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3.xml" ContentType="application/vnd.openxmlformats-officedocument.presentationml.comments+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4.xml" ContentType="application/vnd.openxmlformats-officedocument.presentationml.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omments/comment5.xml" ContentType="application/vnd.openxmlformats-officedocument.presentationml.comments+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3"/>
  </p:notesMasterIdLst>
  <p:handoutMasterIdLst>
    <p:handoutMasterId r:id="rId114"/>
  </p:handoutMasterIdLst>
  <p:sldIdLst>
    <p:sldId id="296" r:id="rId2"/>
    <p:sldId id="459" r:id="rId3"/>
    <p:sldId id="260" r:id="rId4"/>
    <p:sldId id="261" r:id="rId5"/>
    <p:sldId id="271" r:id="rId6"/>
    <p:sldId id="332" r:id="rId7"/>
    <p:sldId id="450" r:id="rId8"/>
    <p:sldId id="451" r:id="rId9"/>
    <p:sldId id="452" r:id="rId10"/>
    <p:sldId id="417" r:id="rId11"/>
    <p:sldId id="453" r:id="rId12"/>
    <p:sldId id="272" r:id="rId13"/>
    <p:sldId id="337" r:id="rId14"/>
    <p:sldId id="409" r:id="rId15"/>
    <p:sldId id="338" r:id="rId16"/>
    <p:sldId id="339" r:id="rId17"/>
    <p:sldId id="340" r:id="rId18"/>
    <p:sldId id="341" r:id="rId19"/>
    <p:sldId id="342" r:id="rId20"/>
    <p:sldId id="460" r:id="rId21"/>
    <p:sldId id="355" r:id="rId22"/>
    <p:sldId id="356" r:id="rId23"/>
    <p:sldId id="408" r:id="rId24"/>
    <p:sldId id="358" r:id="rId25"/>
    <p:sldId id="359" r:id="rId26"/>
    <p:sldId id="360" r:id="rId27"/>
    <p:sldId id="411" r:id="rId28"/>
    <p:sldId id="412" r:id="rId29"/>
    <p:sldId id="421" r:id="rId30"/>
    <p:sldId id="524" r:id="rId31"/>
    <p:sldId id="525" r:id="rId32"/>
    <p:sldId id="526" r:id="rId33"/>
    <p:sldId id="527" r:id="rId34"/>
    <p:sldId id="528" r:id="rId35"/>
    <p:sldId id="529" r:id="rId36"/>
    <p:sldId id="422" r:id="rId37"/>
    <p:sldId id="386" r:id="rId38"/>
    <p:sldId id="398" r:id="rId39"/>
    <p:sldId id="388" r:id="rId40"/>
    <p:sldId id="377" r:id="rId41"/>
    <p:sldId id="378" r:id="rId42"/>
    <p:sldId id="385" r:id="rId43"/>
    <p:sldId id="423" r:id="rId44"/>
    <p:sldId id="379" r:id="rId45"/>
    <p:sldId id="447" r:id="rId46"/>
    <p:sldId id="389" r:id="rId47"/>
    <p:sldId id="390" r:id="rId48"/>
    <p:sldId id="366" r:id="rId49"/>
    <p:sldId id="454" r:id="rId50"/>
    <p:sldId id="455" r:id="rId51"/>
    <p:sldId id="456" r:id="rId52"/>
    <p:sldId id="457" r:id="rId53"/>
    <p:sldId id="458" r:id="rId54"/>
    <p:sldId id="469" r:id="rId55"/>
    <p:sldId id="448" r:id="rId56"/>
    <p:sldId id="449" r:id="rId57"/>
    <p:sldId id="470" r:id="rId58"/>
    <p:sldId id="464" r:id="rId59"/>
    <p:sldId id="471" r:id="rId60"/>
    <p:sldId id="372" r:id="rId61"/>
    <p:sldId id="373" r:id="rId62"/>
    <p:sldId id="374" r:id="rId63"/>
    <p:sldId id="418" r:id="rId64"/>
    <p:sldId id="427" r:id="rId65"/>
    <p:sldId id="473" r:id="rId66"/>
    <p:sldId id="474" r:id="rId67"/>
    <p:sldId id="475" r:id="rId68"/>
    <p:sldId id="476" r:id="rId69"/>
    <p:sldId id="477" r:id="rId70"/>
    <p:sldId id="478" r:id="rId71"/>
    <p:sldId id="479" r:id="rId72"/>
    <p:sldId id="480" r:id="rId73"/>
    <p:sldId id="481" r:id="rId74"/>
    <p:sldId id="482"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19" r:id="rId94"/>
    <p:sldId id="520" r:id="rId95"/>
    <p:sldId id="521" r:id="rId96"/>
    <p:sldId id="501" r:id="rId97"/>
    <p:sldId id="502" r:id="rId98"/>
    <p:sldId id="503" r:id="rId99"/>
    <p:sldId id="504" r:id="rId100"/>
    <p:sldId id="505" r:id="rId101"/>
    <p:sldId id="506" r:id="rId102"/>
    <p:sldId id="507" r:id="rId103"/>
    <p:sldId id="508" r:id="rId104"/>
    <p:sldId id="522" r:id="rId105"/>
    <p:sldId id="509" r:id="rId106"/>
    <p:sldId id="523" r:id="rId107"/>
    <p:sldId id="510" r:id="rId108"/>
    <p:sldId id="511" r:id="rId109"/>
    <p:sldId id="512" r:id="rId110"/>
    <p:sldId id="513" r:id="rId111"/>
    <p:sldId id="515"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中島遥希" initials="中島遥希" lastIdx="2" clrIdx="0"/>
  <p:cmAuthor id="1" name="katayama" initials="" lastIdx="1" clrIdx="1"/>
  <p:cmAuthor id="2" name="越川知紘" initials="越川知紘" lastIdx="6" clrIdx="2"/>
  <p:cmAuthor id="3" name="片山茜" initials="片山茜"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486D9"/>
    <a:srgbClr val="ED9732"/>
    <a:srgbClr val="000000"/>
    <a:srgbClr val="1100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734" autoAdjust="0"/>
    <p:restoredTop sz="91820" autoAdjust="0"/>
  </p:normalViewPr>
  <p:slideViewPr>
    <p:cSldViewPr snapToGrid="0" snapToObjects="1">
      <p:cViewPr varScale="1">
        <p:scale>
          <a:sx n="24" d="100"/>
          <a:sy n="24" d="100"/>
        </p:scale>
        <p:origin x="24" y="1410"/>
      </p:cViewPr>
      <p:guideLst>
        <p:guide orient="horz" pos="2160"/>
        <p:guide pos="2880"/>
      </p:guideLst>
    </p:cSldViewPr>
  </p:slideViewPr>
  <p:outlineViewPr>
    <p:cViewPr>
      <p:scale>
        <a:sx n="33" d="100"/>
        <a:sy n="33" d="100"/>
      </p:scale>
      <p:origin x="0" y="3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5-12T02:27:03.728" idx="1">
    <p:pos x="10" y="10"/>
    <p:text>出てき方が微妙だったので新しいVerも作ってみました。いいと思ったほうを使って下さい</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5-12T23:37:05.165" idx="1">
    <p:pos x="10" y="10"/>
    <p:text>おはらくん、ひょうのさしかえおねがいします</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6-05-16T11:17:15.252" idx="1">
    <p:pos x="10" y="10"/>
    <p:text>本当に書店難民とかにぎわいの消失ってあるのかな？聞かれた時に実際に本屋が無くなって賑わいの無くなった地域等の具体例を用意しておくといいかも知れません．</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6-05-16T11:17:15.252" idx="1">
    <p:pos x="10" y="10"/>
    <p:text>本当に書店難民とかにぎわいの消失ってあるのかな？聞かれた時に実際に本屋が無くなって賑わいの無くなった地域等の具体例を用意しておくといいかも知れません．</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16-06-13T10:44:18.274" idx="2">
    <p:pos x="10" y="10"/>
    <p:text>個人的なメモです：院生は赤、学部生は青で表記してもいいかも</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9E922-3D6B-8544-9905-57F3299A22C6}" type="doc">
      <dgm:prSet loTypeId="urn:microsoft.com/office/officeart/2005/8/layout/process4" loCatId="" qsTypeId="urn:microsoft.com/office/officeart/2005/8/quickstyle/3D3" qsCatId="3D" csTypeId="urn:microsoft.com/office/officeart/2005/8/colors/colorful3" csCatId="colorful" phldr="1"/>
      <dgm:spPr/>
      <dgm:t>
        <a:bodyPr/>
        <a:lstStyle/>
        <a:p>
          <a:endParaRPr kumimoji="1" lang="ja-JP" altLang="en-US"/>
        </a:p>
      </dgm:t>
    </dgm:pt>
    <dgm:pt modelId="{FA295E7E-D7D8-CD48-8932-E8D891182A6B}">
      <dgm:prSet custT="1"/>
      <dgm:spPr/>
      <dgm:t>
        <a:bodyPr/>
        <a:lstStyle/>
        <a:p>
          <a:pPr rtl="0"/>
          <a:r>
            <a:rPr kumimoji="1" lang="ja-JP" altLang="en-US" sz="2800" dirty="0" smtClean="0"/>
            <a:t>背景</a:t>
          </a:r>
          <a:endParaRPr lang="en-US" sz="2800" dirty="0"/>
        </a:p>
      </dgm:t>
    </dgm:pt>
    <dgm:pt modelId="{54590EF5-628F-2548-AB58-BBB8FB777E55}" type="parTrans" cxnId="{CC05EDB9-77DF-854C-83AF-60884412AADE}">
      <dgm:prSet/>
      <dgm:spPr/>
      <dgm:t>
        <a:bodyPr/>
        <a:lstStyle/>
        <a:p>
          <a:endParaRPr kumimoji="1" lang="ja-JP" altLang="en-US"/>
        </a:p>
      </dgm:t>
    </dgm:pt>
    <dgm:pt modelId="{CA5510BB-F4D3-7A43-9036-D2F07C3E046B}" type="sibTrans" cxnId="{CC05EDB9-77DF-854C-83AF-60884412AADE}">
      <dgm:prSet/>
      <dgm:spPr/>
      <dgm:t>
        <a:bodyPr/>
        <a:lstStyle/>
        <a:p>
          <a:endParaRPr kumimoji="1" lang="ja-JP" altLang="en-US"/>
        </a:p>
      </dgm:t>
    </dgm:pt>
    <dgm:pt modelId="{69875639-8624-6547-AF09-9AD78F748D7A}">
      <dgm:prSet custT="1"/>
      <dgm:spPr/>
      <dgm:t>
        <a:bodyPr/>
        <a:lstStyle/>
        <a:p>
          <a:pPr rtl="0"/>
          <a:r>
            <a:rPr kumimoji="1" lang="zh-TW" altLang="en-US" sz="2800" dirty="0" smtClean="0">
              <a:latin typeface="メイリオ"/>
              <a:ea typeface="メイリオ"/>
              <a:cs typeface="メイリオ"/>
            </a:rPr>
            <a:t>問題提起</a:t>
          </a:r>
          <a:endParaRPr lang="zh-TW" altLang="en-US" sz="2800" dirty="0">
            <a:latin typeface="メイリオ"/>
            <a:ea typeface="メイリオ"/>
            <a:cs typeface="メイリオ"/>
          </a:endParaRPr>
        </a:p>
      </dgm:t>
    </dgm:pt>
    <dgm:pt modelId="{64137356-1D25-9444-8460-64E1FE7001CA}" type="parTrans" cxnId="{9996160E-956A-B444-AAD9-243B3FD9DAE7}">
      <dgm:prSet/>
      <dgm:spPr/>
      <dgm:t>
        <a:bodyPr/>
        <a:lstStyle/>
        <a:p>
          <a:endParaRPr kumimoji="1" lang="ja-JP" altLang="en-US"/>
        </a:p>
      </dgm:t>
    </dgm:pt>
    <dgm:pt modelId="{59A08E98-9F32-EB43-9EC1-39EE8B0718E7}" type="sibTrans" cxnId="{9996160E-956A-B444-AAD9-243B3FD9DAE7}">
      <dgm:prSet/>
      <dgm:spPr/>
      <dgm:t>
        <a:bodyPr/>
        <a:lstStyle/>
        <a:p>
          <a:endParaRPr kumimoji="1" lang="ja-JP" altLang="en-US"/>
        </a:p>
      </dgm:t>
    </dgm:pt>
    <dgm:pt modelId="{829291AC-9A69-0043-8321-6167BB8A3547}">
      <dgm:prSet custT="1"/>
      <dgm:spPr/>
      <dgm:t>
        <a:bodyPr/>
        <a:lstStyle/>
        <a:p>
          <a:pPr rtl="0"/>
          <a:r>
            <a:rPr lang="ja-JP" altLang="en-US" sz="2800" dirty="0" smtClean="0"/>
            <a:t>実態調査</a:t>
          </a:r>
          <a:endParaRPr lang="ja-JP" altLang="en-US" sz="2800" dirty="0"/>
        </a:p>
      </dgm:t>
    </dgm:pt>
    <dgm:pt modelId="{0BE98F08-F716-C44C-B230-7CF0F865C334}" type="parTrans" cxnId="{93F98BDB-3D0B-E440-8DE4-1A074A4FEF33}">
      <dgm:prSet/>
      <dgm:spPr/>
      <dgm:t>
        <a:bodyPr/>
        <a:lstStyle/>
        <a:p>
          <a:endParaRPr kumimoji="1" lang="ja-JP" altLang="en-US"/>
        </a:p>
      </dgm:t>
    </dgm:pt>
    <dgm:pt modelId="{A0C7E701-8E73-C84D-8FE1-CFB28A925AA3}" type="sibTrans" cxnId="{93F98BDB-3D0B-E440-8DE4-1A074A4FEF33}">
      <dgm:prSet/>
      <dgm:spPr/>
      <dgm:t>
        <a:bodyPr/>
        <a:lstStyle/>
        <a:p>
          <a:endParaRPr kumimoji="1" lang="ja-JP" altLang="en-US"/>
        </a:p>
      </dgm:t>
    </dgm:pt>
    <dgm:pt modelId="{AF15E382-720C-AE4A-8D1B-BCB128E75E0A}">
      <dgm:prSet custT="1"/>
      <dgm:spPr/>
      <dgm:t>
        <a:bodyPr/>
        <a:lstStyle/>
        <a:p>
          <a:pPr rtl="0"/>
          <a:r>
            <a:rPr kumimoji="1" lang="ja-JP" altLang="en-US" sz="2000" dirty="0" smtClean="0"/>
            <a:t>アンケート調査</a:t>
          </a:r>
          <a:endParaRPr lang="ja-JP" altLang="en-US" sz="2000" dirty="0"/>
        </a:p>
      </dgm:t>
    </dgm:pt>
    <dgm:pt modelId="{06534CB6-E24A-2743-A665-149A2903D300}" type="parTrans" cxnId="{42DEEE44-C753-A444-A5DB-92607F0DEC74}">
      <dgm:prSet/>
      <dgm:spPr/>
      <dgm:t>
        <a:bodyPr/>
        <a:lstStyle/>
        <a:p>
          <a:endParaRPr kumimoji="1" lang="ja-JP" altLang="en-US"/>
        </a:p>
      </dgm:t>
    </dgm:pt>
    <dgm:pt modelId="{87DD5092-F5F2-374C-BCE7-ADB3398B5D79}" type="sibTrans" cxnId="{42DEEE44-C753-A444-A5DB-92607F0DEC74}">
      <dgm:prSet/>
      <dgm:spPr/>
      <dgm:t>
        <a:bodyPr/>
        <a:lstStyle/>
        <a:p>
          <a:endParaRPr kumimoji="1" lang="ja-JP" altLang="en-US"/>
        </a:p>
      </dgm:t>
    </dgm:pt>
    <dgm:pt modelId="{262B38DC-C1F8-614F-8FB0-8D66F55B6940}">
      <dgm:prSet custT="1"/>
      <dgm:spPr/>
      <dgm:t>
        <a:bodyPr/>
        <a:lstStyle/>
        <a:p>
          <a:pPr rtl="0"/>
          <a:r>
            <a:rPr lang="ja-JP" altLang="en-US" sz="2000" dirty="0" smtClean="0"/>
            <a:t>現地調査</a:t>
          </a:r>
          <a:endParaRPr lang="ja-JP" altLang="en-US" sz="2000" dirty="0"/>
        </a:p>
      </dgm:t>
    </dgm:pt>
    <dgm:pt modelId="{BA253B4F-3137-DB46-A0CA-E99973563149}" type="parTrans" cxnId="{3C48CF9B-AE8F-EE42-8B73-CD1D31996D0E}">
      <dgm:prSet/>
      <dgm:spPr/>
      <dgm:t>
        <a:bodyPr/>
        <a:lstStyle/>
        <a:p>
          <a:endParaRPr kumimoji="1" lang="ja-JP" altLang="en-US"/>
        </a:p>
      </dgm:t>
    </dgm:pt>
    <dgm:pt modelId="{A2F4D5FF-B04F-E940-98F5-6AEBA1B5D280}" type="sibTrans" cxnId="{3C48CF9B-AE8F-EE42-8B73-CD1D31996D0E}">
      <dgm:prSet/>
      <dgm:spPr/>
      <dgm:t>
        <a:bodyPr/>
        <a:lstStyle/>
        <a:p>
          <a:endParaRPr kumimoji="1" lang="ja-JP" altLang="en-US"/>
        </a:p>
      </dgm:t>
    </dgm:pt>
    <dgm:pt modelId="{CB7F9615-4F79-6C40-8830-238AE7F6CE56}">
      <dgm:prSet custT="1"/>
      <dgm:spPr/>
      <dgm:t>
        <a:bodyPr/>
        <a:lstStyle/>
        <a:p>
          <a:pPr rtl="0"/>
          <a:r>
            <a:rPr lang="ja-JP" altLang="en-US" sz="2800" dirty="0" smtClean="0"/>
            <a:t>まちの書店を救うには</a:t>
          </a:r>
          <a:endParaRPr lang="ja-JP" altLang="en-US" sz="2800" dirty="0"/>
        </a:p>
      </dgm:t>
    </dgm:pt>
    <dgm:pt modelId="{88FB2B73-E46F-C440-B38F-F0C033E28C02}" type="parTrans" cxnId="{228C4FCB-73B9-F044-9BB2-0B0B79A5BA05}">
      <dgm:prSet/>
      <dgm:spPr/>
      <dgm:t>
        <a:bodyPr/>
        <a:lstStyle/>
        <a:p>
          <a:endParaRPr kumimoji="1" lang="ja-JP" altLang="en-US"/>
        </a:p>
      </dgm:t>
    </dgm:pt>
    <dgm:pt modelId="{AC197A04-D500-A549-BB66-BC3D782A047C}" type="sibTrans" cxnId="{228C4FCB-73B9-F044-9BB2-0B0B79A5BA05}">
      <dgm:prSet/>
      <dgm:spPr/>
      <dgm:t>
        <a:bodyPr/>
        <a:lstStyle/>
        <a:p>
          <a:endParaRPr kumimoji="1" lang="ja-JP" altLang="en-US"/>
        </a:p>
      </dgm:t>
    </dgm:pt>
    <dgm:pt modelId="{AA686C84-4AF5-6D47-90DC-EDB4EFDE2B4F}">
      <dgm:prSet custT="1"/>
      <dgm:spPr/>
      <dgm:t>
        <a:bodyPr/>
        <a:lstStyle/>
        <a:p>
          <a:pPr rtl="0"/>
          <a:r>
            <a:rPr kumimoji="1" lang="ja-JP" altLang="en-US" sz="2000" dirty="0" smtClean="0"/>
            <a:t> ヒアリング調査</a:t>
          </a:r>
          <a:endParaRPr lang="ja-JP" altLang="en-US" sz="2000" dirty="0"/>
        </a:p>
      </dgm:t>
    </dgm:pt>
    <dgm:pt modelId="{CCDDAA59-249C-3643-B99D-704239FED278}" type="parTrans" cxnId="{222124EF-8546-374E-8F11-7294396EC150}">
      <dgm:prSet/>
      <dgm:spPr/>
      <dgm:t>
        <a:bodyPr/>
        <a:lstStyle/>
        <a:p>
          <a:endParaRPr kumimoji="1" lang="ja-JP" altLang="en-US"/>
        </a:p>
      </dgm:t>
    </dgm:pt>
    <dgm:pt modelId="{28F018BC-FFB7-3B41-9ED2-076D394DFE04}" type="sibTrans" cxnId="{222124EF-8546-374E-8F11-7294396EC150}">
      <dgm:prSet/>
      <dgm:spPr/>
      <dgm:t>
        <a:bodyPr/>
        <a:lstStyle/>
        <a:p>
          <a:endParaRPr kumimoji="1" lang="ja-JP" altLang="en-US"/>
        </a:p>
      </dgm:t>
    </dgm:pt>
    <dgm:pt modelId="{FDCC6B57-E99F-3D45-A9A8-F3F0DE47EE8B}">
      <dgm:prSet custT="1"/>
      <dgm:spPr/>
      <dgm:t>
        <a:bodyPr/>
        <a:lstStyle/>
        <a:p>
          <a:pPr rtl="0"/>
          <a:r>
            <a:rPr lang="ja-JP" altLang="en-US" sz="2800" dirty="0" smtClean="0">
              <a:latin typeface="メイリオ"/>
              <a:ea typeface="メイリオ"/>
              <a:cs typeface="メイリオ"/>
            </a:rPr>
            <a:t>現状把握</a:t>
          </a:r>
          <a:endParaRPr lang="zh-TW" altLang="en-US" sz="2800" dirty="0">
            <a:latin typeface="メイリオ"/>
            <a:ea typeface="メイリオ"/>
            <a:cs typeface="メイリオ"/>
          </a:endParaRPr>
        </a:p>
      </dgm:t>
    </dgm:pt>
    <dgm:pt modelId="{2768D51D-CC95-DE4C-ACEC-6FFEBE1EB268}" type="parTrans" cxnId="{CEB0AC47-B0AF-8343-B0E6-3CF9D373C334}">
      <dgm:prSet/>
      <dgm:spPr/>
      <dgm:t>
        <a:bodyPr/>
        <a:lstStyle/>
        <a:p>
          <a:endParaRPr kumimoji="1" lang="ja-JP" altLang="en-US"/>
        </a:p>
      </dgm:t>
    </dgm:pt>
    <dgm:pt modelId="{78732575-7C68-9142-B4C4-95CACCFBDC73}" type="sibTrans" cxnId="{CEB0AC47-B0AF-8343-B0E6-3CF9D373C334}">
      <dgm:prSet/>
      <dgm:spPr/>
      <dgm:t>
        <a:bodyPr/>
        <a:lstStyle/>
        <a:p>
          <a:endParaRPr kumimoji="1" lang="ja-JP" altLang="en-US"/>
        </a:p>
      </dgm:t>
    </dgm:pt>
    <dgm:pt modelId="{BE7FA2D6-5C4F-45E9-B13E-5324058F7C1C}">
      <dgm:prSet custT="1"/>
      <dgm:spPr/>
      <dgm:t>
        <a:bodyPr/>
        <a:lstStyle/>
        <a:p>
          <a:pPr rtl="0"/>
          <a:r>
            <a:rPr lang="ja-JP" altLang="en-US" sz="2000" dirty="0" smtClean="0">
              <a:latin typeface="メイリオ"/>
              <a:ea typeface="メイリオ"/>
              <a:cs typeface="メイリオ"/>
            </a:rPr>
            <a:t>立地調査</a:t>
          </a:r>
          <a:endParaRPr lang="zh-TW" altLang="en-US" sz="2000" dirty="0">
            <a:latin typeface="メイリオ"/>
            <a:ea typeface="メイリオ"/>
            <a:cs typeface="メイリオ"/>
          </a:endParaRPr>
        </a:p>
      </dgm:t>
    </dgm:pt>
    <dgm:pt modelId="{5EB767E1-18D7-4D0F-9896-45E6229C1E21}" type="parTrans" cxnId="{5C41188A-B958-463E-89C6-A6AA0A27DEDF}">
      <dgm:prSet/>
      <dgm:spPr/>
      <dgm:t>
        <a:bodyPr/>
        <a:lstStyle/>
        <a:p>
          <a:endParaRPr kumimoji="1" lang="ja-JP" altLang="en-US"/>
        </a:p>
      </dgm:t>
    </dgm:pt>
    <dgm:pt modelId="{BCC443C7-02B1-43F3-9CA4-92B822D135A4}" type="sibTrans" cxnId="{5C41188A-B958-463E-89C6-A6AA0A27DEDF}">
      <dgm:prSet/>
      <dgm:spPr/>
      <dgm:t>
        <a:bodyPr/>
        <a:lstStyle/>
        <a:p>
          <a:endParaRPr kumimoji="1" lang="ja-JP" altLang="en-US"/>
        </a:p>
      </dgm:t>
    </dgm:pt>
    <dgm:pt modelId="{A56A3EE1-017B-43DA-A768-0A5ACA07E353}">
      <dgm:prSet custT="1"/>
      <dgm:spPr/>
      <dgm:t>
        <a:bodyPr/>
        <a:lstStyle/>
        <a:p>
          <a:pPr rtl="0"/>
          <a:r>
            <a:rPr lang="ja-JP" altLang="en-US" sz="2000" dirty="0" smtClean="0">
              <a:latin typeface="メイリオ"/>
              <a:ea typeface="メイリオ"/>
              <a:cs typeface="メイリオ"/>
            </a:rPr>
            <a:t>ヒアリング調査</a:t>
          </a:r>
          <a:endParaRPr lang="zh-TW" altLang="en-US" sz="2000" dirty="0">
            <a:latin typeface="メイリオ"/>
            <a:ea typeface="メイリオ"/>
            <a:cs typeface="メイリオ"/>
          </a:endParaRPr>
        </a:p>
      </dgm:t>
    </dgm:pt>
    <dgm:pt modelId="{D7BD165D-3ACE-473F-A5A2-C53204B9CE26}" type="parTrans" cxnId="{0F5AFE48-23B2-47DB-8D0A-D1FFEABCF0CF}">
      <dgm:prSet/>
      <dgm:spPr/>
      <dgm:t>
        <a:bodyPr/>
        <a:lstStyle/>
        <a:p>
          <a:endParaRPr kumimoji="1" lang="ja-JP" altLang="en-US"/>
        </a:p>
      </dgm:t>
    </dgm:pt>
    <dgm:pt modelId="{B50E250C-1331-4D9B-BCAF-DB54C766E18F}" type="sibTrans" cxnId="{0F5AFE48-23B2-47DB-8D0A-D1FFEABCF0CF}">
      <dgm:prSet/>
      <dgm:spPr/>
      <dgm:t>
        <a:bodyPr/>
        <a:lstStyle/>
        <a:p>
          <a:endParaRPr kumimoji="1" lang="ja-JP" altLang="en-US"/>
        </a:p>
      </dgm:t>
    </dgm:pt>
    <dgm:pt modelId="{E437513C-F8CC-724C-A659-643C4FCED829}" type="pres">
      <dgm:prSet presAssocID="{9C49E922-3D6B-8544-9905-57F3299A22C6}" presName="Name0" presStyleCnt="0">
        <dgm:presLayoutVars>
          <dgm:dir/>
          <dgm:animLvl val="lvl"/>
          <dgm:resizeHandles val="exact"/>
        </dgm:presLayoutVars>
      </dgm:prSet>
      <dgm:spPr/>
      <dgm:t>
        <a:bodyPr/>
        <a:lstStyle/>
        <a:p>
          <a:endParaRPr kumimoji="1" lang="ja-JP" altLang="en-US"/>
        </a:p>
      </dgm:t>
    </dgm:pt>
    <dgm:pt modelId="{F370BEF6-5BF0-FC4B-95EE-C4CAA7D052A5}" type="pres">
      <dgm:prSet presAssocID="{CB7F9615-4F79-6C40-8830-238AE7F6CE56}" presName="boxAndChildren" presStyleCnt="0"/>
      <dgm:spPr/>
    </dgm:pt>
    <dgm:pt modelId="{AFA96284-2E17-D644-83C1-AB9F01F1E097}" type="pres">
      <dgm:prSet presAssocID="{CB7F9615-4F79-6C40-8830-238AE7F6CE56}" presName="parentTextBox" presStyleLbl="node1" presStyleIdx="0" presStyleCnt="5" custLinFactNeighborY="68"/>
      <dgm:spPr/>
      <dgm:t>
        <a:bodyPr/>
        <a:lstStyle/>
        <a:p>
          <a:endParaRPr kumimoji="1" lang="ja-JP" altLang="en-US"/>
        </a:p>
      </dgm:t>
    </dgm:pt>
    <dgm:pt modelId="{165C3B23-8724-964C-8429-22A794AFA69D}" type="pres">
      <dgm:prSet presAssocID="{A0C7E701-8E73-C84D-8FE1-CFB28A925AA3}" presName="sp" presStyleCnt="0"/>
      <dgm:spPr/>
    </dgm:pt>
    <dgm:pt modelId="{A86F2671-2196-8140-82CA-DA028F610C05}" type="pres">
      <dgm:prSet presAssocID="{829291AC-9A69-0043-8321-6167BB8A3547}" presName="arrowAndChildren" presStyleCnt="0"/>
      <dgm:spPr/>
    </dgm:pt>
    <dgm:pt modelId="{96420B30-759E-8641-ABD8-E33B88F9FE28}" type="pres">
      <dgm:prSet presAssocID="{829291AC-9A69-0043-8321-6167BB8A3547}" presName="parentTextArrow" presStyleLbl="node1" presStyleIdx="0" presStyleCnt="5"/>
      <dgm:spPr/>
      <dgm:t>
        <a:bodyPr/>
        <a:lstStyle/>
        <a:p>
          <a:endParaRPr kumimoji="1" lang="ja-JP" altLang="en-US"/>
        </a:p>
      </dgm:t>
    </dgm:pt>
    <dgm:pt modelId="{F12E0BBF-A16B-274C-BBA5-3F26F78F6816}" type="pres">
      <dgm:prSet presAssocID="{829291AC-9A69-0043-8321-6167BB8A3547}" presName="arrow" presStyleLbl="node1" presStyleIdx="1" presStyleCnt="5" custScaleY="159322" custLinFactNeighborY="943"/>
      <dgm:spPr/>
      <dgm:t>
        <a:bodyPr/>
        <a:lstStyle/>
        <a:p>
          <a:endParaRPr kumimoji="1" lang="ja-JP" altLang="en-US"/>
        </a:p>
      </dgm:t>
    </dgm:pt>
    <dgm:pt modelId="{E57867F3-CFDC-7642-9F9E-5132B70D45DC}" type="pres">
      <dgm:prSet presAssocID="{829291AC-9A69-0043-8321-6167BB8A3547}" presName="descendantArrow" presStyleCnt="0"/>
      <dgm:spPr/>
    </dgm:pt>
    <dgm:pt modelId="{7AB92606-038A-A548-A375-0A0539B376D1}" type="pres">
      <dgm:prSet presAssocID="{AA686C84-4AF5-6D47-90DC-EDB4EFDE2B4F}" presName="childTextArrow" presStyleLbl="fgAccFollowNode1" presStyleIdx="0" presStyleCnt="5" custScaleY="171678">
        <dgm:presLayoutVars>
          <dgm:bulletEnabled val="1"/>
        </dgm:presLayoutVars>
      </dgm:prSet>
      <dgm:spPr/>
      <dgm:t>
        <a:bodyPr/>
        <a:lstStyle/>
        <a:p>
          <a:endParaRPr kumimoji="1" lang="ja-JP" altLang="en-US"/>
        </a:p>
      </dgm:t>
    </dgm:pt>
    <dgm:pt modelId="{C61024E2-222B-B549-A9BB-E6412AA8992B}" type="pres">
      <dgm:prSet presAssocID="{AF15E382-720C-AE4A-8D1B-BCB128E75E0A}" presName="childTextArrow" presStyleLbl="fgAccFollowNode1" presStyleIdx="1" presStyleCnt="5" custScaleY="171678">
        <dgm:presLayoutVars>
          <dgm:bulletEnabled val="1"/>
        </dgm:presLayoutVars>
      </dgm:prSet>
      <dgm:spPr/>
      <dgm:t>
        <a:bodyPr/>
        <a:lstStyle/>
        <a:p>
          <a:endParaRPr kumimoji="1" lang="ja-JP" altLang="en-US"/>
        </a:p>
      </dgm:t>
    </dgm:pt>
    <dgm:pt modelId="{D6446C80-CCA7-4149-8A2F-36D9DF9321D2}" type="pres">
      <dgm:prSet presAssocID="{262B38DC-C1F8-614F-8FB0-8D66F55B6940}" presName="childTextArrow" presStyleLbl="fgAccFollowNode1" presStyleIdx="2" presStyleCnt="5" custScaleY="171678">
        <dgm:presLayoutVars>
          <dgm:bulletEnabled val="1"/>
        </dgm:presLayoutVars>
      </dgm:prSet>
      <dgm:spPr/>
      <dgm:t>
        <a:bodyPr/>
        <a:lstStyle/>
        <a:p>
          <a:endParaRPr kumimoji="1" lang="ja-JP" altLang="en-US"/>
        </a:p>
      </dgm:t>
    </dgm:pt>
    <dgm:pt modelId="{226CFAC9-2755-EA40-A038-A8AEE99867B8}" type="pres">
      <dgm:prSet presAssocID="{78732575-7C68-9142-B4C4-95CACCFBDC73}" presName="sp" presStyleCnt="0"/>
      <dgm:spPr/>
    </dgm:pt>
    <dgm:pt modelId="{FD028B2A-7A44-B248-A934-0A33E8C22C5A}" type="pres">
      <dgm:prSet presAssocID="{FDCC6B57-E99F-3D45-A9A8-F3F0DE47EE8B}" presName="arrowAndChildren" presStyleCnt="0"/>
      <dgm:spPr/>
    </dgm:pt>
    <dgm:pt modelId="{DFE89977-02B4-6849-85A6-FEF11464DFC7}" type="pres">
      <dgm:prSet presAssocID="{FDCC6B57-E99F-3D45-A9A8-F3F0DE47EE8B}" presName="parentTextArrow" presStyleLbl="node1" presStyleIdx="1" presStyleCnt="5" custScaleY="253156" custLinFactNeighborX="67" custLinFactNeighborY="-2163"/>
      <dgm:spPr/>
      <dgm:t>
        <a:bodyPr/>
        <a:lstStyle/>
        <a:p>
          <a:endParaRPr kumimoji="1" lang="ja-JP" altLang="en-US"/>
        </a:p>
      </dgm:t>
    </dgm:pt>
    <dgm:pt modelId="{BCED77B8-4528-4358-A81A-39551FA7DFA7}" type="pres">
      <dgm:prSet presAssocID="{FDCC6B57-E99F-3D45-A9A8-F3F0DE47EE8B}" presName="arrow" presStyleLbl="node1" presStyleIdx="2" presStyleCnt="5" custScaleY="174566" custLinFactNeighborY="-3043"/>
      <dgm:spPr/>
      <dgm:t>
        <a:bodyPr/>
        <a:lstStyle/>
        <a:p>
          <a:endParaRPr kumimoji="1" lang="ja-JP" altLang="en-US"/>
        </a:p>
      </dgm:t>
    </dgm:pt>
    <dgm:pt modelId="{742161DB-A0D5-40B4-8DEF-CFF31C327242}" type="pres">
      <dgm:prSet presAssocID="{FDCC6B57-E99F-3D45-A9A8-F3F0DE47EE8B}" presName="descendantArrow" presStyleCnt="0"/>
      <dgm:spPr/>
    </dgm:pt>
    <dgm:pt modelId="{3E2DC228-AA47-4D68-868E-69F59F52BE99}" type="pres">
      <dgm:prSet presAssocID="{BE7FA2D6-5C4F-45E9-B13E-5324058F7C1C}" presName="childTextArrow" presStyleLbl="fgAccFollowNode1" presStyleIdx="3" presStyleCnt="5" custScaleY="170587">
        <dgm:presLayoutVars>
          <dgm:bulletEnabled val="1"/>
        </dgm:presLayoutVars>
      </dgm:prSet>
      <dgm:spPr/>
      <dgm:t>
        <a:bodyPr/>
        <a:lstStyle/>
        <a:p>
          <a:endParaRPr kumimoji="1" lang="ja-JP" altLang="en-US"/>
        </a:p>
      </dgm:t>
    </dgm:pt>
    <dgm:pt modelId="{E0F7E4EF-050D-4C5A-85DA-F9E1B5C39B53}" type="pres">
      <dgm:prSet presAssocID="{A56A3EE1-017B-43DA-A768-0A5ACA07E353}" presName="childTextArrow" presStyleLbl="fgAccFollowNode1" presStyleIdx="4" presStyleCnt="5" custScaleY="170586">
        <dgm:presLayoutVars>
          <dgm:bulletEnabled val="1"/>
        </dgm:presLayoutVars>
      </dgm:prSet>
      <dgm:spPr/>
      <dgm:t>
        <a:bodyPr/>
        <a:lstStyle/>
        <a:p>
          <a:endParaRPr kumimoji="1" lang="ja-JP" altLang="en-US"/>
        </a:p>
      </dgm:t>
    </dgm:pt>
    <dgm:pt modelId="{A4DEC113-DD87-A64D-A9B9-44FACBDB8318}" type="pres">
      <dgm:prSet presAssocID="{59A08E98-9F32-EB43-9EC1-39EE8B0718E7}" presName="sp" presStyleCnt="0"/>
      <dgm:spPr/>
    </dgm:pt>
    <dgm:pt modelId="{B2D3FC90-EE03-D74C-B7C7-99102D784F01}" type="pres">
      <dgm:prSet presAssocID="{69875639-8624-6547-AF09-9AD78F748D7A}" presName="arrowAndChildren" presStyleCnt="0"/>
      <dgm:spPr/>
    </dgm:pt>
    <dgm:pt modelId="{23E4E230-B791-D848-AD68-E9519DA4E496}" type="pres">
      <dgm:prSet presAssocID="{69875639-8624-6547-AF09-9AD78F748D7A}" presName="parentTextArrow" presStyleLbl="node1" presStyleIdx="3" presStyleCnt="5" custLinFactNeighborX="209"/>
      <dgm:spPr/>
      <dgm:t>
        <a:bodyPr/>
        <a:lstStyle/>
        <a:p>
          <a:endParaRPr kumimoji="1" lang="ja-JP" altLang="en-US"/>
        </a:p>
      </dgm:t>
    </dgm:pt>
    <dgm:pt modelId="{D36B26A8-EDC3-834C-B960-49462A75433F}" type="pres">
      <dgm:prSet presAssocID="{CA5510BB-F4D3-7A43-9036-D2F07C3E046B}" presName="sp" presStyleCnt="0"/>
      <dgm:spPr/>
    </dgm:pt>
    <dgm:pt modelId="{BC43F5E9-A151-EC47-8B51-DF578041D199}" type="pres">
      <dgm:prSet presAssocID="{FA295E7E-D7D8-CD48-8932-E8D891182A6B}" presName="arrowAndChildren" presStyleCnt="0"/>
      <dgm:spPr/>
    </dgm:pt>
    <dgm:pt modelId="{1038C976-CF2E-0944-9938-A2071CC18B63}" type="pres">
      <dgm:prSet presAssocID="{FA295E7E-D7D8-CD48-8932-E8D891182A6B}" presName="parentTextArrow" presStyleLbl="node1" presStyleIdx="4" presStyleCnt="5"/>
      <dgm:spPr/>
      <dgm:t>
        <a:bodyPr/>
        <a:lstStyle/>
        <a:p>
          <a:endParaRPr kumimoji="1" lang="ja-JP" altLang="en-US"/>
        </a:p>
      </dgm:t>
    </dgm:pt>
  </dgm:ptLst>
  <dgm:cxnLst>
    <dgm:cxn modelId="{D0BE45A1-0238-45D5-B17C-FAEF05D321F9}" type="presOf" srcId="{829291AC-9A69-0043-8321-6167BB8A3547}" destId="{96420B30-759E-8641-ABD8-E33B88F9FE28}" srcOrd="0" destOrd="0" presId="urn:microsoft.com/office/officeart/2005/8/layout/process4"/>
    <dgm:cxn modelId="{CC05EDB9-77DF-854C-83AF-60884412AADE}" srcId="{9C49E922-3D6B-8544-9905-57F3299A22C6}" destId="{FA295E7E-D7D8-CD48-8932-E8D891182A6B}" srcOrd="0" destOrd="0" parTransId="{54590EF5-628F-2548-AB58-BBB8FB777E55}" sibTransId="{CA5510BB-F4D3-7A43-9036-D2F07C3E046B}"/>
    <dgm:cxn modelId="{C603D8EF-8D2A-492D-85E5-79E4F2EF7691}" type="presOf" srcId="{CB7F9615-4F79-6C40-8830-238AE7F6CE56}" destId="{AFA96284-2E17-D644-83C1-AB9F01F1E097}" srcOrd="0" destOrd="0" presId="urn:microsoft.com/office/officeart/2005/8/layout/process4"/>
    <dgm:cxn modelId="{E1593905-B18B-48C3-B365-FD4234558C8F}" type="presOf" srcId="{BE7FA2D6-5C4F-45E9-B13E-5324058F7C1C}" destId="{3E2DC228-AA47-4D68-868E-69F59F52BE99}" srcOrd="0" destOrd="0" presId="urn:microsoft.com/office/officeart/2005/8/layout/process4"/>
    <dgm:cxn modelId="{4D12EE1F-E31B-48DC-A80F-7C028AEA5C89}" type="presOf" srcId="{A56A3EE1-017B-43DA-A768-0A5ACA07E353}" destId="{E0F7E4EF-050D-4C5A-85DA-F9E1B5C39B53}" srcOrd="0" destOrd="0" presId="urn:microsoft.com/office/officeart/2005/8/layout/process4"/>
    <dgm:cxn modelId="{C8BFBE7B-DE7F-4935-86FB-04D50E4F3786}" type="presOf" srcId="{69875639-8624-6547-AF09-9AD78F748D7A}" destId="{23E4E230-B791-D848-AD68-E9519DA4E496}" srcOrd="0" destOrd="0" presId="urn:microsoft.com/office/officeart/2005/8/layout/process4"/>
    <dgm:cxn modelId="{222124EF-8546-374E-8F11-7294396EC150}" srcId="{829291AC-9A69-0043-8321-6167BB8A3547}" destId="{AA686C84-4AF5-6D47-90DC-EDB4EFDE2B4F}" srcOrd="0" destOrd="0" parTransId="{CCDDAA59-249C-3643-B99D-704239FED278}" sibTransId="{28F018BC-FFB7-3B41-9ED2-076D394DFE04}"/>
    <dgm:cxn modelId="{254980F9-7913-4B22-8134-632871657B1B}" type="presOf" srcId="{FDCC6B57-E99F-3D45-A9A8-F3F0DE47EE8B}" destId="{DFE89977-02B4-6849-85A6-FEF11464DFC7}" srcOrd="0" destOrd="0" presId="urn:microsoft.com/office/officeart/2005/8/layout/process4"/>
    <dgm:cxn modelId="{5C41188A-B958-463E-89C6-A6AA0A27DEDF}" srcId="{FDCC6B57-E99F-3D45-A9A8-F3F0DE47EE8B}" destId="{BE7FA2D6-5C4F-45E9-B13E-5324058F7C1C}" srcOrd="0" destOrd="0" parTransId="{5EB767E1-18D7-4D0F-9896-45E6229C1E21}" sibTransId="{BCC443C7-02B1-43F3-9CA4-92B822D135A4}"/>
    <dgm:cxn modelId="{228C4FCB-73B9-F044-9BB2-0B0B79A5BA05}" srcId="{9C49E922-3D6B-8544-9905-57F3299A22C6}" destId="{CB7F9615-4F79-6C40-8830-238AE7F6CE56}" srcOrd="4" destOrd="0" parTransId="{88FB2B73-E46F-C440-B38F-F0C033E28C02}" sibTransId="{AC197A04-D500-A549-BB66-BC3D782A047C}"/>
    <dgm:cxn modelId="{42DEEE44-C753-A444-A5DB-92607F0DEC74}" srcId="{829291AC-9A69-0043-8321-6167BB8A3547}" destId="{AF15E382-720C-AE4A-8D1B-BCB128E75E0A}" srcOrd="1" destOrd="0" parTransId="{06534CB6-E24A-2743-A665-149A2903D300}" sibTransId="{87DD5092-F5F2-374C-BCE7-ADB3398B5D79}"/>
    <dgm:cxn modelId="{623FCA67-89CE-4372-8A26-05CCFB8A8794}" type="presOf" srcId="{FA295E7E-D7D8-CD48-8932-E8D891182A6B}" destId="{1038C976-CF2E-0944-9938-A2071CC18B63}" srcOrd="0" destOrd="0" presId="urn:microsoft.com/office/officeart/2005/8/layout/process4"/>
    <dgm:cxn modelId="{8E8BAD3E-49CE-4864-A4E3-C3DA00CAD76B}" type="presOf" srcId="{AA686C84-4AF5-6D47-90DC-EDB4EFDE2B4F}" destId="{7AB92606-038A-A548-A375-0A0539B376D1}" srcOrd="0" destOrd="0" presId="urn:microsoft.com/office/officeart/2005/8/layout/process4"/>
    <dgm:cxn modelId="{3C48CF9B-AE8F-EE42-8B73-CD1D31996D0E}" srcId="{829291AC-9A69-0043-8321-6167BB8A3547}" destId="{262B38DC-C1F8-614F-8FB0-8D66F55B6940}" srcOrd="2" destOrd="0" parTransId="{BA253B4F-3137-DB46-A0CA-E99973563149}" sibTransId="{A2F4D5FF-B04F-E940-98F5-6AEBA1B5D280}"/>
    <dgm:cxn modelId="{5F4B949D-A581-4382-88AE-CF31D6F77A29}" type="presOf" srcId="{9C49E922-3D6B-8544-9905-57F3299A22C6}" destId="{E437513C-F8CC-724C-A659-643C4FCED829}" srcOrd="0" destOrd="0" presId="urn:microsoft.com/office/officeart/2005/8/layout/process4"/>
    <dgm:cxn modelId="{520D463B-B816-4C5C-8D45-7A0C9FF80450}" type="presOf" srcId="{829291AC-9A69-0043-8321-6167BB8A3547}" destId="{F12E0BBF-A16B-274C-BBA5-3F26F78F6816}" srcOrd="1" destOrd="0" presId="urn:microsoft.com/office/officeart/2005/8/layout/process4"/>
    <dgm:cxn modelId="{54D5CA39-B589-4234-A5C2-84BD34182490}" type="presOf" srcId="{262B38DC-C1F8-614F-8FB0-8D66F55B6940}" destId="{D6446C80-CCA7-4149-8A2F-36D9DF9321D2}" srcOrd="0" destOrd="0" presId="urn:microsoft.com/office/officeart/2005/8/layout/process4"/>
    <dgm:cxn modelId="{9996160E-956A-B444-AAD9-243B3FD9DAE7}" srcId="{9C49E922-3D6B-8544-9905-57F3299A22C6}" destId="{69875639-8624-6547-AF09-9AD78F748D7A}" srcOrd="1" destOrd="0" parTransId="{64137356-1D25-9444-8460-64E1FE7001CA}" sibTransId="{59A08E98-9F32-EB43-9EC1-39EE8B0718E7}"/>
    <dgm:cxn modelId="{93F98BDB-3D0B-E440-8DE4-1A074A4FEF33}" srcId="{9C49E922-3D6B-8544-9905-57F3299A22C6}" destId="{829291AC-9A69-0043-8321-6167BB8A3547}" srcOrd="3" destOrd="0" parTransId="{0BE98F08-F716-C44C-B230-7CF0F865C334}" sibTransId="{A0C7E701-8E73-C84D-8FE1-CFB28A925AA3}"/>
    <dgm:cxn modelId="{CEB0AC47-B0AF-8343-B0E6-3CF9D373C334}" srcId="{9C49E922-3D6B-8544-9905-57F3299A22C6}" destId="{FDCC6B57-E99F-3D45-A9A8-F3F0DE47EE8B}" srcOrd="2" destOrd="0" parTransId="{2768D51D-CC95-DE4C-ACEC-6FFEBE1EB268}" sibTransId="{78732575-7C68-9142-B4C4-95CACCFBDC73}"/>
    <dgm:cxn modelId="{0F5AFE48-23B2-47DB-8D0A-D1FFEABCF0CF}" srcId="{FDCC6B57-E99F-3D45-A9A8-F3F0DE47EE8B}" destId="{A56A3EE1-017B-43DA-A768-0A5ACA07E353}" srcOrd="1" destOrd="0" parTransId="{D7BD165D-3ACE-473F-A5A2-C53204B9CE26}" sibTransId="{B50E250C-1331-4D9B-BCAF-DB54C766E18F}"/>
    <dgm:cxn modelId="{8BEDD67C-2B34-4D54-95DF-A6C45AF168E4}" type="presOf" srcId="{AF15E382-720C-AE4A-8D1B-BCB128E75E0A}" destId="{C61024E2-222B-B549-A9BB-E6412AA8992B}" srcOrd="0" destOrd="0" presId="urn:microsoft.com/office/officeart/2005/8/layout/process4"/>
    <dgm:cxn modelId="{29E986F3-B424-4657-9D42-20184ED521ED}" type="presOf" srcId="{FDCC6B57-E99F-3D45-A9A8-F3F0DE47EE8B}" destId="{BCED77B8-4528-4358-A81A-39551FA7DFA7}" srcOrd="1" destOrd="0" presId="urn:microsoft.com/office/officeart/2005/8/layout/process4"/>
    <dgm:cxn modelId="{F19BD16E-1BEB-42CE-BE72-7925F79AAF94}" type="presParOf" srcId="{E437513C-F8CC-724C-A659-643C4FCED829}" destId="{F370BEF6-5BF0-FC4B-95EE-C4CAA7D052A5}" srcOrd="0" destOrd="0" presId="urn:microsoft.com/office/officeart/2005/8/layout/process4"/>
    <dgm:cxn modelId="{5E9383D1-12CA-46AB-8C97-9F7E1B00C59F}" type="presParOf" srcId="{F370BEF6-5BF0-FC4B-95EE-C4CAA7D052A5}" destId="{AFA96284-2E17-D644-83C1-AB9F01F1E097}" srcOrd="0" destOrd="0" presId="urn:microsoft.com/office/officeart/2005/8/layout/process4"/>
    <dgm:cxn modelId="{E8AB0452-CE09-4046-BD4D-0602946F33CF}" type="presParOf" srcId="{E437513C-F8CC-724C-A659-643C4FCED829}" destId="{165C3B23-8724-964C-8429-22A794AFA69D}" srcOrd="1" destOrd="0" presId="urn:microsoft.com/office/officeart/2005/8/layout/process4"/>
    <dgm:cxn modelId="{B4D89C11-3BC3-4AE3-AB0D-B48CD232C398}" type="presParOf" srcId="{E437513C-F8CC-724C-A659-643C4FCED829}" destId="{A86F2671-2196-8140-82CA-DA028F610C05}" srcOrd="2" destOrd="0" presId="urn:microsoft.com/office/officeart/2005/8/layout/process4"/>
    <dgm:cxn modelId="{D47C9547-5E55-4F51-8F1A-24485891315C}" type="presParOf" srcId="{A86F2671-2196-8140-82CA-DA028F610C05}" destId="{96420B30-759E-8641-ABD8-E33B88F9FE28}" srcOrd="0" destOrd="0" presId="urn:microsoft.com/office/officeart/2005/8/layout/process4"/>
    <dgm:cxn modelId="{97AF133E-C951-49FA-BF8F-BCFA8308D56B}" type="presParOf" srcId="{A86F2671-2196-8140-82CA-DA028F610C05}" destId="{F12E0BBF-A16B-274C-BBA5-3F26F78F6816}" srcOrd="1" destOrd="0" presId="urn:microsoft.com/office/officeart/2005/8/layout/process4"/>
    <dgm:cxn modelId="{B65E67B1-DAF7-4931-B1CB-30FA81962282}" type="presParOf" srcId="{A86F2671-2196-8140-82CA-DA028F610C05}" destId="{E57867F3-CFDC-7642-9F9E-5132B70D45DC}" srcOrd="2" destOrd="0" presId="urn:microsoft.com/office/officeart/2005/8/layout/process4"/>
    <dgm:cxn modelId="{E24183F0-CFBA-4D36-9818-1B5832712E41}" type="presParOf" srcId="{E57867F3-CFDC-7642-9F9E-5132B70D45DC}" destId="{7AB92606-038A-A548-A375-0A0539B376D1}" srcOrd="0" destOrd="0" presId="urn:microsoft.com/office/officeart/2005/8/layout/process4"/>
    <dgm:cxn modelId="{31B038C5-35BD-4CBA-A3C7-15140362DD35}" type="presParOf" srcId="{E57867F3-CFDC-7642-9F9E-5132B70D45DC}" destId="{C61024E2-222B-B549-A9BB-E6412AA8992B}" srcOrd="1" destOrd="0" presId="urn:microsoft.com/office/officeart/2005/8/layout/process4"/>
    <dgm:cxn modelId="{EFCD5351-04D1-4B2E-BC67-6FA4C79B577A}" type="presParOf" srcId="{E57867F3-CFDC-7642-9F9E-5132B70D45DC}" destId="{D6446C80-CCA7-4149-8A2F-36D9DF9321D2}" srcOrd="2" destOrd="0" presId="urn:microsoft.com/office/officeart/2005/8/layout/process4"/>
    <dgm:cxn modelId="{7A1AA11F-6B45-4C9C-BBCA-2369E523E9D3}" type="presParOf" srcId="{E437513C-F8CC-724C-A659-643C4FCED829}" destId="{226CFAC9-2755-EA40-A038-A8AEE99867B8}" srcOrd="3" destOrd="0" presId="urn:microsoft.com/office/officeart/2005/8/layout/process4"/>
    <dgm:cxn modelId="{98DC9BC4-6D17-454B-A222-5A5B0242C3FF}" type="presParOf" srcId="{E437513C-F8CC-724C-A659-643C4FCED829}" destId="{FD028B2A-7A44-B248-A934-0A33E8C22C5A}" srcOrd="4" destOrd="0" presId="urn:microsoft.com/office/officeart/2005/8/layout/process4"/>
    <dgm:cxn modelId="{202C716C-73FE-4CD8-A81E-3C387E8BBCF4}" type="presParOf" srcId="{FD028B2A-7A44-B248-A934-0A33E8C22C5A}" destId="{DFE89977-02B4-6849-85A6-FEF11464DFC7}" srcOrd="0" destOrd="0" presId="urn:microsoft.com/office/officeart/2005/8/layout/process4"/>
    <dgm:cxn modelId="{A42E293D-E413-4742-92AA-2E416DAA77B4}" type="presParOf" srcId="{FD028B2A-7A44-B248-A934-0A33E8C22C5A}" destId="{BCED77B8-4528-4358-A81A-39551FA7DFA7}" srcOrd="1" destOrd="0" presId="urn:microsoft.com/office/officeart/2005/8/layout/process4"/>
    <dgm:cxn modelId="{461355C6-CE3F-4251-860E-996FDBCBCF13}" type="presParOf" srcId="{FD028B2A-7A44-B248-A934-0A33E8C22C5A}" destId="{742161DB-A0D5-40B4-8DEF-CFF31C327242}" srcOrd="2" destOrd="0" presId="urn:microsoft.com/office/officeart/2005/8/layout/process4"/>
    <dgm:cxn modelId="{E209EB9F-1BFB-4B32-99BF-6AB5D8930DC5}" type="presParOf" srcId="{742161DB-A0D5-40B4-8DEF-CFF31C327242}" destId="{3E2DC228-AA47-4D68-868E-69F59F52BE99}" srcOrd="0" destOrd="0" presId="urn:microsoft.com/office/officeart/2005/8/layout/process4"/>
    <dgm:cxn modelId="{C764554B-5B7F-4C71-A06D-1C1195B8D4CF}" type="presParOf" srcId="{742161DB-A0D5-40B4-8DEF-CFF31C327242}" destId="{E0F7E4EF-050D-4C5A-85DA-F9E1B5C39B53}" srcOrd="1" destOrd="0" presId="urn:microsoft.com/office/officeart/2005/8/layout/process4"/>
    <dgm:cxn modelId="{8A468D84-A610-4357-AB15-9A9B33D2C221}" type="presParOf" srcId="{E437513C-F8CC-724C-A659-643C4FCED829}" destId="{A4DEC113-DD87-A64D-A9B9-44FACBDB8318}" srcOrd="5" destOrd="0" presId="urn:microsoft.com/office/officeart/2005/8/layout/process4"/>
    <dgm:cxn modelId="{04E4E473-D7DF-4900-8318-853BBABF39D2}" type="presParOf" srcId="{E437513C-F8CC-724C-A659-643C4FCED829}" destId="{B2D3FC90-EE03-D74C-B7C7-99102D784F01}" srcOrd="6" destOrd="0" presId="urn:microsoft.com/office/officeart/2005/8/layout/process4"/>
    <dgm:cxn modelId="{5BF6F19B-A124-4503-AD2D-54E04553F33B}" type="presParOf" srcId="{B2D3FC90-EE03-D74C-B7C7-99102D784F01}" destId="{23E4E230-B791-D848-AD68-E9519DA4E496}" srcOrd="0" destOrd="0" presId="urn:microsoft.com/office/officeart/2005/8/layout/process4"/>
    <dgm:cxn modelId="{8CCE60BD-02B8-481A-AAF3-472FBFECA715}" type="presParOf" srcId="{E437513C-F8CC-724C-A659-643C4FCED829}" destId="{D36B26A8-EDC3-834C-B960-49462A75433F}" srcOrd="7" destOrd="0" presId="urn:microsoft.com/office/officeart/2005/8/layout/process4"/>
    <dgm:cxn modelId="{6091840B-B4CD-462C-B507-71FF67B04D71}" type="presParOf" srcId="{E437513C-F8CC-724C-A659-643C4FCED829}" destId="{BC43F5E9-A151-EC47-8B51-DF578041D199}" srcOrd="8" destOrd="0" presId="urn:microsoft.com/office/officeart/2005/8/layout/process4"/>
    <dgm:cxn modelId="{815EADE7-991C-493A-83D0-82BBC1018833}" type="presParOf" srcId="{BC43F5E9-A151-EC47-8B51-DF578041D199}" destId="{1038C976-CF2E-0944-9938-A2071CC18B6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7FCDF9B-4A80-774F-B885-A6A15B331F3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kumimoji="1" lang="ja-JP" altLang="en-US"/>
        </a:p>
      </dgm:t>
    </dgm:pt>
    <dgm:pt modelId="{A21EF95C-57A4-BC4C-AEC7-2630AB846C87}">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4E92E2"/>
        </a:solidFill>
      </dgm:spPr>
      <dgm:t>
        <a:bodyPr/>
        <a:lstStyle/>
        <a:p>
          <a:pPr rtl="0"/>
          <a:r>
            <a:rPr lang="ja-JP" altLang="en-US" sz="2800" dirty="0" smtClean="0">
              <a:latin typeface="ＭＳ Ｐゴシック"/>
              <a:ea typeface="ＭＳ Ｐゴシック"/>
              <a:cs typeface="ＭＳ Ｐゴシック"/>
            </a:rPr>
            <a:t>本の需要の変化</a:t>
          </a:r>
          <a:endParaRPr lang="ja-JP" altLang="en-US" sz="2800" dirty="0">
            <a:latin typeface="ＭＳ Ｐゴシック"/>
            <a:ea typeface="ＭＳ Ｐゴシック"/>
            <a:cs typeface="ＭＳ Ｐゴシック"/>
          </a:endParaRPr>
        </a:p>
      </dgm:t>
    </dgm:pt>
    <dgm:pt modelId="{73E0313E-9594-EF40-91EA-2059BE49B451}" type="parTrans" cxnId="{4E0707E1-C978-4E4F-86D6-9F9B61A2823E}">
      <dgm:prSet/>
      <dgm:spPr/>
      <dgm:t>
        <a:bodyPr/>
        <a:lstStyle/>
        <a:p>
          <a:endParaRPr kumimoji="1" lang="ja-JP" altLang="en-US">
            <a:latin typeface="ＭＳ Ｐゴシック"/>
            <a:ea typeface="ＭＳ Ｐゴシック"/>
            <a:cs typeface="ＭＳ Ｐゴシック"/>
          </a:endParaRPr>
        </a:p>
      </dgm:t>
    </dgm:pt>
    <dgm:pt modelId="{FE4205A9-92B3-9D49-B36B-ACB15AFECFB8}" type="sibTrans" cxnId="{4E0707E1-C978-4E4F-86D6-9F9B61A2823E}">
      <dgm:prSet/>
      <dgm:spPr>
        <a:solidFill>
          <a:srgbClr val="5486D9"/>
        </a:solidFill>
        <a:ln w="57150" cmpd="sng">
          <a:solidFill>
            <a:schemeClr val="accent6"/>
          </a:solidFill>
        </a:ln>
      </dgm:spPr>
      <dgm:t>
        <a:bodyPr/>
        <a:lstStyle/>
        <a:p>
          <a:endParaRPr kumimoji="1" lang="ja-JP" altLang="en-US" dirty="0">
            <a:latin typeface="ＭＳ Ｐゴシック"/>
            <a:ea typeface="ＭＳ Ｐゴシック"/>
            <a:cs typeface="ＭＳ Ｐゴシック"/>
          </a:endParaRPr>
        </a:p>
      </dgm:t>
    </dgm:pt>
    <dgm:pt modelId="{551B1105-8E4E-8343-94A7-CD71BBA75A1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4E92E2"/>
        </a:solidFill>
      </dgm:spPr>
      <dgm:t>
        <a:bodyPr/>
        <a:lstStyle/>
        <a:p>
          <a:pPr rtl="0"/>
          <a:r>
            <a:rPr lang="ja-JP" altLang="en-US" sz="2800" dirty="0" smtClean="0">
              <a:latin typeface="ＭＳ Ｐゴシック"/>
              <a:ea typeface="ＭＳ Ｐゴシック"/>
              <a:cs typeface="ＭＳ Ｐゴシック"/>
            </a:rPr>
            <a:t>出版業界への</a:t>
          </a:r>
          <a:endParaRPr lang="en-US" altLang="ja-JP" sz="2800" dirty="0" smtClean="0">
            <a:latin typeface="ＭＳ Ｐゴシック"/>
            <a:ea typeface="ＭＳ Ｐゴシック"/>
            <a:cs typeface="ＭＳ Ｐゴシック"/>
          </a:endParaRPr>
        </a:p>
        <a:p>
          <a:pPr rtl="0"/>
          <a:r>
            <a:rPr lang="ja-JP" altLang="en-US" sz="2800" dirty="0" smtClean="0">
              <a:latin typeface="ＭＳ Ｐゴシック"/>
              <a:ea typeface="ＭＳ Ｐゴシック"/>
              <a:cs typeface="ＭＳ Ｐゴシック"/>
            </a:rPr>
            <a:t>圧迫</a:t>
          </a:r>
          <a:endParaRPr lang="ja-JP" altLang="en-US" sz="2800" dirty="0">
            <a:latin typeface="ＭＳ Ｐゴシック"/>
            <a:ea typeface="ＭＳ Ｐゴシック"/>
            <a:cs typeface="ＭＳ Ｐゴシック"/>
          </a:endParaRPr>
        </a:p>
      </dgm:t>
    </dgm:pt>
    <dgm:pt modelId="{62F15996-6BEF-B947-8207-1EF0417F0020}" type="sibTrans" cxnId="{6CF0BD7D-33CE-054F-B43D-A2CAFBE53610}">
      <dgm:prSet/>
      <dgm:spPr/>
      <dgm:t>
        <a:bodyPr/>
        <a:lstStyle/>
        <a:p>
          <a:endParaRPr kumimoji="1" lang="ja-JP" altLang="en-US">
            <a:latin typeface="ＭＳ Ｐゴシック"/>
            <a:ea typeface="ＭＳ Ｐゴシック"/>
            <a:cs typeface="ＭＳ Ｐゴシック"/>
          </a:endParaRPr>
        </a:p>
      </dgm:t>
    </dgm:pt>
    <dgm:pt modelId="{4A9E2E73-C5B6-6747-B5F3-02362D1AE869}" type="parTrans" cxnId="{6CF0BD7D-33CE-054F-B43D-A2CAFBE53610}">
      <dgm:prSet/>
      <dgm:spPr/>
      <dgm:t>
        <a:bodyPr/>
        <a:lstStyle/>
        <a:p>
          <a:endParaRPr kumimoji="1" lang="ja-JP" altLang="en-US">
            <a:latin typeface="ＭＳ Ｐゴシック"/>
            <a:ea typeface="ＭＳ Ｐゴシック"/>
            <a:cs typeface="ＭＳ Ｐゴシック"/>
          </a:endParaRPr>
        </a:p>
      </dgm:t>
    </dgm:pt>
    <dgm:pt modelId="{7640635C-C63D-4C4A-9B1A-B4FCF31AAEA7}" type="pres">
      <dgm:prSet presAssocID="{C7FCDF9B-4A80-774F-B885-A6A15B331F36}" presName="Name0" presStyleCnt="0">
        <dgm:presLayoutVars>
          <dgm:dir/>
          <dgm:resizeHandles val="exact"/>
        </dgm:presLayoutVars>
      </dgm:prSet>
      <dgm:spPr/>
      <dgm:t>
        <a:bodyPr/>
        <a:lstStyle/>
        <a:p>
          <a:endParaRPr kumimoji="1" lang="ja-JP" altLang="en-US"/>
        </a:p>
      </dgm:t>
    </dgm:pt>
    <dgm:pt modelId="{42F009C1-4169-3D40-B2E6-2A5A3D1ABAE7}" type="pres">
      <dgm:prSet presAssocID="{A21EF95C-57A4-BC4C-AEC7-2630AB846C87}" presName="node" presStyleLbl="node1" presStyleIdx="0" presStyleCnt="2" custScaleX="128735" custScaleY="74954">
        <dgm:presLayoutVars>
          <dgm:bulletEnabled val="1"/>
        </dgm:presLayoutVars>
      </dgm:prSet>
      <dgm:spPr/>
      <dgm:t>
        <a:bodyPr/>
        <a:lstStyle/>
        <a:p>
          <a:endParaRPr kumimoji="1" lang="ja-JP" altLang="en-US"/>
        </a:p>
      </dgm:t>
    </dgm:pt>
    <dgm:pt modelId="{D0F85C3A-BCC1-AB44-BBED-38B01B432BC7}" type="pres">
      <dgm:prSet presAssocID="{FE4205A9-92B3-9D49-B36B-ACB15AFECFB8}" presName="sibTrans" presStyleLbl="sibTrans2D1" presStyleIdx="0" presStyleCnt="1" custScaleX="142309" custScaleY="137655"/>
      <dgm:spPr/>
      <dgm:t>
        <a:bodyPr/>
        <a:lstStyle/>
        <a:p>
          <a:endParaRPr kumimoji="1" lang="ja-JP" altLang="en-US"/>
        </a:p>
      </dgm:t>
    </dgm:pt>
    <dgm:pt modelId="{7696D895-E60E-C043-B519-3D2FE21B1F32}" type="pres">
      <dgm:prSet presAssocID="{FE4205A9-92B3-9D49-B36B-ACB15AFECFB8}" presName="connectorText" presStyleLbl="sibTrans2D1" presStyleIdx="0" presStyleCnt="1"/>
      <dgm:spPr/>
      <dgm:t>
        <a:bodyPr/>
        <a:lstStyle/>
        <a:p>
          <a:endParaRPr kumimoji="1" lang="ja-JP" altLang="en-US"/>
        </a:p>
      </dgm:t>
    </dgm:pt>
    <dgm:pt modelId="{47AEFB41-8F1B-4248-BAD0-4981A2A84F6E}" type="pres">
      <dgm:prSet presAssocID="{551B1105-8E4E-8343-94A7-CD71BBA75A1B}" presName="node" presStyleLbl="node1" presStyleIdx="1" presStyleCnt="2" custScaleX="128735" custScaleY="73423">
        <dgm:presLayoutVars>
          <dgm:bulletEnabled val="1"/>
        </dgm:presLayoutVars>
      </dgm:prSet>
      <dgm:spPr/>
      <dgm:t>
        <a:bodyPr/>
        <a:lstStyle/>
        <a:p>
          <a:endParaRPr kumimoji="1" lang="ja-JP" altLang="en-US"/>
        </a:p>
      </dgm:t>
    </dgm:pt>
  </dgm:ptLst>
  <dgm:cxnLst>
    <dgm:cxn modelId="{6CF0BD7D-33CE-054F-B43D-A2CAFBE53610}" srcId="{C7FCDF9B-4A80-774F-B885-A6A15B331F36}" destId="{551B1105-8E4E-8343-94A7-CD71BBA75A1B}" srcOrd="1" destOrd="0" parTransId="{4A9E2E73-C5B6-6747-B5F3-02362D1AE869}" sibTransId="{62F15996-6BEF-B947-8207-1EF0417F0020}"/>
    <dgm:cxn modelId="{4E0707E1-C978-4E4F-86D6-9F9B61A2823E}" srcId="{C7FCDF9B-4A80-774F-B885-A6A15B331F36}" destId="{A21EF95C-57A4-BC4C-AEC7-2630AB846C87}" srcOrd="0" destOrd="0" parTransId="{73E0313E-9594-EF40-91EA-2059BE49B451}" sibTransId="{FE4205A9-92B3-9D49-B36B-ACB15AFECFB8}"/>
    <dgm:cxn modelId="{34844F9D-22F0-4E4C-A55B-C73FAC7EF73B}" type="presOf" srcId="{FE4205A9-92B3-9D49-B36B-ACB15AFECFB8}" destId="{D0F85C3A-BCC1-AB44-BBED-38B01B432BC7}" srcOrd="0" destOrd="0" presId="urn:microsoft.com/office/officeart/2005/8/layout/process1"/>
    <dgm:cxn modelId="{D37FC4B9-291A-2F46-9157-ED762856E4A3}" type="presOf" srcId="{C7FCDF9B-4A80-774F-B885-A6A15B331F36}" destId="{7640635C-C63D-4C4A-9B1A-B4FCF31AAEA7}" srcOrd="0" destOrd="0" presId="urn:microsoft.com/office/officeart/2005/8/layout/process1"/>
    <dgm:cxn modelId="{76146AD5-1749-9940-A367-433C5C42139A}" type="presOf" srcId="{551B1105-8E4E-8343-94A7-CD71BBA75A1B}" destId="{47AEFB41-8F1B-4248-BAD0-4981A2A84F6E}" srcOrd="0" destOrd="0" presId="urn:microsoft.com/office/officeart/2005/8/layout/process1"/>
    <dgm:cxn modelId="{FB7B50D6-C473-F14C-B5CE-9A5444BF7A3D}" type="presOf" srcId="{FE4205A9-92B3-9D49-B36B-ACB15AFECFB8}" destId="{7696D895-E60E-C043-B519-3D2FE21B1F32}" srcOrd="1" destOrd="0" presId="urn:microsoft.com/office/officeart/2005/8/layout/process1"/>
    <dgm:cxn modelId="{0A8C9CB0-072F-724B-BB3D-A84D8D581E5B}" type="presOf" srcId="{A21EF95C-57A4-BC4C-AEC7-2630AB846C87}" destId="{42F009C1-4169-3D40-B2E6-2A5A3D1ABAE7}" srcOrd="0" destOrd="0" presId="urn:microsoft.com/office/officeart/2005/8/layout/process1"/>
    <dgm:cxn modelId="{92D7E911-FE2C-914F-B783-7D65A4B4324F}" type="presParOf" srcId="{7640635C-C63D-4C4A-9B1A-B4FCF31AAEA7}" destId="{42F009C1-4169-3D40-B2E6-2A5A3D1ABAE7}" srcOrd="0" destOrd="0" presId="urn:microsoft.com/office/officeart/2005/8/layout/process1"/>
    <dgm:cxn modelId="{B04D6785-80E0-264F-AD10-6F158A50356C}" type="presParOf" srcId="{7640635C-C63D-4C4A-9B1A-B4FCF31AAEA7}" destId="{D0F85C3A-BCC1-AB44-BBED-38B01B432BC7}" srcOrd="1" destOrd="0" presId="urn:microsoft.com/office/officeart/2005/8/layout/process1"/>
    <dgm:cxn modelId="{5E2B6233-88D4-264E-9E73-689155F6B520}" type="presParOf" srcId="{D0F85C3A-BCC1-AB44-BBED-38B01B432BC7}" destId="{7696D895-E60E-C043-B519-3D2FE21B1F32}" srcOrd="0" destOrd="0" presId="urn:microsoft.com/office/officeart/2005/8/layout/process1"/>
    <dgm:cxn modelId="{5FE7A218-0C6F-BF46-945C-1BDEDA2F7C57}" type="presParOf" srcId="{7640635C-C63D-4C4A-9B1A-B4FCF31AAEA7}" destId="{47AEFB41-8F1B-4248-BAD0-4981A2A84F6E}"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2EE625-1BEA-614C-A270-D82186750CCC}" type="doc">
      <dgm:prSet loTypeId="urn:microsoft.com/office/officeart/2005/8/layout/process2" loCatId="" qsTypeId="urn:microsoft.com/office/officeart/2005/8/quickstyle/simple2" qsCatId="simple" csTypeId="urn:microsoft.com/office/officeart/2005/8/colors/accent2_2" csCatId="accent2" phldr="1"/>
      <dgm:spPr/>
    </dgm:pt>
    <dgm:pt modelId="{2CBB52C4-749A-954B-A8C7-4AB426CFE7C5}">
      <dgm:prSet phldrT="[テキスト]"/>
      <dgm:spPr/>
      <dgm:t>
        <a:bodyPr/>
        <a:lstStyle/>
        <a:p>
          <a:r>
            <a:rPr kumimoji="1" lang="ja-JP" altLang="en-US" dirty="0" smtClean="0">
              <a:latin typeface="ＭＳ Ｐゴシック"/>
              <a:ea typeface="ＭＳ Ｐゴシック"/>
              <a:cs typeface="ＭＳ Ｐゴシック"/>
            </a:rPr>
            <a:t>出版社</a:t>
          </a:r>
          <a:endParaRPr kumimoji="1" lang="ja-JP" altLang="en-US" dirty="0">
            <a:latin typeface="ＭＳ Ｐゴシック"/>
            <a:ea typeface="ＭＳ Ｐゴシック"/>
            <a:cs typeface="ＭＳ Ｐゴシック"/>
          </a:endParaRPr>
        </a:p>
      </dgm:t>
    </dgm:pt>
    <dgm:pt modelId="{8EE5B9F7-63D3-BB4C-B5DC-938227BAF3DA}" type="parTrans" cxnId="{8F99903B-5752-3A40-8078-255FDE200299}">
      <dgm:prSet/>
      <dgm:spPr/>
      <dgm:t>
        <a:bodyPr/>
        <a:lstStyle/>
        <a:p>
          <a:endParaRPr kumimoji="1" lang="ja-JP" altLang="en-US"/>
        </a:p>
      </dgm:t>
    </dgm:pt>
    <dgm:pt modelId="{B470E3A2-7936-6F42-8AB9-296ED1139F26}" type="sibTrans" cxnId="{8F99903B-5752-3A40-8078-255FDE200299}">
      <dgm:prSet/>
      <dgm:spPr>
        <a:solidFill>
          <a:schemeClr val="accent2">
            <a:lumMod val="75000"/>
          </a:schemeClr>
        </a:solidFill>
      </dgm:spPr>
      <dgm:t>
        <a:bodyPr/>
        <a:lstStyle/>
        <a:p>
          <a:endParaRPr kumimoji="1" lang="ja-JP" altLang="en-US"/>
        </a:p>
      </dgm:t>
    </dgm:pt>
    <dgm:pt modelId="{C281608A-AC01-5640-AF8A-DBD4706ACBBB}">
      <dgm:prSet phldrT="[テキスト]"/>
      <dgm:spPr/>
      <dgm:t>
        <a:bodyPr/>
        <a:lstStyle/>
        <a:p>
          <a:r>
            <a:rPr kumimoji="1" lang="ja-JP" altLang="en-US" dirty="0" smtClean="0">
              <a:latin typeface="ＭＳ Ｐゴシック"/>
              <a:ea typeface="ＭＳ Ｐゴシック"/>
              <a:cs typeface="ＭＳ Ｐゴシック"/>
            </a:rPr>
            <a:t>取次業者</a:t>
          </a:r>
          <a:endParaRPr kumimoji="1" lang="ja-JP" altLang="en-US" dirty="0">
            <a:latin typeface="ＭＳ Ｐゴシック"/>
            <a:ea typeface="ＭＳ Ｐゴシック"/>
            <a:cs typeface="ＭＳ Ｐゴシック"/>
          </a:endParaRPr>
        </a:p>
      </dgm:t>
    </dgm:pt>
    <dgm:pt modelId="{1477521D-0808-A24B-BB24-DEF2DC7D3DB4}" type="parTrans" cxnId="{5A32B2C4-AB93-6444-A67C-1EF83B37C32A}">
      <dgm:prSet/>
      <dgm:spPr/>
      <dgm:t>
        <a:bodyPr/>
        <a:lstStyle/>
        <a:p>
          <a:endParaRPr kumimoji="1" lang="ja-JP" altLang="en-US"/>
        </a:p>
      </dgm:t>
    </dgm:pt>
    <dgm:pt modelId="{2AC8C857-7BA2-B242-8863-10E1DAE5E6D6}" type="sibTrans" cxnId="{5A32B2C4-AB93-6444-A67C-1EF83B37C32A}">
      <dgm:prSet/>
      <dgm:spPr>
        <a:solidFill>
          <a:schemeClr val="accent2">
            <a:lumMod val="75000"/>
          </a:schemeClr>
        </a:solidFill>
      </dgm:spPr>
      <dgm:t>
        <a:bodyPr/>
        <a:lstStyle/>
        <a:p>
          <a:endParaRPr kumimoji="1" lang="ja-JP" altLang="en-US"/>
        </a:p>
      </dgm:t>
    </dgm:pt>
    <dgm:pt modelId="{E70056CA-861C-244E-8B2D-85EBF9EA8800}">
      <dgm:prSet phldrT="[テキスト]"/>
      <dgm:spPr/>
      <dgm:t>
        <a:bodyPr/>
        <a:lstStyle/>
        <a:p>
          <a:r>
            <a:rPr kumimoji="1" lang="ja-JP" altLang="en-US" dirty="0" smtClean="0">
              <a:latin typeface="ＭＳ Ｐゴシック"/>
              <a:ea typeface="ＭＳ Ｐゴシック"/>
              <a:cs typeface="ＭＳ Ｐゴシック"/>
            </a:rPr>
            <a:t>書店</a:t>
          </a:r>
          <a:endParaRPr kumimoji="1" lang="ja-JP" altLang="en-US" dirty="0">
            <a:latin typeface="ＭＳ Ｐゴシック"/>
            <a:ea typeface="ＭＳ Ｐゴシック"/>
            <a:cs typeface="ＭＳ Ｐゴシック"/>
          </a:endParaRPr>
        </a:p>
      </dgm:t>
    </dgm:pt>
    <dgm:pt modelId="{79B9FDC4-CBC5-8B44-AE6F-3210E3E68A4B}" type="parTrans" cxnId="{9889B093-DA72-914D-986D-6FAD12D46A09}">
      <dgm:prSet/>
      <dgm:spPr/>
      <dgm:t>
        <a:bodyPr/>
        <a:lstStyle/>
        <a:p>
          <a:endParaRPr kumimoji="1" lang="ja-JP" altLang="en-US"/>
        </a:p>
      </dgm:t>
    </dgm:pt>
    <dgm:pt modelId="{476A76CD-9564-B244-919D-7280FFCD6FB0}" type="sibTrans" cxnId="{9889B093-DA72-914D-986D-6FAD12D46A09}">
      <dgm:prSet/>
      <dgm:spPr/>
      <dgm:t>
        <a:bodyPr/>
        <a:lstStyle/>
        <a:p>
          <a:endParaRPr kumimoji="1" lang="ja-JP" altLang="en-US"/>
        </a:p>
      </dgm:t>
    </dgm:pt>
    <dgm:pt modelId="{2E9BA28B-B310-5146-8645-B3024D74162E}" type="pres">
      <dgm:prSet presAssocID="{D52EE625-1BEA-614C-A270-D82186750CCC}" presName="linearFlow" presStyleCnt="0">
        <dgm:presLayoutVars>
          <dgm:resizeHandles val="exact"/>
        </dgm:presLayoutVars>
      </dgm:prSet>
      <dgm:spPr/>
    </dgm:pt>
    <dgm:pt modelId="{5848211E-4C8E-8F47-BE57-30B19A93445F}" type="pres">
      <dgm:prSet presAssocID="{2CBB52C4-749A-954B-A8C7-4AB426CFE7C5}" presName="node" presStyleLbl="node1" presStyleIdx="0" presStyleCnt="3" custLinFactNeighborX="466" custLinFactNeighborY="33533">
        <dgm:presLayoutVars>
          <dgm:bulletEnabled val="1"/>
        </dgm:presLayoutVars>
      </dgm:prSet>
      <dgm:spPr/>
      <dgm:t>
        <a:bodyPr/>
        <a:lstStyle/>
        <a:p>
          <a:endParaRPr kumimoji="1" lang="ja-JP" altLang="en-US"/>
        </a:p>
      </dgm:t>
    </dgm:pt>
    <dgm:pt modelId="{629606B1-C900-A241-9617-3EF09C04BCFA}" type="pres">
      <dgm:prSet presAssocID="{B470E3A2-7936-6F42-8AB9-296ED1139F26}" presName="sibTrans" presStyleLbl="sibTrans2D1" presStyleIdx="0" presStyleCnt="2"/>
      <dgm:spPr/>
      <dgm:t>
        <a:bodyPr/>
        <a:lstStyle/>
        <a:p>
          <a:endParaRPr kumimoji="1" lang="ja-JP" altLang="en-US"/>
        </a:p>
      </dgm:t>
    </dgm:pt>
    <dgm:pt modelId="{DFB16F09-64F6-1C4F-8B3B-027BE2222A08}" type="pres">
      <dgm:prSet presAssocID="{B470E3A2-7936-6F42-8AB9-296ED1139F26}" presName="connectorText" presStyleLbl="sibTrans2D1" presStyleIdx="0" presStyleCnt="2"/>
      <dgm:spPr/>
      <dgm:t>
        <a:bodyPr/>
        <a:lstStyle/>
        <a:p>
          <a:endParaRPr kumimoji="1" lang="ja-JP" altLang="en-US"/>
        </a:p>
      </dgm:t>
    </dgm:pt>
    <dgm:pt modelId="{BAF060D7-904E-A348-965B-4DE277D87ACC}" type="pres">
      <dgm:prSet presAssocID="{C281608A-AC01-5640-AF8A-DBD4706ACBBB}" presName="node" presStyleLbl="node1" presStyleIdx="1" presStyleCnt="3">
        <dgm:presLayoutVars>
          <dgm:bulletEnabled val="1"/>
        </dgm:presLayoutVars>
      </dgm:prSet>
      <dgm:spPr/>
      <dgm:t>
        <a:bodyPr/>
        <a:lstStyle/>
        <a:p>
          <a:endParaRPr kumimoji="1" lang="ja-JP" altLang="en-US"/>
        </a:p>
      </dgm:t>
    </dgm:pt>
    <dgm:pt modelId="{8354E8BF-6CCE-F246-88C9-B075072D601E}" type="pres">
      <dgm:prSet presAssocID="{2AC8C857-7BA2-B242-8863-10E1DAE5E6D6}" presName="sibTrans" presStyleLbl="sibTrans2D1" presStyleIdx="1" presStyleCnt="2"/>
      <dgm:spPr/>
      <dgm:t>
        <a:bodyPr/>
        <a:lstStyle/>
        <a:p>
          <a:endParaRPr kumimoji="1" lang="ja-JP" altLang="en-US"/>
        </a:p>
      </dgm:t>
    </dgm:pt>
    <dgm:pt modelId="{AEBC887F-C354-1249-8B94-6F678163C653}" type="pres">
      <dgm:prSet presAssocID="{2AC8C857-7BA2-B242-8863-10E1DAE5E6D6}" presName="connectorText" presStyleLbl="sibTrans2D1" presStyleIdx="1" presStyleCnt="2"/>
      <dgm:spPr/>
      <dgm:t>
        <a:bodyPr/>
        <a:lstStyle/>
        <a:p>
          <a:endParaRPr kumimoji="1" lang="ja-JP" altLang="en-US"/>
        </a:p>
      </dgm:t>
    </dgm:pt>
    <dgm:pt modelId="{987BF2C3-2DFB-754D-88FA-2B35951AFB93}" type="pres">
      <dgm:prSet presAssocID="{E70056CA-861C-244E-8B2D-85EBF9EA8800}" presName="node" presStyleLbl="node1" presStyleIdx="2" presStyleCnt="3" custLinFactNeighborX="-7" custLinFactNeighborY="-28816">
        <dgm:presLayoutVars>
          <dgm:bulletEnabled val="1"/>
        </dgm:presLayoutVars>
      </dgm:prSet>
      <dgm:spPr/>
      <dgm:t>
        <a:bodyPr/>
        <a:lstStyle/>
        <a:p>
          <a:endParaRPr kumimoji="1" lang="ja-JP" altLang="en-US"/>
        </a:p>
      </dgm:t>
    </dgm:pt>
  </dgm:ptLst>
  <dgm:cxnLst>
    <dgm:cxn modelId="{7B6285DD-0C2A-AF45-AF02-72618F76BD44}" type="presOf" srcId="{B470E3A2-7936-6F42-8AB9-296ED1139F26}" destId="{DFB16F09-64F6-1C4F-8B3B-027BE2222A08}" srcOrd="1" destOrd="0" presId="urn:microsoft.com/office/officeart/2005/8/layout/process2"/>
    <dgm:cxn modelId="{36E6EB1D-20B7-8A46-B01E-18D12B15BBED}" type="presOf" srcId="{D52EE625-1BEA-614C-A270-D82186750CCC}" destId="{2E9BA28B-B310-5146-8645-B3024D74162E}" srcOrd="0" destOrd="0" presId="urn:microsoft.com/office/officeart/2005/8/layout/process2"/>
    <dgm:cxn modelId="{0846654E-55C1-F34B-9B62-F7B840C4C9C6}" type="presOf" srcId="{E70056CA-861C-244E-8B2D-85EBF9EA8800}" destId="{987BF2C3-2DFB-754D-88FA-2B35951AFB93}" srcOrd="0" destOrd="0" presId="urn:microsoft.com/office/officeart/2005/8/layout/process2"/>
    <dgm:cxn modelId="{5A32B2C4-AB93-6444-A67C-1EF83B37C32A}" srcId="{D52EE625-1BEA-614C-A270-D82186750CCC}" destId="{C281608A-AC01-5640-AF8A-DBD4706ACBBB}" srcOrd="1" destOrd="0" parTransId="{1477521D-0808-A24B-BB24-DEF2DC7D3DB4}" sibTransId="{2AC8C857-7BA2-B242-8863-10E1DAE5E6D6}"/>
    <dgm:cxn modelId="{86FD6C66-33CF-7F40-BF49-B58AA71BF191}" type="presOf" srcId="{2AC8C857-7BA2-B242-8863-10E1DAE5E6D6}" destId="{AEBC887F-C354-1249-8B94-6F678163C653}" srcOrd="1" destOrd="0" presId="urn:microsoft.com/office/officeart/2005/8/layout/process2"/>
    <dgm:cxn modelId="{E980C942-F9F6-2F48-B16F-D7317F1640C6}" type="presOf" srcId="{C281608A-AC01-5640-AF8A-DBD4706ACBBB}" destId="{BAF060D7-904E-A348-965B-4DE277D87ACC}" srcOrd="0" destOrd="0" presId="urn:microsoft.com/office/officeart/2005/8/layout/process2"/>
    <dgm:cxn modelId="{9889B093-DA72-914D-986D-6FAD12D46A09}" srcId="{D52EE625-1BEA-614C-A270-D82186750CCC}" destId="{E70056CA-861C-244E-8B2D-85EBF9EA8800}" srcOrd="2" destOrd="0" parTransId="{79B9FDC4-CBC5-8B44-AE6F-3210E3E68A4B}" sibTransId="{476A76CD-9564-B244-919D-7280FFCD6FB0}"/>
    <dgm:cxn modelId="{33724D83-2FB9-B142-8B41-74B54129542F}" type="presOf" srcId="{2CBB52C4-749A-954B-A8C7-4AB426CFE7C5}" destId="{5848211E-4C8E-8F47-BE57-30B19A93445F}" srcOrd="0" destOrd="0" presId="urn:microsoft.com/office/officeart/2005/8/layout/process2"/>
    <dgm:cxn modelId="{8F99903B-5752-3A40-8078-255FDE200299}" srcId="{D52EE625-1BEA-614C-A270-D82186750CCC}" destId="{2CBB52C4-749A-954B-A8C7-4AB426CFE7C5}" srcOrd="0" destOrd="0" parTransId="{8EE5B9F7-63D3-BB4C-B5DC-938227BAF3DA}" sibTransId="{B470E3A2-7936-6F42-8AB9-296ED1139F26}"/>
    <dgm:cxn modelId="{5C19842D-85C3-CF43-8C11-64CD277E0D68}" type="presOf" srcId="{B470E3A2-7936-6F42-8AB9-296ED1139F26}" destId="{629606B1-C900-A241-9617-3EF09C04BCFA}" srcOrd="0" destOrd="0" presId="urn:microsoft.com/office/officeart/2005/8/layout/process2"/>
    <dgm:cxn modelId="{9D1FC037-BD29-C74E-8BFD-2C9E842932A8}" type="presOf" srcId="{2AC8C857-7BA2-B242-8863-10E1DAE5E6D6}" destId="{8354E8BF-6CCE-F246-88C9-B075072D601E}" srcOrd="0" destOrd="0" presId="urn:microsoft.com/office/officeart/2005/8/layout/process2"/>
    <dgm:cxn modelId="{ACD2479B-CF50-374D-9206-A9C22A434365}" type="presParOf" srcId="{2E9BA28B-B310-5146-8645-B3024D74162E}" destId="{5848211E-4C8E-8F47-BE57-30B19A93445F}" srcOrd="0" destOrd="0" presId="urn:microsoft.com/office/officeart/2005/8/layout/process2"/>
    <dgm:cxn modelId="{A38BB5D8-BF2E-D248-8D1B-7DDC76B834F0}" type="presParOf" srcId="{2E9BA28B-B310-5146-8645-B3024D74162E}" destId="{629606B1-C900-A241-9617-3EF09C04BCFA}" srcOrd="1" destOrd="0" presId="urn:microsoft.com/office/officeart/2005/8/layout/process2"/>
    <dgm:cxn modelId="{4BAE61AA-FD11-9E43-ADD3-DF660AAB4486}" type="presParOf" srcId="{629606B1-C900-A241-9617-3EF09C04BCFA}" destId="{DFB16F09-64F6-1C4F-8B3B-027BE2222A08}" srcOrd="0" destOrd="0" presId="urn:microsoft.com/office/officeart/2005/8/layout/process2"/>
    <dgm:cxn modelId="{F291ACA2-8AC2-494C-B849-16F17C70D0A9}" type="presParOf" srcId="{2E9BA28B-B310-5146-8645-B3024D74162E}" destId="{BAF060D7-904E-A348-965B-4DE277D87ACC}" srcOrd="2" destOrd="0" presId="urn:microsoft.com/office/officeart/2005/8/layout/process2"/>
    <dgm:cxn modelId="{E6E532F9-BE7D-094C-809B-6766D7393D30}" type="presParOf" srcId="{2E9BA28B-B310-5146-8645-B3024D74162E}" destId="{8354E8BF-6CCE-F246-88C9-B075072D601E}" srcOrd="3" destOrd="0" presId="urn:microsoft.com/office/officeart/2005/8/layout/process2"/>
    <dgm:cxn modelId="{F6571260-A38A-EC4D-91A9-CFE9E917C752}" type="presParOf" srcId="{8354E8BF-6CCE-F246-88C9-B075072D601E}" destId="{AEBC887F-C354-1249-8B94-6F678163C653}" srcOrd="0" destOrd="0" presId="urn:microsoft.com/office/officeart/2005/8/layout/process2"/>
    <dgm:cxn modelId="{C1F39AAF-631C-7E4A-B568-BB5E46DE2DD4}" type="presParOf" srcId="{2E9BA28B-B310-5146-8645-B3024D74162E}" destId="{987BF2C3-2DFB-754D-88FA-2B35951AFB93}" srcOrd="4" destOrd="0" presId="urn:microsoft.com/office/officeart/2005/8/layout/process2"/>
  </dgm:cxnLst>
  <dgm:bg>
    <a:solidFill>
      <a:srgbClr val="D4D2D0">
        <a:alpha val="90000"/>
      </a:srgb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59183046-735D-8741-9316-0BE963E87A89}" type="presOf" srcId="{E0BAF347-9EEA-4446-B796-94FBF9AAD5DC}" destId="{E73A9CB3-524F-40A1-A0EE-C0FB45A84D8A}" srcOrd="0" destOrd="0" presId="urn:microsoft.com/office/officeart/2005/8/layout/hProcess9"/>
    <dgm:cxn modelId="{2FBF8F4B-7D6E-A148-95D9-60C9B4066EA3}"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D77306AF-7580-DB40-B493-5ED8FAD6EC5A}" type="presOf" srcId="{1D642A3D-6C42-49EC-B1DD-18DCB598C058}" destId="{59D79667-27E3-4DEC-89CB-081F348CB2B0}" srcOrd="0" destOrd="0" presId="urn:microsoft.com/office/officeart/2005/8/layout/hProcess9"/>
    <dgm:cxn modelId="{F95D5BEA-FD5E-4647-B10F-7B0FA6E3F04C}" type="presOf" srcId="{78560411-A9D9-4802-A7D9-F1F80C8142CD}" destId="{FF324756-C6B4-446B-8FCB-963E1AE6FFEA}" srcOrd="0" destOrd="0" presId="urn:microsoft.com/office/officeart/2005/8/layout/hProcess9"/>
    <dgm:cxn modelId="{EADC27EB-F1F9-5A4B-AE6F-E83E14575287}"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E0DBAC62-799A-8242-AF6A-A14930B1834E}" type="presOf" srcId="{3526B49D-B202-6E4C-BDBD-72BE674265B4}" destId="{46F7214C-6C7A-BA4B-9D8C-0EF6B7AAB3F5}" srcOrd="0" destOrd="0" presId="urn:microsoft.com/office/officeart/2005/8/layout/hProcess9"/>
    <dgm:cxn modelId="{676D7E93-DBFA-E84F-8AEB-AE065EC186D5}" type="presParOf" srcId="{2C9913E6-D53B-B34E-BB95-5342CAFCF780}" destId="{94FE21AE-3666-3740-9068-83F808FC4C0C}" srcOrd="0" destOrd="0" presId="urn:microsoft.com/office/officeart/2005/8/layout/hProcess9"/>
    <dgm:cxn modelId="{0835E7BE-80DE-A24E-AA18-B461996D0F2D}" type="presParOf" srcId="{2C9913E6-D53B-B34E-BB95-5342CAFCF780}" destId="{C5D9D123-802F-C944-8818-F51FCCDA52AA}" srcOrd="1" destOrd="0" presId="urn:microsoft.com/office/officeart/2005/8/layout/hProcess9"/>
    <dgm:cxn modelId="{90DA5296-8326-B745-ABFC-1760EAF11D51}" type="presParOf" srcId="{C5D9D123-802F-C944-8818-F51FCCDA52AA}" destId="{46F7214C-6C7A-BA4B-9D8C-0EF6B7AAB3F5}" srcOrd="0" destOrd="0" presId="urn:microsoft.com/office/officeart/2005/8/layout/hProcess9"/>
    <dgm:cxn modelId="{124FF62B-A61A-3B4C-A9A0-425BC17AA642}" type="presParOf" srcId="{C5D9D123-802F-C944-8818-F51FCCDA52AA}" destId="{5236E73E-9F25-A24C-A48D-17D3E4E7267E}" srcOrd="1" destOrd="0" presId="urn:microsoft.com/office/officeart/2005/8/layout/hProcess9"/>
    <dgm:cxn modelId="{A4161652-DB87-DA42-B6A0-265803251667}" type="presParOf" srcId="{C5D9D123-802F-C944-8818-F51FCCDA52AA}" destId="{CCFE9310-C1C0-2248-831D-F0EAE418A50C}" srcOrd="2" destOrd="0" presId="urn:microsoft.com/office/officeart/2005/8/layout/hProcess9"/>
    <dgm:cxn modelId="{5A355F5C-3ECB-7A4A-A662-01B4889AAD5D}" type="presParOf" srcId="{C5D9D123-802F-C944-8818-F51FCCDA52AA}" destId="{8963AD29-E361-3540-ACE7-F926AE0D4618}" srcOrd="3" destOrd="0" presId="urn:microsoft.com/office/officeart/2005/8/layout/hProcess9"/>
    <dgm:cxn modelId="{B0EFCB41-E433-9A4F-9368-A21E1B1AD5D8}" type="presParOf" srcId="{C5D9D123-802F-C944-8818-F51FCCDA52AA}" destId="{E73A9CB3-524F-40A1-A0EE-C0FB45A84D8A}" srcOrd="4" destOrd="0" presId="urn:microsoft.com/office/officeart/2005/8/layout/hProcess9"/>
    <dgm:cxn modelId="{E4BADEAA-3E8E-1941-937A-7222ECA0F997}" type="presParOf" srcId="{C5D9D123-802F-C944-8818-F51FCCDA52AA}" destId="{00144739-6EAF-4915-ACC1-3CDDF5DE3F12}" srcOrd="5" destOrd="0" presId="urn:microsoft.com/office/officeart/2005/8/layout/hProcess9"/>
    <dgm:cxn modelId="{43107721-CD38-1841-A366-F2F22DC29E3F}" type="presParOf" srcId="{C5D9D123-802F-C944-8818-F51FCCDA52AA}" destId="{FF324756-C6B4-446B-8FCB-963E1AE6FFEA}" srcOrd="6" destOrd="0" presId="urn:microsoft.com/office/officeart/2005/8/layout/hProcess9"/>
    <dgm:cxn modelId="{77628B4E-AD4C-FA4E-888B-DF9E064F1FFC}" type="presParOf" srcId="{C5D9D123-802F-C944-8818-F51FCCDA52AA}" destId="{7C5F7ED3-E0E4-49AE-9354-C8A1AA70B6C1}" srcOrd="7" destOrd="0" presId="urn:microsoft.com/office/officeart/2005/8/layout/hProcess9"/>
    <dgm:cxn modelId="{5D662782-8344-7248-83FB-63B0A5E113E6}"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50DCF27E-2A8F-43A4-85D6-2B133B695898}"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249E74F6-C2CD-47C9-86EF-E01D632C25E2}" type="presOf" srcId="{C5D5A1CC-4943-7743-A73E-A08FB2623A22}" destId="{CCFE9310-C1C0-2248-831D-F0EAE418A50C}" srcOrd="0" destOrd="0" presId="urn:microsoft.com/office/officeart/2005/8/layout/hProcess9"/>
    <dgm:cxn modelId="{D0B40368-48AD-45C4-A2F4-055031AB81C2}"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1F29E05C-5C18-45EC-B65A-BC1E19694106}" type="presOf" srcId="{3526B49D-B202-6E4C-BDBD-72BE674265B4}" destId="{46F7214C-6C7A-BA4B-9D8C-0EF6B7AAB3F5}" srcOrd="0" destOrd="0" presId="urn:microsoft.com/office/officeart/2005/8/layout/hProcess9"/>
    <dgm:cxn modelId="{905F2EFC-56BC-4B91-BF13-D8608A8BAF5F}" type="presOf" srcId="{EF0D2D05-D8E4-924A-B993-D3F2C65D20FB}" destId="{2C9913E6-D53B-B34E-BB95-5342CAFCF780}" srcOrd="0" destOrd="0" presId="urn:microsoft.com/office/officeart/2005/8/layout/hProcess9"/>
    <dgm:cxn modelId="{8A4B9466-CA71-4DE2-88A5-8530F48C07C7}"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BD82E1CE-2122-47C4-A6C8-7B50D2EE50E4}" type="presParOf" srcId="{2C9913E6-D53B-B34E-BB95-5342CAFCF780}" destId="{94FE21AE-3666-3740-9068-83F808FC4C0C}" srcOrd="0" destOrd="0" presId="urn:microsoft.com/office/officeart/2005/8/layout/hProcess9"/>
    <dgm:cxn modelId="{8DB7F172-AAB7-49EF-AE7C-C6F559AE1326}" type="presParOf" srcId="{2C9913E6-D53B-B34E-BB95-5342CAFCF780}" destId="{C5D9D123-802F-C944-8818-F51FCCDA52AA}" srcOrd="1" destOrd="0" presId="urn:microsoft.com/office/officeart/2005/8/layout/hProcess9"/>
    <dgm:cxn modelId="{A02E6E5A-287E-4CF2-A1C7-B710C471164C}" type="presParOf" srcId="{C5D9D123-802F-C944-8818-F51FCCDA52AA}" destId="{46F7214C-6C7A-BA4B-9D8C-0EF6B7AAB3F5}" srcOrd="0" destOrd="0" presId="urn:microsoft.com/office/officeart/2005/8/layout/hProcess9"/>
    <dgm:cxn modelId="{F5DBEB1A-8E54-4D16-A072-098C00A7AC14}" type="presParOf" srcId="{C5D9D123-802F-C944-8818-F51FCCDA52AA}" destId="{5236E73E-9F25-A24C-A48D-17D3E4E7267E}" srcOrd="1" destOrd="0" presId="urn:microsoft.com/office/officeart/2005/8/layout/hProcess9"/>
    <dgm:cxn modelId="{B33EA2B2-81B4-49D6-B3E6-09D003EBF918}" type="presParOf" srcId="{C5D9D123-802F-C944-8818-F51FCCDA52AA}" destId="{CCFE9310-C1C0-2248-831D-F0EAE418A50C}" srcOrd="2" destOrd="0" presId="urn:microsoft.com/office/officeart/2005/8/layout/hProcess9"/>
    <dgm:cxn modelId="{8AAC58AC-66F8-487B-8329-AA5E33BA8D3A}" type="presParOf" srcId="{C5D9D123-802F-C944-8818-F51FCCDA52AA}" destId="{8963AD29-E361-3540-ACE7-F926AE0D4618}" srcOrd="3" destOrd="0" presId="urn:microsoft.com/office/officeart/2005/8/layout/hProcess9"/>
    <dgm:cxn modelId="{CF4C8FA2-34DB-4B8E-A9CB-7AF9AB3F93FD}" type="presParOf" srcId="{C5D9D123-802F-C944-8818-F51FCCDA52AA}" destId="{E73A9CB3-524F-40A1-A0EE-C0FB45A84D8A}" srcOrd="4" destOrd="0" presId="urn:microsoft.com/office/officeart/2005/8/layout/hProcess9"/>
    <dgm:cxn modelId="{01182A13-6AB5-4622-8B22-2BE3CEB8E1CC}" type="presParOf" srcId="{C5D9D123-802F-C944-8818-F51FCCDA52AA}" destId="{00144739-6EAF-4915-ACC1-3CDDF5DE3F12}" srcOrd="5" destOrd="0" presId="urn:microsoft.com/office/officeart/2005/8/layout/hProcess9"/>
    <dgm:cxn modelId="{553C76AB-4076-4B2E-98F3-CAFC86571F0D}" type="presParOf" srcId="{C5D9D123-802F-C944-8818-F51FCCDA52AA}" destId="{FF324756-C6B4-446B-8FCB-963E1AE6FFEA}" srcOrd="6" destOrd="0" presId="urn:microsoft.com/office/officeart/2005/8/layout/hProcess9"/>
    <dgm:cxn modelId="{4298D445-53E3-41EC-80CF-ED6E9E3B522D}" type="presParOf" srcId="{C5D9D123-802F-C944-8818-F51FCCDA52AA}" destId="{7C5F7ED3-E0E4-49AE-9354-C8A1AA70B6C1}" srcOrd="7" destOrd="0" presId="urn:microsoft.com/office/officeart/2005/8/layout/hProcess9"/>
    <dgm:cxn modelId="{AC082C13-8C74-4E97-B6A4-276AD1FCDBCA}"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3623C127-10C7-D640-8CC7-1F4CE30D92B2}" type="presOf" srcId="{1D642A3D-6C42-49EC-B1DD-18DCB598C058}" destId="{59D79667-27E3-4DEC-89CB-081F348CB2B0}" srcOrd="0" destOrd="0" presId="urn:microsoft.com/office/officeart/2005/8/layout/hProcess9"/>
    <dgm:cxn modelId="{0BE4323C-EF83-A64B-89C4-400DAC76D684}"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3D970CB9-108F-F941-B693-21FF01ECFD3E}" type="presOf" srcId="{EF0D2D05-D8E4-924A-B993-D3F2C65D20FB}" destId="{2C9913E6-D53B-B34E-BB95-5342CAFCF780}" srcOrd="0" destOrd="0" presId="urn:microsoft.com/office/officeart/2005/8/layout/hProcess9"/>
    <dgm:cxn modelId="{CA92F95C-867F-F848-AD40-07FCD512FDEA}"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2511BED4-689F-E146-8E41-143689355DC2}" type="presOf" srcId="{3526B49D-B202-6E4C-BDBD-72BE674265B4}" destId="{46F7214C-6C7A-BA4B-9D8C-0EF6B7AAB3F5}" srcOrd="0" destOrd="0" presId="urn:microsoft.com/office/officeart/2005/8/layout/hProcess9"/>
    <dgm:cxn modelId="{EEA8F805-CE50-1F47-8230-B29B485CEAF0}"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B1742EFA-91F1-824A-9802-F27EDB6FCD7A}" type="presParOf" srcId="{2C9913E6-D53B-B34E-BB95-5342CAFCF780}" destId="{94FE21AE-3666-3740-9068-83F808FC4C0C}" srcOrd="0" destOrd="0" presId="urn:microsoft.com/office/officeart/2005/8/layout/hProcess9"/>
    <dgm:cxn modelId="{0C9387F9-F4C9-474F-BF9A-63E6441ECEBB}" type="presParOf" srcId="{2C9913E6-D53B-B34E-BB95-5342CAFCF780}" destId="{C5D9D123-802F-C944-8818-F51FCCDA52AA}" srcOrd="1" destOrd="0" presId="urn:microsoft.com/office/officeart/2005/8/layout/hProcess9"/>
    <dgm:cxn modelId="{760DD697-AEF6-174B-8165-85DF034B6E41}" type="presParOf" srcId="{C5D9D123-802F-C944-8818-F51FCCDA52AA}" destId="{46F7214C-6C7A-BA4B-9D8C-0EF6B7AAB3F5}" srcOrd="0" destOrd="0" presId="urn:microsoft.com/office/officeart/2005/8/layout/hProcess9"/>
    <dgm:cxn modelId="{3759D82E-6E67-1643-B9C8-E5661EE6BDCC}" type="presParOf" srcId="{C5D9D123-802F-C944-8818-F51FCCDA52AA}" destId="{5236E73E-9F25-A24C-A48D-17D3E4E7267E}" srcOrd="1" destOrd="0" presId="urn:microsoft.com/office/officeart/2005/8/layout/hProcess9"/>
    <dgm:cxn modelId="{6185A22E-C371-C641-8513-4C0ECC51C626}" type="presParOf" srcId="{C5D9D123-802F-C944-8818-F51FCCDA52AA}" destId="{CCFE9310-C1C0-2248-831D-F0EAE418A50C}" srcOrd="2" destOrd="0" presId="urn:microsoft.com/office/officeart/2005/8/layout/hProcess9"/>
    <dgm:cxn modelId="{F44D865B-DBBD-974F-ACEF-65F7752477CD}" type="presParOf" srcId="{C5D9D123-802F-C944-8818-F51FCCDA52AA}" destId="{8963AD29-E361-3540-ACE7-F926AE0D4618}" srcOrd="3" destOrd="0" presId="urn:microsoft.com/office/officeart/2005/8/layout/hProcess9"/>
    <dgm:cxn modelId="{E677919C-1036-D349-A5B8-390B04FE4C77}" type="presParOf" srcId="{C5D9D123-802F-C944-8818-F51FCCDA52AA}" destId="{E73A9CB3-524F-40A1-A0EE-C0FB45A84D8A}" srcOrd="4" destOrd="0" presId="urn:microsoft.com/office/officeart/2005/8/layout/hProcess9"/>
    <dgm:cxn modelId="{AB5CF091-099B-E048-A36E-4DC116A3B2A4}" type="presParOf" srcId="{C5D9D123-802F-C944-8818-F51FCCDA52AA}" destId="{00144739-6EAF-4915-ACC1-3CDDF5DE3F12}" srcOrd="5" destOrd="0" presId="urn:microsoft.com/office/officeart/2005/8/layout/hProcess9"/>
    <dgm:cxn modelId="{511156F6-B70A-F442-8AC5-C08BBBA5EF1B}" type="presParOf" srcId="{C5D9D123-802F-C944-8818-F51FCCDA52AA}" destId="{FF324756-C6B4-446B-8FCB-963E1AE6FFEA}" srcOrd="6" destOrd="0" presId="urn:microsoft.com/office/officeart/2005/8/layout/hProcess9"/>
    <dgm:cxn modelId="{916B4B14-3023-B449-B153-3F173DEFD341}" type="presParOf" srcId="{C5D9D123-802F-C944-8818-F51FCCDA52AA}" destId="{7C5F7ED3-E0E4-49AE-9354-C8A1AA70B6C1}" srcOrd="7" destOrd="0" presId="urn:microsoft.com/office/officeart/2005/8/layout/hProcess9"/>
    <dgm:cxn modelId="{F96D3EE7-1F7C-9644-A6A9-A832DC516D6B}"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a:solidFill>
          <a:schemeClr val="accent3"/>
        </a:solidFill>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中間発表まで</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a:solidFill>
          <a:schemeClr val="accent4"/>
        </a:solidFill>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分析</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0575" custLinFactNeighborX="100000" custLinFactNeighborY="86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NeighborX="99882">
        <dgm:presLayoutVars>
          <dgm:bulletEnabled val="1"/>
        </dgm:presLayoutVars>
      </dgm:prSet>
      <dgm:spPr/>
      <dgm:t>
        <a:bodyPr/>
        <a:lstStyle/>
        <a:p>
          <a:endParaRPr kumimoji="1" lang="ja-JP" altLang="en-US"/>
        </a:p>
      </dgm:t>
    </dgm:pt>
  </dgm:ptLst>
  <dgm:cxnLst>
    <dgm:cxn modelId="{F99875D1-0DFC-2649-8E88-2D7563942E25}"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ECD42EA6-2E17-5F4E-9868-559891422637}" type="presOf" srcId="{EF0D2D05-D8E4-924A-B993-D3F2C65D20FB}" destId="{2C9913E6-D53B-B34E-BB95-5342CAFCF780}" srcOrd="0" destOrd="0" presId="urn:microsoft.com/office/officeart/2005/8/layout/hProcess9"/>
    <dgm:cxn modelId="{C94A8D76-1648-A044-9DFC-F2F3497C3193}" type="presOf" srcId="{3526B49D-B202-6E4C-BDBD-72BE674265B4}" destId="{46F7214C-6C7A-BA4B-9D8C-0EF6B7AAB3F5}" srcOrd="0" destOrd="0" presId="urn:microsoft.com/office/officeart/2005/8/layout/hProcess9"/>
    <dgm:cxn modelId="{CCD3E950-382E-5046-BC24-14201239A478}"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20C5436C-F20D-FA44-B1E5-44F0C06A7C88}" type="presOf" srcId="{C5D5A1CC-4943-7743-A73E-A08FB2623A22}" destId="{CCFE9310-C1C0-2248-831D-F0EAE418A50C}" srcOrd="0" destOrd="0" presId="urn:microsoft.com/office/officeart/2005/8/layout/hProcess9"/>
    <dgm:cxn modelId="{4E65407D-6139-7049-B9AD-80F7173B6AE8}"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8789DD79-442E-BC40-8822-CD0EB1F4A633}" type="presParOf" srcId="{2C9913E6-D53B-B34E-BB95-5342CAFCF780}" destId="{94FE21AE-3666-3740-9068-83F808FC4C0C}" srcOrd="0" destOrd="0" presId="urn:microsoft.com/office/officeart/2005/8/layout/hProcess9"/>
    <dgm:cxn modelId="{0ED25906-0A03-8749-B2DF-AF6DF8384E16}" type="presParOf" srcId="{2C9913E6-D53B-B34E-BB95-5342CAFCF780}" destId="{C5D9D123-802F-C944-8818-F51FCCDA52AA}" srcOrd="1" destOrd="0" presId="urn:microsoft.com/office/officeart/2005/8/layout/hProcess9"/>
    <dgm:cxn modelId="{43D96A80-F653-0A4B-AF8E-A3BE5AE69767}" type="presParOf" srcId="{C5D9D123-802F-C944-8818-F51FCCDA52AA}" destId="{46F7214C-6C7A-BA4B-9D8C-0EF6B7AAB3F5}" srcOrd="0" destOrd="0" presId="urn:microsoft.com/office/officeart/2005/8/layout/hProcess9"/>
    <dgm:cxn modelId="{5D50FCCF-36BE-FA4C-A88F-F28797EC660C}" type="presParOf" srcId="{C5D9D123-802F-C944-8818-F51FCCDA52AA}" destId="{5236E73E-9F25-A24C-A48D-17D3E4E7267E}" srcOrd="1" destOrd="0" presId="urn:microsoft.com/office/officeart/2005/8/layout/hProcess9"/>
    <dgm:cxn modelId="{18C5FA48-848F-724A-8834-2B7062AC2CFB}" type="presParOf" srcId="{C5D9D123-802F-C944-8818-F51FCCDA52AA}" destId="{CCFE9310-C1C0-2248-831D-F0EAE418A50C}" srcOrd="2" destOrd="0" presId="urn:microsoft.com/office/officeart/2005/8/layout/hProcess9"/>
    <dgm:cxn modelId="{3EAB4EB1-AAEA-0D40-86F3-106424717408}" type="presParOf" srcId="{C5D9D123-802F-C944-8818-F51FCCDA52AA}" destId="{8963AD29-E361-3540-ACE7-F926AE0D4618}" srcOrd="3" destOrd="0" presId="urn:microsoft.com/office/officeart/2005/8/layout/hProcess9"/>
    <dgm:cxn modelId="{F7F4201C-FDC6-B345-AD59-7989AFEB14CD}" type="presParOf" srcId="{C5D9D123-802F-C944-8818-F51FCCDA52AA}" destId="{E73A9CB3-524F-40A1-A0EE-C0FB45A84D8A}" srcOrd="4" destOrd="0" presId="urn:microsoft.com/office/officeart/2005/8/layout/hProcess9"/>
    <dgm:cxn modelId="{22E03E25-2BE9-864F-AB86-1E01472CA4B2}" type="presParOf" srcId="{C5D9D123-802F-C944-8818-F51FCCDA52AA}" destId="{00144739-6EAF-4915-ACC1-3CDDF5DE3F12}" srcOrd="5" destOrd="0" presId="urn:microsoft.com/office/officeart/2005/8/layout/hProcess9"/>
    <dgm:cxn modelId="{A6919B55-DACE-7C4A-9DB5-E169BEE679E7}" type="presParOf" srcId="{C5D9D123-802F-C944-8818-F51FCCDA52AA}" destId="{FF324756-C6B4-446B-8FCB-963E1AE6FFEA}" srcOrd="6" destOrd="0" presId="urn:microsoft.com/office/officeart/2005/8/layout/hProcess9"/>
    <dgm:cxn modelId="{9BAA9C8F-15E8-E042-AF1D-D63CB15D3155}" type="presParOf" srcId="{C5D9D123-802F-C944-8818-F51FCCDA52AA}" destId="{7C5F7ED3-E0E4-49AE-9354-C8A1AA70B6C1}" srcOrd="7" destOrd="0" presId="urn:microsoft.com/office/officeart/2005/8/layout/hProcess9"/>
    <dgm:cxn modelId="{B9E8CB85-5E63-4C41-90D7-8614D6555611}"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F063D1DE-0307-6643-BF43-D7875AE6ADFE}" type="presOf" srcId="{1D642A3D-6C42-49EC-B1DD-18DCB598C058}" destId="{59D79667-27E3-4DEC-89CB-081F348CB2B0}" srcOrd="0" destOrd="0" presId="urn:microsoft.com/office/officeart/2005/8/layout/hProcess9"/>
    <dgm:cxn modelId="{4BDC3EBF-5E7A-7048-9DB2-623386A5F7D3}" type="presOf" srcId="{EF0D2D05-D8E4-924A-B993-D3F2C65D20FB}" destId="{2C9913E6-D53B-B34E-BB95-5342CAFCF78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F01E846E-6013-3E46-A491-126116D4B742}" type="presOf" srcId="{E0BAF347-9EEA-4446-B796-94FBF9AAD5DC}" destId="{E73A9CB3-524F-40A1-A0EE-C0FB45A84D8A}" srcOrd="0" destOrd="0" presId="urn:microsoft.com/office/officeart/2005/8/layout/hProcess9"/>
    <dgm:cxn modelId="{E7A32EC3-C038-D54A-8503-A9FEEBCC5612}"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DB2A0C31-4AE3-614A-BADF-42CF21AC8C89}"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B29D7E0E-5F12-B04A-A47D-60768BD9ECE2}" type="presOf" srcId="{3526B49D-B202-6E4C-BDBD-72BE674265B4}" destId="{46F7214C-6C7A-BA4B-9D8C-0EF6B7AAB3F5}" srcOrd="0" destOrd="0" presId="urn:microsoft.com/office/officeart/2005/8/layout/hProcess9"/>
    <dgm:cxn modelId="{BE500EEB-CE01-7C43-9695-070AB87426E0}" type="presParOf" srcId="{2C9913E6-D53B-B34E-BB95-5342CAFCF780}" destId="{94FE21AE-3666-3740-9068-83F808FC4C0C}" srcOrd="0" destOrd="0" presId="urn:microsoft.com/office/officeart/2005/8/layout/hProcess9"/>
    <dgm:cxn modelId="{34955CC9-D584-4E46-9CB5-EB20E0490AAF}" type="presParOf" srcId="{2C9913E6-D53B-B34E-BB95-5342CAFCF780}" destId="{C5D9D123-802F-C944-8818-F51FCCDA52AA}" srcOrd="1" destOrd="0" presId="urn:microsoft.com/office/officeart/2005/8/layout/hProcess9"/>
    <dgm:cxn modelId="{D1807FF3-AC80-2A4C-8CFB-BA3575183745}" type="presParOf" srcId="{C5D9D123-802F-C944-8818-F51FCCDA52AA}" destId="{46F7214C-6C7A-BA4B-9D8C-0EF6B7AAB3F5}" srcOrd="0" destOrd="0" presId="urn:microsoft.com/office/officeart/2005/8/layout/hProcess9"/>
    <dgm:cxn modelId="{34182A55-5541-B24A-B71B-58AB2B3F7EE7}" type="presParOf" srcId="{C5D9D123-802F-C944-8818-F51FCCDA52AA}" destId="{5236E73E-9F25-A24C-A48D-17D3E4E7267E}" srcOrd="1" destOrd="0" presId="urn:microsoft.com/office/officeart/2005/8/layout/hProcess9"/>
    <dgm:cxn modelId="{D980A330-2BF6-F54B-BAA7-BBC658CEEBF8}" type="presParOf" srcId="{C5D9D123-802F-C944-8818-F51FCCDA52AA}" destId="{CCFE9310-C1C0-2248-831D-F0EAE418A50C}" srcOrd="2" destOrd="0" presId="urn:microsoft.com/office/officeart/2005/8/layout/hProcess9"/>
    <dgm:cxn modelId="{BDC06E52-2397-604E-9DD3-75F1B8BFB182}" type="presParOf" srcId="{C5D9D123-802F-C944-8818-F51FCCDA52AA}" destId="{8963AD29-E361-3540-ACE7-F926AE0D4618}" srcOrd="3" destOrd="0" presId="urn:microsoft.com/office/officeart/2005/8/layout/hProcess9"/>
    <dgm:cxn modelId="{96935C87-BC4B-644B-AB16-C41BB5E3767E}" type="presParOf" srcId="{C5D9D123-802F-C944-8818-F51FCCDA52AA}" destId="{E73A9CB3-524F-40A1-A0EE-C0FB45A84D8A}" srcOrd="4" destOrd="0" presId="urn:microsoft.com/office/officeart/2005/8/layout/hProcess9"/>
    <dgm:cxn modelId="{DE627004-0DC4-7244-AE66-C2EF9BCAE83E}" type="presParOf" srcId="{C5D9D123-802F-C944-8818-F51FCCDA52AA}" destId="{00144739-6EAF-4915-ACC1-3CDDF5DE3F12}" srcOrd="5" destOrd="0" presId="urn:microsoft.com/office/officeart/2005/8/layout/hProcess9"/>
    <dgm:cxn modelId="{DE42A093-05B3-7446-84AC-1D33E9CFE06B}" type="presParOf" srcId="{C5D9D123-802F-C944-8818-F51FCCDA52AA}" destId="{FF324756-C6B4-446B-8FCB-963E1AE6FFEA}" srcOrd="6" destOrd="0" presId="urn:microsoft.com/office/officeart/2005/8/layout/hProcess9"/>
    <dgm:cxn modelId="{25CCCDB8-80A2-B248-872F-0A6A89563674}" type="presParOf" srcId="{C5D9D123-802F-C944-8818-F51FCCDA52AA}" destId="{7C5F7ED3-E0E4-49AE-9354-C8A1AA70B6C1}" srcOrd="7" destOrd="0" presId="urn:microsoft.com/office/officeart/2005/8/layout/hProcess9"/>
    <dgm:cxn modelId="{FB5209D2-634D-BA46-9FCE-28D5715BBF37}"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EAD06A36-A9E7-6741-A3B2-D654C0B5C570}" type="presOf" srcId="{C5D5A1CC-4943-7743-A73E-A08FB2623A22}" destId="{CCFE9310-C1C0-2248-831D-F0EAE418A50C}" srcOrd="0" destOrd="0" presId="urn:microsoft.com/office/officeart/2005/8/layout/hProcess9"/>
    <dgm:cxn modelId="{313A86DF-20AA-1F44-8A18-42ED063BAB08}"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694352E8-4FD1-9047-8AC6-71AB1DE66B52}" type="presOf" srcId="{3526B49D-B202-6E4C-BDBD-72BE674265B4}" destId="{46F7214C-6C7A-BA4B-9D8C-0EF6B7AAB3F5}" srcOrd="0" destOrd="0" presId="urn:microsoft.com/office/officeart/2005/8/layout/hProcess9"/>
    <dgm:cxn modelId="{ABEDA7A9-5D31-7847-8701-E8CB6F216706}"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101E40CD-784E-824B-A6C3-7EFEA0D87A71}"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72677D12-7F7A-B04E-8269-EB3BDB8442F6}" type="presOf" srcId="{E0BAF347-9EEA-4446-B796-94FBF9AAD5DC}" destId="{E73A9CB3-524F-40A1-A0EE-C0FB45A84D8A}" srcOrd="0" destOrd="0" presId="urn:microsoft.com/office/officeart/2005/8/layout/hProcess9"/>
    <dgm:cxn modelId="{BD2A6C28-0791-B64A-81C4-CCA2AD1A7486}" type="presParOf" srcId="{2C9913E6-D53B-B34E-BB95-5342CAFCF780}" destId="{94FE21AE-3666-3740-9068-83F808FC4C0C}" srcOrd="0" destOrd="0" presId="urn:microsoft.com/office/officeart/2005/8/layout/hProcess9"/>
    <dgm:cxn modelId="{A350A68A-5F38-F14D-995E-A5A840F5F2B1}" type="presParOf" srcId="{2C9913E6-D53B-B34E-BB95-5342CAFCF780}" destId="{C5D9D123-802F-C944-8818-F51FCCDA52AA}" srcOrd="1" destOrd="0" presId="urn:microsoft.com/office/officeart/2005/8/layout/hProcess9"/>
    <dgm:cxn modelId="{10AE6F22-176A-734E-A845-0EA69B5FB394}" type="presParOf" srcId="{C5D9D123-802F-C944-8818-F51FCCDA52AA}" destId="{46F7214C-6C7A-BA4B-9D8C-0EF6B7AAB3F5}" srcOrd="0" destOrd="0" presId="urn:microsoft.com/office/officeart/2005/8/layout/hProcess9"/>
    <dgm:cxn modelId="{11B5B0FF-E903-BD45-834D-F2546C7B766D}" type="presParOf" srcId="{C5D9D123-802F-C944-8818-F51FCCDA52AA}" destId="{5236E73E-9F25-A24C-A48D-17D3E4E7267E}" srcOrd="1" destOrd="0" presId="urn:microsoft.com/office/officeart/2005/8/layout/hProcess9"/>
    <dgm:cxn modelId="{0DA12C31-9DAE-CC47-9C83-CA8564F408CF}" type="presParOf" srcId="{C5D9D123-802F-C944-8818-F51FCCDA52AA}" destId="{CCFE9310-C1C0-2248-831D-F0EAE418A50C}" srcOrd="2" destOrd="0" presId="urn:microsoft.com/office/officeart/2005/8/layout/hProcess9"/>
    <dgm:cxn modelId="{3D749BB3-9CE3-3346-A7BC-A0EE671563AE}" type="presParOf" srcId="{C5D9D123-802F-C944-8818-F51FCCDA52AA}" destId="{8963AD29-E361-3540-ACE7-F926AE0D4618}" srcOrd="3" destOrd="0" presId="urn:microsoft.com/office/officeart/2005/8/layout/hProcess9"/>
    <dgm:cxn modelId="{422236EC-28F9-754E-9211-3C37E3F0BEBF}" type="presParOf" srcId="{C5D9D123-802F-C944-8818-F51FCCDA52AA}" destId="{E73A9CB3-524F-40A1-A0EE-C0FB45A84D8A}" srcOrd="4" destOrd="0" presId="urn:microsoft.com/office/officeart/2005/8/layout/hProcess9"/>
    <dgm:cxn modelId="{D2ACCD96-FC52-1148-9B03-C653928929D1}" type="presParOf" srcId="{C5D9D123-802F-C944-8818-F51FCCDA52AA}" destId="{00144739-6EAF-4915-ACC1-3CDDF5DE3F12}" srcOrd="5" destOrd="0" presId="urn:microsoft.com/office/officeart/2005/8/layout/hProcess9"/>
    <dgm:cxn modelId="{DA422368-DF0D-6A4B-8691-3D9DF3D5E7A1}" type="presParOf" srcId="{C5D9D123-802F-C944-8818-F51FCCDA52AA}" destId="{FF324756-C6B4-446B-8FCB-963E1AE6FFEA}" srcOrd="6" destOrd="0" presId="urn:microsoft.com/office/officeart/2005/8/layout/hProcess9"/>
    <dgm:cxn modelId="{A255257F-2B70-8B4A-B698-1E92A2D76BCB}" type="presParOf" srcId="{C5D9D123-802F-C944-8818-F51FCCDA52AA}" destId="{7C5F7ED3-E0E4-49AE-9354-C8A1AA70B6C1}" srcOrd="7" destOrd="0" presId="urn:microsoft.com/office/officeart/2005/8/layout/hProcess9"/>
    <dgm:cxn modelId="{44C9DCEF-406D-7C43-8F11-06FFD1650CCC}"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E680BC48-51B2-447D-931F-ADD73C49C819}" type="presOf" srcId="{1D642A3D-6C42-49EC-B1DD-18DCB598C058}" destId="{59D79667-27E3-4DEC-89CB-081F348CB2B0}" srcOrd="0" destOrd="0" presId="urn:microsoft.com/office/officeart/2005/8/layout/hProcess9"/>
    <dgm:cxn modelId="{0A9AA48B-6A53-4A02-9DE4-0BF703D52A67}" type="presOf" srcId="{3526B49D-B202-6E4C-BDBD-72BE674265B4}" destId="{46F7214C-6C7A-BA4B-9D8C-0EF6B7AAB3F5}" srcOrd="0" destOrd="0" presId="urn:microsoft.com/office/officeart/2005/8/layout/hProcess9"/>
    <dgm:cxn modelId="{F7DB80F3-BE19-47FD-9FE4-AE2DD589A30D}"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7FB2A12A-8CF5-4AD9-87A7-FA29BFD58725}" type="presOf" srcId="{78560411-A9D9-4802-A7D9-F1F80C8142CD}" destId="{FF324756-C6B4-446B-8FCB-963E1AE6FFEA}" srcOrd="0" destOrd="0" presId="urn:microsoft.com/office/officeart/2005/8/layout/hProcess9"/>
    <dgm:cxn modelId="{50AD09D2-1871-4D7F-8A72-511F53C36985}"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BA5B8A3F-DD5D-40F4-B538-1A42466A25B9}"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AB5637C5-8A3E-4E71-8721-8E04789405DE}" type="presParOf" srcId="{2C9913E6-D53B-B34E-BB95-5342CAFCF780}" destId="{94FE21AE-3666-3740-9068-83F808FC4C0C}" srcOrd="0" destOrd="0" presId="urn:microsoft.com/office/officeart/2005/8/layout/hProcess9"/>
    <dgm:cxn modelId="{5C085D31-9AD4-411D-B104-2054DC9E54D6}" type="presParOf" srcId="{2C9913E6-D53B-B34E-BB95-5342CAFCF780}" destId="{C5D9D123-802F-C944-8818-F51FCCDA52AA}" srcOrd="1" destOrd="0" presId="urn:microsoft.com/office/officeart/2005/8/layout/hProcess9"/>
    <dgm:cxn modelId="{2EA35DBC-E767-4EDA-8AA1-926314AFBB4A}" type="presParOf" srcId="{C5D9D123-802F-C944-8818-F51FCCDA52AA}" destId="{46F7214C-6C7A-BA4B-9D8C-0EF6B7AAB3F5}" srcOrd="0" destOrd="0" presId="urn:microsoft.com/office/officeart/2005/8/layout/hProcess9"/>
    <dgm:cxn modelId="{F8DBB628-4588-4C52-97D0-2704D7D66410}" type="presParOf" srcId="{C5D9D123-802F-C944-8818-F51FCCDA52AA}" destId="{5236E73E-9F25-A24C-A48D-17D3E4E7267E}" srcOrd="1" destOrd="0" presId="urn:microsoft.com/office/officeart/2005/8/layout/hProcess9"/>
    <dgm:cxn modelId="{82CDC957-2516-47CD-8204-7993AC23DEA6}" type="presParOf" srcId="{C5D9D123-802F-C944-8818-F51FCCDA52AA}" destId="{CCFE9310-C1C0-2248-831D-F0EAE418A50C}" srcOrd="2" destOrd="0" presId="urn:microsoft.com/office/officeart/2005/8/layout/hProcess9"/>
    <dgm:cxn modelId="{5C52B274-91AF-4E37-82CC-4F9131FF60CD}" type="presParOf" srcId="{C5D9D123-802F-C944-8818-F51FCCDA52AA}" destId="{8963AD29-E361-3540-ACE7-F926AE0D4618}" srcOrd="3" destOrd="0" presId="urn:microsoft.com/office/officeart/2005/8/layout/hProcess9"/>
    <dgm:cxn modelId="{8D4CB05F-421B-4947-B7A5-643A2FFFE5A1}" type="presParOf" srcId="{C5D9D123-802F-C944-8818-F51FCCDA52AA}" destId="{E73A9CB3-524F-40A1-A0EE-C0FB45A84D8A}" srcOrd="4" destOrd="0" presId="urn:microsoft.com/office/officeart/2005/8/layout/hProcess9"/>
    <dgm:cxn modelId="{3A47DFA3-ED22-4AB9-A3B9-5C15C746A31C}" type="presParOf" srcId="{C5D9D123-802F-C944-8818-F51FCCDA52AA}" destId="{00144739-6EAF-4915-ACC1-3CDDF5DE3F12}" srcOrd="5" destOrd="0" presId="urn:microsoft.com/office/officeart/2005/8/layout/hProcess9"/>
    <dgm:cxn modelId="{E9C60292-7928-4110-9071-A870E4AA08F5}" type="presParOf" srcId="{C5D9D123-802F-C944-8818-F51FCCDA52AA}" destId="{FF324756-C6B4-446B-8FCB-963E1AE6FFEA}" srcOrd="6" destOrd="0" presId="urn:microsoft.com/office/officeart/2005/8/layout/hProcess9"/>
    <dgm:cxn modelId="{575D6BC4-C2F8-4422-AC94-8071C4A14B05}" type="presParOf" srcId="{C5D9D123-802F-C944-8818-F51FCCDA52AA}" destId="{7C5F7ED3-E0E4-49AE-9354-C8A1AA70B6C1}" srcOrd="7" destOrd="0" presId="urn:microsoft.com/office/officeart/2005/8/layout/hProcess9"/>
    <dgm:cxn modelId="{29685A4D-867C-48F2-9C91-D6DC01CCFC4D}"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E3E7626A-5435-4259-BA63-1A8ADD100C45}" type="presOf" srcId="{C5D5A1CC-4943-7743-A73E-A08FB2623A22}" destId="{CCFE9310-C1C0-2248-831D-F0EAE418A50C}" srcOrd="0" destOrd="0" presId="urn:microsoft.com/office/officeart/2005/8/layout/hProcess9"/>
    <dgm:cxn modelId="{1E37E868-4DF4-44D3-A32C-484418FC7815}" type="presOf" srcId="{3526B49D-B202-6E4C-BDBD-72BE674265B4}" destId="{46F7214C-6C7A-BA4B-9D8C-0EF6B7AAB3F5}" srcOrd="0" destOrd="0" presId="urn:microsoft.com/office/officeart/2005/8/layout/hProcess9"/>
    <dgm:cxn modelId="{63B22F36-ED3A-4C21-8C41-F1AB1FA8A056}"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6851B775-9C8D-404A-B8AA-13C66BAB79C0}"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4B0866A3-AC4C-4C76-A163-46630355CAD9}" type="presOf" srcId="{1D642A3D-6C42-49EC-B1DD-18DCB598C058}" destId="{59D79667-27E3-4DEC-89CB-081F348CB2B0}" srcOrd="0" destOrd="0" presId="urn:microsoft.com/office/officeart/2005/8/layout/hProcess9"/>
    <dgm:cxn modelId="{06F6B3EA-B578-4175-A7A0-430ED76B7788}"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101B560-12A9-4960-95EF-5114D96BFCAB}" type="presParOf" srcId="{2C9913E6-D53B-B34E-BB95-5342CAFCF780}" destId="{94FE21AE-3666-3740-9068-83F808FC4C0C}" srcOrd="0" destOrd="0" presId="urn:microsoft.com/office/officeart/2005/8/layout/hProcess9"/>
    <dgm:cxn modelId="{67D73072-492F-4BC8-A47F-48347AB6CC72}" type="presParOf" srcId="{2C9913E6-D53B-B34E-BB95-5342CAFCF780}" destId="{C5D9D123-802F-C944-8818-F51FCCDA52AA}" srcOrd="1" destOrd="0" presId="urn:microsoft.com/office/officeart/2005/8/layout/hProcess9"/>
    <dgm:cxn modelId="{6E509293-265D-48AF-AF2C-5BB930E502B8}" type="presParOf" srcId="{C5D9D123-802F-C944-8818-F51FCCDA52AA}" destId="{46F7214C-6C7A-BA4B-9D8C-0EF6B7AAB3F5}" srcOrd="0" destOrd="0" presId="urn:microsoft.com/office/officeart/2005/8/layout/hProcess9"/>
    <dgm:cxn modelId="{B835D88D-876C-4C12-9809-E51B0ADDABE1}" type="presParOf" srcId="{C5D9D123-802F-C944-8818-F51FCCDA52AA}" destId="{5236E73E-9F25-A24C-A48D-17D3E4E7267E}" srcOrd="1" destOrd="0" presId="urn:microsoft.com/office/officeart/2005/8/layout/hProcess9"/>
    <dgm:cxn modelId="{1CFABC80-6737-4973-9B1C-860E95595BE4}" type="presParOf" srcId="{C5D9D123-802F-C944-8818-F51FCCDA52AA}" destId="{CCFE9310-C1C0-2248-831D-F0EAE418A50C}" srcOrd="2" destOrd="0" presId="urn:microsoft.com/office/officeart/2005/8/layout/hProcess9"/>
    <dgm:cxn modelId="{99A53826-0592-4B18-B839-B993743A3AF4}" type="presParOf" srcId="{C5D9D123-802F-C944-8818-F51FCCDA52AA}" destId="{8963AD29-E361-3540-ACE7-F926AE0D4618}" srcOrd="3" destOrd="0" presId="urn:microsoft.com/office/officeart/2005/8/layout/hProcess9"/>
    <dgm:cxn modelId="{C7FFEE66-48AC-4B2E-A788-ED937D2C6F8C}" type="presParOf" srcId="{C5D9D123-802F-C944-8818-F51FCCDA52AA}" destId="{E73A9CB3-524F-40A1-A0EE-C0FB45A84D8A}" srcOrd="4" destOrd="0" presId="urn:microsoft.com/office/officeart/2005/8/layout/hProcess9"/>
    <dgm:cxn modelId="{69431338-089B-41B8-B364-57A9F4D5C45F}" type="presParOf" srcId="{C5D9D123-802F-C944-8818-F51FCCDA52AA}" destId="{00144739-6EAF-4915-ACC1-3CDDF5DE3F12}" srcOrd="5" destOrd="0" presId="urn:microsoft.com/office/officeart/2005/8/layout/hProcess9"/>
    <dgm:cxn modelId="{237C5237-EED4-46E8-B011-67D20B9ECB62}" type="presParOf" srcId="{C5D9D123-802F-C944-8818-F51FCCDA52AA}" destId="{FF324756-C6B4-446B-8FCB-963E1AE6FFEA}" srcOrd="6" destOrd="0" presId="urn:microsoft.com/office/officeart/2005/8/layout/hProcess9"/>
    <dgm:cxn modelId="{76F1AA9C-1194-47F1-B73E-73E6053E8AF0}" type="presParOf" srcId="{C5D9D123-802F-C944-8818-F51FCCDA52AA}" destId="{7C5F7ED3-E0E4-49AE-9354-C8A1AA70B6C1}" srcOrd="7" destOrd="0" presId="urn:microsoft.com/office/officeart/2005/8/layout/hProcess9"/>
    <dgm:cxn modelId="{80F81CB9-350E-4026-87EA-A8DDAA15B73D}"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CD8521D1-930E-A446-A174-76C1A7EF560D}" type="presOf" srcId="{EF0D2D05-D8E4-924A-B993-D3F2C65D20FB}" destId="{2C9913E6-D53B-B34E-BB95-5342CAFCF780}" srcOrd="0" destOrd="0" presId="urn:microsoft.com/office/officeart/2005/8/layout/hProcess9"/>
    <dgm:cxn modelId="{87FEF00A-295E-FB45-BA07-DC8843C61C96}" type="presOf" srcId="{C5D5A1CC-4943-7743-A73E-A08FB2623A22}" destId="{CCFE9310-C1C0-2248-831D-F0EAE418A50C}" srcOrd="0" destOrd="0" presId="urn:microsoft.com/office/officeart/2005/8/layout/hProcess9"/>
    <dgm:cxn modelId="{43F12C20-6095-D84B-8983-CBA1B16979C2}"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8E44933-D5EA-C948-B029-50092AD6DF71}" type="presOf" srcId="{78560411-A9D9-4802-A7D9-F1F80C8142CD}" destId="{FF324756-C6B4-446B-8FCB-963E1AE6FFEA}" srcOrd="0" destOrd="0" presId="urn:microsoft.com/office/officeart/2005/8/layout/hProcess9"/>
    <dgm:cxn modelId="{8E54484B-0D6D-FC4B-BCD8-DEF082713918}" type="presOf" srcId="{E0BAF347-9EEA-4446-B796-94FBF9AAD5DC}" destId="{E73A9CB3-524F-40A1-A0EE-C0FB45A84D8A}" srcOrd="0" destOrd="0" presId="urn:microsoft.com/office/officeart/2005/8/layout/hProcess9"/>
    <dgm:cxn modelId="{10C98FD0-D321-EF48-AEB4-2C86F898CA6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34444CE3-96E3-1D4F-B6EA-BE4FEF8407F4}" type="presParOf" srcId="{2C9913E6-D53B-B34E-BB95-5342CAFCF780}" destId="{94FE21AE-3666-3740-9068-83F808FC4C0C}" srcOrd="0" destOrd="0" presId="urn:microsoft.com/office/officeart/2005/8/layout/hProcess9"/>
    <dgm:cxn modelId="{F94A9F87-4AF0-B14E-8D37-DAA404B51A94}" type="presParOf" srcId="{2C9913E6-D53B-B34E-BB95-5342CAFCF780}" destId="{C5D9D123-802F-C944-8818-F51FCCDA52AA}" srcOrd="1" destOrd="0" presId="urn:microsoft.com/office/officeart/2005/8/layout/hProcess9"/>
    <dgm:cxn modelId="{0E48110B-543E-0B49-822B-D58FDE912BAA}" type="presParOf" srcId="{C5D9D123-802F-C944-8818-F51FCCDA52AA}" destId="{46F7214C-6C7A-BA4B-9D8C-0EF6B7AAB3F5}" srcOrd="0" destOrd="0" presId="urn:microsoft.com/office/officeart/2005/8/layout/hProcess9"/>
    <dgm:cxn modelId="{776E2D2D-B9A0-2743-9FBC-EBD55230008A}" type="presParOf" srcId="{C5D9D123-802F-C944-8818-F51FCCDA52AA}" destId="{5236E73E-9F25-A24C-A48D-17D3E4E7267E}" srcOrd="1" destOrd="0" presId="urn:microsoft.com/office/officeart/2005/8/layout/hProcess9"/>
    <dgm:cxn modelId="{3820773D-B792-E448-BBC4-EB1456F776A6}" type="presParOf" srcId="{C5D9D123-802F-C944-8818-F51FCCDA52AA}" destId="{CCFE9310-C1C0-2248-831D-F0EAE418A50C}" srcOrd="2" destOrd="0" presId="urn:microsoft.com/office/officeart/2005/8/layout/hProcess9"/>
    <dgm:cxn modelId="{9FFD85E1-DE7B-E647-9341-74DEA75AC9FB}" type="presParOf" srcId="{C5D9D123-802F-C944-8818-F51FCCDA52AA}" destId="{8963AD29-E361-3540-ACE7-F926AE0D4618}" srcOrd="3" destOrd="0" presId="urn:microsoft.com/office/officeart/2005/8/layout/hProcess9"/>
    <dgm:cxn modelId="{8F63EB79-006B-5D46-8485-830051FC9214}" type="presParOf" srcId="{C5D9D123-802F-C944-8818-F51FCCDA52AA}" destId="{E73A9CB3-524F-40A1-A0EE-C0FB45A84D8A}" srcOrd="4" destOrd="0" presId="urn:microsoft.com/office/officeart/2005/8/layout/hProcess9"/>
    <dgm:cxn modelId="{C175B111-8CA4-6944-9198-693062E5FED2}" type="presParOf" srcId="{C5D9D123-802F-C944-8818-F51FCCDA52AA}" destId="{00144739-6EAF-4915-ACC1-3CDDF5DE3F12}" srcOrd="5" destOrd="0" presId="urn:microsoft.com/office/officeart/2005/8/layout/hProcess9"/>
    <dgm:cxn modelId="{BA176E9D-03FA-3E4D-8EC0-18232592A3F3}" type="presParOf" srcId="{C5D9D123-802F-C944-8818-F51FCCDA52AA}" destId="{FF324756-C6B4-446B-8FCB-963E1AE6FFEA}" srcOrd="6" destOrd="0" presId="urn:microsoft.com/office/officeart/2005/8/layout/hProcess9"/>
    <dgm:cxn modelId="{B6D74E96-2625-C747-8837-ADA77EB29B12}" type="presParOf" srcId="{C5D9D123-802F-C944-8818-F51FCCDA52AA}" destId="{7C5F7ED3-E0E4-49AE-9354-C8A1AA70B6C1}" srcOrd="7" destOrd="0" presId="urn:microsoft.com/office/officeart/2005/8/layout/hProcess9"/>
    <dgm:cxn modelId="{E391C88A-5307-3F4C-AE84-0E6DE939A3DF}"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D230B932-E0FD-4CC0-BA8E-7E1C60759882}" srcId="{EF0D2D05-D8E4-924A-B993-D3F2C65D20FB}" destId="{1D642A3D-6C42-49EC-B1DD-18DCB598C058}" srcOrd="4" destOrd="0" parTransId="{8AF7669B-A634-4374-9192-7EDF5CF7D7FF}" sibTransId="{5C1468E9-1014-4CF6-A2B4-38163AA0D4BA}"/>
    <dgm:cxn modelId="{65E86EF5-D7CE-DF47-8FB8-94660DE806CD}" type="presOf" srcId="{C5D5A1CC-4943-7743-A73E-A08FB2623A22}" destId="{CCFE9310-C1C0-2248-831D-F0EAE418A50C}" srcOrd="0" destOrd="0" presId="urn:microsoft.com/office/officeart/2005/8/layout/hProcess9"/>
    <dgm:cxn modelId="{537ED36C-2A06-0F47-9A37-9ED531D3D599}" type="presOf" srcId="{3526B49D-B202-6E4C-BDBD-72BE674265B4}" destId="{46F7214C-6C7A-BA4B-9D8C-0EF6B7AAB3F5}" srcOrd="0" destOrd="0" presId="urn:microsoft.com/office/officeart/2005/8/layout/hProcess9"/>
    <dgm:cxn modelId="{ED1B9353-5E88-AA46-A609-7E7AFC18DCDA}" type="presOf" srcId="{78560411-A9D9-4802-A7D9-F1F80C8142CD}" destId="{FF324756-C6B4-446B-8FCB-963E1AE6FFEA}" srcOrd="0" destOrd="0" presId="urn:microsoft.com/office/officeart/2005/8/layout/hProcess9"/>
    <dgm:cxn modelId="{A1279390-D122-8D46-859C-2A06E1F94AB1}"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C848926E-EE09-724E-88E1-7884061C92F9}" srcId="{EF0D2D05-D8E4-924A-B993-D3F2C65D20FB}" destId="{3526B49D-B202-6E4C-BDBD-72BE674265B4}" srcOrd="0" destOrd="0" parTransId="{CB16C7D1-2564-B143-920C-04E62EB4A120}" sibTransId="{D7FEF507-ECEB-8F4B-A65A-BF40067DDDC0}"/>
    <dgm:cxn modelId="{712CA4B3-68D4-E349-82E1-9BBA26C136F2}" type="presOf" srcId="{E0BAF347-9EEA-4446-B796-94FBF9AAD5DC}" destId="{E73A9CB3-524F-40A1-A0EE-C0FB45A84D8A}" srcOrd="0" destOrd="0" presId="urn:microsoft.com/office/officeart/2005/8/layout/hProcess9"/>
    <dgm:cxn modelId="{63B86CFA-4A7B-1648-81C7-358EED8A93E0}"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921B171C-17A1-4F97-B0CD-0828CF705379}" srcId="{EF0D2D05-D8E4-924A-B993-D3F2C65D20FB}" destId="{78560411-A9D9-4802-A7D9-F1F80C8142CD}" srcOrd="3" destOrd="0" parTransId="{280FA03B-82B1-4425-B529-FEF09450CEDE}" sibTransId="{0DD24BC1-87F2-4D02-9083-0DC81BB49D57}"/>
    <dgm:cxn modelId="{5715A0C7-20C6-4544-994C-36D0343314DD}" type="presParOf" srcId="{2C9913E6-D53B-B34E-BB95-5342CAFCF780}" destId="{94FE21AE-3666-3740-9068-83F808FC4C0C}" srcOrd="0" destOrd="0" presId="urn:microsoft.com/office/officeart/2005/8/layout/hProcess9"/>
    <dgm:cxn modelId="{63DA7916-F9D1-6741-B7BE-C7C11F9586B1}" type="presParOf" srcId="{2C9913E6-D53B-B34E-BB95-5342CAFCF780}" destId="{C5D9D123-802F-C944-8818-F51FCCDA52AA}" srcOrd="1" destOrd="0" presId="urn:microsoft.com/office/officeart/2005/8/layout/hProcess9"/>
    <dgm:cxn modelId="{9805B7F6-2127-8849-BBE4-C14B632161B4}" type="presParOf" srcId="{C5D9D123-802F-C944-8818-F51FCCDA52AA}" destId="{46F7214C-6C7A-BA4B-9D8C-0EF6B7AAB3F5}" srcOrd="0" destOrd="0" presId="urn:microsoft.com/office/officeart/2005/8/layout/hProcess9"/>
    <dgm:cxn modelId="{AAC50834-AE85-7A4F-AD60-F61B95508F34}" type="presParOf" srcId="{C5D9D123-802F-C944-8818-F51FCCDA52AA}" destId="{5236E73E-9F25-A24C-A48D-17D3E4E7267E}" srcOrd="1" destOrd="0" presId="urn:microsoft.com/office/officeart/2005/8/layout/hProcess9"/>
    <dgm:cxn modelId="{2243435F-3A86-EB43-8218-1CDC7B008BBE}" type="presParOf" srcId="{C5D9D123-802F-C944-8818-F51FCCDA52AA}" destId="{CCFE9310-C1C0-2248-831D-F0EAE418A50C}" srcOrd="2" destOrd="0" presId="urn:microsoft.com/office/officeart/2005/8/layout/hProcess9"/>
    <dgm:cxn modelId="{BAD1F2E6-0082-AD44-8EC4-BF9657982D19}" type="presParOf" srcId="{C5D9D123-802F-C944-8818-F51FCCDA52AA}" destId="{8963AD29-E361-3540-ACE7-F926AE0D4618}" srcOrd="3" destOrd="0" presId="urn:microsoft.com/office/officeart/2005/8/layout/hProcess9"/>
    <dgm:cxn modelId="{06456484-AFEC-624F-AD03-5CE5BDB9CE9C}" type="presParOf" srcId="{C5D9D123-802F-C944-8818-F51FCCDA52AA}" destId="{E73A9CB3-524F-40A1-A0EE-C0FB45A84D8A}" srcOrd="4" destOrd="0" presId="urn:microsoft.com/office/officeart/2005/8/layout/hProcess9"/>
    <dgm:cxn modelId="{D8EAD39B-DCD2-A346-BF37-347F3FF993CA}" type="presParOf" srcId="{C5D9D123-802F-C944-8818-F51FCCDA52AA}" destId="{00144739-6EAF-4915-ACC1-3CDDF5DE3F12}" srcOrd="5" destOrd="0" presId="urn:microsoft.com/office/officeart/2005/8/layout/hProcess9"/>
    <dgm:cxn modelId="{F914963C-0DA0-604D-9F3C-A36ED4BA5E1C}" type="presParOf" srcId="{C5D9D123-802F-C944-8818-F51FCCDA52AA}" destId="{FF324756-C6B4-446B-8FCB-963E1AE6FFEA}" srcOrd="6" destOrd="0" presId="urn:microsoft.com/office/officeart/2005/8/layout/hProcess9"/>
    <dgm:cxn modelId="{61BACFB6-E94E-A24B-9C99-6B56CDC8F3A1}" type="presParOf" srcId="{C5D9D123-802F-C944-8818-F51FCCDA52AA}" destId="{7C5F7ED3-E0E4-49AE-9354-C8A1AA70B6C1}" srcOrd="7" destOrd="0" presId="urn:microsoft.com/office/officeart/2005/8/layout/hProcess9"/>
    <dgm:cxn modelId="{EFBF7D65-83C3-6D40-AC79-95D77EF241BA}"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6F760ED3-2B5A-A142-8396-BB0F19C22998}"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D230B932-E0FD-4CC0-BA8E-7E1C60759882}" srcId="{EF0D2D05-D8E4-924A-B993-D3F2C65D20FB}" destId="{1D642A3D-6C42-49EC-B1DD-18DCB598C058}" srcOrd="4" destOrd="0" parTransId="{8AF7669B-A634-4374-9192-7EDF5CF7D7FF}" sibTransId="{5C1468E9-1014-4CF6-A2B4-38163AA0D4BA}"/>
    <dgm:cxn modelId="{7B27E059-9AA5-DA43-B438-5448FDE3DF6B}" srcId="{EF0D2D05-D8E4-924A-B993-D3F2C65D20FB}" destId="{C5D5A1CC-4943-7743-A73E-A08FB2623A22}" srcOrd="1" destOrd="0" parTransId="{7621F910-BA91-0847-B13F-52B1A10D87B9}" sibTransId="{490ED275-5A43-234A-AF41-2BCDC9982CF5}"/>
    <dgm:cxn modelId="{FAD867BB-3FD4-8349-9944-C7D2EF6E9D1A}"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C3ABC6DA-3442-A548-8FE8-B54CA3BEB905}" type="presOf" srcId="{3526B49D-B202-6E4C-BDBD-72BE674265B4}" destId="{46F7214C-6C7A-BA4B-9D8C-0EF6B7AAB3F5}" srcOrd="0" destOrd="0" presId="urn:microsoft.com/office/officeart/2005/8/layout/hProcess9"/>
    <dgm:cxn modelId="{E8995085-48DC-A44B-B367-4EA2D740CC99}"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56A39457-029C-2B46-A397-6F122C4D943B}" type="presOf" srcId="{C5D5A1CC-4943-7743-A73E-A08FB2623A22}" destId="{CCFE9310-C1C0-2248-831D-F0EAE418A50C}" srcOrd="0" destOrd="0" presId="urn:microsoft.com/office/officeart/2005/8/layout/hProcess9"/>
    <dgm:cxn modelId="{192A3CBE-4F11-8F47-A244-AA6D92CAD20F}" type="presOf" srcId="{1D642A3D-6C42-49EC-B1DD-18DCB598C058}" destId="{59D79667-27E3-4DEC-89CB-081F348CB2B0}" srcOrd="0" destOrd="0" presId="urn:microsoft.com/office/officeart/2005/8/layout/hProcess9"/>
    <dgm:cxn modelId="{73EBBB9F-97A9-194B-8A03-10A59BA7A757}" type="presParOf" srcId="{2C9913E6-D53B-B34E-BB95-5342CAFCF780}" destId="{94FE21AE-3666-3740-9068-83F808FC4C0C}" srcOrd="0" destOrd="0" presId="urn:microsoft.com/office/officeart/2005/8/layout/hProcess9"/>
    <dgm:cxn modelId="{513692B9-B271-FB43-A66A-29388A8BF6E2}" type="presParOf" srcId="{2C9913E6-D53B-B34E-BB95-5342CAFCF780}" destId="{C5D9D123-802F-C944-8818-F51FCCDA52AA}" srcOrd="1" destOrd="0" presId="urn:microsoft.com/office/officeart/2005/8/layout/hProcess9"/>
    <dgm:cxn modelId="{29BF3D65-8AE1-2F49-BA14-19A1E331C88E}" type="presParOf" srcId="{C5D9D123-802F-C944-8818-F51FCCDA52AA}" destId="{46F7214C-6C7A-BA4B-9D8C-0EF6B7AAB3F5}" srcOrd="0" destOrd="0" presId="urn:microsoft.com/office/officeart/2005/8/layout/hProcess9"/>
    <dgm:cxn modelId="{0A353F3F-1C99-2642-AEC3-09425336BF61}" type="presParOf" srcId="{C5D9D123-802F-C944-8818-F51FCCDA52AA}" destId="{5236E73E-9F25-A24C-A48D-17D3E4E7267E}" srcOrd="1" destOrd="0" presId="urn:microsoft.com/office/officeart/2005/8/layout/hProcess9"/>
    <dgm:cxn modelId="{86C6741B-DF8A-EA43-8788-1E0AF68CF912}" type="presParOf" srcId="{C5D9D123-802F-C944-8818-F51FCCDA52AA}" destId="{CCFE9310-C1C0-2248-831D-F0EAE418A50C}" srcOrd="2" destOrd="0" presId="urn:microsoft.com/office/officeart/2005/8/layout/hProcess9"/>
    <dgm:cxn modelId="{6153C229-7EB5-064C-9F79-4465845F3441}" type="presParOf" srcId="{C5D9D123-802F-C944-8818-F51FCCDA52AA}" destId="{8963AD29-E361-3540-ACE7-F926AE0D4618}" srcOrd="3" destOrd="0" presId="urn:microsoft.com/office/officeart/2005/8/layout/hProcess9"/>
    <dgm:cxn modelId="{2DF8FCE4-4390-E14E-88AD-AAAE7C91252C}" type="presParOf" srcId="{C5D9D123-802F-C944-8818-F51FCCDA52AA}" destId="{E73A9CB3-524F-40A1-A0EE-C0FB45A84D8A}" srcOrd="4" destOrd="0" presId="urn:microsoft.com/office/officeart/2005/8/layout/hProcess9"/>
    <dgm:cxn modelId="{6F4C73FD-C2D7-264D-9E53-551EF564CEF5}" type="presParOf" srcId="{C5D9D123-802F-C944-8818-F51FCCDA52AA}" destId="{00144739-6EAF-4915-ACC1-3CDDF5DE3F12}" srcOrd="5" destOrd="0" presId="urn:microsoft.com/office/officeart/2005/8/layout/hProcess9"/>
    <dgm:cxn modelId="{8C4B781E-EEE8-A94A-919A-F8C672A7CE02}" type="presParOf" srcId="{C5D9D123-802F-C944-8818-F51FCCDA52AA}" destId="{FF324756-C6B4-446B-8FCB-963E1AE6FFEA}" srcOrd="6" destOrd="0" presId="urn:microsoft.com/office/officeart/2005/8/layout/hProcess9"/>
    <dgm:cxn modelId="{9F5CE09C-744B-9845-AF29-5A68F64DD037}" type="presParOf" srcId="{C5D9D123-802F-C944-8818-F51FCCDA52AA}" destId="{7C5F7ED3-E0E4-49AE-9354-C8A1AA70B6C1}" srcOrd="7" destOrd="0" presId="urn:microsoft.com/office/officeart/2005/8/layout/hProcess9"/>
    <dgm:cxn modelId="{4E094E76-7DF6-3348-8C57-BE40E6B4E207}"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BB395F29-373D-E046-871D-9F764A11806B}" type="presOf" srcId="{EF0D2D05-D8E4-924A-B993-D3F2C65D20FB}" destId="{2C9913E6-D53B-B34E-BB95-5342CAFCF78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6A8758D1-4E5C-6148-A889-67904FAA8199}" type="presOf" srcId="{E0BAF347-9EEA-4446-B796-94FBF9AAD5DC}" destId="{E73A9CB3-524F-40A1-A0EE-C0FB45A84D8A}" srcOrd="0" destOrd="0" presId="urn:microsoft.com/office/officeart/2005/8/layout/hProcess9"/>
    <dgm:cxn modelId="{A6F4613C-BE25-114F-BF2A-E675486415C7}"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FF83A5C9-8D8B-C64F-A79A-53C8690734CE}" type="presOf" srcId="{78560411-A9D9-4802-A7D9-F1F80C8142CD}" destId="{FF324756-C6B4-446B-8FCB-963E1AE6FFEA}" srcOrd="0" destOrd="0" presId="urn:microsoft.com/office/officeart/2005/8/layout/hProcess9"/>
    <dgm:cxn modelId="{B41A5DB4-C8E3-CD45-8B3B-D244BDE3839A}" type="presOf" srcId="{3526B49D-B202-6E4C-BDBD-72BE674265B4}" destId="{46F7214C-6C7A-BA4B-9D8C-0EF6B7AAB3F5}" srcOrd="0" destOrd="0" presId="urn:microsoft.com/office/officeart/2005/8/layout/hProcess9"/>
    <dgm:cxn modelId="{5DB4F902-7271-C949-A8C5-29336E3BA6B1}"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2571D8F0-157B-654F-B77D-AB7EA838D6BD}" type="presParOf" srcId="{2C9913E6-D53B-B34E-BB95-5342CAFCF780}" destId="{94FE21AE-3666-3740-9068-83F808FC4C0C}" srcOrd="0" destOrd="0" presId="urn:microsoft.com/office/officeart/2005/8/layout/hProcess9"/>
    <dgm:cxn modelId="{1E1A73A5-7A65-FA42-9B4B-E9B4CD241090}" type="presParOf" srcId="{2C9913E6-D53B-B34E-BB95-5342CAFCF780}" destId="{C5D9D123-802F-C944-8818-F51FCCDA52AA}" srcOrd="1" destOrd="0" presId="urn:microsoft.com/office/officeart/2005/8/layout/hProcess9"/>
    <dgm:cxn modelId="{51CBF55A-01EB-8D49-B789-C9835D3709BF}" type="presParOf" srcId="{C5D9D123-802F-C944-8818-F51FCCDA52AA}" destId="{46F7214C-6C7A-BA4B-9D8C-0EF6B7AAB3F5}" srcOrd="0" destOrd="0" presId="urn:microsoft.com/office/officeart/2005/8/layout/hProcess9"/>
    <dgm:cxn modelId="{1C90F426-F5AD-E14F-A6BC-50B6A21A0E3B}" type="presParOf" srcId="{C5D9D123-802F-C944-8818-F51FCCDA52AA}" destId="{5236E73E-9F25-A24C-A48D-17D3E4E7267E}" srcOrd="1" destOrd="0" presId="urn:microsoft.com/office/officeart/2005/8/layout/hProcess9"/>
    <dgm:cxn modelId="{F76C21DD-29BC-2F4A-8BB9-231B6434C95D}" type="presParOf" srcId="{C5D9D123-802F-C944-8818-F51FCCDA52AA}" destId="{CCFE9310-C1C0-2248-831D-F0EAE418A50C}" srcOrd="2" destOrd="0" presId="urn:microsoft.com/office/officeart/2005/8/layout/hProcess9"/>
    <dgm:cxn modelId="{8445E154-6842-3E44-896A-20AE1B5570EC}" type="presParOf" srcId="{C5D9D123-802F-C944-8818-F51FCCDA52AA}" destId="{8963AD29-E361-3540-ACE7-F926AE0D4618}" srcOrd="3" destOrd="0" presId="urn:microsoft.com/office/officeart/2005/8/layout/hProcess9"/>
    <dgm:cxn modelId="{2E0061FC-CB56-694F-B6BE-FE0829F85C48}" type="presParOf" srcId="{C5D9D123-802F-C944-8818-F51FCCDA52AA}" destId="{E73A9CB3-524F-40A1-A0EE-C0FB45A84D8A}" srcOrd="4" destOrd="0" presId="urn:microsoft.com/office/officeart/2005/8/layout/hProcess9"/>
    <dgm:cxn modelId="{64A86FD4-22CB-8148-B226-1A1DF9BEF27A}" type="presParOf" srcId="{C5D9D123-802F-C944-8818-F51FCCDA52AA}" destId="{00144739-6EAF-4915-ACC1-3CDDF5DE3F12}" srcOrd="5" destOrd="0" presId="urn:microsoft.com/office/officeart/2005/8/layout/hProcess9"/>
    <dgm:cxn modelId="{E8B8E21D-83E9-BB4B-8E35-7ABC0E9B69D4}" type="presParOf" srcId="{C5D9D123-802F-C944-8818-F51FCCDA52AA}" destId="{FF324756-C6B4-446B-8FCB-963E1AE6FFEA}" srcOrd="6" destOrd="0" presId="urn:microsoft.com/office/officeart/2005/8/layout/hProcess9"/>
    <dgm:cxn modelId="{B96060F4-4B33-B340-97BE-9171DB317244}" type="presParOf" srcId="{C5D9D123-802F-C944-8818-F51FCCDA52AA}" destId="{7C5F7ED3-E0E4-49AE-9354-C8A1AA70B6C1}" srcOrd="7" destOrd="0" presId="urn:microsoft.com/office/officeart/2005/8/layout/hProcess9"/>
    <dgm:cxn modelId="{B8B040D2-4F20-DD42-A9DF-4A10524D5498}"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D230B932-E0FD-4CC0-BA8E-7E1C60759882}" srcId="{EF0D2D05-D8E4-924A-B993-D3F2C65D20FB}" destId="{1D642A3D-6C42-49EC-B1DD-18DCB598C058}" srcOrd="4" destOrd="0" parTransId="{8AF7669B-A634-4374-9192-7EDF5CF7D7FF}" sibTransId="{5C1468E9-1014-4CF6-A2B4-38163AA0D4BA}"/>
    <dgm:cxn modelId="{6FE5EB70-C903-3044-9EFF-43A3668711D7}"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A9C74165-72FE-CC44-B6FC-6CD0390FCE98}" type="presOf" srcId="{E0BAF347-9EEA-4446-B796-94FBF9AAD5DC}" destId="{E73A9CB3-524F-40A1-A0EE-C0FB45A84D8A}" srcOrd="0" destOrd="0" presId="urn:microsoft.com/office/officeart/2005/8/layout/hProcess9"/>
    <dgm:cxn modelId="{59C5A225-1842-F046-BD7E-B50207FAAEC6}"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DACF32DA-EEE8-124A-BCA9-1F41E12ADC76}" type="presOf" srcId="{78560411-A9D9-4802-A7D9-F1F80C8142CD}" destId="{FF324756-C6B4-446B-8FCB-963E1AE6FFEA}" srcOrd="0" destOrd="0" presId="urn:microsoft.com/office/officeart/2005/8/layout/hProcess9"/>
    <dgm:cxn modelId="{5DADD506-802B-7544-9EBA-A98954D76495}"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57A33615-4C2D-FB46-825B-A5A8A1C56990}"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33FA274D-3CFE-BC4B-AAB7-5F51B6C04699}" type="presParOf" srcId="{2C9913E6-D53B-B34E-BB95-5342CAFCF780}" destId="{94FE21AE-3666-3740-9068-83F808FC4C0C}" srcOrd="0" destOrd="0" presId="urn:microsoft.com/office/officeart/2005/8/layout/hProcess9"/>
    <dgm:cxn modelId="{C644CDB7-AB47-1844-BCBD-38B2DA3CAC66}" type="presParOf" srcId="{2C9913E6-D53B-B34E-BB95-5342CAFCF780}" destId="{C5D9D123-802F-C944-8818-F51FCCDA52AA}" srcOrd="1" destOrd="0" presId="urn:microsoft.com/office/officeart/2005/8/layout/hProcess9"/>
    <dgm:cxn modelId="{DE059F0D-6134-9E49-9488-F2EFBA3DA06E}" type="presParOf" srcId="{C5D9D123-802F-C944-8818-F51FCCDA52AA}" destId="{46F7214C-6C7A-BA4B-9D8C-0EF6B7AAB3F5}" srcOrd="0" destOrd="0" presId="urn:microsoft.com/office/officeart/2005/8/layout/hProcess9"/>
    <dgm:cxn modelId="{49A8E7E6-0BA8-1843-98A8-416B38D8A7E6}" type="presParOf" srcId="{C5D9D123-802F-C944-8818-F51FCCDA52AA}" destId="{5236E73E-9F25-A24C-A48D-17D3E4E7267E}" srcOrd="1" destOrd="0" presId="urn:microsoft.com/office/officeart/2005/8/layout/hProcess9"/>
    <dgm:cxn modelId="{0529DA58-6AF4-574D-841A-EAE255C1F581}" type="presParOf" srcId="{C5D9D123-802F-C944-8818-F51FCCDA52AA}" destId="{CCFE9310-C1C0-2248-831D-F0EAE418A50C}" srcOrd="2" destOrd="0" presId="urn:microsoft.com/office/officeart/2005/8/layout/hProcess9"/>
    <dgm:cxn modelId="{6575C3C2-8582-E548-9C54-E4AA2C798990}" type="presParOf" srcId="{C5D9D123-802F-C944-8818-F51FCCDA52AA}" destId="{8963AD29-E361-3540-ACE7-F926AE0D4618}" srcOrd="3" destOrd="0" presId="urn:microsoft.com/office/officeart/2005/8/layout/hProcess9"/>
    <dgm:cxn modelId="{48EBA885-DDDA-6840-B93B-63E9F9BC3E41}" type="presParOf" srcId="{C5D9D123-802F-C944-8818-F51FCCDA52AA}" destId="{E73A9CB3-524F-40A1-A0EE-C0FB45A84D8A}" srcOrd="4" destOrd="0" presId="urn:microsoft.com/office/officeart/2005/8/layout/hProcess9"/>
    <dgm:cxn modelId="{4AF7DBD3-AC86-2F40-BF1F-7510BED005C9}" type="presParOf" srcId="{C5D9D123-802F-C944-8818-F51FCCDA52AA}" destId="{00144739-6EAF-4915-ACC1-3CDDF5DE3F12}" srcOrd="5" destOrd="0" presId="urn:microsoft.com/office/officeart/2005/8/layout/hProcess9"/>
    <dgm:cxn modelId="{0FE945DE-AE73-854B-9744-BB9D2502BE1D}" type="presParOf" srcId="{C5D9D123-802F-C944-8818-F51FCCDA52AA}" destId="{FF324756-C6B4-446B-8FCB-963E1AE6FFEA}" srcOrd="6" destOrd="0" presId="urn:microsoft.com/office/officeart/2005/8/layout/hProcess9"/>
    <dgm:cxn modelId="{5363DDAA-C683-384F-BDE1-DA860394D9C9}" type="presParOf" srcId="{C5D9D123-802F-C944-8818-F51FCCDA52AA}" destId="{7C5F7ED3-E0E4-49AE-9354-C8A1AA70B6C1}" srcOrd="7" destOrd="0" presId="urn:microsoft.com/office/officeart/2005/8/layout/hProcess9"/>
    <dgm:cxn modelId="{04B0BD42-FF3C-704A-9F86-0E3BDF845E8F}"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204CCCBF-A20F-B84C-B552-65E04B370D4A}" type="presOf" srcId="{78560411-A9D9-4802-A7D9-F1F80C8142CD}" destId="{FF324756-C6B4-446B-8FCB-963E1AE6FFEA}" srcOrd="0" destOrd="0" presId="urn:microsoft.com/office/officeart/2005/8/layout/hProcess9"/>
    <dgm:cxn modelId="{21A91977-E96E-2E44-94B9-E28A22E6AD8B}" type="presOf" srcId="{1D642A3D-6C42-49EC-B1DD-18DCB598C058}" destId="{59D79667-27E3-4DEC-89CB-081F348CB2B0}" srcOrd="0" destOrd="0" presId="urn:microsoft.com/office/officeart/2005/8/layout/hProcess9"/>
    <dgm:cxn modelId="{CC2CD020-316E-B847-BBC3-373287D30F15}" type="presOf" srcId="{C5D5A1CC-4943-7743-A73E-A08FB2623A22}" destId="{CCFE9310-C1C0-2248-831D-F0EAE418A50C}" srcOrd="0" destOrd="0" presId="urn:microsoft.com/office/officeart/2005/8/layout/hProcess9"/>
    <dgm:cxn modelId="{2B03E1BD-2700-B241-A640-A8C5EB390F87}"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EB181FC3-90F6-E44A-8465-DFC043F831CD}" type="presOf" srcId="{EF0D2D05-D8E4-924A-B993-D3F2C65D20FB}" destId="{2C9913E6-D53B-B34E-BB95-5342CAFCF780}" srcOrd="0" destOrd="0" presId="urn:microsoft.com/office/officeart/2005/8/layout/hProcess9"/>
    <dgm:cxn modelId="{442B706E-58E3-8D45-9E9F-895CEE717F0B}"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B11706C0-44F3-1344-9434-49B17353A2B0}" type="presParOf" srcId="{2C9913E6-D53B-B34E-BB95-5342CAFCF780}" destId="{94FE21AE-3666-3740-9068-83F808FC4C0C}" srcOrd="0" destOrd="0" presId="urn:microsoft.com/office/officeart/2005/8/layout/hProcess9"/>
    <dgm:cxn modelId="{408997BC-A7FF-8842-BA95-8202E7B358D7}" type="presParOf" srcId="{2C9913E6-D53B-B34E-BB95-5342CAFCF780}" destId="{C5D9D123-802F-C944-8818-F51FCCDA52AA}" srcOrd="1" destOrd="0" presId="urn:microsoft.com/office/officeart/2005/8/layout/hProcess9"/>
    <dgm:cxn modelId="{68BE2B19-1BD8-A547-8D1B-982864E92CC2}" type="presParOf" srcId="{C5D9D123-802F-C944-8818-F51FCCDA52AA}" destId="{46F7214C-6C7A-BA4B-9D8C-0EF6B7AAB3F5}" srcOrd="0" destOrd="0" presId="urn:microsoft.com/office/officeart/2005/8/layout/hProcess9"/>
    <dgm:cxn modelId="{5D4EBB59-5E95-7C40-9136-A38DDA96873D}" type="presParOf" srcId="{C5D9D123-802F-C944-8818-F51FCCDA52AA}" destId="{5236E73E-9F25-A24C-A48D-17D3E4E7267E}" srcOrd="1" destOrd="0" presId="urn:microsoft.com/office/officeart/2005/8/layout/hProcess9"/>
    <dgm:cxn modelId="{78C6936F-6C4B-C447-8D4C-843207F82F65}" type="presParOf" srcId="{C5D9D123-802F-C944-8818-F51FCCDA52AA}" destId="{CCFE9310-C1C0-2248-831D-F0EAE418A50C}" srcOrd="2" destOrd="0" presId="urn:microsoft.com/office/officeart/2005/8/layout/hProcess9"/>
    <dgm:cxn modelId="{6F8C0F32-4086-574E-96D9-13A4660CB808}" type="presParOf" srcId="{C5D9D123-802F-C944-8818-F51FCCDA52AA}" destId="{8963AD29-E361-3540-ACE7-F926AE0D4618}" srcOrd="3" destOrd="0" presId="urn:microsoft.com/office/officeart/2005/8/layout/hProcess9"/>
    <dgm:cxn modelId="{0E4DA0C5-20A9-5C4C-88A6-49477958FC82}" type="presParOf" srcId="{C5D9D123-802F-C944-8818-F51FCCDA52AA}" destId="{E73A9CB3-524F-40A1-A0EE-C0FB45A84D8A}" srcOrd="4" destOrd="0" presId="urn:microsoft.com/office/officeart/2005/8/layout/hProcess9"/>
    <dgm:cxn modelId="{6CFB13C9-BB57-9B4D-A10D-2F345474224B}" type="presParOf" srcId="{C5D9D123-802F-C944-8818-F51FCCDA52AA}" destId="{00144739-6EAF-4915-ACC1-3CDDF5DE3F12}" srcOrd="5" destOrd="0" presId="urn:microsoft.com/office/officeart/2005/8/layout/hProcess9"/>
    <dgm:cxn modelId="{ADE35C0A-819B-C043-8DEC-6A622AD2EC83}" type="presParOf" srcId="{C5D9D123-802F-C944-8818-F51FCCDA52AA}" destId="{FF324756-C6B4-446B-8FCB-963E1AE6FFEA}" srcOrd="6" destOrd="0" presId="urn:microsoft.com/office/officeart/2005/8/layout/hProcess9"/>
    <dgm:cxn modelId="{2E79A89E-3D10-E84A-B634-6038A1D431DE}" type="presParOf" srcId="{C5D9D123-802F-C944-8818-F51FCCDA52AA}" destId="{7C5F7ED3-E0E4-49AE-9354-C8A1AA70B6C1}" srcOrd="7" destOrd="0" presId="urn:microsoft.com/office/officeart/2005/8/layout/hProcess9"/>
    <dgm:cxn modelId="{9CF73BA2-A347-7F4B-B700-D673178BD43B}"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BDE7D7A8-7652-DF45-AD1C-363F29A82013}" type="presOf" srcId="{1D642A3D-6C42-49EC-B1DD-18DCB598C058}" destId="{59D79667-27E3-4DEC-89CB-081F348CB2B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C0AE4B3C-80E4-1146-80BD-D00B8B866A31}"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697E4BFE-4C94-F046-A996-E81548B97978}"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ACAB5B32-1D98-394D-BDF6-BB9F0370C0B0}"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098B9CAA-C044-B643-827F-03FA27C2C465}" type="presOf" srcId="{3526B49D-B202-6E4C-BDBD-72BE674265B4}" destId="{46F7214C-6C7A-BA4B-9D8C-0EF6B7AAB3F5}" srcOrd="0" destOrd="0" presId="urn:microsoft.com/office/officeart/2005/8/layout/hProcess9"/>
    <dgm:cxn modelId="{D230B932-E0FD-4CC0-BA8E-7E1C60759882}" srcId="{EF0D2D05-D8E4-924A-B993-D3F2C65D20FB}" destId="{1D642A3D-6C42-49EC-B1DD-18DCB598C058}" srcOrd="4" destOrd="0" parTransId="{8AF7669B-A634-4374-9192-7EDF5CF7D7FF}" sibTransId="{5C1468E9-1014-4CF6-A2B4-38163AA0D4BA}"/>
    <dgm:cxn modelId="{0EB44787-7E99-D64F-A766-9082118F741C}" type="presOf" srcId="{E0BAF347-9EEA-4446-B796-94FBF9AAD5DC}" destId="{E73A9CB3-524F-40A1-A0EE-C0FB45A84D8A}" srcOrd="0" destOrd="0" presId="urn:microsoft.com/office/officeart/2005/8/layout/hProcess9"/>
    <dgm:cxn modelId="{0A617E1F-B622-F14F-B806-A5EC7F1B34AB}" type="presParOf" srcId="{2C9913E6-D53B-B34E-BB95-5342CAFCF780}" destId="{94FE21AE-3666-3740-9068-83F808FC4C0C}" srcOrd="0" destOrd="0" presId="urn:microsoft.com/office/officeart/2005/8/layout/hProcess9"/>
    <dgm:cxn modelId="{25B8C31C-1FDA-DA4D-9115-562E439D9B75}" type="presParOf" srcId="{2C9913E6-D53B-B34E-BB95-5342CAFCF780}" destId="{C5D9D123-802F-C944-8818-F51FCCDA52AA}" srcOrd="1" destOrd="0" presId="urn:microsoft.com/office/officeart/2005/8/layout/hProcess9"/>
    <dgm:cxn modelId="{A8741B77-C39F-EE4D-85AB-82128CC42A96}" type="presParOf" srcId="{C5D9D123-802F-C944-8818-F51FCCDA52AA}" destId="{46F7214C-6C7A-BA4B-9D8C-0EF6B7AAB3F5}" srcOrd="0" destOrd="0" presId="urn:microsoft.com/office/officeart/2005/8/layout/hProcess9"/>
    <dgm:cxn modelId="{FA6FAC98-2EAA-D045-BD97-A3360F14ECB2}" type="presParOf" srcId="{C5D9D123-802F-C944-8818-F51FCCDA52AA}" destId="{5236E73E-9F25-A24C-A48D-17D3E4E7267E}" srcOrd="1" destOrd="0" presId="urn:microsoft.com/office/officeart/2005/8/layout/hProcess9"/>
    <dgm:cxn modelId="{4EBC04DF-D21F-734A-AA78-F5AF5D303FAA}" type="presParOf" srcId="{C5D9D123-802F-C944-8818-F51FCCDA52AA}" destId="{CCFE9310-C1C0-2248-831D-F0EAE418A50C}" srcOrd="2" destOrd="0" presId="urn:microsoft.com/office/officeart/2005/8/layout/hProcess9"/>
    <dgm:cxn modelId="{497D6662-0E18-5C42-8A49-25A786A6D9E6}" type="presParOf" srcId="{C5D9D123-802F-C944-8818-F51FCCDA52AA}" destId="{8963AD29-E361-3540-ACE7-F926AE0D4618}" srcOrd="3" destOrd="0" presId="urn:microsoft.com/office/officeart/2005/8/layout/hProcess9"/>
    <dgm:cxn modelId="{CBB5A042-07CE-B742-8BCE-81E8D49D0086}" type="presParOf" srcId="{C5D9D123-802F-C944-8818-F51FCCDA52AA}" destId="{E73A9CB3-524F-40A1-A0EE-C0FB45A84D8A}" srcOrd="4" destOrd="0" presId="urn:microsoft.com/office/officeart/2005/8/layout/hProcess9"/>
    <dgm:cxn modelId="{D187E419-130A-E84C-9AD6-2E826D5BD2A2}" type="presParOf" srcId="{C5D9D123-802F-C944-8818-F51FCCDA52AA}" destId="{00144739-6EAF-4915-ACC1-3CDDF5DE3F12}" srcOrd="5" destOrd="0" presId="urn:microsoft.com/office/officeart/2005/8/layout/hProcess9"/>
    <dgm:cxn modelId="{71EA6456-B96C-8B4B-A3C4-FA1620AD737B}" type="presParOf" srcId="{C5D9D123-802F-C944-8818-F51FCCDA52AA}" destId="{FF324756-C6B4-446B-8FCB-963E1AE6FFEA}" srcOrd="6" destOrd="0" presId="urn:microsoft.com/office/officeart/2005/8/layout/hProcess9"/>
    <dgm:cxn modelId="{327900C9-4F29-1F48-A997-4A5ECD413E3B}" type="presParOf" srcId="{C5D9D123-802F-C944-8818-F51FCCDA52AA}" destId="{7C5F7ED3-E0E4-49AE-9354-C8A1AA70B6C1}" srcOrd="7" destOrd="0" presId="urn:microsoft.com/office/officeart/2005/8/layout/hProcess9"/>
    <dgm:cxn modelId="{7FEC3364-EA92-1A4F-83FE-3CCB7BBA19EB}"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D230B932-E0FD-4CC0-BA8E-7E1C60759882}" srcId="{EF0D2D05-D8E4-924A-B993-D3F2C65D20FB}" destId="{1D642A3D-6C42-49EC-B1DD-18DCB598C058}" srcOrd="4" destOrd="0" parTransId="{8AF7669B-A634-4374-9192-7EDF5CF7D7FF}" sibTransId="{5C1468E9-1014-4CF6-A2B4-38163AA0D4BA}"/>
    <dgm:cxn modelId="{4F0739D6-1735-5F46-8EF5-91EF7679B587}"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7E5A48D2-3A4E-0545-9D0F-FBB4E7D97DE1}" type="presOf" srcId="{1D642A3D-6C42-49EC-B1DD-18DCB598C058}" destId="{59D79667-27E3-4DEC-89CB-081F348CB2B0}" srcOrd="0" destOrd="0" presId="urn:microsoft.com/office/officeart/2005/8/layout/hProcess9"/>
    <dgm:cxn modelId="{7C132B57-E20D-C44F-A547-E9CB49348879}" type="presOf" srcId="{C5D5A1CC-4943-7743-A73E-A08FB2623A22}" destId="{CCFE9310-C1C0-2248-831D-F0EAE418A50C}" srcOrd="0" destOrd="0" presId="urn:microsoft.com/office/officeart/2005/8/layout/hProcess9"/>
    <dgm:cxn modelId="{A1E57957-7CC4-5448-8558-A35FB4EFD9A9}"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42EC5F58-87B6-1F4F-9743-003D86AA00B1}" type="presOf" srcId="{78560411-A9D9-4802-A7D9-F1F80C8142CD}" destId="{FF324756-C6B4-446B-8FCB-963E1AE6FFE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6F004648-8430-6F41-9BDC-E4F3E02622F3}"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0494C358-0B1E-1343-9406-4E4319C64C67}" type="presParOf" srcId="{2C9913E6-D53B-B34E-BB95-5342CAFCF780}" destId="{94FE21AE-3666-3740-9068-83F808FC4C0C}" srcOrd="0" destOrd="0" presId="urn:microsoft.com/office/officeart/2005/8/layout/hProcess9"/>
    <dgm:cxn modelId="{BD09E94E-33B7-0A49-8F68-01DE460466DF}" type="presParOf" srcId="{2C9913E6-D53B-B34E-BB95-5342CAFCF780}" destId="{C5D9D123-802F-C944-8818-F51FCCDA52AA}" srcOrd="1" destOrd="0" presId="urn:microsoft.com/office/officeart/2005/8/layout/hProcess9"/>
    <dgm:cxn modelId="{EC3D0DB2-3B33-7644-AA98-9E441EED0261}" type="presParOf" srcId="{C5D9D123-802F-C944-8818-F51FCCDA52AA}" destId="{46F7214C-6C7A-BA4B-9D8C-0EF6B7AAB3F5}" srcOrd="0" destOrd="0" presId="urn:microsoft.com/office/officeart/2005/8/layout/hProcess9"/>
    <dgm:cxn modelId="{F9EF4382-4161-2E4C-A5B4-6E324EA9A993}" type="presParOf" srcId="{C5D9D123-802F-C944-8818-F51FCCDA52AA}" destId="{5236E73E-9F25-A24C-A48D-17D3E4E7267E}" srcOrd="1" destOrd="0" presId="urn:microsoft.com/office/officeart/2005/8/layout/hProcess9"/>
    <dgm:cxn modelId="{508F3D3F-C1F5-5949-A82A-525F7F8064FD}" type="presParOf" srcId="{C5D9D123-802F-C944-8818-F51FCCDA52AA}" destId="{CCFE9310-C1C0-2248-831D-F0EAE418A50C}" srcOrd="2" destOrd="0" presId="urn:microsoft.com/office/officeart/2005/8/layout/hProcess9"/>
    <dgm:cxn modelId="{2FB003B5-68F0-4B47-9999-8CBD7F612527}" type="presParOf" srcId="{C5D9D123-802F-C944-8818-F51FCCDA52AA}" destId="{8963AD29-E361-3540-ACE7-F926AE0D4618}" srcOrd="3" destOrd="0" presId="urn:microsoft.com/office/officeart/2005/8/layout/hProcess9"/>
    <dgm:cxn modelId="{1A82A381-547E-FD44-B460-C48919478282}" type="presParOf" srcId="{C5D9D123-802F-C944-8818-F51FCCDA52AA}" destId="{E73A9CB3-524F-40A1-A0EE-C0FB45A84D8A}" srcOrd="4" destOrd="0" presId="urn:microsoft.com/office/officeart/2005/8/layout/hProcess9"/>
    <dgm:cxn modelId="{52E939BE-AA9E-8D46-83B8-2385DCC6578E}" type="presParOf" srcId="{C5D9D123-802F-C944-8818-F51FCCDA52AA}" destId="{00144739-6EAF-4915-ACC1-3CDDF5DE3F12}" srcOrd="5" destOrd="0" presId="urn:microsoft.com/office/officeart/2005/8/layout/hProcess9"/>
    <dgm:cxn modelId="{E6D8FA3C-4FC0-BA44-A9F3-42C135C2BF31}" type="presParOf" srcId="{C5D9D123-802F-C944-8818-F51FCCDA52AA}" destId="{FF324756-C6B4-446B-8FCB-963E1AE6FFEA}" srcOrd="6" destOrd="0" presId="urn:microsoft.com/office/officeart/2005/8/layout/hProcess9"/>
    <dgm:cxn modelId="{A2AC6ACF-617F-244C-AC31-BB28F6F83161}" type="presParOf" srcId="{C5D9D123-802F-C944-8818-F51FCCDA52AA}" destId="{7C5F7ED3-E0E4-49AE-9354-C8A1AA70B6C1}" srcOrd="7" destOrd="0" presId="urn:microsoft.com/office/officeart/2005/8/layout/hProcess9"/>
    <dgm:cxn modelId="{84A91D2A-2C6B-7445-9E52-AA73A5ADB21E}"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83D4A9-4870-4104-A8E9-9EC0CB37E559}" type="presOf" srcId="{EF0D2D05-D8E4-924A-B993-D3F2C65D20FB}" destId="{2C9913E6-D53B-B34E-BB95-5342CAFCF780}" srcOrd="0" destOrd="0" presId="urn:microsoft.com/office/officeart/2005/8/layout/hProcess9"/>
    <dgm:cxn modelId="{FE0168B6-6A47-459B-9328-AF3A9BB54401}"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F9CE118D-4D89-4C84-9492-001F71FCF174}"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3A4E6675-DF35-4D96-AC80-7ACBB019B99D}" type="presOf" srcId="{1D642A3D-6C42-49EC-B1DD-18DCB598C058}" destId="{59D79667-27E3-4DEC-89CB-081F348CB2B0}" srcOrd="0" destOrd="0" presId="urn:microsoft.com/office/officeart/2005/8/layout/hProcess9"/>
    <dgm:cxn modelId="{36410E5B-C58B-4259-A1BC-5CA3C0C07E61}"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5B8DEDCD-C8C0-443E-863A-36691C72A0DF}"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EE63143F-976C-43FA-9D5A-8C7F8BBC29DD}" type="presParOf" srcId="{2C9913E6-D53B-B34E-BB95-5342CAFCF780}" destId="{94FE21AE-3666-3740-9068-83F808FC4C0C}" srcOrd="0" destOrd="0" presId="urn:microsoft.com/office/officeart/2005/8/layout/hProcess9"/>
    <dgm:cxn modelId="{4681A18B-250C-401B-A362-BB5F08B44118}" type="presParOf" srcId="{2C9913E6-D53B-B34E-BB95-5342CAFCF780}" destId="{C5D9D123-802F-C944-8818-F51FCCDA52AA}" srcOrd="1" destOrd="0" presId="urn:microsoft.com/office/officeart/2005/8/layout/hProcess9"/>
    <dgm:cxn modelId="{3996CC72-0767-49E9-A772-593A8BD791CA}" type="presParOf" srcId="{C5D9D123-802F-C944-8818-F51FCCDA52AA}" destId="{46F7214C-6C7A-BA4B-9D8C-0EF6B7AAB3F5}" srcOrd="0" destOrd="0" presId="urn:microsoft.com/office/officeart/2005/8/layout/hProcess9"/>
    <dgm:cxn modelId="{69F36CDF-050F-4C2A-BAC5-1A9063E57378}" type="presParOf" srcId="{C5D9D123-802F-C944-8818-F51FCCDA52AA}" destId="{5236E73E-9F25-A24C-A48D-17D3E4E7267E}" srcOrd="1" destOrd="0" presId="urn:microsoft.com/office/officeart/2005/8/layout/hProcess9"/>
    <dgm:cxn modelId="{39E39F05-DDFD-4AE3-8A7C-C4B90DEFFCC4}" type="presParOf" srcId="{C5D9D123-802F-C944-8818-F51FCCDA52AA}" destId="{CCFE9310-C1C0-2248-831D-F0EAE418A50C}" srcOrd="2" destOrd="0" presId="urn:microsoft.com/office/officeart/2005/8/layout/hProcess9"/>
    <dgm:cxn modelId="{1897C268-1E82-4B57-8DAB-B452B5212828}" type="presParOf" srcId="{C5D9D123-802F-C944-8818-F51FCCDA52AA}" destId="{8963AD29-E361-3540-ACE7-F926AE0D4618}" srcOrd="3" destOrd="0" presId="urn:microsoft.com/office/officeart/2005/8/layout/hProcess9"/>
    <dgm:cxn modelId="{45AC7C32-AE16-4F92-996D-EA24E027F09F}" type="presParOf" srcId="{C5D9D123-802F-C944-8818-F51FCCDA52AA}" destId="{E73A9CB3-524F-40A1-A0EE-C0FB45A84D8A}" srcOrd="4" destOrd="0" presId="urn:microsoft.com/office/officeart/2005/8/layout/hProcess9"/>
    <dgm:cxn modelId="{BB7BE8A6-982E-4E31-977C-D9D9786101E2}" type="presParOf" srcId="{C5D9D123-802F-C944-8818-F51FCCDA52AA}" destId="{00144739-6EAF-4915-ACC1-3CDDF5DE3F12}" srcOrd="5" destOrd="0" presId="urn:microsoft.com/office/officeart/2005/8/layout/hProcess9"/>
    <dgm:cxn modelId="{11333AEC-4C18-4726-AA43-CC7F4362F1D5}" type="presParOf" srcId="{C5D9D123-802F-C944-8818-F51FCCDA52AA}" destId="{FF324756-C6B4-446B-8FCB-963E1AE6FFEA}" srcOrd="6" destOrd="0" presId="urn:microsoft.com/office/officeart/2005/8/layout/hProcess9"/>
    <dgm:cxn modelId="{80364A57-1C1C-48E5-8142-46CE79668F6D}" type="presParOf" srcId="{C5D9D123-802F-C944-8818-F51FCCDA52AA}" destId="{7C5F7ED3-E0E4-49AE-9354-C8A1AA70B6C1}" srcOrd="7" destOrd="0" presId="urn:microsoft.com/office/officeart/2005/8/layout/hProcess9"/>
    <dgm:cxn modelId="{88A749F0-7F4E-4630-B835-6A5AD3AFEE15}"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D230B932-E0FD-4CC0-BA8E-7E1C60759882}" srcId="{EF0D2D05-D8E4-924A-B993-D3F2C65D20FB}" destId="{1D642A3D-6C42-49EC-B1DD-18DCB598C058}" srcOrd="4" destOrd="0" parTransId="{8AF7669B-A634-4374-9192-7EDF5CF7D7FF}" sibTransId="{5C1468E9-1014-4CF6-A2B4-38163AA0D4BA}"/>
    <dgm:cxn modelId="{C1B0BBC0-7797-6C42-A551-C662D2802927}"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0F8C9747-1A76-1F4A-AA68-E9FF581B2F51}" type="presOf" srcId="{EF0D2D05-D8E4-924A-B993-D3F2C65D20FB}" destId="{2C9913E6-D53B-B34E-BB95-5342CAFCF780}" srcOrd="0" destOrd="0" presId="urn:microsoft.com/office/officeart/2005/8/layout/hProcess9"/>
    <dgm:cxn modelId="{7CCBA8AD-AFEE-FA4B-8064-F712BEE7237F}"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3BC2D874-8465-8F49-8785-B9E24F7F02AB}" type="presOf" srcId="{C5D5A1CC-4943-7743-A73E-A08FB2623A22}" destId="{CCFE9310-C1C0-2248-831D-F0EAE418A50C}" srcOrd="0" destOrd="0" presId="urn:microsoft.com/office/officeart/2005/8/layout/hProcess9"/>
    <dgm:cxn modelId="{97726101-5CFF-514A-BB79-CF4FED586205}"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921B171C-17A1-4F97-B0CD-0828CF705379}" srcId="{EF0D2D05-D8E4-924A-B993-D3F2C65D20FB}" destId="{78560411-A9D9-4802-A7D9-F1F80C8142CD}" srcOrd="3" destOrd="0" parTransId="{280FA03B-82B1-4425-B529-FEF09450CEDE}" sibTransId="{0DD24BC1-87F2-4D02-9083-0DC81BB49D57}"/>
    <dgm:cxn modelId="{751E6BC7-BFC6-5A4F-BDB1-879B16B07F60}" type="presOf" srcId="{1D642A3D-6C42-49EC-B1DD-18DCB598C058}" destId="{59D79667-27E3-4DEC-89CB-081F348CB2B0}" srcOrd="0" destOrd="0" presId="urn:microsoft.com/office/officeart/2005/8/layout/hProcess9"/>
    <dgm:cxn modelId="{9F105DDE-8F3B-4645-943D-0B970EBE78FF}" type="presParOf" srcId="{2C9913E6-D53B-B34E-BB95-5342CAFCF780}" destId="{94FE21AE-3666-3740-9068-83F808FC4C0C}" srcOrd="0" destOrd="0" presId="urn:microsoft.com/office/officeart/2005/8/layout/hProcess9"/>
    <dgm:cxn modelId="{D86856A7-F393-E649-A9FD-0F308B9F34C6}" type="presParOf" srcId="{2C9913E6-D53B-B34E-BB95-5342CAFCF780}" destId="{C5D9D123-802F-C944-8818-F51FCCDA52AA}" srcOrd="1" destOrd="0" presId="urn:microsoft.com/office/officeart/2005/8/layout/hProcess9"/>
    <dgm:cxn modelId="{6737D5A0-2A96-F54D-8319-8C000349D2CF}" type="presParOf" srcId="{C5D9D123-802F-C944-8818-F51FCCDA52AA}" destId="{46F7214C-6C7A-BA4B-9D8C-0EF6B7AAB3F5}" srcOrd="0" destOrd="0" presId="urn:microsoft.com/office/officeart/2005/8/layout/hProcess9"/>
    <dgm:cxn modelId="{0D04825F-29F5-2F48-8023-60007B8BD158}" type="presParOf" srcId="{C5D9D123-802F-C944-8818-F51FCCDA52AA}" destId="{5236E73E-9F25-A24C-A48D-17D3E4E7267E}" srcOrd="1" destOrd="0" presId="urn:microsoft.com/office/officeart/2005/8/layout/hProcess9"/>
    <dgm:cxn modelId="{654D53F4-A3D9-E749-BCDF-95268F3A8488}" type="presParOf" srcId="{C5D9D123-802F-C944-8818-F51FCCDA52AA}" destId="{CCFE9310-C1C0-2248-831D-F0EAE418A50C}" srcOrd="2" destOrd="0" presId="urn:microsoft.com/office/officeart/2005/8/layout/hProcess9"/>
    <dgm:cxn modelId="{733A87F2-6956-6347-B6F3-2D2A67DE37FE}" type="presParOf" srcId="{C5D9D123-802F-C944-8818-F51FCCDA52AA}" destId="{8963AD29-E361-3540-ACE7-F926AE0D4618}" srcOrd="3" destOrd="0" presId="urn:microsoft.com/office/officeart/2005/8/layout/hProcess9"/>
    <dgm:cxn modelId="{D5BEDEA4-0681-684E-9D21-B96EC9EDB3AA}" type="presParOf" srcId="{C5D9D123-802F-C944-8818-F51FCCDA52AA}" destId="{E73A9CB3-524F-40A1-A0EE-C0FB45A84D8A}" srcOrd="4" destOrd="0" presId="urn:microsoft.com/office/officeart/2005/8/layout/hProcess9"/>
    <dgm:cxn modelId="{15A95EA8-A1A0-AE40-BA3F-830EC1A4C06E}" type="presParOf" srcId="{C5D9D123-802F-C944-8818-F51FCCDA52AA}" destId="{00144739-6EAF-4915-ACC1-3CDDF5DE3F12}" srcOrd="5" destOrd="0" presId="urn:microsoft.com/office/officeart/2005/8/layout/hProcess9"/>
    <dgm:cxn modelId="{D58B18B5-FE9A-3D43-85A7-442E85E2870D}" type="presParOf" srcId="{C5D9D123-802F-C944-8818-F51FCCDA52AA}" destId="{FF324756-C6B4-446B-8FCB-963E1AE6FFEA}" srcOrd="6" destOrd="0" presId="urn:microsoft.com/office/officeart/2005/8/layout/hProcess9"/>
    <dgm:cxn modelId="{7AF6939E-1A48-3440-A634-A3F49330F233}" type="presParOf" srcId="{C5D9D123-802F-C944-8818-F51FCCDA52AA}" destId="{7C5F7ED3-E0E4-49AE-9354-C8A1AA70B6C1}" srcOrd="7" destOrd="0" presId="urn:microsoft.com/office/officeart/2005/8/layout/hProcess9"/>
    <dgm:cxn modelId="{33D6AD39-8388-8D42-AD4C-84D580E4C3AD}"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46BF53DD-845F-4716-B3CB-8F7904214427}" type="presOf" srcId="{78560411-A9D9-4802-A7D9-F1F80C8142CD}" destId="{FF324756-C6B4-446B-8FCB-963E1AE6FFEA}" srcOrd="0" destOrd="0" presId="urn:microsoft.com/office/officeart/2005/8/layout/hProcess9"/>
    <dgm:cxn modelId="{878062D0-2313-48BC-9CF3-912D9D8C1694}"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F31B2853-E254-4375-A20F-4F310C23B9BB}"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92A0BE7-0488-41D6-B09C-4FAAC4969043}" type="presOf" srcId="{EF0D2D05-D8E4-924A-B993-D3F2C65D20FB}" destId="{2C9913E6-D53B-B34E-BB95-5342CAFCF780}" srcOrd="0" destOrd="0" presId="urn:microsoft.com/office/officeart/2005/8/layout/hProcess9"/>
    <dgm:cxn modelId="{83AAFA9C-EE4C-4BE0-BF87-ACDC51D0A6FB}"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5362631E-CC90-444D-A709-BC578688848C}"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4CB26BDD-1096-4258-85C9-BAFFD5D03F49}" type="presParOf" srcId="{2C9913E6-D53B-B34E-BB95-5342CAFCF780}" destId="{94FE21AE-3666-3740-9068-83F808FC4C0C}" srcOrd="0" destOrd="0" presId="urn:microsoft.com/office/officeart/2005/8/layout/hProcess9"/>
    <dgm:cxn modelId="{909B3833-58E2-4116-A4F5-D6FE3ACB1E88}" type="presParOf" srcId="{2C9913E6-D53B-B34E-BB95-5342CAFCF780}" destId="{C5D9D123-802F-C944-8818-F51FCCDA52AA}" srcOrd="1" destOrd="0" presId="urn:microsoft.com/office/officeart/2005/8/layout/hProcess9"/>
    <dgm:cxn modelId="{DC61E827-9776-4D04-B51F-7B6FB2E54616}" type="presParOf" srcId="{C5D9D123-802F-C944-8818-F51FCCDA52AA}" destId="{46F7214C-6C7A-BA4B-9D8C-0EF6B7AAB3F5}" srcOrd="0" destOrd="0" presId="urn:microsoft.com/office/officeart/2005/8/layout/hProcess9"/>
    <dgm:cxn modelId="{EB9544D9-68E9-44B8-BD73-D48125973876}" type="presParOf" srcId="{C5D9D123-802F-C944-8818-F51FCCDA52AA}" destId="{5236E73E-9F25-A24C-A48D-17D3E4E7267E}" srcOrd="1" destOrd="0" presId="urn:microsoft.com/office/officeart/2005/8/layout/hProcess9"/>
    <dgm:cxn modelId="{F48AEB35-6DFC-402C-8880-31A0A59C069D}" type="presParOf" srcId="{C5D9D123-802F-C944-8818-F51FCCDA52AA}" destId="{CCFE9310-C1C0-2248-831D-F0EAE418A50C}" srcOrd="2" destOrd="0" presId="urn:microsoft.com/office/officeart/2005/8/layout/hProcess9"/>
    <dgm:cxn modelId="{3541DA0E-445B-4E93-83F7-47C5ECA4F9AC}" type="presParOf" srcId="{C5D9D123-802F-C944-8818-F51FCCDA52AA}" destId="{8963AD29-E361-3540-ACE7-F926AE0D4618}" srcOrd="3" destOrd="0" presId="urn:microsoft.com/office/officeart/2005/8/layout/hProcess9"/>
    <dgm:cxn modelId="{AD1336B4-3B99-4E65-9E6D-2F40392B1C59}" type="presParOf" srcId="{C5D9D123-802F-C944-8818-F51FCCDA52AA}" destId="{E73A9CB3-524F-40A1-A0EE-C0FB45A84D8A}" srcOrd="4" destOrd="0" presId="urn:microsoft.com/office/officeart/2005/8/layout/hProcess9"/>
    <dgm:cxn modelId="{B4A45C22-A4F2-4AC3-8549-413A76BF4D2D}" type="presParOf" srcId="{C5D9D123-802F-C944-8818-F51FCCDA52AA}" destId="{00144739-6EAF-4915-ACC1-3CDDF5DE3F12}" srcOrd="5" destOrd="0" presId="urn:microsoft.com/office/officeart/2005/8/layout/hProcess9"/>
    <dgm:cxn modelId="{07256FCC-F797-4213-8D5C-3CEE1568FF78}" type="presParOf" srcId="{C5D9D123-802F-C944-8818-F51FCCDA52AA}" destId="{FF324756-C6B4-446B-8FCB-963E1AE6FFEA}" srcOrd="6" destOrd="0" presId="urn:microsoft.com/office/officeart/2005/8/layout/hProcess9"/>
    <dgm:cxn modelId="{86C75D3E-C2D1-441A-A680-93E2E728146D}" type="presParOf" srcId="{C5D9D123-802F-C944-8818-F51FCCDA52AA}" destId="{7C5F7ED3-E0E4-49AE-9354-C8A1AA70B6C1}" srcOrd="7" destOrd="0" presId="urn:microsoft.com/office/officeart/2005/8/layout/hProcess9"/>
    <dgm:cxn modelId="{13FC30C5-A7D5-4621-B2F3-0A40C5ED8B13}"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AB7FB3EC-55E8-477D-B24B-798E9FF3F40A}"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B5BA3F46-94F6-4BFA-A509-7BFCCE47C9BC}"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A1FE924A-6A34-47B0-B9E0-D6F5CC762E10}" type="presOf" srcId="{78560411-A9D9-4802-A7D9-F1F80C8142CD}" destId="{FF324756-C6B4-446B-8FCB-963E1AE6FFEA}" srcOrd="0" destOrd="0" presId="urn:microsoft.com/office/officeart/2005/8/layout/hProcess9"/>
    <dgm:cxn modelId="{E2125FEC-8E20-4963-982B-E0143886758C}"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D234E398-AF82-419F-A6C3-B7FAB54D6A8A}" type="presOf" srcId="{EF0D2D05-D8E4-924A-B993-D3F2C65D20FB}" destId="{2C9913E6-D53B-B34E-BB95-5342CAFCF780}" srcOrd="0" destOrd="0" presId="urn:microsoft.com/office/officeart/2005/8/layout/hProcess9"/>
    <dgm:cxn modelId="{70FDB71B-8DC9-4E74-AAA5-8BF5FCBA8AFB}"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41BE8459-6A9E-490C-8337-CCD959F9C043}" type="presParOf" srcId="{2C9913E6-D53B-B34E-BB95-5342CAFCF780}" destId="{94FE21AE-3666-3740-9068-83F808FC4C0C}" srcOrd="0" destOrd="0" presId="urn:microsoft.com/office/officeart/2005/8/layout/hProcess9"/>
    <dgm:cxn modelId="{E126A9FF-AB96-4DF9-BEC5-7BBC11FFEE92}" type="presParOf" srcId="{2C9913E6-D53B-B34E-BB95-5342CAFCF780}" destId="{C5D9D123-802F-C944-8818-F51FCCDA52AA}" srcOrd="1" destOrd="0" presId="urn:microsoft.com/office/officeart/2005/8/layout/hProcess9"/>
    <dgm:cxn modelId="{DBB9A72A-CE94-48BE-88A5-16131FEC01FD}" type="presParOf" srcId="{C5D9D123-802F-C944-8818-F51FCCDA52AA}" destId="{46F7214C-6C7A-BA4B-9D8C-0EF6B7AAB3F5}" srcOrd="0" destOrd="0" presId="urn:microsoft.com/office/officeart/2005/8/layout/hProcess9"/>
    <dgm:cxn modelId="{FF884E50-C7A7-4841-9FAB-03ED22585C28}" type="presParOf" srcId="{C5D9D123-802F-C944-8818-F51FCCDA52AA}" destId="{5236E73E-9F25-A24C-A48D-17D3E4E7267E}" srcOrd="1" destOrd="0" presId="urn:microsoft.com/office/officeart/2005/8/layout/hProcess9"/>
    <dgm:cxn modelId="{EFACA1FA-4569-46F4-9CC6-9741C26C6DF0}" type="presParOf" srcId="{C5D9D123-802F-C944-8818-F51FCCDA52AA}" destId="{CCFE9310-C1C0-2248-831D-F0EAE418A50C}" srcOrd="2" destOrd="0" presId="urn:microsoft.com/office/officeart/2005/8/layout/hProcess9"/>
    <dgm:cxn modelId="{E73546E6-FAC4-4BFF-B6E3-C93B77D6D812}" type="presParOf" srcId="{C5D9D123-802F-C944-8818-F51FCCDA52AA}" destId="{8963AD29-E361-3540-ACE7-F926AE0D4618}" srcOrd="3" destOrd="0" presId="urn:microsoft.com/office/officeart/2005/8/layout/hProcess9"/>
    <dgm:cxn modelId="{D4D82550-4C59-44AC-97FB-6F5008F32E91}" type="presParOf" srcId="{C5D9D123-802F-C944-8818-F51FCCDA52AA}" destId="{E73A9CB3-524F-40A1-A0EE-C0FB45A84D8A}" srcOrd="4" destOrd="0" presId="urn:microsoft.com/office/officeart/2005/8/layout/hProcess9"/>
    <dgm:cxn modelId="{9AE75F35-7C7D-49D7-8D49-68C7E48DBB8A}" type="presParOf" srcId="{C5D9D123-802F-C944-8818-F51FCCDA52AA}" destId="{00144739-6EAF-4915-ACC1-3CDDF5DE3F12}" srcOrd="5" destOrd="0" presId="urn:microsoft.com/office/officeart/2005/8/layout/hProcess9"/>
    <dgm:cxn modelId="{29CA1389-8A3C-4E8D-9A32-7A16D6CD2048}" type="presParOf" srcId="{C5D9D123-802F-C944-8818-F51FCCDA52AA}" destId="{FF324756-C6B4-446B-8FCB-963E1AE6FFEA}" srcOrd="6" destOrd="0" presId="urn:microsoft.com/office/officeart/2005/8/layout/hProcess9"/>
    <dgm:cxn modelId="{FF75FF23-59E7-47DF-BA83-97CC3416C741}" type="presParOf" srcId="{C5D9D123-802F-C944-8818-F51FCCDA52AA}" destId="{7C5F7ED3-E0E4-49AE-9354-C8A1AA70B6C1}" srcOrd="7" destOrd="0" presId="urn:microsoft.com/office/officeart/2005/8/layout/hProcess9"/>
    <dgm:cxn modelId="{3980614F-BBE5-40FA-976A-3BAE92BDD572}"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BB8A592-CBED-4437-8FA1-64DA140F04FD}"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E67AE20D-1BB7-4313-8446-D775DF932DFA}" type="presOf" srcId="{1D642A3D-6C42-49EC-B1DD-18DCB598C058}" destId="{59D79667-27E3-4DEC-89CB-081F348CB2B0}" srcOrd="0" destOrd="0" presId="urn:microsoft.com/office/officeart/2005/8/layout/hProcess9"/>
    <dgm:cxn modelId="{835791E9-1787-4228-BD44-F02A71160527}"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12F9009F-09F0-476E-97F1-AF8FF8D955DA}"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781DC87-7F85-45BA-90DB-6B0EDA70FD90}" type="presOf" srcId="{3526B49D-B202-6E4C-BDBD-72BE674265B4}" destId="{46F7214C-6C7A-BA4B-9D8C-0EF6B7AAB3F5}" srcOrd="0" destOrd="0" presId="urn:microsoft.com/office/officeart/2005/8/layout/hProcess9"/>
    <dgm:cxn modelId="{88A077A5-F373-4A29-9F52-AE6CB5CD062B}"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C9BDDBEB-1714-476B-B0B3-3ED09A81DEC4}" type="presParOf" srcId="{2C9913E6-D53B-B34E-BB95-5342CAFCF780}" destId="{94FE21AE-3666-3740-9068-83F808FC4C0C}" srcOrd="0" destOrd="0" presId="urn:microsoft.com/office/officeart/2005/8/layout/hProcess9"/>
    <dgm:cxn modelId="{B103A60A-699E-4B3A-8810-2CBD533C9E6B}" type="presParOf" srcId="{2C9913E6-D53B-B34E-BB95-5342CAFCF780}" destId="{C5D9D123-802F-C944-8818-F51FCCDA52AA}" srcOrd="1" destOrd="0" presId="urn:microsoft.com/office/officeart/2005/8/layout/hProcess9"/>
    <dgm:cxn modelId="{FDD12761-CDB8-4F74-B87A-148D3F0C5835}" type="presParOf" srcId="{C5D9D123-802F-C944-8818-F51FCCDA52AA}" destId="{46F7214C-6C7A-BA4B-9D8C-0EF6B7AAB3F5}" srcOrd="0" destOrd="0" presId="urn:microsoft.com/office/officeart/2005/8/layout/hProcess9"/>
    <dgm:cxn modelId="{7FAB12F0-B16C-41CC-A53C-D8786C857CCF}" type="presParOf" srcId="{C5D9D123-802F-C944-8818-F51FCCDA52AA}" destId="{5236E73E-9F25-A24C-A48D-17D3E4E7267E}" srcOrd="1" destOrd="0" presId="urn:microsoft.com/office/officeart/2005/8/layout/hProcess9"/>
    <dgm:cxn modelId="{1F99F8E4-A8B2-4E45-B67B-261DD06C356F}" type="presParOf" srcId="{C5D9D123-802F-C944-8818-F51FCCDA52AA}" destId="{CCFE9310-C1C0-2248-831D-F0EAE418A50C}" srcOrd="2" destOrd="0" presId="urn:microsoft.com/office/officeart/2005/8/layout/hProcess9"/>
    <dgm:cxn modelId="{FFBBFCCB-BD55-402D-B05D-30626545CECD}" type="presParOf" srcId="{C5D9D123-802F-C944-8818-F51FCCDA52AA}" destId="{8963AD29-E361-3540-ACE7-F926AE0D4618}" srcOrd="3" destOrd="0" presId="urn:microsoft.com/office/officeart/2005/8/layout/hProcess9"/>
    <dgm:cxn modelId="{914DBC66-DA95-4705-9D87-072AAA2401D5}" type="presParOf" srcId="{C5D9D123-802F-C944-8818-F51FCCDA52AA}" destId="{E73A9CB3-524F-40A1-A0EE-C0FB45A84D8A}" srcOrd="4" destOrd="0" presId="urn:microsoft.com/office/officeart/2005/8/layout/hProcess9"/>
    <dgm:cxn modelId="{6F194B7C-F46D-48DC-9941-5DD8A658508B}" type="presParOf" srcId="{C5D9D123-802F-C944-8818-F51FCCDA52AA}" destId="{00144739-6EAF-4915-ACC1-3CDDF5DE3F12}" srcOrd="5" destOrd="0" presId="urn:microsoft.com/office/officeart/2005/8/layout/hProcess9"/>
    <dgm:cxn modelId="{9E01765F-D3BD-4195-AE7F-6D845D6798EC}" type="presParOf" srcId="{C5D9D123-802F-C944-8818-F51FCCDA52AA}" destId="{FF324756-C6B4-446B-8FCB-963E1AE6FFEA}" srcOrd="6" destOrd="0" presId="urn:microsoft.com/office/officeart/2005/8/layout/hProcess9"/>
    <dgm:cxn modelId="{ED91EFB2-A35E-4010-BCCD-A98131DE99B6}" type="presParOf" srcId="{C5D9D123-802F-C944-8818-F51FCCDA52AA}" destId="{7C5F7ED3-E0E4-49AE-9354-C8A1AA70B6C1}" srcOrd="7" destOrd="0" presId="urn:microsoft.com/office/officeart/2005/8/layout/hProcess9"/>
    <dgm:cxn modelId="{358BDF2D-2427-48E9-85E9-1C98A1AA236D}"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E389BA08-ACC8-814D-A68D-8921260A26B1}" type="presOf" srcId="{C5D5A1CC-4943-7743-A73E-A08FB2623A22}" destId="{CCFE9310-C1C0-2248-831D-F0EAE418A50C}" srcOrd="0" destOrd="0" presId="urn:microsoft.com/office/officeart/2005/8/layout/hProcess9"/>
    <dgm:cxn modelId="{73AD73A6-3D70-AD44-9452-448E2E185900}" type="presOf" srcId="{78560411-A9D9-4802-A7D9-F1F80C8142CD}" destId="{FF324756-C6B4-446B-8FCB-963E1AE6FFEA}" srcOrd="0" destOrd="0" presId="urn:microsoft.com/office/officeart/2005/8/layout/hProcess9"/>
    <dgm:cxn modelId="{502B6171-A7BF-4541-AB28-9B0AB54BACDF}"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F8F4BEEE-ACC5-9740-8E2C-BABA27D31BFF}"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D2DE9B8B-C087-DB42-80A6-72F5B7651D03}"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546A192-7804-0940-A332-EFF075CDB45E}"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3608A6EA-160A-2B4E-9370-05C1BED45A1C}" type="presParOf" srcId="{2C9913E6-D53B-B34E-BB95-5342CAFCF780}" destId="{94FE21AE-3666-3740-9068-83F808FC4C0C}" srcOrd="0" destOrd="0" presId="urn:microsoft.com/office/officeart/2005/8/layout/hProcess9"/>
    <dgm:cxn modelId="{5684B097-A09A-1644-BC83-8B4560F3FC95}" type="presParOf" srcId="{2C9913E6-D53B-B34E-BB95-5342CAFCF780}" destId="{C5D9D123-802F-C944-8818-F51FCCDA52AA}" srcOrd="1" destOrd="0" presId="urn:microsoft.com/office/officeart/2005/8/layout/hProcess9"/>
    <dgm:cxn modelId="{5EBF6C9B-8565-7742-B11D-5F043EB07B25}" type="presParOf" srcId="{C5D9D123-802F-C944-8818-F51FCCDA52AA}" destId="{46F7214C-6C7A-BA4B-9D8C-0EF6B7AAB3F5}" srcOrd="0" destOrd="0" presId="urn:microsoft.com/office/officeart/2005/8/layout/hProcess9"/>
    <dgm:cxn modelId="{0F11AA58-C9B3-C34A-B4EC-1D05AFDF5BD8}" type="presParOf" srcId="{C5D9D123-802F-C944-8818-F51FCCDA52AA}" destId="{5236E73E-9F25-A24C-A48D-17D3E4E7267E}" srcOrd="1" destOrd="0" presId="urn:microsoft.com/office/officeart/2005/8/layout/hProcess9"/>
    <dgm:cxn modelId="{7726475A-9D01-9741-9CB2-9E89E28AC6EE}" type="presParOf" srcId="{C5D9D123-802F-C944-8818-F51FCCDA52AA}" destId="{CCFE9310-C1C0-2248-831D-F0EAE418A50C}" srcOrd="2" destOrd="0" presId="urn:microsoft.com/office/officeart/2005/8/layout/hProcess9"/>
    <dgm:cxn modelId="{03C2A134-831E-6A40-9018-F68343ACF70E}" type="presParOf" srcId="{C5D9D123-802F-C944-8818-F51FCCDA52AA}" destId="{8963AD29-E361-3540-ACE7-F926AE0D4618}" srcOrd="3" destOrd="0" presId="urn:microsoft.com/office/officeart/2005/8/layout/hProcess9"/>
    <dgm:cxn modelId="{BDC5CA65-1F87-3D48-A9E3-AC6FBD831206}" type="presParOf" srcId="{C5D9D123-802F-C944-8818-F51FCCDA52AA}" destId="{E73A9CB3-524F-40A1-A0EE-C0FB45A84D8A}" srcOrd="4" destOrd="0" presId="urn:microsoft.com/office/officeart/2005/8/layout/hProcess9"/>
    <dgm:cxn modelId="{EE85072C-2A7D-8048-935C-3648A9AB2EAD}" type="presParOf" srcId="{C5D9D123-802F-C944-8818-F51FCCDA52AA}" destId="{00144739-6EAF-4915-ACC1-3CDDF5DE3F12}" srcOrd="5" destOrd="0" presId="urn:microsoft.com/office/officeart/2005/8/layout/hProcess9"/>
    <dgm:cxn modelId="{F930CAA6-F18C-1E41-9EB3-6E2655A2E4E7}" type="presParOf" srcId="{C5D9D123-802F-C944-8818-F51FCCDA52AA}" destId="{FF324756-C6B4-446B-8FCB-963E1AE6FFEA}" srcOrd="6" destOrd="0" presId="urn:microsoft.com/office/officeart/2005/8/layout/hProcess9"/>
    <dgm:cxn modelId="{89BC4D9F-2143-BF43-A8E6-71D4F2B1690C}" type="presParOf" srcId="{C5D9D123-802F-C944-8818-F51FCCDA52AA}" destId="{7C5F7ED3-E0E4-49AE-9354-C8A1AA70B6C1}" srcOrd="7" destOrd="0" presId="urn:microsoft.com/office/officeart/2005/8/layout/hProcess9"/>
    <dgm:cxn modelId="{686CA9E0-D908-0F4F-A1CD-CE8DF57FA5FE}"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FD3EC1B8-ACD7-4937-BDA2-5B3EE4F12003}" type="presOf" srcId="{EF0D2D05-D8E4-924A-B993-D3F2C65D20FB}" destId="{2C9913E6-D53B-B34E-BB95-5342CAFCF780}" srcOrd="0" destOrd="0" presId="urn:microsoft.com/office/officeart/2005/8/layout/hProcess9"/>
    <dgm:cxn modelId="{A4214E8B-6416-429C-9283-658C90335F72}"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D5DFE7BE-F3A4-4295-B91E-2BBD97F2ADF8}" type="presOf" srcId="{1D642A3D-6C42-49EC-B1DD-18DCB598C058}" destId="{59D79667-27E3-4DEC-89CB-081F348CB2B0}" srcOrd="0" destOrd="0" presId="urn:microsoft.com/office/officeart/2005/8/layout/hProcess9"/>
    <dgm:cxn modelId="{3C8DAD27-C987-4F96-AC99-A716522C58B4}" type="presOf" srcId="{C5D5A1CC-4943-7743-A73E-A08FB2623A22}" destId="{CCFE9310-C1C0-2248-831D-F0EAE418A50C}" srcOrd="0" destOrd="0" presId="urn:microsoft.com/office/officeart/2005/8/layout/hProcess9"/>
    <dgm:cxn modelId="{0E7A2F63-6335-40BB-889F-33945FE8C5DE}" type="presOf" srcId="{E0BAF347-9EEA-4446-B796-94FBF9AAD5DC}" destId="{E73A9CB3-524F-40A1-A0EE-C0FB45A84D8A}" srcOrd="0" destOrd="0" presId="urn:microsoft.com/office/officeart/2005/8/layout/hProcess9"/>
    <dgm:cxn modelId="{A28B1228-2C02-4AD2-B136-E5C495A90B90}"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DB22975C-C4FA-4B01-AF04-B0A46765F60C}" type="presParOf" srcId="{2C9913E6-D53B-B34E-BB95-5342CAFCF780}" destId="{94FE21AE-3666-3740-9068-83F808FC4C0C}" srcOrd="0" destOrd="0" presId="urn:microsoft.com/office/officeart/2005/8/layout/hProcess9"/>
    <dgm:cxn modelId="{FCCDDB18-3E97-4FCE-8AC4-80926B06F0A5}" type="presParOf" srcId="{2C9913E6-D53B-B34E-BB95-5342CAFCF780}" destId="{C5D9D123-802F-C944-8818-F51FCCDA52AA}" srcOrd="1" destOrd="0" presId="urn:microsoft.com/office/officeart/2005/8/layout/hProcess9"/>
    <dgm:cxn modelId="{E63C2AFD-C92F-4475-9808-B041AC4867A6}" type="presParOf" srcId="{C5D9D123-802F-C944-8818-F51FCCDA52AA}" destId="{46F7214C-6C7A-BA4B-9D8C-0EF6B7AAB3F5}" srcOrd="0" destOrd="0" presId="urn:microsoft.com/office/officeart/2005/8/layout/hProcess9"/>
    <dgm:cxn modelId="{53FF609A-160E-4FCF-97E5-B7A07B69BB91}" type="presParOf" srcId="{C5D9D123-802F-C944-8818-F51FCCDA52AA}" destId="{5236E73E-9F25-A24C-A48D-17D3E4E7267E}" srcOrd="1" destOrd="0" presId="urn:microsoft.com/office/officeart/2005/8/layout/hProcess9"/>
    <dgm:cxn modelId="{10848FA3-0A5F-465B-82DB-5017B47773BE}" type="presParOf" srcId="{C5D9D123-802F-C944-8818-F51FCCDA52AA}" destId="{CCFE9310-C1C0-2248-831D-F0EAE418A50C}" srcOrd="2" destOrd="0" presId="urn:microsoft.com/office/officeart/2005/8/layout/hProcess9"/>
    <dgm:cxn modelId="{77B75384-D74A-496B-8E1E-D840F602451F}" type="presParOf" srcId="{C5D9D123-802F-C944-8818-F51FCCDA52AA}" destId="{8963AD29-E361-3540-ACE7-F926AE0D4618}" srcOrd="3" destOrd="0" presId="urn:microsoft.com/office/officeart/2005/8/layout/hProcess9"/>
    <dgm:cxn modelId="{3D00ADE0-5BEF-4B76-BFE3-B0A34FB48535}" type="presParOf" srcId="{C5D9D123-802F-C944-8818-F51FCCDA52AA}" destId="{E73A9CB3-524F-40A1-A0EE-C0FB45A84D8A}" srcOrd="4" destOrd="0" presId="urn:microsoft.com/office/officeart/2005/8/layout/hProcess9"/>
    <dgm:cxn modelId="{5286175E-33D0-44AF-8DBF-D023D09CB4AE}" type="presParOf" srcId="{C5D9D123-802F-C944-8818-F51FCCDA52AA}" destId="{00144739-6EAF-4915-ACC1-3CDDF5DE3F12}" srcOrd="5" destOrd="0" presId="urn:microsoft.com/office/officeart/2005/8/layout/hProcess9"/>
    <dgm:cxn modelId="{6AAE5D5E-E6D6-4337-A078-88A941C4F7E6}" type="presParOf" srcId="{C5D9D123-802F-C944-8818-F51FCCDA52AA}" destId="{FF324756-C6B4-446B-8FCB-963E1AE6FFEA}" srcOrd="6" destOrd="0" presId="urn:microsoft.com/office/officeart/2005/8/layout/hProcess9"/>
    <dgm:cxn modelId="{FCDB398A-678F-4D5E-B671-833F7DE626F1}" type="presParOf" srcId="{C5D9D123-802F-C944-8818-F51FCCDA52AA}" destId="{7C5F7ED3-E0E4-49AE-9354-C8A1AA70B6C1}" srcOrd="7" destOrd="0" presId="urn:microsoft.com/office/officeart/2005/8/layout/hProcess9"/>
    <dgm:cxn modelId="{A63090F1-3022-498E-BA7B-B0498263A0A4}"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D230B932-E0FD-4CC0-BA8E-7E1C60759882}" srcId="{EF0D2D05-D8E4-924A-B993-D3F2C65D20FB}" destId="{1D642A3D-6C42-49EC-B1DD-18DCB598C058}" srcOrd="4" destOrd="0" parTransId="{8AF7669B-A634-4374-9192-7EDF5CF7D7FF}" sibTransId="{5C1468E9-1014-4CF6-A2B4-38163AA0D4BA}"/>
    <dgm:cxn modelId="{E58CAA52-5C28-4F71-83EC-17BE6F07AEE1}"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49F9E000-028B-4B8D-BBF0-84BCB64967EE}" type="presOf" srcId="{78560411-A9D9-4802-A7D9-F1F80C8142CD}" destId="{FF324756-C6B4-446B-8FCB-963E1AE6FFEA}" srcOrd="0" destOrd="0" presId="urn:microsoft.com/office/officeart/2005/8/layout/hProcess9"/>
    <dgm:cxn modelId="{33D65087-F19C-4B5B-9484-FF148094823C}" type="presOf" srcId="{C5D5A1CC-4943-7743-A73E-A08FB2623A22}" destId="{CCFE9310-C1C0-2248-831D-F0EAE418A50C}" srcOrd="0" destOrd="0" presId="urn:microsoft.com/office/officeart/2005/8/layout/hProcess9"/>
    <dgm:cxn modelId="{A4E1BE42-D16A-4B10-9C61-3099E0CCD95D}"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0BFF8527-B1CF-498E-915B-89392ABC3C88}"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58E1B013-DA5D-4C2E-8DF3-6E81A7FD5577}"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08E74E83-BBED-4DAA-80D7-7BBC13B51C8B}" type="presParOf" srcId="{2C9913E6-D53B-B34E-BB95-5342CAFCF780}" destId="{94FE21AE-3666-3740-9068-83F808FC4C0C}" srcOrd="0" destOrd="0" presId="urn:microsoft.com/office/officeart/2005/8/layout/hProcess9"/>
    <dgm:cxn modelId="{27F365D9-089D-415A-AC5C-24DA71808FC7}" type="presParOf" srcId="{2C9913E6-D53B-B34E-BB95-5342CAFCF780}" destId="{C5D9D123-802F-C944-8818-F51FCCDA52AA}" srcOrd="1" destOrd="0" presId="urn:microsoft.com/office/officeart/2005/8/layout/hProcess9"/>
    <dgm:cxn modelId="{9798182C-D643-47A8-A27A-6136F0A72FD6}" type="presParOf" srcId="{C5D9D123-802F-C944-8818-F51FCCDA52AA}" destId="{46F7214C-6C7A-BA4B-9D8C-0EF6B7AAB3F5}" srcOrd="0" destOrd="0" presId="urn:microsoft.com/office/officeart/2005/8/layout/hProcess9"/>
    <dgm:cxn modelId="{5BD0C195-C1F1-4F83-AF5E-F0022AF60F5A}" type="presParOf" srcId="{C5D9D123-802F-C944-8818-F51FCCDA52AA}" destId="{5236E73E-9F25-A24C-A48D-17D3E4E7267E}" srcOrd="1" destOrd="0" presId="urn:microsoft.com/office/officeart/2005/8/layout/hProcess9"/>
    <dgm:cxn modelId="{AC4D5A3A-68BF-48DC-9D69-7ACF80415C99}" type="presParOf" srcId="{C5D9D123-802F-C944-8818-F51FCCDA52AA}" destId="{CCFE9310-C1C0-2248-831D-F0EAE418A50C}" srcOrd="2" destOrd="0" presId="urn:microsoft.com/office/officeart/2005/8/layout/hProcess9"/>
    <dgm:cxn modelId="{336A95D4-2523-4057-AAE5-FADA8A81CFD7}" type="presParOf" srcId="{C5D9D123-802F-C944-8818-F51FCCDA52AA}" destId="{8963AD29-E361-3540-ACE7-F926AE0D4618}" srcOrd="3" destOrd="0" presId="urn:microsoft.com/office/officeart/2005/8/layout/hProcess9"/>
    <dgm:cxn modelId="{FD3059DB-8A3F-4875-BA30-FD6A49E98D37}" type="presParOf" srcId="{C5D9D123-802F-C944-8818-F51FCCDA52AA}" destId="{E73A9CB3-524F-40A1-A0EE-C0FB45A84D8A}" srcOrd="4" destOrd="0" presId="urn:microsoft.com/office/officeart/2005/8/layout/hProcess9"/>
    <dgm:cxn modelId="{1DD66704-01C0-4FF5-B8F9-10F3050B6DDA}" type="presParOf" srcId="{C5D9D123-802F-C944-8818-F51FCCDA52AA}" destId="{00144739-6EAF-4915-ACC1-3CDDF5DE3F12}" srcOrd="5" destOrd="0" presId="urn:microsoft.com/office/officeart/2005/8/layout/hProcess9"/>
    <dgm:cxn modelId="{6807E0BC-B28E-491F-AA0D-4E7173A66A48}" type="presParOf" srcId="{C5D9D123-802F-C944-8818-F51FCCDA52AA}" destId="{FF324756-C6B4-446B-8FCB-963E1AE6FFEA}" srcOrd="6" destOrd="0" presId="urn:microsoft.com/office/officeart/2005/8/layout/hProcess9"/>
    <dgm:cxn modelId="{BF5DBB21-6602-4760-9D84-61ACF57428F6}" type="presParOf" srcId="{C5D9D123-802F-C944-8818-F51FCCDA52AA}" destId="{7C5F7ED3-E0E4-49AE-9354-C8A1AA70B6C1}" srcOrd="7" destOrd="0" presId="urn:microsoft.com/office/officeart/2005/8/layout/hProcess9"/>
    <dgm:cxn modelId="{E9CB64B2-D416-4605-A275-A9211303EC93}"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DC87E6A-937B-C744-BCE3-DF6B746EFD5F}" type="presOf" srcId="{E0BAF347-9EEA-4446-B796-94FBF9AAD5DC}" destId="{E73A9CB3-524F-40A1-A0EE-C0FB45A84D8A}" srcOrd="0" destOrd="0" presId="urn:microsoft.com/office/officeart/2005/8/layout/hProcess9"/>
    <dgm:cxn modelId="{B2D37888-D2A7-1542-BE85-ADE5E0247906}" type="presOf" srcId="{1D642A3D-6C42-49EC-B1DD-18DCB598C058}" destId="{59D79667-27E3-4DEC-89CB-081F348CB2B0}" srcOrd="0" destOrd="0" presId="urn:microsoft.com/office/officeart/2005/8/layout/hProcess9"/>
    <dgm:cxn modelId="{F5D5F10A-5DCD-B646-9F0C-A6A25F2D4F5B}"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0C90F06F-793A-5D4D-BBF9-BF47B79B7F6E}"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5A63AAE4-DC38-124A-B511-06A986F9B2CE}"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C45A117B-B911-F240-8CA8-521B607A8B94}" type="presOf" srcId="{EF0D2D05-D8E4-924A-B993-D3F2C65D20FB}" destId="{2C9913E6-D53B-B34E-BB95-5342CAFCF780}" srcOrd="0" destOrd="0" presId="urn:microsoft.com/office/officeart/2005/8/layout/hProcess9"/>
    <dgm:cxn modelId="{FFBF17A1-61CF-1643-8178-C5347F36CE52}" type="presParOf" srcId="{2C9913E6-D53B-B34E-BB95-5342CAFCF780}" destId="{94FE21AE-3666-3740-9068-83F808FC4C0C}" srcOrd="0" destOrd="0" presId="urn:microsoft.com/office/officeart/2005/8/layout/hProcess9"/>
    <dgm:cxn modelId="{8EA656A5-FE50-DF4A-B451-38A151D345FC}" type="presParOf" srcId="{2C9913E6-D53B-B34E-BB95-5342CAFCF780}" destId="{C5D9D123-802F-C944-8818-F51FCCDA52AA}" srcOrd="1" destOrd="0" presId="urn:microsoft.com/office/officeart/2005/8/layout/hProcess9"/>
    <dgm:cxn modelId="{8B851C61-8ED6-8A41-9B62-F12CAB8FC292}" type="presParOf" srcId="{C5D9D123-802F-C944-8818-F51FCCDA52AA}" destId="{46F7214C-6C7A-BA4B-9D8C-0EF6B7AAB3F5}" srcOrd="0" destOrd="0" presId="urn:microsoft.com/office/officeart/2005/8/layout/hProcess9"/>
    <dgm:cxn modelId="{4CE8F3E1-C46C-3A49-A366-111261238C6B}" type="presParOf" srcId="{C5D9D123-802F-C944-8818-F51FCCDA52AA}" destId="{5236E73E-9F25-A24C-A48D-17D3E4E7267E}" srcOrd="1" destOrd="0" presId="urn:microsoft.com/office/officeart/2005/8/layout/hProcess9"/>
    <dgm:cxn modelId="{9FFFA265-3B52-F848-A0ED-E8B79712CFF3}" type="presParOf" srcId="{C5D9D123-802F-C944-8818-F51FCCDA52AA}" destId="{CCFE9310-C1C0-2248-831D-F0EAE418A50C}" srcOrd="2" destOrd="0" presId="urn:microsoft.com/office/officeart/2005/8/layout/hProcess9"/>
    <dgm:cxn modelId="{4AF939DA-7C62-0A46-BB27-9AAC75FF48AC}" type="presParOf" srcId="{C5D9D123-802F-C944-8818-F51FCCDA52AA}" destId="{8963AD29-E361-3540-ACE7-F926AE0D4618}" srcOrd="3" destOrd="0" presId="urn:microsoft.com/office/officeart/2005/8/layout/hProcess9"/>
    <dgm:cxn modelId="{807F6B9A-F0B4-C44A-BCB4-3CA89AD8DA45}" type="presParOf" srcId="{C5D9D123-802F-C944-8818-F51FCCDA52AA}" destId="{E73A9CB3-524F-40A1-A0EE-C0FB45A84D8A}" srcOrd="4" destOrd="0" presId="urn:microsoft.com/office/officeart/2005/8/layout/hProcess9"/>
    <dgm:cxn modelId="{A3FCF576-171C-A741-8EFC-9D51F02A3A8A}" type="presParOf" srcId="{C5D9D123-802F-C944-8818-F51FCCDA52AA}" destId="{00144739-6EAF-4915-ACC1-3CDDF5DE3F12}" srcOrd="5" destOrd="0" presId="urn:microsoft.com/office/officeart/2005/8/layout/hProcess9"/>
    <dgm:cxn modelId="{76A2AF05-70E5-A34D-835A-D88CD7928034}" type="presParOf" srcId="{C5D9D123-802F-C944-8818-F51FCCDA52AA}" destId="{FF324756-C6B4-446B-8FCB-963E1AE6FFEA}" srcOrd="6" destOrd="0" presId="urn:microsoft.com/office/officeart/2005/8/layout/hProcess9"/>
    <dgm:cxn modelId="{D39035CA-8E6E-7B4E-A33C-539BF30F3143}" type="presParOf" srcId="{C5D9D123-802F-C944-8818-F51FCCDA52AA}" destId="{7C5F7ED3-E0E4-49AE-9354-C8A1AA70B6C1}" srcOrd="7" destOrd="0" presId="urn:microsoft.com/office/officeart/2005/8/layout/hProcess9"/>
    <dgm:cxn modelId="{28F29369-CE58-7A40-B58F-26602B0F3F29}"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4EBC51AC-1BBF-4F4D-A60B-4333F82EA128}"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9E1E0A67-AFD1-4C5A-977C-132945708352}" type="presOf" srcId="{78560411-A9D9-4802-A7D9-F1F80C8142CD}" destId="{FF324756-C6B4-446B-8FCB-963E1AE6FFE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7C1B1AB9-4B45-450B-923C-B68B3C0F419C}" type="presOf" srcId="{EF0D2D05-D8E4-924A-B993-D3F2C65D20FB}" destId="{2C9913E6-D53B-B34E-BB95-5342CAFCF780}" srcOrd="0" destOrd="0" presId="urn:microsoft.com/office/officeart/2005/8/layout/hProcess9"/>
    <dgm:cxn modelId="{FFF08681-307B-4EAD-9D44-998DE50C090C}" type="presOf" srcId="{1D642A3D-6C42-49EC-B1DD-18DCB598C058}" destId="{59D79667-27E3-4DEC-89CB-081F348CB2B0}" srcOrd="0" destOrd="0" presId="urn:microsoft.com/office/officeart/2005/8/layout/hProcess9"/>
    <dgm:cxn modelId="{96FA71EF-8636-4C33-BED6-9D6C3CACD7A4}"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90F58D8-AB12-4A1A-8749-234816ACF612}"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86043F85-6DDE-4C7A-8579-7DB57F3E8284}" type="presParOf" srcId="{2C9913E6-D53B-B34E-BB95-5342CAFCF780}" destId="{94FE21AE-3666-3740-9068-83F808FC4C0C}" srcOrd="0" destOrd="0" presId="urn:microsoft.com/office/officeart/2005/8/layout/hProcess9"/>
    <dgm:cxn modelId="{690CF709-624B-43D1-B591-6248447D87B4}" type="presParOf" srcId="{2C9913E6-D53B-B34E-BB95-5342CAFCF780}" destId="{C5D9D123-802F-C944-8818-F51FCCDA52AA}" srcOrd="1" destOrd="0" presId="urn:microsoft.com/office/officeart/2005/8/layout/hProcess9"/>
    <dgm:cxn modelId="{B56A3AB6-1B36-482E-A638-04508FFAD679}" type="presParOf" srcId="{C5D9D123-802F-C944-8818-F51FCCDA52AA}" destId="{46F7214C-6C7A-BA4B-9D8C-0EF6B7AAB3F5}" srcOrd="0" destOrd="0" presId="urn:microsoft.com/office/officeart/2005/8/layout/hProcess9"/>
    <dgm:cxn modelId="{936F6FE2-3090-4610-AA92-BFEA26C4A719}" type="presParOf" srcId="{C5D9D123-802F-C944-8818-F51FCCDA52AA}" destId="{5236E73E-9F25-A24C-A48D-17D3E4E7267E}" srcOrd="1" destOrd="0" presId="urn:microsoft.com/office/officeart/2005/8/layout/hProcess9"/>
    <dgm:cxn modelId="{185C835E-7454-4D42-BFFB-5A5C70E70D10}" type="presParOf" srcId="{C5D9D123-802F-C944-8818-F51FCCDA52AA}" destId="{CCFE9310-C1C0-2248-831D-F0EAE418A50C}" srcOrd="2" destOrd="0" presId="urn:microsoft.com/office/officeart/2005/8/layout/hProcess9"/>
    <dgm:cxn modelId="{BE2A965B-87CD-45B6-BFC4-867ACC79B737}" type="presParOf" srcId="{C5D9D123-802F-C944-8818-F51FCCDA52AA}" destId="{8963AD29-E361-3540-ACE7-F926AE0D4618}" srcOrd="3" destOrd="0" presId="urn:microsoft.com/office/officeart/2005/8/layout/hProcess9"/>
    <dgm:cxn modelId="{ADB0A98B-76FA-458C-93C0-A74CBE14A898}" type="presParOf" srcId="{C5D9D123-802F-C944-8818-F51FCCDA52AA}" destId="{E73A9CB3-524F-40A1-A0EE-C0FB45A84D8A}" srcOrd="4" destOrd="0" presId="urn:microsoft.com/office/officeart/2005/8/layout/hProcess9"/>
    <dgm:cxn modelId="{F8162BD3-44D8-465F-9576-889321FC5A00}" type="presParOf" srcId="{C5D9D123-802F-C944-8818-F51FCCDA52AA}" destId="{00144739-6EAF-4915-ACC1-3CDDF5DE3F12}" srcOrd="5" destOrd="0" presId="urn:microsoft.com/office/officeart/2005/8/layout/hProcess9"/>
    <dgm:cxn modelId="{3A29E8BE-F013-43D4-AB2B-F0AF454202D1}" type="presParOf" srcId="{C5D9D123-802F-C944-8818-F51FCCDA52AA}" destId="{FF324756-C6B4-446B-8FCB-963E1AE6FFEA}" srcOrd="6" destOrd="0" presId="urn:microsoft.com/office/officeart/2005/8/layout/hProcess9"/>
    <dgm:cxn modelId="{9C2BB665-1F0F-449C-B3A4-81221DC4E64D}" type="presParOf" srcId="{C5D9D123-802F-C944-8818-F51FCCDA52AA}" destId="{7C5F7ED3-E0E4-49AE-9354-C8A1AA70B6C1}" srcOrd="7" destOrd="0" presId="urn:microsoft.com/office/officeart/2005/8/layout/hProcess9"/>
    <dgm:cxn modelId="{865F0D1E-C45F-4D3A-A253-C7A1A35F0110}"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2D074C10-0FE1-0143-BE81-B094742B7BD6}" type="presOf" srcId="{1D642A3D-6C42-49EC-B1DD-18DCB598C058}" destId="{59D79667-27E3-4DEC-89CB-081F348CB2B0}" srcOrd="0" destOrd="0" presId="urn:microsoft.com/office/officeart/2005/8/layout/hProcess9"/>
    <dgm:cxn modelId="{EF6472C9-5A33-6A4C-B5FB-5EDB1AECEC69}"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06D444D2-9BD5-5F45-A59E-B2D9923798F8}" type="presOf" srcId="{78560411-A9D9-4802-A7D9-F1F80C8142CD}" destId="{FF324756-C6B4-446B-8FCB-963E1AE6FFE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A1F7903D-176D-7943-9FF5-3378733F8F11}" type="presOf" srcId="{C5D5A1CC-4943-7743-A73E-A08FB2623A22}" destId="{CCFE9310-C1C0-2248-831D-F0EAE418A50C}" srcOrd="0" destOrd="0" presId="urn:microsoft.com/office/officeart/2005/8/layout/hProcess9"/>
    <dgm:cxn modelId="{47B6C2DB-383E-C94F-AB3B-4432F3C52B47}"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1E005617-4532-C644-9489-51CB5C3AA8A2}" type="presOf" srcId="{E0BAF347-9EEA-4446-B796-94FBF9AAD5DC}" destId="{E73A9CB3-524F-40A1-A0EE-C0FB45A84D8A}" srcOrd="0" destOrd="0" presId="urn:microsoft.com/office/officeart/2005/8/layout/hProcess9"/>
    <dgm:cxn modelId="{872AD587-628D-4A45-BF05-1920959C7EF4}" type="presParOf" srcId="{2C9913E6-D53B-B34E-BB95-5342CAFCF780}" destId="{94FE21AE-3666-3740-9068-83F808FC4C0C}" srcOrd="0" destOrd="0" presId="urn:microsoft.com/office/officeart/2005/8/layout/hProcess9"/>
    <dgm:cxn modelId="{B4B0B35B-FBCC-404E-A7C9-070D515130DA}" type="presParOf" srcId="{2C9913E6-D53B-B34E-BB95-5342CAFCF780}" destId="{C5D9D123-802F-C944-8818-F51FCCDA52AA}" srcOrd="1" destOrd="0" presId="urn:microsoft.com/office/officeart/2005/8/layout/hProcess9"/>
    <dgm:cxn modelId="{1219B4C4-D333-4245-A481-AA17D6921E85}" type="presParOf" srcId="{C5D9D123-802F-C944-8818-F51FCCDA52AA}" destId="{46F7214C-6C7A-BA4B-9D8C-0EF6B7AAB3F5}" srcOrd="0" destOrd="0" presId="urn:microsoft.com/office/officeart/2005/8/layout/hProcess9"/>
    <dgm:cxn modelId="{952DBB28-5D4A-784A-803F-0EC1ED5E848B}" type="presParOf" srcId="{C5D9D123-802F-C944-8818-F51FCCDA52AA}" destId="{5236E73E-9F25-A24C-A48D-17D3E4E7267E}" srcOrd="1" destOrd="0" presId="urn:microsoft.com/office/officeart/2005/8/layout/hProcess9"/>
    <dgm:cxn modelId="{6C18ABD2-0136-334D-BA9F-F5BFCB016484}" type="presParOf" srcId="{C5D9D123-802F-C944-8818-F51FCCDA52AA}" destId="{CCFE9310-C1C0-2248-831D-F0EAE418A50C}" srcOrd="2" destOrd="0" presId="urn:microsoft.com/office/officeart/2005/8/layout/hProcess9"/>
    <dgm:cxn modelId="{E632F187-B14D-C847-9E02-7A614D3C7814}" type="presParOf" srcId="{C5D9D123-802F-C944-8818-F51FCCDA52AA}" destId="{8963AD29-E361-3540-ACE7-F926AE0D4618}" srcOrd="3" destOrd="0" presId="urn:microsoft.com/office/officeart/2005/8/layout/hProcess9"/>
    <dgm:cxn modelId="{5F397209-85D6-8B40-BA28-D4262518E8DE}" type="presParOf" srcId="{C5D9D123-802F-C944-8818-F51FCCDA52AA}" destId="{E73A9CB3-524F-40A1-A0EE-C0FB45A84D8A}" srcOrd="4" destOrd="0" presId="urn:microsoft.com/office/officeart/2005/8/layout/hProcess9"/>
    <dgm:cxn modelId="{0AE88760-E48C-494E-9C3C-2F1286982B83}" type="presParOf" srcId="{C5D9D123-802F-C944-8818-F51FCCDA52AA}" destId="{00144739-6EAF-4915-ACC1-3CDDF5DE3F12}" srcOrd="5" destOrd="0" presId="urn:microsoft.com/office/officeart/2005/8/layout/hProcess9"/>
    <dgm:cxn modelId="{01BD051A-9821-2E4D-AAEE-03D54D19BD5C}" type="presParOf" srcId="{C5D9D123-802F-C944-8818-F51FCCDA52AA}" destId="{FF324756-C6B4-446B-8FCB-963E1AE6FFEA}" srcOrd="6" destOrd="0" presId="urn:microsoft.com/office/officeart/2005/8/layout/hProcess9"/>
    <dgm:cxn modelId="{EA9F1CD3-FC9C-374D-B385-9DAF6D197666}" type="presParOf" srcId="{C5D9D123-802F-C944-8818-F51FCCDA52AA}" destId="{7C5F7ED3-E0E4-49AE-9354-C8A1AA70B6C1}" srcOrd="7" destOrd="0" presId="urn:microsoft.com/office/officeart/2005/8/layout/hProcess9"/>
    <dgm:cxn modelId="{0A7A7027-6880-7545-A361-3CDD7E4BCCCD}"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F824FA73-C25C-4445-8CBA-2B295F1E3A7F}" type="presOf" srcId="{EF0D2D05-D8E4-924A-B993-D3F2C65D20FB}" destId="{2C9913E6-D53B-B34E-BB95-5342CAFCF780}" srcOrd="0" destOrd="0" presId="urn:microsoft.com/office/officeart/2005/8/layout/hProcess9"/>
    <dgm:cxn modelId="{3F8A53D9-D206-BC4D-AEAF-098AEFC63BF4}"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A7103AFC-C574-6441-B459-61B8184B46AE}" type="presOf" srcId="{3526B49D-B202-6E4C-BDBD-72BE674265B4}" destId="{46F7214C-6C7A-BA4B-9D8C-0EF6B7AAB3F5}" srcOrd="0" destOrd="0" presId="urn:microsoft.com/office/officeart/2005/8/layout/hProcess9"/>
    <dgm:cxn modelId="{0E18BE23-5151-5D4C-A78F-BD882755581A}" type="presOf" srcId="{78560411-A9D9-4802-A7D9-F1F80C8142CD}" destId="{FF324756-C6B4-446B-8FCB-963E1AE6FFEA}" srcOrd="0" destOrd="0" presId="urn:microsoft.com/office/officeart/2005/8/layout/hProcess9"/>
    <dgm:cxn modelId="{B925AC72-000C-7F43-A7F7-52F3E2C2C24F}"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8E23A775-27ED-7C4E-AD24-19519363FE83}"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2D111C6-D810-074C-B605-8B19247E7357}" type="presParOf" srcId="{2C9913E6-D53B-B34E-BB95-5342CAFCF780}" destId="{94FE21AE-3666-3740-9068-83F808FC4C0C}" srcOrd="0" destOrd="0" presId="urn:microsoft.com/office/officeart/2005/8/layout/hProcess9"/>
    <dgm:cxn modelId="{8CF53491-41BC-5B4F-B57E-A825042FE749}" type="presParOf" srcId="{2C9913E6-D53B-B34E-BB95-5342CAFCF780}" destId="{C5D9D123-802F-C944-8818-F51FCCDA52AA}" srcOrd="1" destOrd="0" presId="urn:microsoft.com/office/officeart/2005/8/layout/hProcess9"/>
    <dgm:cxn modelId="{C2857BE9-954C-D242-8DB2-FCF878C3D87D}" type="presParOf" srcId="{C5D9D123-802F-C944-8818-F51FCCDA52AA}" destId="{46F7214C-6C7A-BA4B-9D8C-0EF6B7AAB3F5}" srcOrd="0" destOrd="0" presId="urn:microsoft.com/office/officeart/2005/8/layout/hProcess9"/>
    <dgm:cxn modelId="{AFE6CADB-5CE2-C146-8ECF-05BAD7451B1D}" type="presParOf" srcId="{C5D9D123-802F-C944-8818-F51FCCDA52AA}" destId="{5236E73E-9F25-A24C-A48D-17D3E4E7267E}" srcOrd="1" destOrd="0" presId="urn:microsoft.com/office/officeart/2005/8/layout/hProcess9"/>
    <dgm:cxn modelId="{75D2FC4F-F4D9-FD46-8F5B-C6BABD4563DA}" type="presParOf" srcId="{C5D9D123-802F-C944-8818-F51FCCDA52AA}" destId="{CCFE9310-C1C0-2248-831D-F0EAE418A50C}" srcOrd="2" destOrd="0" presId="urn:microsoft.com/office/officeart/2005/8/layout/hProcess9"/>
    <dgm:cxn modelId="{EEF9FD68-FB6E-FC45-8B89-6185A8D9AE40}" type="presParOf" srcId="{C5D9D123-802F-C944-8818-F51FCCDA52AA}" destId="{8963AD29-E361-3540-ACE7-F926AE0D4618}" srcOrd="3" destOrd="0" presId="urn:microsoft.com/office/officeart/2005/8/layout/hProcess9"/>
    <dgm:cxn modelId="{766C4BBD-C434-6947-8EBE-40275F99B0C9}" type="presParOf" srcId="{C5D9D123-802F-C944-8818-F51FCCDA52AA}" destId="{E73A9CB3-524F-40A1-A0EE-C0FB45A84D8A}" srcOrd="4" destOrd="0" presId="urn:microsoft.com/office/officeart/2005/8/layout/hProcess9"/>
    <dgm:cxn modelId="{359050D6-19E9-0542-B82D-1B21A89C7664}" type="presParOf" srcId="{C5D9D123-802F-C944-8818-F51FCCDA52AA}" destId="{00144739-6EAF-4915-ACC1-3CDDF5DE3F12}" srcOrd="5" destOrd="0" presId="urn:microsoft.com/office/officeart/2005/8/layout/hProcess9"/>
    <dgm:cxn modelId="{88F05299-4E3D-9D44-9572-D9CC62D92C3C}" type="presParOf" srcId="{C5D9D123-802F-C944-8818-F51FCCDA52AA}" destId="{FF324756-C6B4-446B-8FCB-963E1AE6FFEA}" srcOrd="6" destOrd="0" presId="urn:microsoft.com/office/officeart/2005/8/layout/hProcess9"/>
    <dgm:cxn modelId="{2DA3CF8B-50B3-254D-BE13-C4DDB93C8D0C}" type="presParOf" srcId="{C5D9D123-802F-C944-8818-F51FCCDA52AA}" destId="{7C5F7ED3-E0E4-49AE-9354-C8A1AA70B6C1}" srcOrd="7" destOrd="0" presId="urn:microsoft.com/office/officeart/2005/8/layout/hProcess9"/>
    <dgm:cxn modelId="{A15637F0-CB0C-874F-9439-6554FC24F4CF}"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3C1F57D0-68BD-42FC-8D89-F354241CFB76}" type="presOf" srcId="{1D642A3D-6C42-49EC-B1DD-18DCB598C058}" destId="{59D79667-27E3-4DEC-89CB-081F348CB2B0}" srcOrd="0" destOrd="0" presId="urn:microsoft.com/office/officeart/2005/8/layout/hProcess9"/>
    <dgm:cxn modelId="{E701E0FB-3E52-4742-B4C1-8F028EFCD084}" type="presOf" srcId="{EF0D2D05-D8E4-924A-B993-D3F2C65D20FB}" destId="{2C9913E6-D53B-B34E-BB95-5342CAFCF780}" srcOrd="0" destOrd="0" presId="urn:microsoft.com/office/officeart/2005/8/layout/hProcess9"/>
    <dgm:cxn modelId="{3AB6B756-ED5F-4CF2-B9F9-58510A6A701D}" type="presOf" srcId="{C5D5A1CC-4943-7743-A73E-A08FB2623A22}" destId="{CCFE9310-C1C0-2248-831D-F0EAE418A50C}" srcOrd="0" destOrd="0" presId="urn:microsoft.com/office/officeart/2005/8/layout/hProcess9"/>
    <dgm:cxn modelId="{4121CD33-1090-41FB-B568-9452121D5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0083C97E-AEA2-4E9C-942A-BE70867C3159}" type="presOf" srcId="{E0BAF347-9EEA-4446-B796-94FBF9AAD5DC}" destId="{E73A9CB3-524F-40A1-A0EE-C0FB45A84D8A}" srcOrd="0" destOrd="0" presId="urn:microsoft.com/office/officeart/2005/8/layout/hProcess9"/>
    <dgm:cxn modelId="{FD912050-4CF1-4ACA-872F-1A97FE1C6D6A}"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177CF89B-1DE3-4865-8B79-B4FF59A5DED7}" type="presParOf" srcId="{2C9913E6-D53B-B34E-BB95-5342CAFCF780}" destId="{94FE21AE-3666-3740-9068-83F808FC4C0C}" srcOrd="0" destOrd="0" presId="urn:microsoft.com/office/officeart/2005/8/layout/hProcess9"/>
    <dgm:cxn modelId="{07F4F013-C02E-4C20-AEC8-528C8B784959}" type="presParOf" srcId="{2C9913E6-D53B-B34E-BB95-5342CAFCF780}" destId="{C5D9D123-802F-C944-8818-F51FCCDA52AA}" srcOrd="1" destOrd="0" presId="urn:microsoft.com/office/officeart/2005/8/layout/hProcess9"/>
    <dgm:cxn modelId="{5BBE5CFE-E182-4C03-9F4B-C53A895A418F}" type="presParOf" srcId="{C5D9D123-802F-C944-8818-F51FCCDA52AA}" destId="{46F7214C-6C7A-BA4B-9D8C-0EF6B7AAB3F5}" srcOrd="0" destOrd="0" presId="urn:microsoft.com/office/officeart/2005/8/layout/hProcess9"/>
    <dgm:cxn modelId="{E18548FB-BCA3-47C3-A917-4C0B174CE78A}" type="presParOf" srcId="{C5D9D123-802F-C944-8818-F51FCCDA52AA}" destId="{5236E73E-9F25-A24C-A48D-17D3E4E7267E}" srcOrd="1" destOrd="0" presId="urn:microsoft.com/office/officeart/2005/8/layout/hProcess9"/>
    <dgm:cxn modelId="{F13177C3-4B4F-4EE0-9FFD-970B91091183}" type="presParOf" srcId="{C5D9D123-802F-C944-8818-F51FCCDA52AA}" destId="{CCFE9310-C1C0-2248-831D-F0EAE418A50C}" srcOrd="2" destOrd="0" presId="urn:microsoft.com/office/officeart/2005/8/layout/hProcess9"/>
    <dgm:cxn modelId="{2991085D-49A9-4780-852D-7128DEBDD6F4}" type="presParOf" srcId="{C5D9D123-802F-C944-8818-F51FCCDA52AA}" destId="{8963AD29-E361-3540-ACE7-F926AE0D4618}" srcOrd="3" destOrd="0" presId="urn:microsoft.com/office/officeart/2005/8/layout/hProcess9"/>
    <dgm:cxn modelId="{8DB003AD-9CF2-490F-BA00-4C5599FD19F8}" type="presParOf" srcId="{C5D9D123-802F-C944-8818-F51FCCDA52AA}" destId="{E73A9CB3-524F-40A1-A0EE-C0FB45A84D8A}" srcOrd="4" destOrd="0" presId="urn:microsoft.com/office/officeart/2005/8/layout/hProcess9"/>
    <dgm:cxn modelId="{7C6277BC-AA94-46B1-A3B1-C87B2BCE3830}" type="presParOf" srcId="{C5D9D123-802F-C944-8818-F51FCCDA52AA}" destId="{00144739-6EAF-4915-ACC1-3CDDF5DE3F12}" srcOrd="5" destOrd="0" presId="urn:microsoft.com/office/officeart/2005/8/layout/hProcess9"/>
    <dgm:cxn modelId="{4B44B63B-85AF-4274-B7AB-D48A6CA83EE7}" type="presParOf" srcId="{C5D9D123-802F-C944-8818-F51FCCDA52AA}" destId="{FF324756-C6B4-446B-8FCB-963E1AE6FFEA}" srcOrd="6" destOrd="0" presId="urn:microsoft.com/office/officeart/2005/8/layout/hProcess9"/>
    <dgm:cxn modelId="{6830CE12-B53C-4251-A957-3D049503E3A5}" type="presParOf" srcId="{C5D9D123-802F-C944-8818-F51FCCDA52AA}" destId="{7C5F7ED3-E0E4-49AE-9354-C8A1AA70B6C1}" srcOrd="7" destOrd="0" presId="urn:microsoft.com/office/officeart/2005/8/layout/hProcess9"/>
    <dgm:cxn modelId="{58DE5234-8066-4FCA-9657-5295ADD94895}"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103C4621-F868-45C9-A6BD-6157BA0EF961}" type="presOf" srcId="{C90A0CF3-1F37-48CB-BA5D-D4EB24807C84}" destId="{E295AFC2-C036-44F8-AAB3-349010F329B2}"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1F08BBAB-614A-48B8-9CB6-3D7A33B81061}" type="presOf" srcId="{EF0D2D05-D8E4-924A-B993-D3F2C65D20FB}" destId="{2C9913E6-D53B-B34E-BB95-5342CAFCF780}"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B38C8B8C-A3B5-420B-B0CC-FDDAFE5FC18A}" type="presOf" srcId="{1D642A3D-6C42-49EC-B1DD-18DCB598C058}" destId="{59D79667-27E3-4DEC-89CB-081F348CB2B0}" srcOrd="0" destOrd="0" presId="urn:microsoft.com/office/officeart/2005/8/layout/hProcess9"/>
    <dgm:cxn modelId="{6D915898-881A-4ADA-896A-371A2248866B}"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8F921B01-08D6-43F0-A637-00CDFFB0BB83}" type="presOf" srcId="{C5D5A1CC-4943-7743-A73E-A08FB2623A22}" destId="{CCFE9310-C1C0-2248-831D-F0EAE418A50C}" srcOrd="0" destOrd="0" presId="urn:microsoft.com/office/officeart/2005/8/layout/hProcess9"/>
    <dgm:cxn modelId="{EBF2626F-A221-4285-9CF3-25DB6063562F}" type="presOf" srcId="{3526B49D-B202-6E4C-BDBD-72BE674265B4}" destId="{46F7214C-6C7A-BA4B-9D8C-0EF6B7AAB3F5}" srcOrd="0" destOrd="0" presId="urn:microsoft.com/office/officeart/2005/8/layout/hProcess9"/>
    <dgm:cxn modelId="{4331C09E-A735-48CC-845B-3708F0774050}"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65421988-C0B7-4AAE-A139-07220FB23EEE}" type="presParOf" srcId="{2C9913E6-D53B-B34E-BB95-5342CAFCF780}" destId="{94FE21AE-3666-3740-9068-83F808FC4C0C}" srcOrd="0" destOrd="0" presId="urn:microsoft.com/office/officeart/2005/8/layout/hProcess9"/>
    <dgm:cxn modelId="{6077DAFD-28E8-4FE0-A233-973A2475C0A4}" type="presParOf" srcId="{2C9913E6-D53B-B34E-BB95-5342CAFCF780}" destId="{C5D9D123-802F-C944-8818-F51FCCDA52AA}" srcOrd="1" destOrd="0" presId="urn:microsoft.com/office/officeart/2005/8/layout/hProcess9"/>
    <dgm:cxn modelId="{1FE1CC9D-5808-4A4B-B2C0-FF6A2E872C9E}" type="presParOf" srcId="{C5D9D123-802F-C944-8818-F51FCCDA52AA}" destId="{46F7214C-6C7A-BA4B-9D8C-0EF6B7AAB3F5}" srcOrd="0" destOrd="0" presId="urn:microsoft.com/office/officeart/2005/8/layout/hProcess9"/>
    <dgm:cxn modelId="{6CB0CDB0-3E57-45E7-BB26-16A197E081B3}" type="presParOf" srcId="{C5D9D123-802F-C944-8818-F51FCCDA52AA}" destId="{5236E73E-9F25-A24C-A48D-17D3E4E7267E}" srcOrd="1" destOrd="0" presId="urn:microsoft.com/office/officeart/2005/8/layout/hProcess9"/>
    <dgm:cxn modelId="{141212D6-62C6-43B9-ADF5-1A55F9DB97CF}" type="presParOf" srcId="{C5D9D123-802F-C944-8818-F51FCCDA52AA}" destId="{CCFE9310-C1C0-2248-831D-F0EAE418A50C}" srcOrd="2" destOrd="0" presId="urn:microsoft.com/office/officeart/2005/8/layout/hProcess9"/>
    <dgm:cxn modelId="{153E4342-A930-40E5-8CD6-C8CBB7F660D6}" type="presParOf" srcId="{C5D9D123-802F-C944-8818-F51FCCDA52AA}" destId="{8963AD29-E361-3540-ACE7-F926AE0D4618}" srcOrd="3" destOrd="0" presId="urn:microsoft.com/office/officeart/2005/8/layout/hProcess9"/>
    <dgm:cxn modelId="{3BBDFA96-18AE-4286-AF74-0A63C2375F56}" type="presParOf" srcId="{C5D9D123-802F-C944-8818-F51FCCDA52AA}" destId="{E73A9CB3-524F-40A1-A0EE-C0FB45A84D8A}" srcOrd="4" destOrd="0" presId="urn:microsoft.com/office/officeart/2005/8/layout/hProcess9"/>
    <dgm:cxn modelId="{BC5CF387-7CDE-49C9-A0AE-D9039E0FB248}" type="presParOf" srcId="{C5D9D123-802F-C944-8818-F51FCCDA52AA}" destId="{00144739-6EAF-4915-ACC1-3CDDF5DE3F12}" srcOrd="5" destOrd="0" presId="urn:microsoft.com/office/officeart/2005/8/layout/hProcess9"/>
    <dgm:cxn modelId="{E2E7665C-4E8D-4D0C-A13A-2D1B708F925C}" type="presParOf" srcId="{C5D9D123-802F-C944-8818-F51FCCDA52AA}" destId="{FF324756-C6B4-446B-8FCB-963E1AE6FFEA}" srcOrd="6" destOrd="0" presId="urn:microsoft.com/office/officeart/2005/8/layout/hProcess9"/>
    <dgm:cxn modelId="{FF516F76-AD5B-4866-97E1-55DF6F462177}" type="presParOf" srcId="{C5D9D123-802F-C944-8818-F51FCCDA52AA}" destId="{7C5F7ED3-E0E4-49AE-9354-C8A1AA70B6C1}" srcOrd="7" destOrd="0" presId="urn:microsoft.com/office/officeart/2005/8/layout/hProcess9"/>
    <dgm:cxn modelId="{5C46510C-149A-48BB-803B-FEE72FA8AE3B}" type="presParOf" srcId="{C5D9D123-802F-C944-8818-F51FCCDA52AA}" destId="{59D79667-27E3-4DEC-89CB-081F348CB2B0}" srcOrd="8" destOrd="0" presId="urn:microsoft.com/office/officeart/2005/8/layout/hProcess9"/>
    <dgm:cxn modelId="{69E9264F-6D5B-4051-80B4-8BC9A4307B15}" type="presParOf" srcId="{C5D9D123-802F-C944-8818-F51FCCDA52AA}" destId="{82F6C560-0132-4439-873A-775DC285F2BC}" srcOrd="9" destOrd="0" presId="urn:microsoft.com/office/officeart/2005/8/layout/hProcess9"/>
    <dgm:cxn modelId="{0701CEA3-6CA8-4FE9-A4D3-945E1E5DA63F}"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0E2F2C45-8134-442C-A191-189EB0C5B0C8}" type="presOf" srcId="{C5D5A1CC-4943-7743-A73E-A08FB2623A22}" destId="{CCFE9310-C1C0-2248-831D-F0EAE418A50C}"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687BD76F-BCFC-4FD8-8CD6-8A40FABD6841}" type="presOf" srcId="{1D642A3D-6C42-49EC-B1DD-18DCB598C058}" destId="{59D79667-27E3-4DEC-89CB-081F348CB2B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F7267EC-581E-40F6-A98E-91CC5739143E}" type="presOf" srcId="{3526B49D-B202-6E4C-BDBD-72BE674265B4}" destId="{46F7214C-6C7A-BA4B-9D8C-0EF6B7AAB3F5}" srcOrd="0" destOrd="0" presId="urn:microsoft.com/office/officeart/2005/8/layout/hProcess9"/>
    <dgm:cxn modelId="{E6FBEFE7-1E07-4727-BB28-C4C1A3F6EB45}" type="presOf" srcId="{E0BAF347-9EEA-4446-B796-94FBF9AAD5DC}" destId="{E73A9CB3-524F-40A1-A0EE-C0FB45A84D8A}" srcOrd="0" destOrd="0" presId="urn:microsoft.com/office/officeart/2005/8/layout/hProcess9"/>
    <dgm:cxn modelId="{C80CB8EC-DD01-41C5-B03B-902363DCA20A}" type="presOf" srcId="{78560411-A9D9-4802-A7D9-F1F80C8142CD}" destId="{FF324756-C6B4-446B-8FCB-963E1AE6FFE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9A217703-B4D3-4B2E-8D78-E3ACDAF0B90E}" type="presOf" srcId="{EF0D2D05-D8E4-924A-B993-D3F2C65D20FB}" destId="{2C9913E6-D53B-B34E-BB95-5342CAFCF780}" srcOrd="0" destOrd="0" presId="urn:microsoft.com/office/officeart/2005/8/layout/hProcess9"/>
    <dgm:cxn modelId="{5A6D8F61-E269-44D9-BDAD-4413540B13D8}" type="presParOf" srcId="{2C9913E6-D53B-B34E-BB95-5342CAFCF780}" destId="{94FE21AE-3666-3740-9068-83F808FC4C0C}" srcOrd="0" destOrd="0" presId="urn:microsoft.com/office/officeart/2005/8/layout/hProcess9"/>
    <dgm:cxn modelId="{70A4F545-9687-44E7-B370-F4F600029598}" type="presParOf" srcId="{2C9913E6-D53B-B34E-BB95-5342CAFCF780}" destId="{C5D9D123-802F-C944-8818-F51FCCDA52AA}" srcOrd="1" destOrd="0" presId="urn:microsoft.com/office/officeart/2005/8/layout/hProcess9"/>
    <dgm:cxn modelId="{96E2F1EC-28BE-46E4-84F5-BE5B55285FD3}" type="presParOf" srcId="{C5D9D123-802F-C944-8818-F51FCCDA52AA}" destId="{46F7214C-6C7A-BA4B-9D8C-0EF6B7AAB3F5}" srcOrd="0" destOrd="0" presId="urn:microsoft.com/office/officeart/2005/8/layout/hProcess9"/>
    <dgm:cxn modelId="{9C324909-AB1F-4878-81CC-79276EE314DA}" type="presParOf" srcId="{C5D9D123-802F-C944-8818-F51FCCDA52AA}" destId="{5236E73E-9F25-A24C-A48D-17D3E4E7267E}" srcOrd="1" destOrd="0" presId="urn:microsoft.com/office/officeart/2005/8/layout/hProcess9"/>
    <dgm:cxn modelId="{890755C5-5D05-422C-B393-11B9A09DBED7}" type="presParOf" srcId="{C5D9D123-802F-C944-8818-F51FCCDA52AA}" destId="{CCFE9310-C1C0-2248-831D-F0EAE418A50C}" srcOrd="2" destOrd="0" presId="urn:microsoft.com/office/officeart/2005/8/layout/hProcess9"/>
    <dgm:cxn modelId="{9D0609B1-C4DE-4095-A214-185A68BDCE3D}" type="presParOf" srcId="{C5D9D123-802F-C944-8818-F51FCCDA52AA}" destId="{8963AD29-E361-3540-ACE7-F926AE0D4618}" srcOrd="3" destOrd="0" presId="urn:microsoft.com/office/officeart/2005/8/layout/hProcess9"/>
    <dgm:cxn modelId="{02484642-C2C1-443F-8F8B-8B8792B0307E}" type="presParOf" srcId="{C5D9D123-802F-C944-8818-F51FCCDA52AA}" destId="{E73A9CB3-524F-40A1-A0EE-C0FB45A84D8A}" srcOrd="4" destOrd="0" presId="urn:microsoft.com/office/officeart/2005/8/layout/hProcess9"/>
    <dgm:cxn modelId="{DCBB59A7-E2CC-4576-A6D9-1E3D9F71BA0E}" type="presParOf" srcId="{C5D9D123-802F-C944-8818-F51FCCDA52AA}" destId="{00144739-6EAF-4915-ACC1-3CDDF5DE3F12}" srcOrd="5" destOrd="0" presId="urn:microsoft.com/office/officeart/2005/8/layout/hProcess9"/>
    <dgm:cxn modelId="{526BC792-BCAC-4587-9586-F44BA825D8E3}" type="presParOf" srcId="{C5D9D123-802F-C944-8818-F51FCCDA52AA}" destId="{FF324756-C6B4-446B-8FCB-963E1AE6FFEA}" srcOrd="6" destOrd="0" presId="urn:microsoft.com/office/officeart/2005/8/layout/hProcess9"/>
    <dgm:cxn modelId="{6B77E97A-7C40-4575-86C8-20D9413CAB03}" type="presParOf" srcId="{C5D9D123-802F-C944-8818-F51FCCDA52AA}" destId="{7C5F7ED3-E0E4-49AE-9354-C8A1AA70B6C1}" srcOrd="7" destOrd="0" presId="urn:microsoft.com/office/officeart/2005/8/layout/hProcess9"/>
    <dgm:cxn modelId="{6008C2AC-9CDA-4311-9BBA-CCD3D8E09F78}"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8FCE4E39-36C1-441D-A8E8-D46FCDD974E1}" type="presOf" srcId="{C90A0CF3-1F37-48CB-BA5D-D4EB24807C84}" destId="{E295AFC2-C036-44F8-AAB3-349010F329B2}"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32B86507-CB94-44CC-B504-EA9CD0127997}" type="presOf" srcId="{C5D5A1CC-4943-7743-A73E-A08FB2623A22}" destId="{CCFE9310-C1C0-2248-831D-F0EAE418A50C}" srcOrd="0" destOrd="0" presId="urn:microsoft.com/office/officeart/2005/8/layout/hProcess9"/>
    <dgm:cxn modelId="{2F7F2CB9-B891-4D74-A395-B7DA048B66D0}" type="presOf" srcId="{3526B49D-B202-6E4C-BDBD-72BE674265B4}" destId="{46F7214C-6C7A-BA4B-9D8C-0EF6B7AAB3F5}" srcOrd="0" destOrd="0" presId="urn:microsoft.com/office/officeart/2005/8/layout/hProcess9"/>
    <dgm:cxn modelId="{AE2D8620-803F-45CD-8DE8-3C51989E93D8}"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E66263F7-9BEF-4F6A-B0CB-84133B5B56FB}" type="presOf" srcId="{EF0D2D05-D8E4-924A-B993-D3F2C65D20FB}" destId="{2C9913E6-D53B-B34E-BB95-5342CAFCF780}" srcOrd="0" destOrd="0" presId="urn:microsoft.com/office/officeart/2005/8/layout/hProcess9"/>
    <dgm:cxn modelId="{8A976C5F-92AD-4B52-BF5B-1050986CDCC9}"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279B65E1-865F-441E-9FEF-DF4AC93FA7A0}"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D599A1BC-4982-4E0B-AF0B-57E1C79EC997}" type="presParOf" srcId="{2C9913E6-D53B-B34E-BB95-5342CAFCF780}" destId="{94FE21AE-3666-3740-9068-83F808FC4C0C}" srcOrd="0" destOrd="0" presId="urn:microsoft.com/office/officeart/2005/8/layout/hProcess9"/>
    <dgm:cxn modelId="{D344597F-0EF5-40E0-BB12-5C14F5EFFC3A}" type="presParOf" srcId="{2C9913E6-D53B-B34E-BB95-5342CAFCF780}" destId="{C5D9D123-802F-C944-8818-F51FCCDA52AA}" srcOrd="1" destOrd="0" presId="urn:microsoft.com/office/officeart/2005/8/layout/hProcess9"/>
    <dgm:cxn modelId="{B52CC888-693A-4911-8C5D-373AC19FD669}" type="presParOf" srcId="{C5D9D123-802F-C944-8818-F51FCCDA52AA}" destId="{46F7214C-6C7A-BA4B-9D8C-0EF6B7AAB3F5}" srcOrd="0" destOrd="0" presId="urn:microsoft.com/office/officeart/2005/8/layout/hProcess9"/>
    <dgm:cxn modelId="{31458D3C-80E4-4472-9B8E-303F136873C9}" type="presParOf" srcId="{C5D9D123-802F-C944-8818-F51FCCDA52AA}" destId="{5236E73E-9F25-A24C-A48D-17D3E4E7267E}" srcOrd="1" destOrd="0" presId="urn:microsoft.com/office/officeart/2005/8/layout/hProcess9"/>
    <dgm:cxn modelId="{E4C5F94A-0524-419F-ADFF-7994C09E7256}" type="presParOf" srcId="{C5D9D123-802F-C944-8818-F51FCCDA52AA}" destId="{CCFE9310-C1C0-2248-831D-F0EAE418A50C}" srcOrd="2" destOrd="0" presId="urn:microsoft.com/office/officeart/2005/8/layout/hProcess9"/>
    <dgm:cxn modelId="{48A8D036-1B7A-46D9-801D-EA80D3131D9F}" type="presParOf" srcId="{C5D9D123-802F-C944-8818-F51FCCDA52AA}" destId="{8963AD29-E361-3540-ACE7-F926AE0D4618}" srcOrd="3" destOrd="0" presId="urn:microsoft.com/office/officeart/2005/8/layout/hProcess9"/>
    <dgm:cxn modelId="{60308EEA-AB44-4C14-8413-96182E7D395D}" type="presParOf" srcId="{C5D9D123-802F-C944-8818-F51FCCDA52AA}" destId="{E73A9CB3-524F-40A1-A0EE-C0FB45A84D8A}" srcOrd="4" destOrd="0" presId="urn:microsoft.com/office/officeart/2005/8/layout/hProcess9"/>
    <dgm:cxn modelId="{41E01534-3B5A-44F6-B7B2-D8FB3AF3FD07}" type="presParOf" srcId="{C5D9D123-802F-C944-8818-F51FCCDA52AA}" destId="{00144739-6EAF-4915-ACC1-3CDDF5DE3F12}" srcOrd="5" destOrd="0" presId="urn:microsoft.com/office/officeart/2005/8/layout/hProcess9"/>
    <dgm:cxn modelId="{4E82E503-2977-4FF3-B90A-CBEF8DBCC2BB}" type="presParOf" srcId="{C5D9D123-802F-C944-8818-F51FCCDA52AA}" destId="{FF324756-C6B4-446B-8FCB-963E1AE6FFEA}" srcOrd="6" destOrd="0" presId="urn:microsoft.com/office/officeart/2005/8/layout/hProcess9"/>
    <dgm:cxn modelId="{4A1CBB40-79E2-41E2-94AB-E173EAB4444D}" type="presParOf" srcId="{C5D9D123-802F-C944-8818-F51FCCDA52AA}" destId="{7C5F7ED3-E0E4-49AE-9354-C8A1AA70B6C1}" srcOrd="7" destOrd="0" presId="urn:microsoft.com/office/officeart/2005/8/layout/hProcess9"/>
    <dgm:cxn modelId="{19634401-A77E-4B70-904E-878687871BAB}" type="presParOf" srcId="{C5D9D123-802F-C944-8818-F51FCCDA52AA}" destId="{59D79667-27E3-4DEC-89CB-081F348CB2B0}" srcOrd="8" destOrd="0" presId="urn:microsoft.com/office/officeart/2005/8/layout/hProcess9"/>
    <dgm:cxn modelId="{931858D9-440F-4080-8DC5-6BE52AF44594}" type="presParOf" srcId="{C5D9D123-802F-C944-8818-F51FCCDA52AA}" destId="{82F6C560-0132-4439-873A-775DC285F2BC}" srcOrd="9" destOrd="0" presId="urn:microsoft.com/office/officeart/2005/8/layout/hProcess9"/>
    <dgm:cxn modelId="{A2F8CFD9-2B57-41EC-B9FD-C993459A4864}"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4C84A26D-0B8B-4CD4-82CA-DDD209EF3B7B}" type="presOf" srcId="{78560411-A9D9-4802-A7D9-F1F80C8142CD}" destId="{FF324756-C6B4-446B-8FCB-963E1AE6FFEA}" srcOrd="0" destOrd="0" presId="urn:microsoft.com/office/officeart/2005/8/layout/hProcess9"/>
    <dgm:cxn modelId="{FA21FEE8-DA04-4B0C-834E-C75B319780EB}"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F9D90EAF-B528-4E04-963B-BD627CB49A93}" type="presOf" srcId="{C90A0CF3-1F37-48CB-BA5D-D4EB24807C84}" destId="{E295AFC2-C036-44F8-AAB3-349010F329B2}" srcOrd="0" destOrd="0" presId="urn:microsoft.com/office/officeart/2005/8/layout/hProcess9"/>
    <dgm:cxn modelId="{607A368E-9289-4C2F-8D2A-7F2D47E9E355}" type="presOf" srcId="{1D642A3D-6C42-49EC-B1DD-18DCB598C058}" destId="{59D79667-27E3-4DEC-89CB-081F348CB2B0}"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462F366A-B708-41AF-944E-D5D45C020EA8}" type="presOf" srcId="{3526B49D-B202-6E4C-BDBD-72BE674265B4}" destId="{46F7214C-6C7A-BA4B-9D8C-0EF6B7AAB3F5}"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1CF84F1A-B476-4CD7-A012-EA4F31FE90F4}"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78FF087-41DA-4DDB-8C68-656EF3D507F9}" type="presOf" srcId="{E0BAF347-9EEA-4446-B796-94FBF9AAD5DC}" destId="{E73A9CB3-524F-40A1-A0EE-C0FB45A84D8A}" srcOrd="0" destOrd="0" presId="urn:microsoft.com/office/officeart/2005/8/layout/hProcess9"/>
    <dgm:cxn modelId="{000AB1FD-CA1E-41CB-B5C2-8F02CDF586D9}" type="presParOf" srcId="{2C9913E6-D53B-B34E-BB95-5342CAFCF780}" destId="{94FE21AE-3666-3740-9068-83F808FC4C0C}" srcOrd="0" destOrd="0" presId="urn:microsoft.com/office/officeart/2005/8/layout/hProcess9"/>
    <dgm:cxn modelId="{36E46B8C-CF83-4256-98CE-D6E1B63149F9}" type="presParOf" srcId="{2C9913E6-D53B-B34E-BB95-5342CAFCF780}" destId="{C5D9D123-802F-C944-8818-F51FCCDA52AA}" srcOrd="1" destOrd="0" presId="urn:microsoft.com/office/officeart/2005/8/layout/hProcess9"/>
    <dgm:cxn modelId="{E7907991-4C78-4AC3-A71C-7B61B9869E7C}" type="presParOf" srcId="{C5D9D123-802F-C944-8818-F51FCCDA52AA}" destId="{46F7214C-6C7A-BA4B-9D8C-0EF6B7AAB3F5}" srcOrd="0" destOrd="0" presId="urn:microsoft.com/office/officeart/2005/8/layout/hProcess9"/>
    <dgm:cxn modelId="{080554A6-3F4A-449F-8159-51F7EEE3D93E}" type="presParOf" srcId="{C5D9D123-802F-C944-8818-F51FCCDA52AA}" destId="{5236E73E-9F25-A24C-A48D-17D3E4E7267E}" srcOrd="1" destOrd="0" presId="urn:microsoft.com/office/officeart/2005/8/layout/hProcess9"/>
    <dgm:cxn modelId="{EE5C575D-AA96-4152-B852-CAD09DECE44D}" type="presParOf" srcId="{C5D9D123-802F-C944-8818-F51FCCDA52AA}" destId="{CCFE9310-C1C0-2248-831D-F0EAE418A50C}" srcOrd="2" destOrd="0" presId="urn:microsoft.com/office/officeart/2005/8/layout/hProcess9"/>
    <dgm:cxn modelId="{DA090245-224F-42A9-AD9E-8E984B8AA0A3}" type="presParOf" srcId="{C5D9D123-802F-C944-8818-F51FCCDA52AA}" destId="{8963AD29-E361-3540-ACE7-F926AE0D4618}" srcOrd="3" destOrd="0" presId="urn:microsoft.com/office/officeart/2005/8/layout/hProcess9"/>
    <dgm:cxn modelId="{2A693529-9FF0-4868-BB1F-4657A4CDAE6B}" type="presParOf" srcId="{C5D9D123-802F-C944-8818-F51FCCDA52AA}" destId="{E73A9CB3-524F-40A1-A0EE-C0FB45A84D8A}" srcOrd="4" destOrd="0" presId="urn:microsoft.com/office/officeart/2005/8/layout/hProcess9"/>
    <dgm:cxn modelId="{B73B9BFE-E94A-4FD2-B159-A278FCA2C825}" type="presParOf" srcId="{C5D9D123-802F-C944-8818-F51FCCDA52AA}" destId="{00144739-6EAF-4915-ACC1-3CDDF5DE3F12}" srcOrd="5" destOrd="0" presId="urn:microsoft.com/office/officeart/2005/8/layout/hProcess9"/>
    <dgm:cxn modelId="{CF71D91D-77C3-4F86-971F-67BC4AC94EC0}" type="presParOf" srcId="{C5D9D123-802F-C944-8818-F51FCCDA52AA}" destId="{FF324756-C6B4-446B-8FCB-963E1AE6FFEA}" srcOrd="6" destOrd="0" presId="urn:microsoft.com/office/officeart/2005/8/layout/hProcess9"/>
    <dgm:cxn modelId="{9BF0929A-8D8F-4D75-AED3-96DF012F2CB6}" type="presParOf" srcId="{C5D9D123-802F-C944-8818-F51FCCDA52AA}" destId="{7C5F7ED3-E0E4-49AE-9354-C8A1AA70B6C1}" srcOrd="7" destOrd="0" presId="urn:microsoft.com/office/officeart/2005/8/layout/hProcess9"/>
    <dgm:cxn modelId="{83482AD5-13E2-4034-9600-4270D01123CE}" type="presParOf" srcId="{C5D9D123-802F-C944-8818-F51FCCDA52AA}" destId="{59D79667-27E3-4DEC-89CB-081F348CB2B0}" srcOrd="8" destOrd="0" presId="urn:microsoft.com/office/officeart/2005/8/layout/hProcess9"/>
    <dgm:cxn modelId="{3B5DDD07-A762-4A8E-B6C6-A29563C79D54}" type="presParOf" srcId="{C5D9D123-802F-C944-8818-F51FCCDA52AA}" destId="{82F6C560-0132-4439-873A-775DC285F2BC}" srcOrd="9" destOrd="0" presId="urn:microsoft.com/office/officeart/2005/8/layout/hProcess9"/>
    <dgm:cxn modelId="{652B3C21-4B6D-469B-85CD-E32E2E1AF5B3}"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0EF7FD97-EA38-40F9-A522-FF226E32F9C0}" type="presOf" srcId="{3526B49D-B202-6E4C-BDBD-72BE674265B4}" destId="{46F7214C-6C7A-BA4B-9D8C-0EF6B7AAB3F5}" srcOrd="0" destOrd="0" presId="urn:microsoft.com/office/officeart/2005/8/layout/hProcess9"/>
    <dgm:cxn modelId="{631657C5-4034-4CB0-9BAA-F9777E188B9D}" type="presOf" srcId="{C5D5A1CC-4943-7743-A73E-A08FB2623A22}" destId="{CCFE9310-C1C0-2248-831D-F0EAE418A50C}" srcOrd="0" destOrd="0" presId="urn:microsoft.com/office/officeart/2005/8/layout/hProcess9"/>
    <dgm:cxn modelId="{BF0330F7-C1DB-40FB-8F04-1C6B8507CA53}"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B1E0D0AE-7373-4E8E-9610-6E1EDB286F28}" type="presOf" srcId="{E0BAF347-9EEA-4446-B796-94FBF9AAD5DC}" destId="{E73A9CB3-524F-40A1-A0EE-C0FB45A84D8A}"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E4ECDC5F-2827-4701-B75A-5C7E58F60A62}" type="presOf" srcId="{EF0D2D05-D8E4-924A-B993-D3F2C65D20FB}" destId="{2C9913E6-D53B-B34E-BB95-5342CAFCF780}" srcOrd="0" destOrd="0" presId="urn:microsoft.com/office/officeart/2005/8/layout/hProcess9"/>
    <dgm:cxn modelId="{33B4530A-0E0C-4716-B5DD-523FFA184A4C}" type="presOf" srcId="{C90A0CF3-1F37-48CB-BA5D-D4EB24807C84}" destId="{E295AFC2-C036-44F8-AAB3-349010F329B2}"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62D00900-F769-48CF-A1D3-1C88705951D2}"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F03C21F-2958-473E-9A20-DB5822D4208D}" type="presParOf" srcId="{2C9913E6-D53B-B34E-BB95-5342CAFCF780}" destId="{94FE21AE-3666-3740-9068-83F808FC4C0C}" srcOrd="0" destOrd="0" presId="urn:microsoft.com/office/officeart/2005/8/layout/hProcess9"/>
    <dgm:cxn modelId="{622BCE5D-04DA-41F5-94DA-C5BC9E3F0EFC}" type="presParOf" srcId="{2C9913E6-D53B-B34E-BB95-5342CAFCF780}" destId="{C5D9D123-802F-C944-8818-F51FCCDA52AA}" srcOrd="1" destOrd="0" presId="urn:microsoft.com/office/officeart/2005/8/layout/hProcess9"/>
    <dgm:cxn modelId="{0D00C15C-139A-47DD-BC3C-8F424EE25D36}" type="presParOf" srcId="{C5D9D123-802F-C944-8818-F51FCCDA52AA}" destId="{46F7214C-6C7A-BA4B-9D8C-0EF6B7AAB3F5}" srcOrd="0" destOrd="0" presId="urn:microsoft.com/office/officeart/2005/8/layout/hProcess9"/>
    <dgm:cxn modelId="{FFD28E7F-EC3F-442B-95AB-17B759A6A8F0}" type="presParOf" srcId="{C5D9D123-802F-C944-8818-F51FCCDA52AA}" destId="{5236E73E-9F25-A24C-A48D-17D3E4E7267E}" srcOrd="1" destOrd="0" presId="urn:microsoft.com/office/officeart/2005/8/layout/hProcess9"/>
    <dgm:cxn modelId="{3921EFC3-E865-4980-BEB1-BCB800B62165}" type="presParOf" srcId="{C5D9D123-802F-C944-8818-F51FCCDA52AA}" destId="{CCFE9310-C1C0-2248-831D-F0EAE418A50C}" srcOrd="2" destOrd="0" presId="urn:microsoft.com/office/officeart/2005/8/layout/hProcess9"/>
    <dgm:cxn modelId="{B06A2DAB-F761-4943-BFB4-1E982354A5C6}" type="presParOf" srcId="{C5D9D123-802F-C944-8818-F51FCCDA52AA}" destId="{8963AD29-E361-3540-ACE7-F926AE0D4618}" srcOrd="3" destOrd="0" presId="urn:microsoft.com/office/officeart/2005/8/layout/hProcess9"/>
    <dgm:cxn modelId="{2AC0EF14-87D2-4FA5-94A5-576C85D32A6A}" type="presParOf" srcId="{C5D9D123-802F-C944-8818-F51FCCDA52AA}" destId="{E73A9CB3-524F-40A1-A0EE-C0FB45A84D8A}" srcOrd="4" destOrd="0" presId="urn:microsoft.com/office/officeart/2005/8/layout/hProcess9"/>
    <dgm:cxn modelId="{64A111E2-94FC-4E17-9885-A35A1EF17A34}" type="presParOf" srcId="{C5D9D123-802F-C944-8818-F51FCCDA52AA}" destId="{00144739-6EAF-4915-ACC1-3CDDF5DE3F12}" srcOrd="5" destOrd="0" presId="urn:microsoft.com/office/officeart/2005/8/layout/hProcess9"/>
    <dgm:cxn modelId="{70BB563C-8889-4D8D-B249-CD587E8D6683}" type="presParOf" srcId="{C5D9D123-802F-C944-8818-F51FCCDA52AA}" destId="{FF324756-C6B4-446B-8FCB-963E1AE6FFEA}" srcOrd="6" destOrd="0" presId="urn:microsoft.com/office/officeart/2005/8/layout/hProcess9"/>
    <dgm:cxn modelId="{F444DF39-EF98-476F-A77B-0B33DB0FC340}" type="presParOf" srcId="{C5D9D123-802F-C944-8818-F51FCCDA52AA}" destId="{7C5F7ED3-E0E4-49AE-9354-C8A1AA70B6C1}" srcOrd="7" destOrd="0" presId="urn:microsoft.com/office/officeart/2005/8/layout/hProcess9"/>
    <dgm:cxn modelId="{50A733DE-67DD-4835-8F16-61B63BF6718D}" type="presParOf" srcId="{C5D9D123-802F-C944-8818-F51FCCDA52AA}" destId="{59D79667-27E3-4DEC-89CB-081F348CB2B0}" srcOrd="8" destOrd="0" presId="urn:microsoft.com/office/officeart/2005/8/layout/hProcess9"/>
    <dgm:cxn modelId="{56F5FA7B-7466-4299-803F-970615D4CE87}" type="presParOf" srcId="{C5D9D123-802F-C944-8818-F51FCCDA52AA}" destId="{82F6C560-0132-4439-873A-775DC285F2BC}" srcOrd="9" destOrd="0" presId="urn:microsoft.com/office/officeart/2005/8/layout/hProcess9"/>
    <dgm:cxn modelId="{A8B17944-AE9E-49EE-A427-BDD73C8503B6}"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05538D67-C4BE-4994-90FC-DC31A1BEADB7}" type="presOf" srcId="{E0BAF347-9EEA-4446-B796-94FBF9AAD5DC}" destId="{E73A9CB3-524F-40A1-A0EE-C0FB45A84D8A}"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C513E34C-3906-4FDD-949B-806F8FBE1B7A}" type="presOf" srcId="{1D642A3D-6C42-49EC-B1DD-18DCB598C058}" destId="{59D79667-27E3-4DEC-89CB-081F348CB2B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D230B932-E0FD-4CC0-BA8E-7E1C60759882}" srcId="{EF0D2D05-D8E4-924A-B993-D3F2C65D20FB}" destId="{1D642A3D-6C42-49EC-B1DD-18DCB598C058}" srcOrd="4" destOrd="0" parTransId="{8AF7669B-A634-4374-9192-7EDF5CF7D7FF}" sibTransId="{5C1468E9-1014-4CF6-A2B4-38163AA0D4BA}"/>
    <dgm:cxn modelId="{7C3A8177-71CF-4DD6-BD30-C2B9D30873C6}" type="presOf" srcId="{78560411-A9D9-4802-A7D9-F1F80C8142CD}" destId="{FF324756-C6B4-446B-8FCB-963E1AE6FFE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225B398-9A47-45D0-97AA-6BA2E98ECF46}" type="presOf" srcId="{EF0D2D05-D8E4-924A-B993-D3F2C65D20FB}" destId="{2C9913E6-D53B-B34E-BB95-5342CAFCF780}" srcOrd="0" destOrd="0" presId="urn:microsoft.com/office/officeart/2005/8/layout/hProcess9"/>
    <dgm:cxn modelId="{99C151FE-BA76-4E6A-8A67-6E5FFFD0DA8E}"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CAA5D63-463B-4989-B5AB-250CAB1BDBE8}" type="presOf" srcId="{3526B49D-B202-6E4C-BDBD-72BE674265B4}" destId="{46F7214C-6C7A-BA4B-9D8C-0EF6B7AAB3F5}" srcOrd="0" destOrd="0" presId="urn:microsoft.com/office/officeart/2005/8/layout/hProcess9"/>
    <dgm:cxn modelId="{F425132B-9771-4511-B154-A19D8603327C}" type="presOf" srcId="{C90A0CF3-1F37-48CB-BA5D-D4EB24807C84}" destId="{E295AFC2-C036-44F8-AAB3-349010F329B2}" srcOrd="0" destOrd="0" presId="urn:microsoft.com/office/officeart/2005/8/layout/hProcess9"/>
    <dgm:cxn modelId="{E1B8922E-83F7-40A1-9A24-925B5F015302}" type="presParOf" srcId="{2C9913E6-D53B-B34E-BB95-5342CAFCF780}" destId="{94FE21AE-3666-3740-9068-83F808FC4C0C}" srcOrd="0" destOrd="0" presId="urn:microsoft.com/office/officeart/2005/8/layout/hProcess9"/>
    <dgm:cxn modelId="{ECC453B2-0A5B-4FCB-A231-32165B3AE5B2}" type="presParOf" srcId="{2C9913E6-D53B-B34E-BB95-5342CAFCF780}" destId="{C5D9D123-802F-C944-8818-F51FCCDA52AA}" srcOrd="1" destOrd="0" presId="urn:microsoft.com/office/officeart/2005/8/layout/hProcess9"/>
    <dgm:cxn modelId="{93F03D58-5B81-4DD2-9CE1-3E2890506BFD}" type="presParOf" srcId="{C5D9D123-802F-C944-8818-F51FCCDA52AA}" destId="{46F7214C-6C7A-BA4B-9D8C-0EF6B7AAB3F5}" srcOrd="0" destOrd="0" presId="urn:microsoft.com/office/officeart/2005/8/layout/hProcess9"/>
    <dgm:cxn modelId="{F0CAF5AE-BEAE-48CB-8BC7-8F1168309AFA}" type="presParOf" srcId="{C5D9D123-802F-C944-8818-F51FCCDA52AA}" destId="{5236E73E-9F25-A24C-A48D-17D3E4E7267E}" srcOrd="1" destOrd="0" presId="urn:microsoft.com/office/officeart/2005/8/layout/hProcess9"/>
    <dgm:cxn modelId="{A26B352C-F816-429D-B09E-FB20C47784F1}" type="presParOf" srcId="{C5D9D123-802F-C944-8818-F51FCCDA52AA}" destId="{CCFE9310-C1C0-2248-831D-F0EAE418A50C}" srcOrd="2" destOrd="0" presId="urn:microsoft.com/office/officeart/2005/8/layout/hProcess9"/>
    <dgm:cxn modelId="{A00EFDD0-B89D-422C-80A0-5F84E7D862A8}" type="presParOf" srcId="{C5D9D123-802F-C944-8818-F51FCCDA52AA}" destId="{8963AD29-E361-3540-ACE7-F926AE0D4618}" srcOrd="3" destOrd="0" presId="urn:microsoft.com/office/officeart/2005/8/layout/hProcess9"/>
    <dgm:cxn modelId="{B8290305-8A6E-482B-B175-D1BA6904CB8B}" type="presParOf" srcId="{C5D9D123-802F-C944-8818-F51FCCDA52AA}" destId="{E73A9CB3-524F-40A1-A0EE-C0FB45A84D8A}" srcOrd="4" destOrd="0" presId="urn:microsoft.com/office/officeart/2005/8/layout/hProcess9"/>
    <dgm:cxn modelId="{04594F39-158B-4054-8392-2C916B5D0105}" type="presParOf" srcId="{C5D9D123-802F-C944-8818-F51FCCDA52AA}" destId="{00144739-6EAF-4915-ACC1-3CDDF5DE3F12}" srcOrd="5" destOrd="0" presId="urn:microsoft.com/office/officeart/2005/8/layout/hProcess9"/>
    <dgm:cxn modelId="{16D88D48-24F1-438D-BF50-B488891F7CBC}" type="presParOf" srcId="{C5D9D123-802F-C944-8818-F51FCCDA52AA}" destId="{FF324756-C6B4-446B-8FCB-963E1AE6FFEA}" srcOrd="6" destOrd="0" presId="urn:microsoft.com/office/officeart/2005/8/layout/hProcess9"/>
    <dgm:cxn modelId="{0B7F2F6C-D4B1-4C44-95D7-547F4910E739}" type="presParOf" srcId="{C5D9D123-802F-C944-8818-F51FCCDA52AA}" destId="{7C5F7ED3-E0E4-49AE-9354-C8A1AA70B6C1}" srcOrd="7" destOrd="0" presId="urn:microsoft.com/office/officeart/2005/8/layout/hProcess9"/>
    <dgm:cxn modelId="{951CA262-BBC8-448E-AEFC-72E45BAE118E}" type="presParOf" srcId="{C5D9D123-802F-C944-8818-F51FCCDA52AA}" destId="{59D79667-27E3-4DEC-89CB-081F348CB2B0}" srcOrd="8" destOrd="0" presId="urn:microsoft.com/office/officeart/2005/8/layout/hProcess9"/>
    <dgm:cxn modelId="{892A439E-BC83-4510-98DC-8885E0010C83}" type="presParOf" srcId="{C5D9D123-802F-C944-8818-F51FCCDA52AA}" destId="{82F6C560-0132-4439-873A-775DC285F2BC}" srcOrd="9" destOrd="0" presId="urn:microsoft.com/office/officeart/2005/8/layout/hProcess9"/>
    <dgm:cxn modelId="{A3A8D104-39B5-491A-858D-CADFCD4F7147}"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E20A48FC-9550-4838-BD57-CEA72CCBB9C7}" type="presOf" srcId="{C90A0CF3-1F37-48CB-BA5D-D4EB24807C84}" destId="{E295AFC2-C036-44F8-AAB3-349010F329B2}"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1614579E-91A6-47AC-937B-4E335BC795E6}" type="presOf" srcId="{1D642A3D-6C42-49EC-B1DD-18DCB598C058}" destId="{59D79667-27E3-4DEC-89CB-081F348CB2B0}" srcOrd="0" destOrd="0" presId="urn:microsoft.com/office/officeart/2005/8/layout/hProcess9"/>
    <dgm:cxn modelId="{BAEE1B5D-A539-4C9A-AD3F-78FB209B9FFC}" type="presOf" srcId="{EF0D2D05-D8E4-924A-B993-D3F2C65D20FB}" destId="{2C9913E6-D53B-B34E-BB95-5342CAFCF780}" srcOrd="0" destOrd="0" presId="urn:microsoft.com/office/officeart/2005/8/layout/hProcess9"/>
    <dgm:cxn modelId="{266CE285-7B64-4039-A83D-CA028F39B2F7}" type="presOf" srcId="{C5D5A1CC-4943-7743-A73E-A08FB2623A22}" destId="{CCFE9310-C1C0-2248-831D-F0EAE418A50C}" srcOrd="0" destOrd="0" presId="urn:microsoft.com/office/officeart/2005/8/layout/hProcess9"/>
    <dgm:cxn modelId="{C2D2B849-2E88-4F0B-AF2F-5FA113A7FF68}"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14C4962-23B3-44C8-BBC0-9907260E2819}" type="presOf" srcId="{78560411-A9D9-4802-A7D9-F1F80C8142CD}" destId="{FF324756-C6B4-446B-8FCB-963E1AE6FFEA}" srcOrd="0" destOrd="0" presId="urn:microsoft.com/office/officeart/2005/8/layout/hProcess9"/>
    <dgm:cxn modelId="{BAE6E621-0245-419D-991B-2A37EB4C4246}"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1734526-966E-48CD-81F6-21E44C56A341}" type="presParOf" srcId="{2C9913E6-D53B-B34E-BB95-5342CAFCF780}" destId="{94FE21AE-3666-3740-9068-83F808FC4C0C}" srcOrd="0" destOrd="0" presId="urn:microsoft.com/office/officeart/2005/8/layout/hProcess9"/>
    <dgm:cxn modelId="{C470AAA7-1618-43BE-B52A-4A1CDE2AA688}" type="presParOf" srcId="{2C9913E6-D53B-B34E-BB95-5342CAFCF780}" destId="{C5D9D123-802F-C944-8818-F51FCCDA52AA}" srcOrd="1" destOrd="0" presId="urn:microsoft.com/office/officeart/2005/8/layout/hProcess9"/>
    <dgm:cxn modelId="{4D3711D7-57EE-493E-AAED-4A08D2965725}" type="presParOf" srcId="{C5D9D123-802F-C944-8818-F51FCCDA52AA}" destId="{46F7214C-6C7A-BA4B-9D8C-0EF6B7AAB3F5}" srcOrd="0" destOrd="0" presId="urn:microsoft.com/office/officeart/2005/8/layout/hProcess9"/>
    <dgm:cxn modelId="{DB37E4CF-4B96-40F4-9B26-248D5EEF9DCD}" type="presParOf" srcId="{C5D9D123-802F-C944-8818-F51FCCDA52AA}" destId="{5236E73E-9F25-A24C-A48D-17D3E4E7267E}" srcOrd="1" destOrd="0" presId="urn:microsoft.com/office/officeart/2005/8/layout/hProcess9"/>
    <dgm:cxn modelId="{18FD60B1-1749-4D4C-A597-9ABF3E13B992}" type="presParOf" srcId="{C5D9D123-802F-C944-8818-F51FCCDA52AA}" destId="{CCFE9310-C1C0-2248-831D-F0EAE418A50C}" srcOrd="2" destOrd="0" presId="urn:microsoft.com/office/officeart/2005/8/layout/hProcess9"/>
    <dgm:cxn modelId="{2F2CD19E-A319-49C1-8E30-88965BBB33DB}" type="presParOf" srcId="{C5D9D123-802F-C944-8818-F51FCCDA52AA}" destId="{8963AD29-E361-3540-ACE7-F926AE0D4618}" srcOrd="3" destOrd="0" presId="urn:microsoft.com/office/officeart/2005/8/layout/hProcess9"/>
    <dgm:cxn modelId="{2C9329B8-166D-45ED-9623-FC9FE7AA272E}" type="presParOf" srcId="{C5D9D123-802F-C944-8818-F51FCCDA52AA}" destId="{E73A9CB3-524F-40A1-A0EE-C0FB45A84D8A}" srcOrd="4" destOrd="0" presId="urn:microsoft.com/office/officeart/2005/8/layout/hProcess9"/>
    <dgm:cxn modelId="{ED8CAB09-CC69-4EFF-85C5-213853155504}" type="presParOf" srcId="{C5D9D123-802F-C944-8818-F51FCCDA52AA}" destId="{00144739-6EAF-4915-ACC1-3CDDF5DE3F12}" srcOrd="5" destOrd="0" presId="urn:microsoft.com/office/officeart/2005/8/layout/hProcess9"/>
    <dgm:cxn modelId="{09E0D286-11AA-42CD-BA58-EEE3742A4B32}" type="presParOf" srcId="{C5D9D123-802F-C944-8818-F51FCCDA52AA}" destId="{FF324756-C6B4-446B-8FCB-963E1AE6FFEA}" srcOrd="6" destOrd="0" presId="urn:microsoft.com/office/officeart/2005/8/layout/hProcess9"/>
    <dgm:cxn modelId="{0E1DD283-B526-4F91-B908-488C020D9CCA}" type="presParOf" srcId="{C5D9D123-802F-C944-8818-F51FCCDA52AA}" destId="{7C5F7ED3-E0E4-49AE-9354-C8A1AA70B6C1}" srcOrd="7" destOrd="0" presId="urn:microsoft.com/office/officeart/2005/8/layout/hProcess9"/>
    <dgm:cxn modelId="{E97CAEFB-5E57-4A1C-BB2F-0A1B8DD9D414}" type="presParOf" srcId="{C5D9D123-802F-C944-8818-F51FCCDA52AA}" destId="{59D79667-27E3-4DEC-89CB-081F348CB2B0}" srcOrd="8" destOrd="0" presId="urn:microsoft.com/office/officeart/2005/8/layout/hProcess9"/>
    <dgm:cxn modelId="{574BE6F1-94C5-45B6-B0D7-88625A36F3AF}" type="presParOf" srcId="{C5D9D123-802F-C944-8818-F51FCCDA52AA}" destId="{82F6C560-0132-4439-873A-775DC285F2BC}" srcOrd="9" destOrd="0" presId="urn:microsoft.com/office/officeart/2005/8/layout/hProcess9"/>
    <dgm:cxn modelId="{81227432-9891-4BFE-8902-61C0F0BEB06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90632941-3F39-4315-B698-1E95ED404542}"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AA654DB7-6713-42DA-A1F1-39F57AFAB0D9}" type="presOf" srcId="{1D642A3D-6C42-49EC-B1DD-18DCB598C058}" destId="{59D79667-27E3-4DEC-89CB-081F348CB2B0}" srcOrd="0" destOrd="0" presId="urn:microsoft.com/office/officeart/2005/8/layout/hProcess9"/>
    <dgm:cxn modelId="{72540690-E1E7-498E-B13F-D64ED8F433E2}"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7B852226-EB31-448D-A0A6-CA197D5238B5}" type="presOf" srcId="{78560411-A9D9-4802-A7D9-F1F80C8142CD}" destId="{FF324756-C6B4-446B-8FCB-963E1AE6FFEA}" srcOrd="0" destOrd="0" presId="urn:microsoft.com/office/officeart/2005/8/layout/hProcess9"/>
    <dgm:cxn modelId="{49EC2532-25E8-49CC-BC30-9245067DC930}"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C1A2BF1D-4321-424F-B5AB-413EED21A14C}" type="presOf" srcId="{E0BAF347-9EEA-4446-B796-94FBF9AAD5DC}" destId="{E73A9CB3-524F-40A1-A0EE-C0FB45A84D8A}" srcOrd="0" destOrd="0" presId="urn:microsoft.com/office/officeart/2005/8/layout/hProcess9"/>
    <dgm:cxn modelId="{DB9C9977-D522-48B7-A9CB-D88F802798C1}" type="presParOf" srcId="{2C9913E6-D53B-B34E-BB95-5342CAFCF780}" destId="{94FE21AE-3666-3740-9068-83F808FC4C0C}" srcOrd="0" destOrd="0" presId="urn:microsoft.com/office/officeart/2005/8/layout/hProcess9"/>
    <dgm:cxn modelId="{936D7CA8-997A-4528-AEB0-46193C0F2995}" type="presParOf" srcId="{2C9913E6-D53B-B34E-BB95-5342CAFCF780}" destId="{C5D9D123-802F-C944-8818-F51FCCDA52AA}" srcOrd="1" destOrd="0" presId="urn:microsoft.com/office/officeart/2005/8/layout/hProcess9"/>
    <dgm:cxn modelId="{9C7FD33C-4600-4B4C-B2C3-0BB01AAF414E}" type="presParOf" srcId="{C5D9D123-802F-C944-8818-F51FCCDA52AA}" destId="{46F7214C-6C7A-BA4B-9D8C-0EF6B7AAB3F5}" srcOrd="0" destOrd="0" presId="urn:microsoft.com/office/officeart/2005/8/layout/hProcess9"/>
    <dgm:cxn modelId="{3E8744E5-D2D3-48BC-9134-850202BB829D}" type="presParOf" srcId="{C5D9D123-802F-C944-8818-F51FCCDA52AA}" destId="{5236E73E-9F25-A24C-A48D-17D3E4E7267E}" srcOrd="1" destOrd="0" presId="urn:microsoft.com/office/officeart/2005/8/layout/hProcess9"/>
    <dgm:cxn modelId="{2FD63C54-8184-44DD-B6F2-79F9226FC55A}" type="presParOf" srcId="{C5D9D123-802F-C944-8818-F51FCCDA52AA}" destId="{CCFE9310-C1C0-2248-831D-F0EAE418A50C}" srcOrd="2" destOrd="0" presId="urn:microsoft.com/office/officeart/2005/8/layout/hProcess9"/>
    <dgm:cxn modelId="{3FCECCC1-D5E8-4A1D-91B0-E1EC296C5E97}" type="presParOf" srcId="{C5D9D123-802F-C944-8818-F51FCCDA52AA}" destId="{8963AD29-E361-3540-ACE7-F926AE0D4618}" srcOrd="3" destOrd="0" presId="urn:microsoft.com/office/officeart/2005/8/layout/hProcess9"/>
    <dgm:cxn modelId="{F27A034B-9CA7-4E24-99BD-6E72CB61ACD8}" type="presParOf" srcId="{C5D9D123-802F-C944-8818-F51FCCDA52AA}" destId="{E73A9CB3-524F-40A1-A0EE-C0FB45A84D8A}" srcOrd="4" destOrd="0" presId="urn:microsoft.com/office/officeart/2005/8/layout/hProcess9"/>
    <dgm:cxn modelId="{362B7EFC-A4C3-4FD5-86E5-8342C53353F7}" type="presParOf" srcId="{C5D9D123-802F-C944-8818-F51FCCDA52AA}" destId="{00144739-6EAF-4915-ACC1-3CDDF5DE3F12}" srcOrd="5" destOrd="0" presId="urn:microsoft.com/office/officeart/2005/8/layout/hProcess9"/>
    <dgm:cxn modelId="{7DA8BB85-B524-4965-80DA-E3383252DD50}" type="presParOf" srcId="{C5D9D123-802F-C944-8818-F51FCCDA52AA}" destId="{FF324756-C6B4-446B-8FCB-963E1AE6FFEA}" srcOrd="6" destOrd="0" presId="urn:microsoft.com/office/officeart/2005/8/layout/hProcess9"/>
    <dgm:cxn modelId="{ABCBD082-26BC-4A23-96CC-A57621C9F916}" type="presParOf" srcId="{C5D9D123-802F-C944-8818-F51FCCDA52AA}" destId="{7C5F7ED3-E0E4-49AE-9354-C8A1AA70B6C1}" srcOrd="7" destOrd="0" presId="urn:microsoft.com/office/officeart/2005/8/layout/hProcess9"/>
    <dgm:cxn modelId="{86676D6F-4DA6-480A-9D4E-CD945A675FE0}"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5B089334-3C87-43CB-B72D-0B03DD1B6BB8}" type="presOf" srcId="{3526B49D-B202-6E4C-BDBD-72BE674265B4}" destId="{46F7214C-6C7A-BA4B-9D8C-0EF6B7AAB3F5}" srcOrd="0" destOrd="0" presId="urn:microsoft.com/office/officeart/2005/8/layout/hProcess9"/>
    <dgm:cxn modelId="{B101C637-1E2B-4F1D-9C94-BCBC5EF3A9DB}" type="presOf" srcId="{EF0D2D05-D8E4-924A-B993-D3F2C65D20FB}" destId="{2C9913E6-D53B-B34E-BB95-5342CAFCF78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A54E68F0-877A-434D-8154-35346C363A9E}" type="presOf" srcId="{C5D5A1CC-4943-7743-A73E-A08FB2623A22}" destId="{CCFE9310-C1C0-2248-831D-F0EAE418A50C}" srcOrd="0" destOrd="0" presId="urn:microsoft.com/office/officeart/2005/8/layout/hProcess9"/>
    <dgm:cxn modelId="{881057B3-C325-47F6-A4D7-6005E22CEBAB}"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6E370A8-FB64-46C3-8291-570975A51DCA}" srcId="{EF0D2D05-D8E4-924A-B993-D3F2C65D20FB}" destId="{E0BAF347-9EEA-4446-B796-94FBF9AAD5DC}" srcOrd="2" destOrd="0" parTransId="{9A96E5E7-3451-4261-9604-0F93253DE117}" sibTransId="{55C392B9-8051-46D2-88A2-15DD43FD7C27}"/>
    <dgm:cxn modelId="{92D9F631-65B7-4BC4-ADFF-B24F6FED72BC}" type="presOf" srcId="{78560411-A9D9-4802-A7D9-F1F80C8142CD}" destId="{FF324756-C6B4-446B-8FCB-963E1AE6FFEA}" srcOrd="0" destOrd="0" presId="urn:microsoft.com/office/officeart/2005/8/layout/hProcess9"/>
    <dgm:cxn modelId="{AB09A136-6B08-495C-962D-3BD8EF92E462}"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4C972C5-E408-4D62-8600-E9EB5DF58DFC}" type="presParOf" srcId="{2C9913E6-D53B-B34E-BB95-5342CAFCF780}" destId="{94FE21AE-3666-3740-9068-83F808FC4C0C}" srcOrd="0" destOrd="0" presId="urn:microsoft.com/office/officeart/2005/8/layout/hProcess9"/>
    <dgm:cxn modelId="{14A6D26E-B140-44A0-948D-56960B11FCAE}" type="presParOf" srcId="{2C9913E6-D53B-B34E-BB95-5342CAFCF780}" destId="{C5D9D123-802F-C944-8818-F51FCCDA52AA}" srcOrd="1" destOrd="0" presId="urn:microsoft.com/office/officeart/2005/8/layout/hProcess9"/>
    <dgm:cxn modelId="{E28CC108-7611-4143-99C1-B19DBE1DA230}" type="presParOf" srcId="{C5D9D123-802F-C944-8818-F51FCCDA52AA}" destId="{46F7214C-6C7A-BA4B-9D8C-0EF6B7AAB3F5}" srcOrd="0" destOrd="0" presId="urn:microsoft.com/office/officeart/2005/8/layout/hProcess9"/>
    <dgm:cxn modelId="{AB739631-7609-412B-AB10-60217A93DBED}" type="presParOf" srcId="{C5D9D123-802F-C944-8818-F51FCCDA52AA}" destId="{5236E73E-9F25-A24C-A48D-17D3E4E7267E}" srcOrd="1" destOrd="0" presId="urn:microsoft.com/office/officeart/2005/8/layout/hProcess9"/>
    <dgm:cxn modelId="{95D88C91-8F52-4491-AE2B-CB0A11FF3B53}" type="presParOf" srcId="{C5D9D123-802F-C944-8818-F51FCCDA52AA}" destId="{CCFE9310-C1C0-2248-831D-F0EAE418A50C}" srcOrd="2" destOrd="0" presId="urn:microsoft.com/office/officeart/2005/8/layout/hProcess9"/>
    <dgm:cxn modelId="{86B84BBA-C57F-4011-BCC1-2FF681F3892D}" type="presParOf" srcId="{C5D9D123-802F-C944-8818-F51FCCDA52AA}" destId="{8963AD29-E361-3540-ACE7-F926AE0D4618}" srcOrd="3" destOrd="0" presId="urn:microsoft.com/office/officeart/2005/8/layout/hProcess9"/>
    <dgm:cxn modelId="{D0881E72-2F23-42DD-819F-D42CD956EE03}" type="presParOf" srcId="{C5D9D123-802F-C944-8818-F51FCCDA52AA}" destId="{E73A9CB3-524F-40A1-A0EE-C0FB45A84D8A}" srcOrd="4" destOrd="0" presId="urn:microsoft.com/office/officeart/2005/8/layout/hProcess9"/>
    <dgm:cxn modelId="{03BD51B5-99DE-4B66-96D6-292F27F48307}" type="presParOf" srcId="{C5D9D123-802F-C944-8818-F51FCCDA52AA}" destId="{00144739-6EAF-4915-ACC1-3CDDF5DE3F12}" srcOrd="5" destOrd="0" presId="urn:microsoft.com/office/officeart/2005/8/layout/hProcess9"/>
    <dgm:cxn modelId="{0B145B57-40AE-488C-9FFF-0DA170D15757}" type="presParOf" srcId="{C5D9D123-802F-C944-8818-F51FCCDA52AA}" destId="{FF324756-C6B4-446B-8FCB-963E1AE6FFEA}" srcOrd="6" destOrd="0" presId="urn:microsoft.com/office/officeart/2005/8/layout/hProcess9"/>
    <dgm:cxn modelId="{B9C3BCD3-9524-4C77-8319-00922E0C6645}" type="presParOf" srcId="{C5D9D123-802F-C944-8818-F51FCCDA52AA}" destId="{7C5F7ED3-E0E4-49AE-9354-C8A1AA70B6C1}" srcOrd="7" destOrd="0" presId="urn:microsoft.com/office/officeart/2005/8/layout/hProcess9"/>
    <dgm:cxn modelId="{D397D919-6AA5-404C-AC43-9AFF7FE20F15}"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576AB3DD-B14F-764D-BDDD-E8492D88B0C9}" type="presOf" srcId="{1D642A3D-6C42-49EC-B1DD-18DCB598C058}" destId="{59D79667-27E3-4DEC-89CB-081F348CB2B0}" srcOrd="0" destOrd="0" presId="urn:microsoft.com/office/officeart/2005/8/layout/hProcess9"/>
    <dgm:cxn modelId="{835C5816-F230-0745-8FBB-BA6FEF1048F7}" type="presOf" srcId="{E0BAF347-9EEA-4446-B796-94FBF9AAD5DC}" destId="{E73A9CB3-524F-40A1-A0EE-C0FB45A84D8A}" srcOrd="0" destOrd="0" presId="urn:microsoft.com/office/officeart/2005/8/layout/hProcess9"/>
    <dgm:cxn modelId="{47F6F3E2-40AA-CE44-907D-1C92A2FA4C30}" type="presOf" srcId="{C5D5A1CC-4943-7743-A73E-A08FB2623A22}" destId="{CCFE9310-C1C0-2248-831D-F0EAE418A50C}" srcOrd="0" destOrd="0" presId="urn:microsoft.com/office/officeart/2005/8/layout/hProcess9"/>
    <dgm:cxn modelId="{89E861DA-7AB9-A642-BC38-2E3FE0678898}"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F4CAB0F8-4F51-1947-8D34-6E79246B5ABB}" type="presOf" srcId="{EF0D2D05-D8E4-924A-B993-D3F2C65D20FB}" destId="{2C9913E6-D53B-B34E-BB95-5342CAFCF780}" srcOrd="0" destOrd="0" presId="urn:microsoft.com/office/officeart/2005/8/layout/hProcess9"/>
    <dgm:cxn modelId="{42BB0CE9-5B49-A94D-BBCE-D76AD40A34FE}" type="presOf" srcId="{3526B49D-B202-6E4C-BDBD-72BE674265B4}" destId="{46F7214C-6C7A-BA4B-9D8C-0EF6B7AAB3F5}" srcOrd="0" destOrd="0" presId="urn:microsoft.com/office/officeart/2005/8/layout/hProcess9"/>
    <dgm:cxn modelId="{FE285CB4-AF00-DF4F-9F9F-DC143C1E7343}" type="presParOf" srcId="{2C9913E6-D53B-B34E-BB95-5342CAFCF780}" destId="{94FE21AE-3666-3740-9068-83F808FC4C0C}" srcOrd="0" destOrd="0" presId="urn:microsoft.com/office/officeart/2005/8/layout/hProcess9"/>
    <dgm:cxn modelId="{CBDAA72E-4396-274A-A533-2B302BAA0A37}" type="presParOf" srcId="{2C9913E6-D53B-B34E-BB95-5342CAFCF780}" destId="{C5D9D123-802F-C944-8818-F51FCCDA52AA}" srcOrd="1" destOrd="0" presId="urn:microsoft.com/office/officeart/2005/8/layout/hProcess9"/>
    <dgm:cxn modelId="{6E60976E-9AB3-0947-A066-3C35F65B5B33}" type="presParOf" srcId="{C5D9D123-802F-C944-8818-F51FCCDA52AA}" destId="{46F7214C-6C7A-BA4B-9D8C-0EF6B7AAB3F5}" srcOrd="0" destOrd="0" presId="urn:microsoft.com/office/officeart/2005/8/layout/hProcess9"/>
    <dgm:cxn modelId="{DCA3070B-EA4A-C14D-AA24-0E5E050CB2FA}" type="presParOf" srcId="{C5D9D123-802F-C944-8818-F51FCCDA52AA}" destId="{5236E73E-9F25-A24C-A48D-17D3E4E7267E}" srcOrd="1" destOrd="0" presId="urn:microsoft.com/office/officeart/2005/8/layout/hProcess9"/>
    <dgm:cxn modelId="{983A2454-AEF9-E44B-87E9-A43184CA2A7C}" type="presParOf" srcId="{C5D9D123-802F-C944-8818-F51FCCDA52AA}" destId="{CCFE9310-C1C0-2248-831D-F0EAE418A50C}" srcOrd="2" destOrd="0" presId="urn:microsoft.com/office/officeart/2005/8/layout/hProcess9"/>
    <dgm:cxn modelId="{87EFCF65-A5F6-3940-B338-E20316D0E41E}" type="presParOf" srcId="{C5D9D123-802F-C944-8818-F51FCCDA52AA}" destId="{8963AD29-E361-3540-ACE7-F926AE0D4618}" srcOrd="3" destOrd="0" presId="urn:microsoft.com/office/officeart/2005/8/layout/hProcess9"/>
    <dgm:cxn modelId="{6FC1B8BE-6F4D-5F4B-86CB-9E2DCF189C79}" type="presParOf" srcId="{C5D9D123-802F-C944-8818-F51FCCDA52AA}" destId="{E73A9CB3-524F-40A1-A0EE-C0FB45A84D8A}" srcOrd="4" destOrd="0" presId="urn:microsoft.com/office/officeart/2005/8/layout/hProcess9"/>
    <dgm:cxn modelId="{0DD9C5DE-F57B-1F40-8ABE-8AB8E258B761}" type="presParOf" srcId="{C5D9D123-802F-C944-8818-F51FCCDA52AA}" destId="{00144739-6EAF-4915-ACC1-3CDDF5DE3F12}" srcOrd="5" destOrd="0" presId="urn:microsoft.com/office/officeart/2005/8/layout/hProcess9"/>
    <dgm:cxn modelId="{AA378DCF-E9B2-4849-B387-3DD47023178A}" type="presParOf" srcId="{C5D9D123-802F-C944-8818-F51FCCDA52AA}" destId="{FF324756-C6B4-446B-8FCB-963E1AE6FFEA}" srcOrd="6" destOrd="0" presId="urn:microsoft.com/office/officeart/2005/8/layout/hProcess9"/>
    <dgm:cxn modelId="{2405444C-62DC-2445-B30A-A4D4359A7C5B}" type="presParOf" srcId="{C5D9D123-802F-C944-8818-F51FCCDA52AA}" destId="{7C5F7ED3-E0E4-49AE-9354-C8A1AA70B6C1}" srcOrd="7" destOrd="0" presId="urn:microsoft.com/office/officeart/2005/8/layout/hProcess9"/>
    <dgm:cxn modelId="{CB891D31-5253-7B42-ACF7-8BAA34B865E8}"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9F6F7EE6-A6E5-0D4E-9F00-0C3C2FEEA8D8}" type="presOf" srcId="{1D642A3D-6C42-49EC-B1DD-18DCB598C058}" destId="{59D79667-27E3-4DEC-89CB-081F348CB2B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0588C6CD-1A51-4249-8AC7-34256E200D31}"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D64A10C-3157-3647-A44A-E873718943F6}"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B34F995-1B55-644A-9F36-4B77243585B3}" type="presOf" srcId="{EF0D2D05-D8E4-924A-B993-D3F2C65D20FB}" destId="{2C9913E6-D53B-B34E-BB95-5342CAFCF780}" srcOrd="0" destOrd="0" presId="urn:microsoft.com/office/officeart/2005/8/layout/hProcess9"/>
    <dgm:cxn modelId="{B330BE18-569E-BB4C-BECE-714BAA7D0926}" type="presOf" srcId="{C5D5A1CC-4943-7743-A73E-A08FB2623A22}" destId="{CCFE9310-C1C0-2248-831D-F0EAE418A50C}" srcOrd="0" destOrd="0" presId="urn:microsoft.com/office/officeart/2005/8/layout/hProcess9"/>
    <dgm:cxn modelId="{25FC1690-3C8D-0947-A478-6D5399808B16}"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86DACD94-6067-4A43-AD8E-7B964170DC49}" type="presParOf" srcId="{2C9913E6-D53B-B34E-BB95-5342CAFCF780}" destId="{94FE21AE-3666-3740-9068-83F808FC4C0C}" srcOrd="0" destOrd="0" presId="urn:microsoft.com/office/officeart/2005/8/layout/hProcess9"/>
    <dgm:cxn modelId="{D23CD3BA-5758-9049-8F18-3003954EF983}" type="presParOf" srcId="{2C9913E6-D53B-B34E-BB95-5342CAFCF780}" destId="{C5D9D123-802F-C944-8818-F51FCCDA52AA}" srcOrd="1" destOrd="0" presId="urn:microsoft.com/office/officeart/2005/8/layout/hProcess9"/>
    <dgm:cxn modelId="{03ED4691-8471-9341-AFF0-5DF3F40D02DA}" type="presParOf" srcId="{C5D9D123-802F-C944-8818-F51FCCDA52AA}" destId="{46F7214C-6C7A-BA4B-9D8C-0EF6B7AAB3F5}" srcOrd="0" destOrd="0" presId="urn:microsoft.com/office/officeart/2005/8/layout/hProcess9"/>
    <dgm:cxn modelId="{5DF4BB59-47C9-A648-BE42-612A459A4827}" type="presParOf" srcId="{C5D9D123-802F-C944-8818-F51FCCDA52AA}" destId="{5236E73E-9F25-A24C-A48D-17D3E4E7267E}" srcOrd="1" destOrd="0" presId="urn:microsoft.com/office/officeart/2005/8/layout/hProcess9"/>
    <dgm:cxn modelId="{19851B7D-2A79-7044-BC11-8CDCDB528E9C}" type="presParOf" srcId="{C5D9D123-802F-C944-8818-F51FCCDA52AA}" destId="{CCFE9310-C1C0-2248-831D-F0EAE418A50C}" srcOrd="2" destOrd="0" presId="urn:microsoft.com/office/officeart/2005/8/layout/hProcess9"/>
    <dgm:cxn modelId="{BE4254F6-D4A8-8F4A-95B9-D2EA66A05981}" type="presParOf" srcId="{C5D9D123-802F-C944-8818-F51FCCDA52AA}" destId="{8963AD29-E361-3540-ACE7-F926AE0D4618}" srcOrd="3" destOrd="0" presId="urn:microsoft.com/office/officeart/2005/8/layout/hProcess9"/>
    <dgm:cxn modelId="{450F3BD6-F1B1-ED47-9FA7-946214D4BDA3}" type="presParOf" srcId="{C5D9D123-802F-C944-8818-F51FCCDA52AA}" destId="{E73A9CB3-524F-40A1-A0EE-C0FB45A84D8A}" srcOrd="4" destOrd="0" presId="urn:microsoft.com/office/officeart/2005/8/layout/hProcess9"/>
    <dgm:cxn modelId="{BE00E89D-5A25-FB40-AD88-505B63285B4F}" type="presParOf" srcId="{C5D9D123-802F-C944-8818-F51FCCDA52AA}" destId="{00144739-6EAF-4915-ACC1-3CDDF5DE3F12}" srcOrd="5" destOrd="0" presId="urn:microsoft.com/office/officeart/2005/8/layout/hProcess9"/>
    <dgm:cxn modelId="{5ED7E742-A31A-B34B-80C4-0BEBBF04D94D}" type="presParOf" srcId="{C5D9D123-802F-C944-8818-F51FCCDA52AA}" destId="{FF324756-C6B4-446B-8FCB-963E1AE6FFEA}" srcOrd="6" destOrd="0" presId="urn:microsoft.com/office/officeart/2005/8/layout/hProcess9"/>
    <dgm:cxn modelId="{73CE7D2F-807C-C442-86B7-2657D85E9D43}" type="presParOf" srcId="{C5D9D123-802F-C944-8818-F51FCCDA52AA}" destId="{7C5F7ED3-E0E4-49AE-9354-C8A1AA70B6C1}" srcOrd="7" destOrd="0" presId="urn:microsoft.com/office/officeart/2005/8/layout/hProcess9"/>
    <dgm:cxn modelId="{B58380C8-4690-4A4F-B065-A6BFA434F1B5}"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b="0" spc="0" dirty="0" smtClean="0">
              <a:latin typeface="ＭＳ Ｐゴシック" panose="020B0600070205080204" pitchFamily="50" charset="-128"/>
              <a:ea typeface="ＭＳ Ｐゴシック" panose="020B0600070205080204" pitchFamily="50" charset="-128"/>
            </a:rPr>
            <a:t>背景</a:t>
          </a:r>
          <a:endParaRPr kumimoji="1" lang="ja-JP" altLang="en-US" sz="1800" b="0" spc="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問題提起</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現状把握</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実態調査</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800" spc="0" dirty="0" smtClean="0">
              <a:latin typeface="ＭＳ Ｐゴシック" panose="020B0600070205080204" pitchFamily="50" charset="-128"/>
              <a:ea typeface="ＭＳ Ｐゴシック" panose="020B0600070205080204" pitchFamily="50" charset="-128"/>
            </a:rPr>
            <a:t>提案</a:t>
          </a:r>
          <a:endParaRPr kumimoji="1" lang="ja-JP" altLang="en-US" sz="1800" spc="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5" custScaleX="41003" custScaleY="114362" custLinFactX="46894" custLinFactNeighborX="100000" custLinFactNeighborY="-86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5" custScaleX="41003" custScaleY="114362" custLinFactX="35561" custLinFactNeighborX="100000" custLinFactNeighborY="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5" custScaleX="41003" custScaleY="114362" custLinFactX="25150" custLinFactNeighborX="100000" custLinFactNeighborY="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5" custScaleX="41003" custScaleY="114362" custLinFactX="12575" custLinFactNeighborX="100000" custLinFactNeighborY="455">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5" custScaleX="41003" custScaleY="114362" custLinFactX="1980" custLinFactNeighborX="100000" custLinFactNeighborY="-405">
        <dgm:presLayoutVars>
          <dgm:bulletEnabled val="1"/>
        </dgm:presLayoutVars>
      </dgm:prSet>
      <dgm:spPr/>
      <dgm:t>
        <a:bodyPr/>
        <a:lstStyle/>
        <a:p>
          <a:endParaRPr kumimoji="1" lang="ja-JP" altLang="en-US"/>
        </a:p>
      </dgm:t>
    </dgm:pt>
  </dgm:ptLst>
  <dgm:cxnLst>
    <dgm:cxn modelId="{3CBCD295-8DA2-CE43-AB50-56B3B33CB0D4}" type="presOf" srcId="{1D642A3D-6C42-49EC-B1DD-18DCB598C058}" destId="{59D79667-27E3-4DEC-89CB-081F348CB2B0}" srcOrd="0" destOrd="0" presId="urn:microsoft.com/office/officeart/2005/8/layout/hProcess9"/>
    <dgm:cxn modelId="{34C77548-6D63-D74F-8BE3-9B75020116C7}" type="presOf" srcId="{EF0D2D05-D8E4-924A-B993-D3F2C65D20FB}" destId="{2C9913E6-D53B-B34E-BB95-5342CAFCF780}" srcOrd="0" destOrd="0" presId="urn:microsoft.com/office/officeart/2005/8/layout/hProcess9"/>
    <dgm:cxn modelId="{103B1269-92E2-684F-8C49-7DA5755C2CD3}" type="presOf" srcId="{78560411-A9D9-4802-A7D9-F1F80C8142CD}" destId="{FF324756-C6B4-446B-8FCB-963E1AE6FFEA}" srcOrd="0" destOrd="0" presId="urn:microsoft.com/office/officeart/2005/8/layout/hProcess9"/>
    <dgm:cxn modelId="{9A61157B-4682-F54B-9637-656A50F3FEED}"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7B27E059-9AA5-DA43-B438-5448FDE3DF6B}" srcId="{EF0D2D05-D8E4-924A-B993-D3F2C65D20FB}" destId="{C5D5A1CC-4943-7743-A73E-A08FB2623A22}" srcOrd="1" destOrd="0" parTransId="{7621F910-BA91-0847-B13F-52B1A10D87B9}" sibTransId="{490ED275-5A43-234A-AF41-2BCDC9982CF5}"/>
    <dgm:cxn modelId="{314A9DD8-9407-B944-9CC5-F8C902440E81}"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0877116-3BAC-6D48-A226-2ECB173BC2A5}"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6B6ED396-519B-C443-A4F3-3CA0461D2E7C}" type="presParOf" srcId="{2C9913E6-D53B-B34E-BB95-5342CAFCF780}" destId="{94FE21AE-3666-3740-9068-83F808FC4C0C}" srcOrd="0" destOrd="0" presId="urn:microsoft.com/office/officeart/2005/8/layout/hProcess9"/>
    <dgm:cxn modelId="{FFBCB508-E43E-CD48-85DC-4D7EF501DA7F}" type="presParOf" srcId="{2C9913E6-D53B-B34E-BB95-5342CAFCF780}" destId="{C5D9D123-802F-C944-8818-F51FCCDA52AA}" srcOrd="1" destOrd="0" presId="urn:microsoft.com/office/officeart/2005/8/layout/hProcess9"/>
    <dgm:cxn modelId="{01D2F6DE-5FB3-8242-B09A-DC30FE71AE23}" type="presParOf" srcId="{C5D9D123-802F-C944-8818-F51FCCDA52AA}" destId="{46F7214C-6C7A-BA4B-9D8C-0EF6B7AAB3F5}" srcOrd="0" destOrd="0" presId="urn:microsoft.com/office/officeart/2005/8/layout/hProcess9"/>
    <dgm:cxn modelId="{893E79BE-04E8-1F44-BEC6-0CCEE594622B}" type="presParOf" srcId="{C5D9D123-802F-C944-8818-F51FCCDA52AA}" destId="{5236E73E-9F25-A24C-A48D-17D3E4E7267E}" srcOrd="1" destOrd="0" presId="urn:microsoft.com/office/officeart/2005/8/layout/hProcess9"/>
    <dgm:cxn modelId="{5A7562CA-3566-9548-92B6-EFD4393EAD3C}" type="presParOf" srcId="{C5D9D123-802F-C944-8818-F51FCCDA52AA}" destId="{CCFE9310-C1C0-2248-831D-F0EAE418A50C}" srcOrd="2" destOrd="0" presId="urn:microsoft.com/office/officeart/2005/8/layout/hProcess9"/>
    <dgm:cxn modelId="{1E804A0A-5B77-9344-B727-3F2F624C84A4}" type="presParOf" srcId="{C5D9D123-802F-C944-8818-F51FCCDA52AA}" destId="{8963AD29-E361-3540-ACE7-F926AE0D4618}" srcOrd="3" destOrd="0" presId="urn:microsoft.com/office/officeart/2005/8/layout/hProcess9"/>
    <dgm:cxn modelId="{AAB9D188-76B5-8748-97C3-F3E2D2452A76}" type="presParOf" srcId="{C5D9D123-802F-C944-8818-F51FCCDA52AA}" destId="{E73A9CB3-524F-40A1-A0EE-C0FB45A84D8A}" srcOrd="4" destOrd="0" presId="urn:microsoft.com/office/officeart/2005/8/layout/hProcess9"/>
    <dgm:cxn modelId="{6E408AB1-DBF7-2043-8935-D9181DB01F55}" type="presParOf" srcId="{C5D9D123-802F-C944-8818-F51FCCDA52AA}" destId="{00144739-6EAF-4915-ACC1-3CDDF5DE3F12}" srcOrd="5" destOrd="0" presId="urn:microsoft.com/office/officeart/2005/8/layout/hProcess9"/>
    <dgm:cxn modelId="{9DC0668F-184D-6A4D-A9F0-BA0EBCDF3AD5}" type="presParOf" srcId="{C5D9D123-802F-C944-8818-F51FCCDA52AA}" destId="{FF324756-C6B4-446B-8FCB-963E1AE6FFEA}" srcOrd="6" destOrd="0" presId="urn:microsoft.com/office/officeart/2005/8/layout/hProcess9"/>
    <dgm:cxn modelId="{D91EEEBA-EFD0-8544-9A25-801FE3C778B7}" type="presParOf" srcId="{C5D9D123-802F-C944-8818-F51FCCDA52AA}" destId="{7C5F7ED3-E0E4-49AE-9354-C8A1AA70B6C1}" srcOrd="7" destOrd="0" presId="urn:microsoft.com/office/officeart/2005/8/layout/hProcess9"/>
    <dgm:cxn modelId="{368CDD7F-BABE-3140-AC33-2AE47D196A76}" type="presParOf" srcId="{C5D9D123-802F-C944-8818-F51FCCDA52AA}" destId="{59D79667-27E3-4DEC-89CB-081F348CB2B0}" srcOrd="8"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1159478" y="70611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0" kern="1200" spc="0" dirty="0" smtClean="0">
              <a:latin typeface="ＭＳ Ｐゴシック" panose="020B0600070205080204" pitchFamily="50" charset="-128"/>
              <a:ea typeface="ＭＳ Ｐゴシック" panose="020B0600070205080204" pitchFamily="50" charset="-128"/>
            </a:rPr>
            <a:t>背景</a:t>
          </a:r>
          <a:endParaRPr kumimoji="1" lang="ja-JP" altLang="en-US" sz="1800" b="0" kern="1200" spc="0" dirty="0">
            <a:latin typeface="ＭＳ Ｐゴシック" panose="020B0600070205080204" pitchFamily="50" charset="-128"/>
            <a:ea typeface="ＭＳ Ｐゴシック" panose="020B0600070205080204" pitchFamily="50" charset="-128"/>
          </a:endParaRPr>
        </a:p>
      </dsp:txBody>
      <dsp:txXfrm>
        <a:off x="1184066" y="730701"/>
        <a:ext cx="454519" cy="1156824"/>
      </dsp:txXfrm>
    </dsp:sp>
    <dsp:sp modelId="{CCFE9310-C1C0-2248-831D-F0EAE418A50C}">
      <dsp:nvSpPr>
        <dsp:cNvPr id="0" name=""/>
        <dsp:cNvSpPr/>
      </dsp:nvSpPr>
      <dsp:spPr>
        <a:xfrm>
          <a:off x="1728694"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問題提起</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1753282" y="739770"/>
        <a:ext cx="454519" cy="1156824"/>
      </dsp:txXfrm>
    </dsp:sp>
    <dsp:sp modelId="{E73A9CB3-524F-40A1-A0EE-C0FB45A84D8A}">
      <dsp:nvSpPr>
        <dsp:cNvPr id="0" name=""/>
        <dsp:cNvSpPr/>
      </dsp:nvSpPr>
      <dsp:spPr>
        <a:xfrm>
          <a:off x="2309237"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現状把握</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333825" y="739770"/>
        <a:ext cx="454519" cy="1156824"/>
      </dsp:txXfrm>
    </dsp:sp>
    <dsp:sp modelId="{FF324756-C6B4-446B-8FCB-963E1AE6FFEA}">
      <dsp:nvSpPr>
        <dsp:cNvPr id="0" name=""/>
        <dsp:cNvSpPr/>
      </dsp:nvSpPr>
      <dsp:spPr>
        <a:xfrm>
          <a:off x="2863196" y="719981"/>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実態調査</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887784" y="744569"/>
        <a:ext cx="454519" cy="1156824"/>
      </dsp:txXfrm>
    </dsp:sp>
    <dsp:sp modelId="{59D79667-27E3-4DEC-89CB-081F348CB2B0}">
      <dsp:nvSpPr>
        <dsp:cNvPr id="0" name=""/>
        <dsp:cNvSpPr/>
      </dsp:nvSpPr>
      <dsp:spPr>
        <a:xfrm>
          <a:off x="3441478" y="710911"/>
          <a:ext cx="503695" cy="1206000"/>
        </a:xfrm>
        <a:prstGeom prst="roundRect">
          <a:avLst/>
        </a:prstGeom>
        <a:solidFill>
          <a:schemeClr val="accent4"/>
        </a:solidFill>
        <a:ln w="76200" cap="flat" cmpd="dbl" algn="ctr">
          <a:solidFill>
            <a:schemeClr val="lt1"/>
          </a:solidFill>
          <a:prstDash val="solid"/>
          <a:miter/>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提案</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3466066" y="735499"/>
        <a:ext cx="454519" cy="115682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1159478" y="70611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0" kern="1200" spc="0" dirty="0" smtClean="0">
              <a:latin typeface="ＭＳ Ｐゴシック" panose="020B0600070205080204" pitchFamily="50" charset="-128"/>
              <a:ea typeface="ＭＳ Ｐゴシック" panose="020B0600070205080204" pitchFamily="50" charset="-128"/>
            </a:rPr>
            <a:t>背景</a:t>
          </a:r>
          <a:endParaRPr kumimoji="1" lang="ja-JP" altLang="en-US" sz="1800" b="0" kern="1200" spc="0" dirty="0">
            <a:latin typeface="ＭＳ Ｐゴシック" panose="020B0600070205080204" pitchFamily="50" charset="-128"/>
            <a:ea typeface="ＭＳ Ｐゴシック" panose="020B0600070205080204" pitchFamily="50" charset="-128"/>
          </a:endParaRPr>
        </a:p>
      </dsp:txBody>
      <dsp:txXfrm>
        <a:off x="1184066" y="730701"/>
        <a:ext cx="454519" cy="1156824"/>
      </dsp:txXfrm>
    </dsp:sp>
    <dsp:sp modelId="{CCFE9310-C1C0-2248-831D-F0EAE418A50C}">
      <dsp:nvSpPr>
        <dsp:cNvPr id="0" name=""/>
        <dsp:cNvSpPr/>
      </dsp:nvSpPr>
      <dsp:spPr>
        <a:xfrm>
          <a:off x="1728694"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問題提起</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1753282" y="739770"/>
        <a:ext cx="454519" cy="1156824"/>
      </dsp:txXfrm>
    </dsp:sp>
    <dsp:sp modelId="{E73A9CB3-524F-40A1-A0EE-C0FB45A84D8A}">
      <dsp:nvSpPr>
        <dsp:cNvPr id="0" name=""/>
        <dsp:cNvSpPr/>
      </dsp:nvSpPr>
      <dsp:spPr>
        <a:xfrm>
          <a:off x="2309237"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現状把握</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333825" y="739770"/>
        <a:ext cx="454519" cy="1156824"/>
      </dsp:txXfrm>
    </dsp:sp>
    <dsp:sp modelId="{FF324756-C6B4-446B-8FCB-963E1AE6FFEA}">
      <dsp:nvSpPr>
        <dsp:cNvPr id="0" name=""/>
        <dsp:cNvSpPr/>
      </dsp:nvSpPr>
      <dsp:spPr>
        <a:xfrm>
          <a:off x="2863196" y="719981"/>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実態調査</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887784" y="744569"/>
        <a:ext cx="454519" cy="1156824"/>
      </dsp:txXfrm>
    </dsp:sp>
    <dsp:sp modelId="{59D79667-27E3-4DEC-89CB-081F348CB2B0}">
      <dsp:nvSpPr>
        <dsp:cNvPr id="0" name=""/>
        <dsp:cNvSpPr/>
      </dsp:nvSpPr>
      <dsp:spPr>
        <a:xfrm>
          <a:off x="3441478" y="710911"/>
          <a:ext cx="503695" cy="1206000"/>
        </a:xfrm>
        <a:prstGeom prst="roundRect">
          <a:avLst/>
        </a:prstGeom>
        <a:solidFill>
          <a:schemeClr val="accent4"/>
        </a:solidFill>
        <a:ln w="76200" cap="flat" cmpd="dbl" algn="ctr">
          <a:solidFill>
            <a:schemeClr val="lt1"/>
          </a:solidFill>
          <a:prstDash val="solid"/>
          <a:miter/>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提案</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3466066" y="735499"/>
        <a:ext cx="454519" cy="115682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1159478" y="70611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0" kern="1200" spc="0" dirty="0" smtClean="0">
              <a:latin typeface="ＭＳ Ｐゴシック" panose="020B0600070205080204" pitchFamily="50" charset="-128"/>
              <a:ea typeface="ＭＳ Ｐゴシック" panose="020B0600070205080204" pitchFamily="50" charset="-128"/>
            </a:rPr>
            <a:t>背景</a:t>
          </a:r>
          <a:endParaRPr kumimoji="1" lang="ja-JP" altLang="en-US" sz="1800" b="0" kern="1200" spc="0" dirty="0">
            <a:latin typeface="ＭＳ Ｐゴシック" panose="020B0600070205080204" pitchFamily="50" charset="-128"/>
            <a:ea typeface="ＭＳ Ｐゴシック" panose="020B0600070205080204" pitchFamily="50" charset="-128"/>
          </a:endParaRPr>
        </a:p>
      </dsp:txBody>
      <dsp:txXfrm>
        <a:off x="1184066" y="730701"/>
        <a:ext cx="454519" cy="1156824"/>
      </dsp:txXfrm>
    </dsp:sp>
    <dsp:sp modelId="{CCFE9310-C1C0-2248-831D-F0EAE418A50C}">
      <dsp:nvSpPr>
        <dsp:cNvPr id="0" name=""/>
        <dsp:cNvSpPr/>
      </dsp:nvSpPr>
      <dsp:spPr>
        <a:xfrm>
          <a:off x="1728694"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問題提起</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1753282" y="739770"/>
        <a:ext cx="454519" cy="1156824"/>
      </dsp:txXfrm>
    </dsp:sp>
    <dsp:sp modelId="{E73A9CB3-524F-40A1-A0EE-C0FB45A84D8A}">
      <dsp:nvSpPr>
        <dsp:cNvPr id="0" name=""/>
        <dsp:cNvSpPr/>
      </dsp:nvSpPr>
      <dsp:spPr>
        <a:xfrm>
          <a:off x="2309237" y="71518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現状把握</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333825" y="739770"/>
        <a:ext cx="454519" cy="1156824"/>
      </dsp:txXfrm>
    </dsp:sp>
    <dsp:sp modelId="{FF324756-C6B4-446B-8FCB-963E1AE6FFEA}">
      <dsp:nvSpPr>
        <dsp:cNvPr id="0" name=""/>
        <dsp:cNvSpPr/>
      </dsp:nvSpPr>
      <dsp:spPr>
        <a:xfrm>
          <a:off x="2863196" y="719981"/>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実態調査</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887784" y="744569"/>
        <a:ext cx="454519" cy="1156824"/>
      </dsp:txXfrm>
    </dsp:sp>
    <dsp:sp modelId="{59D79667-27E3-4DEC-89CB-081F348CB2B0}">
      <dsp:nvSpPr>
        <dsp:cNvPr id="0" name=""/>
        <dsp:cNvSpPr/>
      </dsp:nvSpPr>
      <dsp:spPr>
        <a:xfrm>
          <a:off x="3441478" y="710911"/>
          <a:ext cx="503695" cy="1206000"/>
        </a:xfrm>
        <a:prstGeom prst="roundRect">
          <a:avLst/>
        </a:prstGeom>
        <a:solidFill>
          <a:schemeClr val="accent4"/>
        </a:solidFill>
        <a:ln w="76200" cap="flat" cmpd="dbl" algn="ctr">
          <a:solidFill>
            <a:schemeClr val="lt1"/>
          </a:solidFill>
          <a:prstDash val="solid"/>
          <a:miter/>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提案</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3466066" y="735499"/>
        <a:ext cx="454519" cy="115682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7"/>
        </a:xfrm>
        <a:prstGeom prst="rightArrow">
          <a:avLst/>
        </a:prstGeom>
        <a:noFill/>
        <a:ln w="38100">
          <a:noFill/>
        </a:ln>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1159478" y="70611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0" kern="1200" spc="0" dirty="0" smtClean="0">
              <a:latin typeface="ＭＳ Ｐゴシック" panose="020B0600070205080204" pitchFamily="50" charset="-128"/>
              <a:ea typeface="ＭＳ Ｐゴシック" panose="020B0600070205080204" pitchFamily="50" charset="-128"/>
            </a:rPr>
            <a:t>背景</a:t>
          </a:r>
          <a:endParaRPr kumimoji="1" lang="ja-JP" altLang="en-US" sz="1800" b="0" kern="1200" spc="0" dirty="0">
            <a:latin typeface="ＭＳ Ｐゴシック" panose="020B0600070205080204" pitchFamily="50" charset="-128"/>
            <a:ea typeface="ＭＳ Ｐゴシック" panose="020B0600070205080204" pitchFamily="50" charset="-128"/>
          </a:endParaRPr>
        </a:p>
      </dsp:txBody>
      <dsp:txXfrm>
        <a:off x="1184066" y="730701"/>
        <a:ext cx="454519" cy="1156824"/>
      </dsp:txXfrm>
    </dsp:sp>
    <dsp:sp modelId="{CCFE9310-C1C0-2248-831D-F0EAE418A50C}">
      <dsp:nvSpPr>
        <dsp:cNvPr id="0" name=""/>
        <dsp:cNvSpPr/>
      </dsp:nvSpPr>
      <dsp:spPr>
        <a:xfrm>
          <a:off x="1728694" y="71518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問題提起</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1753282" y="739771"/>
        <a:ext cx="454519" cy="1156824"/>
      </dsp:txXfrm>
    </dsp:sp>
    <dsp:sp modelId="{E73A9CB3-524F-40A1-A0EE-C0FB45A84D8A}">
      <dsp:nvSpPr>
        <dsp:cNvPr id="0" name=""/>
        <dsp:cNvSpPr/>
      </dsp:nvSpPr>
      <dsp:spPr>
        <a:xfrm>
          <a:off x="2309237" y="715183"/>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現状把握</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333825" y="739771"/>
        <a:ext cx="454519" cy="1156824"/>
      </dsp:txXfrm>
    </dsp:sp>
    <dsp:sp modelId="{FF324756-C6B4-446B-8FCB-963E1AE6FFEA}">
      <dsp:nvSpPr>
        <dsp:cNvPr id="0" name=""/>
        <dsp:cNvSpPr/>
      </dsp:nvSpPr>
      <dsp:spPr>
        <a:xfrm>
          <a:off x="2863196" y="719981"/>
          <a:ext cx="503695" cy="1206000"/>
        </a:xfrm>
        <a:prstGeom prst="roundRect">
          <a:avLst/>
        </a:prstGeom>
        <a:solidFill>
          <a:schemeClr val="accent4"/>
        </a:solidFill>
        <a:ln w="76200" cap="flat" cmpd="dbl" algn="ctr">
          <a:solidFill>
            <a:schemeClr val="lt1"/>
          </a:solidFill>
          <a:prstDash val="solid"/>
          <a:miter/>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実態調査</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2887784" y="744569"/>
        <a:ext cx="454519" cy="1156824"/>
      </dsp:txXfrm>
    </dsp:sp>
    <dsp:sp modelId="{59D79667-27E3-4DEC-89CB-081F348CB2B0}">
      <dsp:nvSpPr>
        <dsp:cNvPr id="0" name=""/>
        <dsp:cNvSpPr/>
      </dsp:nvSpPr>
      <dsp:spPr>
        <a:xfrm>
          <a:off x="3441478" y="710912"/>
          <a:ext cx="503695" cy="1206000"/>
        </a:xfrm>
        <a:prstGeom prst="roundRect">
          <a:avLst/>
        </a:prstGeom>
        <a:solidFill>
          <a:schemeClr val="accent3"/>
        </a:solidFill>
        <a:ln w="76200" cap="flat" cmpd="dbl" algn="ctr">
          <a:solidFill>
            <a:schemeClr val="lt1"/>
          </a:solidFill>
          <a:prstDash val="solid"/>
          <a:miter/>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spc="0" dirty="0" smtClean="0">
              <a:latin typeface="ＭＳ Ｐゴシック" panose="020B0600070205080204" pitchFamily="50" charset="-128"/>
              <a:ea typeface="ＭＳ Ｐゴシック" panose="020B0600070205080204" pitchFamily="50" charset="-128"/>
            </a:rPr>
            <a:t>提案</a:t>
          </a:r>
          <a:endParaRPr kumimoji="1" lang="ja-JP" altLang="en-US" sz="1800" kern="1200" spc="0" dirty="0">
            <a:latin typeface="ＭＳ Ｐゴシック" panose="020B0600070205080204" pitchFamily="50" charset="-128"/>
            <a:ea typeface="ＭＳ Ｐゴシック" panose="020B0600070205080204" pitchFamily="50" charset="-128"/>
          </a:endParaRPr>
        </a:p>
      </dsp:txBody>
      <dsp:txXfrm>
        <a:off x="3466066" y="735500"/>
        <a:ext cx="454519" cy="115682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C3E618-A476-7C49-9178-BD3A2A2F6836}" type="datetime1">
              <a:rPr kumimoji="1" lang="ja-JP" altLang="en-US" smtClean="0"/>
              <a:t>2016/6/23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94DFF9-ADE9-2645-B24E-B5F1A82886D5}" type="slidenum">
              <a:rPr kumimoji="1" lang="ja-JP" altLang="en-US" smtClean="0"/>
              <a:t>‹#›</a:t>
            </a:fld>
            <a:endParaRPr kumimoji="1" lang="ja-JP" altLang="en-US"/>
          </a:p>
        </p:txBody>
      </p:sp>
    </p:spTree>
    <p:extLst>
      <p:ext uri="{BB962C8B-B14F-4D97-AF65-F5344CB8AC3E}">
        <p14:creationId xmlns:p14="http://schemas.microsoft.com/office/powerpoint/2010/main" val="3609658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4A6D20-5B60-6643-B271-4472ABCA2543}" type="datetime1">
              <a:rPr kumimoji="1" lang="ja-JP" altLang="en-US" smtClean="0"/>
              <a:t>2016/6/23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0144C-09AD-F149-85F8-BDA3872DA5AC}" type="slidenum">
              <a:rPr kumimoji="1" lang="ja-JP" altLang="en-US" smtClean="0"/>
              <a:t>‹#›</a:t>
            </a:fld>
            <a:endParaRPr kumimoji="1" lang="ja-JP" altLang="en-US"/>
          </a:p>
        </p:txBody>
      </p:sp>
    </p:spTree>
    <p:extLst>
      <p:ext uri="{BB962C8B-B14F-4D97-AF65-F5344CB8AC3E}">
        <p14:creationId xmlns:p14="http://schemas.microsoft.com/office/powerpoint/2010/main" val="18624473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2</a:t>
            </a:fld>
            <a:endParaRPr kumimoji="1" lang="ja-JP" altLang="en-US"/>
          </a:p>
        </p:txBody>
      </p:sp>
    </p:spTree>
    <p:extLst>
      <p:ext uri="{BB962C8B-B14F-4D97-AF65-F5344CB8AC3E}">
        <p14:creationId xmlns:p14="http://schemas.microsoft.com/office/powerpoint/2010/main" val="94053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チェーン店は利益が地域に還元されないんじゃ</a:t>
            </a:r>
            <a:r>
              <a:rPr kumimoji="1" lang="ja-JP" altLang="en-US" dirty="0" err="1" smtClean="0"/>
              <a:t>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13</a:t>
            </a:fld>
            <a:endParaRPr kumimoji="1" lang="ja-JP" altLang="en-US"/>
          </a:p>
        </p:txBody>
      </p:sp>
    </p:spTree>
    <p:extLst>
      <p:ext uri="{BB962C8B-B14F-4D97-AF65-F5344CB8AC3E}">
        <p14:creationId xmlns:p14="http://schemas.microsoft.com/office/powerpoint/2010/main" val="2869152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16</a:t>
            </a:fld>
            <a:endParaRPr kumimoji="1" lang="ja-JP" altLang="en-US"/>
          </a:p>
        </p:txBody>
      </p:sp>
    </p:spTree>
    <p:extLst>
      <p:ext uri="{BB962C8B-B14F-4D97-AF65-F5344CB8AC3E}">
        <p14:creationId xmlns:p14="http://schemas.microsoft.com/office/powerpoint/2010/main" val="87003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17</a:t>
            </a:fld>
            <a:endParaRPr kumimoji="1" lang="ja-JP" altLang="en-US"/>
          </a:p>
        </p:txBody>
      </p:sp>
    </p:spTree>
    <p:extLst>
      <p:ext uri="{BB962C8B-B14F-4D97-AF65-F5344CB8AC3E}">
        <p14:creationId xmlns:p14="http://schemas.microsoft.com/office/powerpoint/2010/main" val="110238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18</a:t>
            </a:fld>
            <a:endParaRPr kumimoji="1" lang="ja-JP" altLang="en-US"/>
          </a:p>
        </p:txBody>
      </p:sp>
    </p:spTree>
    <p:extLst>
      <p:ext uri="{BB962C8B-B14F-4D97-AF65-F5344CB8AC3E}">
        <p14:creationId xmlns:p14="http://schemas.microsoft.com/office/powerpoint/2010/main" val="1301957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成功している書店もあるのでは？</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広告などの違いはないか？</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19</a:t>
            </a:fld>
            <a:endParaRPr kumimoji="1" lang="ja-JP" altLang="en-US"/>
          </a:p>
        </p:txBody>
      </p:sp>
    </p:spTree>
    <p:extLst>
      <p:ext uri="{BB962C8B-B14F-4D97-AF65-F5344CB8AC3E}">
        <p14:creationId xmlns:p14="http://schemas.microsoft.com/office/powerpoint/2010/main" val="346790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・アンケート調査の目的</a:t>
            </a:r>
            <a:endParaRPr kumimoji="1" lang="en-US" altLang="ja-JP" dirty="0" smtClean="0"/>
          </a:p>
          <a:p>
            <a:r>
              <a:rPr kumimoji="1" lang="ja-JP" altLang="en-US" dirty="0" smtClean="0"/>
              <a:t>・対象者</a:t>
            </a:r>
            <a:endParaRPr kumimoji="1" lang="en-US" altLang="ja-JP" dirty="0" smtClean="0"/>
          </a:p>
          <a:p>
            <a:r>
              <a:rPr kumimoji="1" lang="ja-JP" altLang="en-US" dirty="0" smtClean="0"/>
              <a:t>・実施日時・場所</a:t>
            </a:r>
            <a:endParaRPr kumimoji="1" lang="en-US" altLang="ja-JP" dirty="0" smtClean="0"/>
          </a:p>
          <a:p>
            <a:r>
              <a:rPr kumimoji="1" lang="ja-JP" altLang="en-US" dirty="0" smtClean="0"/>
              <a:t>・サンプル数</a:t>
            </a:r>
            <a:endParaRPr kumimoji="1" lang="en-US" altLang="ja-JP" dirty="0" smtClean="0"/>
          </a:p>
          <a:p>
            <a:endParaRPr kumimoji="1" lang="en-US" altLang="ja-JP" dirty="0" smtClean="0"/>
          </a:p>
          <a:p>
            <a:r>
              <a:rPr kumimoji="1" lang="ja-JP" altLang="en-US" dirty="0" smtClean="0"/>
              <a:t>調査名</a:t>
            </a:r>
            <a:endParaRPr kumimoji="1" lang="en-US" altLang="ja-JP" dirty="0" smtClean="0"/>
          </a:p>
          <a:p>
            <a:r>
              <a:rPr kumimoji="1" lang="ja-JP" altLang="en-US" dirty="0" smtClean="0"/>
              <a:t>調査対象</a:t>
            </a:r>
            <a:endParaRPr kumimoji="1" lang="en-US" altLang="ja-JP" dirty="0" smtClean="0"/>
          </a:p>
          <a:p>
            <a:r>
              <a:rPr kumimoji="1" lang="ja-JP" altLang="en-US" dirty="0" smtClean="0"/>
              <a:t>配布・回収方法</a:t>
            </a:r>
            <a:endParaRPr kumimoji="1" lang="en-US" altLang="ja-JP" dirty="0" smtClean="0"/>
          </a:p>
          <a:p>
            <a:r>
              <a:rPr kumimoji="1" lang="ja-JP" altLang="en-US" dirty="0" smtClean="0"/>
              <a:t>実施日</a:t>
            </a:r>
            <a:endParaRPr kumimoji="1" lang="en-US" altLang="ja-JP" dirty="0" smtClean="0"/>
          </a:p>
          <a:p>
            <a:r>
              <a:rPr kumimoji="1" lang="ja-JP" altLang="en-US" dirty="0" smtClean="0"/>
              <a:t>部数、回収部数</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20</a:t>
            </a:fld>
            <a:endParaRPr kumimoji="1" lang="ja-JP" altLang="en-US"/>
          </a:p>
        </p:txBody>
      </p:sp>
    </p:spTree>
    <p:extLst>
      <p:ext uri="{BB962C8B-B14F-4D97-AF65-F5344CB8AC3E}">
        <p14:creationId xmlns:p14="http://schemas.microsoft.com/office/powerpoint/2010/main" val="2385480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・アンケート調査の目的</a:t>
            </a:r>
            <a:endParaRPr kumimoji="1" lang="en-US" altLang="ja-JP" dirty="0" smtClean="0"/>
          </a:p>
          <a:p>
            <a:r>
              <a:rPr kumimoji="1" lang="ja-JP" altLang="en-US" dirty="0" smtClean="0"/>
              <a:t>・対象者</a:t>
            </a:r>
            <a:endParaRPr kumimoji="1" lang="en-US" altLang="ja-JP" dirty="0" smtClean="0"/>
          </a:p>
          <a:p>
            <a:r>
              <a:rPr kumimoji="1" lang="ja-JP" altLang="en-US" dirty="0" smtClean="0"/>
              <a:t>・実施日時・場所</a:t>
            </a:r>
            <a:endParaRPr kumimoji="1" lang="en-US" altLang="ja-JP" dirty="0" smtClean="0"/>
          </a:p>
          <a:p>
            <a:r>
              <a:rPr kumimoji="1" lang="ja-JP" altLang="en-US" dirty="0" smtClean="0"/>
              <a:t>・サンプル数</a:t>
            </a:r>
            <a:endParaRPr kumimoji="1" lang="en-US" altLang="ja-JP" dirty="0" smtClean="0"/>
          </a:p>
          <a:p>
            <a:endParaRPr kumimoji="1" lang="en-US" altLang="ja-JP" dirty="0" smtClean="0"/>
          </a:p>
          <a:p>
            <a:r>
              <a:rPr kumimoji="1" lang="ja-JP" altLang="en-US" dirty="0" smtClean="0"/>
              <a:t>調査名</a:t>
            </a:r>
            <a:endParaRPr kumimoji="1" lang="en-US" altLang="ja-JP" dirty="0" smtClean="0"/>
          </a:p>
          <a:p>
            <a:r>
              <a:rPr kumimoji="1" lang="ja-JP" altLang="en-US" dirty="0" smtClean="0"/>
              <a:t>調査対象</a:t>
            </a:r>
            <a:endParaRPr kumimoji="1" lang="en-US" altLang="ja-JP" dirty="0" smtClean="0"/>
          </a:p>
          <a:p>
            <a:r>
              <a:rPr kumimoji="1" lang="ja-JP" altLang="en-US" dirty="0" smtClean="0"/>
              <a:t>配布・回収方法</a:t>
            </a:r>
            <a:endParaRPr kumimoji="1" lang="en-US" altLang="ja-JP" dirty="0" smtClean="0"/>
          </a:p>
          <a:p>
            <a:r>
              <a:rPr kumimoji="1" lang="ja-JP" altLang="en-US" dirty="0" smtClean="0"/>
              <a:t>実施日</a:t>
            </a:r>
            <a:endParaRPr kumimoji="1" lang="en-US" altLang="ja-JP" dirty="0" smtClean="0"/>
          </a:p>
          <a:p>
            <a:r>
              <a:rPr kumimoji="1" lang="ja-JP" altLang="en-US" dirty="0" smtClean="0"/>
              <a:t>部数、回収部数</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22</a:t>
            </a:fld>
            <a:endParaRPr kumimoji="1" lang="ja-JP" altLang="en-US"/>
          </a:p>
        </p:txBody>
      </p:sp>
    </p:spTree>
    <p:extLst>
      <p:ext uri="{BB962C8B-B14F-4D97-AF65-F5344CB8AC3E}">
        <p14:creationId xmlns:p14="http://schemas.microsoft.com/office/powerpoint/2010/main" val="841296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23</a:t>
            </a:fld>
            <a:endParaRPr kumimoji="1" lang="ja-JP" altLang="en-US"/>
          </a:p>
        </p:txBody>
      </p:sp>
    </p:spTree>
    <p:extLst>
      <p:ext uri="{BB962C8B-B14F-4D97-AF65-F5344CB8AC3E}">
        <p14:creationId xmlns:p14="http://schemas.microsoft.com/office/powerpoint/2010/main" val="350215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24</a:t>
            </a:fld>
            <a:endParaRPr kumimoji="1" lang="ja-JP" altLang="en-US"/>
          </a:p>
        </p:txBody>
      </p:sp>
    </p:spTree>
    <p:extLst>
      <p:ext uri="{BB962C8B-B14F-4D97-AF65-F5344CB8AC3E}">
        <p14:creationId xmlns:p14="http://schemas.microsoft.com/office/powerpoint/2010/main" val="504673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25</a:t>
            </a:fld>
            <a:endParaRPr kumimoji="1" lang="ja-JP" altLang="en-US"/>
          </a:p>
        </p:txBody>
      </p:sp>
    </p:spTree>
    <p:extLst>
      <p:ext uri="{BB962C8B-B14F-4D97-AF65-F5344CB8AC3E}">
        <p14:creationId xmlns:p14="http://schemas.microsoft.com/office/powerpoint/2010/main" val="54599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2016</a:t>
            </a:r>
            <a:r>
              <a:rPr kumimoji="1" lang="ja-JP" altLang="en-US" dirty="0" smtClean="0"/>
              <a:t>年</a:t>
            </a:r>
            <a:r>
              <a:rPr kumimoji="1" lang="en-US" altLang="ja-JP" dirty="0" smtClean="0"/>
              <a:t>2</a:t>
            </a:r>
            <a:r>
              <a:rPr kumimoji="1" lang="ja-JP" altLang="en-US" dirty="0" smtClean="0"/>
              <a:t>月</a:t>
            </a:r>
            <a:r>
              <a:rPr kumimoji="1" lang="en-US" altLang="ja-JP" dirty="0" smtClean="0"/>
              <a:t>12</a:t>
            </a:r>
            <a:r>
              <a:rPr kumimoji="1" lang="ja-JP" altLang="en-US" dirty="0" smtClean="0"/>
              <a:t>日、つくば市に</a:t>
            </a:r>
            <a:r>
              <a:rPr kumimoji="1" lang="en-US" altLang="ja-JP" dirty="0" smtClean="0"/>
              <a:t>3</a:t>
            </a:r>
            <a:r>
              <a:rPr kumimoji="1" lang="ja-JP" altLang="en-US" dirty="0" smtClean="0"/>
              <a:t>店舗を構えていた友朋堂が突然</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a:t>
            </a:fld>
            <a:endParaRPr kumimoji="1" lang="ja-JP" altLang="en-US"/>
          </a:p>
        </p:txBody>
      </p:sp>
    </p:spTree>
    <p:extLst>
      <p:ext uri="{BB962C8B-B14F-4D97-AF65-F5344CB8AC3E}">
        <p14:creationId xmlns:p14="http://schemas.microsoft.com/office/powerpoint/2010/main" val="4251932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28</a:t>
            </a:fld>
            <a:endParaRPr kumimoji="1" lang="ja-JP" altLang="en-US"/>
          </a:p>
        </p:txBody>
      </p:sp>
    </p:spTree>
    <p:extLst>
      <p:ext uri="{BB962C8B-B14F-4D97-AF65-F5344CB8AC3E}">
        <p14:creationId xmlns:p14="http://schemas.microsoft.com/office/powerpoint/2010/main" val="260409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成功している書店もあるのでは？</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広告などの違いはないか？</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29</a:t>
            </a:fld>
            <a:endParaRPr kumimoji="1" lang="ja-JP" altLang="en-US"/>
          </a:p>
        </p:txBody>
      </p:sp>
    </p:spTree>
    <p:extLst>
      <p:ext uri="{BB962C8B-B14F-4D97-AF65-F5344CB8AC3E}">
        <p14:creationId xmlns:p14="http://schemas.microsoft.com/office/powerpoint/2010/main" val="427765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30</a:t>
            </a:fld>
            <a:endParaRPr kumimoji="1" lang="ja-JP" altLang="en-US"/>
          </a:p>
        </p:txBody>
      </p:sp>
    </p:spTree>
    <p:extLst>
      <p:ext uri="{BB962C8B-B14F-4D97-AF65-F5344CB8AC3E}">
        <p14:creationId xmlns:p14="http://schemas.microsoft.com/office/powerpoint/2010/main" val="4139327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まず、取次業者の役割について説明したいと思います。</a:t>
            </a:r>
            <a:endParaRPr kumimoji="1" lang="en-US" altLang="ja-JP" dirty="0" smtClean="0"/>
          </a:p>
          <a:p>
            <a:pPr marL="0" indent="0">
              <a:buNone/>
            </a:pPr>
            <a:r>
              <a:rPr kumimoji="1" lang="ja-JP" altLang="en-US" dirty="0" smtClean="0"/>
              <a:t>取次業者とは出版社と書店をつなぐ問屋さんの役割です。</a:t>
            </a:r>
            <a:endParaRPr kumimoji="1" lang="en-US" altLang="ja-JP" dirty="0" smtClean="0"/>
          </a:p>
          <a:p>
            <a:pPr marL="0" indent="0">
              <a:buNone/>
            </a:pPr>
            <a:r>
              <a:rPr lang="ja-JP" altLang="en-US" dirty="0" smtClean="0"/>
              <a:t>書店だけでたくさんの出版社とやり取りをすることが大変です。</a:t>
            </a:r>
            <a:endParaRPr lang="en-US" altLang="ja-JP" dirty="0" smtClean="0"/>
          </a:p>
          <a:p>
            <a:pPr marL="0" indent="0">
              <a:buNone/>
            </a:pPr>
            <a:r>
              <a:rPr lang="ja-JP" altLang="en-US" dirty="0" smtClean="0"/>
              <a:t>なので、書店がたくさんの出版社の本を並べるためには取次業者が必要です。</a:t>
            </a:r>
            <a:endParaRPr lang="en-US" altLang="ja-JP" dirty="0" smtClean="0"/>
          </a:p>
          <a:p>
            <a:pPr marL="0" indent="0">
              <a:buNone/>
            </a:pPr>
            <a:r>
              <a:rPr lang="ja-JP" altLang="en-US" dirty="0" smtClean="0"/>
              <a:t>まちの中小規模の書店は取次業者の廃業とともにやむなく閉店することになったのです。</a:t>
            </a:r>
            <a:endParaRPr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solidFill>
                  <a:prstClr val="black"/>
                </a:solidFill>
              </a:rPr>
              <a:pPr/>
              <a:t>31</a:t>
            </a:fld>
            <a:endParaRPr kumimoji="1" lang="ja-JP" altLang="en-US">
              <a:solidFill>
                <a:prstClr val="black"/>
              </a:solidFill>
            </a:endParaRPr>
          </a:p>
        </p:txBody>
      </p:sp>
    </p:spTree>
    <p:extLst>
      <p:ext uri="{BB962C8B-B14F-4D97-AF65-F5344CB8AC3E}">
        <p14:creationId xmlns:p14="http://schemas.microsoft.com/office/powerpoint/2010/main" val="160757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まず、取次業者の役割について説明したいと思います。</a:t>
            </a:r>
            <a:endParaRPr kumimoji="1" lang="en-US" altLang="ja-JP" dirty="0" smtClean="0"/>
          </a:p>
          <a:p>
            <a:pPr marL="0" indent="0">
              <a:buNone/>
            </a:pPr>
            <a:r>
              <a:rPr kumimoji="1" lang="ja-JP" altLang="en-US" dirty="0" smtClean="0"/>
              <a:t>取次業者とは出版社と書店をつなぐ問屋さんの役割です。</a:t>
            </a:r>
            <a:endParaRPr kumimoji="1" lang="en-US" altLang="ja-JP" dirty="0" smtClean="0"/>
          </a:p>
          <a:p>
            <a:pPr marL="0" indent="0">
              <a:buNone/>
            </a:pPr>
            <a:r>
              <a:rPr lang="ja-JP" altLang="en-US" dirty="0" smtClean="0"/>
              <a:t>書店だけでたくさんの出版社とやり取りをすることが大変です。</a:t>
            </a:r>
            <a:endParaRPr lang="en-US" altLang="ja-JP" dirty="0" smtClean="0"/>
          </a:p>
          <a:p>
            <a:pPr marL="0" indent="0">
              <a:buNone/>
            </a:pPr>
            <a:r>
              <a:rPr lang="ja-JP" altLang="en-US" dirty="0" smtClean="0"/>
              <a:t>なので、書店がたくさんの出版社の本を並べるためには取次業者が必要です。</a:t>
            </a:r>
            <a:endParaRPr lang="en-US" altLang="ja-JP" dirty="0" smtClean="0"/>
          </a:p>
          <a:p>
            <a:pPr marL="0" indent="0">
              <a:buNone/>
            </a:pPr>
            <a:r>
              <a:rPr lang="ja-JP" altLang="en-US" dirty="0" smtClean="0"/>
              <a:t>まちの中小規模の書店は取次業者の廃業とともにやむなく閉店することになったのです。</a:t>
            </a:r>
            <a:endParaRPr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solidFill>
                  <a:prstClr val="black"/>
                </a:solidFill>
              </a:rPr>
              <a:pPr/>
              <a:t>32</a:t>
            </a:fld>
            <a:endParaRPr kumimoji="1" lang="ja-JP" altLang="en-US">
              <a:solidFill>
                <a:prstClr val="black"/>
              </a:solidFill>
            </a:endParaRPr>
          </a:p>
        </p:txBody>
      </p:sp>
    </p:spTree>
    <p:extLst>
      <p:ext uri="{BB962C8B-B14F-4D97-AF65-F5344CB8AC3E}">
        <p14:creationId xmlns:p14="http://schemas.microsoft.com/office/powerpoint/2010/main" val="120505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35</a:t>
            </a:fld>
            <a:endParaRPr kumimoji="1" lang="ja-JP" altLang="en-US"/>
          </a:p>
        </p:txBody>
      </p:sp>
    </p:spTree>
    <p:extLst>
      <p:ext uri="{BB962C8B-B14F-4D97-AF65-F5344CB8AC3E}">
        <p14:creationId xmlns:p14="http://schemas.microsoft.com/office/powerpoint/2010/main" val="3024347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成功している書店もあるのでは？</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広告などの違いはないか？</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36</a:t>
            </a:fld>
            <a:endParaRPr kumimoji="1" lang="ja-JP" altLang="en-US"/>
          </a:p>
        </p:txBody>
      </p:sp>
    </p:spTree>
    <p:extLst>
      <p:ext uri="{BB962C8B-B14F-4D97-AF65-F5344CB8AC3E}">
        <p14:creationId xmlns:p14="http://schemas.microsoft.com/office/powerpoint/2010/main" val="700328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37</a:t>
            </a:fld>
            <a:endParaRPr kumimoji="1" lang="ja-JP" altLang="en-US"/>
          </a:p>
        </p:txBody>
      </p:sp>
    </p:spTree>
    <p:extLst>
      <p:ext uri="{BB962C8B-B14F-4D97-AF65-F5344CB8AC3E}">
        <p14:creationId xmlns:p14="http://schemas.microsoft.com/office/powerpoint/2010/main" val="3684846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38</a:t>
            </a:fld>
            <a:endParaRPr kumimoji="1" lang="ja-JP" altLang="en-US"/>
          </a:p>
        </p:txBody>
      </p:sp>
    </p:spTree>
    <p:extLst>
      <p:ext uri="{BB962C8B-B14F-4D97-AF65-F5344CB8AC3E}">
        <p14:creationId xmlns:p14="http://schemas.microsoft.com/office/powerpoint/2010/main" val="1036266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まとめあったほうがいいと思って作りましたが、神保町のほうが何を言いたいのか微妙です</a:t>
            </a:r>
            <a:r>
              <a:rPr lang="en-US" altLang="ja-JP" dirty="0" smtClean="0"/>
              <a:t>…</a:t>
            </a:r>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39</a:t>
            </a:fld>
            <a:endParaRPr kumimoji="1" lang="ja-JP" altLang="en-US"/>
          </a:p>
        </p:txBody>
      </p:sp>
    </p:spTree>
    <p:extLst>
      <p:ext uri="{BB962C8B-B14F-4D97-AF65-F5344CB8AC3E}">
        <p14:creationId xmlns:p14="http://schemas.microsoft.com/office/powerpoint/2010/main" val="284807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閉店しました</a:t>
            </a:r>
            <a:endParaRPr kumimoji="1" lang="en-US" altLang="ja-JP" dirty="0" smtClean="0"/>
          </a:p>
          <a:p>
            <a:r>
              <a:rPr kumimoji="1" lang="en-US" altLang="ja-JP" dirty="0" smtClean="0"/>
              <a:t>Twitter</a:t>
            </a:r>
            <a:r>
              <a:rPr kumimoji="1" lang="ja-JP" altLang="en-US" dirty="0" smtClean="0"/>
              <a:t>でもこのように友朋堂が閉店したことによる悲しみの声が寄せられています。</a:t>
            </a:r>
            <a:endParaRPr kumimoji="1" lang="en-US" altLang="ja-JP" dirty="0" smtClean="0"/>
          </a:p>
          <a:p>
            <a:r>
              <a:rPr kumimoji="1" lang="ja-JP" altLang="en-US" dirty="0" smtClean="0"/>
              <a:t>実は、友朋堂が閉店した同時期に同じように閉店した書店があります。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a:t>
            </a:fld>
            <a:endParaRPr kumimoji="1" lang="ja-JP" altLang="en-US"/>
          </a:p>
        </p:txBody>
      </p:sp>
    </p:spTree>
    <p:extLst>
      <p:ext uri="{BB962C8B-B14F-4D97-AF65-F5344CB8AC3E}">
        <p14:creationId xmlns:p14="http://schemas.microsoft.com/office/powerpoint/2010/main" val="227482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成功している書店もあるのでは？</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広告などの違いはないか？</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43</a:t>
            </a:fld>
            <a:endParaRPr kumimoji="1" lang="ja-JP" altLang="en-US"/>
          </a:p>
        </p:txBody>
      </p:sp>
    </p:spTree>
    <p:extLst>
      <p:ext uri="{BB962C8B-B14F-4D97-AF65-F5344CB8AC3E}">
        <p14:creationId xmlns:p14="http://schemas.microsoft.com/office/powerpoint/2010/main" val="2037859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49</a:t>
            </a:fld>
            <a:endParaRPr kumimoji="1" lang="ja-JP" altLang="en-US"/>
          </a:p>
        </p:txBody>
      </p:sp>
    </p:spTree>
    <p:extLst>
      <p:ext uri="{BB962C8B-B14F-4D97-AF65-F5344CB8AC3E}">
        <p14:creationId xmlns:p14="http://schemas.microsoft.com/office/powerpoint/2010/main" val="2240491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コミックス１４</a:t>
            </a:r>
            <a:endParaRPr kumimoji="1" lang="en-US" altLang="ja-JP" dirty="0" smtClean="0"/>
          </a:p>
          <a:p>
            <a:r>
              <a:rPr kumimoji="1" lang="ja-JP" altLang="en-US" dirty="0" smtClean="0"/>
              <a:t>雑誌９</a:t>
            </a:r>
            <a:endParaRPr kumimoji="1" lang="en-US" altLang="ja-JP" dirty="0" smtClean="0"/>
          </a:p>
          <a:p>
            <a:r>
              <a:rPr kumimoji="1" lang="ja-JP" altLang="en-US" dirty="0" smtClean="0"/>
              <a:t>入門都市</a:t>
            </a:r>
            <a:r>
              <a:rPr kumimoji="1" lang="ja-JP" altLang="en-US" smtClean="0"/>
              <a:t>計画３冊</a:t>
            </a:r>
            <a:endParaRPr kumimoji="1" lang="ja-JP" altLang="en-US"/>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52</a:t>
            </a:fld>
            <a:endParaRPr kumimoji="1" lang="ja-JP" altLang="en-US"/>
          </a:p>
        </p:txBody>
      </p:sp>
    </p:spTree>
    <p:extLst>
      <p:ext uri="{BB962C8B-B14F-4D97-AF65-F5344CB8AC3E}">
        <p14:creationId xmlns:p14="http://schemas.microsoft.com/office/powerpoint/2010/main" val="268004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64</a:t>
            </a:fld>
            <a:endParaRPr kumimoji="1" lang="ja-JP" altLang="en-US"/>
          </a:p>
        </p:txBody>
      </p:sp>
    </p:spTree>
    <p:extLst>
      <p:ext uri="{BB962C8B-B14F-4D97-AF65-F5344CB8AC3E}">
        <p14:creationId xmlns:p14="http://schemas.microsoft.com/office/powerpoint/2010/main" val="3853557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65</a:t>
            </a:fld>
            <a:endParaRPr kumimoji="1" lang="ja-JP" altLang="en-US"/>
          </a:p>
        </p:txBody>
      </p:sp>
    </p:spTree>
    <p:extLst>
      <p:ext uri="{BB962C8B-B14F-4D97-AF65-F5344CB8AC3E}">
        <p14:creationId xmlns:p14="http://schemas.microsoft.com/office/powerpoint/2010/main" val="1886209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69</a:t>
            </a:fld>
            <a:endParaRPr kumimoji="1" lang="ja-JP" altLang="en-US"/>
          </a:p>
        </p:txBody>
      </p:sp>
    </p:spTree>
    <p:extLst>
      <p:ext uri="{BB962C8B-B14F-4D97-AF65-F5344CB8AC3E}">
        <p14:creationId xmlns:p14="http://schemas.microsoft.com/office/powerpoint/2010/main" val="423706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全自治体　</a:t>
            </a:r>
            <a:r>
              <a:rPr kumimoji="1" lang="en-US" altLang="ja-JP" dirty="0" smtClean="0"/>
              <a:t>1741</a:t>
            </a:r>
            <a:r>
              <a:rPr kumimoji="1" lang="ja-JP" altLang="en-US" dirty="0" smtClean="0"/>
              <a:t>　</a:t>
            </a:r>
            <a:endParaRPr kumimoji="1" lang="en-US" altLang="ja-JP" dirty="0" smtClean="0"/>
          </a:p>
          <a:p>
            <a:r>
              <a:rPr kumimoji="1" lang="en-US" altLang="ja-JP" dirty="0" smtClean="0"/>
              <a:t>2014</a:t>
            </a:r>
            <a:r>
              <a:rPr kumimoji="1" lang="ja-JP" altLang="en-US" dirty="0" smtClean="0"/>
              <a:t>年</a:t>
            </a:r>
            <a:r>
              <a:rPr kumimoji="1" lang="en-US" altLang="ja-JP" dirty="0" smtClean="0"/>
              <a:t>5</a:t>
            </a:r>
            <a:r>
              <a:rPr kumimoji="1" lang="ja-JP" altLang="en-US" dirty="0" smtClean="0"/>
              <a:t>月現在</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72</a:t>
            </a:fld>
            <a:endParaRPr kumimoji="1" lang="ja-JP" altLang="en-US"/>
          </a:p>
        </p:txBody>
      </p:sp>
    </p:spTree>
    <p:extLst>
      <p:ext uri="{BB962C8B-B14F-4D97-AF65-F5344CB8AC3E}">
        <p14:creationId xmlns:p14="http://schemas.microsoft.com/office/powerpoint/2010/main" val="1126097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indent="0">
              <a:buNone/>
            </a:pPr>
            <a:r>
              <a:rPr lang="ja-JP" altLang="en-US" dirty="0" smtClean="0"/>
              <a:t>こちらが友朋堂が閉店した同時期に閉店した書店のリストになります。</a:t>
            </a:r>
            <a:endParaRPr lang="en-US" altLang="ja-JP" dirty="0" smtClean="0"/>
          </a:p>
          <a:p>
            <a:pPr marL="0" indent="0">
              <a:buNone/>
            </a:pPr>
            <a:r>
              <a:rPr lang="en-US" altLang="ja-JP" dirty="0" smtClean="0"/>
              <a:t>1</a:t>
            </a:r>
            <a:r>
              <a:rPr lang="ja-JP" altLang="en-US" dirty="0" smtClean="0"/>
              <a:t>か月間で</a:t>
            </a:r>
            <a:r>
              <a:rPr lang="en-US" altLang="ja-JP" dirty="0" smtClean="0"/>
              <a:t>10</a:t>
            </a:r>
            <a:r>
              <a:rPr lang="ja-JP" altLang="en-US" dirty="0" smtClean="0"/>
              <a:t>を超える書店がなくなっているのには驚きではないでしょうか。</a:t>
            </a:r>
            <a:endParaRPr lang="en-US" altLang="ja-JP" dirty="0" smtClean="0"/>
          </a:p>
          <a:p>
            <a:pPr marL="0" indent="0">
              <a:buNone/>
            </a:pPr>
            <a:r>
              <a:rPr kumimoji="1" lang="ja-JP" altLang="en-US" dirty="0" smtClean="0"/>
              <a:t>私たちはこの現状を知り、</a:t>
            </a:r>
            <a:endParaRPr kumimoji="1" lang="en-US" altLang="ja-JP" dirty="0" smtClean="0"/>
          </a:p>
          <a:p>
            <a:pPr marL="0" indent="0">
              <a:buNone/>
            </a:pPr>
            <a:r>
              <a:rPr kumimoji="1" lang="ja-JP" altLang="en-US" dirty="0" smtClean="0"/>
              <a:t>なぜこんなにも全国的に書店がつぶれているの？</a:t>
            </a:r>
            <a:endParaRPr kumimoji="1" lang="en-US" altLang="ja-JP" dirty="0" smtClean="0"/>
          </a:p>
          <a:p>
            <a:pPr marL="0" indent="0">
              <a:buNone/>
            </a:pPr>
            <a:r>
              <a:rPr kumimoji="1" lang="ja-JP" altLang="en-US" dirty="0" smtClean="0"/>
              <a:t>こんな疑問を覚えました。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73</a:t>
            </a:fld>
            <a:endParaRPr kumimoji="1" lang="ja-JP" altLang="en-US"/>
          </a:p>
        </p:txBody>
      </p:sp>
    </p:spTree>
    <p:extLst>
      <p:ext uri="{BB962C8B-B14F-4D97-AF65-F5344CB8AC3E}">
        <p14:creationId xmlns:p14="http://schemas.microsoft.com/office/powerpoint/2010/main" val="1037593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75</a:t>
            </a:fld>
            <a:endParaRPr kumimoji="1" lang="ja-JP" altLang="en-US"/>
          </a:p>
        </p:txBody>
      </p:sp>
    </p:spTree>
    <p:extLst>
      <p:ext uri="{BB962C8B-B14F-4D97-AF65-F5344CB8AC3E}">
        <p14:creationId xmlns:p14="http://schemas.microsoft.com/office/powerpoint/2010/main" val="1005442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76</a:t>
            </a:fld>
            <a:endParaRPr kumimoji="1" lang="ja-JP" altLang="en-US"/>
          </a:p>
        </p:txBody>
      </p:sp>
    </p:spTree>
    <p:extLst>
      <p:ext uri="{BB962C8B-B14F-4D97-AF65-F5344CB8AC3E}">
        <p14:creationId xmlns:p14="http://schemas.microsoft.com/office/powerpoint/2010/main" val="141769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完全なデータではないです。２０１６年２月に閉店した書店を検索し、分かったものだけを載せています。</a:t>
            </a:r>
            <a:endParaRPr lang="en-US" altLang="ja-JP" dirty="0" smtClean="0"/>
          </a:p>
          <a:p>
            <a:pPr marL="0" indent="0">
              <a:buNone/>
            </a:pPr>
            <a:endParaRPr lang="en-US" altLang="ja-JP" dirty="0" smtClean="0"/>
          </a:p>
          <a:p>
            <a:pPr marL="0" indent="0">
              <a:buNone/>
            </a:pPr>
            <a:r>
              <a:rPr lang="ja-JP" altLang="en-US" dirty="0" smtClean="0"/>
              <a:t>こちらが友朋堂が閉店した同時期に閉店した書店のリストになります。</a:t>
            </a:r>
            <a:endParaRPr lang="en-US" altLang="ja-JP" dirty="0" smtClean="0"/>
          </a:p>
          <a:p>
            <a:pPr marL="0" indent="0">
              <a:buNone/>
            </a:pPr>
            <a:r>
              <a:rPr lang="en-US" altLang="ja-JP" dirty="0" smtClean="0"/>
              <a:t>1</a:t>
            </a:r>
            <a:r>
              <a:rPr lang="ja-JP" altLang="en-US" dirty="0" smtClean="0"/>
              <a:t>か月間で</a:t>
            </a:r>
            <a:r>
              <a:rPr lang="en-US" altLang="ja-JP" dirty="0" smtClean="0"/>
              <a:t>10</a:t>
            </a:r>
            <a:r>
              <a:rPr lang="ja-JP" altLang="en-US" dirty="0" smtClean="0"/>
              <a:t>を超える書店がなくなっているのには驚きではないでしょうか。</a:t>
            </a:r>
            <a:endParaRPr lang="en-US" altLang="ja-JP" dirty="0" smtClean="0"/>
          </a:p>
          <a:p>
            <a:pPr marL="0" indent="0">
              <a:buNone/>
            </a:pPr>
            <a:r>
              <a:rPr kumimoji="1" lang="ja-JP" altLang="en-US" dirty="0" smtClean="0"/>
              <a:t>私たちはこの現状を知り、</a:t>
            </a:r>
            <a:endParaRPr kumimoji="1" lang="en-US" altLang="ja-JP" dirty="0" smtClean="0"/>
          </a:p>
          <a:p>
            <a:pPr marL="0" indent="0">
              <a:buNone/>
            </a:pPr>
            <a:r>
              <a:rPr kumimoji="1" lang="ja-JP" altLang="en-US" dirty="0" smtClean="0"/>
              <a:t>なぜこんなにも全国的に書店がつぶれているの？</a:t>
            </a:r>
            <a:endParaRPr kumimoji="1" lang="en-US" altLang="ja-JP" dirty="0" smtClean="0"/>
          </a:p>
          <a:p>
            <a:pPr marL="0" indent="0">
              <a:buNone/>
            </a:pPr>
            <a:r>
              <a:rPr kumimoji="1" lang="ja-JP" altLang="en-US" dirty="0" smtClean="0"/>
              <a:t>こんな疑問を覚えました。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a:t>
            </a:fld>
            <a:endParaRPr kumimoji="1" lang="ja-JP" altLang="en-US"/>
          </a:p>
        </p:txBody>
      </p:sp>
    </p:spTree>
    <p:extLst>
      <p:ext uri="{BB962C8B-B14F-4D97-AF65-F5344CB8AC3E}">
        <p14:creationId xmlns:p14="http://schemas.microsoft.com/office/powerpoint/2010/main" val="3938219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最初に、本屋業界に置ける現状を整理したいと思います。</a:t>
            </a:r>
            <a:endParaRPr kumimoji="1" lang="en-US" altLang="ja-JP" dirty="0" smtClean="0"/>
          </a:p>
          <a:p>
            <a:r>
              <a:rPr kumimoji="1" lang="ja-JP" altLang="en-US" dirty="0" smtClean="0"/>
              <a:t>まず、取次業者は</a:t>
            </a:r>
            <a:r>
              <a:rPr kumimoji="1" lang="en-US" altLang="ja-JP" dirty="0" smtClean="0"/>
              <a:t>(</a:t>
            </a:r>
            <a:r>
              <a:rPr kumimoji="1" lang="ja-JP" altLang="en-US" dirty="0" smtClean="0"/>
              <a:t>できる人説明加えて！</a:t>
            </a:r>
            <a:r>
              <a:rPr kumimoji="1" lang="en-US" altLang="ja-JP" dirty="0" smtClean="0"/>
              <a:t>)</a:t>
            </a:r>
            <a:r>
              <a:rPr kumimoji="1" lang="ja-JP" altLang="en-US" dirty="0" smtClean="0"/>
              <a:t>「委託販売」をしています。</a:t>
            </a:r>
            <a:endParaRPr kumimoji="1" lang="en-US" altLang="ja-JP" dirty="0" smtClean="0"/>
          </a:p>
          <a:p>
            <a:r>
              <a:rPr kumimoji="1" lang="ja-JP" altLang="en-US" dirty="0" smtClean="0"/>
              <a:t>また、取次業者は日販、東販といった大手２社による寡占状態になっています。</a:t>
            </a:r>
            <a:endParaRPr kumimoji="1" lang="en-US" altLang="ja-JP" dirty="0" smtClean="0"/>
          </a:p>
          <a:p>
            <a:r>
              <a:rPr kumimoji="1" lang="ja-JP" altLang="en-US" dirty="0" smtClean="0"/>
              <a:t>この２つの現状を整理したいと思います。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80</a:t>
            </a:fld>
            <a:endParaRPr kumimoji="1" lang="ja-JP" altLang="en-US"/>
          </a:p>
        </p:txBody>
      </p:sp>
    </p:spTree>
    <p:extLst>
      <p:ext uri="{BB962C8B-B14F-4D97-AF65-F5344CB8AC3E}">
        <p14:creationId xmlns:p14="http://schemas.microsoft.com/office/powerpoint/2010/main" val="1130898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82</a:t>
            </a:fld>
            <a:endParaRPr kumimoji="1" lang="ja-JP" altLang="en-US"/>
          </a:p>
        </p:txBody>
      </p:sp>
    </p:spTree>
    <p:extLst>
      <p:ext uri="{BB962C8B-B14F-4D97-AF65-F5344CB8AC3E}">
        <p14:creationId xmlns:p14="http://schemas.microsoft.com/office/powerpoint/2010/main" val="310296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err="1" smtClean="0"/>
              <a:t>つに</a:t>
            </a:r>
            <a:r>
              <a:rPr kumimoji="1" lang="ja-JP" altLang="en-US" dirty="0" smtClean="0"/>
              <a:t>年齢を分けたときに、若年層の割合が減少し、高齢層の割合が増加している傾向にあります。</a:t>
            </a:r>
            <a:endParaRPr kumimoji="1" lang="en-US" altLang="ja-JP" dirty="0" smtClean="0"/>
          </a:p>
          <a:p>
            <a:r>
              <a:rPr kumimoji="1" lang="ja-JP" altLang="en-US" dirty="0" smtClean="0"/>
              <a:t>このことと先ほどの不読率や活字離れを踏まえて、これからどんな本屋が求められているかを考える必要があります。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83</a:t>
            </a:fld>
            <a:endParaRPr kumimoji="1" lang="ja-JP" altLang="en-US"/>
          </a:p>
        </p:txBody>
      </p:sp>
    </p:spTree>
    <p:extLst>
      <p:ext uri="{BB962C8B-B14F-4D97-AF65-F5344CB8AC3E}">
        <p14:creationId xmlns:p14="http://schemas.microsoft.com/office/powerpoint/2010/main" val="3913005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平成</a:t>
            </a:r>
            <a:r>
              <a:rPr kumimoji="1" lang="en-US" altLang="ja-JP" dirty="0" smtClean="0"/>
              <a:t>22</a:t>
            </a:r>
            <a:r>
              <a:rPr kumimoji="1" lang="ja-JP" altLang="en-US" dirty="0" smtClean="0"/>
              <a:t>年以降、人口が減少しています。</a:t>
            </a:r>
            <a:endParaRPr kumimoji="1" lang="en-US" altLang="ja-JP" dirty="0" smtClean="0"/>
          </a:p>
          <a:p>
            <a:r>
              <a:rPr kumimoji="1" lang="ja-JP" altLang="en-US" dirty="0" smtClean="0"/>
              <a:t>単純な人口減少は購買力が変化しない限り、本屋の売り上げを減少させ、営業自体に影響を与えやがては書店数が減少する可能性があります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84</a:t>
            </a:fld>
            <a:endParaRPr kumimoji="1" lang="ja-JP" altLang="en-US"/>
          </a:p>
        </p:txBody>
      </p:sp>
    </p:spTree>
    <p:extLst>
      <p:ext uri="{BB962C8B-B14F-4D97-AF65-F5344CB8AC3E}">
        <p14:creationId xmlns:p14="http://schemas.microsoft.com/office/powerpoint/2010/main" val="1907327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不読率（未読率）とは、</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か月で</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冊も本を読まなかった人の割合を示すものです。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本の中には、教科書、参考書、雑誌、マンガなどは除かれています。</a:t>
            </a:r>
            <a:endParaRPr kumimoji="1" lang="en-US" altLang="ja-JP" sz="1200" kern="1200" dirty="0" smtClean="0">
              <a:solidFill>
                <a:schemeClr val="tx1"/>
              </a:solidFill>
              <a:latin typeface="+mn-lt"/>
              <a:ea typeface="+mn-ea"/>
              <a:cs typeface="+mn-cs"/>
            </a:endParaRPr>
          </a:p>
          <a:p>
            <a:r>
              <a:rPr kumimoji="1" lang="en-US" altLang="ja-JP" dirty="0" smtClean="0"/>
              <a:t>2014</a:t>
            </a:r>
            <a:r>
              <a:rPr kumimoji="1" lang="ja-JP" altLang="en-US" dirty="0" smtClean="0"/>
              <a:t>年を見てください。</a:t>
            </a:r>
            <a:endParaRPr kumimoji="1" lang="en-US" altLang="ja-JP" dirty="0" smtClean="0"/>
          </a:p>
          <a:p>
            <a:r>
              <a:rPr kumimoji="1" lang="ja-JP" altLang="en-US" dirty="0" smtClean="0"/>
              <a:t>黄色の棒グラフは電子書籍を含んでいませんが、どの世代でも不読率に大きな差はみられません。</a:t>
            </a:r>
            <a:endParaRPr kumimoji="1" lang="en-US" altLang="ja-JP" dirty="0" smtClean="0"/>
          </a:p>
          <a:p>
            <a:r>
              <a:rPr kumimoji="1" lang="ja-JP" altLang="en-US" dirty="0" smtClean="0"/>
              <a:t>しかし、オレンジのグラフが表す電子書籍を含んだものでは、若年層ほど不読率が下がる傾向にあります。</a:t>
            </a:r>
            <a:endParaRPr kumimoji="1" lang="en-US" altLang="ja-JP" dirty="0" smtClean="0"/>
          </a:p>
          <a:p>
            <a:r>
              <a:rPr kumimoji="1" lang="ja-JP" altLang="en-US" dirty="0" smtClean="0"/>
              <a:t>以上より、活字離れしているのは高齢者ともいえます。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85</a:t>
            </a:fld>
            <a:endParaRPr kumimoji="1" lang="ja-JP" altLang="en-US"/>
          </a:p>
        </p:txBody>
      </p:sp>
    </p:spTree>
    <p:extLst>
      <p:ext uri="{BB962C8B-B14F-4D97-AF65-F5344CB8AC3E}">
        <p14:creationId xmlns:p14="http://schemas.microsoft.com/office/powerpoint/2010/main" val="1622379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86</a:t>
            </a:fld>
            <a:endParaRPr kumimoji="1" lang="ja-JP" altLang="en-US"/>
          </a:p>
        </p:txBody>
      </p:sp>
    </p:spTree>
    <p:extLst>
      <p:ext uri="{BB962C8B-B14F-4D97-AF65-F5344CB8AC3E}">
        <p14:creationId xmlns:p14="http://schemas.microsoft.com/office/powerpoint/2010/main" val="1969468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グラフ作り直すか・・・？</a:t>
            </a:r>
            <a:r>
              <a:rPr kumimoji="1" lang="en-US" altLang="ja-JP" dirty="0" smtClean="0"/>
              <a:t>)</a:t>
            </a:r>
            <a:r>
              <a:rPr kumimoji="1" lang="ja-JP" altLang="en-US" dirty="0" smtClean="0"/>
              <a:t>以下本文</a:t>
            </a:r>
            <a:endParaRPr kumimoji="1" lang="en-US" altLang="ja-JP" dirty="0" smtClean="0"/>
          </a:p>
          <a:p>
            <a:endParaRPr kumimoji="1" lang="en-US" altLang="ja-JP" dirty="0" smtClean="0"/>
          </a:p>
          <a:p>
            <a:r>
              <a:rPr kumimoji="1" lang="en-US" altLang="ja-JP" dirty="0" smtClean="0"/>
              <a:t>2000</a:t>
            </a:r>
            <a:r>
              <a:rPr kumimoji="1" lang="ja-JP" altLang="en-US" dirty="0" smtClean="0"/>
              <a:t>年代に出現した電子書籍は、本の形を大きく変えました。近年では電子雑誌の登場もあり、</a:t>
            </a:r>
            <a:endParaRPr kumimoji="1" lang="en-US" altLang="ja-JP" dirty="0" smtClean="0"/>
          </a:p>
          <a:p>
            <a:r>
              <a:rPr kumimoji="1" lang="ja-JP" altLang="en-US" dirty="0" smtClean="0"/>
              <a:t>今後より多くの電子媒体での本が普及することが予想されています。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87</a:t>
            </a:fld>
            <a:endParaRPr kumimoji="1" lang="ja-JP" altLang="en-US"/>
          </a:p>
        </p:txBody>
      </p:sp>
    </p:spTree>
    <p:extLst>
      <p:ext uri="{BB962C8B-B14F-4D97-AF65-F5344CB8AC3E}">
        <p14:creationId xmlns:p14="http://schemas.microsoft.com/office/powerpoint/2010/main" val="511199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電子書籍は再販制度の影響を受けないため、価格で書店で販売される本より安く売ることができます。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88</a:t>
            </a:fld>
            <a:endParaRPr kumimoji="1" lang="ja-JP" altLang="en-US"/>
          </a:p>
        </p:txBody>
      </p:sp>
    </p:spTree>
    <p:extLst>
      <p:ext uri="{BB962C8B-B14F-4D97-AF65-F5344CB8AC3E}">
        <p14:creationId xmlns:p14="http://schemas.microsoft.com/office/powerpoint/2010/main" val="1747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89</a:t>
            </a:fld>
            <a:endParaRPr kumimoji="1" lang="ja-JP" altLang="en-US"/>
          </a:p>
        </p:txBody>
      </p:sp>
    </p:spTree>
    <p:extLst>
      <p:ext uri="{BB962C8B-B14F-4D97-AF65-F5344CB8AC3E}">
        <p14:creationId xmlns:p14="http://schemas.microsoft.com/office/powerpoint/2010/main" val="401606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最初に、本屋業界に置ける現状を整理したいと思います。</a:t>
            </a:r>
            <a:endParaRPr kumimoji="1" lang="en-US" altLang="ja-JP" dirty="0" smtClean="0"/>
          </a:p>
          <a:p>
            <a:r>
              <a:rPr kumimoji="1" lang="ja-JP" altLang="en-US" dirty="0" smtClean="0"/>
              <a:t>まず、取次業者は</a:t>
            </a:r>
            <a:r>
              <a:rPr kumimoji="1" lang="en-US" altLang="ja-JP" dirty="0" smtClean="0"/>
              <a:t>(</a:t>
            </a:r>
            <a:r>
              <a:rPr kumimoji="1" lang="ja-JP" altLang="en-US" dirty="0" smtClean="0"/>
              <a:t>できる人説明加えて！</a:t>
            </a:r>
            <a:r>
              <a:rPr kumimoji="1" lang="en-US" altLang="ja-JP" dirty="0" smtClean="0"/>
              <a:t>)</a:t>
            </a:r>
            <a:r>
              <a:rPr kumimoji="1" lang="ja-JP" altLang="en-US" dirty="0" smtClean="0"/>
              <a:t>「委託販売」をしています。</a:t>
            </a:r>
            <a:endParaRPr kumimoji="1" lang="en-US" altLang="ja-JP" dirty="0" smtClean="0"/>
          </a:p>
          <a:p>
            <a:r>
              <a:rPr kumimoji="1" lang="ja-JP" altLang="en-US" dirty="0" smtClean="0"/>
              <a:t>また、取次業者は日販、東販といった大手２社による寡占状態になっています。</a:t>
            </a:r>
            <a:endParaRPr kumimoji="1" lang="en-US" altLang="ja-JP" dirty="0" smtClean="0"/>
          </a:p>
          <a:p>
            <a:r>
              <a:rPr kumimoji="1" lang="ja-JP" altLang="en-US" dirty="0" smtClean="0"/>
              <a:t>この２つの現状を整理したいと思います。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90</a:t>
            </a:fld>
            <a:endParaRPr kumimoji="1" lang="ja-JP" altLang="en-US"/>
          </a:p>
        </p:txBody>
      </p:sp>
    </p:spTree>
    <p:extLst>
      <p:ext uri="{BB962C8B-B14F-4D97-AF65-F5344CB8AC3E}">
        <p14:creationId xmlns:p14="http://schemas.microsoft.com/office/powerpoint/2010/main" val="268578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6</a:t>
            </a:fld>
            <a:endParaRPr kumimoji="1" lang="ja-JP" altLang="en-US"/>
          </a:p>
        </p:txBody>
      </p:sp>
    </p:spTree>
    <p:extLst>
      <p:ext uri="{BB962C8B-B14F-4D97-AF65-F5344CB8AC3E}">
        <p14:creationId xmlns:p14="http://schemas.microsoft.com/office/powerpoint/2010/main" val="2198472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最初に、本屋業界に置ける現状を整理したいと思います。</a:t>
            </a:r>
            <a:endParaRPr kumimoji="1" lang="en-US" altLang="ja-JP" dirty="0" smtClean="0"/>
          </a:p>
          <a:p>
            <a:r>
              <a:rPr kumimoji="1" lang="ja-JP" altLang="en-US" dirty="0" smtClean="0"/>
              <a:t>まず、取次業者は</a:t>
            </a:r>
            <a:r>
              <a:rPr kumimoji="1" lang="en-US" altLang="ja-JP" dirty="0" smtClean="0"/>
              <a:t>(</a:t>
            </a:r>
            <a:r>
              <a:rPr kumimoji="1" lang="ja-JP" altLang="en-US" dirty="0" smtClean="0"/>
              <a:t>できる人説明加えて！</a:t>
            </a:r>
            <a:r>
              <a:rPr kumimoji="1" lang="en-US" altLang="ja-JP" dirty="0" smtClean="0"/>
              <a:t>)</a:t>
            </a:r>
            <a:r>
              <a:rPr kumimoji="1" lang="ja-JP" altLang="en-US" dirty="0" smtClean="0"/>
              <a:t>「委託販売」をしています。</a:t>
            </a:r>
            <a:endParaRPr kumimoji="1" lang="en-US" altLang="ja-JP" dirty="0" smtClean="0"/>
          </a:p>
          <a:p>
            <a:r>
              <a:rPr kumimoji="1" lang="ja-JP" altLang="en-US" dirty="0" smtClean="0"/>
              <a:t>また、取次業者は日販、東販といった大手２社による寡占状態になっています。</a:t>
            </a:r>
            <a:endParaRPr kumimoji="1" lang="en-US" altLang="ja-JP" dirty="0" smtClean="0"/>
          </a:p>
          <a:p>
            <a:r>
              <a:rPr kumimoji="1" lang="ja-JP" altLang="en-US" dirty="0" smtClean="0"/>
              <a:t>この２つの現状を整理したいと思います。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91</a:t>
            </a:fld>
            <a:endParaRPr kumimoji="1" lang="ja-JP" altLang="en-US"/>
          </a:p>
        </p:txBody>
      </p:sp>
    </p:spTree>
    <p:extLst>
      <p:ext uri="{BB962C8B-B14F-4D97-AF65-F5344CB8AC3E}">
        <p14:creationId xmlns:p14="http://schemas.microsoft.com/office/powerpoint/2010/main" val="1059179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最初に、本屋業界に置ける現状を整理したいと思います。</a:t>
            </a:r>
            <a:endParaRPr kumimoji="1" lang="en-US" altLang="ja-JP" dirty="0" smtClean="0"/>
          </a:p>
          <a:p>
            <a:r>
              <a:rPr kumimoji="1" lang="ja-JP" altLang="en-US" dirty="0" smtClean="0"/>
              <a:t>まず、取次業者は</a:t>
            </a:r>
            <a:r>
              <a:rPr kumimoji="1" lang="en-US" altLang="ja-JP" dirty="0" smtClean="0"/>
              <a:t>(</a:t>
            </a:r>
            <a:r>
              <a:rPr kumimoji="1" lang="ja-JP" altLang="en-US" dirty="0" smtClean="0"/>
              <a:t>できる人説明加えて！</a:t>
            </a:r>
            <a:r>
              <a:rPr kumimoji="1" lang="en-US" altLang="ja-JP" dirty="0" smtClean="0"/>
              <a:t>)</a:t>
            </a:r>
            <a:r>
              <a:rPr kumimoji="1" lang="ja-JP" altLang="en-US" dirty="0" smtClean="0"/>
              <a:t>「委託販売」をしています。</a:t>
            </a:r>
            <a:endParaRPr kumimoji="1" lang="en-US" altLang="ja-JP" dirty="0" smtClean="0"/>
          </a:p>
          <a:p>
            <a:r>
              <a:rPr kumimoji="1" lang="ja-JP" altLang="en-US" dirty="0" smtClean="0"/>
              <a:t>また、取次業者は日販、東販といった大手２社による寡占状態になっています。</a:t>
            </a:r>
            <a:endParaRPr kumimoji="1" lang="en-US" altLang="ja-JP" dirty="0" smtClean="0"/>
          </a:p>
          <a:p>
            <a:r>
              <a:rPr kumimoji="1" lang="ja-JP" altLang="en-US" dirty="0" smtClean="0"/>
              <a:t>この２つの現状を整理したいと思います。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92</a:t>
            </a:fld>
            <a:endParaRPr kumimoji="1" lang="ja-JP" altLang="en-US"/>
          </a:p>
        </p:txBody>
      </p:sp>
    </p:spTree>
    <p:extLst>
      <p:ext uri="{BB962C8B-B14F-4D97-AF65-F5344CB8AC3E}">
        <p14:creationId xmlns:p14="http://schemas.microsoft.com/office/powerpoint/2010/main" val="2958738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93</a:t>
            </a:fld>
            <a:endParaRPr kumimoji="1" lang="ja-JP" altLang="en-US"/>
          </a:p>
        </p:txBody>
      </p:sp>
    </p:spTree>
    <p:extLst>
      <p:ext uri="{BB962C8B-B14F-4D97-AF65-F5344CB8AC3E}">
        <p14:creationId xmlns:p14="http://schemas.microsoft.com/office/powerpoint/2010/main" val="180895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94</a:t>
            </a:fld>
            <a:endParaRPr kumimoji="1" lang="ja-JP" altLang="en-US"/>
          </a:p>
        </p:txBody>
      </p:sp>
    </p:spTree>
    <p:extLst>
      <p:ext uri="{BB962C8B-B14F-4D97-AF65-F5344CB8AC3E}">
        <p14:creationId xmlns:p14="http://schemas.microsoft.com/office/powerpoint/2010/main" val="225481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95</a:t>
            </a:fld>
            <a:endParaRPr kumimoji="1" lang="ja-JP" altLang="en-US"/>
          </a:p>
        </p:txBody>
      </p:sp>
    </p:spTree>
    <p:extLst>
      <p:ext uri="{BB962C8B-B14F-4D97-AF65-F5344CB8AC3E}">
        <p14:creationId xmlns:p14="http://schemas.microsoft.com/office/powerpoint/2010/main" val="303095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7</a:t>
            </a:fld>
            <a:endParaRPr kumimoji="1" lang="ja-JP" altLang="en-US"/>
          </a:p>
        </p:txBody>
      </p:sp>
    </p:spTree>
    <p:extLst>
      <p:ext uri="{BB962C8B-B14F-4D97-AF65-F5344CB8AC3E}">
        <p14:creationId xmlns:p14="http://schemas.microsoft.com/office/powerpoint/2010/main" val="51469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9</a:t>
            </a:fld>
            <a:endParaRPr kumimoji="1" lang="ja-JP" altLang="en-US"/>
          </a:p>
        </p:txBody>
      </p:sp>
    </p:spTree>
    <p:extLst>
      <p:ext uri="{BB962C8B-B14F-4D97-AF65-F5344CB8AC3E}">
        <p14:creationId xmlns:p14="http://schemas.microsoft.com/office/powerpoint/2010/main" val="162802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70144C-09AD-F149-85F8-BDA3872DA5AC}" type="slidenum">
              <a:rPr kumimoji="1" lang="ja-JP" altLang="en-US" smtClean="0"/>
              <a:t>11</a:t>
            </a:fld>
            <a:endParaRPr kumimoji="1" lang="ja-JP" altLang="en-US"/>
          </a:p>
        </p:txBody>
      </p:sp>
    </p:spTree>
    <p:extLst>
      <p:ext uri="{BB962C8B-B14F-4D97-AF65-F5344CB8AC3E}">
        <p14:creationId xmlns:p14="http://schemas.microsoft.com/office/powerpoint/2010/main" val="81597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チェーン店は利益が地域に還元されないんじゃ</a:t>
            </a:r>
            <a:r>
              <a:rPr kumimoji="1" lang="ja-JP" altLang="en-US" dirty="0" err="1" smtClean="0"/>
              <a:t>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12</a:t>
            </a:fld>
            <a:endParaRPr kumimoji="1" lang="ja-JP" altLang="en-US"/>
          </a:p>
        </p:txBody>
      </p:sp>
    </p:spTree>
    <p:extLst>
      <p:ext uri="{BB962C8B-B14F-4D97-AF65-F5344CB8AC3E}">
        <p14:creationId xmlns:p14="http://schemas.microsoft.com/office/powerpoint/2010/main" val="1791281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5988423" y="6221506"/>
            <a:ext cx="2743200" cy="365125"/>
          </a:xfrm>
        </p:spPr>
        <p:txBody>
          <a:bodyPr/>
          <a:lstStyle/>
          <a:p>
            <a:fld id="{880C4A0C-8023-47B7-A4BD-79B86262A460}" type="datetime1">
              <a:rPr lang="ja-JP" altLang="en-US" smtClean="0"/>
              <a:t>2016/6/23</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81A4CA6C-984C-4216-AFDA-DEDD2DBDC524}" type="datetime1">
              <a:rPr lang="ja-JP" altLang="en-US" smtClean="0"/>
              <a:t>2016/6/23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FC7C9F58-8C02-4DE8-BC99-7415D6C045E0}" type="datetime1">
              <a:rPr lang="ja-JP" altLang="en-US" smtClean="0"/>
              <a:t>2016/6/23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390A8AEE-6F41-46E2-89DB-904054B58D96}" type="datetime1">
              <a:rPr lang="ja-JP" altLang="en-US" smtClean="0"/>
              <a:t>2016/6/23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4316FD5E-8AE9-4F0E-B81B-628F60DEA570}" type="datetime1">
              <a:rPr lang="ja-JP" altLang="en-US" smtClean="0"/>
              <a:t>2016/6/23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38D7751-08B6-4543-8D0C-9E5D95EC08F7}" type="datetime1">
              <a:rPr lang="ja-JP" altLang="en-US" smtClean="0"/>
              <a:t>2016/6/23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US"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92CA5BC-BD93-44FE-AFDF-60E0484BD320}" type="datetime1">
              <a:rPr lang="ja-JP" altLang="en-US" smtClean="0"/>
              <a:t>2016/6/23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8755ECAB-1274-423B-BFA2-34E5140D1AA5}" type="datetime1">
              <a:rPr lang="ja-JP" altLang="en-US" smtClean="0"/>
              <a:t>2016/6/23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9CA978C-F948-46FE-954A-E397180A5090}" type="datetime1">
              <a:rPr lang="ja-JP" altLang="en-US" smtClean="0"/>
              <a:t>2016/6/23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4CCEC7D-E5BB-46D5-85C4-FFD96A41A6BB}" type="datetime1">
              <a:rPr lang="ja-JP" altLang="en-US" smtClean="0"/>
              <a:t>2016/6/23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US"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D823FCF-000F-42CA-88F0-9426624C8448}" type="datetime1">
              <a:rPr lang="ja-JP" altLang="en-US" smtClean="0"/>
              <a:t>2016/6/23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spcBef>
                <a:spcPts val="6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dirty="0" smtClean="0"/>
              <a:t>Click to edit Master text styles</a:t>
            </a:r>
          </a:p>
        </p:txBody>
      </p:sp>
      <p:sp>
        <p:nvSpPr>
          <p:cNvPr id="5" name="Date Placeholder 4"/>
          <p:cNvSpPr>
            <a:spLocks noGrp="1"/>
          </p:cNvSpPr>
          <p:nvPr>
            <p:ph type="dt" sz="half" idx="10"/>
          </p:nvPr>
        </p:nvSpPr>
        <p:spPr/>
        <p:txBody>
          <a:bodyPr/>
          <a:lstStyle/>
          <a:p>
            <a:fld id="{ED2F93F9-1331-4196-B07E-3B6A057606DC}" type="datetime1">
              <a:rPr lang="ja-JP" altLang="en-US" smtClean="0"/>
              <a:t>2016/6/23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E9D3B01F-896C-4E84-9E4F-F139BD80B1BF}" type="datetime1">
              <a:rPr lang="ja-JP" altLang="en-US" smtClean="0"/>
              <a:t>2016/6/23</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8221364" y="6128549"/>
            <a:ext cx="922636" cy="632568"/>
          </a:xfrm>
          <a:prstGeom prst="rect">
            <a:avLst/>
          </a:prstGeom>
          <a:noFill/>
        </p:spPr>
        <p:txBody>
          <a:bodyPr vert="horz" lIns="91440" tIns="45720" rIns="91440" bIns="45720" rtlCol="0" anchor="ctr"/>
          <a:lstStyle>
            <a:lvl1pPr algn="ctr">
              <a:lnSpc>
                <a:spcPct val="80000"/>
              </a:lnSpc>
              <a:defRPr sz="4800" b="1">
                <a:solidFill>
                  <a:schemeClr val="tx1">
                    <a:alpha val="50000"/>
                  </a:schemeClr>
                </a:solidFill>
              </a:defRPr>
            </a:lvl1pPr>
          </a:lstStyle>
          <a:p>
            <a:fld id="{5DBAE4E6-4D12-4A48-9B6B-6FA0B79BEE9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hf hdr="0" ftr="0" dt="0"/>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jpe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7.pn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19.png"/><Relationship Id="rId7" Type="http://schemas.openxmlformats.org/officeDocument/2006/relationships/diagramLayout" Target="../diagrams/layout9.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Data" Target="../diagrams/data9.xml"/><Relationship Id="rId5" Type="http://schemas.openxmlformats.org/officeDocument/2006/relationships/image" Target="../media/image21.png"/><Relationship Id="rId10" Type="http://schemas.microsoft.com/office/2007/relationships/diagramDrawing" Target="../diagrams/drawing9.xml"/><Relationship Id="rId4" Type="http://schemas.openxmlformats.org/officeDocument/2006/relationships/image" Target="../media/image20.png"/><Relationship Id="rId9"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22.jpe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6.png"/><Relationship Id="rId7" Type="http://schemas.openxmlformats.org/officeDocument/2006/relationships/diagramColors" Target="../diagrams/colors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comments" Target="../comments/comment5.xml"/></Relationships>
</file>

<file path=ppt/slides/_rels/slide2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7.png"/><Relationship Id="rId7" Type="http://schemas.openxmlformats.org/officeDocument/2006/relationships/diagramColors" Target="../diagrams/colors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image" Target="../media/image31.jpeg"/><Relationship Id="rId7" Type="http://schemas.openxmlformats.org/officeDocument/2006/relationships/diagramData" Target="../diagrams/data1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diagramDrawing" Target="../diagrams/drawing18.xml"/><Relationship Id="rId5" Type="http://schemas.openxmlformats.org/officeDocument/2006/relationships/image" Target="../media/image20.png"/><Relationship Id="rId10" Type="http://schemas.openxmlformats.org/officeDocument/2006/relationships/diagramColors" Target="../diagrams/colors18.xml"/><Relationship Id="rId4" Type="http://schemas.openxmlformats.org/officeDocument/2006/relationships/image" Target="../media/image19.png"/><Relationship Id="rId9"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2.gif"/></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8.jpeg"/><Relationship Id="rId7" Type="http://schemas.openxmlformats.org/officeDocument/2006/relationships/diagramColors" Target="../diagrams/colors1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9.jpeg"/><Relationship Id="rId7" Type="http://schemas.openxmlformats.org/officeDocument/2006/relationships/diagramColors" Target="../diagrams/colors2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image" Target="../media/image42.png"/><Relationship Id="rId7" Type="http://schemas.openxmlformats.org/officeDocument/2006/relationships/diagramData" Target="../diagrams/data23.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diagramDrawing" Target="../diagrams/drawing23.xml"/><Relationship Id="rId5" Type="http://schemas.openxmlformats.org/officeDocument/2006/relationships/image" Target="../media/image20.png"/><Relationship Id="rId10" Type="http://schemas.openxmlformats.org/officeDocument/2006/relationships/diagramColors" Target="../diagrams/colors23.xml"/><Relationship Id="rId4" Type="http://schemas.openxmlformats.org/officeDocument/2006/relationships/image" Target="../media/image19.png"/><Relationship Id="rId9" Type="http://schemas.openxmlformats.org/officeDocument/2006/relationships/diagramQuickStyle" Target="../diagrams/quickStyle23.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19.png"/><Relationship Id="rId7" Type="http://schemas.openxmlformats.org/officeDocument/2006/relationships/diagramLayout" Target="../diagrams/layout24.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Data" Target="../diagrams/data24.xml"/><Relationship Id="rId5" Type="http://schemas.openxmlformats.org/officeDocument/2006/relationships/image" Target="../media/image21.png"/><Relationship Id="rId10" Type="http://schemas.microsoft.com/office/2007/relationships/diagramDrawing" Target="../diagrams/drawing24.xml"/><Relationship Id="rId4" Type="http://schemas.openxmlformats.org/officeDocument/2006/relationships/image" Target="../media/image20.png"/><Relationship Id="rId9" Type="http://schemas.openxmlformats.org/officeDocument/2006/relationships/diagramColors" Target="../diagrams/colors2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openxmlformats.org/officeDocument/2006/relationships/image" Target="../media/image19.png"/><Relationship Id="rId7" Type="http://schemas.openxmlformats.org/officeDocument/2006/relationships/diagramLayout" Target="../diagrams/layout26.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Data" Target="../diagrams/data26.xml"/><Relationship Id="rId11" Type="http://schemas.openxmlformats.org/officeDocument/2006/relationships/image" Target="../media/image48.png"/><Relationship Id="rId5" Type="http://schemas.openxmlformats.org/officeDocument/2006/relationships/image" Target="../media/image21.png"/><Relationship Id="rId10" Type="http://schemas.microsoft.com/office/2007/relationships/diagramDrawing" Target="../diagrams/drawing26.xml"/><Relationship Id="rId4" Type="http://schemas.openxmlformats.org/officeDocument/2006/relationships/image" Target="../media/image20.png"/><Relationship Id="rId9" Type="http://schemas.openxmlformats.org/officeDocument/2006/relationships/diagramColors" Target="../diagrams/colors2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70.png"/><Relationship Id="rId7" Type="http://schemas.openxmlformats.org/officeDocument/2006/relationships/diagramColors" Target="../diagrams/colors30.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54.xml.rels><?xml version="1.0" encoding="UTF-8" standalone="yes"?>
<Relationships xmlns="http://schemas.openxmlformats.org/package/2006/relationships"><Relationship Id="rId8" Type="http://schemas.microsoft.com/office/2007/relationships/diagramDrawing" Target="../diagrams/drawing31.xml"/><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diagramColors" Target="../diagrams/colors31.xml"/><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34.pn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QuickStyle" Target="../diagrams/quickStyle31.xml"/><Relationship Id="rId11" Type="http://schemas.openxmlformats.org/officeDocument/2006/relationships/image" Target="../media/image74.png"/><Relationship Id="rId5" Type="http://schemas.openxmlformats.org/officeDocument/2006/relationships/diagramLayout" Target="../diagrams/layout31.xml"/><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diagramData" Target="../diagrams/data31.xml"/><Relationship Id="rId9" Type="http://schemas.openxmlformats.org/officeDocument/2006/relationships/image" Target="../media/image72.png"/><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34.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34.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image" Target="../media/image88.png"/><Relationship Id="rId7" Type="http://schemas.openxmlformats.org/officeDocument/2006/relationships/diagramData" Target="../diagrams/data3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diagramDrawing" Target="../diagrams/drawing38.xml"/><Relationship Id="rId5" Type="http://schemas.openxmlformats.org/officeDocument/2006/relationships/image" Target="../media/image32.gif"/><Relationship Id="rId10" Type="http://schemas.openxmlformats.org/officeDocument/2006/relationships/diagramColors" Target="../diagrams/colors38.xml"/><Relationship Id="rId4" Type="http://schemas.openxmlformats.org/officeDocument/2006/relationships/image" Target="../media/image89.png"/><Relationship Id="rId9" Type="http://schemas.openxmlformats.org/officeDocument/2006/relationships/diagramQuickStyle" Target="../diagrams/quickStyle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34.png"/><Relationship Id="rId4" Type="http://schemas.openxmlformats.org/officeDocument/2006/relationships/image" Target="../media/image32.gif"/></Relationships>
</file>

<file path=ppt/slides/_rels/slide7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33.gif"/><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gif"/></Relationships>
</file>

<file path=ppt/slides/_rels/slide81.xml.rels><?xml version="1.0" encoding="UTF-8" standalone="yes"?>
<Relationships xmlns="http://schemas.openxmlformats.org/package/2006/relationships"><Relationship Id="rId2" Type="http://schemas.openxmlformats.org/officeDocument/2006/relationships/hyperlink" Target="http://www.1book.co.jp/005537.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1book.co.jp/005537.html" TargetMode="Externa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image" Target="../media/image105.gif"/><Relationship Id="rId7" Type="http://schemas.openxmlformats.org/officeDocument/2006/relationships/diagramQuickStyle" Target="../diagrams/quickStyle3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Layout" Target="../diagrams/layout39.xml"/><Relationship Id="rId5" Type="http://schemas.openxmlformats.org/officeDocument/2006/relationships/diagramData" Target="../diagrams/data39.xml"/><Relationship Id="rId4" Type="http://schemas.openxmlformats.org/officeDocument/2006/relationships/hyperlink" Target="http://www.stat.go.jp/index.htm" TargetMode="External"/><Relationship Id="rId9" Type="http://schemas.microsoft.com/office/2007/relationships/diagramDrawing" Target="../diagrams/drawing39.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106.gif"/><Relationship Id="rId7" Type="http://schemas.openxmlformats.org/officeDocument/2006/relationships/diagramQuickStyle" Target="../diagrams/quickStyle40.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40.xml"/><Relationship Id="rId5" Type="http://schemas.openxmlformats.org/officeDocument/2006/relationships/diagramData" Target="../diagrams/data40.xml"/><Relationship Id="rId4" Type="http://schemas.openxmlformats.org/officeDocument/2006/relationships/hyperlink" Target="http://www.stat.go.jp/index.htm" TargetMode="External"/><Relationship Id="rId9" Type="http://schemas.microsoft.com/office/2007/relationships/diagramDrawing" Target="../diagrams/drawing40.xml"/></Relationships>
</file>

<file path=ppt/slides/_rels/slide85.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107.jpeg"/><Relationship Id="rId7" Type="http://schemas.openxmlformats.org/officeDocument/2006/relationships/diagramColors" Target="../diagrams/colors4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image" Target="../media/image33.gif"/><Relationship Id="rId7" Type="http://schemas.openxmlformats.org/officeDocument/2006/relationships/image" Target="../media/image70.png"/><Relationship Id="rId12" Type="http://schemas.microsoft.com/office/2007/relationships/diagramDrawing" Target="../diagrams/drawing4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9.emf"/><Relationship Id="rId11" Type="http://schemas.openxmlformats.org/officeDocument/2006/relationships/diagramColors" Target="../diagrams/colors42.xml"/><Relationship Id="rId5" Type="http://schemas.openxmlformats.org/officeDocument/2006/relationships/image" Target="../media/image34.png"/><Relationship Id="rId10" Type="http://schemas.openxmlformats.org/officeDocument/2006/relationships/diagramQuickStyle" Target="../diagrams/quickStyle42.xml"/><Relationship Id="rId4" Type="http://schemas.openxmlformats.org/officeDocument/2006/relationships/image" Target="../media/image32.gif"/><Relationship Id="rId9" Type="http://schemas.openxmlformats.org/officeDocument/2006/relationships/diagramLayout" Target="../diagrams/layout42.xml"/></Relationships>
</file>

<file path=ppt/slides/_rels/slide87.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108.png"/><Relationship Id="rId7" Type="http://schemas.openxmlformats.org/officeDocument/2006/relationships/diagramColors" Target="../diagrams/colors4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88.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109.jpeg"/><Relationship Id="rId7" Type="http://schemas.openxmlformats.org/officeDocument/2006/relationships/diagramColors" Target="../diagrams/colors4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76220" y="2617659"/>
            <a:ext cx="4676295" cy="957096"/>
          </a:xfrm>
        </p:spPr>
        <p:txBody>
          <a:bodyPr/>
          <a:lstStyle/>
          <a:p>
            <a:r>
              <a:rPr kumimoji="1" lang="ja-JP" altLang="en-US" dirty="0" smtClean="0"/>
              <a:t>書店消滅</a:t>
            </a:r>
            <a:endParaRPr kumimoji="1" lang="ja-JP" altLang="en-US" dirty="0"/>
          </a:p>
        </p:txBody>
      </p:sp>
      <p:sp>
        <p:nvSpPr>
          <p:cNvPr id="3" name="サブタイトル 2"/>
          <p:cNvSpPr>
            <a:spLocks noGrp="1"/>
          </p:cNvSpPr>
          <p:nvPr>
            <p:ph type="subTitle" idx="1"/>
          </p:nvPr>
        </p:nvSpPr>
        <p:spPr>
          <a:xfrm>
            <a:off x="1176220" y="3561098"/>
            <a:ext cx="4676295" cy="464891"/>
          </a:xfrm>
        </p:spPr>
        <p:txBody>
          <a:bodyPr/>
          <a:lstStyle/>
          <a:p>
            <a:r>
              <a:rPr kumimoji="1" lang="en-US" altLang="ja-JP" dirty="0" smtClean="0"/>
              <a:t>〜</a:t>
            </a:r>
            <a:r>
              <a:rPr kumimoji="1" lang="ja-JP" altLang="en-US" dirty="0" smtClean="0"/>
              <a:t>書店を救え。まちを救え。</a:t>
            </a:r>
            <a:r>
              <a:rPr kumimoji="1" lang="en-US" altLang="ja-JP" dirty="0" smtClean="0"/>
              <a:t>〜</a:t>
            </a:r>
            <a:endParaRPr kumimoji="1" lang="ja-JP" altLang="en-US" dirty="0"/>
          </a:p>
        </p:txBody>
      </p:sp>
      <p:sp>
        <p:nvSpPr>
          <p:cNvPr id="4" name="テキスト ボックス 3"/>
          <p:cNvSpPr txBox="1"/>
          <p:nvPr/>
        </p:nvSpPr>
        <p:spPr>
          <a:xfrm>
            <a:off x="5254129" y="1714438"/>
            <a:ext cx="3647152" cy="3693319"/>
          </a:xfrm>
          <a:prstGeom prst="rect">
            <a:avLst/>
          </a:prstGeom>
          <a:noFill/>
        </p:spPr>
        <p:txBody>
          <a:bodyPr wrap="none" rtlCol="0">
            <a:spAutoFit/>
          </a:bodyPr>
          <a:lstStyle/>
          <a:p>
            <a:r>
              <a:rPr kumimoji="1" lang="ja-JP" altLang="en-US" dirty="0" smtClean="0"/>
              <a:t>サステナビリティー班</a:t>
            </a:r>
            <a:endParaRPr kumimoji="1" lang="en-US" altLang="ja-JP" dirty="0" smtClean="0"/>
          </a:p>
          <a:p>
            <a:r>
              <a:rPr kumimoji="1" lang="ja-JP" altLang="en-US" dirty="0" smtClean="0"/>
              <a:t>班長</a:t>
            </a:r>
            <a:r>
              <a:rPr kumimoji="1" lang="en-US" altLang="ja-JP" dirty="0"/>
              <a:t>	</a:t>
            </a:r>
            <a:r>
              <a:rPr kumimoji="1" lang="en-US" altLang="ja-JP" dirty="0" smtClean="0"/>
              <a:t>	</a:t>
            </a:r>
            <a:r>
              <a:rPr kumimoji="1" lang="ja-JP" altLang="en-US" dirty="0" smtClean="0"/>
              <a:t>片山茜</a:t>
            </a:r>
            <a:endParaRPr kumimoji="1" lang="en-US" altLang="ja-JP" dirty="0" smtClean="0"/>
          </a:p>
          <a:p>
            <a:r>
              <a:rPr kumimoji="1" lang="ja-JP" altLang="en-US" dirty="0" smtClean="0"/>
              <a:t>副班長</a:t>
            </a:r>
            <a:r>
              <a:rPr kumimoji="1" lang="en-US" altLang="ja-JP" dirty="0" smtClean="0"/>
              <a:t>		</a:t>
            </a:r>
            <a:r>
              <a:rPr kumimoji="1" lang="ja-JP" altLang="en-US" dirty="0" smtClean="0"/>
              <a:t>中島遥希</a:t>
            </a:r>
            <a:endParaRPr kumimoji="1" lang="en-US" altLang="ja-JP" dirty="0" smtClean="0"/>
          </a:p>
          <a:p>
            <a:r>
              <a:rPr kumimoji="1" lang="ja-JP" altLang="en-US" dirty="0" smtClean="0"/>
              <a:t>資料</a:t>
            </a:r>
            <a:r>
              <a:rPr kumimoji="1" lang="en-US" altLang="ja-JP" dirty="0" smtClean="0"/>
              <a:t>DB</a:t>
            </a:r>
            <a:r>
              <a:rPr kumimoji="1" lang="en-US" altLang="ja-JP" dirty="0"/>
              <a:t>	</a:t>
            </a:r>
            <a:r>
              <a:rPr kumimoji="1" lang="en-US" altLang="ja-JP" dirty="0" smtClean="0"/>
              <a:t>	</a:t>
            </a:r>
            <a:r>
              <a:rPr kumimoji="1" lang="ja-JP" altLang="en-US" dirty="0" smtClean="0"/>
              <a:t>メルリーニ愛乃</a:t>
            </a:r>
            <a:endParaRPr kumimoji="1" lang="en-US" altLang="ja-JP" dirty="0" smtClean="0"/>
          </a:p>
          <a:p>
            <a:r>
              <a:rPr kumimoji="1" lang="ja-JP" altLang="en-US" dirty="0" smtClean="0"/>
              <a:t>印刷機器</a:t>
            </a:r>
            <a:r>
              <a:rPr kumimoji="1" lang="en-US" altLang="ja-JP" dirty="0" smtClean="0"/>
              <a:t>	</a:t>
            </a:r>
            <a:r>
              <a:rPr kumimoji="1" lang="ja-JP" altLang="en-US" dirty="0" smtClean="0"/>
              <a:t>村上雄馬</a:t>
            </a:r>
            <a:endParaRPr kumimoji="1" lang="en-US" altLang="ja-JP" dirty="0" smtClean="0"/>
          </a:p>
          <a:p>
            <a:r>
              <a:rPr kumimoji="1" lang="en-US" altLang="ja-JP" dirty="0" smtClean="0"/>
              <a:t>		</a:t>
            </a:r>
            <a:r>
              <a:rPr kumimoji="1" lang="ja-JP" altLang="en-US" dirty="0" smtClean="0"/>
              <a:t>江端杏奈</a:t>
            </a:r>
            <a:endParaRPr kumimoji="1" lang="en-US" altLang="ja-JP" dirty="0" smtClean="0"/>
          </a:p>
          <a:p>
            <a:r>
              <a:rPr kumimoji="1" lang="en-US" altLang="ja-JP" dirty="0" smtClean="0"/>
              <a:t>		</a:t>
            </a:r>
            <a:r>
              <a:rPr kumimoji="1" lang="ja-JP" altLang="en-US" dirty="0" smtClean="0"/>
              <a:t>小原岳輝</a:t>
            </a:r>
            <a:endParaRPr kumimoji="1" lang="en-US" altLang="ja-JP" dirty="0" smtClean="0"/>
          </a:p>
          <a:p>
            <a:r>
              <a:rPr kumimoji="1" lang="en-US" altLang="ja-JP" dirty="0" smtClean="0"/>
              <a:t>		</a:t>
            </a:r>
            <a:r>
              <a:rPr kumimoji="1" lang="ja-JP" altLang="en-US" dirty="0" smtClean="0"/>
              <a:t>菊地ひかり</a:t>
            </a:r>
            <a:endParaRPr kumimoji="1" lang="en-US" altLang="ja-JP" dirty="0" smtClean="0"/>
          </a:p>
          <a:p>
            <a:r>
              <a:rPr kumimoji="1" lang="en-US" altLang="ja-JP" dirty="0" smtClean="0"/>
              <a:t>		</a:t>
            </a:r>
            <a:r>
              <a:rPr kumimoji="1" lang="ja-JP" altLang="en-US" dirty="0" smtClean="0"/>
              <a:t>小又暉広</a:t>
            </a:r>
            <a:endParaRPr kumimoji="1" lang="en-US" altLang="ja-JP" dirty="0" smtClean="0"/>
          </a:p>
          <a:p>
            <a:r>
              <a:rPr kumimoji="1" lang="en-US" altLang="ja-JP" dirty="0" smtClean="0"/>
              <a:t>		</a:t>
            </a:r>
            <a:r>
              <a:rPr kumimoji="1" lang="ja-JP" altLang="en-US" dirty="0" smtClean="0"/>
              <a:t>長谷川隼</a:t>
            </a:r>
            <a:endParaRPr kumimoji="1" lang="en-US" altLang="ja-JP" dirty="0" smtClean="0"/>
          </a:p>
          <a:p>
            <a:endParaRPr kumimoji="1" lang="en-US" altLang="ja-JP" dirty="0"/>
          </a:p>
          <a:p>
            <a:r>
              <a:rPr kumimoji="1" lang="ja-JP" altLang="en-US" dirty="0" smtClean="0"/>
              <a:t>指導教員</a:t>
            </a:r>
            <a:r>
              <a:rPr kumimoji="1" lang="en-US" altLang="ja-JP" dirty="0" smtClean="0"/>
              <a:t>	</a:t>
            </a:r>
            <a:r>
              <a:rPr kumimoji="1" lang="ja-JP" altLang="en-US" dirty="0" smtClean="0"/>
              <a:t>谷口守</a:t>
            </a:r>
            <a:endParaRPr kumimoji="1" lang="en-US" altLang="ja-JP" dirty="0" smtClean="0"/>
          </a:p>
          <a:p>
            <a:r>
              <a:rPr kumimoji="1" lang="en-US" altLang="ja-JP" dirty="0" smtClean="0"/>
              <a:t>TA		</a:t>
            </a:r>
            <a:r>
              <a:rPr kumimoji="1" lang="ja-JP" altLang="en-US" dirty="0" smtClean="0"/>
              <a:t>越川知紘</a:t>
            </a:r>
            <a:endParaRPr kumimoji="1" lang="ja-JP" altLang="en-US" dirty="0"/>
          </a:p>
        </p:txBody>
      </p:sp>
      <p:sp>
        <p:nvSpPr>
          <p:cNvPr id="5" name="テキスト ボックス 4"/>
          <p:cNvSpPr txBox="1"/>
          <p:nvPr/>
        </p:nvSpPr>
        <p:spPr>
          <a:xfrm>
            <a:off x="5657136" y="851964"/>
            <a:ext cx="2492990" cy="646331"/>
          </a:xfrm>
          <a:prstGeom prst="rect">
            <a:avLst/>
          </a:prstGeom>
          <a:noFill/>
        </p:spPr>
        <p:txBody>
          <a:bodyPr wrap="none" rtlCol="0">
            <a:spAutoFit/>
          </a:bodyPr>
          <a:lstStyle/>
          <a:p>
            <a:r>
              <a:rPr kumimoji="1" lang="en-US" altLang="ja-JP" dirty="0" smtClean="0"/>
              <a:t>2016</a:t>
            </a:r>
            <a:r>
              <a:rPr kumimoji="1" lang="ja-JP" altLang="en-US" dirty="0" smtClean="0"/>
              <a:t>年</a:t>
            </a:r>
            <a:r>
              <a:rPr kumimoji="1" lang="en-US" altLang="ja-JP" dirty="0" smtClean="0"/>
              <a:t>6</a:t>
            </a:r>
            <a:r>
              <a:rPr kumimoji="1" lang="ja-JP" altLang="en-US" dirty="0" smtClean="0"/>
              <a:t>月</a:t>
            </a:r>
            <a:r>
              <a:rPr kumimoji="1" lang="en-US" altLang="ja-JP" dirty="0" smtClean="0"/>
              <a:t>24</a:t>
            </a:r>
            <a:r>
              <a:rPr kumimoji="1" lang="ja-JP" altLang="en-US" dirty="0" smtClean="0"/>
              <a:t>日</a:t>
            </a:r>
            <a:endParaRPr kumimoji="1" lang="en-US" altLang="ja-JP" dirty="0" smtClean="0"/>
          </a:p>
          <a:p>
            <a:r>
              <a:rPr kumimoji="1" lang="ja-JP" altLang="en-US" dirty="0" smtClean="0"/>
              <a:t>都市計画実習最終発表</a:t>
            </a:r>
            <a:endParaRPr kumimoji="1" lang="ja-JP" altLang="en-US" dirty="0"/>
          </a:p>
        </p:txBody>
      </p:sp>
    </p:spTree>
    <p:extLst>
      <p:ext uri="{BB962C8B-B14F-4D97-AF65-F5344CB8AC3E}">
        <p14:creationId xmlns:p14="http://schemas.microsoft.com/office/powerpoint/2010/main" val="3139677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吹き出し 1"/>
          <p:cNvSpPr/>
          <p:nvPr/>
        </p:nvSpPr>
        <p:spPr>
          <a:xfrm>
            <a:off x="5175115" y="855514"/>
            <a:ext cx="3836035" cy="1284051"/>
          </a:xfrm>
          <a:prstGeom prst="wedgeRectCallout">
            <a:avLst>
              <a:gd name="adj1" fmla="val -49742"/>
              <a:gd name="adj2" fmla="val 85227"/>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265966" y="1072569"/>
            <a:ext cx="3745184" cy="954107"/>
          </a:xfrm>
          <a:prstGeom prst="rect">
            <a:avLst/>
          </a:prstGeom>
          <a:noFill/>
        </p:spPr>
        <p:txBody>
          <a:bodyPr wrap="square" rtlCol="0">
            <a:spAutoFit/>
          </a:bodyPr>
          <a:lstStyle/>
          <a:p>
            <a:pPr algn="ctr"/>
            <a:r>
              <a:rPr kumimoji="1" lang="ja-JP" altLang="en-US" sz="2800" dirty="0" smtClean="0">
                <a:latin typeface="ＭＳ Ｐゴシック"/>
                <a:ea typeface="ＭＳ Ｐゴシック"/>
                <a:cs typeface="ＭＳ Ｐゴシック"/>
              </a:rPr>
              <a:t>まちなかの書店が</a:t>
            </a:r>
            <a:endParaRPr kumimoji="1" lang="en-US" altLang="ja-JP" sz="2800" dirty="0" smtClean="0">
              <a:latin typeface="ＭＳ Ｐゴシック"/>
              <a:ea typeface="ＭＳ Ｐゴシック"/>
              <a:cs typeface="ＭＳ Ｐゴシック"/>
            </a:endParaRPr>
          </a:p>
          <a:p>
            <a:pPr algn="ctr"/>
            <a:r>
              <a:rPr kumimoji="1" lang="ja-JP" altLang="en-US" sz="2800" dirty="0" smtClean="0">
                <a:latin typeface="ＭＳ Ｐゴシック"/>
                <a:ea typeface="ＭＳ Ｐゴシック"/>
                <a:cs typeface="ＭＳ Ｐゴシック"/>
              </a:rPr>
              <a:t>消滅し・・・</a:t>
            </a:r>
            <a:endParaRPr kumimoji="1" lang="ja-JP" altLang="en-US" sz="2800" dirty="0">
              <a:latin typeface="ＭＳ Ｐゴシック"/>
              <a:ea typeface="ＭＳ Ｐゴシック"/>
              <a:cs typeface="ＭＳ Ｐゴシック"/>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99" y="273565"/>
            <a:ext cx="4264527" cy="3198395"/>
          </a:xfrm>
          <a:prstGeom prst="rect">
            <a:avLst/>
          </a:prstGeom>
        </p:spPr>
      </p:pic>
      <p:sp>
        <p:nvSpPr>
          <p:cNvPr id="11" name="四角形吹き出し 10"/>
          <p:cNvSpPr/>
          <p:nvPr/>
        </p:nvSpPr>
        <p:spPr>
          <a:xfrm>
            <a:off x="473351" y="4190378"/>
            <a:ext cx="4264527" cy="1680353"/>
          </a:xfrm>
          <a:prstGeom prst="wedgeRectCallout">
            <a:avLst>
              <a:gd name="adj1" fmla="val 50171"/>
              <a:gd name="adj2" fmla="val 77651"/>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84199" y="4190378"/>
            <a:ext cx="4042832" cy="1384995"/>
          </a:xfrm>
          <a:prstGeom prst="rect">
            <a:avLst/>
          </a:prstGeom>
          <a:noFill/>
        </p:spPr>
        <p:txBody>
          <a:bodyPr wrap="square" rtlCol="0">
            <a:spAutoFit/>
          </a:bodyPr>
          <a:lstStyle/>
          <a:p>
            <a:pPr algn="ctr"/>
            <a:r>
              <a:rPr kumimoji="1" lang="ja-JP" altLang="en-US" sz="2800" dirty="0" smtClean="0">
                <a:latin typeface="ＭＳ Ｐゴシック"/>
                <a:ea typeface="ＭＳ Ｐゴシック"/>
                <a:cs typeface="ＭＳ Ｐゴシック"/>
              </a:rPr>
              <a:t>郊外の</a:t>
            </a:r>
            <a:endParaRPr kumimoji="1" lang="en-US" altLang="ja-JP" sz="2800" dirty="0" smtClean="0">
              <a:latin typeface="ＭＳ Ｐゴシック"/>
              <a:ea typeface="ＭＳ Ｐゴシック"/>
              <a:cs typeface="ＭＳ Ｐゴシック"/>
            </a:endParaRPr>
          </a:p>
          <a:p>
            <a:pPr algn="ctr"/>
            <a:r>
              <a:rPr kumimoji="1" lang="ja-JP" altLang="en-US" sz="2800" dirty="0" smtClean="0">
                <a:latin typeface="ＭＳ Ｐゴシック"/>
                <a:ea typeface="ＭＳ Ｐゴシック"/>
                <a:cs typeface="ＭＳ Ｐゴシック"/>
              </a:rPr>
              <a:t>ショッピングセンター内の書店が増えている</a:t>
            </a:r>
            <a:endParaRPr kumimoji="1" lang="ja-JP" altLang="en-US" sz="2800" dirty="0">
              <a:latin typeface="ＭＳ Ｐゴシック"/>
              <a:ea typeface="ＭＳ Ｐゴシック"/>
              <a:cs typeface="ＭＳ Ｐゴシック"/>
            </a:endParaRPr>
          </a:p>
        </p:txBody>
      </p:sp>
      <p:sp>
        <p:nvSpPr>
          <p:cNvPr id="3" name="正方形/長方形 2"/>
          <p:cNvSpPr/>
          <p:nvPr/>
        </p:nvSpPr>
        <p:spPr>
          <a:xfrm>
            <a:off x="433782" y="6299452"/>
            <a:ext cx="4741333" cy="276999"/>
          </a:xfrm>
          <a:prstGeom prst="rect">
            <a:avLst/>
          </a:prstGeom>
        </p:spPr>
        <p:txBody>
          <a:bodyPr wrap="square">
            <a:spAutoFit/>
          </a:bodyPr>
          <a:lstStyle/>
          <a:p>
            <a:endParaRPr lang="ja-JP" altLang="en-US" sz="1200" dirty="0"/>
          </a:p>
        </p:txBody>
      </p:sp>
      <p:pic>
        <p:nvPicPr>
          <p:cNvPr id="4" name="図 3" descr="DSC0045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48726" y="3487555"/>
            <a:ext cx="4141110" cy="3105833"/>
          </a:xfrm>
          <a:prstGeom prst="rect">
            <a:avLst/>
          </a:prstGeom>
        </p:spPr>
      </p:pic>
      <p:sp>
        <p:nvSpPr>
          <p:cNvPr id="7" name="正方形/長方形 6"/>
          <p:cNvSpPr/>
          <p:nvPr/>
        </p:nvSpPr>
        <p:spPr>
          <a:xfrm>
            <a:off x="584199" y="6437951"/>
            <a:ext cx="3451055" cy="276999"/>
          </a:xfrm>
          <a:prstGeom prst="rect">
            <a:avLst/>
          </a:prstGeom>
        </p:spPr>
        <p:txBody>
          <a:bodyPr wrap="square">
            <a:spAutoFit/>
          </a:bodyPr>
          <a:lstStyle/>
          <a:p>
            <a:r>
              <a:rPr lang="en-US" altLang="ja-JP" sz="1200" dirty="0"/>
              <a:t>http://</a:t>
            </a:r>
            <a:r>
              <a:rPr lang="en-US" altLang="ja-JP" sz="1200" dirty="0" err="1"/>
              <a:t>www.aeontown.co.jp</a:t>
            </a:r>
            <a:r>
              <a:rPr lang="en-US" altLang="ja-JP" sz="1200" dirty="0"/>
              <a:t>/</a:t>
            </a:r>
            <a:r>
              <a:rPr lang="en-US" altLang="ja-JP" sz="1200" dirty="0" err="1"/>
              <a:t>shiogama</a:t>
            </a:r>
            <a:r>
              <a:rPr lang="en-US" altLang="ja-JP" sz="1200" dirty="0"/>
              <a:t>/node/46</a:t>
            </a:r>
            <a:endParaRPr lang="ja-JP" altLang="en-US" sz="1200" dirty="0"/>
          </a:p>
        </p:txBody>
      </p:sp>
      <p:sp>
        <p:nvSpPr>
          <p:cNvPr id="12" name="テキスト ボックス 11"/>
          <p:cNvSpPr txBox="1"/>
          <p:nvPr/>
        </p:nvSpPr>
        <p:spPr>
          <a:xfrm>
            <a:off x="584199" y="6197861"/>
            <a:ext cx="5051458" cy="276999"/>
          </a:xfrm>
          <a:prstGeom prst="rect">
            <a:avLst/>
          </a:prstGeom>
          <a:noFill/>
        </p:spPr>
        <p:txBody>
          <a:bodyPr wrap="none" rtlCol="0">
            <a:spAutoFit/>
          </a:bodyPr>
          <a:lstStyle/>
          <a:p>
            <a:r>
              <a:rPr lang="en-US" altLang="ja-JP" sz="1200" dirty="0"/>
              <a:t>http://</a:t>
            </a:r>
            <a:r>
              <a:rPr lang="en-US" altLang="ja-JP" sz="1200" dirty="0" err="1"/>
              <a:t>blog.goo.ne.jp</a:t>
            </a:r>
            <a:r>
              <a:rPr lang="en-US" altLang="ja-JP" sz="1200" dirty="0"/>
              <a:t>/kurukuru2180/e/d0a642d5181ae3badf7a06eb160f8ebc</a:t>
            </a:r>
            <a:endParaRPr kumimoji="1" lang="ja-JP" altLang="en-US" sz="1200" dirty="0"/>
          </a:p>
        </p:txBody>
      </p:sp>
      <p:sp>
        <p:nvSpPr>
          <p:cNvPr id="8" name="スライド番号プレースホルダー 7"/>
          <p:cNvSpPr>
            <a:spLocks noGrp="1"/>
          </p:cNvSpPr>
          <p:nvPr>
            <p:ph type="sldNum" sz="quarter" idx="12"/>
          </p:nvPr>
        </p:nvSpPr>
        <p:spPr/>
        <p:txBody>
          <a:bodyPr/>
          <a:lstStyle/>
          <a:p>
            <a:fld id="{5DBAE4E6-4D12-4A48-9B6B-6FA0B79BEE93}" type="slidenum">
              <a:rPr lang="en-US" smtClean="0"/>
              <a:t>10</a:t>
            </a:fld>
            <a:endParaRPr lang="en-US"/>
          </a:p>
        </p:txBody>
      </p:sp>
    </p:spTree>
    <p:extLst>
      <p:ext uri="{BB962C8B-B14F-4D97-AF65-F5344CB8AC3E}">
        <p14:creationId xmlns:p14="http://schemas.microsoft.com/office/powerpoint/2010/main" val="1193973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82233" y="1144608"/>
            <a:ext cx="6429058" cy="5363285"/>
          </a:xfrm>
          <a:prstGeom prst="rect">
            <a:avLst/>
          </a:prstGeom>
        </p:spPr>
      </p:pic>
      <p:sp>
        <p:nvSpPr>
          <p:cNvPr id="7" name="Title 1"/>
          <p:cNvSpPr txBox="1">
            <a:spLocks/>
          </p:cNvSpPr>
          <p:nvPr/>
        </p:nvSpPr>
        <p:spPr>
          <a:xfrm>
            <a:off x="648586" y="193860"/>
            <a:ext cx="5730949" cy="86836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dirty="0">
                <a:solidFill>
                  <a:schemeClr val="bg1"/>
                </a:solidFill>
                <a:latin typeface="メイリオ" panose="020B0604030504040204" pitchFamily="50" charset="-128"/>
                <a:ea typeface="メイリオ" panose="020B0604030504040204" pitchFamily="50" charset="-128"/>
              </a:rPr>
              <a:t>書店</a:t>
            </a:r>
            <a:r>
              <a:rPr lang="ja-JP" altLang="en-US" dirty="0" smtClean="0">
                <a:solidFill>
                  <a:schemeClr val="bg1"/>
                </a:solidFill>
                <a:latin typeface="メイリオ" panose="020B0604030504040204" pitchFamily="50" charset="-128"/>
                <a:ea typeface="メイリオ" panose="020B0604030504040204" pitchFamily="50" charset="-128"/>
              </a:rPr>
              <a:t>に訪れる</a:t>
            </a:r>
            <a:r>
              <a:rPr lang="ja-JP" altLang="en-US" dirty="0">
                <a:solidFill>
                  <a:schemeClr val="bg1"/>
                </a:solidFill>
                <a:latin typeface="メイリオ" panose="020B0604030504040204" pitchFamily="50" charset="-128"/>
                <a:ea typeface="メイリオ" panose="020B0604030504040204" pitchFamily="50" charset="-128"/>
              </a:rPr>
              <a:t>理由</a:t>
            </a:r>
            <a:endParaRPr lang="en-US" dirty="0">
              <a:solidFill>
                <a:schemeClr val="bg1"/>
              </a:solidFill>
              <a:latin typeface="メイリオ" panose="020B0604030504040204" pitchFamily="50" charset="-128"/>
              <a:ea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fld id="{5DBAE4E6-4D12-4A48-9B6B-6FA0B79BEE93}" type="slidenum">
              <a:rPr lang="en-US" smtClean="0"/>
              <a:t>100</a:t>
            </a:fld>
            <a:endParaRPr lang="en-US"/>
          </a:p>
        </p:txBody>
      </p:sp>
    </p:spTree>
    <p:extLst>
      <p:ext uri="{BB962C8B-B14F-4D97-AF65-F5344CB8AC3E}">
        <p14:creationId xmlns:p14="http://schemas.microsoft.com/office/powerpoint/2010/main" val="401535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917" y="210677"/>
            <a:ext cx="4319712" cy="1163683"/>
          </a:xfrm>
          <a:solidFill>
            <a:schemeClr val="accent1"/>
          </a:solidFill>
        </p:spPr>
        <p:txBody>
          <a:bodyPr/>
          <a:lstStyle/>
          <a:p>
            <a:pPr>
              <a:lnSpc>
                <a:spcPct val="100000"/>
              </a:lnSpc>
            </a:pPr>
            <a:r>
              <a:rPr lang="ja-JP" altLang="en-US" sz="3200" dirty="0">
                <a:solidFill>
                  <a:schemeClr val="bg1"/>
                </a:solidFill>
                <a:latin typeface="メイリオ" panose="020B0604030504040204" pitchFamily="50" charset="-128"/>
                <a:ea typeface="メイリオ" panose="020B0604030504040204" pitchFamily="50" charset="-128"/>
              </a:rPr>
              <a:t>ネット</a:t>
            </a:r>
            <a:r>
              <a:rPr lang="ja-JP" altLang="en-US" sz="3200" dirty="0" smtClean="0">
                <a:solidFill>
                  <a:schemeClr val="bg1"/>
                </a:solidFill>
                <a:latin typeface="メイリオ" panose="020B0604030504040204" pitchFamily="50" charset="-128"/>
                <a:ea typeface="メイリオ" panose="020B0604030504040204" pitchFamily="50" charset="-128"/>
              </a:rPr>
              <a:t>ではなく</a:t>
            </a:r>
            <a:r>
              <a:rPr lang="en-US" altLang="ja-JP" sz="3200" dirty="0" smtClean="0">
                <a:solidFill>
                  <a:schemeClr val="bg1"/>
                </a:solidFill>
                <a:latin typeface="メイリオ" panose="020B0604030504040204" pitchFamily="50" charset="-128"/>
                <a:ea typeface="メイリオ" panose="020B0604030504040204" pitchFamily="50" charset="-128"/>
              </a:rPr>
              <a:t/>
            </a:r>
            <a:br>
              <a:rPr lang="en-US" altLang="ja-JP" sz="3200" dirty="0" smtClean="0">
                <a:solidFill>
                  <a:schemeClr val="bg1"/>
                </a:solidFill>
                <a:latin typeface="メイリオ" panose="020B0604030504040204" pitchFamily="50" charset="-128"/>
                <a:ea typeface="メイリオ" panose="020B0604030504040204" pitchFamily="50" charset="-128"/>
              </a:rPr>
            </a:br>
            <a:r>
              <a:rPr lang="ja-JP" altLang="en-US" sz="3200" dirty="0" smtClean="0">
                <a:solidFill>
                  <a:schemeClr val="bg1"/>
                </a:solidFill>
                <a:latin typeface="メイリオ" panose="020B0604030504040204" pitchFamily="50" charset="-128"/>
                <a:ea typeface="メイリオ" panose="020B0604030504040204" pitchFamily="50" charset="-128"/>
              </a:rPr>
              <a:t>書店を使う理由</a:t>
            </a:r>
            <a:endParaRPr lang="en-US" sz="3200"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1673082" y="1395042"/>
            <a:ext cx="6295262" cy="5212361"/>
          </a:xfrm>
          <a:prstGeom prst="rect">
            <a:avLst/>
          </a:prstGeom>
        </p:spPr>
      </p:pic>
      <p:sp>
        <p:nvSpPr>
          <p:cNvPr id="4" name="スライド番号プレースホルダー 3"/>
          <p:cNvSpPr>
            <a:spLocks noGrp="1"/>
          </p:cNvSpPr>
          <p:nvPr>
            <p:ph type="sldNum" sz="quarter" idx="12"/>
          </p:nvPr>
        </p:nvSpPr>
        <p:spPr/>
        <p:txBody>
          <a:bodyPr/>
          <a:lstStyle/>
          <a:p>
            <a:fld id="{5DBAE4E6-4D12-4A48-9B6B-6FA0B79BEE93}" type="slidenum">
              <a:rPr lang="en-US" smtClean="0"/>
              <a:t>101</a:t>
            </a:fld>
            <a:endParaRPr lang="en-US"/>
          </a:p>
        </p:txBody>
      </p:sp>
    </p:spTree>
    <p:extLst>
      <p:ext uri="{BB962C8B-B14F-4D97-AF65-F5344CB8AC3E}">
        <p14:creationId xmlns:p14="http://schemas.microsoft.com/office/powerpoint/2010/main" val="79680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26" y="209055"/>
            <a:ext cx="5101869" cy="1632514"/>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ネット</a:t>
            </a:r>
            <a:r>
              <a:rPr lang="ja-JP" altLang="en-US" dirty="0">
                <a:solidFill>
                  <a:schemeClr val="bg1"/>
                </a:solidFill>
                <a:latin typeface="メイリオ" panose="020B0604030504040204" pitchFamily="50" charset="-128"/>
                <a:ea typeface="メイリオ" panose="020B0604030504040204" pitchFamily="50" charset="-128"/>
              </a:rPr>
              <a:t>通販</a:t>
            </a:r>
            <a:r>
              <a:rPr lang="ja-JP" altLang="en-US" dirty="0" smtClean="0">
                <a:solidFill>
                  <a:schemeClr val="bg1"/>
                </a:solidFill>
                <a:latin typeface="メイリオ" panose="020B0604030504040204" pitchFamily="50" charset="-128"/>
                <a:ea typeface="メイリオ" panose="020B0604030504040204" pitchFamily="50" charset="-128"/>
              </a:rPr>
              <a:t>を使う</a:t>
            </a:r>
            <a:r>
              <a:rPr lang="en-US" altLang="ja-JP" dirty="0" smtClean="0">
                <a:solidFill>
                  <a:schemeClr val="bg1"/>
                </a:solidFill>
                <a:latin typeface="メイリオ" panose="020B0604030504040204" pitchFamily="50" charset="-128"/>
                <a:ea typeface="メイリオ" panose="020B0604030504040204" pitchFamily="50" charset="-128"/>
              </a:rPr>
              <a:t/>
            </a:r>
            <a:br>
              <a:rPr lang="en-US" altLang="ja-JP" dirty="0" smtClean="0">
                <a:solidFill>
                  <a:schemeClr val="bg1"/>
                </a:solidFill>
                <a:latin typeface="メイリオ" panose="020B0604030504040204" pitchFamily="50" charset="-128"/>
                <a:ea typeface="メイリオ" panose="020B0604030504040204" pitchFamily="50" charset="-128"/>
              </a:rPr>
            </a:br>
            <a:r>
              <a:rPr lang="ja-JP" altLang="en-US" dirty="0" smtClean="0">
                <a:solidFill>
                  <a:schemeClr val="bg1"/>
                </a:solidFill>
                <a:latin typeface="メイリオ" panose="020B0604030504040204" pitchFamily="50" charset="-128"/>
                <a:ea typeface="メイリオ" panose="020B0604030504040204" pitchFamily="50" charset="-128"/>
              </a:rPr>
              <a:t>理由</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2"/>
          <a:srcRect r="7217"/>
          <a:stretch/>
        </p:blipFill>
        <p:spPr>
          <a:xfrm>
            <a:off x="654026" y="2031139"/>
            <a:ext cx="8100090" cy="4023971"/>
          </a:xfrm>
          <a:prstGeom prst="rect">
            <a:avLst/>
          </a:prstGeom>
        </p:spPr>
      </p:pic>
      <p:sp>
        <p:nvSpPr>
          <p:cNvPr id="7" name="スライド番号プレースホルダー 6"/>
          <p:cNvSpPr>
            <a:spLocks noGrp="1"/>
          </p:cNvSpPr>
          <p:nvPr>
            <p:ph type="sldNum" sz="quarter" idx="12"/>
          </p:nvPr>
        </p:nvSpPr>
        <p:spPr/>
        <p:txBody>
          <a:bodyPr/>
          <a:lstStyle/>
          <a:p>
            <a:fld id="{5DBAE4E6-4D12-4A48-9B6B-6FA0B79BEE93}" type="slidenum">
              <a:rPr lang="en-US" smtClean="0"/>
              <a:t>102</a:t>
            </a:fld>
            <a:endParaRPr lang="en-US"/>
          </a:p>
        </p:txBody>
      </p:sp>
    </p:spTree>
    <p:extLst>
      <p:ext uri="{BB962C8B-B14F-4D97-AF65-F5344CB8AC3E}">
        <p14:creationId xmlns:p14="http://schemas.microsoft.com/office/powerpoint/2010/main" val="244685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64" y="198171"/>
            <a:ext cx="6212736" cy="1686386"/>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電子書籍</a:t>
            </a:r>
            <a:r>
              <a:rPr lang="en-US" altLang="ja-JP" dirty="0" smtClean="0">
                <a:solidFill>
                  <a:schemeClr val="bg1"/>
                </a:solidFill>
                <a:latin typeface="メイリオ" panose="020B0604030504040204" pitchFamily="50" charset="-128"/>
                <a:ea typeface="メイリオ" panose="020B0604030504040204" pitchFamily="50" charset="-128"/>
              </a:rPr>
              <a:t/>
            </a:r>
            <a:br>
              <a:rPr lang="en-US" altLang="ja-JP" dirty="0" smtClean="0">
                <a:solidFill>
                  <a:schemeClr val="bg1"/>
                </a:solidFill>
                <a:latin typeface="メイリオ" panose="020B0604030504040204" pitchFamily="50" charset="-128"/>
                <a:ea typeface="メイリオ" panose="020B0604030504040204" pitchFamily="50" charset="-128"/>
              </a:rPr>
            </a:br>
            <a:r>
              <a:rPr lang="ja-JP" altLang="en-US" dirty="0" smtClean="0">
                <a:solidFill>
                  <a:schemeClr val="bg1"/>
                </a:solidFill>
                <a:latin typeface="メイリオ" panose="020B0604030504040204" pitchFamily="50" charset="-128"/>
                <a:ea typeface="メイリオ" panose="020B0604030504040204" pitchFamily="50" charset="-128"/>
              </a:rPr>
              <a:t>利用金額・利用理由</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3831186" y="2459564"/>
            <a:ext cx="5116923" cy="3196398"/>
          </a:xfrm>
          <a:prstGeom prst="rect">
            <a:avLst/>
          </a:prstGeom>
        </p:spPr>
      </p:pic>
      <p:pic>
        <p:nvPicPr>
          <p:cNvPr id="13" name="図 12"/>
          <p:cNvPicPr>
            <a:picLocks noChangeAspect="1"/>
          </p:cNvPicPr>
          <p:nvPr/>
        </p:nvPicPr>
        <p:blipFill rotWithShape="1">
          <a:blip r:embed="rId3"/>
          <a:srcRect r="9353"/>
          <a:stretch/>
        </p:blipFill>
        <p:spPr>
          <a:xfrm>
            <a:off x="542624" y="2459564"/>
            <a:ext cx="3172094" cy="3138349"/>
          </a:xfrm>
          <a:prstGeom prst="rect">
            <a:avLst/>
          </a:prstGeom>
        </p:spPr>
      </p:pic>
      <p:sp>
        <p:nvSpPr>
          <p:cNvPr id="14" name="スライド番号プレースホルダー 13"/>
          <p:cNvSpPr>
            <a:spLocks noGrp="1"/>
          </p:cNvSpPr>
          <p:nvPr>
            <p:ph type="sldNum" sz="quarter" idx="12"/>
          </p:nvPr>
        </p:nvSpPr>
        <p:spPr/>
        <p:txBody>
          <a:bodyPr/>
          <a:lstStyle/>
          <a:p>
            <a:fld id="{5DBAE4E6-4D12-4A48-9B6B-6FA0B79BEE93}" type="slidenum">
              <a:rPr lang="en-US" smtClean="0"/>
              <a:t>103</a:t>
            </a:fld>
            <a:endParaRPr lang="en-US"/>
          </a:p>
        </p:txBody>
      </p:sp>
    </p:spTree>
    <p:extLst>
      <p:ext uri="{BB962C8B-B14F-4D97-AF65-F5344CB8AC3E}">
        <p14:creationId xmlns:p14="http://schemas.microsoft.com/office/powerpoint/2010/main" val="1083427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690" y="443497"/>
            <a:ext cx="4937759"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中古本購入額</a:t>
            </a:r>
            <a:r>
              <a:rPr lang="en-US" altLang="ja-JP" dirty="0" smtClean="0">
                <a:solidFill>
                  <a:schemeClr val="bg1"/>
                </a:solidFill>
                <a:latin typeface="メイリオ" panose="020B0604030504040204" pitchFamily="50" charset="-128"/>
                <a:ea typeface="メイリオ" panose="020B0604030504040204" pitchFamily="50" charset="-128"/>
              </a:rPr>
              <a:t>/</a:t>
            </a:r>
            <a:r>
              <a:rPr lang="ja-JP" altLang="en-US" dirty="0" smtClean="0">
                <a:solidFill>
                  <a:schemeClr val="bg1"/>
                </a:solidFill>
                <a:latin typeface="メイリオ" panose="020B0604030504040204" pitchFamily="50" charset="-128"/>
                <a:ea typeface="メイリオ" panose="020B0604030504040204" pitchFamily="50" charset="-128"/>
              </a:rPr>
              <a:t>年</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1042690" y="2133983"/>
            <a:ext cx="7178674" cy="2917519"/>
          </a:xfrm>
          <a:prstGeom prst="rect">
            <a:avLst/>
          </a:prstGeom>
        </p:spPr>
      </p:pic>
      <p:sp>
        <p:nvSpPr>
          <p:cNvPr id="6" name="スライド番号プレースホルダー 5"/>
          <p:cNvSpPr>
            <a:spLocks noGrp="1"/>
          </p:cNvSpPr>
          <p:nvPr>
            <p:ph type="sldNum" sz="quarter" idx="12"/>
          </p:nvPr>
        </p:nvSpPr>
        <p:spPr>
          <a:xfrm>
            <a:off x="7772400" y="6128549"/>
            <a:ext cx="1371600" cy="632568"/>
          </a:xfrm>
        </p:spPr>
        <p:txBody>
          <a:bodyPr/>
          <a:lstStyle/>
          <a:p>
            <a:fld id="{5DBAE4E6-4D12-4A48-9B6B-6FA0B79BEE93}" type="slidenum">
              <a:rPr lang="en-US" smtClean="0"/>
              <a:t>104</a:t>
            </a:fld>
            <a:endParaRPr lang="en-US" dirty="0"/>
          </a:p>
        </p:txBody>
      </p:sp>
    </p:spTree>
    <p:extLst>
      <p:ext uri="{BB962C8B-B14F-4D97-AF65-F5344CB8AC3E}">
        <p14:creationId xmlns:p14="http://schemas.microsoft.com/office/powerpoint/2010/main" val="345788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98170"/>
            <a:ext cx="4937759"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図書館利用頻度</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1121505" y="1793045"/>
            <a:ext cx="7304682" cy="3280760"/>
          </a:xfrm>
          <a:prstGeom prst="rect">
            <a:avLst/>
          </a:prstGeom>
        </p:spPr>
      </p:pic>
      <p:sp>
        <p:nvSpPr>
          <p:cNvPr id="8" name="スライド番号プレースホルダー 7"/>
          <p:cNvSpPr>
            <a:spLocks noGrp="1"/>
          </p:cNvSpPr>
          <p:nvPr>
            <p:ph type="sldNum" sz="quarter" idx="12"/>
          </p:nvPr>
        </p:nvSpPr>
        <p:spPr>
          <a:xfrm>
            <a:off x="7861610" y="6128549"/>
            <a:ext cx="1282390" cy="632568"/>
          </a:xfrm>
        </p:spPr>
        <p:txBody>
          <a:bodyPr/>
          <a:lstStyle/>
          <a:p>
            <a:fld id="{5DBAE4E6-4D12-4A48-9B6B-6FA0B79BEE93}" type="slidenum">
              <a:rPr lang="en-US" smtClean="0"/>
              <a:t>105</a:t>
            </a:fld>
            <a:endParaRPr lang="en-US" dirty="0"/>
          </a:p>
        </p:txBody>
      </p:sp>
    </p:spTree>
    <p:extLst>
      <p:ext uri="{BB962C8B-B14F-4D97-AF65-F5344CB8AC3E}">
        <p14:creationId xmlns:p14="http://schemas.microsoft.com/office/powerpoint/2010/main" val="4096700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27" y="192688"/>
            <a:ext cx="7755506" cy="1496815"/>
          </a:xfrm>
          <a:solidFill>
            <a:schemeClr val="accent1"/>
          </a:solidFill>
        </p:spPr>
        <p:txBody>
          <a:bodyPr/>
          <a:lstStyle/>
          <a:p>
            <a:r>
              <a:rPr lang="ja-JP" altLang="en-US" dirty="0">
                <a:solidFill>
                  <a:schemeClr val="bg1"/>
                </a:solidFill>
                <a:latin typeface="メイリオ" panose="020B0604030504040204" pitchFamily="50" charset="-128"/>
                <a:ea typeface="メイリオ" panose="020B0604030504040204" pitchFamily="50" charset="-128"/>
              </a:rPr>
              <a:t>図書館</a:t>
            </a:r>
            <a:r>
              <a:rPr lang="ja-JP" altLang="en-US" dirty="0" smtClean="0">
                <a:solidFill>
                  <a:schemeClr val="bg1"/>
                </a:solidFill>
                <a:latin typeface="メイリオ" panose="020B0604030504040204" pitchFamily="50" charset="-128"/>
                <a:ea typeface="メイリオ" panose="020B0604030504040204" pitchFamily="50" charset="-128"/>
              </a:rPr>
              <a:t>で読む</a:t>
            </a:r>
            <a:r>
              <a:rPr lang="ja-JP" altLang="en-US" dirty="0">
                <a:solidFill>
                  <a:schemeClr val="bg1"/>
                </a:solidFill>
                <a:latin typeface="メイリオ" panose="020B0604030504040204" pitchFamily="50" charset="-128"/>
                <a:ea typeface="メイリオ" panose="020B0604030504040204" pitchFamily="50" charset="-128"/>
              </a:rPr>
              <a:t>本</a:t>
            </a:r>
            <a:r>
              <a:rPr lang="ja-JP" altLang="en-US" dirty="0" smtClean="0">
                <a:solidFill>
                  <a:schemeClr val="bg1"/>
                </a:solidFill>
                <a:latin typeface="メイリオ" panose="020B0604030504040204" pitchFamily="50" charset="-128"/>
                <a:ea typeface="メイリオ" panose="020B0604030504040204" pitchFamily="50" charset="-128"/>
              </a:rPr>
              <a:t>のジャンル</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1202372" y="2473753"/>
            <a:ext cx="6869672" cy="2789622"/>
          </a:xfrm>
          <a:prstGeom prst="rect">
            <a:avLst/>
          </a:prstGeom>
        </p:spPr>
      </p:pic>
      <p:sp>
        <p:nvSpPr>
          <p:cNvPr id="3" name="スライド番号プレースホルダー 2"/>
          <p:cNvSpPr>
            <a:spLocks noGrp="1"/>
          </p:cNvSpPr>
          <p:nvPr>
            <p:ph type="sldNum" sz="quarter" idx="12"/>
          </p:nvPr>
        </p:nvSpPr>
        <p:spPr>
          <a:xfrm>
            <a:off x="7895063" y="6128549"/>
            <a:ext cx="1248937" cy="632568"/>
          </a:xfrm>
        </p:spPr>
        <p:txBody>
          <a:bodyPr/>
          <a:lstStyle/>
          <a:p>
            <a:fld id="{5DBAE4E6-4D12-4A48-9B6B-6FA0B79BEE93}" type="slidenum">
              <a:rPr lang="en-US" smtClean="0"/>
              <a:t>106</a:t>
            </a:fld>
            <a:endParaRPr lang="en-US" dirty="0"/>
          </a:p>
        </p:txBody>
      </p:sp>
    </p:spTree>
    <p:extLst>
      <p:ext uri="{BB962C8B-B14F-4D97-AF65-F5344CB8AC3E}">
        <p14:creationId xmlns:p14="http://schemas.microsoft.com/office/powerpoint/2010/main" val="162006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27" y="192688"/>
            <a:ext cx="7755506" cy="1496815"/>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図書館利用理由</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937593" y="1907938"/>
            <a:ext cx="7723612" cy="4504014"/>
          </a:xfrm>
          <a:prstGeom prst="rect">
            <a:avLst/>
          </a:prstGeom>
        </p:spPr>
      </p:pic>
      <p:sp>
        <p:nvSpPr>
          <p:cNvPr id="8" name="スライド番号プレースホルダー 7"/>
          <p:cNvSpPr>
            <a:spLocks noGrp="1"/>
          </p:cNvSpPr>
          <p:nvPr>
            <p:ph type="sldNum" sz="quarter" idx="12"/>
          </p:nvPr>
        </p:nvSpPr>
        <p:spPr>
          <a:xfrm>
            <a:off x="7973122" y="6128549"/>
            <a:ext cx="1170878" cy="632568"/>
          </a:xfrm>
        </p:spPr>
        <p:txBody>
          <a:bodyPr/>
          <a:lstStyle/>
          <a:p>
            <a:fld id="{5DBAE4E6-4D12-4A48-9B6B-6FA0B79BEE93}" type="slidenum">
              <a:rPr lang="en-US" smtClean="0"/>
              <a:t>107</a:t>
            </a:fld>
            <a:endParaRPr lang="en-US" dirty="0"/>
          </a:p>
        </p:txBody>
      </p:sp>
    </p:spTree>
    <p:extLst>
      <p:ext uri="{BB962C8B-B14F-4D97-AF65-F5344CB8AC3E}">
        <p14:creationId xmlns:p14="http://schemas.microsoft.com/office/powerpoint/2010/main" val="306012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67" y="365439"/>
            <a:ext cx="5883772" cy="1050767"/>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友朋</a:t>
            </a:r>
            <a:r>
              <a:rPr lang="ja-JP" altLang="en-US" dirty="0">
                <a:solidFill>
                  <a:schemeClr val="bg1"/>
                </a:solidFill>
                <a:latin typeface="メイリオ" panose="020B0604030504040204" pitchFamily="50" charset="-128"/>
                <a:ea typeface="メイリオ" panose="020B0604030504040204" pitchFamily="50" charset="-128"/>
              </a:rPr>
              <a:t>堂</a:t>
            </a:r>
            <a:r>
              <a:rPr lang="ja-JP" altLang="en-US" dirty="0" smtClean="0">
                <a:solidFill>
                  <a:schemeClr val="bg1"/>
                </a:solidFill>
                <a:latin typeface="メイリオ" panose="020B0604030504040204" pitchFamily="50" charset="-128"/>
                <a:ea typeface="メイリオ" panose="020B0604030504040204" pitchFamily="50" charset="-128"/>
              </a:rPr>
              <a:t>を訪れたか</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873867" y="1882815"/>
            <a:ext cx="7807761" cy="3447469"/>
          </a:xfrm>
          <a:prstGeom prst="rect">
            <a:avLst/>
          </a:prstGeom>
        </p:spPr>
      </p:pic>
      <p:sp>
        <p:nvSpPr>
          <p:cNvPr id="5" name="スライド番号プレースホルダー 4"/>
          <p:cNvSpPr>
            <a:spLocks noGrp="1"/>
          </p:cNvSpPr>
          <p:nvPr>
            <p:ph type="sldNum" sz="quarter" idx="12"/>
          </p:nvPr>
        </p:nvSpPr>
        <p:spPr>
          <a:xfrm>
            <a:off x="7950820" y="6128549"/>
            <a:ext cx="1193180" cy="632568"/>
          </a:xfrm>
        </p:spPr>
        <p:txBody>
          <a:bodyPr/>
          <a:lstStyle/>
          <a:p>
            <a:fld id="{5DBAE4E6-4D12-4A48-9B6B-6FA0B79BEE93}" type="slidenum">
              <a:rPr lang="en-US" smtClean="0"/>
              <a:t>108</a:t>
            </a:fld>
            <a:endParaRPr lang="en-US" dirty="0"/>
          </a:p>
        </p:txBody>
      </p:sp>
    </p:spTree>
    <p:extLst>
      <p:ext uri="{BB962C8B-B14F-4D97-AF65-F5344CB8AC3E}">
        <p14:creationId xmlns:p14="http://schemas.microsoft.com/office/powerpoint/2010/main" val="32373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84" y="201985"/>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利用頻度</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1582749" y="1258457"/>
            <a:ext cx="6299211" cy="2286199"/>
          </a:xfrm>
          <a:prstGeom prst="rect">
            <a:avLst/>
          </a:prstGeom>
        </p:spPr>
      </p:pic>
      <p:pic>
        <p:nvPicPr>
          <p:cNvPr id="7" name="図 6"/>
          <p:cNvPicPr>
            <a:picLocks noChangeAspect="1"/>
          </p:cNvPicPr>
          <p:nvPr/>
        </p:nvPicPr>
        <p:blipFill>
          <a:blip r:embed="rId3"/>
          <a:stretch>
            <a:fillRect/>
          </a:stretch>
        </p:blipFill>
        <p:spPr>
          <a:xfrm>
            <a:off x="1582748" y="3920873"/>
            <a:ext cx="6299211" cy="2482163"/>
          </a:xfrm>
          <a:prstGeom prst="rect">
            <a:avLst/>
          </a:prstGeom>
        </p:spPr>
      </p:pic>
      <p:sp>
        <p:nvSpPr>
          <p:cNvPr id="4" name="スライド番号プレースホルダー 3"/>
          <p:cNvSpPr>
            <a:spLocks noGrp="1"/>
          </p:cNvSpPr>
          <p:nvPr>
            <p:ph type="sldNum" sz="quarter" idx="12"/>
          </p:nvPr>
        </p:nvSpPr>
        <p:spPr/>
        <p:txBody>
          <a:bodyPr/>
          <a:lstStyle/>
          <a:p>
            <a:fld id="{5DBAE4E6-4D12-4A48-9B6B-6FA0B79BEE93}" type="slidenum">
              <a:rPr lang="en-US" smtClean="0"/>
              <a:t>109</a:t>
            </a:fld>
            <a:endParaRPr lang="en-US"/>
          </a:p>
        </p:txBody>
      </p:sp>
    </p:spTree>
    <p:extLst>
      <p:ext uri="{BB962C8B-B14F-4D97-AF65-F5344CB8AC3E}">
        <p14:creationId xmlns:p14="http://schemas.microsoft.com/office/powerpoint/2010/main" val="1629657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519677" y="0"/>
            <a:ext cx="6319219" cy="6858000"/>
            <a:chOff x="519677" y="0"/>
            <a:chExt cx="6319219" cy="6858000"/>
          </a:xfrm>
        </p:grpSpPr>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9677" y="0"/>
              <a:ext cx="6319219" cy="6858000"/>
            </a:xfrm>
            <a:prstGeom prst="rect">
              <a:avLst/>
            </a:prstGeom>
          </p:spPr>
        </p:pic>
        <p:sp>
          <p:nvSpPr>
            <p:cNvPr id="4" name="正方形/長方形 3"/>
            <p:cNvSpPr/>
            <p:nvPr/>
          </p:nvSpPr>
          <p:spPr>
            <a:xfrm>
              <a:off x="5791200" y="4967288"/>
              <a:ext cx="466165" cy="35774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2" name="円/楕円 21"/>
          <p:cNvSpPr/>
          <p:nvPr/>
        </p:nvSpPr>
        <p:spPr>
          <a:xfrm>
            <a:off x="1828800" y="4967288"/>
            <a:ext cx="1457325" cy="141446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線吹き出し 1 (枠付き) 22"/>
          <p:cNvSpPr/>
          <p:nvPr/>
        </p:nvSpPr>
        <p:spPr>
          <a:xfrm>
            <a:off x="5629274" y="2400576"/>
            <a:ext cx="2702753" cy="916178"/>
          </a:xfrm>
          <a:prstGeom prst="borderCallout1">
            <a:avLst>
              <a:gd name="adj1" fmla="val 62884"/>
              <a:gd name="adj2" fmla="val 666"/>
              <a:gd name="adj3" fmla="val 278944"/>
              <a:gd name="adj4" fmla="val -10722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bg1"/>
                </a:solidFill>
                <a:latin typeface="ＭＳ ゴシック" panose="020B0609070205080204" pitchFamily="49" charset="-128"/>
                <a:ea typeface="ＭＳ ゴシック" panose="020B0609070205080204" pitchFamily="49" charset="-128"/>
              </a:rPr>
              <a:t>つくばみらい市</a:t>
            </a:r>
            <a:endParaRPr kumimoji="1" lang="en-US" altLang="ja-JP" sz="2400"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2400" dirty="0" err="1" smtClean="0">
                <a:solidFill>
                  <a:schemeClr val="bg1"/>
                </a:solidFill>
                <a:latin typeface="ＭＳ ゴシック" panose="020B0609070205080204" pitchFamily="49" charset="-128"/>
                <a:ea typeface="ＭＳ ゴシック" panose="020B0609070205080204" pitchFamily="49" charset="-128"/>
              </a:rPr>
              <a:t>には</a:t>
            </a:r>
            <a:r>
              <a:rPr kumimoji="1" lang="ja-JP" altLang="en-US" sz="2400" dirty="0" smtClean="0">
                <a:solidFill>
                  <a:schemeClr val="bg1"/>
                </a:solidFill>
                <a:latin typeface="ＭＳ ゴシック" panose="020B0609070205080204" pitchFamily="49" charset="-128"/>
                <a:ea typeface="ＭＳ ゴシック" panose="020B0609070205080204" pitchFamily="49" charset="-128"/>
              </a:rPr>
              <a:t>書店がない！</a:t>
            </a:r>
            <a:endParaRPr kumimoji="1" lang="ja-JP" altLang="en-US" sz="2400" dirty="0">
              <a:solidFill>
                <a:schemeClr val="bg1"/>
              </a:solidFill>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520307" y="0"/>
            <a:ext cx="5110900" cy="584775"/>
          </a:xfrm>
          <a:prstGeom prst="rect">
            <a:avLst/>
          </a:prstGeom>
          <a:solidFill>
            <a:schemeClr val="accent1"/>
          </a:solidFill>
        </p:spPr>
        <p:txBody>
          <a:bodyPr wrap="square" rtlCol="0">
            <a:spAutoFit/>
          </a:bodyPr>
          <a:lstStyle/>
          <a:p>
            <a:pPr algn="ctr"/>
            <a:r>
              <a:rPr kumimoji="1" lang="ja-JP" altLang="en-US" sz="3200" b="1" dirty="0" smtClean="0">
                <a:solidFill>
                  <a:schemeClr val="bg1"/>
                </a:solidFill>
                <a:latin typeface="+mn-ea"/>
              </a:rPr>
              <a:t>書店分布</a:t>
            </a:r>
            <a:r>
              <a:rPr kumimoji="1" lang="en-US" altLang="ja-JP" sz="3200" b="1" dirty="0" smtClean="0">
                <a:solidFill>
                  <a:schemeClr val="bg1"/>
                </a:solidFill>
                <a:latin typeface="+mn-ea"/>
              </a:rPr>
              <a:t>(2015)</a:t>
            </a:r>
            <a:endParaRPr kumimoji="1" lang="ja-JP" altLang="en-US" sz="3200" b="1" dirty="0">
              <a:solidFill>
                <a:schemeClr val="bg1"/>
              </a:solidFill>
              <a:latin typeface="+mn-ea"/>
            </a:endParaRPr>
          </a:p>
        </p:txBody>
      </p:sp>
      <p:graphicFrame>
        <p:nvGraphicFramePr>
          <p:cNvPr id="13"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テキスト ボックス 13"/>
          <p:cNvSpPr txBox="1"/>
          <p:nvPr/>
        </p:nvSpPr>
        <p:spPr>
          <a:xfrm>
            <a:off x="520307" y="6661001"/>
            <a:ext cx="3877985" cy="215444"/>
          </a:xfrm>
          <a:prstGeom prst="rect">
            <a:avLst/>
          </a:prstGeom>
          <a:solidFill>
            <a:schemeClr val="bg1"/>
          </a:solidFill>
        </p:spPr>
        <p:txBody>
          <a:bodyPr wrap="none" rtlCol="0">
            <a:spAutoFit/>
          </a:bodyPr>
          <a:lstStyle/>
          <a:p>
            <a:r>
              <a:rPr kumimoji="1" lang="ja-JP" altLang="en-US" sz="800" dirty="0" smtClean="0">
                <a:latin typeface="ＭＳ ゴシック" panose="020B0609070205080204" pitchFamily="49" charset="-128"/>
                <a:ea typeface="ＭＳ ゴシック" panose="020B0609070205080204" pitchFamily="49" charset="-128"/>
              </a:rPr>
              <a:t>日本ソフト販売株式会社「電子電話帳</a:t>
            </a:r>
            <a:r>
              <a:rPr kumimoji="1" lang="en-US" altLang="ja-JP" sz="800" dirty="0" smtClean="0">
                <a:latin typeface="ＭＳ ゴシック" panose="020B0609070205080204" pitchFamily="49" charset="-128"/>
                <a:ea typeface="ＭＳ ゴシック" panose="020B0609070205080204" pitchFamily="49" charset="-128"/>
              </a:rPr>
              <a:t>2003</a:t>
            </a:r>
            <a:r>
              <a:rPr kumimoji="1" lang="ja-JP" altLang="en-US" sz="800" dirty="0" smtClean="0">
                <a:latin typeface="ＭＳ ゴシック" panose="020B0609070205080204" pitchFamily="49" charset="-128"/>
                <a:ea typeface="ＭＳ ゴシック" panose="020B0609070205080204" pitchFamily="49" charset="-128"/>
              </a:rPr>
              <a:t>」、及び「電子電話帳</a:t>
            </a:r>
            <a:r>
              <a:rPr kumimoji="1" lang="en-US" altLang="ja-JP" sz="800" dirty="0" smtClean="0">
                <a:latin typeface="ＭＳ ゴシック" panose="020B0609070205080204" pitchFamily="49" charset="-128"/>
                <a:ea typeface="ＭＳ ゴシック" panose="020B0609070205080204" pitchFamily="49" charset="-128"/>
              </a:rPr>
              <a:t>2015</a:t>
            </a:r>
            <a:r>
              <a:rPr kumimoji="1" lang="ja-JP" altLang="en-US" sz="800" dirty="0" smtClean="0">
                <a:latin typeface="ＭＳ ゴシック" panose="020B0609070205080204" pitchFamily="49" charset="-128"/>
                <a:ea typeface="ＭＳ ゴシック" panose="020B0609070205080204" pitchFamily="49" charset="-128"/>
              </a:rPr>
              <a:t>」より作成</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5671555" y="4652682"/>
            <a:ext cx="1131481" cy="211604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865924" y="5129819"/>
            <a:ext cx="88175" cy="9089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473398" y="4617207"/>
            <a:ext cx="1532074" cy="108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凡例</a:t>
            </a:r>
            <a:r>
              <a:rPr kumimoji="1" lang="ja-JP" altLang="en-US" sz="1400" dirty="0" smtClean="0">
                <a:solidFill>
                  <a:schemeClr val="tx1"/>
                </a:solidFill>
              </a:rPr>
              <a:t>　</a:t>
            </a:r>
            <a:endParaRPr kumimoji="1" lang="en-US" altLang="ja-JP" sz="1400" dirty="0" smtClean="0">
              <a:solidFill>
                <a:schemeClr val="tx1"/>
              </a:solidFill>
            </a:endParaRPr>
          </a:p>
          <a:p>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書店</a:t>
            </a:r>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a:t>
            </a:r>
            <a:endParaRPr kumimoji="1" lang="ja-JP" altLang="en-US" sz="1200" dirty="0">
              <a:solidFill>
                <a:schemeClr val="tx1"/>
              </a:solidFill>
            </a:endParaRPr>
          </a:p>
        </p:txBody>
      </p:sp>
      <p:sp>
        <p:nvSpPr>
          <p:cNvPr id="15" name="テキスト ボックス 14"/>
          <p:cNvSpPr txBox="1"/>
          <p:nvPr/>
        </p:nvSpPr>
        <p:spPr>
          <a:xfrm>
            <a:off x="1303669" y="2661268"/>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下妻市</a:t>
            </a:r>
            <a:endParaRPr kumimoji="1" lang="ja-JP" altLang="en-US" sz="900" b="1" dirty="0">
              <a:latin typeface="ＭＳ 明朝"/>
              <a:ea typeface="ＭＳ 明朝"/>
              <a:cs typeface="ＭＳ 明朝"/>
            </a:endParaRPr>
          </a:p>
        </p:txBody>
      </p:sp>
      <p:sp>
        <p:nvSpPr>
          <p:cNvPr id="16" name="テキスト ボックス 15"/>
          <p:cNvSpPr txBox="1"/>
          <p:nvPr/>
        </p:nvSpPr>
        <p:spPr>
          <a:xfrm>
            <a:off x="1902988" y="1716501"/>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筑西市</a:t>
            </a:r>
            <a:endParaRPr kumimoji="1" lang="ja-JP" altLang="en-US" sz="900" b="1" dirty="0">
              <a:latin typeface="ＭＳ 明朝"/>
              <a:ea typeface="ＭＳ 明朝"/>
              <a:cs typeface="ＭＳ 明朝"/>
            </a:endParaRPr>
          </a:p>
        </p:txBody>
      </p:sp>
      <p:pic>
        <p:nvPicPr>
          <p:cNvPr id="19" name="図 18" descr="ss-2012032622054248896.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20043" y="3713169"/>
            <a:ext cx="725835" cy="725835"/>
          </a:xfrm>
          <a:prstGeom prst="rect">
            <a:avLst/>
          </a:prstGeom>
        </p:spPr>
      </p:pic>
      <p:sp>
        <p:nvSpPr>
          <p:cNvPr id="2" name="スライド番号プレースホルダー 1"/>
          <p:cNvSpPr>
            <a:spLocks noGrp="1"/>
          </p:cNvSpPr>
          <p:nvPr>
            <p:ph type="sldNum" sz="quarter" idx="12"/>
          </p:nvPr>
        </p:nvSpPr>
        <p:spPr/>
        <p:txBody>
          <a:bodyPr/>
          <a:lstStyle/>
          <a:p>
            <a:fld id="{5DBAE4E6-4D12-4A48-9B6B-6FA0B79BEE93}" type="slidenum">
              <a:rPr lang="en-US" smtClean="0"/>
              <a:t>11</a:t>
            </a:fld>
            <a:endParaRPr lang="en-US"/>
          </a:p>
        </p:txBody>
      </p:sp>
    </p:spTree>
    <p:extLst>
      <p:ext uri="{BB962C8B-B14F-4D97-AF65-F5344CB8AC3E}">
        <p14:creationId xmlns:p14="http://schemas.microsoft.com/office/powerpoint/2010/main" val="199175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74" y="227640"/>
            <a:ext cx="7004471" cy="1478497"/>
          </a:xfrm>
          <a:solidFill>
            <a:schemeClr val="accent1"/>
          </a:solidFill>
        </p:spPr>
        <p:txBody>
          <a:bodyPr/>
          <a:lstStyle/>
          <a:p>
            <a:r>
              <a:rPr lang="ja-JP" altLang="en-US" dirty="0">
                <a:solidFill>
                  <a:schemeClr val="bg1"/>
                </a:solidFill>
                <a:latin typeface="メイリオ" panose="020B0604030504040204" pitchFamily="50" charset="-128"/>
                <a:ea typeface="メイリオ" panose="020B0604030504040204" pitchFamily="50" charset="-128"/>
              </a:rPr>
              <a:t>本</a:t>
            </a:r>
            <a:r>
              <a:rPr lang="ja-JP" altLang="en-US" dirty="0" smtClean="0">
                <a:solidFill>
                  <a:schemeClr val="bg1"/>
                </a:solidFill>
                <a:latin typeface="メイリオ" panose="020B0604030504040204" pitchFamily="50" charset="-128"/>
                <a:ea typeface="メイリオ" panose="020B0604030504040204" pitchFamily="50" charset="-128"/>
              </a:rPr>
              <a:t>の入手方法</a:t>
            </a:r>
            <a:r>
              <a:rPr lang="en-US" altLang="ja-JP" dirty="0" smtClean="0">
                <a:solidFill>
                  <a:schemeClr val="bg1"/>
                </a:solidFill>
                <a:latin typeface="メイリオ" panose="020B0604030504040204" pitchFamily="50" charset="-128"/>
                <a:ea typeface="メイリオ" panose="020B0604030504040204" pitchFamily="50" charset="-128"/>
              </a:rPr>
              <a:t/>
            </a:r>
            <a:br>
              <a:rPr lang="en-US" altLang="ja-JP" dirty="0" smtClean="0">
                <a:solidFill>
                  <a:schemeClr val="bg1"/>
                </a:solidFill>
                <a:latin typeface="メイリオ" panose="020B0604030504040204" pitchFamily="50" charset="-128"/>
                <a:ea typeface="メイリオ" panose="020B0604030504040204" pitchFamily="50" charset="-128"/>
              </a:rPr>
            </a:br>
            <a:r>
              <a:rPr lang="ja-JP" altLang="en-US" dirty="0" smtClean="0">
                <a:solidFill>
                  <a:schemeClr val="bg1"/>
                </a:solidFill>
                <a:latin typeface="メイリオ" panose="020B0604030504040204" pitchFamily="50" charset="-128"/>
                <a:ea typeface="メイリオ" panose="020B0604030504040204" pitchFamily="50" charset="-128"/>
              </a:rPr>
              <a:t>書店来訪頻度の変化</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1384352" y="1873405"/>
            <a:ext cx="6837012" cy="2063261"/>
          </a:xfrm>
          <a:prstGeom prst="rect">
            <a:avLst/>
          </a:prstGeom>
        </p:spPr>
      </p:pic>
      <p:pic>
        <p:nvPicPr>
          <p:cNvPr id="5" name="図 4"/>
          <p:cNvPicPr>
            <a:picLocks noChangeAspect="1"/>
          </p:cNvPicPr>
          <p:nvPr/>
        </p:nvPicPr>
        <p:blipFill>
          <a:blip r:embed="rId3"/>
          <a:stretch>
            <a:fillRect/>
          </a:stretch>
        </p:blipFill>
        <p:spPr>
          <a:xfrm>
            <a:off x="1384352" y="4103934"/>
            <a:ext cx="6837012" cy="2129311"/>
          </a:xfrm>
          <a:prstGeom prst="rect">
            <a:avLst/>
          </a:prstGeom>
        </p:spPr>
      </p:pic>
      <p:sp>
        <p:nvSpPr>
          <p:cNvPr id="8" name="スライド番号プレースホルダー 7"/>
          <p:cNvSpPr>
            <a:spLocks noGrp="1"/>
          </p:cNvSpPr>
          <p:nvPr>
            <p:ph type="sldNum" sz="quarter" idx="12"/>
          </p:nvPr>
        </p:nvSpPr>
        <p:spPr/>
        <p:txBody>
          <a:bodyPr/>
          <a:lstStyle/>
          <a:p>
            <a:fld id="{5DBAE4E6-4D12-4A48-9B6B-6FA0B79BEE93}" type="slidenum">
              <a:rPr lang="en-US" smtClean="0"/>
              <a:t>110</a:t>
            </a:fld>
            <a:endParaRPr lang="en-US"/>
          </a:p>
        </p:txBody>
      </p:sp>
    </p:spTree>
    <p:extLst>
      <p:ext uri="{BB962C8B-B14F-4D97-AF65-F5344CB8AC3E}">
        <p14:creationId xmlns:p14="http://schemas.microsoft.com/office/powerpoint/2010/main" val="93649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961" y="244224"/>
            <a:ext cx="7996931"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研究学園にふさわしい書店</a:t>
            </a:r>
            <a:endParaRPr lang="en-US" dirty="0">
              <a:solidFill>
                <a:schemeClr val="bg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622961" y="2244754"/>
            <a:ext cx="4159479" cy="3047666"/>
          </a:xfrm>
          <a:prstGeom prst="rect">
            <a:avLst/>
          </a:prstGeom>
        </p:spPr>
      </p:pic>
      <p:pic>
        <p:nvPicPr>
          <p:cNvPr id="7" name="図 6"/>
          <p:cNvPicPr>
            <a:picLocks noChangeAspect="1"/>
          </p:cNvPicPr>
          <p:nvPr/>
        </p:nvPicPr>
        <p:blipFill>
          <a:blip r:embed="rId3"/>
          <a:stretch>
            <a:fillRect/>
          </a:stretch>
        </p:blipFill>
        <p:spPr>
          <a:xfrm>
            <a:off x="4782440" y="2239988"/>
            <a:ext cx="4129331" cy="3052432"/>
          </a:xfrm>
          <a:prstGeom prst="rect">
            <a:avLst/>
          </a:prstGeom>
        </p:spPr>
      </p:pic>
      <p:sp>
        <p:nvSpPr>
          <p:cNvPr id="5" name="スライド番号プレースホルダー 4"/>
          <p:cNvSpPr>
            <a:spLocks noGrp="1"/>
          </p:cNvSpPr>
          <p:nvPr>
            <p:ph type="sldNum" sz="quarter" idx="12"/>
          </p:nvPr>
        </p:nvSpPr>
        <p:spPr/>
        <p:txBody>
          <a:bodyPr/>
          <a:lstStyle/>
          <a:p>
            <a:fld id="{5DBAE4E6-4D12-4A48-9B6B-6FA0B79BEE93}" type="slidenum">
              <a:rPr lang="en-US" smtClean="0"/>
              <a:t>111</a:t>
            </a:fld>
            <a:endParaRPr lang="en-US"/>
          </a:p>
        </p:txBody>
      </p:sp>
    </p:spTree>
    <p:extLst>
      <p:ext uri="{BB962C8B-B14F-4D97-AF65-F5344CB8AC3E}">
        <p14:creationId xmlns:p14="http://schemas.microsoft.com/office/powerpoint/2010/main" val="3889555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8230" y="223199"/>
            <a:ext cx="5220000" cy="1187997"/>
          </a:xfrm>
          <a:solidFill>
            <a:schemeClr val="accent1"/>
          </a:solidFill>
        </p:spPr>
        <p:txBody>
          <a:bodyPr/>
          <a:lstStyle/>
          <a:p>
            <a:r>
              <a:rPr lang="ja-JP" altLang="en-US" sz="3600" dirty="0" smtClean="0">
                <a:solidFill>
                  <a:schemeClr val="bg1"/>
                </a:solidFill>
                <a:latin typeface="メイリオ" panose="020B0604030504040204" pitchFamily="50" charset="-128"/>
                <a:ea typeface="メイリオ" panose="020B0604030504040204" pitchFamily="50" charset="-128"/>
              </a:rPr>
              <a:t>書店消滅の影響</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10" name="コンテンツ プレースホルダー 9"/>
          <p:cNvSpPr>
            <a:spLocks noGrp="1"/>
          </p:cNvSpPr>
          <p:nvPr>
            <p:ph idx="1"/>
          </p:nvPr>
        </p:nvSpPr>
        <p:spPr>
          <a:xfrm>
            <a:off x="608230" y="1735138"/>
            <a:ext cx="7313613" cy="4056062"/>
          </a:xfrm>
        </p:spPr>
        <p:txBody>
          <a:bodyPr/>
          <a:lstStyle/>
          <a:p>
            <a:pPr marL="0" indent="0">
              <a:buNone/>
            </a:pPr>
            <a:r>
              <a:rPr kumimoji="1" lang="ja-JP" altLang="en-US" dirty="0" smtClean="0"/>
              <a:t>　</a:t>
            </a:r>
            <a:endParaRPr kumimoji="1" lang="ja-JP" altLang="en-US" dirty="0"/>
          </a:p>
        </p:txBody>
      </p:sp>
      <p:sp>
        <p:nvSpPr>
          <p:cNvPr id="9" name="正方形/長方形 8"/>
          <p:cNvSpPr/>
          <p:nvPr/>
        </p:nvSpPr>
        <p:spPr>
          <a:xfrm>
            <a:off x="-794" y="5630401"/>
            <a:ext cx="9144000" cy="10068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849682" y="1735138"/>
            <a:ext cx="7443048" cy="4300323"/>
          </a:xfrm>
          <a:prstGeom prst="rect">
            <a:avLst/>
          </a:prstGeom>
          <a:noFill/>
          <a:ln>
            <a:noFill/>
          </a:ln>
        </p:spPr>
        <p:txBody>
          <a:bodyPr wrap="square" rtlCol="0">
            <a:spAutoFit/>
          </a:bodyPr>
          <a:lstStyle/>
          <a:p>
            <a:pPr>
              <a:lnSpc>
                <a:spcPts val="4720"/>
              </a:lnSpc>
            </a:pPr>
            <a:r>
              <a:rPr kumimoji="1" lang="ja-JP" altLang="en-US"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◎書店難民の出現</a:t>
            </a:r>
            <a:endParaRPr kumimoji="1" lang="en-US" altLang="ja-JP"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ts val="4720"/>
              </a:lnSpc>
            </a:pPr>
            <a:r>
              <a:rPr kumimoji="1" lang="ja-JP" altLang="en-US"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書店に</a:t>
            </a:r>
            <a:r>
              <a:rPr kumimoji="1" lang="ja-JP" altLang="en-US" sz="2800" dirty="0">
                <a:latin typeface="ＭＳ Ｐゴシック" panose="020B0600070205080204" pitchFamily="50" charset="-128"/>
                <a:ea typeface="ＭＳ Ｐゴシック" panose="020B0600070205080204" pitchFamily="50" charset="-128"/>
                <a:cs typeface="Microsoft JhengHei UI Light" panose="020B0304030504040204" pitchFamily="50" charset="-128"/>
              </a:rPr>
              <a:t>行</a:t>
            </a:r>
            <a:r>
              <a:rPr kumimoji="1" lang="ja-JP" altLang="en-US"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きたいのに行けない</a:t>
            </a:r>
            <a:r>
              <a:rPr kumimoji="1" lang="en-US" altLang="ja-JP"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a:t>
            </a:r>
          </a:p>
          <a:p>
            <a:pPr>
              <a:lnSpc>
                <a:spcPts val="4720"/>
              </a:lnSpc>
            </a:pPr>
            <a:endParaRPr kumimoji="1" lang="en-US" altLang="ja-JP"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ts val="4720"/>
              </a:lnSpc>
            </a:pPr>
            <a:endParaRPr kumimoji="1" lang="en-US" altLang="ja-JP" sz="3600" b="1" u="sng" dirty="0">
              <a:solidFill>
                <a:schemeClr val="bg1"/>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ts val="4720"/>
              </a:lnSpc>
            </a:pPr>
            <a:endParaRPr kumimoji="1" lang="en-US" altLang="ja-JP"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ts val="4720"/>
              </a:lnSpc>
            </a:pPr>
            <a:r>
              <a:rPr kumimoji="1" lang="en-US" altLang="ja-JP"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a:t>
            </a:r>
            <a:r>
              <a:rPr kumimoji="1" lang="ja-JP" altLang="en-US"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本に触れる機会の減少</a:t>
            </a:r>
            <a:endParaRPr kumimoji="1" lang="en-US" altLang="ja-JP" sz="3600" b="1" u="sng"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ts val="4720"/>
              </a:lnSpc>
            </a:pPr>
            <a:r>
              <a:rPr kumimoji="1" lang="ja-JP" altLang="ja-JP" sz="2800" dirty="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r>
              <a:rPr kumimoji="1" lang="en-US" altLang="ja-JP"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a:t>
            </a:r>
            <a:r>
              <a:rPr kumimoji="1" lang="ja-JP" altLang="en-US"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本に対する興味が</a:t>
            </a:r>
            <a:r>
              <a:rPr kumimoji="1" lang="ja-JP" altLang="en-US" sz="2800" dirty="0" smtClean="0">
                <a:solidFill>
                  <a:srgbClr val="0000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減る</a:t>
            </a:r>
            <a:r>
              <a:rPr kumimoji="1" lang="ja-JP" altLang="en-US" sz="28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、読書量の</a:t>
            </a:r>
            <a:r>
              <a:rPr kumimoji="1" lang="ja-JP" altLang="en-US" sz="2800" dirty="0" smtClean="0">
                <a:solidFill>
                  <a:srgbClr val="0000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減少</a:t>
            </a:r>
            <a:endParaRPr kumimoji="1" lang="en-US" altLang="ja-JP" sz="2800" dirty="0" smtClean="0">
              <a:solidFill>
                <a:srgbClr val="0000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p:txBody>
      </p:sp>
      <p:sp>
        <p:nvSpPr>
          <p:cNvPr id="8" name="テキスト ボックス 7"/>
          <p:cNvSpPr txBox="1"/>
          <p:nvPr/>
        </p:nvSpPr>
        <p:spPr>
          <a:xfrm>
            <a:off x="608230" y="6412930"/>
            <a:ext cx="3201517" cy="253916"/>
          </a:xfrm>
          <a:prstGeom prst="rect">
            <a:avLst/>
          </a:prstGeom>
          <a:noFill/>
        </p:spPr>
        <p:txBody>
          <a:bodyPr wrap="none" rtlCol="0">
            <a:spAutoFit/>
          </a:bodyPr>
          <a:lstStyle/>
          <a:p>
            <a:r>
              <a:rPr lang="ja-JP" altLang="en-US" sz="1050" dirty="0" smtClean="0">
                <a:latin typeface="ＭＳ Ｐゴシック" panose="020B0600070205080204" pitchFamily="50" charset="-128"/>
                <a:ea typeface="ＭＳ Ｐゴシック" panose="020B0600070205080204" pitchFamily="50" charset="-128"/>
              </a:rPr>
              <a:t>東京新聞</a:t>
            </a:r>
            <a:r>
              <a:rPr lang="en-US" altLang="ja-JP" sz="1050" dirty="0">
                <a:latin typeface="ＭＳ Ｐゴシック" panose="020B0600070205080204" pitchFamily="50" charset="-128"/>
                <a:ea typeface="ＭＳ Ｐゴシック" panose="020B0600070205080204" pitchFamily="50" charset="-128"/>
              </a:rPr>
              <a:t>2012</a:t>
            </a:r>
            <a:r>
              <a:rPr lang="ja-JP" altLang="en-US" sz="1050" dirty="0">
                <a:latin typeface="ＭＳ Ｐゴシック" panose="020B0600070205080204" pitchFamily="50" charset="-128"/>
                <a:ea typeface="ＭＳ Ｐゴシック" panose="020B0600070205080204" pitchFamily="50" charset="-128"/>
              </a:rPr>
              <a:t>年</a:t>
            </a:r>
            <a:r>
              <a:rPr lang="en-US" altLang="ja-JP" sz="1050" dirty="0">
                <a:latin typeface="ＭＳ Ｐゴシック" panose="020B0600070205080204" pitchFamily="50" charset="-128"/>
                <a:ea typeface="ＭＳ Ｐゴシック" panose="020B0600070205080204" pitchFamily="50" charset="-128"/>
              </a:rPr>
              <a:t>8</a:t>
            </a:r>
            <a:r>
              <a:rPr lang="ja-JP" altLang="en-US" sz="1050" dirty="0">
                <a:latin typeface="ＭＳ Ｐゴシック" panose="020B0600070205080204" pitchFamily="50" charset="-128"/>
                <a:ea typeface="ＭＳ Ｐゴシック" panose="020B0600070205080204" pitchFamily="50" charset="-128"/>
              </a:rPr>
              <a:t>月</a:t>
            </a:r>
            <a:r>
              <a:rPr lang="en-US" altLang="ja-JP" sz="1050" dirty="0">
                <a:latin typeface="ＭＳ Ｐゴシック" panose="020B0600070205080204" pitchFamily="50" charset="-128"/>
                <a:ea typeface="ＭＳ Ｐゴシック" panose="020B0600070205080204" pitchFamily="50" charset="-128"/>
              </a:rPr>
              <a:t>12</a:t>
            </a:r>
            <a:r>
              <a:rPr lang="ja-JP" altLang="en-US" sz="1050" dirty="0" smtClean="0">
                <a:latin typeface="ＭＳ Ｐゴシック" panose="020B0600070205080204" pitchFamily="50" charset="-128"/>
                <a:ea typeface="ＭＳ Ｐゴシック" panose="020B0600070205080204" pitchFamily="50" charset="-128"/>
              </a:rPr>
              <a:t>日　「増える書店ゼロの街」より</a:t>
            </a:r>
            <a:endParaRPr kumimoji="1" lang="ja-JP" altLang="en-US" sz="1050" dirty="0">
              <a:latin typeface="ＭＳ Ｐゴシック" panose="020B0600070205080204" pitchFamily="50" charset="-128"/>
              <a:ea typeface="ＭＳ Ｐゴシック" panose="020B0600070205080204" pitchFamily="50" charset="-128"/>
            </a:endParaRPr>
          </a:p>
        </p:txBody>
      </p:sp>
      <p:graphicFrame>
        <p:nvGraphicFramePr>
          <p:cNvPr id="13" name="コンテンツ プレースホルダー 4"/>
          <p:cNvGraphicFramePr>
            <a:graphicFrameLocks/>
          </p:cNvGraphicFramePr>
          <p:nvPr>
            <p:extLst>
              <p:ext uri="{D42A27DB-BD31-4B8C-83A1-F6EECF244321}">
                <p14:modId xmlns:p14="http://schemas.microsoft.com/office/powerpoint/2010/main" val="1742465372"/>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pic>
        <p:nvPicPr>
          <p:cNvPr id="4" name="図 3" descr="book_tat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27250" y="1272001"/>
            <a:ext cx="2085810" cy="1996213"/>
          </a:xfrm>
          <a:prstGeom prst="rect">
            <a:avLst/>
          </a:prstGeom>
        </p:spPr>
      </p:pic>
      <p:sp>
        <p:nvSpPr>
          <p:cNvPr id="6" name="正方形/長方形 5"/>
          <p:cNvSpPr/>
          <p:nvPr/>
        </p:nvSpPr>
        <p:spPr>
          <a:xfrm>
            <a:off x="956412" y="3268214"/>
            <a:ext cx="7101621" cy="127799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bg1"/>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つくばみらい</a:t>
            </a:r>
            <a:r>
              <a:rPr kumimoji="1" lang="ja-JP" altLang="en-US" sz="2800" dirty="0">
                <a:solidFill>
                  <a:srgbClr val="FFFF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市は</a:t>
            </a:r>
            <a:r>
              <a:rPr kumimoji="1" lang="ja-JP" altLang="en-US" sz="3200" b="1" i="1" u="sng" dirty="0">
                <a:solidFill>
                  <a:srgbClr val="FFFF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書店ゼロの街</a:t>
            </a:r>
            <a:endParaRPr kumimoji="1" lang="en-US" altLang="ja-JP" sz="3200" b="1" i="1" u="sng" dirty="0">
              <a:solidFill>
                <a:srgbClr val="FFFFFF"/>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gn="ctr"/>
            <a:r>
              <a:rPr kumimoji="1" lang="ja-JP" altLang="en-US" sz="2800" dirty="0">
                <a:solidFill>
                  <a:schemeClr val="bg1"/>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rPr>
              <a:t>　　→車で隣町まで・・・</a:t>
            </a:r>
            <a:endParaRPr kumimoji="1" lang="en-US" altLang="ja-JP" sz="2800" dirty="0">
              <a:solidFill>
                <a:schemeClr val="bg1"/>
              </a:solidFill>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p:txBody>
      </p:sp>
      <p:sp>
        <p:nvSpPr>
          <p:cNvPr id="7" name="スライド番号プレースホルダー 6"/>
          <p:cNvSpPr>
            <a:spLocks noGrp="1"/>
          </p:cNvSpPr>
          <p:nvPr>
            <p:ph type="sldNum" sz="quarter" idx="12"/>
          </p:nvPr>
        </p:nvSpPr>
        <p:spPr/>
        <p:txBody>
          <a:bodyPr/>
          <a:lstStyle/>
          <a:p>
            <a:fld id="{5DBAE4E6-4D12-4A48-9B6B-6FA0B79BEE93}" type="slidenum">
              <a:rPr lang="en-US" smtClean="0"/>
              <a:t>12</a:t>
            </a:fld>
            <a:endParaRPr lang="en-US"/>
          </a:p>
        </p:txBody>
      </p:sp>
    </p:spTree>
    <p:extLst>
      <p:ext uri="{BB962C8B-B14F-4D97-AF65-F5344CB8AC3E}">
        <p14:creationId xmlns:p14="http://schemas.microsoft.com/office/powerpoint/2010/main" val="313056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shopping_syoutengai.png"/>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608230" y="223199"/>
            <a:ext cx="8250226" cy="6858000"/>
          </a:xfrm>
          <a:prstGeom prst="rect">
            <a:avLst/>
          </a:prstGeom>
        </p:spPr>
      </p:pic>
      <p:sp>
        <p:nvSpPr>
          <p:cNvPr id="2" name="タイトル 1"/>
          <p:cNvSpPr>
            <a:spLocks noGrp="1"/>
          </p:cNvSpPr>
          <p:nvPr>
            <p:ph type="title"/>
          </p:nvPr>
        </p:nvSpPr>
        <p:spPr>
          <a:xfrm>
            <a:off x="608230" y="223199"/>
            <a:ext cx="5220000" cy="1187997"/>
          </a:xfrm>
          <a:solidFill>
            <a:schemeClr val="accent1"/>
          </a:solidFill>
        </p:spPr>
        <p:txBody>
          <a:bodyPr/>
          <a:lstStyle/>
          <a:p>
            <a:r>
              <a:rPr lang="ja-JP" altLang="en-US" sz="3600" dirty="0" smtClean="0">
                <a:solidFill>
                  <a:schemeClr val="bg1"/>
                </a:solidFill>
                <a:latin typeface="メイリオ" panose="020B0604030504040204" pitchFamily="50" charset="-128"/>
                <a:ea typeface="メイリオ" panose="020B0604030504040204" pitchFamily="50" charset="-128"/>
              </a:rPr>
              <a:t>書店消滅の影響</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10" name="コンテンツ プレースホルダー 9"/>
          <p:cNvSpPr>
            <a:spLocks noGrp="1"/>
          </p:cNvSpPr>
          <p:nvPr>
            <p:ph idx="1"/>
          </p:nvPr>
        </p:nvSpPr>
        <p:spPr>
          <a:xfrm>
            <a:off x="608230" y="1735138"/>
            <a:ext cx="7313613" cy="4056062"/>
          </a:xfrm>
        </p:spPr>
        <p:txBody>
          <a:bodyPr/>
          <a:lstStyle/>
          <a:p>
            <a:pPr marL="0" indent="0">
              <a:buNone/>
            </a:pPr>
            <a:r>
              <a:rPr kumimoji="1" lang="ja-JP" altLang="en-US" dirty="0" smtClean="0"/>
              <a:t>　</a:t>
            </a:r>
            <a:endParaRPr kumimoji="1" lang="ja-JP" altLang="en-US" dirty="0"/>
          </a:p>
        </p:txBody>
      </p:sp>
      <p:sp>
        <p:nvSpPr>
          <p:cNvPr id="9" name="正方形/長方形 8"/>
          <p:cNvSpPr/>
          <p:nvPr/>
        </p:nvSpPr>
        <p:spPr>
          <a:xfrm>
            <a:off x="-794" y="5630401"/>
            <a:ext cx="9144000" cy="10068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849682" y="1735138"/>
            <a:ext cx="7827390" cy="4585871"/>
          </a:xfrm>
          <a:prstGeom prst="rect">
            <a:avLst/>
          </a:prstGeom>
          <a:noFill/>
        </p:spPr>
        <p:txBody>
          <a:bodyPr wrap="square" rtlCol="0">
            <a:spAutoFit/>
          </a:bodyPr>
          <a:lstStyle/>
          <a:p>
            <a:pPr>
              <a:lnSpc>
                <a:spcPct val="150000"/>
              </a:lnSpc>
            </a:pPr>
            <a:r>
              <a:rPr kumimoji="1" lang="ja-JP" altLang="en-US" sz="36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◎まちのにぎわい喪失</a:t>
            </a:r>
            <a:endParaRPr kumimoji="1" lang="en-US" altLang="ja-JP" sz="36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24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書店への訪問は</a:t>
            </a:r>
            <a:endParaRPr kumimoji="1" lang="en-US" altLang="ja-JP" sz="24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24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「街中への来訪者の滞留時間を確保する上で重要な行動」</a:t>
            </a:r>
            <a:endParaRPr kumimoji="1" lang="en-US" altLang="ja-JP" sz="24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gn="r">
              <a:lnSpc>
                <a:spcPct val="150000"/>
              </a:lnSpc>
            </a:pPr>
            <a:r>
              <a:rPr kumimoji="1" lang="ja-JP" altLang="en-US" sz="2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（既存研究</a:t>
            </a:r>
            <a:r>
              <a:rPr kumimoji="1" lang="en-US" altLang="ja-JP" sz="2000" baseline="30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(1)</a:t>
            </a:r>
            <a:r>
              <a:rPr kumimoji="1" lang="ja-JP" altLang="en-US" sz="2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より）</a:t>
            </a:r>
            <a:endParaRPr kumimoji="1" lang="en-US" altLang="ja-JP" sz="36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→書店消滅により人が街中に</a:t>
            </a:r>
            <a:endParaRPr kumimoji="1" lang="en-US" altLang="ja-JP"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3200" dirty="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留まる時間が減る</a:t>
            </a:r>
            <a:endParaRPr kumimoji="1" lang="en-US" altLang="ja-JP" sz="36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r>
              <a:rPr kumimoji="1" lang="ja-JP" altLang="en-US"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1742465372"/>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6" name="スライド番号プレースホルダー 5"/>
          <p:cNvSpPr>
            <a:spLocks noGrp="1"/>
          </p:cNvSpPr>
          <p:nvPr>
            <p:ph type="sldNum" sz="quarter" idx="12"/>
          </p:nvPr>
        </p:nvSpPr>
        <p:spPr/>
        <p:txBody>
          <a:bodyPr/>
          <a:lstStyle/>
          <a:p>
            <a:fld id="{5DBAE4E6-4D12-4A48-9B6B-6FA0B79BEE93}" type="slidenum">
              <a:rPr lang="en-US" smtClean="0"/>
              <a:t>13</a:t>
            </a:fld>
            <a:endParaRPr lang="en-US"/>
          </a:p>
        </p:txBody>
      </p:sp>
    </p:spTree>
    <p:extLst>
      <p:ext uri="{BB962C8B-B14F-4D97-AF65-F5344CB8AC3E}">
        <p14:creationId xmlns:p14="http://schemas.microsoft.com/office/powerpoint/2010/main" val="2617279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2440988" y="1858766"/>
            <a:ext cx="4769790" cy="935234"/>
          </a:xfrm>
          <a:ln w="57150" cmpd="sng">
            <a:solidFill>
              <a:srgbClr val="FF0000"/>
            </a:solidFill>
            <a:prstDash val="solid"/>
          </a:ln>
        </p:spPr>
        <p:txBody>
          <a:bodyPr>
            <a:noAutofit/>
          </a:bodyPr>
          <a:lstStyle/>
          <a:p>
            <a:pPr marL="0" indent="0" algn="ctr">
              <a:buNone/>
            </a:pPr>
            <a:r>
              <a:rPr kumimoji="1" lang="ja-JP" altLang="en-US" sz="4800" dirty="0" smtClean="0">
                <a:solidFill>
                  <a:schemeClr val="tx1"/>
                </a:solidFill>
                <a:latin typeface="ＭＳ Ｐゴシック"/>
                <a:ea typeface="ＭＳ Ｐゴシック"/>
                <a:cs typeface="ＭＳ Ｐゴシック"/>
              </a:rPr>
              <a:t>まちの書店を救う</a:t>
            </a:r>
            <a:endParaRPr kumimoji="1" lang="en-US" altLang="ja-JP" sz="4800" dirty="0" smtClean="0">
              <a:solidFill>
                <a:schemeClr val="tx1"/>
              </a:solidFill>
              <a:latin typeface="ＭＳ Ｐゴシック"/>
              <a:ea typeface="ＭＳ Ｐゴシック"/>
              <a:cs typeface="ＭＳ Ｐゴシック"/>
            </a:endParaRPr>
          </a:p>
        </p:txBody>
      </p:sp>
      <p:sp>
        <p:nvSpPr>
          <p:cNvPr id="15" name="下矢印 14"/>
          <p:cNvSpPr/>
          <p:nvPr/>
        </p:nvSpPr>
        <p:spPr>
          <a:xfrm>
            <a:off x="4225835" y="3160889"/>
            <a:ext cx="1348054" cy="1028256"/>
          </a:xfrm>
          <a:prstGeom prst="downArrow">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716436" y="4530667"/>
            <a:ext cx="6583854" cy="2246769"/>
          </a:xfrm>
          <a:prstGeom prst="rect">
            <a:avLst/>
          </a:prstGeom>
          <a:noFill/>
        </p:spPr>
        <p:txBody>
          <a:bodyPr wrap="none" rtlCol="0">
            <a:spAutoFit/>
          </a:bodyPr>
          <a:lstStyle/>
          <a:p>
            <a:pPr marL="571500" indent="-571500">
              <a:buFont typeface="Arial"/>
              <a:buChar char="•"/>
            </a:pPr>
            <a:r>
              <a:rPr kumimoji="1" lang="ja-JP" altLang="en-US" sz="3600" dirty="0" smtClean="0">
                <a:latin typeface="ＭＳ Ｐゴシック"/>
                <a:ea typeface="ＭＳ Ｐゴシック"/>
                <a:cs typeface="ＭＳ Ｐゴシック"/>
              </a:rPr>
              <a:t>書店難民がなくなる</a:t>
            </a:r>
            <a:endParaRPr kumimoji="1" lang="en-US" altLang="ja-JP" sz="3600" dirty="0" smtClean="0">
              <a:latin typeface="ＭＳ Ｐゴシック"/>
              <a:ea typeface="ＭＳ Ｐゴシック"/>
              <a:cs typeface="ＭＳ Ｐゴシック"/>
            </a:endParaRPr>
          </a:p>
          <a:p>
            <a:pPr marL="571500" indent="-571500">
              <a:buFont typeface="Arial"/>
              <a:buChar char="•"/>
            </a:pPr>
            <a:r>
              <a:rPr kumimoji="1" lang="ja-JP" altLang="en-US" sz="3600" dirty="0" smtClean="0">
                <a:latin typeface="ＭＳ Ｐゴシック"/>
                <a:ea typeface="ＭＳ Ｐゴシック"/>
                <a:cs typeface="ＭＳ Ｐゴシック"/>
              </a:rPr>
              <a:t>本に触れる機会が増える</a:t>
            </a:r>
            <a:endParaRPr kumimoji="1" lang="en-US" altLang="ja-JP" sz="3600" dirty="0" smtClean="0">
              <a:latin typeface="ＭＳ Ｐゴシック"/>
              <a:ea typeface="ＭＳ Ｐゴシック"/>
              <a:cs typeface="ＭＳ Ｐゴシック"/>
            </a:endParaRPr>
          </a:p>
          <a:p>
            <a:pPr marL="571500" indent="-571500">
              <a:buFont typeface="Arial"/>
              <a:buChar char="•"/>
            </a:pPr>
            <a:r>
              <a:rPr kumimoji="1" lang="ja-JP" altLang="en-US" sz="3600" dirty="0">
                <a:latin typeface="ＭＳ Ｐゴシック"/>
                <a:ea typeface="ＭＳ Ｐゴシック"/>
                <a:cs typeface="ＭＳ Ｐゴシック"/>
              </a:rPr>
              <a:t>まちのにぎわい</a:t>
            </a:r>
            <a:r>
              <a:rPr kumimoji="1" lang="ja-JP" altLang="en-US" sz="3600" dirty="0" smtClean="0">
                <a:latin typeface="ＭＳ Ｐゴシック"/>
                <a:ea typeface="ＭＳ Ｐゴシック"/>
                <a:cs typeface="ＭＳ Ｐゴシック"/>
              </a:rPr>
              <a:t>が取り戻せる</a:t>
            </a:r>
            <a:endParaRPr kumimoji="1" lang="en-US" altLang="ja-JP" sz="3600" dirty="0" smtClean="0">
              <a:latin typeface="ＭＳ Ｐゴシック"/>
              <a:ea typeface="ＭＳ Ｐゴシック"/>
              <a:cs typeface="ＭＳ Ｐゴシック"/>
            </a:endParaRPr>
          </a:p>
          <a:p>
            <a:endParaRPr kumimoji="1" lang="ja-JP" altLang="en-US" sz="3200" dirty="0">
              <a:latin typeface="+mj-ea"/>
              <a:cs typeface="HGPｺﾞｼｯｸE"/>
            </a:endParaRPr>
          </a:p>
        </p:txBody>
      </p:sp>
      <p:sp>
        <p:nvSpPr>
          <p:cNvPr id="8" name="タイトル 1"/>
          <p:cNvSpPr>
            <a:spLocks noGrp="1"/>
          </p:cNvSpPr>
          <p:nvPr>
            <p:ph type="title"/>
          </p:nvPr>
        </p:nvSpPr>
        <p:spPr>
          <a:xfrm>
            <a:off x="608230" y="223199"/>
            <a:ext cx="5220000" cy="1187997"/>
          </a:xfrm>
          <a:solidFill>
            <a:schemeClr val="accent1"/>
          </a:solidFill>
        </p:spPr>
        <p:txBody>
          <a:bodyPr/>
          <a:lstStyle/>
          <a:p>
            <a:r>
              <a:rPr kumimoji="1" lang="ja-JP" altLang="en-US" sz="3600" dirty="0" smtClean="0">
                <a:solidFill>
                  <a:schemeClr val="bg1"/>
                </a:solidFill>
                <a:latin typeface="メイリオ" panose="020B0604030504040204" pitchFamily="50" charset="-128"/>
                <a:ea typeface="メイリオ" panose="020B0604030504040204" pitchFamily="50" charset="-128"/>
              </a:rPr>
              <a:t>実習の目的</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14</a:t>
            </a:fld>
            <a:endParaRPr lang="en-US"/>
          </a:p>
        </p:txBody>
      </p:sp>
    </p:spTree>
    <p:extLst>
      <p:ext uri="{BB962C8B-B14F-4D97-AF65-F5344CB8AC3E}">
        <p14:creationId xmlns:p14="http://schemas.microsoft.com/office/powerpoint/2010/main" val="3277508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143999" cy="6857999"/>
          </a:xfrm>
          <a:prstGeom prst="rect">
            <a:avLst/>
          </a:prstGeom>
        </p:spPr>
      </p:pic>
      <p:sp>
        <p:nvSpPr>
          <p:cNvPr id="6" name="コンテンツ プレースホルダー 2"/>
          <p:cNvSpPr txBox="1">
            <a:spLocks/>
          </p:cNvSpPr>
          <p:nvPr/>
        </p:nvSpPr>
        <p:spPr>
          <a:xfrm>
            <a:off x="-1" y="-12151"/>
            <a:ext cx="9143997" cy="6857999"/>
          </a:xfrm>
          <a:prstGeom prst="rect">
            <a:avLst/>
          </a:prstGeom>
          <a:solidFill>
            <a:schemeClr val="bg1">
              <a:alpha val="4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p:nvPr>
        </p:nvSpPr>
        <p:spPr>
          <a:xfrm>
            <a:off x="608399" y="223199"/>
            <a:ext cx="5220000" cy="1187997"/>
          </a:xfrm>
          <a:solidFill>
            <a:schemeClr val="accent1"/>
          </a:solidFill>
        </p:spPr>
        <p:txBody>
          <a:bodyPr/>
          <a:lstStyle/>
          <a:p>
            <a:r>
              <a:rPr kumimoji="1" lang="ja-JP" altLang="en-US" sz="3600" dirty="0" smtClean="0">
                <a:solidFill>
                  <a:schemeClr val="bg1"/>
                </a:solidFill>
                <a:latin typeface="メイリオ" panose="020B0604030504040204" pitchFamily="50" charset="-128"/>
                <a:ea typeface="メイリオ" panose="020B0604030504040204" pitchFamily="50" charset="-128"/>
              </a:rPr>
              <a:t>ヒアリング調査</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9400559" y="5080420"/>
            <a:ext cx="184666"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356967" y="1379823"/>
            <a:ext cx="8443852" cy="2663293"/>
          </a:xfrm>
          <a:prstGeom prst="rect">
            <a:avLst/>
          </a:prstGeom>
          <a:ln>
            <a:noFill/>
          </a:ln>
        </p:spPr>
        <p:txBody>
          <a:bodyPr wrap="square">
            <a:spAutoFit/>
          </a:bodyPr>
          <a:lstStyle/>
          <a:p>
            <a:pPr>
              <a:lnSpc>
                <a:spcPct val="120000"/>
              </a:lnSpc>
            </a:pPr>
            <a:r>
              <a:rPr lang="ja-JP" altLang="en-US" sz="2800" dirty="0">
                <a:latin typeface="ＭＳ Ｐゴシック" panose="020B0600070205080204" pitchFamily="50" charset="-128"/>
                <a:ea typeface="ＭＳ Ｐゴシック" panose="020B0600070205080204" pitchFamily="50" charset="-128"/>
              </a:rPr>
              <a:t>実施</a:t>
            </a:r>
            <a:r>
              <a:rPr lang="ja-JP" altLang="en-US" sz="2800" dirty="0" smtClean="0">
                <a:latin typeface="ＭＳ Ｐゴシック" panose="020B0600070205080204" pitchFamily="50" charset="-128"/>
                <a:ea typeface="ＭＳ Ｐゴシック" panose="020B0600070205080204" pitchFamily="50" charset="-128"/>
              </a:rPr>
              <a:t>日</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a:t>
            </a:r>
            <a:r>
              <a:rPr lang="en-US" altLang="ja-JP" sz="2800" dirty="0" smtClean="0">
                <a:latin typeface="ＭＳ Ｐゴシック" panose="020B0600070205080204" pitchFamily="50" charset="-128"/>
                <a:ea typeface="ＭＳ Ｐゴシック" panose="020B0600070205080204" pitchFamily="50" charset="-128"/>
              </a:rPr>
              <a:t>2016</a:t>
            </a:r>
            <a:r>
              <a:rPr lang="ja-JP" altLang="en-US" sz="2800" dirty="0">
                <a:latin typeface="ＭＳ Ｐゴシック" panose="020B0600070205080204" pitchFamily="50" charset="-128"/>
                <a:ea typeface="ＭＳ Ｐゴシック" panose="020B0600070205080204" pitchFamily="50" charset="-128"/>
              </a:rPr>
              <a:t>年</a:t>
            </a:r>
            <a:r>
              <a:rPr lang="en-US" altLang="ja-JP" sz="2800" dirty="0">
                <a:latin typeface="ＭＳ Ｐゴシック" panose="020B0600070205080204" pitchFamily="50" charset="-128"/>
                <a:ea typeface="ＭＳ Ｐゴシック" panose="020B0600070205080204" pitchFamily="50" charset="-128"/>
              </a:rPr>
              <a:t>5</a:t>
            </a:r>
            <a:r>
              <a:rPr lang="ja-JP" altLang="en-US" sz="2800" dirty="0">
                <a:latin typeface="ＭＳ Ｐゴシック" panose="020B0600070205080204" pitchFamily="50" charset="-128"/>
                <a:ea typeface="ＭＳ Ｐゴシック" panose="020B0600070205080204" pitchFamily="50" charset="-128"/>
              </a:rPr>
              <a:t>月</a:t>
            </a:r>
            <a:r>
              <a:rPr lang="en-US" altLang="ja-JP" sz="2800" dirty="0">
                <a:latin typeface="ＭＳ Ｐゴシック" panose="020B0600070205080204" pitchFamily="50" charset="-128"/>
                <a:ea typeface="ＭＳ Ｐゴシック" panose="020B0600070205080204" pitchFamily="50" charset="-128"/>
              </a:rPr>
              <a:t>9</a:t>
            </a:r>
            <a:r>
              <a:rPr lang="ja-JP" altLang="en-US" sz="2800" dirty="0">
                <a:latin typeface="ＭＳ Ｐゴシック" panose="020B0600070205080204" pitchFamily="50" charset="-128"/>
                <a:ea typeface="ＭＳ Ｐゴシック" panose="020B0600070205080204" pitchFamily="50" charset="-128"/>
              </a:rPr>
              <a:t>日（月）</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smtClean="0">
                <a:latin typeface="ＭＳ Ｐゴシック" panose="020B0600070205080204" pitchFamily="50" charset="-128"/>
                <a:ea typeface="ＭＳ Ｐゴシック" panose="020B0600070205080204" pitchFamily="50" charset="-128"/>
              </a:rPr>
              <a:t>場所</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：友朋堂書店吾妻店</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smtClean="0">
                <a:latin typeface="ＭＳ Ｐゴシック" panose="020B0600070205080204" pitchFamily="50" charset="-128"/>
                <a:ea typeface="ＭＳ Ｐゴシック" panose="020B0600070205080204" pitchFamily="50" charset="-128"/>
              </a:rPr>
              <a:t>メンバー　　</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：片山</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江端</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長谷川</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指導教員</a:t>
            </a:r>
            <a:r>
              <a:rPr lang="en-US" altLang="ja-JP" sz="2800" dirty="0" smtClean="0">
                <a:latin typeface="ＭＳ Ｐゴシック" panose="020B0600070205080204" pitchFamily="50" charset="-128"/>
                <a:ea typeface="ＭＳ Ｐゴシック" panose="020B0600070205080204" pitchFamily="50" charset="-128"/>
              </a:rPr>
              <a:t>,TA</a:t>
            </a:r>
          </a:p>
          <a:p>
            <a:pPr>
              <a:lnSpc>
                <a:spcPct val="120000"/>
              </a:lnSpc>
            </a:pPr>
            <a:r>
              <a:rPr lang="ja-JP" altLang="en-US" sz="2800" dirty="0">
                <a:latin typeface="ＭＳ Ｐゴシック" panose="020B0600070205080204" pitchFamily="50" charset="-128"/>
                <a:ea typeface="ＭＳ Ｐゴシック" panose="020B0600070205080204" pitchFamily="50" charset="-128"/>
              </a:rPr>
              <a:t>ヒアリング先：友朋堂書店社長　柳橋様</a:t>
            </a:r>
            <a:endParaRPr lang="ja-JP" altLang="en-US" sz="2800" dirty="0"/>
          </a:p>
          <a:p>
            <a:pPr>
              <a:lnSpc>
                <a:spcPct val="120000"/>
              </a:lnSpc>
            </a:pPr>
            <a:endParaRPr lang="en-US" altLang="ja-JP" sz="2800" dirty="0" smtClean="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6033845" y="6538071"/>
            <a:ext cx="2602814" cy="307777"/>
          </a:xfrm>
          <a:prstGeom prst="rect">
            <a:avLst/>
          </a:prstGeom>
        </p:spPr>
        <p:txBody>
          <a:bodyPr wrap="square">
            <a:spAutoFit/>
          </a:bodyPr>
          <a:lstStyle/>
          <a:p>
            <a:r>
              <a:rPr lang="ja-JP" altLang="en-US" sz="1400" b="1" dirty="0">
                <a:latin typeface="ＭＳ Ｐゴシック" panose="020B0600070205080204" pitchFamily="50" charset="-128"/>
                <a:ea typeface="ＭＳ Ｐゴシック" panose="020B0600070205080204" pitchFamily="50" charset="-128"/>
              </a:rPr>
              <a:t>写真：</a:t>
            </a:r>
            <a:r>
              <a:rPr lang="en-US" altLang="ja-JP" sz="1400" b="1" dirty="0">
                <a:latin typeface="ＭＳ Ｐゴシック" panose="020B0600070205080204" pitchFamily="50" charset="-128"/>
                <a:ea typeface="ＭＳ Ｐゴシック" panose="020B0600070205080204" pitchFamily="50" charset="-128"/>
              </a:rPr>
              <a:t>2016</a:t>
            </a:r>
            <a:r>
              <a:rPr lang="ja-JP" altLang="en-US" sz="1400" b="1" dirty="0">
                <a:latin typeface="ＭＳ Ｐゴシック" panose="020B0600070205080204" pitchFamily="50" charset="-128"/>
                <a:ea typeface="ＭＳ Ｐゴシック" panose="020B0600070205080204" pitchFamily="50" charset="-128"/>
              </a:rPr>
              <a:t>年</a:t>
            </a:r>
            <a:r>
              <a:rPr lang="en-US" altLang="ja-JP" sz="1400" b="1" dirty="0">
                <a:latin typeface="ＭＳ Ｐゴシック" panose="020B0600070205080204" pitchFamily="50" charset="-128"/>
                <a:ea typeface="ＭＳ Ｐゴシック" panose="020B0600070205080204" pitchFamily="50" charset="-128"/>
              </a:rPr>
              <a:t>5</a:t>
            </a:r>
            <a:r>
              <a:rPr lang="ja-JP" altLang="en-US" sz="1400" b="1" dirty="0">
                <a:latin typeface="ＭＳ Ｐゴシック" panose="020B0600070205080204" pitchFamily="50" charset="-128"/>
                <a:ea typeface="ＭＳ Ｐゴシック" panose="020B0600070205080204" pitchFamily="50" charset="-128"/>
              </a:rPr>
              <a:t>月</a:t>
            </a:r>
            <a:r>
              <a:rPr lang="en-US" altLang="ja-JP" sz="1400" b="1" dirty="0">
                <a:latin typeface="ＭＳ Ｐゴシック" panose="020B0600070205080204" pitchFamily="50" charset="-128"/>
                <a:ea typeface="ＭＳ Ｐゴシック" panose="020B0600070205080204" pitchFamily="50" charset="-128"/>
              </a:rPr>
              <a:t>9</a:t>
            </a:r>
            <a:r>
              <a:rPr lang="ja-JP" altLang="en-US" sz="1400" b="1" dirty="0">
                <a:latin typeface="ＭＳ Ｐゴシック" panose="020B0600070205080204" pitchFamily="50" charset="-128"/>
                <a:ea typeface="ＭＳ Ｐゴシック" panose="020B0600070205080204" pitchFamily="50" charset="-128"/>
              </a:rPr>
              <a:t>日　班員撮影</a:t>
            </a:r>
            <a:endParaRPr lang="en-US" altLang="ja-JP" sz="1400" b="1"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267999" y="4492751"/>
            <a:ext cx="8750741" cy="1966692"/>
          </a:xfrm>
          <a:prstGeom prst="rect">
            <a:avLst/>
          </a:prstGeom>
          <a:noFill/>
        </p:spPr>
        <p:txBody>
          <a:bodyPr wrap="square" rtlCol="0">
            <a:spAutoFit/>
          </a:bodyPr>
          <a:lstStyle/>
          <a:p>
            <a:pPr>
              <a:lnSpc>
                <a:spcPct val="120000"/>
              </a:lnSpc>
            </a:pPr>
            <a:r>
              <a:rPr lang="ja-JP" altLang="en-US" sz="2800" u="sng" dirty="0">
                <a:latin typeface="ＭＳ Ｐゴシック" panose="020B0600070205080204" pitchFamily="50" charset="-128"/>
                <a:ea typeface="ＭＳ Ｐゴシック" panose="020B0600070205080204" pitchFamily="50" charset="-128"/>
              </a:rPr>
              <a:t>目的</a:t>
            </a:r>
            <a:endParaRPr lang="en-US" altLang="ja-JP" sz="2800" u="sng"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a:latin typeface="ＭＳ Ｐゴシック" panose="020B0600070205080204" pitchFamily="50" charset="-128"/>
                <a:ea typeface="ＭＳ Ｐゴシック" panose="020B0600070205080204" pitchFamily="50" charset="-128"/>
              </a:rPr>
              <a:t>実際に友朋堂が閉店に至った</a:t>
            </a:r>
            <a:r>
              <a:rPr lang="ja-JP" altLang="en-US" sz="2800" dirty="0" smtClean="0">
                <a:latin typeface="ＭＳ Ｐゴシック" panose="020B0600070205080204" pitchFamily="50" charset="-128"/>
                <a:ea typeface="ＭＳ Ｐゴシック" panose="020B0600070205080204" pitchFamily="50" charset="-128"/>
              </a:rPr>
              <a:t>原因は？</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a:latin typeface="ＭＳ Ｐゴシック" panose="020B0600070205080204" pitchFamily="50" charset="-128"/>
                <a:ea typeface="ＭＳ Ｐゴシック" panose="020B0600070205080204" pitchFamily="50" charset="-128"/>
              </a:rPr>
              <a:t>文献調査では分からなかった、現場で起きていた</a:t>
            </a:r>
            <a:r>
              <a:rPr lang="ja-JP" altLang="en-US" sz="2800" dirty="0" smtClean="0">
                <a:latin typeface="ＭＳ Ｐゴシック" panose="020B0600070205080204" pitchFamily="50" charset="-128"/>
                <a:ea typeface="ＭＳ Ｐゴシック" panose="020B0600070205080204" pitchFamily="50" charset="-128"/>
              </a:rPr>
              <a:t>ことは？</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endParaRPr kumimoji="1" lang="ja-JP" altLang="en-US" dirty="0"/>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3609395338"/>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15</a:t>
            </a:fld>
            <a:endParaRPr lang="en-US"/>
          </a:p>
        </p:txBody>
      </p:sp>
    </p:spTree>
    <p:extLst>
      <p:ext uri="{BB962C8B-B14F-4D97-AF65-F5344CB8AC3E}">
        <p14:creationId xmlns:p14="http://schemas.microsoft.com/office/powerpoint/2010/main" val="18381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436" y="-1"/>
            <a:ext cx="9144000" cy="6858001"/>
          </a:xfrm>
        </p:spPr>
      </p:pic>
      <p:sp>
        <p:nvSpPr>
          <p:cNvPr id="3" name="円/楕円 2"/>
          <p:cNvSpPr/>
          <p:nvPr/>
        </p:nvSpPr>
        <p:spPr>
          <a:xfrm>
            <a:off x="3092847" y="30163"/>
            <a:ext cx="2562758"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TX</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開通</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grpSp>
        <p:nvGrpSpPr>
          <p:cNvPr id="24" name="図形グループ 23"/>
          <p:cNvGrpSpPr/>
          <p:nvPr/>
        </p:nvGrpSpPr>
        <p:grpSpPr>
          <a:xfrm>
            <a:off x="604483" y="1125257"/>
            <a:ext cx="7866726" cy="1954406"/>
            <a:chOff x="604483" y="1125257"/>
            <a:chExt cx="7866726" cy="1954406"/>
          </a:xfrm>
        </p:grpSpPr>
        <p:sp>
          <p:nvSpPr>
            <p:cNvPr id="12" name="円/楕円 11"/>
            <p:cNvSpPr/>
            <p:nvPr/>
          </p:nvSpPr>
          <p:spPr>
            <a:xfrm>
              <a:off x="5140838" y="1779806"/>
              <a:ext cx="3330371"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東京の本屋へ</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行ける！！</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4" name="円/楕円 13"/>
            <p:cNvSpPr/>
            <p:nvPr/>
          </p:nvSpPr>
          <p:spPr>
            <a:xfrm>
              <a:off x="604483" y="1779805"/>
              <a:ext cx="3283510"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研究学園駅</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商業圏の繁栄</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cxnSp>
          <p:nvCxnSpPr>
            <p:cNvPr id="17" name="直線矢印コネクタ 16"/>
            <p:cNvCxnSpPr/>
            <p:nvPr/>
          </p:nvCxnSpPr>
          <p:spPr>
            <a:xfrm flipH="1">
              <a:off x="2865827" y="1195247"/>
              <a:ext cx="635303" cy="617037"/>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5405437" y="1125257"/>
              <a:ext cx="600618" cy="59383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図形グループ 24"/>
          <p:cNvGrpSpPr/>
          <p:nvPr/>
        </p:nvGrpSpPr>
        <p:grpSpPr>
          <a:xfrm>
            <a:off x="2709040" y="2957046"/>
            <a:ext cx="3330371" cy="2155838"/>
            <a:chOff x="2747339" y="2957046"/>
            <a:chExt cx="3330371" cy="2155838"/>
          </a:xfrm>
        </p:grpSpPr>
        <p:sp>
          <p:nvSpPr>
            <p:cNvPr id="15" name="円/楕円 14"/>
            <p:cNvSpPr/>
            <p:nvPr/>
          </p:nvSpPr>
          <p:spPr>
            <a:xfrm>
              <a:off x="2747339" y="3813027"/>
              <a:ext cx="3330371"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顧客の分散</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cxnSp>
          <p:nvCxnSpPr>
            <p:cNvPr id="20" name="直線矢印コネクタ 19"/>
            <p:cNvCxnSpPr/>
            <p:nvPr/>
          </p:nvCxnSpPr>
          <p:spPr>
            <a:xfrm flipH="1">
              <a:off x="5277262" y="2957046"/>
              <a:ext cx="513158" cy="81440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3129954" y="2998626"/>
              <a:ext cx="609600" cy="81440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9" name="円/楕円 18"/>
          <p:cNvSpPr/>
          <p:nvPr/>
        </p:nvSpPr>
        <p:spPr>
          <a:xfrm>
            <a:off x="6460078" y="217459"/>
            <a:ext cx="2617698" cy="916879"/>
          </a:xfrm>
          <a:prstGeom prst="ellipse">
            <a:avLst/>
          </a:prstGeom>
          <a:solidFill>
            <a:srgbClr val="F6CB91">
              <a:alpha val="81176"/>
            </a:srgb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ま</a:t>
            </a:r>
            <a:r>
              <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ち</a:t>
            </a: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
        <p:nvSpPr>
          <p:cNvPr id="23" name="正方形/長方形 22"/>
          <p:cNvSpPr/>
          <p:nvPr/>
        </p:nvSpPr>
        <p:spPr>
          <a:xfrm>
            <a:off x="-8872" y="6550223"/>
            <a:ext cx="3510002" cy="307777"/>
          </a:xfrm>
          <a:prstGeom prst="rect">
            <a:avLst/>
          </a:prstGeom>
          <a:noFill/>
        </p:spPr>
        <p:txBody>
          <a:bodyPr wrap="square">
            <a:spAutoFit/>
          </a:bodyPr>
          <a:lstStyle/>
          <a:p>
            <a:r>
              <a:rPr lang="ja-JP" altLang="en-US" sz="1400" dirty="0">
                <a:latin typeface="ＭＳ Ｐゴシック" panose="020B0600070205080204" pitchFamily="50" charset="-128"/>
                <a:ea typeface="ＭＳ Ｐゴシック" panose="020B0600070205080204" pitchFamily="50" charset="-128"/>
              </a:rPr>
              <a:t>写真：</a:t>
            </a:r>
            <a:r>
              <a:rPr lang="en-US" altLang="ja-JP" sz="1400" dirty="0">
                <a:latin typeface="ＭＳ Ｐゴシック" panose="020B0600070205080204" pitchFamily="50" charset="-128"/>
                <a:ea typeface="ＭＳ Ｐゴシック" panose="020B0600070205080204" pitchFamily="50" charset="-128"/>
              </a:rPr>
              <a:t>2016</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9</a:t>
            </a:r>
            <a:r>
              <a:rPr lang="ja-JP" altLang="en-US" sz="1400" dirty="0">
                <a:latin typeface="ＭＳ Ｐゴシック" panose="020B0600070205080204" pitchFamily="50" charset="-128"/>
                <a:ea typeface="ＭＳ Ｐゴシック" panose="020B0600070205080204" pitchFamily="50" charset="-128"/>
              </a:rPr>
              <a:t>日　班員撮影</a:t>
            </a:r>
            <a:endParaRPr lang="en-US" altLang="ja-JP" sz="1400" dirty="0">
              <a:latin typeface="ＭＳ Ｐゴシック" panose="020B0600070205080204" pitchFamily="50" charset="-128"/>
              <a:ea typeface="ＭＳ Ｐゴシック" panose="020B0600070205080204" pitchFamily="50" charset="-128"/>
            </a:endParaRPr>
          </a:p>
        </p:txBody>
      </p:sp>
      <p:sp>
        <p:nvSpPr>
          <p:cNvPr id="21"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16</a:t>
            </a:fld>
            <a:endParaRPr lang="en-US"/>
          </a:p>
        </p:txBody>
      </p:sp>
    </p:spTree>
    <p:extLst>
      <p:ext uri="{BB962C8B-B14F-4D97-AF65-F5344CB8AC3E}">
        <p14:creationId xmlns:p14="http://schemas.microsoft.com/office/powerpoint/2010/main" val="80618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1"/>
            <a:ext cx="9144000" cy="6858001"/>
          </a:xfrm>
        </p:spPr>
      </p:pic>
      <p:sp>
        <p:nvSpPr>
          <p:cNvPr id="24" name="正方形/長方形 23"/>
          <p:cNvSpPr/>
          <p:nvPr/>
        </p:nvSpPr>
        <p:spPr>
          <a:xfrm>
            <a:off x="9128" y="894146"/>
            <a:ext cx="9144000" cy="1582277"/>
          </a:xfrm>
          <a:prstGeom prst="rect">
            <a:avLst/>
          </a:prstGeom>
          <a:solidFill>
            <a:srgbClr val="FFFFFF">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下矢印 2"/>
          <p:cNvSpPr/>
          <p:nvPr/>
        </p:nvSpPr>
        <p:spPr>
          <a:xfrm>
            <a:off x="4091808" y="2592948"/>
            <a:ext cx="998483" cy="767255"/>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19050" y="3426309"/>
            <a:ext cx="9144000" cy="1826825"/>
          </a:xfrm>
          <a:prstGeom prst="rect">
            <a:avLst/>
          </a:prstGeom>
          <a:solidFill>
            <a:schemeClr val="bg1">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四角形吹き出し 18"/>
          <p:cNvSpPr/>
          <p:nvPr/>
        </p:nvSpPr>
        <p:spPr>
          <a:xfrm>
            <a:off x="5665340" y="1349599"/>
            <a:ext cx="3303162" cy="734909"/>
          </a:xfrm>
          <a:prstGeom prst="wedgeRectCallout">
            <a:avLst>
              <a:gd name="adj1" fmla="val -67817"/>
              <a:gd name="adj2" fmla="val -3162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新しい本がほしい！！</a:t>
            </a:r>
          </a:p>
        </p:txBody>
      </p:sp>
      <p:sp>
        <p:nvSpPr>
          <p:cNvPr id="10" name="円/楕円 9"/>
          <p:cNvSpPr/>
          <p:nvPr/>
        </p:nvSpPr>
        <p:spPr>
          <a:xfrm>
            <a:off x="148890" y="249043"/>
            <a:ext cx="3233416" cy="69964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かつては・・・</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pic>
        <p:nvPicPr>
          <p:cNvPr id="20" name="図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07745" y="3588032"/>
            <a:ext cx="1463043" cy="1359411"/>
          </a:xfrm>
          <a:prstGeom prst="rect">
            <a:avLst/>
          </a:prstGeom>
        </p:spPr>
      </p:pic>
      <p:pic>
        <p:nvPicPr>
          <p:cNvPr id="21" name="図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07980" y="1107565"/>
            <a:ext cx="969266" cy="1386843"/>
          </a:xfrm>
          <a:prstGeom prst="rect">
            <a:avLst/>
          </a:prstGeom>
        </p:spPr>
      </p:pic>
      <p:sp>
        <p:nvSpPr>
          <p:cNvPr id="22" name="四角形吹き出し 21"/>
          <p:cNvSpPr/>
          <p:nvPr/>
        </p:nvSpPr>
        <p:spPr>
          <a:xfrm>
            <a:off x="5657744" y="3915989"/>
            <a:ext cx="3310758" cy="989367"/>
          </a:xfrm>
          <a:prstGeom prst="wedgeRectCallout">
            <a:avLst>
              <a:gd name="adj1" fmla="val -65838"/>
              <a:gd name="adj2" fmla="val -292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図書館で借りるか</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古本買えばいいや。</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6" name="円/楕円 25"/>
          <p:cNvSpPr/>
          <p:nvPr/>
        </p:nvSpPr>
        <p:spPr>
          <a:xfrm>
            <a:off x="419653" y="2796784"/>
            <a:ext cx="2614548" cy="629525"/>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今</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は・・・</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8" name="四角形吹き出し 17"/>
          <p:cNvSpPr/>
          <p:nvPr/>
        </p:nvSpPr>
        <p:spPr>
          <a:xfrm>
            <a:off x="173911" y="1318703"/>
            <a:ext cx="3310758" cy="777376"/>
          </a:xfrm>
          <a:prstGeom prst="wedgeRectCallout">
            <a:avLst>
              <a:gd name="adj1" fmla="val 65834"/>
              <a:gd name="adj2" fmla="val -3401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暇</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だから雑誌を買うぞ！</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3" name="四角形吹き出し 22"/>
          <p:cNvSpPr/>
          <p:nvPr/>
        </p:nvSpPr>
        <p:spPr>
          <a:xfrm>
            <a:off x="285955" y="3904790"/>
            <a:ext cx="3176619" cy="895380"/>
          </a:xfrm>
          <a:prstGeom prst="wedgeRectCallout">
            <a:avLst>
              <a:gd name="adj1" fmla="val 65834"/>
              <a:gd name="adj2" fmla="val -3401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雑誌を買わなくても</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暇はつぶせるな。</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7" name="円/楕円 26"/>
          <p:cNvSpPr/>
          <p:nvPr/>
        </p:nvSpPr>
        <p:spPr>
          <a:xfrm>
            <a:off x="6388100" y="110729"/>
            <a:ext cx="2681860" cy="847963"/>
          </a:xfrm>
          <a:prstGeom prst="ellipse">
            <a:avLst/>
          </a:prstGeom>
          <a:solidFill>
            <a:srgbClr val="80BDD3">
              <a:alpha val="78039"/>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本に対する意識の変化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
        <p:nvSpPr>
          <p:cNvPr id="29" name="正方形/長方形 28"/>
          <p:cNvSpPr/>
          <p:nvPr/>
        </p:nvSpPr>
        <p:spPr>
          <a:xfrm>
            <a:off x="0" y="5519063"/>
            <a:ext cx="914400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6"/>
          <a:stretch>
            <a:fillRect/>
          </a:stretch>
        </p:blipFill>
        <p:spPr>
          <a:xfrm>
            <a:off x="255041" y="4704439"/>
            <a:ext cx="1548518" cy="2097206"/>
          </a:xfrm>
          <a:prstGeom prst="rect">
            <a:avLst/>
          </a:prstGeom>
        </p:spPr>
      </p:pic>
      <p:sp>
        <p:nvSpPr>
          <p:cNvPr id="12" name="テキスト ボックス 11"/>
          <p:cNvSpPr txBox="1"/>
          <p:nvPr/>
        </p:nvSpPr>
        <p:spPr>
          <a:xfrm>
            <a:off x="1937710" y="5882659"/>
            <a:ext cx="6079072" cy="461665"/>
          </a:xfrm>
          <a:prstGeom prst="rect">
            <a:avLst/>
          </a:prstGeom>
          <a:noFill/>
        </p:spPr>
        <p:txBody>
          <a:bodyPr wrap="square" rtlCol="0">
            <a:spAutoFit/>
          </a:bodyPr>
          <a:lstStyle/>
          <a:p>
            <a:r>
              <a:rPr kumimoji="1" lang="ja-JP" altLang="en-US" sz="2400" dirty="0" smtClean="0">
                <a:solidFill>
                  <a:schemeClr val="bg1"/>
                </a:solidFill>
                <a:latin typeface="ＭＳ Ｐゴシック" panose="020B0600070205080204" pitchFamily="50" charset="-128"/>
                <a:ea typeface="ＭＳ Ｐゴシック" panose="020B0600070205080204" pitchFamily="50" charset="-128"/>
              </a:rPr>
              <a:t>①筑波大生も本を買わなくなっているのか？</a:t>
            </a:r>
            <a:endParaRPr kumimoji="1" lang="en-US" altLang="ja-JP" sz="24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5918306" y="6550223"/>
            <a:ext cx="2602814" cy="307777"/>
          </a:xfrm>
          <a:prstGeom prst="rect">
            <a:avLst/>
          </a:prstGeom>
        </p:spPr>
        <p:txBody>
          <a:bodyPr wrap="square">
            <a:spAutoFit/>
          </a:bodyPr>
          <a:lstStyle/>
          <a:p>
            <a:r>
              <a:rPr lang="ja-JP" altLang="en-US" sz="1400" dirty="0">
                <a:solidFill>
                  <a:schemeClr val="bg1"/>
                </a:solidFill>
                <a:latin typeface="ＭＳ Ｐゴシック" panose="020B0600070205080204" pitchFamily="50" charset="-128"/>
                <a:ea typeface="ＭＳ Ｐゴシック" panose="020B0600070205080204" pitchFamily="50" charset="-128"/>
              </a:rPr>
              <a:t>写真：</a:t>
            </a:r>
            <a:r>
              <a:rPr lang="en-US" altLang="ja-JP" sz="1400" dirty="0">
                <a:solidFill>
                  <a:schemeClr val="bg1"/>
                </a:solidFill>
                <a:latin typeface="ＭＳ Ｐゴシック" panose="020B0600070205080204" pitchFamily="50" charset="-128"/>
                <a:ea typeface="ＭＳ Ｐゴシック" panose="020B0600070205080204" pitchFamily="50" charset="-128"/>
              </a:rPr>
              <a:t>2016</a:t>
            </a:r>
            <a:r>
              <a:rPr lang="ja-JP" altLang="en-US" sz="1400" dirty="0">
                <a:solidFill>
                  <a:schemeClr val="bg1"/>
                </a:solidFill>
                <a:latin typeface="ＭＳ Ｐゴシック" panose="020B0600070205080204" pitchFamily="50" charset="-128"/>
                <a:ea typeface="ＭＳ Ｐゴシック" panose="020B0600070205080204" pitchFamily="50" charset="-128"/>
              </a:rPr>
              <a:t>年</a:t>
            </a:r>
            <a:r>
              <a:rPr lang="en-US" altLang="ja-JP" sz="1400" dirty="0">
                <a:solidFill>
                  <a:schemeClr val="bg1"/>
                </a:solidFill>
                <a:latin typeface="ＭＳ Ｐゴシック" panose="020B0600070205080204" pitchFamily="50" charset="-128"/>
                <a:ea typeface="ＭＳ Ｐゴシック" panose="020B0600070205080204" pitchFamily="50" charset="-128"/>
              </a:rPr>
              <a:t>5</a:t>
            </a:r>
            <a:r>
              <a:rPr lang="ja-JP" altLang="en-US" sz="1400" dirty="0">
                <a:solidFill>
                  <a:schemeClr val="bg1"/>
                </a:solidFill>
                <a:latin typeface="ＭＳ Ｐゴシック" panose="020B0600070205080204" pitchFamily="50" charset="-128"/>
                <a:ea typeface="ＭＳ Ｐゴシック" panose="020B0600070205080204" pitchFamily="50" charset="-128"/>
              </a:rPr>
              <a:t>月</a:t>
            </a:r>
            <a:r>
              <a:rPr lang="en-US" altLang="ja-JP" sz="1400" dirty="0">
                <a:solidFill>
                  <a:schemeClr val="bg1"/>
                </a:solidFill>
                <a:latin typeface="ＭＳ Ｐゴシック" panose="020B0600070205080204" pitchFamily="50" charset="-128"/>
                <a:ea typeface="ＭＳ Ｐゴシック" panose="020B0600070205080204" pitchFamily="50" charset="-128"/>
              </a:rPr>
              <a:t>9</a:t>
            </a:r>
            <a:r>
              <a:rPr lang="ja-JP" altLang="en-US" sz="1400" dirty="0">
                <a:solidFill>
                  <a:schemeClr val="bg1"/>
                </a:solidFill>
                <a:latin typeface="ＭＳ Ｐゴシック" panose="020B0600070205080204" pitchFamily="50" charset="-128"/>
                <a:ea typeface="ＭＳ Ｐゴシック" panose="020B0600070205080204" pitchFamily="50" charset="-128"/>
              </a:rPr>
              <a:t>日　班員撮影</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17</a:t>
            </a:fld>
            <a:endParaRPr lang="en-US"/>
          </a:p>
        </p:txBody>
      </p:sp>
    </p:spTree>
    <p:extLst>
      <p:ext uri="{BB962C8B-B14F-4D97-AF65-F5344CB8AC3E}">
        <p14:creationId xmlns:p14="http://schemas.microsoft.com/office/powerpoint/2010/main" val="37472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25" grpId="0" animBg="1"/>
      <p:bldP spid="19" grpId="0" animBg="1"/>
      <p:bldP spid="10" grpId="0" animBg="1"/>
      <p:bldP spid="22" grpId="0" animBg="1"/>
      <p:bldP spid="26" grpId="0" animBg="1"/>
      <p:bldP spid="18" grpId="0" animBg="1"/>
      <p:bldP spid="23" grpId="0" animBg="1"/>
      <p:bldP spid="2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2"/>
            <a:ext cx="9144000" cy="6858001"/>
          </a:xfrm>
          <a:prstGeom prst="rect">
            <a:avLst/>
          </a:prstGeom>
        </p:spPr>
      </p:pic>
      <p:sp>
        <p:nvSpPr>
          <p:cNvPr id="7" name="正方形/長方形 6"/>
          <p:cNvSpPr/>
          <p:nvPr/>
        </p:nvSpPr>
        <p:spPr>
          <a:xfrm>
            <a:off x="0" y="5497169"/>
            <a:ext cx="914400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18" name="円/楕円 17"/>
          <p:cNvSpPr/>
          <p:nvPr/>
        </p:nvSpPr>
        <p:spPr>
          <a:xfrm>
            <a:off x="6589038" y="64696"/>
            <a:ext cx="2465308" cy="834118"/>
          </a:xfrm>
          <a:prstGeom prst="ellipse">
            <a:avLst/>
          </a:prstGeom>
          <a:solidFill>
            <a:schemeClr val="accent2">
              <a:lumMod val="60000"/>
              <a:lumOff val="40000"/>
              <a:alpha val="81176"/>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取次の倒産</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graphicFrame>
        <p:nvGraphicFramePr>
          <p:cNvPr id="6" name="図表 5"/>
          <p:cNvGraphicFramePr/>
          <p:nvPr>
            <p:extLst>
              <p:ext uri="{D42A27DB-BD31-4B8C-83A1-F6EECF244321}">
                <p14:modId xmlns:p14="http://schemas.microsoft.com/office/powerpoint/2010/main" val="1465553616"/>
              </p:ext>
            </p:extLst>
          </p:nvPr>
        </p:nvGraphicFramePr>
        <p:xfrm>
          <a:off x="1006443" y="2389250"/>
          <a:ext cx="7206630" cy="1522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図表 11"/>
          <p:cNvGraphicFramePr/>
          <p:nvPr>
            <p:extLst>
              <p:ext uri="{D42A27DB-BD31-4B8C-83A1-F6EECF244321}">
                <p14:modId xmlns:p14="http://schemas.microsoft.com/office/powerpoint/2010/main" val="485570078"/>
              </p:ext>
            </p:extLst>
          </p:nvPr>
        </p:nvGraphicFramePr>
        <p:xfrm>
          <a:off x="1372392" y="908203"/>
          <a:ext cx="6096000" cy="42825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乗算記号 10"/>
          <p:cNvSpPr/>
          <p:nvPr/>
        </p:nvSpPr>
        <p:spPr>
          <a:xfrm>
            <a:off x="3595459" y="2197517"/>
            <a:ext cx="1649867" cy="1626524"/>
          </a:xfrm>
          <a:prstGeom prst="mathMultiply">
            <a:avLst>
              <a:gd name="adj1" fmla="val 9974"/>
            </a:avLst>
          </a:prstGeom>
          <a:solidFill>
            <a:srgbClr val="FF0000"/>
          </a:solidFill>
          <a:ln w="190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乗算記号 14"/>
          <p:cNvSpPr/>
          <p:nvPr/>
        </p:nvSpPr>
        <p:spPr>
          <a:xfrm>
            <a:off x="3595459" y="3684231"/>
            <a:ext cx="1649867" cy="1626524"/>
          </a:xfrm>
          <a:prstGeom prst="mathMultiply">
            <a:avLst>
              <a:gd name="adj1" fmla="val 9974"/>
            </a:avLst>
          </a:prstGeom>
          <a:solidFill>
            <a:srgbClr val="FF0000"/>
          </a:solidFill>
          <a:ln w="190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形吹き出し 12"/>
          <p:cNvSpPr/>
          <p:nvPr/>
        </p:nvSpPr>
        <p:spPr>
          <a:xfrm>
            <a:off x="5604669" y="1465712"/>
            <a:ext cx="3449677" cy="1328201"/>
          </a:xfrm>
          <a:prstGeom prst="wedgeEllipseCallout">
            <a:avLst>
              <a:gd name="adj1" fmla="val -51629"/>
              <a:gd name="adj2" fmla="val 59548"/>
            </a:avLst>
          </a:prstGeom>
          <a:solidFill>
            <a:srgbClr val="E2ECEF"/>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smtClean="0">
                <a:latin typeface="ＭＳ Ｐゴシック"/>
                <a:ea typeface="ＭＳ Ｐゴシック"/>
                <a:cs typeface="ＭＳ Ｐゴシック"/>
              </a:rPr>
              <a:t>取次を取り巻く</a:t>
            </a:r>
            <a:endParaRPr kumimoji="1" lang="en-US" altLang="ja-JP" sz="2000" dirty="0" smtClean="0">
              <a:latin typeface="ＭＳ Ｐゴシック"/>
              <a:ea typeface="ＭＳ Ｐゴシック"/>
              <a:cs typeface="ＭＳ Ｐゴシック"/>
            </a:endParaRPr>
          </a:p>
          <a:p>
            <a:pPr algn="ctr"/>
            <a:r>
              <a:rPr kumimoji="1" lang="ja-JP" altLang="en-US" sz="2000" dirty="0" smtClean="0">
                <a:latin typeface="ＭＳ Ｐゴシック"/>
                <a:ea typeface="ＭＳ Ｐゴシック"/>
                <a:cs typeface="ＭＳ Ｐゴシック"/>
              </a:rPr>
              <a:t>環境とは？</a:t>
            </a:r>
            <a:endParaRPr kumimoji="1" lang="en-US" altLang="ja-JP" sz="2000" dirty="0" smtClean="0">
              <a:latin typeface="ＭＳ Ｐゴシック"/>
              <a:ea typeface="ＭＳ Ｐゴシック"/>
              <a:cs typeface="ＭＳ Ｐゴシック"/>
            </a:endParaRPr>
          </a:p>
          <a:p>
            <a:pPr algn="ctr"/>
            <a:r>
              <a:rPr kumimoji="1" lang="ja-JP" altLang="en-US" sz="2000" dirty="0" smtClean="0">
                <a:latin typeface="ＭＳ Ｐゴシック"/>
                <a:ea typeface="ＭＳ Ｐゴシック"/>
                <a:cs typeface="ＭＳ Ｐゴシック"/>
              </a:rPr>
              <a:t>なぜ倒産したの？</a:t>
            </a:r>
            <a:endParaRPr kumimoji="1" lang="ja-JP" altLang="en-US" sz="2000" dirty="0">
              <a:latin typeface="ＭＳ Ｐゴシック"/>
              <a:ea typeface="ＭＳ Ｐゴシック"/>
              <a:cs typeface="ＭＳ Ｐゴシック"/>
            </a:endParaRPr>
          </a:p>
        </p:txBody>
      </p:sp>
      <p:sp>
        <p:nvSpPr>
          <p:cNvPr id="16"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pic>
        <p:nvPicPr>
          <p:cNvPr id="17" name="図 16"/>
          <p:cNvPicPr>
            <a:picLocks noChangeAspect="1"/>
          </p:cNvPicPr>
          <p:nvPr/>
        </p:nvPicPr>
        <p:blipFill>
          <a:blip r:embed="rId14"/>
          <a:stretch>
            <a:fillRect/>
          </a:stretch>
        </p:blipFill>
        <p:spPr>
          <a:xfrm>
            <a:off x="255041" y="4704439"/>
            <a:ext cx="1548518" cy="2097206"/>
          </a:xfrm>
          <a:prstGeom prst="rect">
            <a:avLst/>
          </a:prstGeom>
        </p:spPr>
      </p:pic>
      <p:sp>
        <p:nvSpPr>
          <p:cNvPr id="19" name="正方形/長方形 18"/>
          <p:cNvSpPr/>
          <p:nvPr/>
        </p:nvSpPr>
        <p:spPr>
          <a:xfrm>
            <a:off x="5945296" y="6533933"/>
            <a:ext cx="2602814" cy="307777"/>
          </a:xfrm>
          <a:prstGeom prst="rect">
            <a:avLst/>
          </a:prstGeom>
        </p:spPr>
        <p:txBody>
          <a:bodyPr wrap="square">
            <a:spAutoFit/>
          </a:bodyPr>
          <a:lstStyle/>
          <a:p>
            <a:r>
              <a:rPr lang="ja-JP" altLang="en-US" sz="1400" dirty="0">
                <a:solidFill>
                  <a:schemeClr val="bg1"/>
                </a:solidFill>
                <a:latin typeface="ＭＳ Ｐゴシック" panose="020B0600070205080204" pitchFamily="50" charset="-128"/>
                <a:ea typeface="ＭＳ Ｐゴシック" panose="020B0600070205080204" pitchFamily="50" charset="-128"/>
              </a:rPr>
              <a:t>写真：</a:t>
            </a:r>
            <a:r>
              <a:rPr lang="en-US" altLang="ja-JP" sz="1400" dirty="0">
                <a:solidFill>
                  <a:schemeClr val="bg1"/>
                </a:solidFill>
                <a:latin typeface="ＭＳ Ｐゴシック" panose="020B0600070205080204" pitchFamily="50" charset="-128"/>
                <a:ea typeface="ＭＳ Ｐゴシック" panose="020B0600070205080204" pitchFamily="50" charset="-128"/>
              </a:rPr>
              <a:t>2016</a:t>
            </a:r>
            <a:r>
              <a:rPr lang="ja-JP" altLang="en-US" sz="1400" dirty="0">
                <a:solidFill>
                  <a:schemeClr val="bg1"/>
                </a:solidFill>
                <a:latin typeface="ＭＳ Ｐゴシック" panose="020B0600070205080204" pitchFamily="50" charset="-128"/>
                <a:ea typeface="ＭＳ Ｐゴシック" panose="020B0600070205080204" pitchFamily="50" charset="-128"/>
              </a:rPr>
              <a:t>年</a:t>
            </a:r>
            <a:r>
              <a:rPr lang="en-US" altLang="ja-JP" sz="1400" dirty="0">
                <a:solidFill>
                  <a:schemeClr val="bg1"/>
                </a:solidFill>
                <a:latin typeface="ＭＳ Ｐゴシック" panose="020B0600070205080204" pitchFamily="50" charset="-128"/>
                <a:ea typeface="ＭＳ Ｐゴシック" panose="020B0600070205080204" pitchFamily="50" charset="-128"/>
              </a:rPr>
              <a:t>5</a:t>
            </a:r>
            <a:r>
              <a:rPr lang="ja-JP" altLang="en-US" sz="1400" dirty="0">
                <a:solidFill>
                  <a:schemeClr val="bg1"/>
                </a:solidFill>
                <a:latin typeface="ＭＳ Ｐゴシック" panose="020B0600070205080204" pitchFamily="50" charset="-128"/>
                <a:ea typeface="ＭＳ Ｐゴシック" panose="020B0600070205080204" pitchFamily="50" charset="-128"/>
              </a:rPr>
              <a:t>月</a:t>
            </a:r>
            <a:r>
              <a:rPr lang="en-US" altLang="ja-JP" sz="1400" dirty="0">
                <a:solidFill>
                  <a:schemeClr val="bg1"/>
                </a:solidFill>
                <a:latin typeface="ＭＳ Ｐゴシック" panose="020B0600070205080204" pitchFamily="50" charset="-128"/>
                <a:ea typeface="ＭＳ Ｐゴシック" panose="020B0600070205080204" pitchFamily="50" charset="-128"/>
              </a:rPr>
              <a:t>9</a:t>
            </a:r>
            <a:r>
              <a:rPr lang="ja-JP" altLang="en-US" sz="1400" dirty="0">
                <a:solidFill>
                  <a:schemeClr val="bg1"/>
                </a:solidFill>
                <a:latin typeface="ＭＳ Ｐゴシック" panose="020B0600070205080204" pitchFamily="50" charset="-128"/>
                <a:ea typeface="ＭＳ Ｐゴシック" panose="020B0600070205080204" pitchFamily="50" charset="-128"/>
              </a:rPr>
              <a:t>日　班員撮影</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2251793" y="5897716"/>
            <a:ext cx="4859022" cy="461665"/>
          </a:xfrm>
          <a:prstGeom prst="rect">
            <a:avLst/>
          </a:prstGeom>
          <a:noFill/>
        </p:spPr>
        <p:txBody>
          <a:bodyPr wrap="non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②なぜ取次は潰れてしまったのか？</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18</a:t>
            </a:fld>
            <a:endParaRPr lang="en-US"/>
          </a:p>
        </p:txBody>
      </p:sp>
    </p:spTree>
    <p:extLst>
      <p:ext uri="{BB962C8B-B14F-4D97-AF65-F5344CB8AC3E}">
        <p14:creationId xmlns:p14="http://schemas.microsoft.com/office/powerpoint/2010/main" val="248207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6" grpId="0">
        <p:bldAsOne/>
      </p:bldGraphic>
      <p:bldGraphic spid="12" grpId="0">
        <p:bldAsOne/>
      </p:bldGraphic>
      <p:bldP spid="11" grpId="0" animBg="1"/>
      <p:bldP spid="15" grpId="0" animBg="1"/>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856034" y="1615601"/>
            <a:ext cx="8287966" cy="5184157"/>
          </a:xfrm>
        </p:spPr>
        <p:txBody>
          <a:bodyPr>
            <a:normAutofit fontScale="92500" lnSpcReduction="10000"/>
          </a:bodyPr>
          <a:lstStyle/>
          <a:p>
            <a:pPr marL="514350" indent="-514350">
              <a:buFont typeface="+mj-ea"/>
              <a:buAutoNum type="circleNumDbPlain"/>
            </a:pPr>
            <a:r>
              <a:rPr kumimoji="1" lang="ja-JP" altLang="en-US" sz="3200" dirty="0" smtClean="0">
                <a:solidFill>
                  <a:schemeClr val="tx1"/>
                </a:solidFill>
                <a:latin typeface="ＭＳ Ｐゴシック" panose="020B0600070205080204" pitchFamily="50" charset="-128"/>
                <a:ea typeface="ＭＳ Ｐゴシック" panose="020B0600070205080204" pitchFamily="50" charset="-128"/>
              </a:rPr>
              <a:t>筑波大生も本を買わなくなっているのか？</a:t>
            </a:r>
            <a:endParaRPr kumimoji="1" lang="en-US" altLang="ja-JP" sz="3200" dirty="0" smtClean="0">
              <a:solidFill>
                <a:schemeClr val="tx1"/>
              </a:solidFill>
              <a:latin typeface="ＭＳ Ｐゴシック" panose="020B0600070205080204" pitchFamily="50" charset="-128"/>
              <a:ea typeface="ＭＳ Ｐゴシック" panose="020B0600070205080204" pitchFamily="50" charset="-128"/>
            </a:endParaRPr>
          </a:p>
          <a:p>
            <a:pPr marL="577850" lvl="2" indent="0">
              <a:buNone/>
            </a:pPr>
            <a:r>
              <a:rPr kumimoji="1" lang="en-US" altLang="ja-JP"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アンケート調査</a:t>
            </a:r>
            <a:endParaRPr kumimoji="1"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なぜ取次は潰れてしまったのか？</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③新しい形態の書店の実態</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は</a:t>
            </a:r>
            <a:r>
              <a:rPr lang="ja-JP" altLang="en-US" sz="3200" dirty="0">
                <a:solidFill>
                  <a:schemeClr val="tx1"/>
                </a:solidFill>
                <a:latin typeface="ＭＳ Ｐゴシック" panose="020B0600070205080204" pitchFamily="50" charset="-128"/>
                <a:ea typeface="ＭＳ Ｐゴシック" panose="020B0600070205080204" pitchFamily="50" charset="-128"/>
              </a:rPr>
              <a:t>？</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ヒアリング調査、現地調査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chemeClr val="tx1"/>
                </a:solidFill>
                <a:latin typeface="ＭＳ Ｐゴシック" panose="020B0600070205080204" pitchFamily="50" charset="-128"/>
                <a:ea typeface="ＭＳ Ｐゴシック" panose="020B0600070205080204" pitchFamily="50" charset="-128"/>
              </a:rPr>
              <a:t>④出版広告が時代に合わないのでは？</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疑問点</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4" name="コンテンツ プレースホルダー 4"/>
          <p:cNvGraphicFramePr>
            <a:graphicFrameLocks/>
          </p:cNvGraphicFramePr>
          <p:nvPr>
            <p:extLst>
              <p:ext uri="{D42A27DB-BD31-4B8C-83A1-F6EECF244321}">
                <p14:modId xmlns:p14="http://schemas.microsoft.com/office/powerpoint/2010/main" val="72393233"/>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左中かっこ 1"/>
          <p:cNvSpPr/>
          <p:nvPr/>
        </p:nvSpPr>
        <p:spPr>
          <a:xfrm>
            <a:off x="1264596" y="4153835"/>
            <a:ext cx="486383" cy="1692613"/>
          </a:xfrm>
          <a:prstGeom prst="leftBrac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08400" y="4363322"/>
            <a:ext cx="957714" cy="461665"/>
          </a:xfrm>
          <a:prstGeom prst="rect">
            <a:avLst/>
          </a:prstGeom>
          <a:noFill/>
        </p:spPr>
        <p:txBody>
          <a:bodyPr wrap="none" rtlCol="0">
            <a:spAutoFit/>
          </a:bodyPr>
          <a:lstStyle/>
          <a:p>
            <a:r>
              <a:rPr kumimoji="1" lang="ja-JP" altLang="en-US" sz="2400" dirty="0" smtClean="0">
                <a:latin typeface="ＭＳ Ｐゴシック"/>
                <a:ea typeface="ＭＳ Ｐゴシック"/>
                <a:cs typeface="ＭＳ Ｐゴシック"/>
              </a:rPr>
              <a:t>さらに</a:t>
            </a:r>
            <a:endParaRPr kumimoji="1" lang="ja-JP" altLang="en-US" sz="2400" dirty="0">
              <a:latin typeface="ＭＳ Ｐゴシック"/>
              <a:ea typeface="ＭＳ Ｐゴシック"/>
              <a:cs typeface="ＭＳ Ｐゴシック"/>
            </a:endParaRPr>
          </a:p>
        </p:txBody>
      </p:sp>
      <p:sp>
        <p:nvSpPr>
          <p:cNvPr id="9" name="スライド番号プレースホルダー 8"/>
          <p:cNvSpPr>
            <a:spLocks noGrp="1"/>
          </p:cNvSpPr>
          <p:nvPr>
            <p:ph type="sldNum" sz="quarter" idx="12"/>
          </p:nvPr>
        </p:nvSpPr>
        <p:spPr/>
        <p:txBody>
          <a:bodyPr/>
          <a:lstStyle/>
          <a:p>
            <a:fld id="{5DBAE4E6-4D12-4A48-9B6B-6FA0B79BEE93}" type="slidenum">
              <a:rPr lang="en-US" smtClean="0"/>
              <a:t>19</a:t>
            </a:fld>
            <a:endParaRPr lang="en-US"/>
          </a:p>
        </p:txBody>
      </p:sp>
    </p:spTree>
    <p:extLst>
      <p:ext uri="{BB962C8B-B14F-4D97-AF65-F5344CB8AC3E}">
        <p14:creationId xmlns:p14="http://schemas.microsoft.com/office/powerpoint/2010/main" val="170846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0"/>
                                  </p:iterate>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iterate type="lt">
                                    <p:tmAbs val="0"/>
                                  </p:iterate>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iterate type="lt">
                                    <p:tmAbs val="0"/>
                                  </p:iterate>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10" fill="hold"/>
                                        <p:tgtEl>
                                          <p:spTgt spid="6">
                                            <p:txEl>
                                              <p:pRg st="0" end="0"/>
                                            </p:txEl>
                                          </p:spTgt>
                                        </p:tgtEl>
                                        <p:attrNameLst>
                                          <p:attrName>style.color</p:attrName>
                                        </p:attrNameLst>
                                      </p:cBhvr>
                                      <p:to>
                                        <p:clrVal>
                                          <a:srgbClr val="3045ED"/>
                                        </p:clrVal>
                                      </p:to>
                                    </p:set>
                                    <p:set>
                                      <p:cBhvr>
                                        <p:cTn id="35" dur="10" fill="hold"/>
                                        <p:tgtEl>
                                          <p:spTgt spid="6">
                                            <p:txEl>
                                              <p:pRg st="0" end="0"/>
                                            </p:txEl>
                                          </p:spTgt>
                                        </p:tgtEl>
                                        <p:attrNameLst>
                                          <p:attrName>fillcolor</p:attrName>
                                        </p:attrNameLst>
                                      </p:cBhvr>
                                      <p:to>
                                        <p:clrVal>
                                          <a:srgbClr val="3045ED"/>
                                        </p:clrVal>
                                      </p:to>
                                    </p:set>
                                    <p:set>
                                      <p:cBhvr>
                                        <p:cTn id="36" dur="10" fill="hold"/>
                                        <p:tgtEl>
                                          <p:spTgt spid="6">
                                            <p:txEl>
                                              <p:pRg st="0" end="0"/>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10" fill="hold"/>
                                        <p:tgtEl>
                                          <p:spTgt spid="6">
                                            <p:txEl>
                                              <p:pRg st="1" end="1"/>
                                            </p:txEl>
                                          </p:spTgt>
                                        </p:tgtEl>
                                        <p:attrNameLst>
                                          <p:attrName>style.color</p:attrName>
                                        </p:attrNameLst>
                                      </p:cBhvr>
                                      <p:to>
                                        <p:clrVal>
                                          <a:srgbClr val="3045ED"/>
                                        </p:clrVal>
                                      </p:to>
                                    </p:set>
                                    <p:set>
                                      <p:cBhvr>
                                        <p:cTn id="39" dur="10" fill="hold"/>
                                        <p:tgtEl>
                                          <p:spTgt spid="6">
                                            <p:txEl>
                                              <p:pRg st="1" end="1"/>
                                            </p:txEl>
                                          </p:spTgt>
                                        </p:tgtEl>
                                        <p:attrNameLst>
                                          <p:attrName>fillcolor</p:attrName>
                                        </p:attrNameLst>
                                      </p:cBhvr>
                                      <p:to>
                                        <p:clrVal>
                                          <a:srgbClr val="3045ED"/>
                                        </p:clrVal>
                                      </p:to>
                                    </p:set>
                                    <p:set>
                                      <p:cBhvr>
                                        <p:cTn id="40" dur="1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9024" y="274637"/>
            <a:ext cx="7272339" cy="741363"/>
          </a:xfrm>
        </p:spPr>
        <p:txBody>
          <a:bodyPr/>
          <a:lstStyle/>
          <a:p>
            <a:r>
              <a:rPr kumimoji="1" lang="ja-JP" altLang="en-US" dirty="0" smtClean="0"/>
              <a:t>最終発表の流れ</a:t>
            </a:r>
            <a:endParaRPr kumimoji="1" lang="ja-JP" altLang="en-US" dirty="0"/>
          </a:p>
        </p:txBody>
      </p:sp>
      <p:graphicFrame>
        <p:nvGraphicFramePr>
          <p:cNvPr id="5" name="コンテンツ プレースホルダー 4"/>
          <p:cNvGraphicFramePr>
            <a:graphicFrameLocks noGrp="1"/>
          </p:cNvGraphicFramePr>
          <p:nvPr>
            <p:ph idx="1"/>
            <p:extLst/>
          </p:nvPr>
        </p:nvGraphicFramePr>
        <p:xfrm>
          <a:off x="1361177" y="1205218"/>
          <a:ext cx="6582521" cy="4838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5DBAE4E6-4D12-4A48-9B6B-6FA0B79BEE93}" type="slidenum">
              <a:rPr lang="en-US" smtClean="0"/>
              <a:t>2</a:t>
            </a:fld>
            <a:endParaRPr lang="en-US"/>
          </a:p>
        </p:txBody>
      </p:sp>
    </p:spTree>
    <p:extLst>
      <p:ext uri="{BB962C8B-B14F-4D97-AF65-F5344CB8AC3E}">
        <p14:creationId xmlns:p14="http://schemas.microsoft.com/office/powerpoint/2010/main" val="172961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8399" y="223199"/>
            <a:ext cx="5220000" cy="1187997"/>
          </a:xfrm>
          <a:solidFill>
            <a:schemeClr val="accent1"/>
          </a:solidFill>
        </p:spPr>
        <p:txBody>
          <a:bodyPr/>
          <a:lstStyle/>
          <a:p>
            <a:r>
              <a:rPr lang="ja-JP" altLang="en-US" sz="3600" dirty="0" smtClean="0">
                <a:solidFill>
                  <a:schemeClr val="bg1"/>
                </a:solidFill>
                <a:latin typeface="メイリオ" panose="020B0604030504040204" pitchFamily="50" charset="-128"/>
                <a:ea typeface="メイリオ" panose="020B0604030504040204" pitchFamily="50" charset="-128"/>
              </a:rPr>
              <a:t>アンケート調査</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753996" y="1564316"/>
            <a:ext cx="7305151" cy="4615420"/>
          </a:xfrm>
        </p:spPr>
        <p:txBody>
          <a:bodyPr>
            <a:noAutofit/>
          </a:bodyPr>
          <a:lstStyle/>
          <a:p>
            <a:pPr marL="0" indent="0">
              <a:buNone/>
            </a:pPr>
            <a:r>
              <a:rPr lang="ja-JP" altLang="en-US" sz="3200" dirty="0" smtClean="0">
                <a:latin typeface="ＭＳ Ｐゴシック" panose="020B0600070205080204" pitchFamily="50" charset="-128"/>
                <a:ea typeface="ＭＳ Ｐゴシック" panose="020B0600070205080204" pitchFamily="50" charset="-128"/>
              </a:rPr>
              <a:t>　</a:t>
            </a:r>
            <a:endParaRPr lang="en-US" altLang="ja-JP" sz="3200" dirty="0" smtClean="0">
              <a:latin typeface="ＭＳ Ｐゴシック" panose="020B0600070205080204" pitchFamily="50" charset="-128"/>
              <a:ea typeface="ＭＳ Ｐゴシック" panose="020B0600070205080204" pitchFamily="50" charset="-128"/>
            </a:endParaRPr>
          </a:p>
        </p:txBody>
      </p:sp>
      <p:graphicFrame>
        <p:nvGraphicFramePr>
          <p:cNvPr id="5" name="表 4"/>
          <p:cNvGraphicFramePr>
            <a:graphicFrameLocks noGrp="1"/>
          </p:cNvGraphicFramePr>
          <p:nvPr>
            <p:extLst/>
          </p:nvPr>
        </p:nvGraphicFramePr>
        <p:xfrm>
          <a:off x="608399" y="1403134"/>
          <a:ext cx="8004730" cy="5164554"/>
        </p:xfrm>
        <a:graphic>
          <a:graphicData uri="http://schemas.openxmlformats.org/drawingml/2006/table">
            <a:tbl>
              <a:tblPr firstCol="1" bandRow="1">
                <a:tableStyleId>{5C22544A-7EE6-4342-B048-85BDC9FD1C3A}</a:tableStyleId>
              </a:tblPr>
              <a:tblGrid>
                <a:gridCol w="1722991"/>
                <a:gridCol w="6281739"/>
              </a:tblGrid>
              <a:tr h="438205">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調査名</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ja-JP" altLang="en-US" sz="2000" dirty="0" smtClean="0">
                          <a:latin typeface="ＭＳ Ｐゴシック" panose="020B0600070205080204" pitchFamily="50" charset="-128"/>
                          <a:ea typeface="ＭＳ Ｐゴシック" panose="020B0600070205080204" pitchFamily="50" charset="-128"/>
                        </a:rPr>
                        <a:t>書店の利用に関するアンケート</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r h="948854">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目的</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ja-JP" altLang="en-US" sz="2000" dirty="0" smtClean="0">
                          <a:latin typeface="ＭＳ Ｐゴシック" panose="020B0600070205080204" pitchFamily="50" charset="-128"/>
                          <a:ea typeface="ＭＳ Ｐゴシック" panose="020B0600070205080204" pitchFamily="50" charset="-128"/>
                        </a:rPr>
                        <a:t>・筑波大生の書店</a:t>
                      </a:r>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書物に関する実態把握</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・友朋堂閉店前後での変化</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・研究学園に合う書店</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r h="461488">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対象</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筑波大学生</a:t>
                      </a:r>
                      <a:r>
                        <a:rPr kumimoji="1" lang="en-US" altLang="ja-JP" sz="2000" dirty="0" smtClean="0">
                          <a:latin typeface="ＭＳ Ｐゴシック" panose="020B0600070205080204" pitchFamily="50" charset="-128"/>
                          <a:ea typeface="ＭＳ Ｐゴシック" panose="020B0600070205080204" pitchFamily="50" charset="-128"/>
                        </a:rPr>
                        <a:t>186</a:t>
                      </a:r>
                      <a:r>
                        <a:rPr kumimoji="1" lang="ja-JP" altLang="en-US" sz="2000" dirty="0" smtClean="0">
                          <a:latin typeface="ＭＳ Ｐゴシック" panose="020B0600070205080204" pitchFamily="50" charset="-128"/>
                          <a:ea typeface="ＭＳ Ｐゴシック" panose="020B0600070205080204" pitchFamily="50" charset="-128"/>
                        </a:rPr>
                        <a:t>名（学群生</a:t>
                      </a:r>
                      <a:r>
                        <a:rPr kumimoji="1" lang="en-US" altLang="ja-JP" sz="2000" dirty="0" smtClean="0">
                          <a:latin typeface="ＭＳ Ｐゴシック" panose="020B0600070205080204" pitchFamily="50" charset="-128"/>
                          <a:ea typeface="ＭＳ Ｐゴシック" panose="020B0600070205080204" pitchFamily="50" charset="-128"/>
                        </a:rPr>
                        <a:t> 132</a:t>
                      </a:r>
                      <a:r>
                        <a:rPr kumimoji="1" lang="ja-JP" altLang="en-US" sz="2000" dirty="0" smtClean="0">
                          <a:latin typeface="ＭＳ Ｐゴシック" panose="020B0600070205080204" pitchFamily="50" charset="-128"/>
                          <a:ea typeface="ＭＳ Ｐゴシック" panose="020B0600070205080204" pitchFamily="50" charset="-128"/>
                        </a:rPr>
                        <a:t>名</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院生</a:t>
                      </a:r>
                      <a:r>
                        <a:rPr kumimoji="1" lang="en-US" altLang="ja-JP" sz="2000" dirty="0" smtClean="0">
                          <a:latin typeface="ＭＳ Ｐゴシック" panose="020B0600070205080204" pitchFamily="50" charset="-128"/>
                          <a:ea typeface="ＭＳ Ｐゴシック" panose="020B0600070205080204" pitchFamily="50" charset="-128"/>
                        </a:rPr>
                        <a:t>54</a:t>
                      </a:r>
                      <a:r>
                        <a:rPr kumimoji="1" lang="ja-JP" altLang="en-US" sz="2000" dirty="0" smtClean="0">
                          <a:latin typeface="ＭＳ Ｐゴシック" panose="020B0600070205080204" pitchFamily="50" charset="-128"/>
                          <a:ea typeface="ＭＳ Ｐゴシック" panose="020B0600070205080204" pitchFamily="50" charset="-128"/>
                        </a:rPr>
                        <a:t>名）</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r h="546754">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方法</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アンケート用紙を授業で配布</a:t>
                      </a:r>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部</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　</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班員の知り合いに配布</a:t>
                      </a:r>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部</a:t>
                      </a:r>
                      <a:r>
                        <a:rPr kumimoji="1" lang="en-US" altLang="ja-JP"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r h="518942">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実施期間</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ja-JP" altLang="en-US" sz="2000" dirty="0" smtClean="0">
                          <a:latin typeface="ＭＳ Ｐゴシック" panose="020B0600070205080204" pitchFamily="50" charset="-128"/>
                          <a:ea typeface="ＭＳ Ｐゴシック" panose="020B0600070205080204" pitchFamily="50" charset="-128"/>
                        </a:rPr>
                        <a:t>　</a:t>
                      </a:r>
                      <a:r>
                        <a:rPr kumimoji="1" lang="en-US" altLang="ja-JP" sz="2000" dirty="0" smtClean="0">
                          <a:latin typeface="ＭＳ Ｐゴシック" panose="020B0600070205080204" pitchFamily="50" charset="-128"/>
                          <a:ea typeface="ＭＳ Ｐゴシック" panose="020B0600070205080204" pitchFamily="50" charset="-128"/>
                        </a:rPr>
                        <a:t>2016</a:t>
                      </a:r>
                      <a:r>
                        <a:rPr kumimoji="1" lang="ja-JP" altLang="en-US" sz="2000" dirty="0" smtClean="0">
                          <a:latin typeface="ＭＳ Ｐゴシック" panose="020B0600070205080204" pitchFamily="50" charset="-128"/>
                          <a:ea typeface="ＭＳ Ｐゴシック" panose="020B0600070205080204" pitchFamily="50" charset="-128"/>
                        </a:rPr>
                        <a:t>年</a:t>
                      </a:r>
                      <a:r>
                        <a:rPr kumimoji="1" lang="en-US" altLang="ja-JP" sz="2000" dirty="0" smtClean="0">
                          <a:latin typeface="ＭＳ Ｐゴシック" panose="020B0600070205080204" pitchFamily="50" charset="-128"/>
                          <a:ea typeface="ＭＳ Ｐゴシック" panose="020B0600070205080204" pitchFamily="50" charset="-128"/>
                        </a:rPr>
                        <a:t>6</a:t>
                      </a:r>
                      <a:r>
                        <a:rPr kumimoji="1" lang="ja-JP" altLang="en-US" sz="2000" dirty="0" smtClean="0">
                          <a:latin typeface="ＭＳ Ｐゴシック" panose="020B0600070205080204" pitchFamily="50" charset="-128"/>
                          <a:ea typeface="ＭＳ Ｐゴシック" panose="020B0600070205080204" pitchFamily="50" charset="-128"/>
                        </a:rPr>
                        <a:t>月</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r h="2020044">
                <a:tc>
                  <a:txBody>
                    <a:bodyPr/>
                    <a:lstStyle/>
                    <a:p>
                      <a:pPr algn="l"/>
                      <a:r>
                        <a:rPr kumimoji="1" lang="ja-JP" altLang="en-US" sz="2400" dirty="0" smtClean="0">
                          <a:latin typeface="ＭＳ Ｐゴシック" panose="020B0600070205080204" pitchFamily="50" charset="-128"/>
                          <a:ea typeface="ＭＳ Ｐゴシック" panose="020B0600070205080204" pitchFamily="50" charset="-128"/>
                        </a:rPr>
                        <a:t>質問項目</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l"/>
                      <a:r>
                        <a:rPr kumimoji="1" lang="ja-JP" altLang="en-US" sz="2000" dirty="0" smtClean="0">
                          <a:latin typeface="ＭＳ Ｐゴシック" panose="020B0600070205080204" pitchFamily="50" charset="-128"/>
                          <a:ea typeface="ＭＳ Ｐゴシック" panose="020B0600070205080204" pitchFamily="50" charset="-128"/>
                        </a:rPr>
                        <a:t>・個人属性</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・書店の利用頻度</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・ネット通販、電子書籍、図書館の利用</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・書店のニーズ</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・友朋堂の利用頻度</a:t>
                      </a:r>
                      <a:endParaRPr kumimoji="1" lang="en-US" altLang="ja-JP" sz="2000" dirty="0" smtClean="0">
                        <a:latin typeface="ＭＳ Ｐゴシック" panose="020B0600070205080204" pitchFamily="50" charset="-128"/>
                        <a:ea typeface="ＭＳ Ｐゴシック" panose="020B0600070205080204" pitchFamily="50" charset="-128"/>
                      </a:endParaRPr>
                    </a:p>
                    <a:p>
                      <a:pPr algn="l"/>
                      <a:r>
                        <a:rPr kumimoji="1" lang="ja-JP" altLang="en-US" sz="2000" dirty="0" smtClean="0">
                          <a:latin typeface="ＭＳ Ｐゴシック" panose="020B0600070205080204" pitchFamily="50" charset="-128"/>
                          <a:ea typeface="ＭＳ Ｐゴシック" panose="020B0600070205080204" pitchFamily="50" charset="-128"/>
                        </a:rPr>
                        <a:t>・友朋堂閉店前後の行動</a:t>
                      </a:r>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感情の変化</a:t>
                      </a:r>
                      <a:endParaRPr kumimoji="1" lang="ja-JP" altLang="en-US" sz="2000" dirty="0">
                        <a:latin typeface="ＭＳ Ｐゴシック" panose="020B0600070205080204" pitchFamily="50" charset="-128"/>
                        <a:ea typeface="ＭＳ Ｐゴシック" panose="020B0600070205080204" pitchFamily="50" charset="-128"/>
                      </a:endParaRPr>
                    </a:p>
                  </a:txBody>
                  <a:tcPr anchor="ctr"/>
                </a:tc>
              </a:tr>
            </a:tbl>
          </a:graphicData>
        </a:graphic>
      </p:graphicFrame>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20</a:t>
            </a:fld>
            <a:endParaRPr lang="en-US"/>
          </a:p>
        </p:txBody>
      </p:sp>
    </p:spTree>
    <p:extLst>
      <p:ext uri="{BB962C8B-B14F-4D97-AF65-F5344CB8AC3E}">
        <p14:creationId xmlns:p14="http://schemas.microsoft.com/office/powerpoint/2010/main" val="3015673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695391"/>
            <a:ext cx="9119936" cy="3046988"/>
          </a:xfrm>
          <a:prstGeom prst="rect">
            <a:avLst/>
          </a:prstGeom>
          <a:solidFill>
            <a:srgbClr val="6EA0B0"/>
          </a:solidFill>
        </p:spPr>
        <p:txBody>
          <a:bodyPr wrap="square">
            <a:spAutoFit/>
          </a:bodyPr>
          <a:lstStyle/>
          <a:p>
            <a:pPr algn="ctr"/>
            <a:endParaRPr kumimoji="1" lang="en-US" altLang="ja-JP" sz="6600" dirty="0" smtClean="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6600" b="1" dirty="0" smtClean="0">
                <a:solidFill>
                  <a:schemeClr val="bg1"/>
                </a:solidFill>
                <a:latin typeface="+mn-ea"/>
              </a:rPr>
              <a:t>筑波大生の実態</a:t>
            </a:r>
            <a:endParaRPr kumimoji="1" lang="en-US" altLang="ja-JP" sz="6600" b="1" dirty="0" smtClean="0">
              <a:solidFill>
                <a:schemeClr val="bg1"/>
              </a:solidFill>
              <a:latin typeface="+mn-ea"/>
            </a:endParaRPr>
          </a:p>
          <a:p>
            <a:pPr algn="ctr"/>
            <a:endParaRPr kumimoji="1" lang="ja-JP" altLang="en-US" sz="6000" dirty="0"/>
          </a:p>
        </p:txBody>
      </p:sp>
      <p:sp>
        <p:nvSpPr>
          <p:cNvPr id="5"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21</a:t>
            </a:fld>
            <a:endParaRPr lang="en-US"/>
          </a:p>
        </p:txBody>
      </p:sp>
    </p:spTree>
    <p:extLst>
      <p:ext uri="{BB962C8B-B14F-4D97-AF65-F5344CB8AC3E}">
        <p14:creationId xmlns:p14="http://schemas.microsoft.com/office/powerpoint/2010/main" val="56310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8399" y="223199"/>
            <a:ext cx="5220000" cy="1187997"/>
          </a:xfrm>
          <a:solidFill>
            <a:schemeClr val="accent1"/>
          </a:solidFill>
        </p:spPr>
        <p:txBody>
          <a:bodyPr/>
          <a:lstStyle/>
          <a:p>
            <a:r>
              <a:rPr lang="ja-JP" altLang="en-US" sz="3600" dirty="0" smtClean="0">
                <a:solidFill>
                  <a:schemeClr val="bg1"/>
                </a:solidFill>
                <a:latin typeface="メイリオ" panose="020B0604030504040204" pitchFamily="50" charset="-128"/>
                <a:ea typeface="メイリオ" panose="020B0604030504040204" pitchFamily="50" charset="-128"/>
              </a:rPr>
              <a:t>筑波大生の実態</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753996" y="1564316"/>
            <a:ext cx="7305151" cy="4615420"/>
          </a:xfrm>
        </p:spPr>
        <p:txBody>
          <a:bodyPr>
            <a:noAutofit/>
          </a:bodyPr>
          <a:lstStyle/>
          <a:p>
            <a:pPr marL="0" indent="0">
              <a:buNone/>
            </a:pPr>
            <a:r>
              <a:rPr lang="ja-JP" altLang="en-US" sz="3200" dirty="0" smtClean="0">
                <a:latin typeface="ＭＳ Ｐゴシック" panose="020B0600070205080204" pitchFamily="50" charset="-128"/>
                <a:ea typeface="ＭＳ Ｐゴシック" panose="020B0600070205080204" pitchFamily="50" charset="-128"/>
              </a:rPr>
              <a:t>　</a:t>
            </a:r>
            <a:endParaRPr lang="en-US" altLang="ja-JP" sz="3200" dirty="0" smtClean="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4860716" y="5260586"/>
            <a:ext cx="338554" cy="276999"/>
          </a:xfrm>
          <a:prstGeom prst="rect">
            <a:avLst/>
          </a:prstGeom>
          <a:noFill/>
        </p:spPr>
        <p:txBody>
          <a:bodyPr wrap="none" rtlCol="0">
            <a:spAutoFit/>
          </a:bodyPr>
          <a:lstStyle/>
          <a:p>
            <a:r>
              <a:rPr kumimoji="1" lang="ja-JP" altLang="en-US" sz="1200" dirty="0" smtClean="0"/>
              <a:t>１</a:t>
            </a:r>
            <a:endParaRPr kumimoji="1" lang="ja-JP" altLang="en-US" dirty="0"/>
          </a:p>
        </p:txBody>
      </p:sp>
      <p:pic>
        <p:nvPicPr>
          <p:cNvPr id="6" name="図 5" descr="グラフ.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0" y="1460576"/>
            <a:ext cx="8003280" cy="5145301"/>
          </a:xfrm>
          <a:prstGeom prst="rect">
            <a:avLst/>
          </a:prstGeom>
        </p:spPr>
      </p:pic>
      <p:sp>
        <p:nvSpPr>
          <p:cNvPr id="13" name="テキスト ボックス 12"/>
          <p:cNvSpPr txBox="1"/>
          <p:nvPr/>
        </p:nvSpPr>
        <p:spPr>
          <a:xfrm>
            <a:off x="6752652" y="2839537"/>
            <a:ext cx="2278117" cy="1015663"/>
          </a:xfrm>
          <a:prstGeom prst="rect">
            <a:avLst/>
          </a:prstGeom>
          <a:solidFill>
            <a:schemeClr val="bg1"/>
          </a:solidFill>
          <a:ln w="38100">
            <a:solidFill>
              <a:schemeClr val="accent6">
                <a:lumMod val="75000"/>
              </a:schemeClr>
            </a:solidFill>
          </a:ln>
        </p:spPr>
        <p:txBody>
          <a:bodyPr wrap="square" rtlCol="0">
            <a:spAutoFit/>
          </a:bodyPr>
          <a:lstStyle/>
          <a:p>
            <a:r>
              <a:rPr kumimoji="1" lang="ja-JP" altLang="en-US" sz="2000" dirty="0" smtClean="0">
                <a:latin typeface="ＭＳ Ｐゴシック" panose="020B0600070205080204" pitchFamily="50" charset="-128"/>
                <a:ea typeface="ＭＳ Ｐゴシック" panose="020B0600070205080204" pitchFamily="50" charset="-128"/>
              </a:rPr>
              <a:t>平均</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学群生</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11,533</a:t>
            </a:r>
            <a:r>
              <a:rPr kumimoji="1" lang="ja-JP" altLang="en-US" sz="2000" dirty="0" smtClean="0">
                <a:latin typeface="ＭＳ Ｐゴシック" panose="020B0600070205080204" pitchFamily="50" charset="-128"/>
                <a:ea typeface="ＭＳ Ｐゴシック" panose="020B0600070205080204" pitchFamily="50" charset="-128"/>
              </a:rPr>
              <a:t>円</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院生</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14,745</a:t>
            </a:r>
            <a:r>
              <a:rPr kumimoji="1" lang="ja-JP" altLang="en-US" sz="2000" dirty="0" smtClean="0">
                <a:latin typeface="ＭＳ Ｐゴシック" panose="020B0600070205080204" pitchFamily="50" charset="-128"/>
                <a:ea typeface="ＭＳ Ｐゴシック" panose="020B0600070205080204" pitchFamily="50" charset="-128"/>
              </a:rPr>
              <a:t>円</a:t>
            </a:r>
            <a:endParaRPr kumimoji="1" lang="ja-JP" altLang="en-US" sz="2000" dirty="0">
              <a:latin typeface="ＭＳ Ｐゴシック" panose="020B0600070205080204" pitchFamily="50" charset="-128"/>
              <a:ea typeface="ＭＳ Ｐゴシック" panose="020B0600070205080204" pitchFamily="50" charset="-128"/>
            </a:endParaRPr>
          </a:p>
        </p:txBody>
      </p:sp>
      <p:graphicFrame>
        <p:nvGraphicFramePr>
          <p:cNvPr id="9"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22</a:t>
            </a:fld>
            <a:endParaRPr lang="en-US"/>
          </a:p>
        </p:txBody>
      </p:sp>
    </p:spTree>
    <p:extLst>
      <p:ext uri="{BB962C8B-B14F-4D97-AF65-F5344CB8AC3E}">
        <p14:creationId xmlns:p14="http://schemas.microsoft.com/office/powerpoint/2010/main" val="1548806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607785" y="1463012"/>
            <a:ext cx="8263338" cy="4966794"/>
          </a:xfrm>
          <a:prstGeom prst="rect">
            <a:avLst/>
          </a:prstGeom>
        </p:spPr>
      </p:pic>
      <p:sp>
        <p:nvSpPr>
          <p:cNvPr id="5" name="タイトル 4"/>
          <p:cNvSpPr>
            <a:spLocks noGrp="1"/>
          </p:cNvSpPr>
          <p:nvPr>
            <p:ph type="title"/>
          </p:nvPr>
        </p:nvSpPr>
        <p:spPr/>
        <p:txBody>
          <a:bodyPr/>
          <a:lstStyle/>
          <a:p>
            <a:r>
              <a:rPr lang="ja-JP" altLang="en-US" dirty="0" smtClean="0"/>
              <a:t>　</a:t>
            </a:r>
            <a:endParaRPr lang="en-US" dirty="0"/>
          </a:p>
        </p:txBody>
      </p:sp>
      <p:sp>
        <p:nvSpPr>
          <p:cNvPr id="6" name="タイトル 1"/>
          <p:cNvSpPr txBox="1">
            <a:spLocks/>
          </p:cNvSpPr>
          <p:nvPr/>
        </p:nvSpPr>
        <p:spPr>
          <a:xfrm>
            <a:off x="607785"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3600" b="1" dirty="0" smtClean="0">
                <a:solidFill>
                  <a:schemeClr val="bg1"/>
                </a:solidFill>
                <a:latin typeface="メイリオ" panose="020B0604030504040204" pitchFamily="50" charset="-128"/>
                <a:ea typeface="メイリオ" panose="020B0604030504040204" pitchFamily="50" charset="-128"/>
              </a:rPr>
              <a:t>筑波大生の実態</a:t>
            </a:r>
            <a:endParaRPr lang="ja-JP" altLang="en-US" sz="3600" b="1" dirty="0">
              <a:solidFill>
                <a:schemeClr val="bg1"/>
              </a:solidFill>
              <a:latin typeface="メイリオ" panose="020B0604030504040204" pitchFamily="50" charset="-128"/>
              <a:ea typeface="メイリオ" panose="020B0604030504040204" pitchFamily="50" charset="-128"/>
            </a:endParaRPr>
          </a:p>
        </p:txBody>
      </p:sp>
      <p:graphicFrame>
        <p:nvGraphicFramePr>
          <p:cNvPr id="13"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テキスト ボックス 10"/>
          <p:cNvSpPr txBox="1"/>
          <p:nvPr/>
        </p:nvSpPr>
        <p:spPr>
          <a:xfrm>
            <a:off x="6460863" y="3122729"/>
            <a:ext cx="2456676" cy="1015663"/>
          </a:xfrm>
          <a:prstGeom prst="rect">
            <a:avLst/>
          </a:prstGeom>
          <a:solidFill>
            <a:schemeClr val="bg1"/>
          </a:solidFill>
          <a:ln w="38100">
            <a:solidFill>
              <a:schemeClr val="accent6">
                <a:lumMod val="75000"/>
              </a:schemeClr>
            </a:solidFill>
          </a:ln>
        </p:spPr>
        <p:txBody>
          <a:bodyPr wrap="square" rtlCol="0">
            <a:spAutoFit/>
          </a:bodyPr>
          <a:lstStyle/>
          <a:p>
            <a:r>
              <a:rPr kumimoji="1" lang="ja-JP" altLang="en-US" sz="2000" dirty="0" smtClean="0">
                <a:latin typeface="ＭＳ Ｐゴシック" panose="020B0600070205080204" pitchFamily="50" charset="-128"/>
                <a:ea typeface="ＭＳ Ｐゴシック" panose="020B0600070205080204" pitchFamily="50" charset="-128"/>
              </a:rPr>
              <a:t>平均</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学群生</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5,323</a:t>
            </a:r>
            <a:r>
              <a:rPr kumimoji="1" lang="ja-JP" altLang="en-US" sz="2000" dirty="0" smtClean="0">
                <a:latin typeface="ＭＳ Ｐゴシック" panose="020B0600070205080204" pitchFamily="50" charset="-128"/>
                <a:ea typeface="ＭＳ Ｐゴシック" panose="020B0600070205080204" pitchFamily="50" charset="-128"/>
              </a:rPr>
              <a:t>円</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院生</a:t>
            </a:r>
            <a:r>
              <a:rPr kumimoji="1" lang="en-US" altLang="ja-JP" sz="2000" dirty="0" smtClean="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a:t>
            </a:r>
            <a:r>
              <a:rPr kumimoji="1" lang="en-US" altLang="ja-JP" sz="2000" dirty="0" smtClean="0">
                <a:latin typeface="ＭＳ Ｐゴシック" panose="020B0600070205080204" pitchFamily="50" charset="-128"/>
                <a:ea typeface="ＭＳ Ｐゴシック" panose="020B0600070205080204" pitchFamily="50" charset="-128"/>
              </a:rPr>
              <a:t>20,741</a:t>
            </a:r>
            <a:r>
              <a:rPr kumimoji="1" lang="ja-JP" altLang="en-US" sz="2000" dirty="0" smtClean="0">
                <a:latin typeface="ＭＳ Ｐゴシック" panose="020B0600070205080204" pitchFamily="50" charset="-128"/>
                <a:ea typeface="ＭＳ Ｐゴシック" panose="020B0600070205080204" pitchFamily="50" charset="-128"/>
              </a:rPr>
              <a:t>円</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0" y="5719482"/>
            <a:ext cx="9144000" cy="1138518"/>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学群生</a:t>
            </a:r>
            <a:r>
              <a:rPr kumimoji="1" lang="ja-JP" altLang="en-US" sz="3200" dirty="0">
                <a:latin typeface="ＭＳ Ｐゴシック" panose="020B0600070205080204" pitchFamily="50" charset="-128"/>
                <a:ea typeface="ＭＳ Ｐゴシック" panose="020B0600070205080204" pitchFamily="50" charset="-128"/>
              </a:rPr>
              <a:t>では書店での</a:t>
            </a:r>
            <a:r>
              <a:rPr kumimoji="1" lang="ja-JP" altLang="en-US" sz="3200" dirty="0" smtClean="0">
                <a:latin typeface="ＭＳ Ｐゴシック" panose="020B0600070205080204" pitchFamily="50" charset="-128"/>
                <a:ea typeface="ＭＳ Ｐゴシック" panose="020B0600070205080204" pitchFamily="50" charset="-128"/>
              </a:rPr>
              <a:t>購入金額が</a:t>
            </a:r>
            <a:r>
              <a:rPr kumimoji="1" lang="ja-JP" altLang="en-US" sz="3200" dirty="0">
                <a:latin typeface="ＭＳ Ｐゴシック" panose="020B0600070205080204" pitchFamily="50" charset="-128"/>
                <a:ea typeface="ＭＳ Ｐゴシック" panose="020B0600070205080204" pitchFamily="50" charset="-128"/>
              </a:rPr>
              <a:t>多いが</a:t>
            </a:r>
          </a:p>
          <a:p>
            <a:pPr algn="ctr"/>
            <a:r>
              <a:rPr kumimoji="1" lang="ja-JP" altLang="en-US" sz="3200" dirty="0">
                <a:latin typeface="ＭＳ Ｐゴシック" panose="020B0600070205080204" pitchFamily="50" charset="-128"/>
                <a:ea typeface="ＭＳ Ｐゴシック" panose="020B0600070205080204" pitchFamily="50" charset="-128"/>
              </a:rPr>
              <a:t>院生は</a:t>
            </a:r>
            <a:r>
              <a:rPr kumimoji="1" lang="ja-JP" altLang="en-US" sz="3200" dirty="0" smtClean="0">
                <a:latin typeface="ＭＳ Ｐゴシック" panose="020B0600070205080204" pitchFamily="50" charset="-128"/>
                <a:ea typeface="ＭＳ Ｐゴシック" panose="020B0600070205080204" pitchFamily="50" charset="-128"/>
              </a:rPr>
              <a:t>ネットでの購入金額が</a:t>
            </a:r>
            <a:r>
              <a:rPr kumimoji="1" lang="ja-JP" altLang="en-US" sz="3200" dirty="0">
                <a:latin typeface="ＭＳ Ｐゴシック" panose="020B0600070205080204" pitchFamily="50" charset="-128"/>
                <a:ea typeface="ＭＳ Ｐゴシック" panose="020B0600070205080204" pitchFamily="50" charset="-128"/>
              </a:rPr>
              <a:t>多い</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23</a:t>
            </a:fld>
            <a:endParaRPr lang="en-US"/>
          </a:p>
        </p:txBody>
      </p:sp>
    </p:spTree>
    <p:extLst>
      <p:ext uri="{BB962C8B-B14F-4D97-AF65-F5344CB8AC3E}">
        <p14:creationId xmlns:p14="http://schemas.microsoft.com/office/powerpoint/2010/main" val="194163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6190" t="16920" r="17302" b="9937"/>
          <a:stretch/>
        </p:blipFill>
        <p:spPr>
          <a:xfrm>
            <a:off x="608399" y="200353"/>
            <a:ext cx="8201063" cy="6140565"/>
          </a:xfrm>
          <a:prstGeom prst="rect">
            <a:avLst/>
          </a:prstGeom>
        </p:spPr>
      </p:pic>
      <p:sp>
        <p:nvSpPr>
          <p:cNvPr id="2" name="正方形/長方形 1"/>
          <p:cNvSpPr/>
          <p:nvPr/>
        </p:nvSpPr>
        <p:spPr>
          <a:xfrm>
            <a:off x="1" y="5522259"/>
            <a:ext cx="9144000" cy="1335741"/>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a:latin typeface="ＭＳ Ｐゴシック" panose="020B0600070205080204" pitchFamily="50" charset="-128"/>
                <a:ea typeface="ＭＳ Ｐゴシック" panose="020B0600070205080204" pitchFamily="50" charset="-128"/>
              </a:rPr>
              <a:t>1993</a:t>
            </a:r>
            <a:r>
              <a:rPr kumimoji="1" lang="ja-JP" altLang="en-US" sz="3200" dirty="0">
                <a:latin typeface="ＭＳ Ｐゴシック" panose="020B0600070205080204" pitchFamily="50" charset="-128"/>
                <a:ea typeface="ＭＳ Ｐゴシック" panose="020B0600070205080204" pitchFamily="50" charset="-128"/>
              </a:rPr>
              <a:t>年の都市計画実習のデータより</a:t>
            </a:r>
          </a:p>
          <a:p>
            <a:pPr algn="ctr"/>
            <a:r>
              <a:rPr kumimoji="1" lang="ja-JP" altLang="en-US" sz="3200" dirty="0">
                <a:latin typeface="ＭＳ Ｐゴシック" panose="020B0600070205080204" pitchFamily="50" charset="-128"/>
                <a:ea typeface="ＭＳ Ｐゴシック" panose="020B0600070205080204" pitchFamily="50" charset="-128"/>
              </a:rPr>
              <a:t>当時の学生の平均書籍購入金額が判明！</a:t>
            </a:r>
          </a:p>
        </p:txBody>
      </p:sp>
      <p:sp>
        <p:nvSpPr>
          <p:cNvPr id="6"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7" name="テキスト ボックス 6"/>
          <p:cNvSpPr txBox="1"/>
          <p:nvPr/>
        </p:nvSpPr>
        <p:spPr>
          <a:xfrm>
            <a:off x="5554133" y="1977071"/>
            <a:ext cx="1501423" cy="369332"/>
          </a:xfrm>
          <a:prstGeom prst="rect">
            <a:avLst/>
          </a:prstGeom>
          <a:noFill/>
        </p:spPr>
        <p:txBody>
          <a:bodyPr wrap="square" rtlCol="0">
            <a:spAutoFit/>
          </a:bodyPr>
          <a:lstStyle/>
          <a:p>
            <a:r>
              <a:rPr kumimoji="1" lang="en-US" altLang="ja-JP" dirty="0" smtClean="0">
                <a:latin typeface="ＭＳ Ｐゴシック"/>
                <a:ea typeface="ＭＳ Ｐゴシック"/>
                <a:cs typeface="ＭＳ Ｐゴシック"/>
              </a:rPr>
              <a:t>(1993</a:t>
            </a:r>
            <a:r>
              <a:rPr kumimoji="1" lang="ja-JP" altLang="en-US" dirty="0" smtClean="0">
                <a:latin typeface="ＭＳ Ｐゴシック"/>
                <a:ea typeface="ＭＳ Ｐゴシック"/>
                <a:cs typeface="ＭＳ Ｐゴシック"/>
              </a:rPr>
              <a:t>年</a:t>
            </a:r>
            <a:r>
              <a:rPr kumimoji="1" lang="en-US" altLang="ja-JP" dirty="0" smtClean="0">
                <a:latin typeface="ＭＳ Ｐゴシック"/>
                <a:ea typeface="ＭＳ Ｐゴシック"/>
                <a:cs typeface="ＭＳ Ｐゴシック"/>
              </a:rPr>
              <a:t>)</a:t>
            </a:r>
            <a:endParaRPr kumimoji="1" lang="ja-JP" altLang="en-US" dirty="0">
              <a:latin typeface="ＭＳ Ｐゴシック"/>
              <a:ea typeface="ＭＳ Ｐゴシック"/>
              <a:cs typeface="ＭＳ Ｐゴシック"/>
            </a:endParaRPr>
          </a:p>
        </p:txBody>
      </p:sp>
      <p:cxnSp>
        <p:nvCxnSpPr>
          <p:cNvPr id="8" name="直線コネクタ 7"/>
          <p:cNvCxnSpPr/>
          <p:nvPr/>
        </p:nvCxnSpPr>
        <p:spPr>
          <a:xfrm>
            <a:off x="2652889" y="4388555"/>
            <a:ext cx="27798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3087511" y="4893732"/>
            <a:ext cx="27798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3341511" y="5387622"/>
            <a:ext cx="27798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5DBAE4E6-4D12-4A48-9B6B-6FA0B79BEE93}" type="slidenum">
              <a:rPr lang="en-US" smtClean="0"/>
              <a:t>24</a:t>
            </a:fld>
            <a:endParaRPr lang="en-US"/>
          </a:p>
        </p:txBody>
      </p:sp>
    </p:spTree>
    <p:extLst>
      <p:ext uri="{BB962C8B-B14F-4D97-AF65-F5344CB8AC3E}">
        <p14:creationId xmlns:p14="http://schemas.microsoft.com/office/powerpoint/2010/main" val="341497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3600" dirty="0" smtClean="0">
                <a:solidFill>
                  <a:schemeClr val="bg1"/>
                </a:solidFill>
                <a:latin typeface="メイリオ" panose="020B0604030504040204" pitchFamily="50" charset="-128"/>
                <a:ea typeface="メイリオ" panose="020B0604030504040204" pitchFamily="50" charset="-128"/>
              </a:rPr>
              <a:t>書籍購入額の比較</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932327" y="1243294"/>
            <a:ext cx="8019557" cy="4031873"/>
          </a:xfrm>
          <a:prstGeom prst="rect">
            <a:avLst/>
          </a:prstGeom>
          <a:noFill/>
        </p:spPr>
        <p:txBody>
          <a:bodyPr wrap="square" rtlCol="0">
            <a:spAutoFit/>
          </a:bodyPr>
          <a:lstStyle/>
          <a:p>
            <a:r>
              <a:rPr kumimoji="1" lang="ja-JP" altLang="ja-JP" sz="4000" b="1" u="sng" dirty="0">
                <a:solidFill>
                  <a:srgbClr val="660066"/>
                </a:solidFill>
                <a:latin typeface="ＭＳ Ｐゴシック" panose="020B0600070205080204" pitchFamily="50" charset="-128"/>
                <a:ea typeface="ＭＳ Ｐゴシック" panose="020B0600070205080204" pitchFamily="50" charset="-128"/>
              </a:rPr>
              <a:t>1</a:t>
            </a:r>
            <a:r>
              <a:rPr kumimoji="1" lang="en-US" altLang="ja-JP" sz="4000" b="1" u="sng" dirty="0">
                <a:solidFill>
                  <a:srgbClr val="660066"/>
                </a:solidFill>
                <a:latin typeface="ＭＳ Ｐゴシック" panose="020B0600070205080204" pitchFamily="50" charset="-128"/>
                <a:ea typeface="ＭＳ Ｐゴシック" panose="020B0600070205080204" pitchFamily="50" charset="-128"/>
              </a:rPr>
              <a:t>993</a:t>
            </a:r>
            <a:r>
              <a:rPr kumimoji="1" lang="ja-JP" altLang="en-US" sz="3200" b="1" u="sng" dirty="0">
                <a:solidFill>
                  <a:srgbClr val="660066"/>
                </a:solidFill>
                <a:latin typeface="ＭＳ Ｐゴシック" panose="020B0600070205080204" pitchFamily="50" charset="-128"/>
                <a:ea typeface="ＭＳ Ｐゴシック" panose="020B0600070205080204" pitchFamily="50" charset="-128"/>
              </a:rPr>
              <a:t>年</a:t>
            </a:r>
            <a:endParaRPr kumimoji="1" lang="en-US" altLang="ja-JP" sz="3600" b="1" u="sng" dirty="0">
              <a:solidFill>
                <a:srgbClr val="660066"/>
              </a:solidFill>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雑誌</a:t>
            </a:r>
            <a:r>
              <a:rPr lang="ja-JP" altLang="en-US" sz="2400" dirty="0" smtClean="0">
                <a:latin typeface="ＭＳ Ｐゴシック" panose="020B0600070205080204" pitchFamily="50" charset="-128"/>
                <a:ea typeface="ＭＳ Ｐゴシック" panose="020B0600070205080204" pitchFamily="50" charset="-128"/>
              </a:rPr>
              <a:t>コミック</a:t>
            </a:r>
            <a:r>
              <a:rPr lang="en-US" altLang="ja-JP" sz="2400" dirty="0" smtClean="0">
                <a:latin typeface="ＭＳ Ｐゴシック" panose="020B0600070205080204" pitchFamily="50" charset="-128"/>
                <a:ea typeface="ＭＳ Ｐゴシック" panose="020B0600070205080204" pitchFamily="50" charset="-128"/>
              </a:rPr>
              <a:t>		</a:t>
            </a:r>
            <a:r>
              <a:rPr lang="en-US" altLang="ja-JP" sz="3200" dirty="0" smtClean="0">
                <a:latin typeface="ＭＳ Ｐゴシック" panose="020B0600070205080204" pitchFamily="50" charset="-128"/>
                <a:ea typeface="ＭＳ Ｐゴシック" panose="020B0600070205080204" pitchFamily="50" charset="-128"/>
              </a:rPr>
              <a:t>1,507.2</a:t>
            </a:r>
            <a:r>
              <a:rPr lang="ja-JP" altLang="en-US" sz="2400" dirty="0" smtClean="0">
                <a:latin typeface="ＭＳ Ｐゴシック" panose="020B0600070205080204" pitchFamily="50" charset="-128"/>
                <a:ea typeface="ＭＳ Ｐゴシック" panose="020B0600070205080204" pitchFamily="50" charset="-128"/>
              </a:rPr>
              <a:t>円</a:t>
            </a:r>
            <a:r>
              <a:rPr lang="en-US" altLang="ja-JP" sz="2400" dirty="0" smtClean="0">
                <a:latin typeface="ＭＳ Ｐゴシック" panose="020B0600070205080204" pitchFamily="50" charset="-128"/>
                <a:ea typeface="ＭＳ Ｐゴシック" panose="020B0600070205080204" pitchFamily="50" charset="-128"/>
              </a:rPr>
              <a:t>/</a:t>
            </a:r>
            <a:r>
              <a:rPr lang="ja-JP" altLang="en-US" sz="2400" dirty="0" smtClean="0">
                <a:latin typeface="ＭＳ Ｐゴシック" panose="020B0600070205080204" pitchFamily="50" charset="-128"/>
                <a:ea typeface="ＭＳ Ｐゴシック" panose="020B0600070205080204" pitchFamily="50" charset="-128"/>
              </a:rPr>
              <a:t>月</a:t>
            </a:r>
            <a:endParaRPr lang="en-US" altLang="ja-JP" sz="32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単行本・</a:t>
            </a:r>
            <a:r>
              <a:rPr kumimoji="1" lang="ja-JP" altLang="en-US" sz="2400" dirty="0" smtClean="0">
                <a:latin typeface="ＭＳ Ｐゴシック" panose="020B0600070205080204" pitchFamily="50" charset="-128"/>
                <a:ea typeface="ＭＳ Ｐゴシック" panose="020B0600070205080204" pitchFamily="50" charset="-128"/>
              </a:rPr>
              <a:t>専門書</a:t>
            </a:r>
            <a:r>
              <a:rPr kumimoji="1" lang="en-US" altLang="ja-JP" sz="2400" dirty="0" smtClean="0">
                <a:latin typeface="ＭＳ Ｐゴシック" panose="020B0600070205080204" pitchFamily="50" charset="-128"/>
                <a:ea typeface="ＭＳ Ｐゴシック" panose="020B0600070205080204" pitchFamily="50" charset="-128"/>
              </a:rPr>
              <a:t>	</a:t>
            </a:r>
            <a:r>
              <a:rPr kumimoji="1" lang="en-US" altLang="ja-JP" sz="3200" dirty="0" smtClean="0">
                <a:latin typeface="ＭＳ Ｐゴシック" panose="020B0600070205080204" pitchFamily="50" charset="-128"/>
                <a:ea typeface="ＭＳ Ｐゴシック" panose="020B0600070205080204" pitchFamily="50" charset="-128"/>
              </a:rPr>
              <a:t>3,695.7</a:t>
            </a:r>
            <a:r>
              <a:rPr kumimoji="1" lang="ja-JP" altLang="en-US" sz="2400" dirty="0" smtClean="0">
                <a:latin typeface="ＭＳ Ｐゴシック" panose="020B0600070205080204" pitchFamily="50" charset="-128"/>
                <a:ea typeface="ＭＳ Ｐゴシック" panose="020B0600070205080204" pitchFamily="50" charset="-128"/>
              </a:rPr>
              <a:t>円</a:t>
            </a:r>
            <a:r>
              <a:rPr kumimoji="1" lang="en-US" altLang="ja-JP" sz="2400" dirty="0" smtClean="0">
                <a:latin typeface="ＭＳ Ｐゴシック" panose="020B0600070205080204" pitchFamily="50" charset="-128"/>
                <a:ea typeface="ＭＳ Ｐゴシック" panose="020B0600070205080204" pitchFamily="50" charset="-128"/>
              </a:rPr>
              <a:t>/</a:t>
            </a:r>
            <a:r>
              <a:rPr kumimoji="1" lang="ja-JP" altLang="en-US" sz="2400" dirty="0" smtClean="0">
                <a:latin typeface="ＭＳ Ｐゴシック" panose="020B0600070205080204" pitchFamily="50" charset="-128"/>
                <a:ea typeface="ＭＳ Ｐゴシック" panose="020B0600070205080204" pitchFamily="50" charset="-128"/>
              </a:rPr>
              <a:t>月</a:t>
            </a:r>
            <a:r>
              <a:rPr kumimoji="1" lang="en-US" altLang="ja-JP" sz="2800" dirty="0">
                <a:latin typeface="ＭＳ Ｐゴシック" panose="020B0600070205080204" pitchFamily="50" charset="-128"/>
                <a:ea typeface="ＭＳ Ｐゴシック" panose="020B0600070205080204" pitchFamily="50" charset="-128"/>
              </a:rPr>
              <a:t>	</a:t>
            </a:r>
          </a:p>
          <a:p>
            <a:r>
              <a:rPr kumimoji="1" lang="en-US" altLang="ja-JP" sz="2800" dirty="0">
                <a:latin typeface="ＭＳ Ｐゴシック" panose="020B0600070205080204" pitchFamily="50" charset="-128"/>
                <a:ea typeface="ＭＳ Ｐゴシック" panose="020B0600070205080204" pitchFamily="50" charset="-128"/>
              </a:rPr>
              <a:t>	</a:t>
            </a:r>
            <a:r>
              <a:rPr kumimoji="1" lang="en-US" altLang="ja-JP" sz="2800" dirty="0" smtClean="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a:t>
            </a:r>
            <a:r>
              <a:rPr kumimoji="1" lang="en-US" altLang="ja-JP" sz="2800" dirty="0" smtClean="0">
                <a:latin typeface="ＭＳ Ｐゴシック" panose="020B0600070205080204" pitchFamily="50" charset="-128"/>
                <a:ea typeface="ＭＳ Ｐゴシック" panose="020B0600070205080204" pitchFamily="50" charset="-128"/>
              </a:rPr>
              <a:t>	</a:t>
            </a:r>
            <a:r>
              <a:rPr kumimoji="1" lang="en-US" altLang="ja-JP" sz="4000" dirty="0" smtClean="0">
                <a:solidFill>
                  <a:srgbClr val="FF0000"/>
                </a:solidFill>
                <a:latin typeface="ＭＳ Ｐゴシック" panose="020B0600070205080204" pitchFamily="50" charset="-128"/>
                <a:ea typeface="ＭＳ Ｐゴシック" panose="020B0600070205080204" pitchFamily="50" charset="-128"/>
              </a:rPr>
              <a:t>62,434.8</a:t>
            </a:r>
            <a:r>
              <a:rPr kumimoji="1" lang="ja-JP" altLang="en-US" sz="3200" dirty="0" smtClean="0">
                <a:latin typeface="ＭＳ Ｐゴシック" panose="020B0600070205080204" pitchFamily="50" charset="-128"/>
                <a:ea typeface="ＭＳ Ｐゴシック" panose="020B0600070205080204" pitchFamily="50" charset="-128"/>
              </a:rPr>
              <a:t>円</a:t>
            </a:r>
            <a:r>
              <a:rPr kumimoji="1" lang="en-US" altLang="ja-JP" sz="3200" dirty="0" smtClean="0">
                <a:latin typeface="ＭＳ Ｐゴシック" panose="020B0600070205080204" pitchFamily="50" charset="-128"/>
                <a:ea typeface="ＭＳ Ｐゴシック" panose="020B0600070205080204" pitchFamily="50" charset="-128"/>
              </a:rPr>
              <a:t>/</a:t>
            </a:r>
            <a:r>
              <a:rPr kumimoji="1" lang="ja-JP" altLang="en-US" sz="3200" dirty="0" smtClean="0">
                <a:latin typeface="ＭＳ Ｐゴシック" panose="020B0600070205080204" pitchFamily="50" charset="-128"/>
                <a:ea typeface="ＭＳ Ｐゴシック" panose="020B0600070205080204" pitchFamily="50" charset="-128"/>
              </a:rPr>
              <a:t>年</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en-US" altLang="ja-JP" sz="4000" b="1" u="sng" dirty="0" smtClean="0">
                <a:solidFill>
                  <a:srgbClr val="002060"/>
                </a:solidFill>
                <a:latin typeface="ＭＳ Ｐゴシック" panose="020B0600070205080204" pitchFamily="50" charset="-128"/>
                <a:ea typeface="ＭＳ Ｐゴシック" panose="020B0600070205080204" pitchFamily="50" charset="-128"/>
              </a:rPr>
              <a:t>2016</a:t>
            </a:r>
            <a:r>
              <a:rPr kumimoji="1" lang="ja-JP" altLang="en-US" sz="3200" b="1" u="sng" dirty="0" smtClean="0">
                <a:solidFill>
                  <a:srgbClr val="002060"/>
                </a:solidFill>
                <a:latin typeface="ＭＳ Ｐゴシック" panose="020B0600070205080204" pitchFamily="50" charset="-128"/>
                <a:ea typeface="ＭＳ Ｐゴシック" panose="020B0600070205080204" pitchFamily="50" charset="-128"/>
              </a:rPr>
              <a:t>年</a:t>
            </a:r>
            <a:endParaRPr kumimoji="1" lang="en-US" altLang="ja-JP" sz="3200" b="1" u="sng" dirty="0" smtClean="0">
              <a:solidFill>
                <a:srgbClr val="002060"/>
              </a:solidFill>
              <a:latin typeface="ＭＳ Ｐゴシック" panose="020B0600070205080204" pitchFamily="50" charset="-128"/>
              <a:ea typeface="ＭＳ Ｐゴシック" panose="020B0600070205080204" pitchFamily="50" charset="-128"/>
            </a:endParaRPr>
          </a:p>
          <a:p>
            <a:r>
              <a:rPr kumimoji="1" lang="ja-JP" altLang="en-US" sz="3200" dirty="0" smtClean="0">
                <a:solidFill>
                  <a:srgbClr val="002060"/>
                </a:solidFill>
                <a:latin typeface="ＭＳ Ｐゴシック" panose="020B0600070205080204" pitchFamily="50" charset="-128"/>
                <a:ea typeface="ＭＳ Ｐゴシック" panose="020B0600070205080204" pitchFamily="50" charset="-128"/>
              </a:rPr>
              <a:t>　　　　</a:t>
            </a:r>
            <a:endParaRPr kumimoji="1" lang="ja-JP" altLang="en-US" sz="3600" dirty="0"/>
          </a:p>
          <a:p>
            <a:endParaRPr kumimoji="1" lang="ja-JP" altLang="en-US" sz="4000" dirty="0"/>
          </a:p>
        </p:txBody>
      </p:sp>
      <p:sp>
        <p:nvSpPr>
          <p:cNvPr id="3" name="円形吹き出し 2"/>
          <p:cNvSpPr/>
          <p:nvPr/>
        </p:nvSpPr>
        <p:spPr>
          <a:xfrm>
            <a:off x="6425358" y="2211185"/>
            <a:ext cx="3111116" cy="1477618"/>
          </a:xfrm>
          <a:prstGeom prst="wedgeEllipseCallout">
            <a:avLst>
              <a:gd name="adj1" fmla="val 8127"/>
              <a:gd name="adj2" fmla="val 81804"/>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smtClean="0">
                <a:latin typeface="ＭＳ Ｐゴシック" panose="020B0600070205080204" pitchFamily="50" charset="-128"/>
                <a:ea typeface="ＭＳ Ｐゴシック" panose="020B0600070205080204" pitchFamily="50" charset="-128"/>
              </a:rPr>
              <a:t>大きく減少</a:t>
            </a:r>
            <a:r>
              <a:rPr kumimoji="1" lang="en-US" altLang="ja-JP" sz="3200" b="1" dirty="0" smtClean="0">
                <a:latin typeface="ＭＳ Ｐゴシック" panose="020B0600070205080204" pitchFamily="50" charset="-128"/>
                <a:ea typeface="ＭＳ Ｐゴシック" panose="020B0600070205080204" pitchFamily="50" charset="-128"/>
              </a:rPr>
              <a:t>!!</a:t>
            </a:r>
            <a:endParaRPr kumimoji="1" lang="ja-JP" altLang="en-US" sz="3200" b="1" dirty="0">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080280047"/>
              </p:ext>
            </p:extLst>
          </p:nvPr>
        </p:nvGraphicFramePr>
        <p:xfrm>
          <a:off x="932327" y="4177152"/>
          <a:ext cx="7868076" cy="2160872"/>
        </p:xfrm>
        <a:graphic>
          <a:graphicData uri="http://schemas.openxmlformats.org/drawingml/2006/table">
            <a:tbl>
              <a:tblPr firstRow="1" bandRow="1">
                <a:tableStyleId>{F5AB1C69-6EDB-4FF4-983F-18BD219EF322}</a:tableStyleId>
              </a:tblPr>
              <a:tblGrid>
                <a:gridCol w="1491314"/>
                <a:gridCol w="2143989"/>
                <a:gridCol w="2074078"/>
                <a:gridCol w="2158695"/>
              </a:tblGrid>
              <a:tr h="580258">
                <a:tc>
                  <a:txBody>
                    <a:bodyPr/>
                    <a:lstStyle/>
                    <a:p>
                      <a:pPr algn="ctr">
                        <a:lnSpc>
                          <a:spcPct val="120000"/>
                        </a:lnSpc>
                      </a:pPr>
                      <a:endParaRPr kumimoji="1" lang="ja-JP" altLang="en-US" sz="2800" dirty="0">
                        <a:latin typeface="ＭＳ Ｐゴシック"/>
                        <a:ea typeface="ＭＳ Ｐゴシック"/>
                        <a:cs typeface="ＭＳ Ｐゴシック"/>
                      </a:endParaRPr>
                    </a:p>
                  </a:txBody>
                  <a:tcPr/>
                </a:tc>
                <a:tc>
                  <a:txBody>
                    <a:bodyPr/>
                    <a:lstStyle/>
                    <a:p>
                      <a:pPr algn="ctr">
                        <a:lnSpc>
                          <a:spcPct val="120000"/>
                        </a:lnSpc>
                      </a:pPr>
                      <a:r>
                        <a:rPr kumimoji="1" lang="ja-JP" altLang="en-US" sz="2800" dirty="0" smtClean="0">
                          <a:latin typeface="ＭＳ Ｐゴシック"/>
                          <a:ea typeface="ＭＳ Ｐゴシック"/>
                          <a:cs typeface="ＭＳ Ｐゴシック"/>
                        </a:rPr>
                        <a:t>書店</a:t>
                      </a:r>
                      <a:endParaRPr kumimoji="1" lang="ja-JP" altLang="en-US" sz="2800" dirty="0">
                        <a:latin typeface="ＭＳ Ｐゴシック"/>
                        <a:ea typeface="ＭＳ Ｐゴシック"/>
                        <a:cs typeface="ＭＳ Ｐゴシック"/>
                      </a:endParaRPr>
                    </a:p>
                  </a:txBody>
                  <a:tcPr/>
                </a:tc>
                <a:tc>
                  <a:txBody>
                    <a:bodyPr/>
                    <a:lstStyle/>
                    <a:p>
                      <a:pPr algn="ctr">
                        <a:lnSpc>
                          <a:spcPct val="120000"/>
                        </a:lnSpc>
                      </a:pPr>
                      <a:r>
                        <a:rPr kumimoji="1" lang="ja-JP" altLang="en-US" sz="2800" dirty="0" smtClean="0">
                          <a:latin typeface="ＭＳ Ｐゴシック"/>
                          <a:ea typeface="ＭＳ Ｐゴシック"/>
                          <a:cs typeface="ＭＳ Ｐゴシック"/>
                        </a:rPr>
                        <a:t>ネット</a:t>
                      </a:r>
                      <a:endParaRPr kumimoji="1" lang="ja-JP" altLang="en-US" sz="2800" dirty="0">
                        <a:latin typeface="ＭＳ Ｐゴシック"/>
                        <a:ea typeface="ＭＳ Ｐゴシック"/>
                        <a:cs typeface="ＭＳ Ｐゴシック"/>
                      </a:endParaRPr>
                    </a:p>
                  </a:txBody>
                  <a:tcPr/>
                </a:tc>
                <a:tc>
                  <a:txBody>
                    <a:bodyPr/>
                    <a:lstStyle/>
                    <a:p>
                      <a:pPr algn="ctr">
                        <a:lnSpc>
                          <a:spcPct val="120000"/>
                        </a:lnSpc>
                      </a:pPr>
                      <a:r>
                        <a:rPr kumimoji="1" lang="ja-JP" altLang="en-US" sz="2800" dirty="0" smtClean="0">
                          <a:latin typeface="ＭＳ Ｐゴシック"/>
                          <a:ea typeface="ＭＳ Ｐゴシック"/>
                          <a:cs typeface="ＭＳ Ｐゴシック"/>
                        </a:rPr>
                        <a:t>合計</a:t>
                      </a:r>
                      <a:endParaRPr kumimoji="1" lang="ja-JP" altLang="en-US" sz="2800" dirty="0">
                        <a:latin typeface="ＭＳ Ｐゴシック"/>
                        <a:ea typeface="ＭＳ Ｐゴシック"/>
                        <a:cs typeface="ＭＳ Ｐゴシック"/>
                      </a:endParaRPr>
                    </a:p>
                  </a:txBody>
                  <a:tcPr/>
                </a:tc>
              </a:tr>
              <a:tr h="778684">
                <a:tc>
                  <a:txBody>
                    <a:bodyPr/>
                    <a:lstStyle/>
                    <a:p>
                      <a:pPr algn="ctr">
                        <a:lnSpc>
                          <a:spcPct val="120000"/>
                        </a:lnSpc>
                      </a:pPr>
                      <a:r>
                        <a:rPr kumimoji="1" lang="ja-JP" altLang="en-US" sz="2800" dirty="0" smtClean="0">
                          <a:latin typeface="ＭＳ Ｐゴシック"/>
                          <a:ea typeface="ＭＳ Ｐゴシック"/>
                          <a:cs typeface="ＭＳ Ｐゴシック"/>
                        </a:rPr>
                        <a:t>学群生</a:t>
                      </a:r>
                      <a:endParaRPr kumimoji="1" lang="ja-JP" altLang="en-US" sz="2800" dirty="0">
                        <a:latin typeface="ＭＳ Ｐゴシック"/>
                        <a:ea typeface="ＭＳ Ｐゴシック"/>
                        <a:cs typeface="ＭＳ Ｐゴシック"/>
                      </a:endParaRPr>
                    </a:p>
                  </a:txBody>
                  <a:tcPr/>
                </a:tc>
                <a:tc>
                  <a:txBody>
                    <a:bodyPr/>
                    <a:lstStyle/>
                    <a:p>
                      <a:pPr algn="ctr">
                        <a:lnSpc>
                          <a:spcPct val="120000"/>
                        </a:lnSpc>
                      </a:pPr>
                      <a:r>
                        <a:rPr kumimoji="1" lang="en-US" altLang="ja-JP" sz="2800" dirty="0" smtClean="0">
                          <a:latin typeface="ＭＳ Ｐゴシック"/>
                          <a:ea typeface="ＭＳ Ｐゴシック"/>
                          <a:cs typeface="ＭＳ Ｐゴシック"/>
                        </a:rPr>
                        <a:t>11,533</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endParaRPr kumimoji="1" lang="ja-JP" altLang="en-US" sz="2800" dirty="0">
                        <a:latin typeface="ＭＳ Ｐゴシック"/>
                        <a:ea typeface="ＭＳ Ｐゴシック"/>
                        <a:cs typeface="ＭＳ Ｐゴシック"/>
                      </a:endParaRPr>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en-US" altLang="ja-JP" sz="2800" dirty="0" smtClean="0">
                          <a:latin typeface="ＭＳ Ｐゴシック"/>
                          <a:ea typeface="ＭＳ Ｐゴシック"/>
                          <a:cs typeface="ＭＳ Ｐゴシック"/>
                        </a:rPr>
                        <a:t>5,323</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en-US" altLang="ja-JP" sz="2800" dirty="0" smtClean="0">
                          <a:solidFill>
                            <a:srgbClr val="FF0000"/>
                          </a:solidFill>
                          <a:latin typeface="ＭＳ Ｐゴシック"/>
                          <a:ea typeface="ＭＳ Ｐゴシック"/>
                          <a:cs typeface="ＭＳ Ｐゴシック"/>
                        </a:rPr>
                        <a:t>16,856</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p>
                  </a:txBody>
                  <a:tcPr/>
                </a:tc>
              </a:tr>
              <a:tr h="778684">
                <a:tc>
                  <a:txBody>
                    <a:bodyPr/>
                    <a:lstStyle/>
                    <a:p>
                      <a:pPr algn="ctr">
                        <a:lnSpc>
                          <a:spcPct val="120000"/>
                        </a:lnSpc>
                      </a:pPr>
                      <a:r>
                        <a:rPr kumimoji="1" lang="ja-JP" altLang="en-US" sz="2800" dirty="0" smtClean="0">
                          <a:latin typeface="ＭＳ Ｐゴシック"/>
                          <a:ea typeface="ＭＳ Ｐゴシック"/>
                          <a:cs typeface="ＭＳ Ｐゴシック"/>
                        </a:rPr>
                        <a:t>院生</a:t>
                      </a:r>
                      <a:endParaRPr kumimoji="1" lang="ja-JP" altLang="en-US" sz="2800" dirty="0">
                        <a:latin typeface="ＭＳ Ｐゴシック"/>
                        <a:ea typeface="ＭＳ Ｐゴシック"/>
                        <a:cs typeface="ＭＳ Ｐゴシック"/>
                      </a:endParaRPr>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en-US" altLang="ja-JP" sz="2800" dirty="0" smtClean="0">
                          <a:latin typeface="ＭＳ Ｐゴシック"/>
                          <a:ea typeface="ＭＳ Ｐゴシック"/>
                          <a:cs typeface="ＭＳ Ｐゴシック"/>
                        </a:rPr>
                        <a:t>14,745</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en-US" altLang="ja-JP" sz="2800" dirty="0" smtClean="0">
                          <a:latin typeface="ＭＳ Ｐゴシック"/>
                          <a:ea typeface="ＭＳ Ｐゴシック"/>
                          <a:cs typeface="ＭＳ Ｐゴシック"/>
                        </a:rPr>
                        <a:t>20,741</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en-US" altLang="ja-JP" sz="2800" dirty="0" smtClean="0">
                          <a:solidFill>
                            <a:srgbClr val="FF0000"/>
                          </a:solidFill>
                          <a:latin typeface="ＭＳ Ｐゴシック"/>
                          <a:ea typeface="ＭＳ Ｐゴシック"/>
                          <a:cs typeface="ＭＳ Ｐゴシック"/>
                        </a:rPr>
                        <a:t>35,486</a:t>
                      </a:r>
                      <a:r>
                        <a:rPr kumimoji="1" lang="ja-JP" altLang="en-US" sz="2800" dirty="0" smtClean="0">
                          <a:latin typeface="ＭＳ Ｐゴシック"/>
                          <a:ea typeface="ＭＳ Ｐゴシック"/>
                          <a:cs typeface="ＭＳ Ｐゴシック"/>
                        </a:rPr>
                        <a:t>円</a:t>
                      </a:r>
                      <a:r>
                        <a:rPr kumimoji="1" lang="en-US" altLang="ja-JP" sz="2800" dirty="0" smtClean="0">
                          <a:latin typeface="ＭＳ Ｐゴシック"/>
                          <a:ea typeface="ＭＳ Ｐゴシック"/>
                          <a:cs typeface="ＭＳ Ｐゴシック"/>
                        </a:rPr>
                        <a:t>/</a:t>
                      </a:r>
                      <a:r>
                        <a:rPr kumimoji="1" lang="ja-JP" altLang="en-US" sz="2800" dirty="0" smtClean="0">
                          <a:latin typeface="ＭＳ Ｐゴシック"/>
                          <a:ea typeface="ＭＳ Ｐゴシック"/>
                          <a:cs typeface="ＭＳ Ｐゴシック"/>
                        </a:rPr>
                        <a:t>年</a:t>
                      </a:r>
                    </a:p>
                  </a:txBody>
                  <a:tcPr/>
                </a:tc>
              </a:tr>
            </a:tbl>
          </a:graphicData>
        </a:graphic>
      </p:graphicFrame>
      <p:graphicFrame>
        <p:nvGraphicFramePr>
          <p:cNvPr id="7"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10" name="テキスト ボックス 9"/>
          <p:cNvSpPr txBox="1"/>
          <p:nvPr/>
        </p:nvSpPr>
        <p:spPr>
          <a:xfrm>
            <a:off x="2472267" y="1654002"/>
            <a:ext cx="1832553" cy="276999"/>
          </a:xfrm>
          <a:prstGeom prst="rect">
            <a:avLst/>
          </a:prstGeom>
          <a:noFill/>
        </p:spPr>
        <p:txBody>
          <a:bodyPr wrap="none" rtlCol="0">
            <a:spAutoFit/>
          </a:bodyPr>
          <a:lstStyle/>
          <a:p>
            <a:r>
              <a:rPr kumimoji="1" lang="en-US" altLang="ja-JP" sz="1200" dirty="0" smtClean="0">
                <a:latin typeface="ＭＳ Ｐゴシック"/>
                <a:ea typeface="ＭＳ Ｐゴシック"/>
                <a:cs typeface="ＭＳ Ｐゴシック"/>
              </a:rPr>
              <a:t>(</a:t>
            </a:r>
            <a:r>
              <a:rPr kumimoji="1" lang="ja-JP" altLang="en-US" sz="1200" dirty="0" smtClean="0">
                <a:latin typeface="ＭＳ Ｐゴシック"/>
                <a:ea typeface="ＭＳ Ｐゴシック"/>
                <a:cs typeface="ＭＳ Ｐゴシック"/>
              </a:rPr>
              <a:t>書店出入り口での調査</a:t>
            </a:r>
            <a:r>
              <a:rPr kumimoji="1" lang="en-US" altLang="ja-JP" sz="1200" dirty="0" smtClean="0">
                <a:latin typeface="ＭＳ Ｐゴシック"/>
                <a:ea typeface="ＭＳ Ｐゴシック"/>
                <a:cs typeface="ＭＳ Ｐゴシック"/>
              </a:rPr>
              <a:t>)</a:t>
            </a:r>
            <a:endParaRPr kumimoji="1" lang="ja-JP" altLang="en-US" sz="1200" dirty="0">
              <a:latin typeface="ＭＳ Ｐゴシック"/>
              <a:ea typeface="ＭＳ Ｐゴシック"/>
              <a:cs typeface="ＭＳ Ｐゴシック"/>
            </a:endParaRPr>
          </a:p>
        </p:txBody>
      </p:sp>
      <p:sp>
        <p:nvSpPr>
          <p:cNvPr id="11" name="テキスト ボックス 10"/>
          <p:cNvSpPr txBox="1"/>
          <p:nvPr/>
        </p:nvSpPr>
        <p:spPr>
          <a:xfrm>
            <a:off x="2472266" y="3822485"/>
            <a:ext cx="2172390" cy="276999"/>
          </a:xfrm>
          <a:prstGeom prst="rect">
            <a:avLst/>
          </a:prstGeom>
          <a:noFill/>
        </p:spPr>
        <p:txBody>
          <a:bodyPr wrap="none" rtlCol="0">
            <a:spAutoFit/>
          </a:bodyPr>
          <a:lstStyle/>
          <a:p>
            <a:r>
              <a:rPr kumimoji="1" lang="en-US" altLang="ja-JP" sz="1200" dirty="0" smtClean="0">
                <a:latin typeface="ＭＳ Ｐゴシック"/>
                <a:ea typeface="ＭＳ Ｐゴシック"/>
                <a:cs typeface="ＭＳ Ｐゴシック"/>
              </a:rPr>
              <a:t>(</a:t>
            </a:r>
            <a:r>
              <a:rPr kumimoji="1" lang="ja-JP" altLang="en-US" sz="1200" dirty="0" smtClean="0">
                <a:latin typeface="ＭＳ Ｐゴシック"/>
                <a:ea typeface="ＭＳ Ｐゴシック"/>
                <a:cs typeface="ＭＳ Ｐゴシック"/>
              </a:rPr>
              <a:t>筑波大生へのアンケート調査</a:t>
            </a:r>
            <a:r>
              <a:rPr kumimoji="1" lang="en-US" altLang="ja-JP" sz="1200" dirty="0" smtClean="0">
                <a:latin typeface="ＭＳ Ｐゴシック"/>
                <a:ea typeface="ＭＳ Ｐゴシック"/>
                <a:cs typeface="ＭＳ Ｐゴシック"/>
              </a:rPr>
              <a:t>)</a:t>
            </a:r>
            <a:endParaRPr kumimoji="1" lang="ja-JP" altLang="en-US" sz="1200" dirty="0">
              <a:latin typeface="ＭＳ Ｐゴシック"/>
              <a:ea typeface="ＭＳ Ｐゴシック"/>
              <a:cs typeface="ＭＳ Ｐゴシック"/>
            </a:endParaRPr>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25</a:t>
            </a:fld>
            <a:endParaRPr lang="en-US"/>
          </a:p>
        </p:txBody>
      </p:sp>
    </p:spTree>
    <p:extLst>
      <p:ext uri="{BB962C8B-B14F-4D97-AF65-F5344CB8AC3E}">
        <p14:creationId xmlns:p14="http://schemas.microsoft.com/office/powerpoint/2010/main" val="376025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484622"/>
            <a:ext cx="9119936" cy="3877985"/>
          </a:xfrm>
          <a:prstGeom prst="rect">
            <a:avLst/>
          </a:prstGeom>
          <a:solidFill>
            <a:srgbClr val="6EA0B0"/>
          </a:solidFill>
        </p:spPr>
        <p:txBody>
          <a:bodyPr wrap="square">
            <a:spAutoFit/>
          </a:bodyPr>
          <a:lstStyle/>
          <a:p>
            <a:pPr algn="ctr"/>
            <a:endParaRPr kumimoji="1" lang="en-US" altLang="ja-JP" sz="6600" dirty="0" smtClean="0">
              <a:solidFill>
                <a:schemeClr val="bg1"/>
              </a:solidFill>
            </a:endParaRPr>
          </a:p>
          <a:p>
            <a:pPr algn="ctr"/>
            <a:r>
              <a:rPr kumimoji="1" lang="ja-JP" altLang="en-US" sz="6000" b="1" dirty="0" smtClean="0">
                <a:solidFill>
                  <a:schemeClr val="bg1"/>
                </a:solidFill>
                <a:latin typeface="+mn-ea"/>
              </a:rPr>
              <a:t>友朋堂閉店前後の</a:t>
            </a:r>
            <a:endParaRPr kumimoji="1" lang="en-US" altLang="ja-JP" sz="6000" b="1" dirty="0" smtClean="0">
              <a:solidFill>
                <a:schemeClr val="bg1"/>
              </a:solidFill>
              <a:latin typeface="+mn-ea"/>
            </a:endParaRPr>
          </a:p>
          <a:p>
            <a:pPr algn="ctr"/>
            <a:r>
              <a:rPr kumimoji="1" lang="ja-JP" altLang="en-US" sz="6000" b="1" dirty="0" smtClean="0">
                <a:solidFill>
                  <a:schemeClr val="bg1"/>
                </a:solidFill>
                <a:latin typeface="+mn-ea"/>
              </a:rPr>
              <a:t>感情、行動の変化</a:t>
            </a:r>
            <a:endParaRPr kumimoji="1" lang="en-US" altLang="ja-JP" sz="6000" b="1" dirty="0" smtClean="0">
              <a:solidFill>
                <a:schemeClr val="bg1"/>
              </a:solidFill>
              <a:latin typeface="+mn-ea"/>
            </a:endParaRPr>
          </a:p>
          <a:p>
            <a:pPr algn="ctr"/>
            <a:endParaRPr kumimoji="1" lang="ja-JP" altLang="en-US" sz="6000" dirty="0"/>
          </a:p>
        </p:txBody>
      </p:sp>
      <p:sp>
        <p:nvSpPr>
          <p:cNvPr id="4"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26</a:t>
            </a:fld>
            <a:endParaRPr lang="en-US"/>
          </a:p>
        </p:txBody>
      </p:sp>
    </p:spTree>
    <p:extLst>
      <p:ext uri="{BB962C8B-B14F-4D97-AF65-F5344CB8AC3E}">
        <p14:creationId xmlns:p14="http://schemas.microsoft.com/office/powerpoint/2010/main" val="307591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947447" y="261703"/>
            <a:ext cx="7593562" cy="4864841"/>
          </a:xfrm>
          <a:prstGeom prst="rect">
            <a:avLst/>
          </a:prstGeom>
        </p:spPr>
      </p:pic>
      <p:sp>
        <p:nvSpPr>
          <p:cNvPr id="2" name="円/楕円 1"/>
          <p:cNvSpPr/>
          <p:nvPr/>
        </p:nvSpPr>
        <p:spPr>
          <a:xfrm>
            <a:off x="2335237" y="4062462"/>
            <a:ext cx="1645092" cy="4491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411505" y="3289080"/>
            <a:ext cx="3612777" cy="4491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5126544"/>
            <a:ext cx="9144000" cy="1731455"/>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あまり友朋堂を使っていなかった人も</a:t>
            </a:r>
            <a:endParaRPr kumimoji="1" lang="en-US" altLang="ja-JP" sz="3200" dirty="0" smtClean="0">
              <a:latin typeface="ＭＳ Ｐゴシック" panose="020B0600070205080204" pitchFamily="50" charset="-128"/>
              <a:ea typeface="ＭＳ Ｐゴシック" panose="020B0600070205080204" pitchFamily="50" charset="-128"/>
            </a:endParaRPr>
          </a:p>
          <a:p>
            <a:pPr algn="ctr"/>
            <a:r>
              <a:rPr kumimoji="1" lang="ja-JP" altLang="en-US" sz="3200" dirty="0" smtClean="0">
                <a:latin typeface="ＭＳ Ｐゴシック" panose="020B0600070205080204" pitchFamily="50" charset="-128"/>
                <a:ea typeface="ＭＳ Ｐゴシック" panose="020B0600070205080204" pitchFamily="50" charset="-128"/>
              </a:rPr>
              <a:t>寂しさを感じている</a:t>
            </a:r>
            <a:r>
              <a:rPr kumimoji="1" lang="ja-JP" altLang="en-US" sz="3200" dirty="0">
                <a:latin typeface="ＭＳ Ｐゴシック" panose="020B0600070205080204" pitchFamily="50" charset="-128"/>
                <a:ea typeface="ＭＳ Ｐゴシック" panose="020B0600070205080204" pitchFamily="50" charset="-128"/>
              </a:rPr>
              <a:t>！</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27</a:t>
            </a:fld>
            <a:endParaRPr lang="en-US"/>
          </a:p>
        </p:txBody>
      </p:sp>
    </p:spTree>
    <p:extLst>
      <p:ext uri="{BB962C8B-B14F-4D97-AF65-F5344CB8AC3E}">
        <p14:creationId xmlns:p14="http://schemas.microsoft.com/office/powerpoint/2010/main" val="4072779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4824" y="5360894"/>
            <a:ext cx="9188824" cy="1497106"/>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latin typeface="ＭＳ Ｐゴシック" panose="020B0600070205080204" pitchFamily="50" charset="-128"/>
                <a:ea typeface="ＭＳ Ｐゴシック" panose="020B0600070205080204" pitchFamily="50" charset="-128"/>
              </a:rPr>
              <a:t>センチメンタルだけではない！</a:t>
            </a:r>
          </a:p>
          <a:p>
            <a:pPr algn="ctr"/>
            <a:r>
              <a:rPr kumimoji="1" lang="ja-JP" altLang="en-US" sz="3200" dirty="0">
                <a:latin typeface="ＭＳ Ｐゴシック" panose="020B0600070205080204" pitchFamily="50" charset="-128"/>
                <a:ea typeface="ＭＳ Ｐゴシック" panose="020B0600070205080204" pitchFamily="50" charset="-128"/>
              </a:rPr>
              <a:t>本に触れる機会の減少</a:t>
            </a:r>
          </a:p>
        </p:txBody>
      </p:sp>
      <p:pic>
        <p:nvPicPr>
          <p:cNvPr id="4" name="図 3"/>
          <p:cNvPicPr>
            <a:picLocks noChangeAspect="1"/>
          </p:cNvPicPr>
          <p:nvPr/>
        </p:nvPicPr>
        <p:blipFill>
          <a:blip r:embed="rId3"/>
          <a:stretch>
            <a:fillRect/>
          </a:stretch>
        </p:blipFill>
        <p:spPr>
          <a:xfrm>
            <a:off x="724430" y="194886"/>
            <a:ext cx="8001525" cy="5089899"/>
          </a:xfrm>
          <a:prstGeom prst="rect">
            <a:avLst/>
          </a:prstGeom>
        </p:spPr>
      </p:pic>
      <p:sp>
        <p:nvSpPr>
          <p:cNvPr id="5" name="スライド番号プレースホルダー 4"/>
          <p:cNvSpPr>
            <a:spLocks noGrp="1"/>
          </p:cNvSpPr>
          <p:nvPr>
            <p:ph type="sldNum" sz="quarter" idx="12"/>
          </p:nvPr>
        </p:nvSpPr>
        <p:spPr/>
        <p:txBody>
          <a:bodyPr/>
          <a:lstStyle/>
          <a:p>
            <a:fld id="{5DBAE4E6-4D12-4A48-9B6B-6FA0B79BEE93}" type="slidenum">
              <a:rPr lang="en-US" smtClean="0"/>
              <a:t>28</a:t>
            </a:fld>
            <a:endParaRPr lang="en-US"/>
          </a:p>
        </p:txBody>
      </p:sp>
    </p:spTree>
    <p:extLst>
      <p:ext uri="{BB962C8B-B14F-4D97-AF65-F5344CB8AC3E}">
        <p14:creationId xmlns:p14="http://schemas.microsoft.com/office/powerpoint/2010/main" val="405545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856034" y="1615601"/>
            <a:ext cx="8287966" cy="5184157"/>
          </a:xfrm>
        </p:spPr>
        <p:txBody>
          <a:bodyPr>
            <a:normAutofit fontScale="92500" lnSpcReduction="10000"/>
          </a:bodyPr>
          <a:lstStyle/>
          <a:p>
            <a:pPr marL="514350" indent="-514350">
              <a:buFont typeface="+mj-ea"/>
              <a:buAutoNum type="circleNumDbPlain"/>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rPr>
              <a:t>筑波大生も本を買わなくなっているのか？</a:t>
            </a:r>
            <a:endParaRPr kumimoji="1"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577850" lvl="2" indent="0">
              <a:buNone/>
            </a:pPr>
            <a:r>
              <a:rPr kumimoji="1" lang="en-US" altLang="ja-JP"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アンケート調査</a:t>
            </a:r>
            <a:endParaRPr kumimoji="1"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なぜ取次は潰れてしまったのか？</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③</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新しい</a:t>
            </a:r>
            <a:r>
              <a:rPr lang="ja-JP" altLang="en-US" sz="3200" dirty="0">
                <a:solidFill>
                  <a:schemeClr val="tx1"/>
                </a:solidFill>
                <a:latin typeface="ＭＳ Ｐゴシック" panose="020B0600070205080204" pitchFamily="50" charset="-128"/>
                <a:ea typeface="ＭＳ Ｐゴシック" panose="020B0600070205080204" pitchFamily="50" charset="-128"/>
              </a:rPr>
              <a:t>形態</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の</a:t>
            </a:r>
            <a:r>
              <a:rPr lang="ja-JP" altLang="en-US" sz="3200" dirty="0">
                <a:solidFill>
                  <a:schemeClr val="tx1"/>
                </a:solidFill>
                <a:latin typeface="ＭＳ Ｐゴシック" panose="020B0600070205080204" pitchFamily="50" charset="-128"/>
                <a:ea typeface="ＭＳ Ｐゴシック" panose="020B0600070205080204" pitchFamily="50" charset="-128"/>
              </a:rPr>
              <a:t>書店</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の</a:t>
            </a:r>
            <a:r>
              <a:rPr lang="ja-JP" altLang="en-US" sz="3200" dirty="0">
                <a:solidFill>
                  <a:schemeClr val="tx1"/>
                </a:solidFill>
                <a:latin typeface="ＭＳ Ｐゴシック" panose="020B0600070205080204" pitchFamily="50" charset="-128"/>
                <a:ea typeface="ＭＳ Ｐゴシック" panose="020B0600070205080204" pitchFamily="50" charset="-128"/>
              </a:rPr>
              <a:t>実態</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は</a:t>
            </a:r>
            <a:r>
              <a:rPr lang="ja-JP" altLang="en-US" sz="3200" dirty="0">
                <a:solidFill>
                  <a:schemeClr val="tx1"/>
                </a:solidFill>
                <a:latin typeface="ＭＳ Ｐゴシック" panose="020B0600070205080204" pitchFamily="50" charset="-128"/>
                <a:ea typeface="ＭＳ Ｐゴシック" panose="020B0600070205080204" pitchFamily="50" charset="-128"/>
              </a:rPr>
              <a:t>？</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ヒアリング調査、現地</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chemeClr val="tx1"/>
                </a:solidFill>
                <a:latin typeface="ＭＳ Ｐゴシック" panose="020B0600070205080204" pitchFamily="50" charset="-128"/>
                <a:ea typeface="ＭＳ Ｐゴシック" panose="020B0600070205080204" pitchFamily="50" charset="-128"/>
              </a:rPr>
              <a:t>④出版広告が時代に合わないのでは？</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疑問点</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4"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左中かっこ 1"/>
          <p:cNvSpPr/>
          <p:nvPr/>
        </p:nvSpPr>
        <p:spPr>
          <a:xfrm>
            <a:off x="1264596" y="4153835"/>
            <a:ext cx="486383" cy="1692613"/>
          </a:xfrm>
          <a:prstGeom prst="leftBrac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560230" y="4363322"/>
            <a:ext cx="957714" cy="461665"/>
          </a:xfrm>
          <a:prstGeom prst="rect">
            <a:avLst/>
          </a:prstGeom>
          <a:noFill/>
        </p:spPr>
        <p:txBody>
          <a:bodyPr wrap="none" rtlCol="0">
            <a:spAutoFit/>
          </a:bodyPr>
          <a:lstStyle/>
          <a:p>
            <a:r>
              <a:rPr kumimoji="1" lang="ja-JP" altLang="en-US" sz="2400" dirty="0" smtClean="0">
                <a:latin typeface="ＭＳ Ｐゴシック"/>
                <a:ea typeface="ＭＳ Ｐゴシック"/>
                <a:cs typeface="ＭＳ Ｐゴシック"/>
              </a:rPr>
              <a:t>さらに</a:t>
            </a:r>
            <a:endParaRPr kumimoji="1" lang="ja-JP" altLang="en-US" sz="2400" dirty="0">
              <a:latin typeface="ＭＳ Ｐゴシック"/>
              <a:ea typeface="ＭＳ Ｐゴシック"/>
              <a:cs typeface="ＭＳ Ｐゴシック"/>
            </a:endParaRPr>
          </a:p>
        </p:txBody>
      </p:sp>
      <p:sp>
        <p:nvSpPr>
          <p:cNvPr id="9" name="スライド番号プレースホルダー 8"/>
          <p:cNvSpPr>
            <a:spLocks noGrp="1"/>
          </p:cNvSpPr>
          <p:nvPr>
            <p:ph type="sldNum" sz="quarter" idx="12"/>
          </p:nvPr>
        </p:nvSpPr>
        <p:spPr/>
        <p:txBody>
          <a:bodyPr/>
          <a:lstStyle/>
          <a:p>
            <a:fld id="{5DBAE4E6-4D12-4A48-9B6B-6FA0B79BEE93}" type="slidenum">
              <a:rPr lang="en-US" smtClean="0"/>
              <a:t>29</a:t>
            </a:fld>
            <a:endParaRPr lang="en-US"/>
          </a:p>
        </p:txBody>
      </p:sp>
    </p:spTree>
    <p:extLst>
      <p:ext uri="{BB962C8B-B14F-4D97-AF65-F5344CB8AC3E}">
        <p14:creationId xmlns:p14="http://schemas.microsoft.com/office/powerpoint/2010/main" val="124594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0033FF"/>
                                        </p:clrVal>
                                      </p:to>
                                    </p:set>
                                    <p:set>
                                      <p:cBhvr>
                                        <p:cTn id="7" dur="500" fill="hold"/>
                                        <p:tgtEl>
                                          <p:spTgt spid="6">
                                            <p:txEl>
                                              <p:pRg st="2" end="2"/>
                                            </p:txEl>
                                          </p:spTgt>
                                        </p:tgtEl>
                                        <p:attrNameLst>
                                          <p:attrName>fillcolor</p:attrName>
                                        </p:attrNameLst>
                                      </p:cBhvr>
                                      <p:to>
                                        <p:clrVal>
                                          <a:srgbClr val="0033FF"/>
                                        </p:clrVal>
                                      </p:to>
                                    </p:set>
                                    <p:set>
                                      <p:cBhvr>
                                        <p:cTn id="8" dur="500" fill="hold"/>
                                        <p:tgtEl>
                                          <p:spTgt spid="6">
                                            <p:txEl>
                                              <p:pRg st="2" end="2"/>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3" end="3"/>
                                            </p:txEl>
                                          </p:spTgt>
                                        </p:tgtEl>
                                        <p:attrNameLst>
                                          <p:attrName>style.color</p:attrName>
                                        </p:attrNameLst>
                                      </p:cBhvr>
                                      <p:to>
                                        <p:clrVal>
                                          <a:srgbClr val="0033FF"/>
                                        </p:clrVal>
                                      </p:to>
                                    </p:set>
                                    <p:set>
                                      <p:cBhvr>
                                        <p:cTn id="11" dur="500" fill="hold"/>
                                        <p:tgtEl>
                                          <p:spTgt spid="6">
                                            <p:txEl>
                                              <p:pRg st="3" end="3"/>
                                            </p:txEl>
                                          </p:spTgt>
                                        </p:tgtEl>
                                        <p:attrNameLst>
                                          <p:attrName>fillcolor</p:attrName>
                                        </p:attrNameLst>
                                      </p:cBhvr>
                                      <p:to>
                                        <p:clrVal>
                                          <a:srgbClr val="0033FF"/>
                                        </p:clrVal>
                                      </p:to>
                                    </p:set>
                                    <p:set>
                                      <p:cBhvr>
                                        <p:cTn id="12"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友朋堂写真(差し替えてー！).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890341" y="982053"/>
            <a:ext cx="10998332" cy="44691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dirty="0" smtClean="0">
                <a:ln w="3175" cmpd="sng">
                  <a:solidFill>
                    <a:srgbClr val="FFFF00"/>
                  </a:solidFill>
                </a:ln>
                <a:solidFill>
                  <a:srgbClr val="FF0000"/>
                </a:solidFill>
                <a:latin typeface="メイリオ" panose="020B0604030504040204" pitchFamily="50" charset="-128"/>
                <a:ea typeface="メイリオ" panose="020B0604030504040204" pitchFamily="50" charset="-128"/>
              </a:rPr>
              <a:t>つくば市友朋堂書店</a:t>
            </a:r>
            <a:endParaRPr kumimoji="1" lang="ja-JP" altLang="en-US" sz="6000" dirty="0">
              <a:ln w="3175" cmpd="sng">
                <a:solidFill>
                  <a:srgbClr val="FFFF00"/>
                </a:solidFill>
              </a:ln>
              <a:solidFill>
                <a:srgbClr val="FF0000"/>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0" y="6502412"/>
            <a:ext cx="3352200" cy="369332"/>
          </a:xfrm>
          <a:prstGeom prst="rect">
            <a:avLst/>
          </a:prstGeom>
        </p:spPr>
        <p:txBody>
          <a:bodyPr wrap="none">
            <a:spAutoFit/>
          </a:bodyPr>
          <a:lstStyle/>
          <a:p>
            <a:r>
              <a:rPr lang="ja-JP" altLang="en-US" b="1" dirty="0">
                <a:latin typeface="ＭＳ Ｐゴシック" panose="020B0600070205080204" pitchFamily="50" charset="-128"/>
                <a:ea typeface="ＭＳ Ｐゴシック" panose="020B0600070205080204" pitchFamily="50" charset="-128"/>
              </a:rPr>
              <a:t>写真：</a:t>
            </a:r>
            <a:r>
              <a:rPr lang="en-US" altLang="ja-JP" b="1" dirty="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ja-JP" altLang="ja-JP" b="1" dirty="0">
                <a:latin typeface="ＭＳ Ｐゴシック" panose="020B0600070205080204" pitchFamily="50" charset="-128"/>
                <a:ea typeface="ＭＳ Ｐゴシック" panose="020B0600070205080204" pitchFamily="50" charset="-128"/>
              </a:rPr>
              <a:t>1</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sp>
        <p:nvSpPr>
          <p:cNvPr id="7" name="スライド番号プレースホルダー 2"/>
          <p:cNvSpPr txBox="1">
            <a:spLocks/>
          </p:cNvSpPr>
          <p:nvPr/>
        </p:nvSpPr>
        <p:spPr>
          <a:xfrm>
            <a:off x="7943698" y="5636711"/>
            <a:ext cx="992962" cy="114027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50000"/>
              </a:lnSpc>
            </a:pPr>
            <a:endParaRPr lang="en-US" sz="8800" dirty="0"/>
          </a:p>
        </p:txBody>
      </p:sp>
      <p:sp>
        <p:nvSpPr>
          <p:cNvPr id="11"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3</a:t>
            </a:fld>
            <a:endParaRPr lang="en-US"/>
          </a:p>
        </p:txBody>
      </p:sp>
    </p:spTree>
    <p:extLst>
      <p:ext uri="{BB962C8B-B14F-4D97-AF65-F5344CB8AC3E}">
        <p14:creationId xmlns:p14="http://schemas.microsoft.com/office/powerpoint/2010/main" val="186227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cstate="email">
            <a:extLst>
              <a:ext uri="{28A0092B-C50C-407E-A947-70E740481C1C}">
                <a14:useLocalDpi xmlns:a14="http://schemas.microsoft.com/office/drawing/2010/main" val="0"/>
              </a:ext>
            </a:extLst>
          </a:blip>
          <a:srcRect l="17599" t="-252" r="22667" b="-1"/>
          <a:stretch/>
        </p:blipFill>
        <p:spPr>
          <a:xfrm rot="5400000">
            <a:off x="925921" y="-1054326"/>
            <a:ext cx="7385788" cy="9296804"/>
          </a:xfrm>
          <a:prstGeom prst="rect">
            <a:avLst/>
          </a:prstGeom>
        </p:spPr>
      </p:pic>
      <p:sp>
        <p:nvSpPr>
          <p:cNvPr id="7" name="コンテンツ プレースホルダー 2"/>
          <p:cNvSpPr txBox="1">
            <a:spLocks/>
          </p:cNvSpPr>
          <p:nvPr/>
        </p:nvSpPr>
        <p:spPr>
          <a:xfrm>
            <a:off x="-29586" y="-98819"/>
            <a:ext cx="9296804" cy="7385790"/>
          </a:xfrm>
          <a:prstGeom prst="rect">
            <a:avLst/>
          </a:prstGeom>
          <a:solidFill>
            <a:schemeClr val="bg1">
              <a:alpha val="4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4"/>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6"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a:solidFill>
                  <a:srgbClr val="FFFFFF"/>
                </a:solidFill>
              </a:rPr>
              <a:t>ヒアリング調査</a:t>
            </a:r>
          </a:p>
        </p:txBody>
      </p:sp>
      <p:sp>
        <p:nvSpPr>
          <p:cNvPr id="5" name="テキスト ボックス 4"/>
          <p:cNvSpPr txBox="1"/>
          <p:nvPr/>
        </p:nvSpPr>
        <p:spPr>
          <a:xfrm>
            <a:off x="363807" y="1603562"/>
            <a:ext cx="8903410" cy="5016757"/>
          </a:xfrm>
          <a:prstGeom prst="rect">
            <a:avLst/>
          </a:prstGeom>
          <a:noFill/>
        </p:spPr>
        <p:txBody>
          <a:bodyPr wrap="square" rtlCol="0">
            <a:spAutoFit/>
          </a:bodyPr>
          <a:lstStyle/>
          <a:p>
            <a:r>
              <a:rPr kumimoji="1" lang="ja-JP" altLang="en-US" sz="3200" dirty="0" smtClean="0">
                <a:latin typeface="ＭＳ Ｐゴシック" panose="020B0600070205080204" pitchFamily="50" charset="-128"/>
                <a:ea typeface="ＭＳ Ｐゴシック" panose="020B0600070205080204" pitchFamily="50" charset="-128"/>
              </a:rPr>
              <a:t>実施日</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　</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a:t>
            </a:r>
            <a:r>
              <a:rPr kumimoji="1" lang="en-US" altLang="ja-JP" sz="3200" dirty="0" smtClean="0">
                <a:latin typeface="ＭＳ Ｐゴシック" panose="020B0600070205080204" pitchFamily="50" charset="-128"/>
                <a:ea typeface="ＭＳ Ｐゴシック" panose="020B0600070205080204" pitchFamily="50" charset="-128"/>
              </a:rPr>
              <a:t>2016</a:t>
            </a:r>
            <a:r>
              <a:rPr kumimoji="1" lang="ja-JP" altLang="en-US" sz="3200" dirty="0" smtClean="0">
                <a:latin typeface="ＭＳ Ｐゴシック" panose="020B0600070205080204" pitchFamily="50" charset="-128"/>
                <a:ea typeface="ＭＳ Ｐゴシック" panose="020B0600070205080204" pitchFamily="50" charset="-128"/>
              </a:rPr>
              <a:t>年</a:t>
            </a:r>
            <a:r>
              <a:rPr kumimoji="1" lang="en-US" altLang="ja-JP" sz="3200" dirty="0" smtClean="0">
                <a:latin typeface="ＭＳ Ｐゴシック" panose="020B0600070205080204" pitchFamily="50" charset="-128"/>
                <a:ea typeface="ＭＳ Ｐゴシック" panose="020B0600070205080204" pitchFamily="50" charset="-128"/>
              </a:rPr>
              <a:t>6</a:t>
            </a:r>
            <a:r>
              <a:rPr kumimoji="1" lang="ja-JP" altLang="en-US" sz="3200" dirty="0" smtClean="0">
                <a:latin typeface="ＭＳ Ｐゴシック" panose="020B0600070205080204" pitchFamily="50" charset="-128"/>
                <a:ea typeface="ＭＳ Ｐゴシック" panose="020B0600070205080204" pitchFamily="50" charset="-128"/>
              </a:rPr>
              <a:t>月</a:t>
            </a:r>
            <a:r>
              <a:rPr kumimoji="1" lang="en-US" altLang="ja-JP" sz="3200" dirty="0" smtClean="0">
                <a:latin typeface="ＭＳ Ｐゴシック" panose="020B0600070205080204" pitchFamily="50" charset="-128"/>
                <a:ea typeface="ＭＳ Ｐゴシック" panose="020B0600070205080204" pitchFamily="50" charset="-128"/>
              </a:rPr>
              <a:t>7</a:t>
            </a:r>
            <a:r>
              <a:rPr kumimoji="1" lang="ja-JP" altLang="en-US" sz="3200" dirty="0" smtClean="0">
                <a:latin typeface="ＭＳ Ｐゴシック" panose="020B0600070205080204" pitchFamily="50" charset="-128"/>
                <a:ea typeface="ＭＳ Ｐゴシック" panose="020B0600070205080204" pitchFamily="50" charset="-128"/>
              </a:rPr>
              <a:t>日</a:t>
            </a:r>
            <a:r>
              <a:rPr kumimoji="1" lang="en-US" altLang="ja-JP" sz="3200" dirty="0" smtClean="0">
                <a:latin typeface="ＭＳ Ｐゴシック" panose="020B0600070205080204" pitchFamily="50" charset="-128"/>
                <a:ea typeface="ＭＳ Ｐゴシック" panose="020B0600070205080204" pitchFamily="50" charset="-128"/>
              </a:rPr>
              <a:t>(</a:t>
            </a:r>
            <a:r>
              <a:rPr kumimoji="1" lang="ja-JP" altLang="en-US" sz="3200" dirty="0" smtClean="0">
                <a:latin typeface="ＭＳ Ｐゴシック" panose="020B0600070205080204" pitchFamily="50" charset="-128"/>
                <a:ea typeface="ＭＳ Ｐゴシック" panose="020B0600070205080204" pitchFamily="50" charset="-128"/>
              </a:rPr>
              <a:t>火</a:t>
            </a:r>
            <a:r>
              <a:rPr kumimoji="1" lang="en-US" altLang="ja-JP" sz="3200" dirty="0" smtClean="0">
                <a:latin typeface="ＭＳ Ｐゴシック" panose="020B0600070205080204" pitchFamily="50" charset="-128"/>
                <a:ea typeface="ＭＳ Ｐゴシック" panose="020B0600070205080204" pitchFamily="50" charset="-128"/>
              </a:rPr>
              <a:t>)</a:t>
            </a:r>
          </a:p>
          <a:p>
            <a:r>
              <a:rPr kumimoji="1" lang="ja-JP" altLang="en-US" sz="3200" dirty="0" smtClean="0">
                <a:latin typeface="ＭＳ Ｐゴシック" panose="020B0600070205080204" pitchFamily="50" charset="-128"/>
                <a:ea typeface="ＭＳ Ｐゴシック" panose="020B0600070205080204" pitchFamily="50" charset="-128"/>
              </a:rPr>
              <a:t>場所</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：地方・小出版流通センター</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smtClean="0">
                <a:latin typeface="ＭＳ Ｐゴシック" panose="020B0600070205080204" pitchFamily="50" charset="-128"/>
                <a:ea typeface="ＭＳ Ｐゴシック" panose="020B0600070205080204" pitchFamily="50" charset="-128"/>
              </a:rPr>
              <a:t>メンバー</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　</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：江端</a:t>
            </a:r>
            <a:r>
              <a:rPr kumimoji="1" lang="en-US" altLang="ja-JP" sz="3200" dirty="0">
                <a:latin typeface="ＭＳ Ｐゴシック" panose="020B0600070205080204" pitchFamily="50" charset="-128"/>
                <a:ea typeface="ＭＳ Ｐゴシック" panose="020B0600070205080204" pitchFamily="50" charset="-128"/>
              </a:rPr>
              <a:t>,</a:t>
            </a:r>
            <a:r>
              <a:rPr kumimoji="1" lang="ja-JP" altLang="en-US" sz="3200" dirty="0" smtClean="0">
                <a:latin typeface="ＭＳ Ｐゴシック" panose="020B0600070205080204" pitchFamily="50" charset="-128"/>
                <a:ea typeface="ＭＳ Ｐゴシック" panose="020B0600070205080204" pitchFamily="50" charset="-128"/>
              </a:rPr>
              <a:t>メルリーニ</a:t>
            </a:r>
            <a:r>
              <a:rPr kumimoji="1" lang="en-US" altLang="ja-JP" sz="3200" dirty="0">
                <a:latin typeface="ＭＳ Ｐゴシック" panose="020B0600070205080204" pitchFamily="50" charset="-128"/>
                <a:ea typeface="ＭＳ Ｐゴシック" panose="020B0600070205080204" pitchFamily="50" charset="-128"/>
              </a:rPr>
              <a:t>,</a:t>
            </a:r>
            <a:r>
              <a:rPr kumimoji="1" lang="ja-JP" altLang="en-US" sz="3200" dirty="0" smtClean="0">
                <a:latin typeface="ＭＳ Ｐゴシック" panose="020B0600070205080204" pitchFamily="50" charset="-128"/>
                <a:ea typeface="ＭＳ Ｐゴシック" panose="020B0600070205080204" pitchFamily="50" charset="-128"/>
              </a:rPr>
              <a:t>小又</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smtClean="0">
                <a:latin typeface="ＭＳ Ｐゴシック" panose="020B0600070205080204" pitchFamily="50" charset="-128"/>
                <a:ea typeface="ＭＳ Ｐゴシック" panose="020B0600070205080204" pitchFamily="50" charset="-128"/>
              </a:rPr>
              <a:t>ヒアリング先</a:t>
            </a:r>
            <a:r>
              <a:rPr kumimoji="1" lang="en-US" altLang="ja-JP" sz="3200" dirty="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：代表取締役　川上様</a:t>
            </a:r>
            <a:endParaRPr kumimoji="1" lang="en-US" altLang="ja-JP" sz="3200" dirty="0" smtClean="0">
              <a:latin typeface="ＭＳ Ｐゴシック" panose="020B0600070205080204" pitchFamily="50" charset="-128"/>
              <a:ea typeface="ＭＳ Ｐゴシック" panose="020B0600070205080204" pitchFamily="50" charset="-128"/>
            </a:endParaRPr>
          </a:p>
          <a:p>
            <a:endParaRPr kumimoji="1" lang="en-US" altLang="ja-JP" sz="3200" dirty="0">
              <a:latin typeface="ＭＳ Ｐゴシック" panose="020B0600070205080204" pitchFamily="50" charset="-128"/>
              <a:ea typeface="ＭＳ Ｐゴシック" panose="020B0600070205080204" pitchFamily="50" charset="-128"/>
            </a:endParaRPr>
          </a:p>
          <a:p>
            <a:endParaRPr kumimoji="1" lang="en-US" altLang="ja-JP" sz="3200" dirty="0" smtClean="0">
              <a:latin typeface="ＭＳ Ｐゴシック" panose="020B0600070205080204" pitchFamily="50" charset="-128"/>
              <a:ea typeface="ＭＳ Ｐゴシック" panose="020B0600070205080204" pitchFamily="50" charset="-128"/>
            </a:endParaRPr>
          </a:p>
          <a:p>
            <a:endParaRPr kumimoji="1" lang="en-US" altLang="ja-JP" sz="3200" dirty="0">
              <a:latin typeface="ＭＳ Ｐゴシック" panose="020B0600070205080204" pitchFamily="50" charset="-128"/>
              <a:ea typeface="ＭＳ Ｐゴシック" panose="020B0600070205080204" pitchFamily="50" charset="-128"/>
            </a:endParaRPr>
          </a:p>
          <a:p>
            <a:endParaRPr kumimoji="1" lang="en-US" altLang="ja-JP" sz="3200" dirty="0">
              <a:latin typeface="ＭＳ Ｐゴシック" panose="020B0600070205080204" pitchFamily="50" charset="-128"/>
              <a:ea typeface="ＭＳ Ｐゴシック" panose="020B0600070205080204" pitchFamily="50" charset="-128"/>
            </a:endParaRPr>
          </a:p>
          <a:p>
            <a:r>
              <a:rPr kumimoji="1" lang="ja-JP" altLang="en-US" sz="3200" dirty="0" smtClean="0">
                <a:latin typeface="ＭＳ Ｐゴシック" panose="020B0600070205080204" pitchFamily="50" charset="-128"/>
                <a:ea typeface="ＭＳ Ｐゴシック" panose="020B0600070205080204" pitchFamily="50" charset="-128"/>
              </a:rPr>
              <a:t>目的：取次業者がつぶれた背景を</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smtClean="0">
                <a:latin typeface="ＭＳ Ｐゴシック" panose="020B0600070205080204" pitchFamily="50" charset="-128"/>
                <a:ea typeface="ＭＳ Ｐゴシック" panose="020B0600070205080204" pitchFamily="50" charset="-128"/>
              </a:rPr>
              <a:t>　　　</a:t>
            </a:r>
            <a:r>
              <a:rPr kumimoji="1" lang="en-US" altLang="ja-JP"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取次業者に直接聞いて解明すること</a:t>
            </a:r>
            <a:endParaRPr kumimoji="1" lang="ja-JP" altLang="en-US" sz="3200" dirty="0">
              <a:latin typeface="ＭＳ Ｐゴシック" panose="020B0600070205080204" pitchFamily="50" charset="-128"/>
              <a:ea typeface="ＭＳ Ｐゴシック" panose="020B0600070205080204" pitchFamily="50" charset="-128"/>
            </a:endParaRPr>
          </a:p>
        </p:txBody>
      </p:sp>
      <p:graphicFrame>
        <p:nvGraphicFramePr>
          <p:cNvPr id="8"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30</a:t>
            </a:fld>
            <a:endParaRPr lang="en-US"/>
          </a:p>
        </p:txBody>
      </p:sp>
    </p:spTree>
    <p:extLst>
      <p:ext uri="{BB962C8B-B14F-4D97-AF65-F5344CB8AC3E}">
        <p14:creationId xmlns:p14="http://schemas.microsoft.com/office/powerpoint/2010/main" val="2559244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4197" y="194850"/>
            <a:ext cx="5220000" cy="1187993"/>
          </a:xfrm>
          <a:solidFill>
            <a:schemeClr val="accent1"/>
          </a:solidFill>
        </p:spPr>
        <p:txBody>
          <a:bodyPr/>
          <a:lstStyle/>
          <a:p>
            <a:r>
              <a:rPr kumimoji="1" lang="ja-JP" altLang="en-US" sz="3600" dirty="0" smtClean="0">
                <a:solidFill>
                  <a:schemeClr val="bg1"/>
                </a:solidFill>
                <a:latin typeface="メイリオ" panose="020B0604030504040204" pitchFamily="50" charset="-128"/>
                <a:ea typeface="メイリオ" panose="020B0604030504040204" pitchFamily="50" charset="-128"/>
              </a:rPr>
              <a:t>取次業者と</a:t>
            </a:r>
            <a:r>
              <a:rPr kumimoji="1" lang="ja-JP" altLang="en-US" sz="3600" dirty="0">
                <a:solidFill>
                  <a:schemeClr val="bg1"/>
                </a:solidFill>
                <a:latin typeface="メイリオ" panose="020B0604030504040204" pitchFamily="50" charset="-128"/>
                <a:ea typeface="メイリオ" panose="020B0604030504040204" pitchFamily="50" charset="-128"/>
              </a:rPr>
              <a:t>は</a:t>
            </a:r>
          </a:p>
        </p:txBody>
      </p:sp>
      <p:pic>
        <p:nvPicPr>
          <p:cNvPr id="16" name="コンテンツ プレースホルダー 1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883809" y="2275104"/>
            <a:ext cx="660274" cy="495206"/>
          </a:xfrm>
        </p:spPr>
      </p:pic>
      <p:pic>
        <p:nvPicPr>
          <p:cNvPr id="18" name="図 17"/>
          <p:cNvPicPr>
            <a:picLocks noChangeAspect="1"/>
          </p:cNvPicPr>
          <p:nvPr/>
        </p:nvPicPr>
        <p:blipFill>
          <a:blip r:embed="rId4" cstate="email">
            <a:biLevel thresh="75000"/>
            <a:extLst>
              <a:ext uri="{28A0092B-C50C-407E-A947-70E740481C1C}">
                <a14:useLocalDpi xmlns:a14="http://schemas.microsoft.com/office/drawing/2010/main" val="0"/>
              </a:ext>
            </a:extLst>
          </a:blip>
          <a:stretch>
            <a:fillRect/>
          </a:stretch>
        </p:blipFill>
        <p:spPr>
          <a:xfrm>
            <a:off x="773139" y="2636872"/>
            <a:ext cx="858769" cy="644077"/>
          </a:xfrm>
          <a:prstGeom prst="rect">
            <a:avLst/>
          </a:prstGeom>
        </p:spPr>
      </p:pic>
      <p:pic>
        <p:nvPicPr>
          <p:cNvPr id="19" name="図 18"/>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28078" y="2897183"/>
            <a:ext cx="858769" cy="644077"/>
          </a:xfrm>
          <a:prstGeom prst="rect">
            <a:avLst/>
          </a:prstGeom>
        </p:spPr>
      </p:pic>
      <p:pic>
        <p:nvPicPr>
          <p:cNvPr id="20" name="図 19"/>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3139" y="3862452"/>
            <a:ext cx="858769" cy="644077"/>
          </a:xfrm>
          <a:prstGeom prst="rect">
            <a:avLst/>
          </a:prstGeom>
        </p:spPr>
      </p:pic>
      <p:pic>
        <p:nvPicPr>
          <p:cNvPr id="21" name="図 20"/>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478838" y="2351928"/>
            <a:ext cx="642544" cy="623461"/>
          </a:xfrm>
          <a:prstGeom prst="rect">
            <a:avLst/>
          </a:prstGeom>
        </p:spPr>
      </p:pic>
      <p:pic>
        <p:nvPicPr>
          <p:cNvPr id="23" name="図 22"/>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583683" y="4166449"/>
            <a:ext cx="642544" cy="623461"/>
          </a:xfrm>
          <a:prstGeom prst="rect">
            <a:avLst/>
          </a:prstGeom>
        </p:spPr>
      </p:pic>
      <p:pic>
        <p:nvPicPr>
          <p:cNvPr id="24" name="図 23"/>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831970" y="2351928"/>
            <a:ext cx="642544" cy="623461"/>
          </a:xfrm>
          <a:prstGeom prst="rect">
            <a:avLst/>
          </a:prstGeom>
        </p:spPr>
      </p:pic>
      <p:pic>
        <p:nvPicPr>
          <p:cNvPr id="26"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00367" y="3264531"/>
            <a:ext cx="1903145" cy="1427359"/>
          </a:xfrm>
          <a:prstGeom prst="rect">
            <a:avLst/>
          </a:prstGeom>
        </p:spPr>
      </p:pic>
      <p:pic>
        <p:nvPicPr>
          <p:cNvPr id="41"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4544" y="3169268"/>
            <a:ext cx="1405425" cy="1054069"/>
          </a:xfrm>
          <a:prstGeom prst="rect">
            <a:avLst/>
          </a:prstGeom>
        </p:spPr>
      </p:pic>
      <p:sp>
        <p:nvSpPr>
          <p:cNvPr id="42" name="角丸四角形 41"/>
          <p:cNvSpPr/>
          <p:nvPr/>
        </p:nvSpPr>
        <p:spPr>
          <a:xfrm>
            <a:off x="-29940" y="5534445"/>
            <a:ext cx="9152767" cy="1326995"/>
          </a:xfrm>
          <a:prstGeom prst="roundRect">
            <a:avLst>
              <a:gd name="adj" fmla="val 0"/>
            </a:avLst>
          </a:prstGeom>
          <a:solidFill>
            <a:srgbClr val="FF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prstClr val="white"/>
                </a:solidFill>
                <a:latin typeface="ＭＳ Ｐゴシック" panose="020B0600070205080204" pitchFamily="50" charset="-128"/>
                <a:ea typeface="ＭＳ Ｐゴシック" panose="020B0600070205080204" pitchFamily="50" charset="-128"/>
              </a:rPr>
              <a:t>取次業者の</a:t>
            </a:r>
            <a:r>
              <a:rPr kumimoji="1" lang="ja-JP" altLang="en-US" sz="3200" dirty="0">
                <a:solidFill>
                  <a:prstClr val="white"/>
                </a:solidFill>
                <a:latin typeface="ＭＳ Ｐゴシック" panose="020B0600070205080204" pitchFamily="50" charset="-128"/>
                <a:ea typeface="ＭＳ Ｐゴシック" panose="020B0600070205080204" pitchFamily="50" charset="-128"/>
              </a:rPr>
              <a:t>倒産</a:t>
            </a:r>
            <a:endParaRPr kumimoji="1" lang="en-US" altLang="ja-JP" sz="3200" dirty="0" smtClean="0">
              <a:solidFill>
                <a:prstClr val="white"/>
              </a:solidFill>
              <a:latin typeface="ＭＳ Ｐゴシック" panose="020B0600070205080204" pitchFamily="50" charset="-128"/>
              <a:ea typeface="ＭＳ Ｐゴシック" panose="020B0600070205080204" pitchFamily="50" charset="-128"/>
            </a:endParaRPr>
          </a:p>
          <a:p>
            <a:pPr algn="ctr"/>
            <a:r>
              <a:rPr kumimoji="1" lang="ja-JP" altLang="en-US" sz="3200" dirty="0" smtClean="0">
                <a:solidFill>
                  <a:prstClr val="white"/>
                </a:solidFill>
                <a:latin typeface="ＭＳ Ｐゴシック" panose="020B0600070205080204" pitchFamily="50" charset="-128"/>
                <a:ea typeface="ＭＳ Ｐゴシック" panose="020B0600070205080204" pitchFamily="50" charset="-128"/>
              </a:rPr>
              <a:t>→友朋堂を含む書店の閉店</a:t>
            </a:r>
            <a:endParaRPr kumimoji="1" lang="en-US" altLang="ja-JP" sz="3200" dirty="0">
              <a:solidFill>
                <a:prstClr val="white"/>
              </a:solidFill>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B9D2C864-9362-43C7-A136-D9C41D93A96D}" type="slidenum">
              <a:rPr lang="en-US" smtClean="0">
                <a:solidFill>
                  <a:prstClr val="black">
                    <a:alpha val="50000"/>
                  </a:prstClr>
                </a:solidFill>
              </a:rPr>
              <a:pPr/>
              <a:t>31</a:t>
            </a:fld>
            <a:endParaRPr lang="en-US" dirty="0">
              <a:solidFill>
                <a:prstClr val="black">
                  <a:alpha val="50000"/>
                </a:prstClr>
              </a:solidFill>
            </a:endParaRPr>
          </a:p>
        </p:txBody>
      </p:sp>
      <p:sp>
        <p:nvSpPr>
          <p:cNvPr id="30" name="1 つの角を切り取った四角形 29"/>
          <p:cNvSpPr/>
          <p:nvPr/>
        </p:nvSpPr>
        <p:spPr>
          <a:xfrm>
            <a:off x="721877" y="1529563"/>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出版社</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0988" y="3848414"/>
            <a:ext cx="571090" cy="428318"/>
          </a:xfrm>
          <a:prstGeom prst="rect">
            <a:avLst/>
          </a:prstGeom>
        </p:spPr>
      </p:pic>
      <p:pic>
        <p:nvPicPr>
          <p:cNvPr id="31" name="図 3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08388" y="2128275"/>
            <a:ext cx="571090" cy="428318"/>
          </a:xfrm>
          <a:prstGeom prst="rect">
            <a:avLst/>
          </a:prstGeom>
        </p:spPr>
      </p:pic>
      <p:pic>
        <p:nvPicPr>
          <p:cNvPr id="32" name="図 3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82503" y="3670720"/>
            <a:ext cx="571090" cy="428318"/>
          </a:xfrm>
          <a:prstGeom prst="rect">
            <a:avLst/>
          </a:prstGeom>
        </p:spPr>
      </p:pic>
      <p:pic>
        <p:nvPicPr>
          <p:cNvPr id="33" name="図 3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5099" y="2449943"/>
            <a:ext cx="571090" cy="428318"/>
          </a:xfrm>
          <a:prstGeom prst="rect">
            <a:avLst/>
          </a:prstGeom>
        </p:spPr>
      </p:pic>
      <p:pic>
        <p:nvPicPr>
          <p:cNvPr id="38" name="図 3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7298" y="3384426"/>
            <a:ext cx="571090" cy="428318"/>
          </a:xfrm>
          <a:prstGeom prst="rect">
            <a:avLst/>
          </a:prstGeom>
        </p:spPr>
      </p:pic>
      <p:pic>
        <p:nvPicPr>
          <p:cNvPr id="39" name="図 3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7573" y="3175366"/>
            <a:ext cx="571090" cy="428318"/>
          </a:xfrm>
          <a:prstGeom prst="rect">
            <a:avLst/>
          </a:prstGeom>
        </p:spPr>
      </p:pic>
      <p:pic>
        <p:nvPicPr>
          <p:cNvPr id="43" name="図 42"/>
          <p:cNvPicPr>
            <a:picLocks noChangeAspect="1"/>
          </p:cNvPicPr>
          <p:nvPr/>
        </p:nvPicPr>
        <p:blipFill>
          <a:blip r:embed="rId4" cstate="email">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96958" y="4292370"/>
            <a:ext cx="571090" cy="428318"/>
          </a:xfrm>
          <a:prstGeom prst="rect">
            <a:avLst/>
          </a:prstGeom>
        </p:spPr>
      </p:pic>
      <p:sp>
        <p:nvSpPr>
          <p:cNvPr id="3" name="テキスト ボックス 2"/>
          <p:cNvSpPr txBox="1"/>
          <p:nvPr/>
        </p:nvSpPr>
        <p:spPr>
          <a:xfrm>
            <a:off x="608400" y="4875932"/>
            <a:ext cx="2691967" cy="430887"/>
          </a:xfrm>
          <a:prstGeom prst="rect">
            <a:avLst/>
          </a:prstGeom>
          <a:noFill/>
          <a:ln>
            <a:solidFill>
              <a:srgbClr val="860908"/>
            </a:solidFill>
          </a:ln>
        </p:spPr>
        <p:txBody>
          <a:bodyPr wrap="square" rtlCol="0">
            <a:spAutoFit/>
          </a:bodyPr>
          <a:lstStyle/>
          <a:p>
            <a:r>
              <a:rPr kumimoji="1" lang="ja-JP" altLang="en-US" sz="2200" dirty="0" smtClean="0">
                <a:solidFill>
                  <a:prstClr val="black"/>
                </a:solidFill>
                <a:latin typeface="ＭＳ Ｐゴシック"/>
                <a:ea typeface="ＭＳ Ｐゴシック"/>
                <a:cs typeface="ＭＳ Ｐゴシック"/>
              </a:rPr>
              <a:t>多様な出版社が存在</a:t>
            </a:r>
            <a:endParaRPr kumimoji="1" lang="ja-JP" altLang="en-US" sz="2200" dirty="0">
              <a:solidFill>
                <a:prstClr val="black"/>
              </a:solidFill>
              <a:latin typeface="ＭＳ Ｐゴシック"/>
              <a:ea typeface="ＭＳ Ｐゴシック"/>
              <a:cs typeface="ＭＳ Ｐゴシック"/>
            </a:endParaRPr>
          </a:p>
        </p:txBody>
      </p:sp>
      <p:sp>
        <p:nvSpPr>
          <p:cNvPr id="4" name="正方形/長方形 3"/>
          <p:cNvSpPr/>
          <p:nvPr/>
        </p:nvSpPr>
        <p:spPr>
          <a:xfrm>
            <a:off x="3553526" y="4875932"/>
            <a:ext cx="2634555" cy="430887"/>
          </a:xfrm>
          <a:prstGeom prst="rect">
            <a:avLst/>
          </a:prstGeom>
          <a:ln>
            <a:solidFill>
              <a:srgbClr val="860908"/>
            </a:solidFill>
          </a:ln>
        </p:spPr>
        <p:txBody>
          <a:bodyPr wrap="none">
            <a:spAutoFit/>
          </a:bodyPr>
          <a:lstStyle/>
          <a:p>
            <a:r>
              <a:rPr kumimoji="1" lang="ja-JP" altLang="en-US" sz="2200" dirty="0" smtClean="0">
                <a:solidFill>
                  <a:prstClr val="black"/>
                </a:solidFill>
                <a:latin typeface="ＭＳ Ｐゴシック"/>
                <a:ea typeface="ＭＳ Ｐゴシック"/>
                <a:cs typeface="ＭＳ Ｐゴシック"/>
              </a:rPr>
              <a:t>大手２社の寡占状態</a:t>
            </a:r>
            <a:endParaRPr kumimoji="1" lang="ja-JP" altLang="en-US" sz="2200" dirty="0">
              <a:solidFill>
                <a:prstClr val="black"/>
              </a:solidFill>
              <a:latin typeface="ＭＳ Ｐゴシック"/>
              <a:ea typeface="ＭＳ Ｐゴシック"/>
              <a:cs typeface="ＭＳ Ｐゴシック"/>
            </a:endParaRPr>
          </a:p>
        </p:txBody>
      </p:sp>
      <p:pic>
        <p:nvPicPr>
          <p:cNvPr id="45" name="図 44"/>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447553" y="3457176"/>
            <a:ext cx="669261" cy="649384"/>
          </a:xfrm>
          <a:prstGeom prst="rect">
            <a:avLst/>
          </a:prstGeom>
        </p:spPr>
      </p:pic>
      <p:pic>
        <p:nvPicPr>
          <p:cNvPr id="46" name="図 45"/>
          <p:cNvPicPr>
            <a:picLocks noChangeAspect="1"/>
          </p:cNvPicPr>
          <p:nvPr/>
        </p:nvPicPr>
        <p:blipFill rotWithShape="1">
          <a:blip r:embed="rId6" cstate="email">
            <a:extLst>
              <a:ext uri="{28A0092B-C50C-407E-A947-70E740481C1C}">
                <a14:useLocalDpi xmlns:a14="http://schemas.microsoft.com/office/drawing/2010/main" val="0"/>
              </a:ext>
            </a:extLst>
          </a:blip>
          <a:srcRect l="21979" t="13737" r="22527" b="14469"/>
          <a:stretch/>
        </p:blipFill>
        <p:spPr>
          <a:xfrm>
            <a:off x="7299972" y="2897183"/>
            <a:ext cx="295161" cy="286395"/>
          </a:xfrm>
          <a:prstGeom prst="rect">
            <a:avLst/>
          </a:prstGeom>
        </p:spPr>
      </p:pic>
      <p:pic>
        <p:nvPicPr>
          <p:cNvPr id="49" name="図 48"/>
          <p:cNvPicPr>
            <a:picLocks noChangeAspect="1"/>
          </p:cNvPicPr>
          <p:nvPr/>
        </p:nvPicPr>
        <p:blipFill rotWithShape="1">
          <a:blip r:embed="rId6" cstate="email">
            <a:extLst>
              <a:ext uri="{28A0092B-C50C-407E-A947-70E740481C1C}">
                <a14:useLocalDpi xmlns:a14="http://schemas.microsoft.com/office/drawing/2010/main" val="0"/>
              </a:ext>
            </a:extLst>
          </a:blip>
          <a:srcRect l="21979" t="13737" r="22527" b="14469"/>
          <a:stretch/>
        </p:blipFill>
        <p:spPr>
          <a:xfrm>
            <a:off x="8445213" y="4053214"/>
            <a:ext cx="295161" cy="286395"/>
          </a:xfrm>
          <a:prstGeom prst="rect">
            <a:avLst/>
          </a:prstGeom>
        </p:spPr>
      </p:pic>
      <p:pic>
        <p:nvPicPr>
          <p:cNvPr id="51" name="図 50"/>
          <p:cNvPicPr>
            <a:picLocks noChangeAspect="1"/>
          </p:cNvPicPr>
          <p:nvPr/>
        </p:nvPicPr>
        <p:blipFill rotWithShape="1">
          <a:blip r:embed="rId6" cstate="email">
            <a:extLst>
              <a:ext uri="{28A0092B-C50C-407E-A947-70E740481C1C}">
                <a14:useLocalDpi xmlns:a14="http://schemas.microsoft.com/office/drawing/2010/main" val="0"/>
              </a:ext>
            </a:extLst>
          </a:blip>
          <a:srcRect l="21979" t="13737" r="22527" b="14469"/>
          <a:stretch/>
        </p:blipFill>
        <p:spPr>
          <a:xfrm>
            <a:off x="8037059" y="3175557"/>
            <a:ext cx="295161" cy="286395"/>
          </a:xfrm>
          <a:prstGeom prst="rect">
            <a:avLst/>
          </a:prstGeom>
        </p:spPr>
      </p:pic>
      <p:pic>
        <p:nvPicPr>
          <p:cNvPr id="53" name="図 52"/>
          <p:cNvPicPr>
            <a:picLocks noChangeAspect="1"/>
          </p:cNvPicPr>
          <p:nvPr/>
        </p:nvPicPr>
        <p:blipFill rotWithShape="1">
          <a:blip r:embed="rId6" cstate="email">
            <a:extLst>
              <a:ext uri="{28A0092B-C50C-407E-A947-70E740481C1C}">
                <a14:useLocalDpi xmlns:a14="http://schemas.microsoft.com/office/drawing/2010/main" val="0"/>
              </a:ext>
            </a:extLst>
          </a:blip>
          <a:srcRect l="21979" t="13737" r="22527" b="14469"/>
          <a:stretch/>
        </p:blipFill>
        <p:spPr>
          <a:xfrm>
            <a:off x="7831970" y="4191785"/>
            <a:ext cx="295161" cy="286395"/>
          </a:xfrm>
          <a:prstGeom prst="rect">
            <a:avLst/>
          </a:prstGeom>
        </p:spPr>
      </p:pic>
      <p:pic>
        <p:nvPicPr>
          <p:cNvPr id="54" name="図 53"/>
          <p:cNvPicPr>
            <a:picLocks noChangeAspect="1"/>
          </p:cNvPicPr>
          <p:nvPr/>
        </p:nvPicPr>
        <p:blipFill rotWithShape="1">
          <a:blip r:embed="rId6" cstate="email">
            <a:extLst>
              <a:ext uri="{28A0092B-C50C-407E-A947-70E740481C1C}">
                <a14:useLocalDpi xmlns:a14="http://schemas.microsoft.com/office/drawing/2010/main" val="0"/>
              </a:ext>
            </a:extLst>
          </a:blip>
          <a:srcRect l="21979" t="13737" r="22527" b="14469"/>
          <a:stretch/>
        </p:blipFill>
        <p:spPr>
          <a:xfrm>
            <a:off x="6769068" y="3463154"/>
            <a:ext cx="295161" cy="286395"/>
          </a:xfrm>
          <a:prstGeom prst="rect">
            <a:avLst/>
          </a:prstGeom>
        </p:spPr>
      </p:pic>
      <p:sp>
        <p:nvSpPr>
          <p:cNvPr id="5" name="正方形/長方形 4"/>
          <p:cNvSpPr/>
          <p:nvPr/>
        </p:nvSpPr>
        <p:spPr>
          <a:xfrm>
            <a:off x="6769068" y="4875932"/>
            <a:ext cx="1595309" cy="430887"/>
          </a:xfrm>
          <a:prstGeom prst="rect">
            <a:avLst/>
          </a:prstGeom>
          <a:ln>
            <a:solidFill>
              <a:srgbClr val="860908"/>
            </a:solidFill>
          </a:ln>
        </p:spPr>
        <p:txBody>
          <a:bodyPr wrap="none">
            <a:spAutoFit/>
          </a:bodyPr>
          <a:lstStyle/>
          <a:p>
            <a:r>
              <a:rPr kumimoji="1" lang="ja-JP" altLang="en-US" sz="2200" dirty="0" smtClean="0">
                <a:solidFill>
                  <a:prstClr val="black"/>
                </a:solidFill>
                <a:latin typeface="ＭＳ Ｐゴシック"/>
                <a:ea typeface="ＭＳ Ｐゴシック"/>
                <a:cs typeface="ＭＳ Ｐゴシック"/>
              </a:rPr>
              <a:t>全国の書店</a:t>
            </a:r>
            <a:endParaRPr kumimoji="1" lang="ja-JP" altLang="en-US" sz="2200" dirty="0">
              <a:solidFill>
                <a:prstClr val="black"/>
              </a:solidFill>
              <a:latin typeface="ＭＳ Ｐゴシック"/>
              <a:ea typeface="ＭＳ Ｐゴシック"/>
              <a:cs typeface="ＭＳ Ｐゴシック"/>
            </a:endParaRPr>
          </a:p>
        </p:txBody>
      </p:sp>
      <p:sp>
        <p:nvSpPr>
          <p:cNvPr id="55" name="1 つの角を切り取った四角形 54"/>
          <p:cNvSpPr/>
          <p:nvPr/>
        </p:nvSpPr>
        <p:spPr>
          <a:xfrm>
            <a:off x="6455992" y="1529563"/>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書店</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56" name="1 つの角を切り取った四角形 55"/>
          <p:cNvSpPr/>
          <p:nvPr/>
        </p:nvSpPr>
        <p:spPr>
          <a:xfrm>
            <a:off x="3583086" y="1520034"/>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取次業者</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pic>
        <p:nvPicPr>
          <p:cNvPr id="59"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69727" y="2649580"/>
            <a:ext cx="660274" cy="495206"/>
          </a:xfrm>
          <a:prstGeom prst="rect">
            <a:avLst/>
          </a:prstGeom>
        </p:spPr>
      </p:pic>
      <p:sp>
        <p:nvSpPr>
          <p:cNvPr id="79" name="正方形/長方形 78"/>
          <p:cNvSpPr/>
          <p:nvPr/>
        </p:nvSpPr>
        <p:spPr>
          <a:xfrm>
            <a:off x="2421010" y="2325287"/>
            <a:ext cx="1269398" cy="369332"/>
          </a:xfrm>
          <a:prstGeom prst="rect">
            <a:avLst/>
          </a:prstGeom>
          <a:ln>
            <a:noFill/>
          </a:ln>
        </p:spPr>
        <p:txBody>
          <a:bodyPr wrap="none">
            <a:spAutoFit/>
          </a:bodyPr>
          <a:lstStyle/>
          <a:p>
            <a:r>
              <a:rPr kumimoji="1" lang="ja-JP" altLang="en-US" dirty="0" smtClean="0">
                <a:solidFill>
                  <a:prstClr val="black"/>
                </a:solidFill>
                <a:latin typeface="ＭＳ Ｐゴシック"/>
                <a:ea typeface="ＭＳ Ｐゴシック"/>
                <a:cs typeface="ＭＳ Ｐゴシック"/>
              </a:rPr>
              <a:t>本を集める</a:t>
            </a:r>
            <a:endParaRPr lang="ja-JP" altLang="en-US" dirty="0">
              <a:solidFill>
                <a:prstClr val="black"/>
              </a:solidFill>
            </a:endParaRPr>
          </a:p>
        </p:txBody>
      </p:sp>
      <p:cxnSp>
        <p:nvCxnSpPr>
          <p:cNvPr id="87" name="直線矢印コネクタ 86"/>
          <p:cNvCxnSpPr/>
          <p:nvPr/>
        </p:nvCxnSpPr>
        <p:spPr>
          <a:xfrm flipV="1">
            <a:off x="4708437" y="3884880"/>
            <a:ext cx="2739116" cy="370863"/>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endCxn id="23" idx="1"/>
          </p:cNvCxnSpPr>
          <p:nvPr/>
        </p:nvCxnSpPr>
        <p:spPr>
          <a:xfrm>
            <a:off x="4688068" y="4298789"/>
            <a:ext cx="1895615" cy="17939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a:endCxn id="54" idx="1"/>
          </p:cNvCxnSpPr>
          <p:nvPr/>
        </p:nvCxnSpPr>
        <p:spPr>
          <a:xfrm>
            <a:off x="4333875" y="2878261"/>
            <a:ext cx="2435193" cy="728091"/>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p:nvPr/>
        </p:nvCxnSpPr>
        <p:spPr>
          <a:xfrm>
            <a:off x="4333875" y="2870150"/>
            <a:ext cx="2892352" cy="263379"/>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cxnSp>
        <p:nvCxnSpPr>
          <p:cNvPr id="151" name="直線矢印コネクタ 150"/>
          <p:cNvCxnSpPr/>
          <p:nvPr/>
        </p:nvCxnSpPr>
        <p:spPr>
          <a:xfrm flipV="1">
            <a:off x="2850387" y="2975389"/>
            <a:ext cx="992421" cy="112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 name="直線矢印コネクタ 152"/>
          <p:cNvCxnSpPr/>
          <p:nvPr/>
        </p:nvCxnSpPr>
        <p:spPr>
          <a:xfrm>
            <a:off x="2653593" y="3264531"/>
            <a:ext cx="1036815" cy="485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6" name="直線矢印コネクタ 155"/>
          <p:cNvCxnSpPr/>
          <p:nvPr/>
        </p:nvCxnSpPr>
        <p:spPr>
          <a:xfrm>
            <a:off x="2653593" y="3670722"/>
            <a:ext cx="1036815" cy="142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9" name="直線矢印コネクタ 158"/>
          <p:cNvCxnSpPr/>
          <p:nvPr/>
        </p:nvCxnSpPr>
        <p:spPr>
          <a:xfrm flipV="1">
            <a:off x="2697987" y="3812744"/>
            <a:ext cx="992421" cy="240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9" name="テキスト ボックス 168"/>
          <p:cNvSpPr txBox="1"/>
          <p:nvPr/>
        </p:nvSpPr>
        <p:spPr>
          <a:xfrm>
            <a:off x="3832005" y="2207342"/>
            <a:ext cx="697627" cy="1323439"/>
          </a:xfrm>
          <a:prstGeom prst="rect">
            <a:avLst/>
          </a:prstGeom>
          <a:noFill/>
        </p:spPr>
        <p:txBody>
          <a:bodyPr wrap="none" rtlCol="0">
            <a:spAutoFit/>
          </a:bodyPr>
          <a:lstStyle/>
          <a:p>
            <a:r>
              <a:rPr kumimoji="1" lang="en-US" altLang="ja-JP" sz="8000" b="1" dirty="0" smtClean="0">
                <a:solidFill>
                  <a:srgbClr val="FF0000"/>
                </a:solidFill>
              </a:rPr>
              <a:t>×</a:t>
            </a:r>
            <a:endParaRPr kumimoji="1" lang="ja-JP" altLang="en-US" sz="8000" b="1" dirty="0">
              <a:solidFill>
                <a:srgbClr val="FF0000"/>
              </a:solidFill>
            </a:endParaRPr>
          </a:p>
        </p:txBody>
      </p:sp>
      <p:sp>
        <p:nvSpPr>
          <p:cNvPr id="170" name="正方形/長方形 169"/>
          <p:cNvSpPr/>
          <p:nvPr/>
        </p:nvSpPr>
        <p:spPr>
          <a:xfrm>
            <a:off x="7226227" y="2723217"/>
            <a:ext cx="389850" cy="584776"/>
          </a:xfrm>
          <a:prstGeom prst="rect">
            <a:avLst/>
          </a:prstGeom>
        </p:spPr>
        <p:txBody>
          <a:bodyPr wrap="none">
            <a:spAutoFit/>
          </a:bodyPr>
          <a:lstStyle/>
          <a:p>
            <a:r>
              <a:rPr kumimoji="1" lang="en-US" altLang="ja-JP" sz="3200" b="1" dirty="0">
                <a:solidFill>
                  <a:srgbClr val="FF0000"/>
                </a:solidFill>
              </a:rPr>
              <a:t>×</a:t>
            </a:r>
            <a:endParaRPr kumimoji="1" lang="ja-JP" altLang="en-US" sz="3200" b="1" dirty="0">
              <a:solidFill>
                <a:srgbClr val="FF0000"/>
              </a:solidFill>
            </a:endParaRPr>
          </a:p>
        </p:txBody>
      </p:sp>
      <p:sp>
        <p:nvSpPr>
          <p:cNvPr id="171" name="正方形/長方形 170"/>
          <p:cNvSpPr/>
          <p:nvPr/>
        </p:nvSpPr>
        <p:spPr>
          <a:xfrm>
            <a:off x="6683252" y="3183578"/>
            <a:ext cx="466794" cy="769441"/>
          </a:xfrm>
          <a:prstGeom prst="rect">
            <a:avLst/>
          </a:prstGeom>
        </p:spPr>
        <p:txBody>
          <a:bodyPr wrap="none">
            <a:spAutoFit/>
          </a:bodyPr>
          <a:lstStyle/>
          <a:p>
            <a:r>
              <a:rPr kumimoji="1" lang="en-US" altLang="ja-JP" sz="4400" b="1" dirty="0">
                <a:solidFill>
                  <a:srgbClr val="FF0000"/>
                </a:solidFill>
              </a:rPr>
              <a:t>×</a:t>
            </a:r>
            <a:endParaRPr kumimoji="1" lang="ja-JP" altLang="en-US" sz="4400" b="1" dirty="0">
              <a:solidFill>
                <a:srgbClr val="FF0000"/>
              </a:solidFill>
            </a:endParaRPr>
          </a:p>
        </p:txBody>
      </p:sp>
      <p:cxnSp>
        <p:nvCxnSpPr>
          <p:cNvPr id="64" name="直線矢印コネクタ 63"/>
          <p:cNvCxnSpPr/>
          <p:nvPr/>
        </p:nvCxnSpPr>
        <p:spPr>
          <a:xfrm flipV="1">
            <a:off x="2740399" y="3848414"/>
            <a:ext cx="950009" cy="428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2850387" y="2877344"/>
            <a:ext cx="9924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V="1">
            <a:off x="2649937" y="3884879"/>
            <a:ext cx="1040471" cy="60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a:off x="2649937" y="3561847"/>
            <a:ext cx="1040471" cy="187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flipV="1">
            <a:off x="2649937" y="3812744"/>
            <a:ext cx="1040471" cy="1606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81" name="グループ化 80"/>
          <p:cNvGrpSpPr/>
          <p:nvPr/>
        </p:nvGrpSpPr>
        <p:grpSpPr>
          <a:xfrm>
            <a:off x="5970388" y="235986"/>
            <a:ext cx="503695" cy="1206000"/>
            <a:chOff x="1159478" y="706113"/>
            <a:chExt cx="503695" cy="1206000"/>
          </a:xfrm>
        </p:grpSpPr>
        <p:sp>
          <p:nvSpPr>
            <p:cNvPr id="97" name="角丸四角形 96"/>
            <p:cNvSpPr/>
            <p:nvPr/>
          </p:nvSpPr>
          <p:spPr>
            <a:xfrm>
              <a:off x="1159478" y="706113"/>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9" name="角丸四角形 4"/>
            <p:cNvSpPr/>
            <p:nvPr/>
          </p:nvSpPr>
          <p:spPr>
            <a:xfrm>
              <a:off x="1184066" y="730701"/>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背景</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2" name="グループ化 81"/>
          <p:cNvGrpSpPr/>
          <p:nvPr/>
        </p:nvGrpSpPr>
        <p:grpSpPr>
          <a:xfrm>
            <a:off x="6539604" y="245055"/>
            <a:ext cx="503695" cy="1206000"/>
            <a:chOff x="1728694" y="715182"/>
            <a:chExt cx="503695" cy="1206000"/>
          </a:xfrm>
        </p:grpSpPr>
        <p:sp>
          <p:nvSpPr>
            <p:cNvPr id="94" name="角丸四角形 93"/>
            <p:cNvSpPr/>
            <p:nvPr/>
          </p:nvSpPr>
          <p:spPr>
            <a:xfrm>
              <a:off x="1728694" y="715182"/>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5" name="角丸四角形 6"/>
            <p:cNvSpPr/>
            <p:nvPr/>
          </p:nvSpPr>
          <p:spPr>
            <a:xfrm>
              <a:off x="1753282" y="739770"/>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問題提起</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3" name="グループ化 82"/>
          <p:cNvGrpSpPr/>
          <p:nvPr/>
        </p:nvGrpSpPr>
        <p:grpSpPr>
          <a:xfrm>
            <a:off x="7120147" y="245055"/>
            <a:ext cx="503695" cy="1206000"/>
            <a:chOff x="2309237" y="715182"/>
            <a:chExt cx="503695" cy="1206000"/>
          </a:xfrm>
        </p:grpSpPr>
        <p:sp>
          <p:nvSpPr>
            <p:cNvPr id="92" name="角丸四角形 91"/>
            <p:cNvSpPr/>
            <p:nvPr/>
          </p:nvSpPr>
          <p:spPr>
            <a:xfrm>
              <a:off x="2309237" y="715182"/>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3" name="角丸四角形 8"/>
            <p:cNvSpPr/>
            <p:nvPr/>
          </p:nvSpPr>
          <p:spPr>
            <a:xfrm>
              <a:off x="2333825" y="739770"/>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現状把握</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4" name="グループ化 83"/>
          <p:cNvGrpSpPr/>
          <p:nvPr/>
        </p:nvGrpSpPr>
        <p:grpSpPr>
          <a:xfrm>
            <a:off x="7674106" y="249854"/>
            <a:ext cx="503695" cy="1206000"/>
            <a:chOff x="2863196" y="719981"/>
            <a:chExt cx="503695" cy="1206000"/>
          </a:xfrm>
        </p:grpSpPr>
        <p:sp>
          <p:nvSpPr>
            <p:cNvPr id="90" name="角丸四角形 89"/>
            <p:cNvSpPr/>
            <p:nvPr/>
          </p:nvSpPr>
          <p:spPr>
            <a:xfrm>
              <a:off x="2863196" y="719981"/>
              <a:ext cx="503695" cy="1206000"/>
            </a:xfrm>
            <a:prstGeom prst="roundRect">
              <a:avLst/>
            </a:prstGeom>
          </p:spPr>
          <p:style>
            <a:lnRef idx="3">
              <a:schemeClr val="lt1"/>
            </a:lnRef>
            <a:fillRef idx="1">
              <a:schemeClr val="accent4"/>
            </a:fillRef>
            <a:effectRef idx="1">
              <a:schemeClr val="accent4"/>
            </a:effectRef>
            <a:fontRef idx="minor">
              <a:schemeClr val="lt1"/>
            </a:fontRef>
          </p:style>
        </p:sp>
        <p:sp>
          <p:nvSpPr>
            <p:cNvPr id="91" name="角丸四角形 10"/>
            <p:cNvSpPr/>
            <p:nvPr/>
          </p:nvSpPr>
          <p:spPr>
            <a:xfrm>
              <a:off x="2887784" y="744569"/>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実態調査</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5" name="グループ化 84"/>
          <p:cNvGrpSpPr/>
          <p:nvPr/>
        </p:nvGrpSpPr>
        <p:grpSpPr>
          <a:xfrm>
            <a:off x="8252388" y="240784"/>
            <a:ext cx="503695" cy="1206000"/>
            <a:chOff x="3441478" y="710911"/>
            <a:chExt cx="503695" cy="1206000"/>
          </a:xfrm>
        </p:grpSpPr>
        <p:sp>
          <p:nvSpPr>
            <p:cNvPr id="86" name="角丸四角形 85"/>
            <p:cNvSpPr/>
            <p:nvPr/>
          </p:nvSpPr>
          <p:spPr>
            <a:xfrm>
              <a:off x="3441478" y="710911"/>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88" name="角丸四角形 12"/>
            <p:cNvSpPr/>
            <p:nvPr/>
          </p:nvSpPr>
          <p:spPr>
            <a:xfrm>
              <a:off x="3466066" y="735499"/>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提案</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08252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69" grpId="0"/>
      <p:bldP spid="170" grpId="0"/>
      <p:bldP spid="1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cstate="email">
            <a:biLevel thresh="75000"/>
            <a:extLst>
              <a:ext uri="{28A0092B-C50C-407E-A947-70E740481C1C}">
                <a14:useLocalDpi xmlns:a14="http://schemas.microsoft.com/office/drawing/2010/main" val="0"/>
              </a:ext>
            </a:extLst>
          </a:blip>
          <a:stretch>
            <a:fillRect/>
          </a:stretch>
        </p:blipFill>
        <p:spPr>
          <a:xfrm>
            <a:off x="773139" y="2636872"/>
            <a:ext cx="858769" cy="644077"/>
          </a:xfrm>
          <a:prstGeom prst="rect">
            <a:avLst/>
          </a:prstGeom>
        </p:spPr>
      </p:pic>
      <p:pic>
        <p:nvPicPr>
          <p:cNvPr id="19" name="図 18"/>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28078" y="2897183"/>
            <a:ext cx="858769" cy="644077"/>
          </a:xfrm>
          <a:prstGeom prst="rect">
            <a:avLst/>
          </a:prstGeom>
        </p:spPr>
      </p:pic>
      <p:pic>
        <p:nvPicPr>
          <p:cNvPr id="26"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00367" y="3264531"/>
            <a:ext cx="1903145" cy="1427359"/>
          </a:xfrm>
          <a:prstGeom prst="rect">
            <a:avLst/>
          </a:prstGeom>
        </p:spPr>
      </p:pic>
      <p:pic>
        <p:nvPicPr>
          <p:cNvPr id="41"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4544" y="3169268"/>
            <a:ext cx="1405425" cy="1054069"/>
          </a:xfrm>
          <a:prstGeom prst="rect">
            <a:avLst/>
          </a:prstGeom>
        </p:spPr>
      </p:pic>
      <p:pic>
        <p:nvPicPr>
          <p:cNvPr id="32" name="図 3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2503" y="3670720"/>
            <a:ext cx="571090" cy="428318"/>
          </a:xfrm>
          <a:prstGeom prst="rect">
            <a:avLst/>
          </a:prstGeom>
        </p:spPr>
      </p:pic>
      <p:pic>
        <p:nvPicPr>
          <p:cNvPr id="39" name="図 3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67573" y="3175366"/>
            <a:ext cx="571090" cy="428318"/>
          </a:xfrm>
          <a:prstGeom prst="rect">
            <a:avLst/>
          </a:prstGeom>
        </p:spPr>
      </p:pic>
      <p:cxnSp>
        <p:nvCxnSpPr>
          <p:cNvPr id="153" name="直線矢印コネクタ 152"/>
          <p:cNvCxnSpPr/>
          <p:nvPr/>
        </p:nvCxnSpPr>
        <p:spPr>
          <a:xfrm>
            <a:off x="2653593" y="3264531"/>
            <a:ext cx="1036815" cy="485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6" name="直線矢印コネクタ 155"/>
          <p:cNvCxnSpPr/>
          <p:nvPr/>
        </p:nvCxnSpPr>
        <p:spPr>
          <a:xfrm>
            <a:off x="2653593" y="3670722"/>
            <a:ext cx="1036815" cy="142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9" name="直線矢印コネクタ 158"/>
          <p:cNvCxnSpPr/>
          <p:nvPr/>
        </p:nvCxnSpPr>
        <p:spPr>
          <a:xfrm flipV="1">
            <a:off x="2697987" y="3812744"/>
            <a:ext cx="992421" cy="240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flipV="1">
            <a:off x="2740399" y="3848414"/>
            <a:ext cx="950009" cy="428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V="1">
            <a:off x="2649937" y="3884879"/>
            <a:ext cx="1040471" cy="60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a:off x="2649937" y="3561847"/>
            <a:ext cx="1040471" cy="187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flipV="1">
            <a:off x="2649937" y="3812744"/>
            <a:ext cx="1040471" cy="1606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L 字 9"/>
          <p:cNvSpPr/>
          <p:nvPr/>
        </p:nvSpPr>
        <p:spPr>
          <a:xfrm flipH="1">
            <a:off x="6529154" y="3402387"/>
            <a:ext cx="1587659" cy="1473545"/>
          </a:xfrm>
          <a:prstGeom prst="corner">
            <a:avLst/>
          </a:prstGeom>
          <a:noFill/>
          <a:ln w="508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prstClr val="white"/>
              </a:solidFill>
            </a:endParaRPr>
          </a:p>
        </p:txBody>
      </p:sp>
      <p:sp>
        <p:nvSpPr>
          <p:cNvPr id="69" name="正方形/長方形 68"/>
          <p:cNvSpPr/>
          <p:nvPr/>
        </p:nvSpPr>
        <p:spPr>
          <a:xfrm>
            <a:off x="3748219" y="3237392"/>
            <a:ext cx="960218" cy="1454498"/>
          </a:xfrm>
          <a:prstGeom prst="rect">
            <a:avLst/>
          </a:prstGeom>
          <a:noFill/>
          <a:ln w="889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4" name="図 53"/>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6769068" y="3463154"/>
            <a:ext cx="295161" cy="286395"/>
          </a:xfrm>
          <a:prstGeom prst="rect">
            <a:avLst/>
          </a:prstGeom>
        </p:spPr>
      </p:pic>
      <p:pic>
        <p:nvPicPr>
          <p:cNvPr id="45" name="図 44"/>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7409486" y="3476401"/>
            <a:ext cx="669261" cy="649384"/>
          </a:xfrm>
          <a:prstGeom prst="rect">
            <a:avLst/>
          </a:prstGeom>
        </p:spPr>
      </p:pic>
      <p:pic>
        <p:nvPicPr>
          <p:cNvPr id="23" name="図 22"/>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6583683" y="4166449"/>
            <a:ext cx="642544" cy="623461"/>
          </a:xfrm>
          <a:prstGeom prst="rect">
            <a:avLst/>
          </a:prstGeom>
        </p:spPr>
      </p:pic>
      <p:sp>
        <p:nvSpPr>
          <p:cNvPr id="77" name="テキスト ボックス 76"/>
          <p:cNvSpPr txBox="1"/>
          <p:nvPr/>
        </p:nvSpPr>
        <p:spPr>
          <a:xfrm>
            <a:off x="6352227" y="4786055"/>
            <a:ext cx="1005403" cy="338554"/>
          </a:xfrm>
          <a:prstGeom prst="rect">
            <a:avLst/>
          </a:prstGeom>
          <a:solidFill>
            <a:schemeClr val="bg1"/>
          </a:solidFill>
          <a:ln w="25400">
            <a:solidFill>
              <a:srgbClr val="0070C0"/>
            </a:solidFill>
          </a:ln>
        </p:spPr>
        <p:txBody>
          <a:bodyPr wrap="none" rtlCol="0">
            <a:spAutoFit/>
          </a:bodyPr>
          <a:lstStyle/>
          <a:p>
            <a:r>
              <a:rPr kumimoji="1" lang="ja-JP" altLang="en-US" sz="1600" dirty="0" smtClean="0">
                <a:solidFill>
                  <a:prstClr val="black"/>
                </a:solidFill>
                <a:latin typeface="ＭＳ Ｐゴシック"/>
                <a:ea typeface="ＭＳ Ｐゴシック"/>
                <a:cs typeface="ＭＳ Ｐゴシック"/>
              </a:rPr>
              <a:t>子会社化</a:t>
            </a:r>
            <a:endParaRPr kumimoji="1" lang="ja-JP" altLang="en-US" sz="1600" dirty="0">
              <a:solidFill>
                <a:prstClr val="black"/>
              </a:solidFill>
              <a:latin typeface="ＭＳ Ｐゴシック"/>
              <a:ea typeface="ＭＳ Ｐゴシック"/>
              <a:cs typeface="ＭＳ Ｐゴシック"/>
            </a:endParaRPr>
          </a:p>
        </p:txBody>
      </p:sp>
      <p:pic>
        <p:nvPicPr>
          <p:cNvPr id="16" name="コンテンツ プレースホルダー 15"/>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4883809" y="2275104"/>
            <a:ext cx="660274" cy="495206"/>
          </a:xfrm>
        </p:spPr>
      </p:pic>
      <p:pic>
        <p:nvPicPr>
          <p:cNvPr id="20" name="図 19"/>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3139" y="3862452"/>
            <a:ext cx="858769" cy="644077"/>
          </a:xfrm>
          <a:prstGeom prst="rect">
            <a:avLst/>
          </a:prstGeom>
        </p:spPr>
      </p:pic>
      <p:pic>
        <p:nvPicPr>
          <p:cNvPr id="21" name="図 20"/>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6478838" y="2351928"/>
            <a:ext cx="642544" cy="623461"/>
          </a:xfrm>
          <a:prstGeom prst="rect">
            <a:avLst/>
          </a:prstGeom>
        </p:spPr>
      </p:pic>
      <p:pic>
        <p:nvPicPr>
          <p:cNvPr id="24" name="図 23"/>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7831970" y="2351928"/>
            <a:ext cx="642544" cy="623461"/>
          </a:xfrm>
          <a:prstGeom prst="rect">
            <a:avLst/>
          </a:prstGeom>
        </p:spPr>
      </p:pic>
      <p:sp>
        <p:nvSpPr>
          <p:cNvPr id="42" name="角丸四角形 41"/>
          <p:cNvSpPr/>
          <p:nvPr/>
        </p:nvSpPr>
        <p:spPr>
          <a:xfrm>
            <a:off x="-29940" y="5999581"/>
            <a:ext cx="9152767" cy="861859"/>
          </a:xfrm>
          <a:prstGeom prst="roundRect">
            <a:avLst>
              <a:gd name="adj" fmla="val 0"/>
            </a:avLst>
          </a:prstGeom>
          <a:solidFill>
            <a:srgbClr val="FF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solidFill>
                  <a:prstClr val="white"/>
                </a:solidFill>
                <a:latin typeface="ＭＳ Ｐゴシック"/>
                <a:ea typeface="ＭＳ Ｐゴシック"/>
                <a:cs typeface="ＭＳ Ｐゴシック"/>
              </a:rPr>
              <a:t>中小の取次が対抗するのは厳しい</a:t>
            </a:r>
          </a:p>
        </p:txBody>
      </p:sp>
      <p:sp>
        <p:nvSpPr>
          <p:cNvPr id="6" name="スライド番号プレースホルダー 5"/>
          <p:cNvSpPr>
            <a:spLocks noGrp="1"/>
          </p:cNvSpPr>
          <p:nvPr>
            <p:ph type="sldNum" sz="quarter" idx="12"/>
          </p:nvPr>
        </p:nvSpPr>
        <p:spPr/>
        <p:txBody>
          <a:bodyPr/>
          <a:lstStyle/>
          <a:p>
            <a:fld id="{B9D2C864-9362-43C7-A136-D9C41D93A96D}" type="slidenum">
              <a:rPr lang="en-US" smtClean="0">
                <a:solidFill>
                  <a:prstClr val="black">
                    <a:alpha val="50000"/>
                  </a:prstClr>
                </a:solidFill>
              </a:rPr>
              <a:pPr/>
              <a:t>32</a:t>
            </a:fld>
            <a:endParaRPr lang="en-US" dirty="0">
              <a:solidFill>
                <a:prstClr val="black">
                  <a:alpha val="50000"/>
                </a:prstClr>
              </a:solidFill>
            </a:endParaRPr>
          </a:p>
        </p:txBody>
      </p:sp>
      <p:sp>
        <p:nvSpPr>
          <p:cNvPr id="30" name="1 つの角を切り取った四角形 29"/>
          <p:cNvSpPr/>
          <p:nvPr/>
        </p:nvSpPr>
        <p:spPr>
          <a:xfrm>
            <a:off x="721877" y="1529563"/>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出版社</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pic>
        <p:nvPicPr>
          <p:cNvPr id="29" name="図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0988" y="3848414"/>
            <a:ext cx="571090" cy="428318"/>
          </a:xfrm>
          <a:prstGeom prst="rect">
            <a:avLst/>
          </a:prstGeom>
        </p:spPr>
      </p:pic>
      <p:pic>
        <p:nvPicPr>
          <p:cNvPr id="31" name="図 3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08388" y="2128275"/>
            <a:ext cx="571090" cy="428318"/>
          </a:xfrm>
          <a:prstGeom prst="rect">
            <a:avLst/>
          </a:prstGeom>
        </p:spPr>
      </p:pic>
      <p:pic>
        <p:nvPicPr>
          <p:cNvPr id="33" name="図 3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5099" y="2449943"/>
            <a:ext cx="571090" cy="428318"/>
          </a:xfrm>
          <a:prstGeom prst="rect">
            <a:avLst/>
          </a:prstGeom>
        </p:spPr>
      </p:pic>
      <p:pic>
        <p:nvPicPr>
          <p:cNvPr id="38" name="図 3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298" y="3384426"/>
            <a:ext cx="571090" cy="428318"/>
          </a:xfrm>
          <a:prstGeom prst="rect">
            <a:avLst/>
          </a:prstGeom>
        </p:spPr>
      </p:pic>
      <p:pic>
        <p:nvPicPr>
          <p:cNvPr id="43" name="図 42"/>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96958" y="4292370"/>
            <a:ext cx="571090" cy="428318"/>
          </a:xfrm>
          <a:prstGeom prst="rect">
            <a:avLst/>
          </a:prstGeom>
        </p:spPr>
      </p:pic>
      <p:sp>
        <p:nvSpPr>
          <p:cNvPr id="3" name="テキスト ボックス 2"/>
          <p:cNvSpPr txBox="1"/>
          <p:nvPr/>
        </p:nvSpPr>
        <p:spPr>
          <a:xfrm>
            <a:off x="608400" y="5217565"/>
            <a:ext cx="2691967" cy="430887"/>
          </a:xfrm>
          <a:prstGeom prst="rect">
            <a:avLst/>
          </a:prstGeom>
          <a:noFill/>
          <a:ln>
            <a:solidFill>
              <a:srgbClr val="860908"/>
            </a:solidFill>
          </a:ln>
        </p:spPr>
        <p:txBody>
          <a:bodyPr wrap="square" rtlCol="0">
            <a:spAutoFit/>
          </a:bodyPr>
          <a:lstStyle/>
          <a:p>
            <a:r>
              <a:rPr kumimoji="1" lang="ja-JP" altLang="en-US" sz="2200" dirty="0" smtClean="0">
                <a:solidFill>
                  <a:prstClr val="black"/>
                </a:solidFill>
                <a:latin typeface="ＭＳ Ｐゴシック"/>
                <a:ea typeface="ＭＳ Ｐゴシック"/>
                <a:cs typeface="ＭＳ Ｐゴシック"/>
              </a:rPr>
              <a:t>多様な出版社が存在</a:t>
            </a:r>
            <a:endParaRPr kumimoji="1" lang="ja-JP" altLang="en-US" sz="2200" dirty="0">
              <a:solidFill>
                <a:prstClr val="black"/>
              </a:solidFill>
              <a:latin typeface="ＭＳ Ｐゴシック"/>
              <a:ea typeface="ＭＳ Ｐゴシック"/>
              <a:cs typeface="ＭＳ Ｐゴシック"/>
            </a:endParaRPr>
          </a:p>
        </p:txBody>
      </p:sp>
      <p:sp>
        <p:nvSpPr>
          <p:cNvPr id="4" name="正方形/長方形 3"/>
          <p:cNvSpPr/>
          <p:nvPr/>
        </p:nvSpPr>
        <p:spPr>
          <a:xfrm>
            <a:off x="3553526" y="5217565"/>
            <a:ext cx="2634555" cy="430887"/>
          </a:xfrm>
          <a:prstGeom prst="rect">
            <a:avLst/>
          </a:prstGeom>
          <a:ln>
            <a:solidFill>
              <a:srgbClr val="860908"/>
            </a:solidFill>
          </a:ln>
        </p:spPr>
        <p:txBody>
          <a:bodyPr wrap="none">
            <a:spAutoFit/>
          </a:bodyPr>
          <a:lstStyle/>
          <a:p>
            <a:r>
              <a:rPr kumimoji="1" lang="ja-JP" altLang="en-US" sz="2200" dirty="0" smtClean="0">
                <a:solidFill>
                  <a:prstClr val="black"/>
                </a:solidFill>
                <a:latin typeface="ＭＳ Ｐゴシック"/>
                <a:ea typeface="ＭＳ Ｐゴシック"/>
                <a:cs typeface="ＭＳ Ｐゴシック"/>
              </a:rPr>
              <a:t>大手２社の寡占状態</a:t>
            </a:r>
            <a:endParaRPr kumimoji="1" lang="ja-JP" altLang="en-US" sz="2200" dirty="0">
              <a:solidFill>
                <a:prstClr val="black"/>
              </a:solidFill>
              <a:latin typeface="ＭＳ Ｐゴシック"/>
              <a:ea typeface="ＭＳ Ｐゴシック"/>
              <a:cs typeface="ＭＳ Ｐゴシック"/>
            </a:endParaRPr>
          </a:p>
        </p:txBody>
      </p:sp>
      <p:pic>
        <p:nvPicPr>
          <p:cNvPr id="46" name="図 45"/>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7299972" y="2897183"/>
            <a:ext cx="295161" cy="286395"/>
          </a:xfrm>
          <a:prstGeom prst="rect">
            <a:avLst/>
          </a:prstGeom>
        </p:spPr>
      </p:pic>
      <p:pic>
        <p:nvPicPr>
          <p:cNvPr id="51" name="図 50"/>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8168269" y="3115992"/>
            <a:ext cx="295161" cy="286395"/>
          </a:xfrm>
          <a:prstGeom prst="rect">
            <a:avLst/>
          </a:prstGeom>
        </p:spPr>
      </p:pic>
      <p:pic>
        <p:nvPicPr>
          <p:cNvPr id="53" name="図 52"/>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8364377" y="3742047"/>
            <a:ext cx="295161" cy="286395"/>
          </a:xfrm>
          <a:prstGeom prst="rect">
            <a:avLst/>
          </a:prstGeom>
        </p:spPr>
      </p:pic>
      <p:sp>
        <p:nvSpPr>
          <p:cNvPr id="5" name="正方形/長方形 4"/>
          <p:cNvSpPr/>
          <p:nvPr/>
        </p:nvSpPr>
        <p:spPr>
          <a:xfrm>
            <a:off x="6769068" y="5189996"/>
            <a:ext cx="1595309" cy="430887"/>
          </a:xfrm>
          <a:prstGeom prst="rect">
            <a:avLst/>
          </a:prstGeom>
          <a:ln>
            <a:solidFill>
              <a:srgbClr val="860908"/>
            </a:solidFill>
          </a:ln>
        </p:spPr>
        <p:txBody>
          <a:bodyPr wrap="none">
            <a:spAutoFit/>
          </a:bodyPr>
          <a:lstStyle/>
          <a:p>
            <a:r>
              <a:rPr kumimoji="1" lang="ja-JP" altLang="en-US" sz="2200" dirty="0" smtClean="0">
                <a:solidFill>
                  <a:prstClr val="black"/>
                </a:solidFill>
                <a:latin typeface="ＭＳ Ｐゴシック"/>
                <a:ea typeface="ＭＳ Ｐゴシック"/>
                <a:cs typeface="ＭＳ Ｐゴシック"/>
              </a:rPr>
              <a:t>全国の書店</a:t>
            </a:r>
            <a:endParaRPr kumimoji="1" lang="ja-JP" altLang="en-US" sz="2200" dirty="0">
              <a:solidFill>
                <a:prstClr val="black"/>
              </a:solidFill>
              <a:latin typeface="ＭＳ Ｐゴシック"/>
              <a:ea typeface="ＭＳ Ｐゴシック"/>
              <a:cs typeface="ＭＳ Ｐゴシック"/>
            </a:endParaRPr>
          </a:p>
        </p:txBody>
      </p:sp>
      <p:sp>
        <p:nvSpPr>
          <p:cNvPr id="55" name="1 つの角を切り取った四角形 54"/>
          <p:cNvSpPr/>
          <p:nvPr/>
        </p:nvSpPr>
        <p:spPr>
          <a:xfrm>
            <a:off x="6455992" y="1529563"/>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書店</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56" name="1 つの角を切り取った四角形 55"/>
          <p:cNvSpPr/>
          <p:nvPr/>
        </p:nvSpPr>
        <p:spPr>
          <a:xfrm>
            <a:off x="3583086" y="1520034"/>
            <a:ext cx="1989221" cy="507686"/>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prstClr val="black"/>
                </a:solidFill>
                <a:latin typeface="ＭＳ Ｐゴシック" panose="020B0600070205080204" pitchFamily="50" charset="-128"/>
                <a:ea typeface="ＭＳ Ｐゴシック" panose="020B0600070205080204" pitchFamily="50" charset="-128"/>
              </a:rPr>
              <a:t>取次業者</a:t>
            </a:r>
            <a:endParaRPr kumimoji="1" lang="en-US" altLang="ja-JP" sz="2800" dirty="0" smtClean="0">
              <a:solidFill>
                <a:prstClr val="black"/>
              </a:solidFill>
              <a:latin typeface="ＭＳ Ｐゴシック" panose="020B0600070205080204" pitchFamily="50" charset="-128"/>
              <a:ea typeface="ＭＳ Ｐゴシック" panose="020B0600070205080204" pitchFamily="50" charset="-128"/>
            </a:endParaRPr>
          </a:p>
        </p:txBody>
      </p:sp>
      <p:pic>
        <p:nvPicPr>
          <p:cNvPr id="59"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69727" y="2649580"/>
            <a:ext cx="660274" cy="495206"/>
          </a:xfrm>
          <a:prstGeom prst="rect">
            <a:avLst/>
          </a:prstGeom>
        </p:spPr>
      </p:pic>
      <p:sp>
        <p:nvSpPr>
          <p:cNvPr id="79" name="正方形/長方形 78"/>
          <p:cNvSpPr/>
          <p:nvPr/>
        </p:nvSpPr>
        <p:spPr>
          <a:xfrm>
            <a:off x="2421010" y="2325287"/>
            <a:ext cx="1269398" cy="369332"/>
          </a:xfrm>
          <a:prstGeom prst="rect">
            <a:avLst/>
          </a:prstGeom>
          <a:ln>
            <a:noFill/>
          </a:ln>
        </p:spPr>
        <p:txBody>
          <a:bodyPr wrap="none">
            <a:spAutoFit/>
          </a:bodyPr>
          <a:lstStyle/>
          <a:p>
            <a:r>
              <a:rPr kumimoji="1" lang="ja-JP" altLang="en-US" dirty="0" smtClean="0">
                <a:solidFill>
                  <a:prstClr val="black"/>
                </a:solidFill>
                <a:latin typeface="ＭＳ Ｐゴシック"/>
                <a:ea typeface="ＭＳ Ｐゴシック"/>
                <a:cs typeface="ＭＳ Ｐゴシック"/>
              </a:rPr>
              <a:t>本を集める</a:t>
            </a:r>
            <a:endParaRPr lang="ja-JP" altLang="en-US" dirty="0">
              <a:solidFill>
                <a:prstClr val="black"/>
              </a:solidFill>
            </a:endParaRPr>
          </a:p>
        </p:txBody>
      </p:sp>
      <p:cxnSp>
        <p:nvCxnSpPr>
          <p:cNvPr id="151" name="直線矢印コネクタ 150"/>
          <p:cNvCxnSpPr/>
          <p:nvPr/>
        </p:nvCxnSpPr>
        <p:spPr>
          <a:xfrm flipV="1">
            <a:off x="2850387" y="2975389"/>
            <a:ext cx="992421" cy="112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2850387" y="2877344"/>
            <a:ext cx="9924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81" name="グループ化 80"/>
          <p:cNvGrpSpPr/>
          <p:nvPr/>
        </p:nvGrpSpPr>
        <p:grpSpPr>
          <a:xfrm>
            <a:off x="5970388" y="235986"/>
            <a:ext cx="503695" cy="1206000"/>
            <a:chOff x="1159478" y="706113"/>
            <a:chExt cx="503695" cy="1206000"/>
          </a:xfrm>
        </p:grpSpPr>
        <p:sp>
          <p:nvSpPr>
            <p:cNvPr id="97" name="角丸四角形 96"/>
            <p:cNvSpPr/>
            <p:nvPr/>
          </p:nvSpPr>
          <p:spPr>
            <a:xfrm>
              <a:off x="1159478" y="706113"/>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9" name="角丸四角形 4"/>
            <p:cNvSpPr/>
            <p:nvPr/>
          </p:nvSpPr>
          <p:spPr>
            <a:xfrm>
              <a:off x="1184066" y="730701"/>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背景</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2" name="グループ化 81"/>
          <p:cNvGrpSpPr/>
          <p:nvPr/>
        </p:nvGrpSpPr>
        <p:grpSpPr>
          <a:xfrm>
            <a:off x="6539604" y="245055"/>
            <a:ext cx="503695" cy="1206000"/>
            <a:chOff x="1728694" y="715182"/>
            <a:chExt cx="503695" cy="1206000"/>
          </a:xfrm>
        </p:grpSpPr>
        <p:sp>
          <p:nvSpPr>
            <p:cNvPr id="94" name="角丸四角形 93"/>
            <p:cNvSpPr/>
            <p:nvPr/>
          </p:nvSpPr>
          <p:spPr>
            <a:xfrm>
              <a:off x="1728694" y="715182"/>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5" name="角丸四角形 6"/>
            <p:cNvSpPr/>
            <p:nvPr/>
          </p:nvSpPr>
          <p:spPr>
            <a:xfrm>
              <a:off x="1753282" y="739770"/>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問題提起</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3" name="グループ化 82"/>
          <p:cNvGrpSpPr/>
          <p:nvPr/>
        </p:nvGrpSpPr>
        <p:grpSpPr>
          <a:xfrm>
            <a:off x="7120147" y="245055"/>
            <a:ext cx="503695" cy="1206000"/>
            <a:chOff x="2309237" y="715182"/>
            <a:chExt cx="503695" cy="1206000"/>
          </a:xfrm>
        </p:grpSpPr>
        <p:sp>
          <p:nvSpPr>
            <p:cNvPr id="92" name="角丸四角形 91"/>
            <p:cNvSpPr/>
            <p:nvPr/>
          </p:nvSpPr>
          <p:spPr>
            <a:xfrm>
              <a:off x="2309237" y="715182"/>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93" name="角丸四角形 8"/>
            <p:cNvSpPr/>
            <p:nvPr/>
          </p:nvSpPr>
          <p:spPr>
            <a:xfrm>
              <a:off x="2333825" y="739770"/>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現状把握</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4" name="グループ化 83"/>
          <p:cNvGrpSpPr/>
          <p:nvPr/>
        </p:nvGrpSpPr>
        <p:grpSpPr>
          <a:xfrm>
            <a:off x="7674106" y="249854"/>
            <a:ext cx="503695" cy="1206000"/>
            <a:chOff x="2863196" y="719981"/>
            <a:chExt cx="503695" cy="1206000"/>
          </a:xfrm>
        </p:grpSpPr>
        <p:sp>
          <p:nvSpPr>
            <p:cNvPr id="90" name="角丸四角形 89"/>
            <p:cNvSpPr/>
            <p:nvPr/>
          </p:nvSpPr>
          <p:spPr>
            <a:xfrm>
              <a:off x="2863196" y="719981"/>
              <a:ext cx="503695" cy="1206000"/>
            </a:xfrm>
            <a:prstGeom prst="roundRect">
              <a:avLst/>
            </a:prstGeom>
          </p:spPr>
          <p:style>
            <a:lnRef idx="3">
              <a:schemeClr val="lt1"/>
            </a:lnRef>
            <a:fillRef idx="1">
              <a:schemeClr val="accent4"/>
            </a:fillRef>
            <a:effectRef idx="1">
              <a:schemeClr val="accent4"/>
            </a:effectRef>
            <a:fontRef idx="minor">
              <a:schemeClr val="lt1"/>
            </a:fontRef>
          </p:style>
        </p:sp>
        <p:sp>
          <p:nvSpPr>
            <p:cNvPr id="91" name="角丸四角形 10"/>
            <p:cNvSpPr/>
            <p:nvPr/>
          </p:nvSpPr>
          <p:spPr>
            <a:xfrm>
              <a:off x="2887784" y="744569"/>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実態調査</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grpSp>
        <p:nvGrpSpPr>
          <p:cNvPr id="85" name="グループ化 84"/>
          <p:cNvGrpSpPr/>
          <p:nvPr/>
        </p:nvGrpSpPr>
        <p:grpSpPr>
          <a:xfrm>
            <a:off x="8252388" y="240784"/>
            <a:ext cx="503695" cy="1206000"/>
            <a:chOff x="3441478" y="710911"/>
            <a:chExt cx="503695" cy="1206000"/>
          </a:xfrm>
        </p:grpSpPr>
        <p:sp>
          <p:nvSpPr>
            <p:cNvPr id="86" name="角丸四角形 85"/>
            <p:cNvSpPr/>
            <p:nvPr/>
          </p:nvSpPr>
          <p:spPr>
            <a:xfrm>
              <a:off x="3441478" y="710911"/>
              <a:ext cx="503695" cy="1206000"/>
            </a:xfrm>
            <a:prstGeom prst="roundRect">
              <a:avLst/>
            </a:prstGeom>
          </p:spPr>
          <p:style>
            <a:lnRef idx="3">
              <a:schemeClr val="lt1"/>
            </a:lnRef>
            <a:fillRef idx="1">
              <a:schemeClr val="accent3"/>
            </a:fillRef>
            <a:effectRef idx="1">
              <a:schemeClr val="accent3"/>
            </a:effectRef>
            <a:fontRef idx="minor">
              <a:schemeClr val="lt1"/>
            </a:fontRef>
          </p:style>
        </p:sp>
        <p:sp>
          <p:nvSpPr>
            <p:cNvPr id="88" name="角丸四角形 12"/>
            <p:cNvSpPr/>
            <p:nvPr/>
          </p:nvSpPr>
          <p:spPr>
            <a:xfrm>
              <a:off x="3466066" y="735499"/>
              <a:ext cx="454519" cy="1156824"/>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68580" tIns="68580" rIns="68580" bIns="68580" numCol="1" spcCol="1270" anchor="ctr" anchorCtr="0">
              <a:noAutofit/>
            </a:bodyPr>
            <a:lstStyle/>
            <a:p>
              <a:pPr algn="ctr" defTabSz="800100">
                <a:lnSpc>
                  <a:spcPct val="90000"/>
                </a:lnSpc>
                <a:spcBef>
                  <a:spcPct val="0"/>
                </a:spcBef>
                <a:spcAft>
                  <a:spcPct val="35000"/>
                </a:spcAft>
              </a:pPr>
              <a:r>
                <a:rPr kumimoji="1" lang="ja-JP" altLang="en-US" dirty="0" smtClean="0">
                  <a:solidFill>
                    <a:prstClr val="white"/>
                  </a:solidFill>
                  <a:latin typeface="ＭＳ Ｐゴシック" panose="020B0600070205080204" pitchFamily="50" charset="-128"/>
                  <a:ea typeface="ＭＳ Ｐゴシック" panose="020B0600070205080204" pitchFamily="50" charset="-128"/>
                </a:rPr>
                <a:t>提案</a:t>
              </a:r>
              <a:endParaRPr kumimoji="1" lang="ja-JP" altLang="en-US" dirty="0">
                <a:solidFill>
                  <a:prstClr val="white"/>
                </a:solidFill>
                <a:latin typeface="ＭＳ Ｐゴシック" panose="020B0600070205080204" pitchFamily="50" charset="-128"/>
                <a:ea typeface="ＭＳ Ｐゴシック" panose="020B0600070205080204" pitchFamily="50" charset="-128"/>
              </a:endParaRPr>
            </a:p>
          </p:txBody>
        </p:sp>
      </p:grpSp>
      <p:sp>
        <p:nvSpPr>
          <p:cNvPr id="67" name="タイトル 1"/>
          <p:cNvSpPr txBox="1">
            <a:spLocks/>
          </p:cNvSpPr>
          <p:nvPr/>
        </p:nvSpPr>
        <p:spPr>
          <a:xfrm>
            <a:off x="608400" y="223195"/>
            <a:ext cx="5220000" cy="118799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a:solidFill>
                  <a:srgbClr val="FFFFFF"/>
                </a:solidFill>
              </a:rPr>
              <a:t>大手取次業者</a:t>
            </a:r>
            <a:r>
              <a:rPr kumimoji="1" lang="ja-JP" altLang="en-US" sz="3600" dirty="0" smtClean="0">
                <a:solidFill>
                  <a:srgbClr val="FFFFFF"/>
                </a:solidFill>
              </a:rPr>
              <a:t>の</a:t>
            </a:r>
            <a:r>
              <a:rPr kumimoji="1" lang="ja-JP" altLang="en-US" sz="3600" dirty="0">
                <a:solidFill>
                  <a:srgbClr val="FFFFFF"/>
                </a:solidFill>
              </a:rPr>
              <a:t>戦略</a:t>
            </a:r>
          </a:p>
        </p:txBody>
      </p:sp>
      <p:pic>
        <p:nvPicPr>
          <p:cNvPr id="73" name="図 72"/>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8496023" y="4348047"/>
            <a:ext cx="295161" cy="286395"/>
          </a:xfrm>
          <a:prstGeom prst="rect">
            <a:avLst/>
          </a:prstGeom>
        </p:spPr>
      </p:pic>
      <p:grpSp>
        <p:nvGrpSpPr>
          <p:cNvPr id="8" name="グループ化 7"/>
          <p:cNvGrpSpPr/>
          <p:nvPr/>
        </p:nvGrpSpPr>
        <p:grpSpPr>
          <a:xfrm>
            <a:off x="4802801" y="4170523"/>
            <a:ext cx="1726353" cy="478837"/>
            <a:chOff x="4802801" y="4240546"/>
            <a:chExt cx="1726353" cy="478837"/>
          </a:xfrm>
        </p:grpSpPr>
        <p:cxnSp>
          <p:nvCxnSpPr>
            <p:cNvPr id="11" name="直線矢印コネクタ 10"/>
            <p:cNvCxnSpPr/>
            <p:nvPr/>
          </p:nvCxnSpPr>
          <p:spPr>
            <a:xfrm>
              <a:off x="4802801" y="4240546"/>
              <a:ext cx="1726353" cy="134994"/>
            </a:xfrm>
            <a:prstGeom prst="straightConnector1">
              <a:avLst/>
            </a:prstGeom>
            <a:ln w="101600">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V="1">
              <a:off x="4802801" y="4661935"/>
              <a:ext cx="1671282" cy="57448"/>
            </a:xfrm>
            <a:prstGeom prst="straightConnector1">
              <a:avLst/>
            </a:prstGeom>
            <a:ln w="101600">
              <a:tailEnd type="arrow"/>
            </a:ln>
          </p:spPr>
          <p:style>
            <a:lnRef idx="2">
              <a:schemeClr val="accent1"/>
            </a:lnRef>
            <a:fillRef idx="0">
              <a:schemeClr val="accent1"/>
            </a:fillRef>
            <a:effectRef idx="1">
              <a:schemeClr val="accent1"/>
            </a:effectRef>
            <a:fontRef idx="minor">
              <a:schemeClr val="tx1"/>
            </a:fontRef>
          </p:style>
        </p:cxnSp>
      </p:grpSp>
      <p:pic>
        <p:nvPicPr>
          <p:cNvPr id="65" name="図 64"/>
          <p:cNvPicPr>
            <a:picLocks noChangeAspect="1"/>
          </p:cNvPicPr>
          <p:nvPr/>
        </p:nvPicPr>
        <p:blipFill rotWithShape="1">
          <a:blip r:embed="rId5" cstate="email">
            <a:extLst>
              <a:ext uri="{28A0092B-C50C-407E-A947-70E740481C1C}">
                <a14:useLocalDpi xmlns:a14="http://schemas.microsoft.com/office/drawing/2010/main" val="0"/>
              </a:ext>
            </a:extLst>
          </a:blip>
          <a:srcRect l="21979" t="13737" r="22527" b="14469"/>
          <a:stretch/>
        </p:blipFill>
        <p:spPr>
          <a:xfrm>
            <a:off x="7410504" y="4251164"/>
            <a:ext cx="514674" cy="499389"/>
          </a:xfrm>
          <a:prstGeom prst="rect">
            <a:avLst/>
          </a:prstGeom>
        </p:spPr>
      </p:pic>
      <p:grpSp>
        <p:nvGrpSpPr>
          <p:cNvPr id="12" name="グループ化 11"/>
          <p:cNvGrpSpPr/>
          <p:nvPr/>
        </p:nvGrpSpPr>
        <p:grpSpPr>
          <a:xfrm>
            <a:off x="4333875" y="2870150"/>
            <a:ext cx="2892352" cy="736202"/>
            <a:chOff x="4333875" y="2870150"/>
            <a:chExt cx="2892352" cy="736202"/>
          </a:xfrm>
        </p:grpSpPr>
        <p:cxnSp>
          <p:nvCxnSpPr>
            <p:cNvPr id="66" name="直線矢印コネクタ 65"/>
            <p:cNvCxnSpPr/>
            <p:nvPr/>
          </p:nvCxnSpPr>
          <p:spPr>
            <a:xfrm>
              <a:off x="4333875" y="2878261"/>
              <a:ext cx="2435193" cy="728091"/>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a:off x="4333875" y="2870150"/>
              <a:ext cx="2892352" cy="263379"/>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グループ化 8"/>
          <p:cNvGrpSpPr/>
          <p:nvPr/>
        </p:nvGrpSpPr>
        <p:grpSpPr>
          <a:xfrm>
            <a:off x="3832005" y="2207342"/>
            <a:ext cx="3784072" cy="1745677"/>
            <a:chOff x="3832005" y="2207342"/>
            <a:chExt cx="3784072" cy="1745677"/>
          </a:xfrm>
        </p:grpSpPr>
        <p:sp>
          <p:nvSpPr>
            <p:cNvPr id="70" name="テキスト ボックス 69"/>
            <p:cNvSpPr txBox="1"/>
            <p:nvPr/>
          </p:nvSpPr>
          <p:spPr>
            <a:xfrm>
              <a:off x="3832005" y="2207342"/>
              <a:ext cx="697627" cy="1323439"/>
            </a:xfrm>
            <a:prstGeom prst="rect">
              <a:avLst/>
            </a:prstGeom>
            <a:noFill/>
          </p:spPr>
          <p:txBody>
            <a:bodyPr wrap="none" rtlCol="0">
              <a:spAutoFit/>
            </a:bodyPr>
            <a:lstStyle/>
            <a:p>
              <a:r>
                <a:rPr kumimoji="1" lang="en-US" altLang="ja-JP" sz="8000" b="1" dirty="0" smtClean="0">
                  <a:solidFill>
                    <a:srgbClr val="FF0000"/>
                  </a:solidFill>
                </a:rPr>
                <a:t>×</a:t>
              </a:r>
              <a:endParaRPr kumimoji="1" lang="ja-JP" altLang="en-US" sz="8000" b="1" dirty="0">
                <a:solidFill>
                  <a:srgbClr val="FF0000"/>
                </a:solidFill>
              </a:endParaRPr>
            </a:p>
          </p:txBody>
        </p:sp>
        <p:sp>
          <p:nvSpPr>
            <p:cNvPr id="74" name="正方形/長方形 73"/>
            <p:cNvSpPr/>
            <p:nvPr/>
          </p:nvSpPr>
          <p:spPr>
            <a:xfrm>
              <a:off x="7226227" y="2723217"/>
              <a:ext cx="389850" cy="584776"/>
            </a:xfrm>
            <a:prstGeom prst="rect">
              <a:avLst/>
            </a:prstGeom>
          </p:spPr>
          <p:txBody>
            <a:bodyPr wrap="none">
              <a:spAutoFit/>
            </a:bodyPr>
            <a:lstStyle/>
            <a:p>
              <a:r>
                <a:rPr kumimoji="1" lang="en-US" altLang="ja-JP" sz="3200" b="1" dirty="0">
                  <a:solidFill>
                    <a:srgbClr val="FF0000"/>
                  </a:solidFill>
                </a:rPr>
                <a:t>×</a:t>
              </a:r>
              <a:endParaRPr kumimoji="1" lang="ja-JP" altLang="en-US" sz="3200" b="1" dirty="0">
                <a:solidFill>
                  <a:srgbClr val="FF0000"/>
                </a:solidFill>
              </a:endParaRPr>
            </a:p>
          </p:txBody>
        </p:sp>
        <p:sp>
          <p:nvSpPr>
            <p:cNvPr id="75" name="正方形/長方形 74"/>
            <p:cNvSpPr/>
            <p:nvPr/>
          </p:nvSpPr>
          <p:spPr>
            <a:xfrm>
              <a:off x="6683252" y="3183578"/>
              <a:ext cx="466794" cy="769441"/>
            </a:xfrm>
            <a:prstGeom prst="rect">
              <a:avLst/>
            </a:prstGeom>
          </p:spPr>
          <p:txBody>
            <a:bodyPr wrap="none">
              <a:spAutoFit/>
            </a:bodyPr>
            <a:lstStyle/>
            <a:p>
              <a:r>
                <a:rPr kumimoji="1" lang="en-US" altLang="ja-JP" sz="4400" b="1" dirty="0">
                  <a:solidFill>
                    <a:srgbClr val="FF0000"/>
                  </a:solidFill>
                </a:rPr>
                <a:t>×</a:t>
              </a:r>
              <a:endParaRPr kumimoji="1" lang="ja-JP" altLang="en-US" sz="4400" b="1" dirty="0">
                <a:solidFill>
                  <a:srgbClr val="FF0000"/>
                </a:solidFill>
              </a:endParaRPr>
            </a:p>
          </p:txBody>
        </p:sp>
      </p:grpSp>
      <p:grpSp>
        <p:nvGrpSpPr>
          <p:cNvPr id="7" name="グループ化 6"/>
          <p:cNvGrpSpPr/>
          <p:nvPr/>
        </p:nvGrpSpPr>
        <p:grpSpPr>
          <a:xfrm>
            <a:off x="4598145" y="3892747"/>
            <a:ext cx="2759485" cy="593300"/>
            <a:chOff x="4598145" y="3892747"/>
            <a:chExt cx="2759485" cy="593300"/>
          </a:xfrm>
        </p:grpSpPr>
        <p:cxnSp>
          <p:nvCxnSpPr>
            <p:cNvPr id="87" name="直線矢印コネクタ 86"/>
            <p:cNvCxnSpPr/>
            <p:nvPr/>
          </p:nvCxnSpPr>
          <p:spPr>
            <a:xfrm flipV="1">
              <a:off x="4618514" y="3892747"/>
              <a:ext cx="2739116" cy="370863"/>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a:off x="4598145" y="4306656"/>
              <a:ext cx="1895615" cy="17939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237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9" grpId="0" animBg="1"/>
      <p:bldP spid="77"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IMG_373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46756"/>
            <a:ext cx="9144000" cy="6857998"/>
          </a:xfrm>
          <a:prstGeom prst="rect">
            <a:avLst/>
          </a:prstGeom>
        </p:spPr>
      </p:pic>
      <p:sp>
        <p:nvSpPr>
          <p:cNvPr id="16" name="コンテンツ プレースホルダー 2"/>
          <p:cNvSpPr txBox="1">
            <a:spLocks/>
          </p:cNvSpPr>
          <p:nvPr/>
        </p:nvSpPr>
        <p:spPr>
          <a:xfrm>
            <a:off x="-1" y="-46756"/>
            <a:ext cx="9143997" cy="6904756"/>
          </a:xfrm>
          <a:prstGeom prst="rect">
            <a:avLst/>
          </a:prstGeom>
          <a:solidFill>
            <a:schemeClr val="bg1">
              <a:alpha val="4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1" y="5621775"/>
            <a:ext cx="9144000" cy="1332044"/>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0" name="円/楕円 9"/>
          <p:cNvSpPr/>
          <p:nvPr/>
        </p:nvSpPr>
        <p:spPr>
          <a:xfrm>
            <a:off x="6651845" y="94019"/>
            <a:ext cx="2314562" cy="75158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dirty="0" smtClean="0"/>
              <a:t>出版不況</a:t>
            </a:r>
            <a:endParaRPr kumimoji="1" lang="ja-JP" altLang="en-US" dirty="0"/>
          </a:p>
        </p:txBody>
      </p:sp>
      <p:sp>
        <p:nvSpPr>
          <p:cNvPr id="11" name="円/楕円 10"/>
          <p:cNvSpPr/>
          <p:nvPr/>
        </p:nvSpPr>
        <p:spPr>
          <a:xfrm>
            <a:off x="2380056" y="198149"/>
            <a:ext cx="4136324" cy="1178520"/>
          </a:xfrm>
          <a:prstGeom prst="ellipse">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latin typeface="ＭＳ Ｐゴシック"/>
                <a:ea typeface="ＭＳ Ｐゴシック"/>
                <a:cs typeface="ＭＳ Ｐゴシック"/>
              </a:rPr>
              <a:t>雑誌は流通のサイクルが早く、貴重な収入源！</a:t>
            </a:r>
            <a:endParaRPr kumimoji="1" lang="ja-JP" altLang="en-US" sz="2000" dirty="0">
              <a:latin typeface="ＭＳ Ｐゴシック"/>
              <a:ea typeface="ＭＳ Ｐゴシック"/>
              <a:cs typeface="ＭＳ Ｐゴシック"/>
            </a:endParaRPr>
          </a:p>
        </p:txBody>
      </p:sp>
      <p:sp>
        <p:nvSpPr>
          <p:cNvPr id="12" name="円/楕円 11"/>
          <p:cNvSpPr/>
          <p:nvPr/>
        </p:nvSpPr>
        <p:spPr>
          <a:xfrm>
            <a:off x="2380056" y="2370649"/>
            <a:ext cx="4136324" cy="1105133"/>
          </a:xfrm>
          <a:prstGeom prst="ellipse">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latin typeface="ＭＳ Ｐゴシック"/>
                <a:ea typeface="ＭＳ Ｐゴシック"/>
                <a:cs typeface="ＭＳ Ｐゴシック"/>
              </a:rPr>
              <a:t>雑誌が売れなくなる</a:t>
            </a:r>
            <a:endParaRPr kumimoji="1" lang="ja-JP" altLang="en-US" sz="2000" dirty="0">
              <a:latin typeface="ＭＳ Ｐゴシック"/>
              <a:ea typeface="ＭＳ Ｐゴシック"/>
              <a:cs typeface="ＭＳ Ｐゴシック"/>
            </a:endParaRPr>
          </a:p>
        </p:txBody>
      </p:sp>
      <p:sp>
        <p:nvSpPr>
          <p:cNvPr id="13" name="円/楕円 12"/>
          <p:cNvSpPr/>
          <p:nvPr/>
        </p:nvSpPr>
        <p:spPr>
          <a:xfrm>
            <a:off x="2380056" y="4420702"/>
            <a:ext cx="4136324" cy="1105133"/>
          </a:xfrm>
          <a:prstGeom prst="ellipse">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latin typeface="ＭＳ Ｐゴシック"/>
                <a:ea typeface="ＭＳ Ｐゴシック"/>
                <a:cs typeface="ＭＳ Ｐゴシック"/>
              </a:rPr>
              <a:t>出版不況</a:t>
            </a:r>
            <a:endParaRPr kumimoji="1" lang="en-US" altLang="ja-JP" sz="2000" dirty="0" smtClean="0">
              <a:latin typeface="ＭＳ Ｐゴシック"/>
              <a:ea typeface="ＭＳ Ｐゴシック"/>
              <a:cs typeface="ＭＳ Ｐゴシック"/>
            </a:endParaRPr>
          </a:p>
        </p:txBody>
      </p:sp>
      <p:sp>
        <p:nvSpPr>
          <p:cNvPr id="14" name="下矢印 13"/>
          <p:cNvSpPr/>
          <p:nvPr/>
        </p:nvSpPr>
        <p:spPr>
          <a:xfrm>
            <a:off x="3990316" y="1502925"/>
            <a:ext cx="922626" cy="759199"/>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239974" y="6407649"/>
            <a:ext cx="3223959" cy="369332"/>
          </a:xfrm>
          <a:prstGeom prst="rect">
            <a:avLst/>
          </a:prstGeom>
          <a:noFill/>
        </p:spPr>
        <p:txBody>
          <a:bodyPr wrap="non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写真：</a:t>
            </a:r>
            <a:r>
              <a:rPr kumimoji="1" lang="en-US" altLang="ja-JP" dirty="0" smtClean="0">
                <a:latin typeface="ＭＳ Ｐゴシック" panose="020B0600070205080204" pitchFamily="50" charset="-128"/>
                <a:ea typeface="ＭＳ Ｐゴシック" panose="020B0600070205080204" pitchFamily="50" charset="-128"/>
              </a:rPr>
              <a:t>2016</a:t>
            </a:r>
            <a:r>
              <a:rPr kumimoji="1" lang="ja-JP" altLang="en-US" dirty="0" smtClean="0">
                <a:latin typeface="ＭＳ Ｐゴシック" panose="020B0600070205080204" pitchFamily="50" charset="-128"/>
                <a:ea typeface="ＭＳ Ｐゴシック" panose="020B0600070205080204" pitchFamily="50" charset="-128"/>
              </a:rPr>
              <a:t>年</a:t>
            </a:r>
            <a:r>
              <a:rPr kumimoji="1" lang="en-US" altLang="ja-JP" dirty="0" smtClean="0">
                <a:latin typeface="ＭＳ Ｐゴシック" panose="020B0600070205080204" pitchFamily="50" charset="-128"/>
                <a:ea typeface="ＭＳ Ｐゴシック" panose="020B0600070205080204" pitchFamily="50" charset="-128"/>
              </a:rPr>
              <a:t>6</a:t>
            </a:r>
            <a:r>
              <a:rPr kumimoji="1" lang="ja-JP" altLang="en-US" dirty="0" smtClean="0">
                <a:latin typeface="ＭＳ Ｐゴシック" panose="020B0600070205080204" pitchFamily="50" charset="-128"/>
                <a:ea typeface="ＭＳ Ｐゴシック" panose="020B0600070205080204" pitchFamily="50" charset="-128"/>
              </a:rPr>
              <a:t>月</a:t>
            </a:r>
            <a:r>
              <a:rPr kumimoji="1" lang="en-US" altLang="ja-JP" dirty="0" smtClean="0">
                <a:latin typeface="ＭＳ Ｐゴシック" panose="020B0600070205080204" pitchFamily="50" charset="-128"/>
                <a:ea typeface="ＭＳ Ｐゴシック" panose="020B0600070205080204" pitchFamily="50" charset="-128"/>
              </a:rPr>
              <a:t>7</a:t>
            </a:r>
            <a:r>
              <a:rPr kumimoji="1" lang="ja-JP" altLang="en-US" dirty="0" smtClean="0">
                <a:latin typeface="ＭＳ Ｐゴシック" panose="020B0600070205080204" pitchFamily="50" charset="-128"/>
                <a:ea typeface="ＭＳ Ｐゴシック" panose="020B0600070205080204" pitchFamily="50" charset="-128"/>
              </a:rPr>
              <a:t>日　班員撮影</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6" name="角丸四角形吹き出し 5"/>
          <p:cNvSpPr/>
          <p:nvPr/>
        </p:nvSpPr>
        <p:spPr>
          <a:xfrm>
            <a:off x="1264319" y="1232631"/>
            <a:ext cx="2231474" cy="771563"/>
          </a:xfrm>
          <a:prstGeom prst="wedgeRoundRectCallout">
            <a:avLst>
              <a:gd name="adj1" fmla="val 40869"/>
              <a:gd name="adj2" fmla="val 8403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000" dirty="0" smtClean="0">
                <a:latin typeface="ＭＳ Ｐゴシック"/>
                <a:ea typeface="ＭＳ Ｐゴシック"/>
                <a:cs typeface="ＭＳ Ｐゴシック"/>
              </a:rPr>
              <a:t>団塊の世代定年</a:t>
            </a:r>
            <a:endParaRPr kumimoji="1" lang="ja-JP" altLang="en-US" sz="2000" dirty="0">
              <a:latin typeface="ＭＳ Ｐゴシック"/>
              <a:ea typeface="ＭＳ Ｐゴシック"/>
              <a:cs typeface="ＭＳ Ｐゴシック"/>
            </a:endParaRPr>
          </a:p>
        </p:txBody>
      </p:sp>
      <p:sp>
        <p:nvSpPr>
          <p:cNvPr id="21" name="角丸四角形吹き出し 20"/>
          <p:cNvSpPr/>
          <p:nvPr/>
        </p:nvSpPr>
        <p:spPr>
          <a:xfrm>
            <a:off x="5400642" y="1239024"/>
            <a:ext cx="2231474" cy="771563"/>
          </a:xfrm>
          <a:prstGeom prst="wedgeRoundRectCallout">
            <a:avLst>
              <a:gd name="adj1" fmla="val -45301"/>
              <a:gd name="adj2" fmla="val 7942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000" dirty="0" smtClean="0">
                <a:latin typeface="ＭＳ Ｐゴシック"/>
                <a:ea typeface="ＭＳ Ｐゴシック"/>
                <a:cs typeface="ＭＳ Ｐゴシック"/>
              </a:rPr>
              <a:t>バブル崩壊</a:t>
            </a:r>
            <a:endParaRPr kumimoji="1" lang="ja-JP" altLang="en-US" sz="2000" dirty="0">
              <a:latin typeface="ＭＳ Ｐゴシック"/>
              <a:ea typeface="ＭＳ Ｐゴシック"/>
              <a:cs typeface="ＭＳ Ｐゴシック"/>
            </a:endParaRPr>
          </a:p>
        </p:txBody>
      </p:sp>
      <p:sp>
        <p:nvSpPr>
          <p:cNvPr id="15"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33</a:t>
            </a:fld>
            <a:endParaRPr lang="en-US"/>
          </a:p>
        </p:txBody>
      </p:sp>
      <p:sp>
        <p:nvSpPr>
          <p:cNvPr id="17" name="下矢印 16"/>
          <p:cNvSpPr/>
          <p:nvPr/>
        </p:nvSpPr>
        <p:spPr>
          <a:xfrm>
            <a:off x="3990316" y="3565456"/>
            <a:ext cx="922626" cy="759199"/>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447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6" grpId="0" animBg="1"/>
      <p:bldP spid="21"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59182" y="1638999"/>
            <a:ext cx="7472352" cy="4489550"/>
          </a:xfrm>
          <a:prstGeom prst="rect">
            <a:avLst/>
          </a:prstGeom>
        </p:spPr>
      </p:pic>
      <p:sp>
        <p:nvSpPr>
          <p:cNvPr id="4" name="スライド番号プレースホルダー 3"/>
          <p:cNvSpPr>
            <a:spLocks noGrp="1"/>
          </p:cNvSpPr>
          <p:nvPr>
            <p:ph type="sldNum" sz="quarter" idx="12"/>
          </p:nvPr>
        </p:nvSpPr>
        <p:spPr/>
        <p:txBody>
          <a:bodyPr/>
          <a:lstStyle/>
          <a:p>
            <a:fld id="{5DBAE4E6-4D12-4A48-9B6B-6FA0B79BEE93}" type="slidenum">
              <a:rPr lang="en-US" smtClean="0"/>
              <a:t>34</a:t>
            </a:fld>
            <a:endParaRPr lang="en-US"/>
          </a:p>
        </p:txBody>
      </p:sp>
      <p:sp>
        <p:nvSpPr>
          <p:cNvPr id="6" name="タイトル 1"/>
          <p:cNvSpPr txBox="1">
            <a:spLocks/>
          </p:cNvSpPr>
          <p:nvPr/>
        </p:nvSpPr>
        <p:spPr>
          <a:xfrm>
            <a:off x="608400" y="223196"/>
            <a:ext cx="5220000" cy="118799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chemeClr val="bg1"/>
                </a:solidFill>
                <a:latin typeface="メイリオ" panose="020B0604030504040204" pitchFamily="50" charset="-128"/>
                <a:ea typeface="メイリオ" panose="020B0604030504040204" pitchFamily="50" charset="-128"/>
              </a:rPr>
              <a:t>雑誌販売額の推移</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993057" y="6422509"/>
            <a:ext cx="4134465" cy="261610"/>
          </a:xfrm>
          <a:prstGeom prst="rect">
            <a:avLst/>
          </a:prstGeom>
          <a:noFill/>
        </p:spPr>
        <p:txBody>
          <a:bodyPr wrap="none" rtlCol="0">
            <a:spAutoFit/>
          </a:bodyPr>
          <a:lstStyle/>
          <a:p>
            <a:r>
              <a:rPr kumimoji="1" lang="ja-JP" altLang="en-US" sz="1100" dirty="0" smtClean="0">
                <a:latin typeface="ＭＳ ゴシック" panose="020B0609070205080204" pitchFamily="49" charset="-128"/>
                <a:ea typeface="ＭＳ ゴシック" panose="020B0609070205080204" pitchFamily="49" charset="-128"/>
              </a:rPr>
              <a:t>小田光雄（</a:t>
            </a:r>
            <a:r>
              <a:rPr kumimoji="1" lang="en-US" altLang="ja-JP" sz="1100" dirty="0" smtClean="0">
                <a:latin typeface="ＭＳ ゴシック" panose="020B0609070205080204" pitchFamily="49" charset="-128"/>
                <a:ea typeface="ＭＳ ゴシック" panose="020B0609070205080204" pitchFamily="49" charset="-128"/>
              </a:rPr>
              <a:t>2016</a:t>
            </a:r>
            <a:r>
              <a:rPr kumimoji="1" lang="ja-JP" altLang="en-US" sz="1100" dirty="0" smtClean="0">
                <a:latin typeface="ＭＳ ゴシック" panose="020B0609070205080204" pitchFamily="49" charset="-128"/>
                <a:ea typeface="ＭＳ ゴシック" panose="020B0609070205080204" pitchFamily="49" charset="-128"/>
              </a:rPr>
              <a:t>）</a:t>
            </a:r>
            <a:r>
              <a:rPr kumimoji="1" lang="en-US" altLang="ja-JP" sz="1100" dirty="0" smtClean="0">
                <a:latin typeface="ＭＳ ゴシック" panose="020B0609070205080204" pitchFamily="49" charset="-128"/>
                <a:ea typeface="ＭＳ ゴシック" panose="020B0609070205080204" pitchFamily="49" charset="-128"/>
              </a:rPr>
              <a:t>『</a:t>
            </a:r>
            <a:r>
              <a:rPr kumimoji="1" lang="ja-JP" altLang="en-US" sz="1100" dirty="0" smtClean="0">
                <a:latin typeface="ＭＳ ゴシック" panose="020B0609070205080204" pitchFamily="49" charset="-128"/>
                <a:ea typeface="ＭＳ ゴシック" panose="020B0609070205080204" pitchFamily="49" charset="-128"/>
              </a:rPr>
              <a:t>出版不況クロニクル</a:t>
            </a:r>
            <a:r>
              <a:rPr kumimoji="1" lang="en-US" altLang="ja-JP" sz="1100" dirty="0" smtClean="0">
                <a:latin typeface="ＭＳ ゴシック" panose="020B0609070205080204" pitchFamily="49" charset="-128"/>
                <a:ea typeface="ＭＳ ゴシック" panose="020B0609070205080204" pitchFamily="49" charset="-128"/>
              </a:rPr>
              <a:t>Ⅳ』</a:t>
            </a:r>
            <a:r>
              <a:rPr kumimoji="1" lang="ja-JP" altLang="en-US" sz="1100" dirty="0" smtClean="0">
                <a:latin typeface="ＭＳ ゴシック" panose="020B0609070205080204" pitchFamily="49" charset="-128"/>
                <a:ea typeface="ＭＳ ゴシック" panose="020B0609070205080204" pitchFamily="49" charset="-128"/>
              </a:rPr>
              <a:t>論創社　より作成</a:t>
            </a:r>
            <a:endParaRPr kumimoji="1" lang="ja-JP" altLang="en-US" sz="1100" dirty="0">
              <a:latin typeface="ＭＳ ゴシック" panose="020B0609070205080204" pitchFamily="49" charset="-128"/>
              <a:ea typeface="ＭＳ ゴシック" panose="020B0609070205080204" pitchFamily="49" charset="-128"/>
            </a:endParaRPr>
          </a:p>
        </p:txBody>
      </p:sp>
      <p:cxnSp>
        <p:nvCxnSpPr>
          <p:cNvPr id="9" name="直線矢印コネクタ 8"/>
          <p:cNvCxnSpPr/>
          <p:nvPr/>
        </p:nvCxnSpPr>
        <p:spPr>
          <a:xfrm flipH="1">
            <a:off x="2062813" y="2312747"/>
            <a:ext cx="363416" cy="445477"/>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 name="角丸四角形 9"/>
          <p:cNvSpPr/>
          <p:nvPr/>
        </p:nvSpPr>
        <p:spPr>
          <a:xfrm>
            <a:off x="2386632" y="1914186"/>
            <a:ext cx="847254" cy="39858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latin typeface="ＭＳ Ｐゴシック"/>
                <a:ea typeface="ＭＳ Ｐゴシック"/>
                <a:cs typeface="ＭＳ Ｐゴシック"/>
              </a:rPr>
              <a:t>雑誌</a:t>
            </a:r>
            <a:endParaRPr kumimoji="1" lang="ja-JP" altLang="en-US" sz="2000" dirty="0">
              <a:latin typeface="ＭＳ Ｐゴシック"/>
              <a:ea typeface="ＭＳ Ｐゴシック"/>
              <a:cs typeface="ＭＳ Ｐゴシック"/>
            </a:endParaRPr>
          </a:p>
        </p:txBody>
      </p:sp>
      <p:cxnSp>
        <p:nvCxnSpPr>
          <p:cNvPr id="12" name="直線矢印コネクタ 11"/>
          <p:cNvCxnSpPr/>
          <p:nvPr/>
        </p:nvCxnSpPr>
        <p:spPr>
          <a:xfrm flipH="1">
            <a:off x="2253803" y="2656370"/>
            <a:ext cx="478659" cy="1065289"/>
          </a:xfrm>
          <a:prstGeom prst="straightConnector1">
            <a:avLst/>
          </a:prstGeom>
          <a:ln>
            <a:solidFill>
              <a:srgbClr val="ED9732"/>
            </a:solidFill>
            <a:tailEnd type="triangle"/>
          </a:ln>
        </p:spPr>
        <p:style>
          <a:lnRef idx="2">
            <a:schemeClr val="accent1"/>
          </a:lnRef>
          <a:fillRef idx="0">
            <a:schemeClr val="accent1"/>
          </a:fillRef>
          <a:effectRef idx="1">
            <a:schemeClr val="accent1"/>
          </a:effectRef>
          <a:fontRef idx="minor">
            <a:schemeClr val="tx1"/>
          </a:fontRef>
        </p:style>
      </p:cxnSp>
      <p:sp>
        <p:nvSpPr>
          <p:cNvPr id="15" name="角丸四角形 14"/>
          <p:cNvSpPr/>
          <p:nvPr/>
        </p:nvSpPr>
        <p:spPr>
          <a:xfrm>
            <a:off x="2692865" y="2380157"/>
            <a:ext cx="839862" cy="398585"/>
          </a:xfrm>
          <a:prstGeom prst="roundRect">
            <a:avLst/>
          </a:prstGeom>
          <a:solidFill>
            <a:srgbClr val="ED9732"/>
          </a:solidFill>
          <a:ln>
            <a:solidFill>
              <a:srgbClr val="ED97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a:latin typeface="ＭＳ Ｐゴシック"/>
                <a:ea typeface="ＭＳ Ｐゴシック"/>
                <a:cs typeface="ＭＳ Ｐゴシック"/>
              </a:rPr>
              <a:t>書籍</a:t>
            </a:r>
          </a:p>
        </p:txBody>
      </p:sp>
      <p:sp>
        <p:nvSpPr>
          <p:cNvPr id="16" name="円形吹き出し 15"/>
          <p:cNvSpPr/>
          <p:nvPr/>
        </p:nvSpPr>
        <p:spPr>
          <a:xfrm>
            <a:off x="5753690" y="1663736"/>
            <a:ext cx="3254230" cy="1432841"/>
          </a:xfrm>
          <a:prstGeom prst="wedgeEllipseCallout">
            <a:avLst>
              <a:gd name="adj1" fmla="val -41735"/>
              <a:gd name="adj2" fmla="val 80261"/>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latin typeface="ＭＳ Ｐゴシック"/>
                <a:ea typeface="ＭＳ Ｐゴシック"/>
                <a:cs typeface="ＭＳ Ｐゴシック"/>
              </a:rPr>
              <a:t>雑誌販売額の</a:t>
            </a:r>
            <a:endParaRPr kumimoji="1" lang="en-US" altLang="ja-JP" sz="2000" dirty="0" smtClean="0">
              <a:latin typeface="ＭＳ Ｐゴシック"/>
              <a:ea typeface="ＭＳ Ｐゴシック"/>
              <a:cs typeface="ＭＳ Ｐゴシック"/>
            </a:endParaRPr>
          </a:p>
          <a:p>
            <a:pPr algn="ctr"/>
            <a:r>
              <a:rPr kumimoji="1" lang="ja-JP" altLang="en-US" sz="2000" dirty="0" smtClean="0">
                <a:latin typeface="ＭＳ Ｐゴシック"/>
                <a:ea typeface="ＭＳ Ｐゴシック"/>
                <a:cs typeface="ＭＳ Ｐゴシック"/>
              </a:rPr>
              <a:t>　減少は顕著！！</a:t>
            </a:r>
            <a:endParaRPr kumimoji="1" lang="ja-JP" altLang="en-US" sz="2000" dirty="0">
              <a:latin typeface="ＭＳ Ｐゴシック"/>
              <a:ea typeface="ＭＳ Ｐゴシック"/>
              <a:cs typeface="ＭＳ Ｐゴシック"/>
            </a:endParaRPr>
          </a:p>
        </p:txBody>
      </p:sp>
    </p:spTree>
    <p:extLst>
      <p:ext uri="{BB962C8B-B14F-4D97-AF65-F5344CB8AC3E}">
        <p14:creationId xmlns:p14="http://schemas.microsoft.com/office/powerpoint/2010/main" val="207176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4992"/>
            <a:ext cx="9144000" cy="6858000"/>
          </a:xfrm>
          <a:prstGeom prst="rect">
            <a:avLst/>
          </a:prstGeom>
        </p:spPr>
      </p:pic>
      <p:sp>
        <p:nvSpPr>
          <p:cNvPr id="3" name="コンテンツ プレースホルダー 2"/>
          <p:cNvSpPr>
            <a:spLocks noGrp="1"/>
          </p:cNvSpPr>
          <p:nvPr>
            <p:ph idx="1"/>
          </p:nvPr>
        </p:nvSpPr>
        <p:spPr>
          <a:xfrm>
            <a:off x="2000474" y="1621927"/>
            <a:ext cx="5143052" cy="2255431"/>
          </a:xfrm>
          <a:ln w="28575">
            <a:solidFill>
              <a:schemeClr val="tx1"/>
            </a:solidFill>
          </a:ln>
        </p:spPr>
        <p:txBody>
          <a:bodyPr>
            <a:normAutofit lnSpcReduction="10000"/>
          </a:bodyPr>
          <a:lstStyle/>
          <a:p>
            <a:pPr>
              <a:lnSpc>
                <a:spcPct val="200000"/>
              </a:lnSpc>
            </a:pPr>
            <a:r>
              <a:rPr kumimoji="1" lang="ja-JP" altLang="en-US" sz="3200" b="1" dirty="0" smtClean="0">
                <a:solidFill>
                  <a:schemeClr val="tx1"/>
                </a:solidFill>
                <a:latin typeface="ＭＳ Ｐゴシック"/>
                <a:ea typeface="ＭＳ Ｐゴシック"/>
                <a:cs typeface="ＭＳ Ｐゴシック"/>
              </a:rPr>
              <a:t>雑誌の売り上げを上げる</a:t>
            </a:r>
            <a:endParaRPr kumimoji="1" lang="en-US" altLang="ja-JP" sz="3200" b="1" dirty="0" smtClean="0">
              <a:solidFill>
                <a:schemeClr val="tx1"/>
              </a:solidFill>
              <a:latin typeface="ＭＳ Ｐゴシック"/>
              <a:ea typeface="ＭＳ Ｐゴシック"/>
              <a:cs typeface="ＭＳ Ｐゴシック"/>
            </a:endParaRPr>
          </a:p>
          <a:p>
            <a:pPr>
              <a:lnSpc>
                <a:spcPct val="200000"/>
              </a:lnSpc>
            </a:pPr>
            <a:r>
              <a:rPr kumimoji="1" lang="ja-JP" altLang="en-US" sz="3200" b="1" dirty="0" smtClean="0">
                <a:solidFill>
                  <a:schemeClr val="tx1"/>
                </a:solidFill>
                <a:latin typeface="ＭＳ Ｐゴシック"/>
                <a:ea typeface="ＭＳ Ｐゴシック"/>
                <a:cs typeface="ＭＳ Ｐゴシック"/>
              </a:rPr>
              <a:t>流通の仕組みを変える</a:t>
            </a:r>
            <a:endParaRPr kumimoji="1" lang="en-US" altLang="ja-JP" sz="3200" b="1" dirty="0" smtClean="0">
              <a:solidFill>
                <a:schemeClr val="tx1"/>
              </a:solidFill>
              <a:latin typeface="ＭＳ Ｐゴシック"/>
              <a:ea typeface="ＭＳ Ｐゴシック"/>
              <a:cs typeface="ＭＳ Ｐゴシック"/>
            </a:endParaRPr>
          </a:p>
          <a:p>
            <a:pPr marL="0" indent="0">
              <a:lnSpc>
                <a:spcPct val="200000"/>
              </a:lnSpc>
              <a:buNone/>
            </a:pPr>
            <a:endParaRPr kumimoji="1" lang="en-US" altLang="ja-JP" sz="2800" b="1" dirty="0" smtClean="0">
              <a:solidFill>
                <a:schemeClr val="tx1"/>
              </a:solidFill>
            </a:endParaRPr>
          </a:p>
        </p:txBody>
      </p:sp>
      <p:sp>
        <p:nvSpPr>
          <p:cNvPr id="5" name="タイトル 1"/>
          <p:cNvSpPr txBox="1">
            <a:spLocks/>
          </p:cNvSpPr>
          <p:nvPr/>
        </p:nvSpPr>
        <p:spPr>
          <a:xfrm>
            <a:off x="495511"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出版業界の課題</a:t>
            </a:r>
            <a:endParaRPr kumimoji="1" lang="ja-JP" altLang="en-US" sz="3600" dirty="0">
              <a:solidFill>
                <a:srgbClr val="FFFFFF"/>
              </a:solidFill>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35</a:t>
            </a:fld>
            <a:endParaRPr lang="en-US"/>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正方形/長方形 7"/>
          <p:cNvSpPr/>
          <p:nvPr/>
        </p:nvSpPr>
        <p:spPr>
          <a:xfrm>
            <a:off x="3077963" y="5624858"/>
            <a:ext cx="2988073" cy="1001236"/>
          </a:xfrm>
          <a:prstGeom prst="rect">
            <a:avLst/>
          </a:prstGeom>
        </p:spPr>
        <p:txBody>
          <a:bodyPr wrap="square">
            <a:spAutoFit/>
          </a:bodyPr>
          <a:lstStyle/>
          <a:p>
            <a:pPr algn="ctr">
              <a:lnSpc>
                <a:spcPct val="200000"/>
              </a:lnSpc>
            </a:pPr>
            <a:r>
              <a:rPr kumimoji="1" lang="ja-JP" altLang="en-US" sz="3600" b="1" dirty="0" smtClean="0">
                <a:solidFill>
                  <a:srgbClr val="FF0000"/>
                </a:solidFill>
                <a:latin typeface="ＭＳ Ｐゴシック"/>
                <a:ea typeface="ＭＳ Ｐゴシック"/>
                <a:cs typeface="ＭＳ Ｐゴシック"/>
              </a:rPr>
              <a:t>解決</a:t>
            </a:r>
            <a:r>
              <a:rPr kumimoji="1" lang="ja-JP" altLang="en-US" sz="3600" b="1" dirty="0">
                <a:solidFill>
                  <a:srgbClr val="FF0000"/>
                </a:solidFill>
                <a:latin typeface="ＭＳ Ｐゴシック"/>
                <a:ea typeface="ＭＳ Ｐゴシック"/>
                <a:cs typeface="ＭＳ Ｐゴシック"/>
              </a:rPr>
              <a:t>は難しい</a:t>
            </a:r>
            <a:endParaRPr kumimoji="1" lang="en-US" altLang="ja-JP" sz="3600" b="1" dirty="0">
              <a:latin typeface="ＭＳ Ｐゴシック"/>
              <a:ea typeface="ＭＳ Ｐゴシック"/>
              <a:cs typeface="ＭＳ Ｐゴシック"/>
            </a:endParaRPr>
          </a:p>
        </p:txBody>
      </p:sp>
      <p:sp>
        <p:nvSpPr>
          <p:cNvPr id="9" name="下矢印 8"/>
          <p:cNvSpPr/>
          <p:nvPr/>
        </p:nvSpPr>
        <p:spPr>
          <a:xfrm>
            <a:off x="4308763" y="5217198"/>
            <a:ext cx="526474" cy="57415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876893" y="3877358"/>
            <a:ext cx="5390214" cy="1001236"/>
          </a:xfrm>
          <a:prstGeom prst="rect">
            <a:avLst/>
          </a:prstGeom>
        </p:spPr>
        <p:txBody>
          <a:bodyPr wrap="square">
            <a:spAutoFit/>
          </a:bodyPr>
          <a:lstStyle/>
          <a:p>
            <a:pPr algn="ctr">
              <a:lnSpc>
                <a:spcPct val="200000"/>
              </a:lnSpc>
            </a:pPr>
            <a:r>
              <a:rPr kumimoji="1" lang="ja-JP" altLang="en-US" sz="3600" b="1" dirty="0" smtClean="0">
                <a:latin typeface="ＭＳ Ｐゴシック"/>
                <a:ea typeface="ＭＳ Ｐゴシック"/>
                <a:cs typeface="ＭＳ Ｐゴシック"/>
              </a:rPr>
              <a:t>取次だけの問題じゃない！</a:t>
            </a:r>
            <a:endParaRPr kumimoji="1" lang="en-US" altLang="ja-JP" sz="3600" b="1" dirty="0">
              <a:latin typeface="ＭＳ Ｐゴシック"/>
              <a:ea typeface="ＭＳ Ｐゴシック"/>
              <a:cs typeface="ＭＳ Ｐゴシック"/>
            </a:endParaRPr>
          </a:p>
        </p:txBody>
      </p:sp>
    </p:spTree>
    <p:extLst>
      <p:ext uri="{BB962C8B-B14F-4D97-AF65-F5344CB8AC3E}">
        <p14:creationId xmlns:p14="http://schemas.microsoft.com/office/powerpoint/2010/main" val="359035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856034" y="1615601"/>
            <a:ext cx="8287966" cy="5184157"/>
          </a:xfrm>
        </p:spPr>
        <p:txBody>
          <a:bodyPr>
            <a:normAutofit lnSpcReduction="10000"/>
          </a:bodyPr>
          <a:lstStyle/>
          <a:p>
            <a:pPr marL="514350" indent="-514350">
              <a:buFont typeface="+mj-ea"/>
              <a:buAutoNum type="circleNumDbPlain"/>
            </a:pPr>
            <a:r>
              <a:rPr kumimoji="1" lang="ja-JP" altLang="en-US" sz="3200" dirty="0" smtClean="0">
                <a:solidFill>
                  <a:schemeClr val="tx1"/>
                </a:solidFill>
                <a:latin typeface="ＭＳ Ｐゴシック" panose="020B0600070205080204" pitchFamily="50" charset="-128"/>
                <a:ea typeface="ＭＳ Ｐゴシック" panose="020B0600070205080204" pitchFamily="50" charset="-128"/>
              </a:rPr>
              <a:t>筑波大生も本を買わなくなっているのか？</a:t>
            </a:r>
            <a:endParaRPr kumimoji="1" lang="en-US" altLang="ja-JP" sz="3200" dirty="0" smtClean="0">
              <a:solidFill>
                <a:schemeClr val="tx1"/>
              </a:solidFill>
              <a:latin typeface="ＭＳ Ｐゴシック" panose="020B0600070205080204" pitchFamily="50" charset="-128"/>
              <a:ea typeface="ＭＳ Ｐゴシック" panose="020B0600070205080204" pitchFamily="50" charset="-128"/>
            </a:endParaRPr>
          </a:p>
          <a:p>
            <a:pPr marL="577850" lvl="2" indent="0">
              <a:buNone/>
            </a:pPr>
            <a:r>
              <a:rPr kumimoji="1" lang="en-US" altLang="ja-JP"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アンケート調査</a:t>
            </a:r>
            <a:endParaRPr kumimoji="1"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なぜ取次は潰れてしまったのか？</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③</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新しい形態の書店の実態は？</a:t>
            </a:r>
            <a:endParaRPr lang="en-US" altLang="ja-JP" sz="3200" dirty="0" smtClean="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a:t>
            </a:r>
            <a:r>
              <a:rPr lang="ja-JP" altLang="en-US" sz="3200" dirty="0">
                <a:solidFill>
                  <a:srgbClr val="FF0000"/>
                </a:solidFill>
                <a:latin typeface="ＭＳ Ｐゴシック" panose="020B0600070205080204" pitchFamily="50" charset="-128"/>
                <a:ea typeface="ＭＳ Ｐゴシック" panose="020B0600070205080204" pitchFamily="50" charset="-128"/>
              </a:rPr>
              <a:t>調査</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、現地</a:t>
            </a:r>
            <a:r>
              <a:rPr lang="ja-JP" altLang="en-US" sz="3200" dirty="0">
                <a:solidFill>
                  <a:srgbClr val="FF0000"/>
                </a:solidFill>
                <a:latin typeface="ＭＳ Ｐゴシック" panose="020B0600070205080204" pitchFamily="50" charset="-128"/>
                <a:ea typeface="ＭＳ Ｐゴシック" panose="020B0600070205080204" pitchFamily="50" charset="-128"/>
              </a:rPr>
              <a:t>調査</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lnSpc>
                <a:spcPct val="110000"/>
              </a:lnSpc>
              <a:buNone/>
            </a:pP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④</a:t>
            </a: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出版</a:t>
            </a:r>
            <a:r>
              <a:rPr lang="ja-JP" altLang="en-US" sz="3200" dirty="0">
                <a:solidFill>
                  <a:schemeClr val="tx1"/>
                </a:solidFill>
                <a:latin typeface="ＭＳ Ｐゴシック" panose="020B0600070205080204" pitchFamily="50" charset="-128"/>
                <a:ea typeface="ＭＳ Ｐゴシック" panose="020B0600070205080204" pitchFamily="50" charset="-128"/>
              </a:rPr>
              <a:t>広告が時代に合わないのでは？ </a:t>
            </a: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疑問点</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4"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左中かっこ 1"/>
          <p:cNvSpPr/>
          <p:nvPr/>
        </p:nvSpPr>
        <p:spPr>
          <a:xfrm>
            <a:off x="1264596" y="4153835"/>
            <a:ext cx="486383" cy="1692613"/>
          </a:xfrm>
          <a:prstGeom prst="leftBrac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08400" y="4363322"/>
            <a:ext cx="957714" cy="461665"/>
          </a:xfrm>
          <a:prstGeom prst="rect">
            <a:avLst/>
          </a:prstGeom>
          <a:noFill/>
        </p:spPr>
        <p:txBody>
          <a:bodyPr wrap="none" rtlCol="0">
            <a:spAutoFit/>
          </a:bodyPr>
          <a:lstStyle/>
          <a:p>
            <a:r>
              <a:rPr kumimoji="1" lang="ja-JP" altLang="en-US" sz="2400" dirty="0" smtClean="0">
                <a:latin typeface="ＭＳ Ｐゴシック"/>
                <a:ea typeface="ＭＳ Ｐゴシック"/>
                <a:cs typeface="ＭＳ Ｐゴシック"/>
              </a:rPr>
              <a:t>さらに</a:t>
            </a:r>
            <a:endParaRPr kumimoji="1" lang="ja-JP" altLang="en-US" sz="2400" dirty="0">
              <a:latin typeface="ＭＳ Ｐゴシック"/>
              <a:ea typeface="ＭＳ Ｐゴシック"/>
              <a:cs typeface="ＭＳ Ｐゴシック"/>
            </a:endParaRPr>
          </a:p>
        </p:txBody>
      </p:sp>
      <p:sp>
        <p:nvSpPr>
          <p:cNvPr id="9" name="スライド番号プレースホルダー 8"/>
          <p:cNvSpPr>
            <a:spLocks noGrp="1"/>
          </p:cNvSpPr>
          <p:nvPr>
            <p:ph type="sldNum" sz="quarter" idx="12"/>
          </p:nvPr>
        </p:nvSpPr>
        <p:spPr/>
        <p:txBody>
          <a:bodyPr/>
          <a:lstStyle/>
          <a:p>
            <a:fld id="{5DBAE4E6-4D12-4A48-9B6B-6FA0B79BEE93}" type="slidenum">
              <a:rPr lang="en-US" smtClean="0"/>
              <a:t>36</a:t>
            </a:fld>
            <a:endParaRPr lang="en-US"/>
          </a:p>
        </p:txBody>
      </p:sp>
    </p:spTree>
    <p:extLst>
      <p:ext uri="{BB962C8B-B14F-4D97-AF65-F5344CB8AC3E}">
        <p14:creationId xmlns:p14="http://schemas.microsoft.com/office/powerpoint/2010/main" val="205450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6">
                                            <p:txEl>
                                              <p:pRg st="4" end="4"/>
                                            </p:txEl>
                                          </p:spTgt>
                                        </p:tgtEl>
                                        <p:attrNameLst>
                                          <p:attrName>style.color</p:attrName>
                                        </p:attrNameLst>
                                      </p:cBhvr>
                                      <p:to>
                                        <p:clrVal>
                                          <a:srgbClr val="3045ED"/>
                                        </p:clrVal>
                                      </p:to>
                                    </p:set>
                                    <p:set>
                                      <p:cBhvr>
                                        <p:cTn id="7" dur="10" fill="hold"/>
                                        <p:tgtEl>
                                          <p:spTgt spid="6">
                                            <p:txEl>
                                              <p:pRg st="4" end="4"/>
                                            </p:txEl>
                                          </p:spTgt>
                                        </p:tgtEl>
                                        <p:attrNameLst>
                                          <p:attrName>fillcolor</p:attrName>
                                        </p:attrNameLst>
                                      </p:cBhvr>
                                      <p:to>
                                        <p:clrVal>
                                          <a:srgbClr val="3045ED"/>
                                        </p:clrVal>
                                      </p:to>
                                    </p:set>
                                    <p:set>
                                      <p:cBhvr>
                                        <p:cTn id="8" dur="10" fill="hold"/>
                                        <p:tgtEl>
                                          <p:spTgt spid="6">
                                            <p:txEl>
                                              <p:pRg st="4" end="4"/>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6">
                                            <p:txEl>
                                              <p:pRg st="5" end="5"/>
                                            </p:txEl>
                                          </p:spTgt>
                                        </p:tgtEl>
                                        <p:attrNameLst>
                                          <p:attrName>style.color</p:attrName>
                                        </p:attrNameLst>
                                      </p:cBhvr>
                                      <p:to>
                                        <p:clrVal>
                                          <a:srgbClr val="3045ED"/>
                                        </p:clrVal>
                                      </p:to>
                                    </p:set>
                                    <p:set>
                                      <p:cBhvr>
                                        <p:cTn id="11" dur="10" fill="hold"/>
                                        <p:tgtEl>
                                          <p:spTgt spid="6">
                                            <p:txEl>
                                              <p:pRg st="5" end="5"/>
                                            </p:txEl>
                                          </p:spTgt>
                                        </p:tgtEl>
                                        <p:attrNameLst>
                                          <p:attrName>fillcolor</p:attrName>
                                        </p:attrNameLst>
                                      </p:cBhvr>
                                      <p:to>
                                        <p:clrVal>
                                          <a:srgbClr val="3045ED"/>
                                        </p:clrVal>
                                      </p:to>
                                    </p:set>
                                    <p:set>
                                      <p:cBhvr>
                                        <p:cTn id="12" dur="10" fill="hold"/>
                                        <p:tgtEl>
                                          <p:spTgt spid="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DSC03378.JPG"/>
          <p:cNvPicPr>
            <a:picLocks noChangeAspect="1"/>
          </p:cNvPicPr>
          <p:nvPr/>
        </p:nvPicPr>
        <p:blipFill rotWithShape="1">
          <a:blip r:embed="rId3" cstate="email">
            <a:extLst>
              <a:ext uri="{28A0092B-C50C-407E-A947-70E740481C1C}">
                <a14:useLocalDpi xmlns:a14="http://schemas.microsoft.com/office/drawing/2010/main" val="0"/>
              </a:ext>
            </a:extLst>
          </a:blip>
          <a:srcRect r="11111"/>
          <a:stretch/>
        </p:blipFill>
        <p:spPr>
          <a:xfrm>
            <a:off x="-1" y="-1"/>
            <a:ext cx="9144001" cy="6858001"/>
          </a:xfrm>
          <a:prstGeom prst="rect">
            <a:avLst/>
          </a:prstGeom>
          <a:solidFill>
            <a:schemeClr val="bg1">
              <a:alpha val="60000"/>
            </a:schemeClr>
          </a:solidFill>
        </p:spPr>
      </p:pic>
      <p:sp>
        <p:nvSpPr>
          <p:cNvPr id="8" name="正方形/長方形 7"/>
          <p:cNvSpPr/>
          <p:nvPr/>
        </p:nvSpPr>
        <p:spPr>
          <a:xfrm>
            <a:off x="-2" y="-2"/>
            <a:ext cx="9144001" cy="6858001"/>
          </a:xfrm>
          <a:prstGeom prst="rect">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1008150" y="1598906"/>
            <a:ext cx="7305151" cy="4615420"/>
          </a:xfrm>
        </p:spPr>
        <p:txBody>
          <a:bodyPr>
            <a:noAutofit/>
          </a:bodyPr>
          <a:lstStyle/>
          <a:p>
            <a:pPr marL="0" indent="0">
              <a:buNone/>
            </a:pPr>
            <a:r>
              <a:rPr lang="ja-JP" altLang="en-US" sz="2800" dirty="0" smtClean="0">
                <a:latin typeface="ＭＳ Ｐゴシック" panose="020B0600070205080204" pitchFamily="50" charset="-128"/>
                <a:ea typeface="ＭＳ Ｐゴシック" panose="020B0600070205080204" pitchFamily="50" charset="-128"/>
              </a:rPr>
              <a:t>実施日：</a:t>
            </a:r>
            <a:r>
              <a:rPr lang="en-US" altLang="ja-JP" sz="2800" dirty="0" smtClean="0">
                <a:latin typeface="ＭＳ Ｐゴシック" panose="020B0600070205080204" pitchFamily="50" charset="-128"/>
                <a:ea typeface="ＭＳ Ｐゴシック" panose="020B0600070205080204" pitchFamily="50" charset="-128"/>
              </a:rPr>
              <a:t>2016</a:t>
            </a:r>
            <a:r>
              <a:rPr lang="ja-JP" altLang="en-US" sz="2800" dirty="0" smtClean="0">
                <a:latin typeface="ＭＳ Ｐゴシック" panose="020B0600070205080204" pitchFamily="50" charset="-128"/>
                <a:ea typeface="ＭＳ Ｐゴシック" panose="020B0600070205080204" pitchFamily="50" charset="-128"/>
              </a:rPr>
              <a:t>年</a:t>
            </a:r>
            <a:r>
              <a:rPr lang="en-US" altLang="ja-JP" sz="2800" dirty="0" smtClean="0">
                <a:latin typeface="ＭＳ Ｐゴシック" panose="020B0600070205080204" pitchFamily="50" charset="-128"/>
                <a:ea typeface="ＭＳ Ｐゴシック" panose="020B0600070205080204" pitchFamily="50" charset="-128"/>
              </a:rPr>
              <a:t>5</a:t>
            </a:r>
            <a:r>
              <a:rPr lang="ja-JP" altLang="en-US" sz="2800" dirty="0" smtClean="0">
                <a:latin typeface="ＭＳ Ｐゴシック" panose="020B0600070205080204" pitchFamily="50" charset="-128"/>
                <a:ea typeface="ＭＳ Ｐゴシック" panose="020B0600070205080204" pitchFamily="50" charset="-128"/>
              </a:rPr>
              <a:t>月</a:t>
            </a:r>
            <a:r>
              <a:rPr lang="en-US" altLang="ja-JP" sz="2800" dirty="0" smtClean="0">
                <a:latin typeface="ＭＳ Ｐゴシック" panose="020B0600070205080204" pitchFamily="50" charset="-128"/>
                <a:ea typeface="ＭＳ Ｐゴシック" panose="020B0600070205080204" pitchFamily="50" charset="-128"/>
              </a:rPr>
              <a:t>2</a:t>
            </a:r>
            <a:r>
              <a:rPr lang="ja-JP" altLang="en-US" sz="2800" dirty="0" smtClean="0">
                <a:latin typeface="ＭＳ Ｐゴシック" panose="020B0600070205080204" pitchFamily="50" charset="-128"/>
                <a:ea typeface="ＭＳ Ｐゴシック" panose="020B0600070205080204" pitchFamily="50" charset="-128"/>
              </a:rPr>
              <a:t>日（火）</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場所：代官山蔦屋書店</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本屋</a:t>
            </a:r>
            <a:r>
              <a:rPr lang="en-US" altLang="ja-JP" sz="2800" dirty="0" smtClean="0">
                <a:latin typeface="ＭＳ Ｐゴシック" panose="020B0600070205080204" pitchFamily="50" charset="-128"/>
                <a:ea typeface="ＭＳ Ｐゴシック" panose="020B0600070205080204" pitchFamily="50" charset="-128"/>
              </a:rPr>
              <a:t>B&amp;B</a:t>
            </a:r>
          </a:p>
          <a:p>
            <a:pPr marL="0" indent="0">
              <a:buNone/>
            </a:pPr>
            <a:r>
              <a:rPr lang="ja-JP" altLang="en-US" sz="2800" dirty="0" smtClean="0">
                <a:latin typeface="ＭＳ Ｐゴシック" panose="020B0600070205080204" pitchFamily="50" charset="-128"/>
                <a:ea typeface="ＭＳ Ｐゴシック" panose="020B0600070205080204" pitchFamily="50" charset="-128"/>
              </a:rPr>
              <a:t>メンバー：全員</a:t>
            </a:r>
            <a:endParaRPr lang="en-US" altLang="ja-JP" sz="3600" dirty="0">
              <a:latin typeface="ＭＳ Ｐゴシック" panose="020B0600070205080204" pitchFamily="50" charset="-128"/>
              <a:ea typeface="ＭＳ Ｐゴシック" panose="020B0600070205080204" pitchFamily="50" charset="-128"/>
            </a:endParaRPr>
          </a:p>
          <a:p>
            <a:pPr marL="0" indent="0">
              <a:buNone/>
            </a:pPr>
            <a:r>
              <a:rPr lang="ja-JP" altLang="en-US" sz="2800" u="sng" dirty="0" smtClean="0">
                <a:latin typeface="ＭＳ Ｐゴシック" panose="020B0600070205080204" pitchFamily="50" charset="-128"/>
                <a:ea typeface="ＭＳ Ｐゴシック" panose="020B0600070205080204" pitchFamily="50" charset="-128"/>
              </a:rPr>
              <a:t>目的</a:t>
            </a:r>
            <a:endParaRPr lang="en-US" altLang="ja-JP" sz="2800" u="sng"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新たな形態を持ち、</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集客力がある書店の実態を調査すること</a:t>
            </a:r>
            <a:endParaRPr lang="en-US" altLang="ja-JP" sz="2800" dirty="0" smtClean="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0" y="6488667"/>
            <a:ext cx="3861702" cy="369332"/>
          </a:xfrm>
          <a:prstGeom prst="rect">
            <a:avLst/>
          </a:prstGeom>
        </p:spPr>
        <p:txBody>
          <a:bodyPr wrap="square">
            <a:spAutoFit/>
          </a:bodyPr>
          <a:lstStyle/>
          <a:p>
            <a:r>
              <a:rPr lang="ja-JP" altLang="en-US" b="1" dirty="0">
                <a:latin typeface="ＭＳ Ｐゴシック" panose="020B0600070205080204" pitchFamily="50" charset="-128"/>
                <a:ea typeface="ＭＳ Ｐゴシック" panose="020B0600070205080204" pitchFamily="50" charset="-128"/>
              </a:rPr>
              <a:t>写真</a:t>
            </a:r>
            <a:r>
              <a:rPr lang="ja-JP" altLang="en-US" b="1" dirty="0" smtClean="0">
                <a:latin typeface="ＭＳ Ｐゴシック" panose="020B0600070205080204" pitchFamily="50" charset="-128"/>
                <a:ea typeface="ＭＳ Ｐゴシック" panose="020B0600070205080204" pitchFamily="50" charset="-128"/>
              </a:rPr>
              <a:t>：</a:t>
            </a:r>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graphicFrame>
        <p:nvGraphicFramePr>
          <p:cNvPr id="10"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12"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現地調査</a:t>
            </a:r>
            <a:endParaRPr kumimoji="1" lang="en-US" altLang="ja-JP" sz="3600" dirty="0" smtClean="0">
              <a:solidFill>
                <a:srgbClr val="FFFFFF"/>
              </a:solidFill>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37</a:t>
            </a:fld>
            <a:endParaRPr lang="en-US"/>
          </a:p>
        </p:txBody>
      </p:sp>
    </p:spTree>
    <p:extLst>
      <p:ext uri="{BB962C8B-B14F-4D97-AF65-F5344CB8AC3E}">
        <p14:creationId xmlns:p14="http://schemas.microsoft.com/office/powerpoint/2010/main" val="242939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email">
            <a:extLst>
              <a:ext uri="{28A0092B-C50C-407E-A947-70E740481C1C}">
                <a14:useLocalDpi xmlns:a14="http://schemas.microsoft.com/office/drawing/2010/main" val="0"/>
              </a:ext>
            </a:extLst>
          </a:blip>
          <a:srcRect l="6395" t="6988"/>
          <a:stretch/>
        </p:blipFill>
        <p:spPr>
          <a:xfrm>
            <a:off x="-4146" y="33163"/>
            <a:ext cx="4531315" cy="3506451"/>
          </a:xfrm>
          <a:prstGeom prst="rect">
            <a:avLst/>
          </a:prstGeom>
          <a:ln w="76200" cmpd="sng">
            <a:solidFill>
              <a:schemeClr val="accent4"/>
            </a:solidFill>
          </a:ln>
        </p:spPr>
      </p:pic>
      <p:pic>
        <p:nvPicPr>
          <p:cNvPr id="13" name="コンテンツ プレースホルダー 4"/>
          <p:cNvPicPr>
            <a:picLocks noGrp="1" noChangeAspect="1"/>
          </p:cNvPicPr>
          <p:nvPr>
            <p:ph idx="1"/>
          </p:nvPr>
        </p:nvPicPr>
        <p:blipFill>
          <a:blip r:embed="rId4">
            <a:extLst>
              <a:ext uri="{28A0092B-C50C-407E-A947-70E740481C1C}">
                <a14:useLocalDpi xmlns:a14="http://schemas.microsoft.com/office/drawing/2010/main" val="0"/>
              </a:ext>
            </a:extLst>
          </a:blip>
          <a:srcRect t="10358" b="10358"/>
          <a:stretch>
            <a:fillRect/>
          </a:stretch>
        </p:blipFill>
        <p:spPr>
          <a:xfrm>
            <a:off x="4393391" y="3688415"/>
            <a:ext cx="4750609" cy="3019045"/>
          </a:xfrm>
          <a:ln w="76200" cmpd="sng">
            <a:solidFill>
              <a:schemeClr val="accent2"/>
            </a:solidFill>
          </a:ln>
        </p:spPr>
      </p:pic>
      <p:sp>
        <p:nvSpPr>
          <p:cNvPr id="3" name="正方形/長方形 2"/>
          <p:cNvSpPr/>
          <p:nvPr/>
        </p:nvSpPr>
        <p:spPr>
          <a:xfrm>
            <a:off x="-72607" y="3013886"/>
            <a:ext cx="4682088" cy="59410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2800" dirty="0" smtClean="0">
                <a:latin typeface="ＭＳ Ｐゴシック"/>
                <a:ea typeface="ＭＳ Ｐゴシック"/>
                <a:cs typeface="ＭＳ Ｐゴシック"/>
              </a:rPr>
              <a:t>代官山蔦屋書店</a:t>
            </a:r>
            <a:endParaRPr kumimoji="1" lang="ja-JP" altLang="en-US" sz="2800" dirty="0">
              <a:latin typeface="ＭＳ Ｐゴシック"/>
              <a:ea typeface="ＭＳ Ｐゴシック"/>
              <a:cs typeface="ＭＳ Ｐゴシック"/>
            </a:endParaRPr>
          </a:p>
        </p:txBody>
      </p:sp>
      <p:sp>
        <p:nvSpPr>
          <p:cNvPr id="7" name="正方形/長方形 6"/>
          <p:cNvSpPr/>
          <p:nvPr/>
        </p:nvSpPr>
        <p:spPr>
          <a:xfrm>
            <a:off x="4393391" y="6041111"/>
            <a:ext cx="4754131" cy="6663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2800" dirty="0" smtClean="0">
                <a:latin typeface="ＭＳ Ｐゴシック"/>
                <a:ea typeface="ＭＳ Ｐゴシック"/>
                <a:cs typeface="ＭＳ Ｐゴシック"/>
              </a:rPr>
              <a:t>本屋</a:t>
            </a:r>
            <a:r>
              <a:rPr kumimoji="1" lang="en-US" altLang="ja-JP" sz="2800" dirty="0" smtClean="0">
                <a:latin typeface="ＭＳ Ｐゴシック"/>
                <a:ea typeface="ＭＳ Ｐゴシック"/>
                <a:cs typeface="ＭＳ Ｐゴシック"/>
              </a:rPr>
              <a:t>B</a:t>
            </a:r>
            <a:r>
              <a:rPr kumimoji="1" lang="ja-JP" altLang="en-US" sz="2800" dirty="0" smtClean="0">
                <a:latin typeface="ＭＳ Ｐゴシック"/>
                <a:ea typeface="ＭＳ Ｐゴシック"/>
                <a:cs typeface="ＭＳ Ｐゴシック"/>
              </a:rPr>
              <a:t>＆</a:t>
            </a:r>
            <a:r>
              <a:rPr kumimoji="1" lang="en-US" altLang="ja-JP" sz="2800" dirty="0" smtClean="0">
                <a:latin typeface="ＭＳ Ｐゴシック"/>
                <a:ea typeface="ＭＳ Ｐゴシック"/>
                <a:cs typeface="ＭＳ Ｐゴシック"/>
              </a:rPr>
              <a:t>B</a:t>
            </a:r>
            <a:endParaRPr kumimoji="1" lang="ja-JP" altLang="en-US" sz="2800" dirty="0">
              <a:latin typeface="ＭＳ Ｐゴシック"/>
              <a:ea typeface="ＭＳ Ｐゴシック"/>
              <a:cs typeface="ＭＳ Ｐゴシック"/>
            </a:endParaRPr>
          </a:p>
        </p:txBody>
      </p:sp>
      <p:sp>
        <p:nvSpPr>
          <p:cNvPr id="9" name="正方形/長方形 8"/>
          <p:cNvSpPr/>
          <p:nvPr/>
        </p:nvSpPr>
        <p:spPr>
          <a:xfrm>
            <a:off x="-4146" y="166799"/>
            <a:ext cx="2377562" cy="1784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solidFill>
                  <a:schemeClr val="tx1"/>
                </a:solidFill>
                <a:latin typeface="+mn-ea"/>
              </a:rPr>
              <a:t>撮影日</a:t>
            </a:r>
            <a:r>
              <a:rPr kumimoji="1" lang="en-US" altLang="ja-JP" sz="1400" dirty="0">
                <a:solidFill>
                  <a:schemeClr val="tx1"/>
                </a:solidFill>
                <a:latin typeface="+mn-ea"/>
              </a:rPr>
              <a:t>:5/2(</a:t>
            </a:r>
            <a:r>
              <a:rPr kumimoji="1" lang="ja-JP" altLang="en-US" sz="1400" dirty="0">
                <a:solidFill>
                  <a:schemeClr val="tx1"/>
                </a:solidFill>
                <a:latin typeface="+mn-ea"/>
              </a:rPr>
              <a:t>火</a:t>
            </a:r>
            <a:r>
              <a:rPr kumimoji="1" lang="en-US" altLang="ja-JP" sz="1400" dirty="0">
                <a:solidFill>
                  <a:schemeClr val="tx1"/>
                </a:solidFill>
                <a:latin typeface="+mn-ea"/>
              </a:rPr>
              <a:t>)</a:t>
            </a:r>
            <a:r>
              <a:rPr kumimoji="1" lang="ja-JP" altLang="en-US" sz="1400" dirty="0">
                <a:solidFill>
                  <a:schemeClr val="tx1"/>
                </a:solidFill>
                <a:latin typeface="+mn-ea"/>
              </a:rPr>
              <a:t>　班員撮影</a:t>
            </a:r>
          </a:p>
          <a:p>
            <a:pPr algn="ctr"/>
            <a:endParaRPr kumimoji="1" lang="ja-JP" altLang="en-US" dirty="0"/>
          </a:p>
        </p:txBody>
      </p:sp>
      <p:sp>
        <p:nvSpPr>
          <p:cNvPr id="8" name="円形吹き出し 7"/>
          <p:cNvSpPr/>
          <p:nvPr/>
        </p:nvSpPr>
        <p:spPr>
          <a:xfrm>
            <a:off x="5009283" y="239005"/>
            <a:ext cx="4040063" cy="3034156"/>
          </a:xfrm>
          <a:prstGeom prst="wedgeEllipseCallout">
            <a:avLst>
              <a:gd name="adj1" fmla="val -62562"/>
              <a:gd name="adj2" fmla="val 33048"/>
            </a:avLst>
          </a:prstGeom>
          <a:solidFill>
            <a:schemeClr val="bg1"/>
          </a:solidFill>
          <a:ln w="762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円形吹き出し 16"/>
          <p:cNvSpPr/>
          <p:nvPr/>
        </p:nvSpPr>
        <p:spPr>
          <a:xfrm>
            <a:off x="252996" y="3726961"/>
            <a:ext cx="3860158" cy="3034156"/>
          </a:xfrm>
          <a:prstGeom prst="wedgeEllipseCallout">
            <a:avLst>
              <a:gd name="adj1" fmla="val 56850"/>
              <a:gd name="adj2" fmla="val 34986"/>
            </a:avLst>
          </a:prstGeom>
          <a:solidFill>
            <a:srgbClr val="FFFFFF"/>
          </a:solid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298361" y="1038286"/>
            <a:ext cx="3750985" cy="1409617"/>
          </a:xfrm>
          <a:prstGeom prst="rect">
            <a:avLst/>
          </a:prstGeom>
        </p:spPr>
        <p:txBody>
          <a:bodyPr wrap="square">
            <a:spAutoFit/>
          </a:bodyPr>
          <a:lstStyle/>
          <a:p>
            <a:pPr>
              <a:lnSpc>
                <a:spcPct val="120000"/>
              </a:lnSpc>
            </a:pPr>
            <a:r>
              <a:rPr lang="ja-JP" altLang="en-US" sz="2400" dirty="0" smtClean="0">
                <a:latin typeface="ＭＳ Ｐゴシック"/>
                <a:ea typeface="ＭＳ Ｐゴシック"/>
                <a:cs typeface="ＭＳ Ｐゴシック"/>
              </a:rPr>
              <a:t>・</a:t>
            </a:r>
            <a:r>
              <a:rPr lang="ja-JP" altLang="ja-JP" sz="2400" dirty="0" smtClean="0">
                <a:latin typeface="ＭＳ Ｐゴシック"/>
                <a:ea typeface="ＭＳ Ｐゴシック"/>
                <a:cs typeface="ＭＳ Ｐゴシック"/>
              </a:rPr>
              <a:t>デザイン重視</a:t>
            </a:r>
            <a:endParaRPr lang="en-US" altLang="ja-JP" sz="2400" dirty="0" smtClean="0">
              <a:latin typeface="ＭＳ Ｐゴシック"/>
              <a:ea typeface="ＭＳ Ｐゴシック"/>
              <a:cs typeface="ＭＳ Ｐゴシック"/>
            </a:endParaRPr>
          </a:p>
          <a:p>
            <a:pPr>
              <a:lnSpc>
                <a:spcPct val="120000"/>
              </a:lnSpc>
            </a:pPr>
            <a:r>
              <a:rPr lang="ja-JP" altLang="en-US" sz="2400" dirty="0" smtClean="0">
                <a:latin typeface="ＭＳ Ｐゴシック"/>
                <a:ea typeface="ＭＳ Ｐゴシック"/>
                <a:cs typeface="ＭＳ Ｐゴシック"/>
              </a:rPr>
              <a:t>・</a:t>
            </a:r>
            <a:r>
              <a:rPr lang="ja-JP" altLang="ja-JP" sz="2400" dirty="0" smtClean="0">
                <a:latin typeface="ＭＳ Ｐゴシック"/>
                <a:ea typeface="ＭＳ Ｐゴシック"/>
                <a:cs typeface="ＭＳ Ｐゴシック"/>
              </a:rPr>
              <a:t>カフェ</a:t>
            </a:r>
            <a:r>
              <a:rPr lang="ja-JP" altLang="ja-JP" sz="2400" dirty="0">
                <a:latin typeface="ＭＳ Ｐゴシック"/>
                <a:ea typeface="ＭＳ Ｐゴシック"/>
                <a:cs typeface="ＭＳ Ｐゴシック"/>
              </a:rPr>
              <a:t>や骨董市</a:t>
            </a:r>
            <a:r>
              <a:rPr lang="ja-JP" altLang="ja-JP" sz="2400" dirty="0" smtClean="0">
                <a:latin typeface="ＭＳ Ｐゴシック"/>
                <a:ea typeface="ＭＳ Ｐゴシック"/>
                <a:cs typeface="ＭＳ Ｐゴシック"/>
              </a:rPr>
              <a:t>など</a:t>
            </a:r>
            <a:r>
              <a:rPr lang="ja-JP" altLang="en-US" sz="2400" dirty="0" smtClean="0">
                <a:latin typeface="ＭＳ Ｐゴシック"/>
                <a:ea typeface="ＭＳ Ｐゴシック"/>
                <a:cs typeface="ＭＳ Ｐゴシック"/>
              </a:rPr>
              <a:t>と複合</a:t>
            </a:r>
            <a:endParaRPr lang="en-US" altLang="ja-JP" sz="2400" dirty="0">
              <a:latin typeface="ＭＳ Ｐゴシック"/>
              <a:ea typeface="ＭＳ Ｐゴシック"/>
              <a:cs typeface="ＭＳ Ｐゴシック"/>
            </a:endParaRPr>
          </a:p>
          <a:p>
            <a:pPr>
              <a:lnSpc>
                <a:spcPct val="120000"/>
              </a:lnSpc>
            </a:pPr>
            <a:r>
              <a:rPr lang="ja-JP" altLang="en-US" sz="2400" dirty="0" smtClean="0">
                <a:latin typeface="ＭＳ Ｐゴシック"/>
                <a:ea typeface="ＭＳ Ｐゴシック"/>
                <a:cs typeface="ＭＳ Ｐゴシック"/>
              </a:rPr>
              <a:t>・</a:t>
            </a:r>
            <a:r>
              <a:rPr lang="ja-JP" altLang="ja-JP" sz="2400" dirty="0" smtClean="0">
                <a:latin typeface="ＭＳ Ｐゴシック"/>
                <a:ea typeface="ＭＳ Ｐゴシック"/>
                <a:cs typeface="ＭＳ Ｐゴシック"/>
              </a:rPr>
              <a:t>雑貨</a:t>
            </a:r>
            <a:r>
              <a:rPr lang="ja-JP" altLang="en-US" sz="2400" dirty="0" smtClean="0">
                <a:latin typeface="ＭＳ Ｐゴシック"/>
                <a:ea typeface="ＭＳ Ｐゴシック"/>
                <a:cs typeface="ＭＳ Ｐゴシック"/>
              </a:rPr>
              <a:t>の</a:t>
            </a:r>
            <a:r>
              <a:rPr lang="ja-JP" altLang="ja-JP" sz="2400" dirty="0" smtClean="0">
                <a:latin typeface="ＭＳ Ｐゴシック"/>
                <a:ea typeface="ＭＳ Ｐゴシック"/>
                <a:cs typeface="ＭＳ Ｐゴシック"/>
              </a:rPr>
              <a:t>展示</a:t>
            </a:r>
            <a:r>
              <a:rPr lang="ja-JP" altLang="ja-JP" sz="2400" dirty="0">
                <a:latin typeface="ＭＳ Ｐゴシック"/>
                <a:ea typeface="ＭＳ Ｐゴシック"/>
                <a:cs typeface="ＭＳ Ｐゴシック"/>
              </a:rPr>
              <a:t>・販売 </a:t>
            </a:r>
            <a:endParaRPr lang="ja-JP" altLang="en-US" sz="2400" dirty="0">
              <a:latin typeface="ＭＳ Ｐゴシック"/>
              <a:ea typeface="ＭＳ Ｐゴシック"/>
              <a:cs typeface="ＭＳ Ｐゴシック"/>
            </a:endParaRPr>
          </a:p>
        </p:txBody>
      </p:sp>
      <p:sp>
        <p:nvSpPr>
          <p:cNvPr id="12" name="正方形/長方形 11"/>
          <p:cNvSpPr/>
          <p:nvPr/>
        </p:nvSpPr>
        <p:spPr>
          <a:xfrm>
            <a:off x="469606" y="4563561"/>
            <a:ext cx="3568837" cy="1852815"/>
          </a:xfrm>
          <a:prstGeom prst="rect">
            <a:avLst/>
          </a:prstGeom>
        </p:spPr>
        <p:txBody>
          <a:bodyPr wrap="square">
            <a:spAutoFit/>
          </a:bodyPr>
          <a:lstStyle/>
          <a:p>
            <a:pPr>
              <a:lnSpc>
                <a:spcPct val="120000"/>
              </a:lnSpc>
            </a:pPr>
            <a:r>
              <a:rPr lang="ja-JP" altLang="en-US" sz="2400" dirty="0" smtClean="0">
                <a:latin typeface="ＭＳ Ｐゴシック"/>
                <a:ea typeface="ＭＳ Ｐゴシック"/>
                <a:cs typeface="ＭＳ Ｐゴシック"/>
              </a:rPr>
              <a:t>・</a:t>
            </a:r>
            <a:r>
              <a:rPr lang="ja-JP" altLang="ja-JP" sz="2400" dirty="0" smtClean="0">
                <a:latin typeface="ＭＳ Ｐゴシック"/>
                <a:ea typeface="ＭＳ Ｐゴシック"/>
                <a:cs typeface="ＭＳ Ｐゴシック"/>
              </a:rPr>
              <a:t>お酒を</a:t>
            </a:r>
            <a:r>
              <a:rPr lang="ja-JP" altLang="en-US" sz="2400" dirty="0" smtClean="0">
                <a:latin typeface="ＭＳ Ｐゴシック"/>
                <a:ea typeface="ＭＳ Ｐゴシック"/>
                <a:cs typeface="ＭＳ Ｐゴシック"/>
              </a:rPr>
              <a:t>飲める</a:t>
            </a:r>
            <a:endParaRPr lang="en-US" altLang="ja-JP" sz="2400" dirty="0">
              <a:latin typeface="ＭＳ Ｐゴシック"/>
              <a:ea typeface="ＭＳ Ｐゴシック"/>
              <a:cs typeface="ＭＳ Ｐゴシック"/>
            </a:endParaRPr>
          </a:p>
          <a:p>
            <a:pPr>
              <a:lnSpc>
                <a:spcPct val="120000"/>
              </a:lnSpc>
            </a:pPr>
            <a:r>
              <a:rPr lang="ja-JP" altLang="en-US" sz="2400" dirty="0" smtClean="0">
                <a:latin typeface="ＭＳ Ｐゴシック"/>
                <a:ea typeface="ＭＳ Ｐゴシック"/>
                <a:cs typeface="ＭＳ Ｐゴシック"/>
              </a:rPr>
              <a:t>・</a:t>
            </a:r>
            <a:r>
              <a:rPr lang="ja-JP" altLang="ja-JP" sz="2400" dirty="0" smtClean="0">
                <a:latin typeface="ＭＳ Ｐゴシック"/>
                <a:ea typeface="ＭＳ Ｐゴシック"/>
                <a:cs typeface="ＭＳ Ｐゴシック"/>
              </a:rPr>
              <a:t>毎晩トークイベント</a:t>
            </a:r>
            <a:r>
              <a:rPr lang="ja-JP" altLang="en-US" sz="2400" dirty="0" smtClean="0">
                <a:latin typeface="ＭＳ Ｐゴシック"/>
                <a:ea typeface="ＭＳ Ｐゴシック"/>
                <a:cs typeface="ＭＳ Ｐゴシック"/>
              </a:rPr>
              <a:t>を開催</a:t>
            </a:r>
            <a:endParaRPr lang="en-US" altLang="ja-JP" sz="2400" dirty="0">
              <a:latin typeface="ＭＳ Ｐゴシック"/>
              <a:ea typeface="ＭＳ Ｐゴシック"/>
              <a:cs typeface="ＭＳ Ｐゴシック"/>
            </a:endParaRPr>
          </a:p>
          <a:p>
            <a:pPr>
              <a:lnSpc>
                <a:spcPct val="120000"/>
              </a:lnSpc>
            </a:pPr>
            <a:r>
              <a:rPr lang="ja-JP" altLang="en-US" sz="2400" dirty="0" smtClean="0">
                <a:latin typeface="ＭＳ Ｐゴシック"/>
                <a:ea typeface="ＭＳ Ｐゴシック"/>
                <a:cs typeface="ＭＳ Ｐゴシック"/>
              </a:rPr>
              <a:t>・</a:t>
            </a:r>
            <a:r>
              <a:rPr lang="ja-JP" altLang="ja-JP" sz="2400" dirty="0">
                <a:latin typeface="ＭＳ Ｐゴシック"/>
                <a:ea typeface="ＭＳ Ｐゴシック"/>
                <a:cs typeface="ＭＳ Ｐゴシック"/>
              </a:rPr>
              <a:t>営業時間も</a:t>
            </a:r>
            <a:r>
              <a:rPr lang="en-US" altLang="ja-JP" sz="2400" dirty="0">
                <a:latin typeface="ＭＳ Ｐゴシック"/>
                <a:ea typeface="ＭＳ Ｐゴシック"/>
                <a:cs typeface="ＭＳ Ｐゴシック"/>
              </a:rPr>
              <a:t>24</a:t>
            </a:r>
            <a:r>
              <a:rPr lang="ja-JP" altLang="ja-JP" sz="2400" dirty="0">
                <a:latin typeface="ＭＳ Ｐゴシック"/>
                <a:ea typeface="ＭＳ Ｐゴシック"/>
                <a:cs typeface="ＭＳ Ｐゴシック"/>
              </a:rPr>
              <a:t>時</a:t>
            </a:r>
            <a:r>
              <a:rPr lang="ja-JP" altLang="ja-JP" sz="2400" dirty="0" smtClean="0">
                <a:latin typeface="ＭＳ Ｐゴシック"/>
                <a:ea typeface="ＭＳ Ｐゴシック"/>
                <a:cs typeface="ＭＳ Ｐゴシック"/>
              </a:rPr>
              <a:t>まで</a:t>
            </a:r>
            <a:endParaRPr lang="en-US" altLang="ja-JP" sz="2400" dirty="0">
              <a:latin typeface="ＭＳ Ｐゴシック"/>
              <a:ea typeface="ＭＳ Ｐゴシック"/>
              <a:cs typeface="ＭＳ Ｐゴシック"/>
            </a:endParaRPr>
          </a:p>
          <a:p>
            <a:pPr algn="ctr">
              <a:lnSpc>
                <a:spcPct val="120000"/>
              </a:lnSpc>
            </a:pPr>
            <a:r>
              <a:rPr lang="ja-JP" altLang="ja-JP" sz="2400" dirty="0" smtClean="0">
                <a:latin typeface="ＭＳ Ｐゴシック"/>
                <a:ea typeface="ＭＳ Ｐゴシック"/>
                <a:cs typeface="ＭＳ Ｐゴシック"/>
              </a:rPr>
              <a:t> </a:t>
            </a:r>
            <a:endParaRPr lang="ja-JP" altLang="en-US" sz="2400" dirty="0">
              <a:latin typeface="ＭＳ Ｐゴシック"/>
              <a:ea typeface="ＭＳ Ｐゴシック"/>
              <a:cs typeface="ＭＳ Ｐゴシック"/>
            </a:endParaRPr>
          </a:p>
        </p:txBody>
      </p:sp>
      <p:pic>
        <p:nvPicPr>
          <p:cNvPr id="2" name="図 1"/>
          <p:cNvPicPr>
            <a:picLocks noChangeAspect="1"/>
          </p:cNvPicPr>
          <p:nvPr/>
        </p:nvPicPr>
        <p:blipFill>
          <a:blip r:embed="rId5"/>
          <a:stretch>
            <a:fillRect/>
          </a:stretch>
        </p:blipFill>
        <p:spPr>
          <a:xfrm flipV="1">
            <a:off x="7457690" y="3881405"/>
            <a:ext cx="398930" cy="382074"/>
          </a:xfrm>
          <a:prstGeom prst="rect">
            <a:avLst/>
          </a:prstGeom>
        </p:spPr>
      </p:pic>
      <p:sp>
        <p:nvSpPr>
          <p:cNvPr id="6" name="スライド番号プレースホルダー 5"/>
          <p:cNvSpPr>
            <a:spLocks noGrp="1"/>
          </p:cNvSpPr>
          <p:nvPr>
            <p:ph type="sldNum" sz="quarter" idx="12"/>
          </p:nvPr>
        </p:nvSpPr>
        <p:spPr/>
        <p:txBody>
          <a:bodyPr/>
          <a:lstStyle/>
          <a:p>
            <a:fld id="{5DBAE4E6-4D12-4A48-9B6B-6FA0B79BEE93}" type="slidenum">
              <a:rPr lang="en-US" smtClean="0"/>
              <a:t>38</a:t>
            </a:fld>
            <a:endParaRPr lang="en-US"/>
          </a:p>
        </p:txBody>
      </p:sp>
    </p:spTree>
    <p:extLst>
      <p:ext uri="{BB962C8B-B14F-4D97-AF65-F5344CB8AC3E}">
        <p14:creationId xmlns:p14="http://schemas.microsoft.com/office/powerpoint/2010/main" val="77165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33530" y="1356225"/>
            <a:ext cx="7636747" cy="4119872"/>
          </a:xfrm>
        </p:spPr>
        <p:txBody>
          <a:bodyPr>
            <a:noAutofit/>
          </a:bodyPr>
          <a:lstStyle/>
          <a:p>
            <a:pPr marL="0" indent="0">
              <a:buNone/>
            </a:pPr>
            <a:r>
              <a:rPr lang="ja-JP" altLang="en-US" dirty="0">
                <a:solidFill>
                  <a:srgbClr val="000000"/>
                </a:solidFill>
                <a:latin typeface="ＭＳ Ｐゴシック" panose="020B0600070205080204" pitchFamily="50" charset="-128"/>
                <a:ea typeface="ＭＳ Ｐゴシック" panose="020B0600070205080204" pitchFamily="50" charset="-128"/>
              </a:rPr>
              <a:t>　</a:t>
            </a:r>
            <a:endParaRPr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u="sng" dirty="0">
              <a:solidFill>
                <a:srgbClr val="000000"/>
              </a:solidFill>
              <a:latin typeface="ＭＳ Ｐゴシック" panose="020B0600070205080204" pitchFamily="50" charset="-128"/>
              <a:ea typeface="ＭＳ Ｐゴシック" panose="020B0600070205080204" pitchFamily="50" charset="-128"/>
            </a:endParaRPr>
          </a:p>
        </p:txBody>
      </p:sp>
      <p:sp>
        <p:nvSpPr>
          <p:cNvPr id="5" name="タイトル 4"/>
          <p:cNvSpPr>
            <a:spLocks noGrp="1"/>
          </p:cNvSpPr>
          <p:nvPr>
            <p:ph type="title"/>
          </p:nvPr>
        </p:nvSpPr>
        <p:spPr/>
        <p:txBody>
          <a:bodyPr/>
          <a:lstStyle/>
          <a:p>
            <a:r>
              <a:rPr lang="ja-JP" altLang="en-US" dirty="0" smtClean="0"/>
              <a:t>　</a:t>
            </a:r>
            <a:endParaRPr lang="en-US" dirty="0"/>
          </a:p>
        </p:txBody>
      </p:sp>
      <p:sp>
        <p:nvSpPr>
          <p:cNvPr id="2" name="テキスト ボックス 1"/>
          <p:cNvSpPr txBox="1"/>
          <p:nvPr/>
        </p:nvSpPr>
        <p:spPr>
          <a:xfrm>
            <a:off x="2017882" y="1984927"/>
            <a:ext cx="5609737" cy="707886"/>
          </a:xfrm>
          <a:prstGeom prst="rect">
            <a:avLst/>
          </a:prstGeom>
          <a:noFill/>
        </p:spPr>
        <p:txBody>
          <a:bodyPr wrap="square" rtlCol="0">
            <a:spAutoFit/>
          </a:bodyPr>
          <a:lstStyle/>
          <a:p>
            <a:r>
              <a:rPr kumimoji="1" lang="ja-JP" altLang="en-US" sz="4000" dirty="0" smtClean="0">
                <a:latin typeface="ＭＳ Ｐゴシック"/>
                <a:ea typeface="ＭＳ Ｐゴシック"/>
                <a:cs typeface="ＭＳ Ｐゴシック"/>
              </a:rPr>
              <a:t>書籍の販売以外の機能</a:t>
            </a:r>
            <a:endParaRPr kumimoji="1" lang="ja-JP" altLang="en-US" sz="4000" dirty="0">
              <a:latin typeface="ＭＳ Ｐゴシック"/>
              <a:ea typeface="ＭＳ Ｐゴシック"/>
              <a:cs typeface="ＭＳ Ｐゴシック"/>
            </a:endParaRPr>
          </a:p>
        </p:txBody>
      </p:sp>
      <p:sp>
        <p:nvSpPr>
          <p:cNvPr id="8" name="テキスト ボックス 7"/>
          <p:cNvSpPr txBox="1"/>
          <p:nvPr/>
        </p:nvSpPr>
        <p:spPr>
          <a:xfrm>
            <a:off x="1395255" y="4358359"/>
            <a:ext cx="6418856" cy="2031325"/>
          </a:xfrm>
          <a:prstGeom prst="rect">
            <a:avLst/>
          </a:prstGeom>
          <a:noFill/>
        </p:spPr>
        <p:txBody>
          <a:bodyPr wrap="square" rtlCol="0">
            <a:spAutoFit/>
          </a:bodyPr>
          <a:lstStyle/>
          <a:p>
            <a:pPr marL="1028700" lvl="1" indent="-571500">
              <a:buFont typeface="Arial" panose="020B0604020202020204" pitchFamily="34" charset="0"/>
              <a:buChar char="•"/>
            </a:pPr>
            <a:r>
              <a:rPr lang="ja-JP" altLang="en-US" sz="3600" dirty="0" smtClean="0">
                <a:latin typeface="ＭＳ Ｐゴシック" panose="020B0600070205080204" pitchFamily="50" charset="-128"/>
                <a:ea typeface="ＭＳ Ｐゴシック" panose="020B0600070205080204" pitchFamily="50" charset="-128"/>
              </a:rPr>
              <a:t>書籍</a:t>
            </a:r>
            <a:r>
              <a:rPr lang="ja-JP" altLang="en-US" sz="3600" dirty="0">
                <a:latin typeface="ＭＳ Ｐゴシック" panose="020B0600070205080204" pitchFamily="50" charset="-128"/>
                <a:ea typeface="ＭＳ Ｐゴシック" panose="020B0600070205080204" pitchFamily="50" charset="-128"/>
              </a:rPr>
              <a:t>以外の</a:t>
            </a:r>
            <a:r>
              <a:rPr lang="ja-JP" altLang="en-US" sz="3600" dirty="0">
                <a:solidFill>
                  <a:srgbClr val="FF0000"/>
                </a:solidFill>
                <a:latin typeface="ＭＳ Ｐゴシック" panose="020B0600070205080204" pitchFamily="50" charset="-128"/>
                <a:ea typeface="ＭＳ Ｐゴシック" panose="020B0600070205080204" pitchFamily="50" charset="-128"/>
              </a:rPr>
              <a:t>収入源</a:t>
            </a:r>
            <a:r>
              <a:rPr lang="ja-JP" altLang="en-US" sz="3600" dirty="0">
                <a:solidFill>
                  <a:srgbClr val="000000"/>
                </a:solidFill>
                <a:latin typeface="ＭＳ Ｐゴシック" panose="020B0600070205080204" pitchFamily="50" charset="-128"/>
                <a:ea typeface="ＭＳ Ｐゴシック" panose="020B0600070205080204" pitchFamily="50" charset="-128"/>
              </a:rPr>
              <a:t>を</a:t>
            </a:r>
            <a:r>
              <a:rPr lang="ja-JP" altLang="en-US" sz="3600" dirty="0" smtClean="0">
                <a:solidFill>
                  <a:srgbClr val="000000"/>
                </a:solidFill>
                <a:latin typeface="ＭＳ Ｐゴシック" panose="020B0600070205080204" pitchFamily="50" charset="-128"/>
                <a:ea typeface="ＭＳ Ｐゴシック" panose="020B0600070205080204" pitchFamily="50" charset="-128"/>
              </a:rPr>
              <a:t>確保</a:t>
            </a:r>
            <a:endParaRPr lang="en-US" altLang="ja-JP" sz="3600" dirty="0" smtClean="0">
              <a:solidFill>
                <a:srgbClr val="000000"/>
              </a:solidFill>
              <a:latin typeface="ＭＳ Ｐゴシック" panose="020B0600070205080204" pitchFamily="50" charset="-128"/>
              <a:ea typeface="ＭＳ Ｐゴシック" panose="020B0600070205080204" pitchFamily="50" charset="-128"/>
            </a:endParaRPr>
          </a:p>
          <a:p>
            <a:pPr marL="1028700" lvl="1" indent="-571500">
              <a:lnSpc>
                <a:spcPct val="150000"/>
              </a:lnSpc>
              <a:buFont typeface="Arial" panose="020B0604020202020204" pitchFamily="34" charset="0"/>
              <a:buChar char="•"/>
            </a:pPr>
            <a:r>
              <a:rPr lang="ja-JP" altLang="en-US" sz="3600" dirty="0" smtClean="0">
                <a:latin typeface="ＭＳ Ｐゴシック" panose="020B0600070205080204" pitchFamily="50" charset="-128"/>
                <a:ea typeface="ＭＳ Ｐゴシック" panose="020B0600070205080204" pitchFamily="50" charset="-128"/>
              </a:rPr>
              <a:t>心地よい</a:t>
            </a:r>
            <a:r>
              <a:rPr lang="ja-JP" altLang="en-US" sz="3600" dirty="0">
                <a:solidFill>
                  <a:srgbClr val="FF0000"/>
                </a:solidFill>
                <a:latin typeface="ＭＳ Ｐゴシック" panose="020B0600070205080204" pitchFamily="50" charset="-128"/>
                <a:ea typeface="ＭＳ Ｐゴシック" panose="020B0600070205080204" pitchFamily="50" charset="-128"/>
              </a:rPr>
              <a:t>空間</a:t>
            </a:r>
            <a:r>
              <a:rPr lang="ja-JP" altLang="en-US" sz="3600" dirty="0">
                <a:solidFill>
                  <a:srgbClr val="000000"/>
                </a:solidFill>
                <a:latin typeface="ＭＳ Ｐゴシック" panose="020B0600070205080204" pitchFamily="50" charset="-128"/>
                <a:ea typeface="ＭＳ Ｐゴシック" panose="020B0600070205080204" pitchFamily="50" charset="-128"/>
              </a:rPr>
              <a:t>の提供</a:t>
            </a:r>
            <a:endParaRPr lang="en-US" altLang="ja-JP" sz="3600" dirty="0">
              <a:solidFill>
                <a:srgbClr val="000000"/>
              </a:solidFill>
              <a:latin typeface="ＭＳ Ｐゴシック" panose="020B0600070205080204" pitchFamily="50" charset="-128"/>
              <a:ea typeface="ＭＳ Ｐゴシック" panose="020B0600070205080204" pitchFamily="50" charset="-128"/>
            </a:endParaRPr>
          </a:p>
          <a:p>
            <a:pPr algn="ctr"/>
            <a:endParaRPr lang="en-US" altLang="ja-JP" sz="3600" dirty="0">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11"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16"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現地調査のまとめ</a:t>
            </a:r>
            <a:endParaRPr kumimoji="1" lang="en-US" altLang="ja-JP" sz="3600" dirty="0" smtClean="0">
              <a:solidFill>
                <a:srgbClr val="FFFFFF"/>
              </a:solidFill>
            </a:endParaRPr>
          </a:p>
        </p:txBody>
      </p:sp>
      <p:sp>
        <p:nvSpPr>
          <p:cNvPr id="14" name="下矢印 13"/>
          <p:cNvSpPr/>
          <p:nvPr/>
        </p:nvSpPr>
        <p:spPr>
          <a:xfrm>
            <a:off x="3930656" y="3058531"/>
            <a:ext cx="1348054" cy="1028256"/>
          </a:xfrm>
          <a:prstGeom prst="downArrow">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39</a:t>
            </a:fld>
            <a:endParaRPr lang="en-US"/>
          </a:p>
        </p:txBody>
      </p:sp>
    </p:spTree>
    <p:extLst>
      <p:ext uri="{BB962C8B-B14F-4D97-AF65-F5344CB8AC3E}">
        <p14:creationId xmlns:p14="http://schemas.microsoft.com/office/powerpoint/2010/main" val="48355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　</a:t>
            </a:r>
            <a:endParaRPr kumimoji="1" lang="ja-JP" altLang="en-US" dirty="0"/>
          </a:p>
        </p:txBody>
      </p:sp>
      <p:pic>
        <p:nvPicPr>
          <p:cNvPr id="16" name="図 15" descr="友朋堂写真(差し替えてー！).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94" y="3354"/>
            <a:ext cx="9144000" cy="6858000"/>
          </a:xfrm>
          <a:prstGeom prst="rect">
            <a:avLst/>
          </a:prstGeom>
        </p:spPr>
      </p:pic>
      <p:sp>
        <p:nvSpPr>
          <p:cNvPr id="5" name="正方形/長方形 4"/>
          <p:cNvSpPr/>
          <p:nvPr/>
        </p:nvSpPr>
        <p:spPr>
          <a:xfrm>
            <a:off x="155617" y="2245030"/>
            <a:ext cx="8228013" cy="30362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700" dirty="0" smtClean="0">
                <a:ln>
                  <a:solidFill>
                    <a:schemeClr val="bg1">
                      <a:lumMod val="75000"/>
                    </a:schemeClr>
                  </a:solidFill>
                </a:ln>
                <a:solidFill>
                  <a:schemeClr val="tx1"/>
                </a:solidFill>
                <a:latin typeface="DFKai-SB" panose="03000509000000000000" pitchFamily="65" charset="-120"/>
                <a:ea typeface="DFKai-SB" panose="03000509000000000000" pitchFamily="65" charset="-120"/>
              </a:rPr>
              <a:t>閉店</a:t>
            </a:r>
            <a:endParaRPr kumimoji="1" lang="ja-JP" altLang="en-US" sz="16600" dirty="0">
              <a:ln>
                <a:solidFill>
                  <a:schemeClr val="bg1">
                    <a:lumMod val="75000"/>
                  </a:schemeClr>
                </a:solidFill>
              </a:ln>
              <a:solidFill>
                <a:schemeClr val="tx1"/>
              </a:solidFill>
              <a:latin typeface="DFKai-SB" panose="03000509000000000000" pitchFamily="65" charset="-120"/>
              <a:ea typeface="DFKai-SB" panose="03000509000000000000" pitchFamily="65" charset="-120"/>
            </a:endParaRPr>
          </a:p>
        </p:txBody>
      </p:sp>
      <p:sp>
        <p:nvSpPr>
          <p:cNvPr id="7" name="テキスト ボックス 6"/>
          <p:cNvSpPr txBox="1"/>
          <p:nvPr/>
        </p:nvSpPr>
        <p:spPr>
          <a:xfrm>
            <a:off x="3352200" y="6423025"/>
            <a:ext cx="3663664" cy="415498"/>
          </a:xfrm>
          <a:prstGeom prst="rect">
            <a:avLst/>
          </a:prstGeom>
          <a:noFill/>
        </p:spPr>
        <p:txBody>
          <a:bodyPr wrap="none" rtlCol="0">
            <a:spAutoFit/>
          </a:bodyPr>
          <a:lstStyle/>
          <a:p>
            <a:r>
              <a:rPr kumimoji="1" lang="en-US" altLang="ja-JP" sz="1050" dirty="0">
                <a:solidFill>
                  <a:schemeClr val="bg1"/>
                </a:solidFill>
              </a:rPr>
              <a:t>http://j-town.net/tokyo/news/localnews/221566.html?p=</a:t>
            </a:r>
            <a:r>
              <a:rPr kumimoji="1" lang="en-US" altLang="ja-JP" sz="1050" dirty="0" smtClean="0">
                <a:solidFill>
                  <a:schemeClr val="bg1"/>
                </a:solidFill>
              </a:rPr>
              <a:t>all</a:t>
            </a:r>
          </a:p>
          <a:p>
            <a:r>
              <a:rPr kumimoji="1" lang="en-US" altLang="ja-JP" sz="1050" dirty="0">
                <a:solidFill>
                  <a:schemeClr val="bg1"/>
                </a:solidFill>
              </a:rPr>
              <a:t>http://</a:t>
            </a:r>
            <a:r>
              <a:rPr kumimoji="1" lang="en-US" altLang="ja-JP" sz="1050" dirty="0" err="1">
                <a:solidFill>
                  <a:schemeClr val="bg1"/>
                </a:solidFill>
              </a:rPr>
              <a:t>www.coetail.com</a:t>
            </a:r>
            <a:r>
              <a:rPr kumimoji="1" lang="en-US" altLang="ja-JP" sz="1050" dirty="0">
                <a:solidFill>
                  <a:schemeClr val="bg1"/>
                </a:solidFill>
              </a:rPr>
              <a:t>/seriously/files/2016/04/twitter-</a:t>
            </a:r>
            <a:r>
              <a:rPr kumimoji="1" lang="en-US" altLang="ja-JP" sz="1050" dirty="0" err="1">
                <a:solidFill>
                  <a:schemeClr val="bg1"/>
                </a:solidFill>
              </a:rPr>
              <a:t>logo.png</a:t>
            </a:r>
            <a:endParaRPr kumimoji="1" lang="ja-JP" altLang="en-US" sz="1050" dirty="0">
              <a:solidFill>
                <a:schemeClr val="bg1"/>
              </a:solidFill>
            </a:endParaRPr>
          </a:p>
        </p:txBody>
      </p:sp>
      <p:sp>
        <p:nvSpPr>
          <p:cNvPr id="4" name="正方形/長方形 3"/>
          <p:cNvSpPr/>
          <p:nvPr/>
        </p:nvSpPr>
        <p:spPr>
          <a:xfrm>
            <a:off x="0" y="6492022"/>
            <a:ext cx="3352200" cy="369332"/>
          </a:xfrm>
          <a:prstGeom prst="rect">
            <a:avLst/>
          </a:prstGeom>
        </p:spPr>
        <p:txBody>
          <a:bodyPr wrap="none">
            <a:spAutoFit/>
          </a:bodyPr>
          <a:lstStyle/>
          <a:p>
            <a:r>
              <a:rPr lang="ja-JP" altLang="en-US" b="1" dirty="0">
                <a:latin typeface="ＭＳ Ｐゴシック" panose="020B0600070205080204" pitchFamily="50" charset="-128"/>
                <a:ea typeface="ＭＳ Ｐゴシック" panose="020B0600070205080204" pitchFamily="50" charset="-128"/>
              </a:rPr>
              <a:t>写真：</a:t>
            </a:r>
            <a:r>
              <a:rPr lang="en-US" altLang="ja-JP" b="1" dirty="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ja-JP" altLang="ja-JP" b="1" dirty="0">
                <a:latin typeface="ＭＳ Ｐゴシック" panose="020B0600070205080204" pitchFamily="50" charset="-128"/>
                <a:ea typeface="ＭＳ Ｐゴシック" panose="020B0600070205080204" pitchFamily="50" charset="-128"/>
              </a:rPr>
              <a:t>1</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sp>
        <p:nvSpPr>
          <p:cNvPr id="20" name="円形吹き出し 19"/>
          <p:cNvSpPr/>
          <p:nvPr/>
        </p:nvSpPr>
        <p:spPr>
          <a:xfrm>
            <a:off x="1583216" y="503238"/>
            <a:ext cx="6330870" cy="1608667"/>
          </a:xfrm>
          <a:prstGeom prst="wedgeEllipseCallout">
            <a:avLst>
              <a:gd name="adj1" fmla="val -46246"/>
              <a:gd name="adj2" fmla="val -46167"/>
            </a:avLst>
          </a:prstGeom>
          <a:solidFill>
            <a:schemeClr val="bg1"/>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ＭＳ Ｐゴシック"/>
                <a:ea typeface="ＭＳ Ｐゴシック"/>
                <a:cs typeface="ＭＳ Ｐゴシック"/>
              </a:rPr>
              <a:t>友朋堂復活ボタンが</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１人１万円で押せるとしたら</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今なら５０連打くらいしてしまう</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自信がある。</a:t>
            </a:r>
            <a:endParaRPr kumimoji="1" lang="en-US" altLang="ja-JP" sz="2000" dirty="0" smtClean="0">
              <a:solidFill>
                <a:schemeClr val="tx1"/>
              </a:solidFill>
              <a:latin typeface="ＭＳ Ｐゴシック"/>
              <a:ea typeface="ＭＳ Ｐゴシック"/>
              <a:cs typeface="ＭＳ Ｐゴシック"/>
            </a:endParaRPr>
          </a:p>
        </p:txBody>
      </p:sp>
      <p:sp>
        <p:nvSpPr>
          <p:cNvPr id="8" name="円形吹き出し 7"/>
          <p:cNvSpPr/>
          <p:nvPr/>
        </p:nvSpPr>
        <p:spPr>
          <a:xfrm>
            <a:off x="254305" y="1821003"/>
            <a:ext cx="4958523" cy="1429088"/>
          </a:xfrm>
          <a:prstGeom prst="wedgeEllipseCallout">
            <a:avLst>
              <a:gd name="adj1" fmla="val -46253"/>
              <a:gd name="adj2" fmla="val 51371"/>
            </a:avLst>
          </a:prstGeom>
          <a:solidFill>
            <a:schemeClr val="bg1"/>
          </a:solidFill>
          <a:ln w="50800">
            <a:solidFill>
              <a:srgbClr val="2E9BE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chemeClr val="tx1"/>
                </a:solidFill>
                <a:latin typeface="ＭＳ Ｐゴシック"/>
                <a:ea typeface="ＭＳ Ｐゴシック"/>
                <a:cs typeface="ＭＳ Ｐゴシック"/>
              </a:rPr>
              <a:t>#</a:t>
            </a:r>
            <a:r>
              <a:rPr kumimoji="1" lang="ja-JP" altLang="en-US" sz="2000" dirty="0" smtClean="0">
                <a:solidFill>
                  <a:schemeClr val="tx1"/>
                </a:solidFill>
                <a:latin typeface="ＭＳ Ｐゴシック"/>
                <a:ea typeface="ＭＳ Ｐゴシック"/>
                <a:cs typeface="ＭＳ Ｐゴシック"/>
              </a:rPr>
              <a:t>友朋堂</a:t>
            </a:r>
            <a:r>
              <a:rPr kumimoji="1" lang="en-US" altLang="ja-JP" sz="2000" dirty="0" smtClean="0">
                <a:solidFill>
                  <a:schemeClr val="tx1"/>
                </a:solidFill>
                <a:latin typeface="ＭＳ Ｐゴシック"/>
                <a:ea typeface="ＭＳ Ｐゴシック"/>
                <a:cs typeface="ＭＳ Ｐゴシック"/>
              </a:rPr>
              <a:t> </a:t>
            </a:r>
            <a:r>
              <a:rPr kumimoji="1" lang="ja-JP" altLang="en-US" sz="2000" dirty="0" smtClean="0">
                <a:solidFill>
                  <a:schemeClr val="tx1"/>
                </a:solidFill>
                <a:latin typeface="ＭＳ Ｐゴシック"/>
                <a:ea typeface="ＭＳ Ｐゴシック"/>
                <a:cs typeface="ＭＳ Ｐゴシック"/>
              </a:rPr>
              <a:t>が潰れた衝撃、</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マジで親戚が亡くなったときのレベルだ。</a:t>
            </a:r>
            <a:endParaRPr kumimoji="1" lang="en-US" altLang="ja-JP" sz="2000" dirty="0" smtClean="0">
              <a:solidFill>
                <a:schemeClr val="tx1"/>
              </a:solidFill>
              <a:latin typeface="ＭＳ Ｐゴシック"/>
              <a:ea typeface="ＭＳ Ｐゴシック"/>
              <a:cs typeface="ＭＳ Ｐゴシック"/>
            </a:endParaRPr>
          </a:p>
        </p:txBody>
      </p:sp>
      <p:sp>
        <p:nvSpPr>
          <p:cNvPr id="21" name="円形吹き出し 20"/>
          <p:cNvSpPr/>
          <p:nvPr/>
        </p:nvSpPr>
        <p:spPr>
          <a:xfrm>
            <a:off x="4558375" y="1821003"/>
            <a:ext cx="4817219" cy="1316173"/>
          </a:xfrm>
          <a:prstGeom prst="wedgeEllipseCallout">
            <a:avLst>
              <a:gd name="adj1" fmla="val 44929"/>
              <a:gd name="adj2" fmla="val 48435"/>
            </a:avLst>
          </a:prstGeom>
          <a:solidFill>
            <a:schemeClr val="bg1"/>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ＭＳ Ｐゴシック"/>
                <a:ea typeface="ＭＳ Ｐゴシック"/>
                <a:cs typeface="ＭＳ Ｐゴシック"/>
              </a:rPr>
              <a:t>友朋堂閉店、本当に</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困ったことになったなぁ</a:t>
            </a:r>
            <a:r>
              <a:rPr kumimoji="1" lang="en-US" altLang="ja-JP" sz="2000" dirty="0" smtClean="0">
                <a:solidFill>
                  <a:schemeClr val="tx1"/>
                </a:solidFill>
                <a:latin typeface="ＭＳ Ｐゴシック"/>
                <a:ea typeface="ＭＳ Ｐゴシック"/>
                <a:cs typeface="ＭＳ Ｐゴシック"/>
              </a:rPr>
              <a:t>... </a:t>
            </a:r>
          </a:p>
          <a:p>
            <a:pPr algn="ctr"/>
            <a:r>
              <a:rPr kumimoji="1" lang="ja-JP" altLang="en-US" sz="2000" dirty="0" smtClean="0">
                <a:solidFill>
                  <a:schemeClr val="tx1"/>
                </a:solidFill>
                <a:latin typeface="ＭＳ Ｐゴシック"/>
                <a:ea typeface="ＭＳ Ｐゴシック"/>
                <a:cs typeface="ＭＳ Ｐゴシック"/>
              </a:rPr>
              <a:t>あそこ以上に使い勝手の良い書店はそうそうない</a:t>
            </a:r>
            <a:endParaRPr kumimoji="1" lang="en-US" altLang="ja-JP" sz="2000" dirty="0" smtClean="0">
              <a:solidFill>
                <a:schemeClr val="tx1"/>
              </a:solidFill>
              <a:latin typeface="ＭＳ Ｐゴシック"/>
              <a:ea typeface="ＭＳ Ｐゴシック"/>
              <a:cs typeface="ＭＳ Ｐゴシック"/>
            </a:endParaRPr>
          </a:p>
        </p:txBody>
      </p:sp>
      <p:sp>
        <p:nvSpPr>
          <p:cNvPr id="22" name="円形吹き出し 21"/>
          <p:cNvSpPr/>
          <p:nvPr/>
        </p:nvSpPr>
        <p:spPr>
          <a:xfrm>
            <a:off x="1421417" y="2874705"/>
            <a:ext cx="6273915" cy="3617317"/>
          </a:xfrm>
          <a:prstGeom prst="wedgeEllipseCallout">
            <a:avLst>
              <a:gd name="adj1" fmla="val 59783"/>
              <a:gd name="adj2" fmla="val 33381"/>
            </a:avLst>
          </a:prstGeom>
          <a:solidFill>
            <a:srgbClr val="2E9BEF"/>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chemeClr val="bg1"/>
                </a:solidFill>
                <a:latin typeface="ＭＳ Ｐゴシック"/>
                <a:ea typeface="ＭＳ Ｐゴシック"/>
                <a:cs typeface="ＭＳ Ｐゴシック"/>
              </a:rPr>
              <a:t>友朋堂ロスから</a:t>
            </a:r>
            <a:endParaRPr kumimoji="1" lang="en-US" altLang="ja-JP" sz="4800" dirty="0" smtClean="0">
              <a:solidFill>
                <a:schemeClr val="bg1"/>
              </a:solidFill>
              <a:latin typeface="ＭＳ Ｐゴシック"/>
              <a:ea typeface="ＭＳ Ｐゴシック"/>
              <a:cs typeface="ＭＳ Ｐゴシック"/>
            </a:endParaRPr>
          </a:p>
          <a:p>
            <a:pPr algn="ctr"/>
            <a:r>
              <a:rPr kumimoji="1" lang="ja-JP" altLang="en-US" sz="4800" dirty="0" smtClean="0">
                <a:solidFill>
                  <a:schemeClr val="bg1"/>
                </a:solidFill>
                <a:latin typeface="ＭＳ Ｐゴシック"/>
                <a:ea typeface="ＭＳ Ｐゴシック"/>
                <a:cs typeface="ＭＳ Ｐゴシック"/>
              </a:rPr>
              <a:t>立ち直れない</a:t>
            </a:r>
            <a:r>
              <a:rPr kumimoji="1" lang="en-US" altLang="ja-JP" sz="4800" dirty="0" smtClean="0">
                <a:solidFill>
                  <a:schemeClr val="bg1"/>
                </a:solidFill>
                <a:latin typeface="ＭＳ Ｐゴシック"/>
                <a:ea typeface="ＭＳ Ｐゴシック"/>
                <a:cs typeface="ＭＳ Ｐゴシック"/>
              </a:rPr>
              <a:t>...</a:t>
            </a:r>
            <a:endParaRPr kumimoji="1" lang="en-US" altLang="ja-JP" sz="4800" dirty="0">
              <a:solidFill>
                <a:schemeClr val="bg1"/>
              </a:solidFill>
              <a:latin typeface="ＭＳ Ｐゴシック"/>
              <a:ea typeface="ＭＳ Ｐゴシック"/>
              <a:cs typeface="ＭＳ Ｐゴシック"/>
            </a:endParaRPr>
          </a:p>
        </p:txBody>
      </p:sp>
      <p:pic>
        <p:nvPicPr>
          <p:cNvPr id="25" name="図 24" descr="twitter-log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5277" y="315600"/>
            <a:ext cx="710091" cy="710091"/>
          </a:xfrm>
          <a:prstGeom prst="rect">
            <a:avLst/>
          </a:prstGeom>
        </p:spPr>
      </p:pic>
      <p:sp>
        <p:nvSpPr>
          <p:cNvPr id="17"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6" name="スライド番号プレースホルダー 5"/>
          <p:cNvSpPr>
            <a:spLocks noGrp="1"/>
          </p:cNvSpPr>
          <p:nvPr>
            <p:ph type="sldNum" sz="quarter" idx="12"/>
          </p:nvPr>
        </p:nvSpPr>
        <p:spPr/>
        <p:txBody>
          <a:bodyPr/>
          <a:lstStyle/>
          <a:p>
            <a:fld id="{5DBAE4E6-4D12-4A48-9B6B-6FA0B79BEE93}" type="slidenum">
              <a:rPr lang="en-US" smtClean="0"/>
              <a:t>4</a:t>
            </a:fld>
            <a:endParaRPr lang="en-US"/>
          </a:p>
        </p:txBody>
      </p:sp>
    </p:spTree>
    <p:extLst>
      <p:ext uri="{BB962C8B-B14F-4D97-AF65-F5344CB8AC3E}">
        <p14:creationId xmlns:p14="http://schemas.microsoft.com/office/powerpoint/2010/main" val="367461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3748.JPG"/>
          <p:cNvPicPr>
            <a:picLocks noChangeAspect="1"/>
          </p:cNvPicPr>
          <p:nvPr/>
        </p:nvPicPr>
        <p:blipFill>
          <a:blip r:embed="rId2" cstate="email">
            <a:alphaModFix/>
            <a:extLst>
              <a:ext uri="{28A0092B-C50C-407E-A947-70E740481C1C}">
                <a14:useLocalDpi xmlns:a14="http://schemas.microsoft.com/office/drawing/2010/main" val="0"/>
              </a:ext>
            </a:extLst>
          </a:blip>
          <a:stretch>
            <a:fillRect/>
          </a:stretch>
        </p:blipFill>
        <p:spPr>
          <a:xfrm>
            <a:off x="0" y="-4408"/>
            <a:ext cx="9144000" cy="6858001"/>
          </a:xfrm>
          <a:prstGeom prst="rect">
            <a:avLst/>
          </a:prstGeom>
        </p:spPr>
      </p:pic>
      <p:pic>
        <p:nvPicPr>
          <p:cNvPr id="3" name="図 2"/>
          <p:cNvPicPr>
            <a:picLocks noChangeAspect="1"/>
          </p:cNvPicPr>
          <p:nvPr/>
        </p:nvPicPr>
        <p:blipFill>
          <a:blip r:embed="rId3"/>
          <a:stretch>
            <a:fillRect/>
          </a:stretch>
        </p:blipFill>
        <p:spPr>
          <a:xfrm>
            <a:off x="2839231" y="3316696"/>
            <a:ext cx="379169" cy="488526"/>
          </a:xfrm>
          <a:prstGeom prst="rect">
            <a:avLst/>
          </a:prstGeom>
        </p:spPr>
      </p:pic>
      <p:sp>
        <p:nvSpPr>
          <p:cNvPr id="7" name="コンテンツ プレースホルダー 2"/>
          <p:cNvSpPr txBox="1">
            <a:spLocks/>
          </p:cNvSpPr>
          <p:nvPr/>
        </p:nvSpPr>
        <p:spPr>
          <a:xfrm>
            <a:off x="-1" y="-46756"/>
            <a:ext cx="9143997" cy="6904756"/>
          </a:xfrm>
          <a:prstGeom prst="rect">
            <a:avLst/>
          </a:prstGeom>
          <a:solidFill>
            <a:schemeClr val="bg1">
              <a:alpha val="60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4"/>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8"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ヒアリング調査</a:t>
            </a:r>
            <a:endParaRPr kumimoji="1" lang="ja-JP" altLang="en-US" sz="3600" dirty="0">
              <a:solidFill>
                <a:srgbClr val="FFFFFF"/>
              </a:solidFill>
            </a:endParaRPr>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10" name="テキスト ボックス 9"/>
          <p:cNvSpPr txBox="1"/>
          <p:nvPr/>
        </p:nvSpPr>
        <p:spPr>
          <a:xfrm>
            <a:off x="907466" y="3067099"/>
            <a:ext cx="7830569" cy="3724097"/>
          </a:xfrm>
          <a:prstGeom prst="rect">
            <a:avLst/>
          </a:prstGeom>
          <a:noFill/>
        </p:spPr>
        <p:txBody>
          <a:bodyPr wrap="square" rtlCol="0">
            <a:spAutoFit/>
          </a:bodyPr>
          <a:lstStyle/>
          <a:p>
            <a:r>
              <a:rPr kumimoji="1" lang="ja-JP" altLang="en-US" sz="2000" dirty="0" smtClean="0">
                <a:latin typeface="ＭＳ Ｐゴシック"/>
                <a:ea typeface="ＭＳ Ｐゴシック"/>
                <a:cs typeface="ＭＳ Ｐゴシック"/>
              </a:rPr>
              <a:t>実施日</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a:t>
            </a:r>
            <a:r>
              <a:rPr kumimoji="1" lang="en-US" altLang="ja-JP" sz="2000" dirty="0" smtClean="0">
                <a:latin typeface="ＭＳ Ｐゴシック"/>
                <a:ea typeface="ＭＳ Ｐゴシック"/>
                <a:cs typeface="ＭＳ Ｐゴシック"/>
              </a:rPr>
              <a:t>	2016</a:t>
            </a:r>
            <a:r>
              <a:rPr kumimoji="1" lang="ja-JP" altLang="en-US" sz="2000" dirty="0" smtClean="0">
                <a:latin typeface="ＭＳ Ｐゴシック"/>
                <a:ea typeface="ＭＳ Ｐゴシック"/>
                <a:cs typeface="ＭＳ Ｐゴシック"/>
              </a:rPr>
              <a:t>年</a:t>
            </a:r>
            <a:r>
              <a:rPr kumimoji="1" lang="en-US" altLang="ja-JP" sz="2000" dirty="0" smtClean="0">
                <a:latin typeface="ＭＳ Ｐゴシック"/>
                <a:ea typeface="ＭＳ Ｐゴシック"/>
                <a:cs typeface="ＭＳ Ｐゴシック"/>
              </a:rPr>
              <a:t>6</a:t>
            </a:r>
            <a:r>
              <a:rPr kumimoji="1" lang="ja-JP" altLang="en-US" sz="2000" dirty="0" smtClean="0">
                <a:latin typeface="ＭＳ Ｐゴシック"/>
                <a:ea typeface="ＭＳ Ｐゴシック"/>
                <a:cs typeface="ＭＳ Ｐゴシック"/>
              </a:rPr>
              <a:t>月</a:t>
            </a:r>
            <a:r>
              <a:rPr kumimoji="1" lang="en-US" altLang="ja-JP" sz="2000" dirty="0" smtClean="0">
                <a:latin typeface="ＭＳ Ｐゴシック"/>
                <a:ea typeface="ＭＳ Ｐゴシック"/>
                <a:cs typeface="ＭＳ Ｐゴシック"/>
              </a:rPr>
              <a:t>14</a:t>
            </a:r>
            <a:r>
              <a:rPr kumimoji="1" lang="ja-JP" altLang="en-US" sz="2000" dirty="0" smtClean="0">
                <a:latin typeface="ＭＳ Ｐゴシック"/>
                <a:ea typeface="ＭＳ Ｐゴシック"/>
                <a:cs typeface="ＭＳ Ｐゴシック"/>
              </a:rPr>
              <a:t>日（火）</a:t>
            </a:r>
            <a:endParaRPr kumimoji="1" lang="en-US" altLang="ja-JP" sz="2000" dirty="0" smtClean="0">
              <a:latin typeface="ＭＳ Ｐゴシック"/>
              <a:ea typeface="ＭＳ Ｐゴシック"/>
              <a:cs typeface="ＭＳ Ｐゴシック"/>
            </a:endParaRPr>
          </a:p>
          <a:p>
            <a:r>
              <a:rPr kumimoji="1" lang="ja-JP" altLang="en-US" sz="2000" dirty="0" smtClean="0">
                <a:latin typeface="ＭＳ Ｐゴシック"/>
                <a:ea typeface="ＭＳ Ｐゴシック"/>
                <a:cs typeface="ＭＳ Ｐゴシック"/>
              </a:rPr>
              <a:t>場所</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a:t>
            </a:r>
            <a:r>
              <a:rPr kumimoji="1" lang="en-US" altLang="ja-JP" sz="2000" dirty="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株式会社フライングライン</a:t>
            </a:r>
            <a:endParaRPr kumimoji="1" lang="en-US" altLang="ja-JP" sz="2000" dirty="0" smtClean="0">
              <a:latin typeface="ＭＳ Ｐゴシック"/>
              <a:ea typeface="ＭＳ Ｐゴシック"/>
              <a:cs typeface="ＭＳ Ｐゴシック"/>
            </a:endParaRPr>
          </a:p>
          <a:p>
            <a:r>
              <a:rPr kumimoji="1" lang="ja-JP" altLang="en-US" sz="2000" dirty="0" smtClean="0">
                <a:latin typeface="ＭＳ Ｐゴシック"/>
                <a:ea typeface="ＭＳ Ｐゴシック"/>
                <a:cs typeface="ＭＳ Ｐゴシック"/>
              </a:rPr>
              <a:t>メンバー</a:t>
            </a:r>
            <a:r>
              <a:rPr kumimoji="1" lang="en-US" altLang="ja-JP" sz="2000" dirty="0">
                <a:latin typeface="ＭＳ Ｐゴシック"/>
                <a:ea typeface="ＭＳ Ｐゴシック"/>
                <a:cs typeface="ＭＳ Ｐゴシック"/>
              </a:rPr>
              <a:t>	</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片山、中島、長谷川</a:t>
            </a:r>
            <a:endParaRPr kumimoji="1" lang="en-US" altLang="ja-JP" sz="2000" dirty="0" smtClean="0">
              <a:latin typeface="ＭＳ Ｐゴシック"/>
              <a:ea typeface="ＭＳ Ｐゴシック"/>
              <a:cs typeface="ＭＳ Ｐゴシック"/>
            </a:endParaRPr>
          </a:p>
          <a:p>
            <a:r>
              <a:rPr kumimoji="1" lang="ja-JP" altLang="en-US" sz="2000" dirty="0" smtClean="0">
                <a:latin typeface="ＭＳ Ｐゴシック"/>
                <a:ea typeface="ＭＳ Ｐゴシック"/>
                <a:cs typeface="ＭＳ Ｐゴシック"/>
              </a:rPr>
              <a:t>ヒアリング先</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a:t>
            </a:r>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代表取締役</a:t>
            </a:r>
            <a:r>
              <a:rPr kumimoji="1" lang="ja-JP" altLang="en-US" sz="2000" dirty="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鐘ヶ江様</a:t>
            </a:r>
            <a:endParaRPr kumimoji="1" lang="en-US" altLang="ja-JP" sz="2000" dirty="0" smtClean="0">
              <a:latin typeface="ＭＳ Ｐゴシック"/>
              <a:ea typeface="ＭＳ Ｐゴシック"/>
              <a:cs typeface="ＭＳ Ｐゴシック"/>
            </a:endParaRPr>
          </a:p>
          <a:p>
            <a:r>
              <a:rPr kumimoji="1" lang="en-US" altLang="ja-JP" sz="2000" dirty="0" smtClean="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本が好き！編集部</a:t>
            </a:r>
            <a:r>
              <a:rPr kumimoji="1" lang="ja-JP" altLang="ja-JP" sz="2000" dirty="0">
                <a:latin typeface="ＭＳ Ｐゴシック"/>
                <a:ea typeface="ＭＳ Ｐゴシック"/>
                <a:cs typeface="ＭＳ Ｐゴシック"/>
              </a:rPr>
              <a:t>　</a:t>
            </a:r>
            <a:r>
              <a:rPr kumimoji="1" lang="ja-JP" altLang="en-US" sz="2000" dirty="0" smtClean="0">
                <a:latin typeface="ＭＳ Ｐゴシック"/>
                <a:ea typeface="ＭＳ Ｐゴシック"/>
                <a:cs typeface="ＭＳ Ｐゴシック"/>
              </a:rPr>
              <a:t>和氣様</a:t>
            </a:r>
            <a:endParaRPr kumimoji="1" lang="en-US" altLang="ja-JP" sz="2000" dirty="0" smtClean="0">
              <a:latin typeface="ＭＳ Ｐゴシック"/>
              <a:ea typeface="ＭＳ Ｐゴシック"/>
              <a:cs typeface="ＭＳ Ｐゴシック"/>
            </a:endParaRPr>
          </a:p>
          <a:p>
            <a:endParaRPr kumimoji="1" lang="en-US" altLang="ja-JP" sz="2400" dirty="0" smtClean="0">
              <a:latin typeface="ＭＳ Ｐゴシック"/>
              <a:ea typeface="ＭＳ Ｐゴシック"/>
              <a:cs typeface="ＭＳ Ｐゴシック"/>
            </a:endParaRPr>
          </a:p>
          <a:p>
            <a:r>
              <a:rPr kumimoji="1" lang="ja-JP" altLang="en-US" sz="2800" u="sng" dirty="0" smtClean="0">
                <a:latin typeface="ＭＳ Ｐゴシック"/>
                <a:ea typeface="ＭＳ Ｐゴシック"/>
                <a:cs typeface="ＭＳ Ｐゴシック"/>
              </a:rPr>
              <a:t>目的</a:t>
            </a:r>
            <a:endParaRPr kumimoji="1" lang="en-US" altLang="ja-JP" sz="2800" dirty="0" smtClean="0">
              <a:latin typeface="ＭＳ Ｐゴシック"/>
              <a:ea typeface="ＭＳ Ｐゴシック"/>
              <a:cs typeface="ＭＳ Ｐゴシック"/>
            </a:endParaRPr>
          </a:p>
          <a:p>
            <a:r>
              <a:rPr kumimoji="1" lang="ja-JP" altLang="en-US" sz="2800" dirty="0">
                <a:latin typeface="ＭＳ Ｐゴシック"/>
                <a:ea typeface="ＭＳ Ｐゴシック"/>
                <a:cs typeface="ＭＳ Ｐゴシック"/>
              </a:rPr>
              <a:t>多様化する書店の実態を</a:t>
            </a:r>
            <a:r>
              <a:rPr kumimoji="1" lang="ja-JP" altLang="en-US" sz="2800" dirty="0" smtClean="0">
                <a:latin typeface="ＭＳ Ｐゴシック"/>
                <a:ea typeface="ＭＳ Ｐゴシック"/>
                <a:cs typeface="ＭＳ Ｐゴシック"/>
              </a:rPr>
              <a:t>知る</a:t>
            </a:r>
            <a:endParaRPr kumimoji="1" lang="en-US" altLang="ja-JP" sz="2800" dirty="0" smtClean="0">
              <a:latin typeface="ＭＳ Ｐゴシック"/>
              <a:ea typeface="ＭＳ Ｐゴシック"/>
              <a:cs typeface="ＭＳ Ｐゴシック"/>
            </a:endParaRPr>
          </a:p>
          <a:p>
            <a:r>
              <a:rPr kumimoji="1" lang="ja-JP" altLang="en-US" sz="2800" dirty="0" smtClean="0">
                <a:latin typeface="ＭＳ Ｐゴシック"/>
                <a:ea typeface="ＭＳ Ｐゴシック"/>
                <a:cs typeface="ＭＳ Ｐゴシック"/>
              </a:rPr>
              <a:t>出版広告の今後を知る</a:t>
            </a:r>
            <a:endParaRPr kumimoji="1" lang="en-US" altLang="ja-JP" sz="2800" dirty="0" smtClean="0">
              <a:latin typeface="ＭＳ Ｐゴシック"/>
              <a:ea typeface="ＭＳ Ｐゴシック"/>
              <a:cs typeface="ＭＳ Ｐゴシック"/>
            </a:endParaRPr>
          </a:p>
          <a:p>
            <a:r>
              <a:rPr kumimoji="1" lang="ja-JP" altLang="en-US" sz="2800" dirty="0" smtClean="0">
                <a:latin typeface="ＭＳ Ｐゴシック"/>
                <a:ea typeface="ＭＳ Ｐゴシック"/>
                <a:cs typeface="ＭＳ Ｐゴシック"/>
              </a:rPr>
              <a:t>書籍の今後を知る</a:t>
            </a:r>
            <a:endParaRPr kumimoji="1" lang="en-US" altLang="ja-JP" sz="2800" dirty="0" smtClean="0">
              <a:latin typeface="ＭＳ Ｐゴシック"/>
              <a:ea typeface="ＭＳ Ｐゴシック"/>
              <a:cs typeface="ＭＳ Ｐゴシック"/>
            </a:endParaRPr>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40</a:t>
            </a:fld>
            <a:endParaRPr lang="en-US"/>
          </a:p>
        </p:txBody>
      </p:sp>
    </p:spTree>
    <p:extLst>
      <p:ext uri="{BB962C8B-B14F-4D97-AF65-F5344CB8AC3E}">
        <p14:creationId xmlns:p14="http://schemas.microsoft.com/office/powerpoint/2010/main" val="149810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3741.JPG"/>
          <p:cNvPicPr>
            <a:picLocks noChangeAspect="1"/>
          </p:cNvPicPr>
          <p:nvPr/>
        </p:nvPicPr>
        <p:blipFill>
          <a:blip r:embed="rId2" cstate="email">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コンテンツ プレースホルダー 2"/>
          <p:cNvSpPr txBox="1">
            <a:spLocks/>
          </p:cNvSpPr>
          <p:nvPr/>
        </p:nvSpPr>
        <p:spPr>
          <a:xfrm>
            <a:off x="-17564" y="-64675"/>
            <a:ext cx="9143997" cy="6904756"/>
          </a:xfrm>
          <a:prstGeom prst="rect">
            <a:avLst/>
          </a:prstGeom>
          <a:solidFill>
            <a:schemeClr val="bg1">
              <a:alpha val="6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175098" y="2784540"/>
            <a:ext cx="8645374" cy="3957458"/>
          </a:xfrm>
          <a:noFill/>
          <a:effectLst>
            <a:glow rad="127000">
              <a:schemeClr val="accent1">
                <a:alpha val="80000"/>
              </a:schemeClr>
            </a:glow>
            <a:softEdge rad="50800"/>
          </a:effectLst>
        </p:spPr>
        <p:txBody>
          <a:bodyPr>
            <a:noAutofit/>
          </a:bodyPr>
          <a:lstStyle/>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社長</a:t>
            </a:r>
            <a:r>
              <a:rPr lang="ja-JP" altLang="en-US" sz="3200" dirty="0">
                <a:solidFill>
                  <a:srgbClr val="000000"/>
                </a:solidFill>
                <a:latin typeface="ＭＳ Ｐゴシック" panose="020B0600070205080204" pitchFamily="50" charset="-128"/>
                <a:ea typeface="ＭＳ Ｐゴシック" panose="020B0600070205080204" pitchFamily="50" charset="-128"/>
              </a:rPr>
              <a:t>の鐘ヶ江さんは社工の</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OB</a:t>
            </a:r>
          </a:p>
          <a:p>
            <a:pPr marL="0" indent="0">
              <a:buNone/>
            </a:pPr>
            <a:r>
              <a:rPr lang="ja-JP" altLang="en-US"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主に出版広告について</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和氣さんは本屋好きのためのサイトを運営</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多様化する書店の形について</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4"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フライングラインとは</a:t>
            </a:r>
            <a:endParaRPr kumimoji="1" lang="ja-JP" altLang="en-US" sz="3600" dirty="0">
              <a:solidFill>
                <a:srgbClr val="FFFFFF"/>
              </a:solidFill>
            </a:endParaRPr>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7" name="テキスト ボックス 6"/>
          <p:cNvSpPr txBox="1"/>
          <p:nvPr/>
        </p:nvSpPr>
        <p:spPr>
          <a:xfrm>
            <a:off x="321951" y="1669046"/>
            <a:ext cx="8500098" cy="830997"/>
          </a:xfrm>
          <a:prstGeom prst="rect">
            <a:avLst/>
          </a:prstGeom>
          <a:solidFill>
            <a:schemeClr val="lt1">
              <a:alpha val="41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sz="3200" dirty="0">
                <a:latin typeface="ＭＳ Ｐゴシック" panose="020B0600070205080204" pitchFamily="50" charset="-128"/>
                <a:ea typeface="ＭＳ Ｐゴシック" panose="020B0600070205080204" pitchFamily="50" charset="-128"/>
              </a:rPr>
              <a:t>本に関する</a:t>
            </a:r>
            <a:r>
              <a:rPr kumimoji="1" lang="en-US" altLang="ja-JP" sz="3200" dirty="0">
                <a:latin typeface="ＭＳ Ｐゴシック" panose="020B0600070205080204" pitchFamily="50" charset="-128"/>
                <a:ea typeface="ＭＳ Ｐゴシック" panose="020B0600070205080204" pitchFamily="50" charset="-128"/>
              </a:rPr>
              <a:t>Web</a:t>
            </a:r>
            <a:r>
              <a:rPr kumimoji="1" lang="ja-JP" altLang="en-US" sz="3200" dirty="0">
                <a:latin typeface="ＭＳ Ｐゴシック" panose="020B0600070205080204" pitchFamily="50" charset="-128"/>
                <a:ea typeface="ＭＳ Ｐゴシック" panose="020B0600070205080204" pitchFamily="50" charset="-128"/>
              </a:rPr>
              <a:t>サービスの開発・</a:t>
            </a:r>
            <a:r>
              <a:rPr kumimoji="1" lang="ja-JP" altLang="en-US" sz="3200" dirty="0" smtClean="0">
                <a:latin typeface="ＭＳ Ｐゴシック" panose="020B0600070205080204" pitchFamily="50" charset="-128"/>
                <a:ea typeface="ＭＳ Ｐゴシック" panose="020B0600070205080204" pitchFamily="50" charset="-128"/>
              </a:rPr>
              <a:t>運営をする会社</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0" name="スライド番号プレースホルダー 9"/>
          <p:cNvSpPr>
            <a:spLocks noGrp="1"/>
          </p:cNvSpPr>
          <p:nvPr>
            <p:ph type="sldNum" sz="quarter" idx="12"/>
          </p:nvPr>
        </p:nvSpPr>
        <p:spPr/>
        <p:txBody>
          <a:bodyPr/>
          <a:lstStyle/>
          <a:p>
            <a:fld id="{5DBAE4E6-4D12-4A48-9B6B-6FA0B79BEE93}" type="slidenum">
              <a:rPr lang="en-US" smtClean="0"/>
              <a:t>41</a:t>
            </a:fld>
            <a:endParaRPr lang="en-US"/>
          </a:p>
        </p:txBody>
      </p:sp>
    </p:spTree>
    <p:extLst>
      <p:ext uri="{BB962C8B-B14F-4D97-AF65-F5344CB8AC3E}">
        <p14:creationId xmlns:p14="http://schemas.microsoft.com/office/powerpoint/2010/main" val="18769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252520" cy="6858000"/>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 name="図 1" descr="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0"/>
            <a:ext cx="4828147" cy="6858000"/>
          </a:xfrm>
          <a:prstGeom prst="rect">
            <a:avLst/>
          </a:prstGeom>
        </p:spPr>
      </p:pic>
      <p:sp>
        <p:nvSpPr>
          <p:cNvPr id="3" name="コンテンツ プレースホルダー 2"/>
          <p:cNvSpPr>
            <a:spLocks noGrp="1"/>
          </p:cNvSpPr>
          <p:nvPr>
            <p:ph idx="1"/>
          </p:nvPr>
        </p:nvSpPr>
        <p:spPr>
          <a:xfrm>
            <a:off x="0" y="17712"/>
            <a:ext cx="7848872" cy="4392488"/>
          </a:xfrm>
          <a:noFill/>
          <a:effectLst>
            <a:softEdge rad="50800"/>
          </a:effectLst>
        </p:spPr>
        <p:txBody>
          <a:bodyPr>
            <a:noAutofit/>
          </a:bodyPr>
          <a:lstStyle/>
          <a:p>
            <a:pPr marL="0" indent="0">
              <a:buNone/>
            </a:pPr>
            <a:r>
              <a:rPr lang="ja-JP" altLang="en-US" sz="3600" u="sng" dirty="0">
                <a:latin typeface="ＭＳ Ｐゴシック" panose="020B0600070205080204" pitchFamily="50" charset="-128"/>
                <a:ea typeface="ＭＳ Ｐゴシック" panose="020B0600070205080204" pitchFamily="50" charset="-128"/>
              </a:rPr>
              <a:t>多様化する書店</a:t>
            </a:r>
            <a:endParaRPr lang="en-US" altLang="ja-JP" sz="3600" u="sng" dirty="0">
              <a:latin typeface="ＭＳ Ｐゴシック" panose="020B0600070205080204" pitchFamily="50" charset="-128"/>
              <a:ea typeface="ＭＳ Ｐゴシック" panose="020B0600070205080204" pitchFamily="50" charset="-128"/>
            </a:endParaRPr>
          </a:p>
          <a:p>
            <a:pPr marL="0" indent="0">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None/>
            </a:pPr>
            <a:endParaRPr lang="en-US" altLang="ja-JP" dirty="0" smtClean="0">
              <a:latin typeface="ＭＳ Ｐゴシック" panose="020B0600070205080204" pitchFamily="50" charset="-128"/>
              <a:ea typeface="ＭＳ Ｐゴシック" panose="020B0600070205080204" pitchFamily="50" charset="-128"/>
            </a:endParaRPr>
          </a:p>
        </p:txBody>
      </p:sp>
      <p:pic>
        <p:nvPicPr>
          <p:cNvPr id="5" name="図 4" descr="img_column_8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733006"/>
            <a:ext cx="4499992" cy="3124994"/>
          </a:xfrm>
          <a:prstGeom prst="rect">
            <a:avLst/>
          </a:prstGeom>
        </p:spPr>
      </p:pic>
      <p:sp>
        <p:nvSpPr>
          <p:cNvPr id="8" name="円形吹き出し 7"/>
          <p:cNvSpPr/>
          <p:nvPr/>
        </p:nvSpPr>
        <p:spPr>
          <a:xfrm>
            <a:off x="-108520" y="1844824"/>
            <a:ext cx="4392488" cy="1296144"/>
          </a:xfrm>
          <a:prstGeom prst="wedgeEllipseCallout">
            <a:avLst>
              <a:gd name="adj1" fmla="val -33364"/>
              <a:gd name="adj2" fmla="val 79944"/>
            </a:avLst>
          </a:prstGeom>
          <a:solidFill>
            <a:schemeClr val="bg1"/>
          </a:solidFill>
          <a:ln w="381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latin typeface="ＭＳ Ｐゴシック"/>
                <a:ea typeface="ＭＳ Ｐゴシック"/>
                <a:cs typeface="ＭＳ Ｐゴシック"/>
              </a:rPr>
              <a:t>一箱古本市</a:t>
            </a:r>
            <a:endParaRPr lang="en-US" altLang="ja-JP" sz="2400" dirty="0" smtClean="0">
              <a:solidFill>
                <a:schemeClr val="tx1"/>
              </a:solidFill>
              <a:latin typeface="ＭＳ Ｐゴシック"/>
              <a:ea typeface="ＭＳ Ｐゴシック"/>
              <a:cs typeface="ＭＳ Ｐゴシック"/>
            </a:endParaRPr>
          </a:p>
          <a:p>
            <a:pPr algn="ctr"/>
            <a:r>
              <a:rPr lang="ja-JP" altLang="en-US" sz="2400" dirty="0" smtClean="0">
                <a:solidFill>
                  <a:schemeClr val="tx1"/>
                </a:solidFill>
                <a:latin typeface="ＭＳ Ｐゴシック"/>
                <a:ea typeface="ＭＳ Ｐゴシック"/>
                <a:cs typeface="ＭＳ Ｐゴシック"/>
              </a:rPr>
              <a:t>＠不忍ブックストリート</a:t>
            </a:r>
            <a:endParaRPr kumimoji="1" lang="ja-JP" altLang="en-US" sz="2400" dirty="0">
              <a:solidFill>
                <a:schemeClr val="tx1"/>
              </a:solidFill>
              <a:latin typeface="ＭＳ Ｐゴシック"/>
              <a:ea typeface="ＭＳ Ｐゴシック"/>
              <a:cs typeface="ＭＳ Ｐゴシック"/>
            </a:endParaRPr>
          </a:p>
        </p:txBody>
      </p:sp>
      <p:sp>
        <p:nvSpPr>
          <p:cNvPr id="9" name="円形吹き出し 8"/>
          <p:cNvSpPr/>
          <p:nvPr/>
        </p:nvSpPr>
        <p:spPr>
          <a:xfrm>
            <a:off x="1691680" y="692696"/>
            <a:ext cx="3841025" cy="1224136"/>
          </a:xfrm>
          <a:prstGeom prst="wedgeEllipseCallout">
            <a:avLst>
              <a:gd name="adj1" fmla="val 50673"/>
              <a:gd name="adj2" fmla="val 66640"/>
            </a:avLst>
          </a:prstGeom>
          <a:solidFill>
            <a:schemeClr val="bg1"/>
          </a:solidFill>
          <a:ln w="381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tx1"/>
                </a:solidFill>
                <a:latin typeface="ＭＳ Ｐゴシック"/>
                <a:ea typeface="ＭＳ Ｐゴシック"/>
                <a:cs typeface="ＭＳ Ｐゴシック"/>
              </a:rPr>
              <a:t>無人の書店</a:t>
            </a:r>
            <a:endParaRPr lang="en-US" altLang="ja-JP" sz="2800" dirty="0" smtClean="0">
              <a:solidFill>
                <a:schemeClr val="tx1"/>
              </a:solidFill>
              <a:latin typeface="ＭＳ Ｐゴシック"/>
              <a:ea typeface="ＭＳ Ｐゴシック"/>
              <a:cs typeface="ＭＳ Ｐゴシック"/>
            </a:endParaRPr>
          </a:p>
          <a:p>
            <a:pPr algn="ctr"/>
            <a:r>
              <a:rPr lang="en-US" altLang="ja-JP" sz="2800" dirty="0" smtClean="0">
                <a:solidFill>
                  <a:schemeClr val="tx1"/>
                </a:solidFill>
                <a:latin typeface="ＭＳ Ｐゴシック"/>
                <a:ea typeface="ＭＳ Ｐゴシック"/>
                <a:cs typeface="ＭＳ Ｐゴシック"/>
              </a:rPr>
              <a:t>BOOK ROAD</a:t>
            </a:r>
          </a:p>
        </p:txBody>
      </p:sp>
      <p:sp>
        <p:nvSpPr>
          <p:cNvPr id="10" name="テキスト ボックス 9"/>
          <p:cNvSpPr txBox="1"/>
          <p:nvPr/>
        </p:nvSpPr>
        <p:spPr>
          <a:xfrm>
            <a:off x="-8038" y="6596390"/>
            <a:ext cx="6876162" cy="261610"/>
          </a:xfrm>
          <a:prstGeom prst="rect">
            <a:avLst/>
          </a:prstGeom>
          <a:solidFill>
            <a:srgbClr val="FFFFFF">
              <a:alpha val="54000"/>
            </a:srgbClr>
          </a:solidFill>
        </p:spPr>
        <p:txBody>
          <a:bodyPr wrap="square" rtlCol="0">
            <a:spAutoFit/>
          </a:bodyPr>
          <a:lstStyle/>
          <a:p>
            <a:r>
              <a:rPr kumimoji="1" lang="ja-JP" altLang="en-US" sz="1100" dirty="0" smtClean="0"/>
              <a:t>出典：</a:t>
            </a:r>
            <a:r>
              <a:rPr lang="en-US" altLang="ja-JP" sz="1100" dirty="0"/>
              <a:t>http://</a:t>
            </a:r>
            <a:r>
              <a:rPr lang="en-US" altLang="ja-JP" sz="1100" dirty="0" err="1"/>
              <a:t>taku-ken.co.jp</a:t>
            </a:r>
            <a:r>
              <a:rPr lang="en-US" altLang="ja-JP" sz="1100" dirty="0"/>
              <a:t>/column/journal/2.</a:t>
            </a:r>
            <a:r>
              <a:rPr lang="en-US" altLang="ja-JP" sz="1100" dirty="0" smtClean="0"/>
              <a:t>html,</a:t>
            </a:r>
            <a:r>
              <a:rPr lang="en-US" altLang="ja-JP" sz="1100" dirty="0"/>
              <a:t> http://</a:t>
            </a:r>
            <a:r>
              <a:rPr lang="en-US" altLang="ja-JP" sz="1100" dirty="0" err="1"/>
              <a:t>www.nonowa.co.jp</a:t>
            </a:r>
            <a:r>
              <a:rPr lang="en-US" altLang="ja-JP" sz="1100" dirty="0"/>
              <a:t>/</a:t>
            </a:r>
            <a:r>
              <a:rPr lang="en-US" altLang="ja-JP" sz="1100" dirty="0" err="1"/>
              <a:t>areamagazine</a:t>
            </a:r>
            <a:r>
              <a:rPr lang="en-US" altLang="ja-JP" sz="1100" dirty="0"/>
              <a:t>/blog/201505/02.</a:t>
            </a:r>
            <a:r>
              <a:rPr lang="en-US" altLang="ja-JP" sz="1100" dirty="0" smtClean="0"/>
              <a:t>html</a:t>
            </a:r>
            <a:endParaRPr lang="ja-JP" altLang="en-US" sz="1100" dirty="0"/>
          </a:p>
        </p:txBody>
      </p:sp>
      <p:sp>
        <p:nvSpPr>
          <p:cNvPr id="12" name="テキスト ボックス 11"/>
          <p:cNvSpPr txBox="1"/>
          <p:nvPr/>
        </p:nvSpPr>
        <p:spPr>
          <a:xfrm>
            <a:off x="-8038" y="3212976"/>
            <a:ext cx="9320288" cy="1446550"/>
          </a:xfrm>
          <a:prstGeom prst="rect">
            <a:avLst/>
          </a:prstGeom>
          <a:solidFill>
            <a:schemeClr val="tx2"/>
          </a:solidFill>
        </p:spPr>
        <p:txBody>
          <a:bodyPr wrap="square" rtlCol="0">
            <a:spAutoFit/>
          </a:bodyPr>
          <a:lstStyle/>
          <a:p>
            <a:pPr algn="ctr"/>
            <a:r>
              <a:rPr kumimoji="1" lang="ja-JP" altLang="en-US" sz="4400" dirty="0" smtClean="0">
                <a:solidFill>
                  <a:schemeClr val="bg1"/>
                </a:solidFill>
                <a:latin typeface="ＭＳ Ｐゴシック"/>
                <a:ea typeface="ＭＳ Ｐゴシック"/>
                <a:cs typeface="ＭＳ Ｐゴシック"/>
              </a:rPr>
              <a:t>今までの書店のかたちに</a:t>
            </a:r>
            <a:endParaRPr kumimoji="1" lang="en-US" altLang="ja-JP" sz="4400" dirty="0" smtClean="0">
              <a:solidFill>
                <a:schemeClr val="bg1"/>
              </a:solidFill>
              <a:latin typeface="ＭＳ Ｐゴシック"/>
              <a:ea typeface="ＭＳ Ｐゴシック"/>
              <a:cs typeface="ＭＳ Ｐゴシック"/>
            </a:endParaRPr>
          </a:p>
          <a:p>
            <a:pPr algn="ctr"/>
            <a:r>
              <a:rPr kumimoji="1" lang="ja-JP" altLang="en-US" sz="4400" dirty="0" smtClean="0">
                <a:solidFill>
                  <a:schemeClr val="bg1"/>
                </a:solidFill>
                <a:latin typeface="ＭＳ Ｐゴシック"/>
                <a:ea typeface="ＭＳ Ｐゴシック"/>
                <a:cs typeface="ＭＳ Ｐゴシック"/>
              </a:rPr>
              <a:t>とらわれない</a:t>
            </a:r>
            <a:endParaRPr kumimoji="1" lang="ja-JP" altLang="en-US" sz="4400" dirty="0">
              <a:solidFill>
                <a:schemeClr val="bg1"/>
              </a:solidFill>
              <a:latin typeface="ＭＳ Ｐゴシック"/>
              <a:ea typeface="ＭＳ Ｐゴシック"/>
              <a:cs typeface="ＭＳ Ｐゴシック"/>
            </a:endParaRPr>
          </a:p>
        </p:txBody>
      </p:sp>
      <p:sp>
        <p:nvSpPr>
          <p:cNvPr id="13"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pic>
        <p:nvPicPr>
          <p:cNvPr id="4" name="図 3"/>
          <p:cNvPicPr>
            <a:picLocks noChangeAspect="1"/>
          </p:cNvPicPr>
          <p:nvPr/>
        </p:nvPicPr>
        <p:blipFill>
          <a:blip r:embed="rId4"/>
          <a:stretch>
            <a:fillRect/>
          </a:stretch>
        </p:blipFill>
        <p:spPr>
          <a:xfrm rot="19374459">
            <a:off x="86509" y="5729180"/>
            <a:ext cx="503870" cy="482579"/>
          </a:xfrm>
          <a:prstGeom prst="rect">
            <a:avLst/>
          </a:prstGeom>
        </p:spPr>
      </p:pic>
      <p:sp>
        <p:nvSpPr>
          <p:cNvPr id="11" name="スライド番号プレースホルダー 10"/>
          <p:cNvSpPr>
            <a:spLocks noGrp="1"/>
          </p:cNvSpPr>
          <p:nvPr>
            <p:ph type="sldNum" sz="quarter" idx="12"/>
          </p:nvPr>
        </p:nvSpPr>
        <p:spPr/>
        <p:txBody>
          <a:bodyPr/>
          <a:lstStyle/>
          <a:p>
            <a:fld id="{5DBAE4E6-4D12-4A48-9B6B-6FA0B79BEE93}" type="slidenum">
              <a:rPr lang="en-US" smtClean="0"/>
              <a:t>42</a:t>
            </a:fld>
            <a:endParaRPr lang="en-US"/>
          </a:p>
        </p:txBody>
      </p:sp>
    </p:spTree>
    <p:extLst>
      <p:ext uri="{BB962C8B-B14F-4D97-AF65-F5344CB8AC3E}">
        <p14:creationId xmlns:p14="http://schemas.microsoft.com/office/powerpoint/2010/main" val="1900695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856034" y="1615601"/>
            <a:ext cx="8287966" cy="5184157"/>
          </a:xfrm>
        </p:spPr>
        <p:txBody>
          <a:bodyPr>
            <a:normAutofit fontScale="92500" lnSpcReduction="10000"/>
          </a:bodyPr>
          <a:lstStyle/>
          <a:p>
            <a:pPr marL="514350" indent="-514350">
              <a:buFont typeface="+mj-ea"/>
              <a:buAutoNum type="circleNumDbPlain"/>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rPr>
              <a:t>筑波大生も本を買わなくなっているのか？</a:t>
            </a:r>
            <a:endParaRPr kumimoji="1"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577850" lvl="2" indent="0">
              <a:buNone/>
            </a:pPr>
            <a:r>
              <a:rPr kumimoji="1" lang="en-US" altLang="ja-JP"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アンケート調査</a:t>
            </a:r>
            <a:endParaRPr kumimoji="1"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なぜ取次は潰れてしまったのか？</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③</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新しい</a:t>
            </a:r>
            <a:r>
              <a:rPr lang="ja-JP" altLang="en-US" sz="3200" dirty="0">
                <a:solidFill>
                  <a:schemeClr val="tx1"/>
                </a:solidFill>
                <a:latin typeface="ＭＳ Ｐゴシック" panose="020B0600070205080204" pitchFamily="50" charset="-128"/>
                <a:ea typeface="ＭＳ Ｐゴシック" panose="020B0600070205080204" pitchFamily="50" charset="-128"/>
              </a:rPr>
              <a:t>形態</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の</a:t>
            </a:r>
            <a:r>
              <a:rPr lang="ja-JP" altLang="en-US" sz="3200" dirty="0">
                <a:solidFill>
                  <a:schemeClr val="tx1"/>
                </a:solidFill>
                <a:latin typeface="ＭＳ Ｐゴシック" panose="020B0600070205080204" pitchFamily="50" charset="-128"/>
                <a:ea typeface="ＭＳ Ｐゴシック" panose="020B0600070205080204" pitchFamily="50" charset="-128"/>
              </a:rPr>
              <a:t>書店</a:t>
            </a:r>
            <a:r>
              <a:rPr lang="ja-JP" altLang="en-US" sz="3200" dirty="0" smtClean="0">
                <a:solidFill>
                  <a:schemeClr val="tx1"/>
                </a:solidFill>
                <a:latin typeface="ＭＳ Ｐゴシック" panose="020B0600070205080204" pitchFamily="50" charset="-128"/>
                <a:ea typeface="ＭＳ Ｐゴシック" panose="020B0600070205080204" pitchFamily="50" charset="-128"/>
              </a:rPr>
              <a:t>の実態は</a:t>
            </a:r>
            <a:r>
              <a:rPr lang="ja-JP" altLang="en-US" sz="3200" dirty="0">
                <a:solidFill>
                  <a:schemeClr val="tx1"/>
                </a:solidFill>
                <a:latin typeface="ＭＳ Ｐゴシック" panose="020B0600070205080204" pitchFamily="50" charset="-128"/>
                <a:ea typeface="ＭＳ Ｐゴシック" panose="020B0600070205080204" pitchFamily="50" charset="-128"/>
              </a:rPr>
              <a:t>？</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→ヒアリング調査、現地調査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en-US" altLang="ja-JP" sz="32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chemeClr val="tx1"/>
                </a:solidFill>
                <a:latin typeface="ＭＳ Ｐゴシック" panose="020B0600070205080204" pitchFamily="50" charset="-128"/>
                <a:ea typeface="ＭＳ Ｐゴシック" panose="020B0600070205080204" pitchFamily="50" charset="-128"/>
              </a:rPr>
              <a:t>④出版広告が時代に合わないのでは？</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en-US" altLang="ja-JP" sz="3200" dirty="0">
                <a:solidFill>
                  <a:schemeClr val="tx1"/>
                </a:solidFill>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→ヒアリング調査</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疑問点</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4"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左中かっこ 1"/>
          <p:cNvSpPr/>
          <p:nvPr/>
        </p:nvSpPr>
        <p:spPr>
          <a:xfrm>
            <a:off x="1264596" y="4153835"/>
            <a:ext cx="486383" cy="1692613"/>
          </a:xfrm>
          <a:prstGeom prst="leftBrac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08400" y="4363322"/>
            <a:ext cx="957714" cy="461665"/>
          </a:xfrm>
          <a:prstGeom prst="rect">
            <a:avLst/>
          </a:prstGeom>
          <a:noFill/>
        </p:spPr>
        <p:txBody>
          <a:bodyPr wrap="none" rtlCol="0">
            <a:spAutoFit/>
          </a:bodyPr>
          <a:lstStyle/>
          <a:p>
            <a:r>
              <a:rPr kumimoji="1" lang="ja-JP" altLang="en-US" sz="2400" dirty="0" smtClean="0">
                <a:latin typeface="ＭＳ Ｐゴシック"/>
                <a:ea typeface="ＭＳ Ｐゴシック"/>
                <a:cs typeface="ＭＳ Ｐゴシック"/>
              </a:rPr>
              <a:t>さらに</a:t>
            </a:r>
            <a:endParaRPr kumimoji="1" lang="ja-JP" altLang="en-US" sz="2400" dirty="0">
              <a:latin typeface="ＭＳ Ｐゴシック"/>
              <a:ea typeface="ＭＳ Ｐゴシック"/>
              <a:cs typeface="ＭＳ Ｐゴシック"/>
            </a:endParaRPr>
          </a:p>
        </p:txBody>
      </p:sp>
      <p:sp>
        <p:nvSpPr>
          <p:cNvPr id="9" name="スライド番号プレースホルダー 8"/>
          <p:cNvSpPr>
            <a:spLocks noGrp="1"/>
          </p:cNvSpPr>
          <p:nvPr>
            <p:ph type="sldNum" sz="quarter" idx="12"/>
          </p:nvPr>
        </p:nvSpPr>
        <p:spPr/>
        <p:txBody>
          <a:bodyPr/>
          <a:lstStyle/>
          <a:p>
            <a:fld id="{5DBAE4E6-4D12-4A48-9B6B-6FA0B79BEE93}" type="slidenum">
              <a:rPr lang="en-US" smtClean="0"/>
              <a:t>43</a:t>
            </a:fld>
            <a:endParaRPr lang="en-US"/>
          </a:p>
        </p:txBody>
      </p:sp>
    </p:spTree>
    <p:extLst>
      <p:ext uri="{BB962C8B-B14F-4D97-AF65-F5344CB8AC3E}">
        <p14:creationId xmlns:p14="http://schemas.microsoft.com/office/powerpoint/2010/main" val="193281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6">
                                            <p:txEl>
                                              <p:pRg st="6" end="6"/>
                                            </p:txEl>
                                          </p:spTgt>
                                        </p:tgtEl>
                                        <p:attrNameLst>
                                          <p:attrName>style.color</p:attrName>
                                        </p:attrNameLst>
                                      </p:cBhvr>
                                      <p:to>
                                        <a:srgbClr val="1E1ACC"/>
                                      </p:to>
                                    </p:animClr>
                                  </p:childTnLst>
                                </p:cTn>
                              </p:par>
                              <p:par>
                                <p:cTn id="7" presetID="3" presetClass="emph" presetSubtype="2" fill="hold" nodeType="withEffect">
                                  <p:stCondLst>
                                    <p:cond delay="0"/>
                                  </p:stCondLst>
                                  <p:childTnLst>
                                    <p:animClr clrSpc="rgb" dir="cw">
                                      <p:cBhvr override="childStyle">
                                        <p:cTn id="8" dur="500" fill="hold"/>
                                        <p:tgtEl>
                                          <p:spTgt spid="6">
                                            <p:txEl>
                                              <p:pRg st="7" end="7"/>
                                            </p:txEl>
                                          </p:spTgt>
                                        </p:tgtEl>
                                        <p:attrNameLst>
                                          <p:attrName>style.color</p:attrName>
                                        </p:attrNameLst>
                                      </p:cBhvr>
                                      <p:to>
                                        <a:srgbClr val="1E1AC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3746.JPG"/>
          <p:cNvPicPr>
            <a:picLocks noChangeAspect="1"/>
          </p:cNvPicPr>
          <p:nvPr/>
        </p:nvPicPr>
        <p:blipFill>
          <a:blip r:embed="rId2" cstate="email">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コンテンツ プレースホルダー 2"/>
          <p:cNvSpPr txBox="1">
            <a:spLocks/>
          </p:cNvSpPr>
          <p:nvPr/>
        </p:nvSpPr>
        <p:spPr>
          <a:xfrm>
            <a:off x="-1" y="-46756"/>
            <a:ext cx="9143997" cy="6904756"/>
          </a:xfrm>
          <a:prstGeom prst="rect">
            <a:avLst/>
          </a:prstGeom>
          <a:solidFill>
            <a:schemeClr val="bg1">
              <a:alpha val="4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971600" y="1584520"/>
            <a:ext cx="7416824" cy="4796808"/>
          </a:xfrm>
          <a:noFill/>
          <a:effectLst>
            <a:softEdge rad="50800"/>
          </a:effectLst>
        </p:spPr>
        <p:txBody>
          <a:bodyPr>
            <a:noAutofit/>
          </a:bodyPr>
          <a:lstStyle/>
          <a:p>
            <a:pPr marL="0" indent="0">
              <a:buNone/>
            </a:pPr>
            <a:r>
              <a:rPr lang="ja-JP" altLang="en-US" sz="2800" u="sng" dirty="0" smtClean="0">
                <a:solidFill>
                  <a:srgbClr val="000000"/>
                </a:solidFill>
                <a:latin typeface="ＭＳ Ｐゴシック" panose="020B0600070205080204" pitchFamily="50" charset="-128"/>
                <a:ea typeface="ＭＳ Ｐゴシック" panose="020B0600070205080204" pitchFamily="50" charset="-128"/>
              </a:rPr>
              <a:t>出版広告</a:t>
            </a:r>
            <a:endParaRPr lang="en-US" altLang="ja-JP" sz="2800" u="sng"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800" dirty="0" smtClean="0">
                <a:solidFill>
                  <a:srgbClr val="000000"/>
                </a:solidFill>
                <a:latin typeface="ＭＳ Ｐゴシック" panose="020B0600070205080204" pitchFamily="50" charset="-128"/>
                <a:ea typeface="ＭＳ Ｐゴシック" panose="020B0600070205080204" pitchFamily="50" charset="-128"/>
              </a:rPr>
              <a:t>従来：新聞での書籍の紹介</a:t>
            </a: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ja-JP" sz="28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2800" dirty="0" smtClean="0">
                <a:solidFill>
                  <a:srgbClr val="000000"/>
                </a:solidFill>
                <a:latin typeface="ＭＳ Ｐゴシック" panose="020B0600070205080204" pitchFamily="50" charset="-128"/>
                <a:ea typeface="ＭＳ Ｐゴシック" panose="020B0600070205080204" pitchFamily="50" charset="-128"/>
              </a:rPr>
              <a:t>　　　　　</a:t>
            </a:r>
            <a:r>
              <a:rPr lang="en-US" altLang="ja-JP" sz="28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800" dirty="0" smtClean="0">
                <a:solidFill>
                  <a:srgbClr val="000000"/>
                </a:solidFill>
                <a:latin typeface="ＭＳ Ｐゴシック" panose="020B0600070205080204" pitchFamily="50" charset="-128"/>
                <a:ea typeface="ＭＳ Ｐゴシック" panose="020B0600070205080204" pitchFamily="50" charset="-128"/>
              </a:rPr>
              <a:t>ネットでの多様な広告方法</a:t>
            </a: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2800" u="sng" dirty="0" smtClean="0">
                <a:solidFill>
                  <a:srgbClr val="000000"/>
                </a:solidFill>
                <a:latin typeface="ＭＳ Ｐゴシック" panose="020B0600070205080204" pitchFamily="50" charset="-128"/>
                <a:ea typeface="ＭＳ Ｐゴシック" panose="020B0600070205080204" pitchFamily="50" charset="-128"/>
              </a:rPr>
              <a:t>書籍</a:t>
            </a:r>
            <a:endParaRPr lang="en-US" altLang="ja-JP" sz="2800" u="sng"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800" dirty="0" smtClean="0">
                <a:solidFill>
                  <a:srgbClr val="000000"/>
                </a:solidFill>
                <a:latin typeface="ＭＳ Ｐゴシック" panose="020B0600070205080204" pitchFamily="50" charset="-128"/>
                <a:ea typeface="ＭＳ Ｐゴシック" panose="020B0600070205080204" pitchFamily="50" charset="-128"/>
              </a:rPr>
              <a:t>電子書籍化</a:t>
            </a:r>
            <a:r>
              <a:rPr lang="en-US" altLang="ja-JP" sz="28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800" dirty="0" smtClean="0">
                <a:solidFill>
                  <a:srgbClr val="000000"/>
                </a:solidFill>
                <a:latin typeface="ＭＳ Ｐゴシック" panose="020B0600070205080204" pitchFamily="50" charset="-128"/>
                <a:ea typeface="ＭＳ Ｐゴシック" panose="020B0600070205080204" pitchFamily="50" charset="-128"/>
              </a:rPr>
              <a:t>特に今まではコストの関係で書籍化できなかったものが世に出る</a:t>
            </a: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solidFill>
                  <a:srgbClr val="000000"/>
                </a:solidFill>
                <a:latin typeface="ＭＳ Ｐゴシック" panose="020B0600070205080204" pitchFamily="50" charset="-128"/>
                <a:ea typeface="ＭＳ Ｐゴシック" panose="020B0600070205080204" pitchFamily="50" charset="-128"/>
              </a:rPr>
              <a:t>  </a:t>
            </a:r>
          </a:p>
          <a:p>
            <a:pPr marL="0" indent="0">
              <a:buNone/>
            </a:pP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sz="2800"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3600" dirty="0" smtClean="0">
                <a:solidFill>
                  <a:srgbClr val="FFFFFF"/>
                </a:solidFill>
              </a:rPr>
              <a:t>出版業界の今後</a:t>
            </a:r>
            <a:endParaRPr kumimoji="1" lang="ja-JP" altLang="en-US" sz="3600" dirty="0">
              <a:solidFill>
                <a:srgbClr val="FFFFFF"/>
              </a:solidFill>
            </a:endParaRPr>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1352536019"/>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grpSp>
        <p:nvGrpSpPr>
          <p:cNvPr id="10" name="図形グループ 9"/>
          <p:cNvGrpSpPr/>
          <p:nvPr/>
        </p:nvGrpSpPr>
        <p:grpSpPr>
          <a:xfrm>
            <a:off x="608400" y="1549414"/>
            <a:ext cx="7480315" cy="5126598"/>
            <a:chOff x="618670" y="811319"/>
            <a:chExt cx="7830645" cy="5408796"/>
          </a:xfrm>
        </p:grpSpPr>
        <p:pic>
          <p:nvPicPr>
            <p:cNvPr id="11" name="図 10" descr="新聞.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18670" y="811319"/>
              <a:ext cx="7830645" cy="5408796"/>
            </a:xfrm>
            <a:prstGeom prst="rect">
              <a:avLst/>
            </a:prstGeom>
          </p:spPr>
        </p:pic>
        <p:sp>
          <p:nvSpPr>
            <p:cNvPr id="12" name="正方形/長方形 11"/>
            <p:cNvSpPr/>
            <p:nvPr/>
          </p:nvSpPr>
          <p:spPr>
            <a:xfrm>
              <a:off x="729051" y="5467587"/>
              <a:ext cx="470355" cy="470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0</a:t>
              </a:r>
              <a:endParaRPr kumimoji="1" lang="ja-JP" altLang="en-US" dirty="0">
                <a:solidFill>
                  <a:schemeClr val="tx1"/>
                </a:solidFill>
              </a:endParaRPr>
            </a:p>
          </p:txBody>
        </p:sp>
        <p:sp>
          <p:nvSpPr>
            <p:cNvPr id="13" name="正方形/長方形 12"/>
            <p:cNvSpPr/>
            <p:nvPr/>
          </p:nvSpPr>
          <p:spPr>
            <a:xfrm>
              <a:off x="1089024" y="5149657"/>
              <a:ext cx="470355" cy="4703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a:t>
              </a:r>
              <a:endParaRPr kumimoji="1" lang="ja-JP" altLang="en-US" dirty="0">
                <a:solidFill>
                  <a:schemeClr val="tx1"/>
                </a:solidFill>
              </a:endParaRPr>
            </a:p>
          </p:txBody>
        </p:sp>
        <p:sp>
          <p:nvSpPr>
            <p:cNvPr id="14" name="正方形/長方形 13"/>
            <p:cNvSpPr/>
            <p:nvPr/>
          </p:nvSpPr>
          <p:spPr>
            <a:xfrm>
              <a:off x="718620" y="1045570"/>
              <a:ext cx="740808" cy="4703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a:ea typeface="ＭＳ Ｐゴシック"/>
                  <a:cs typeface="ＭＳ Ｐゴシック"/>
                </a:rPr>
                <a:t>(</a:t>
              </a:r>
              <a:r>
                <a:rPr kumimoji="1" lang="ja-JP" altLang="en-US" sz="1400" dirty="0" smtClean="0">
                  <a:solidFill>
                    <a:schemeClr val="tx1"/>
                  </a:solidFill>
                  <a:latin typeface="ＭＳ Ｐゴシック"/>
                  <a:ea typeface="ＭＳ Ｐゴシック"/>
                  <a:cs typeface="ＭＳ Ｐゴシック"/>
                </a:rPr>
                <a:t>万部</a:t>
              </a:r>
              <a:r>
                <a:rPr kumimoji="1" lang="en-US" altLang="ja-JP" sz="1400" dirty="0" smtClean="0">
                  <a:solidFill>
                    <a:schemeClr val="tx1"/>
                  </a:solidFill>
                  <a:latin typeface="ＭＳ Ｐゴシック"/>
                  <a:ea typeface="ＭＳ Ｐゴシック"/>
                  <a:cs typeface="ＭＳ Ｐゴシック"/>
                </a:rPr>
                <a:t>)</a:t>
              </a:r>
              <a:endParaRPr kumimoji="1" lang="ja-JP" altLang="en-US" sz="1400" dirty="0">
                <a:solidFill>
                  <a:schemeClr val="tx1"/>
                </a:solidFill>
                <a:latin typeface="ＭＳ Ｐゴシック"/>
                <a:ea typeface="ＭＳ Ｐゴシック"/>
                <a:cs typeface="ＭＳ Ｐゴシック"/>
              </a:endParaRPr>
            </a:p>
          </p:txBody>
        </p:sp>
      </p:grpSp>
      <p:sp>
        <p:nvSpPr>
          <p:cNvPr id="7" name="スライド番号プレースホルダー 6"/>
          <p:cNvSpPr>
            <a:spLocks noGrp="1"/>
          </p:cNvSpPr>
          <p:nvPr>
            <p:ph type="sldNum" sz="quarter" idx="12"/>
          </p:nvPr>
        </p:nvSpPr>
        <p:spPr/>
        <p:txBody>
          <a:bodyPr/>
          <a:lstStyle/>
          <a:p>
            <a:fld id="{5DBAE4E6-4D12-4A48-9B6B-6FA0B79BEE93}" type="slidenum">
              <a:rPr lang="en-US" smtClean="0"/>
              <a:t>44</a:t>
            </a:fld>
            <a:endParaRPr lang="en-US"/>
          </a:p>
        </p:txBody>
      </p:sp>
    </p:spTree>
    <p:extLst>
      <p:ext uri="{BB962C8B-B14F-4D97-AF65-F5344CB8AC3E}">
        <p14:creationId xmlns:p14="http://schemas.microsoft.com/office/powerpoint/2010/main" val="3289632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89024" y="1965018"/>
            <a:ext cx="7272339" cy="4058488"/>
          </a:xfrm>
        </p:spPr>
        <p:txBody>
          <a:bodyPr>
            <a:normAutofit/>
          </a:bodyPr>
          <a:lstStyle/>
          <a:p>
            <a:pPr marL="0" indent="0">
              <a:buNone/>
            </a:pPr>
            <a:endParaRPr kumimoji="1" lang="en-US" altLang="ja-JP" dirty="0" smtClean="0"/>
          </a:p>
          <a:p>
            <a:pPr marL="0" indent="0">
              <a:buNone/>
            </a:pPr>
            <a:endParaRPr kumimoji="1" lang="en-US" altLang="ja-JP" dirty="0"/>
          </a:p>
        </p:txBody>
      </p:sp>
      <p:sp>
        <p:nvSpPr>
          <p:cNvPr id="4"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prstClr val="white"/>
                </a:solidFill>
                <a:latin typeface="メイリオ" panose="020B0604030504040204" pitchFamily="50" charset="-128"/>
              </a:rPr>
              <a:t>実態</a:t>
            </a:r>
            <a:r>
              <a:rPr kumimoji="1" lang="ja-JP" altLang="en-US" sz="3600" dirty="0">
                <a:solidFill>
                  <a:prstClr val="white"/>
                </a:solidFill>
                <a:latin typeface="メイリオ" panose="020B0604030504040204" pitchFamily="50" charset="-128"/>
              </a:rPr>
              <a:t>調査</a:t>
            </a:r>
            <a:r>
              <a:rPr kumimoji="1" lang="ja-JP" altLang="en-US" sz="3600" dirty="0" smtClean="0">
                <a:solidFill>
                  <a:prstClr val="white"/>
                </a:solidFill>
                <a:latin typeface="メイリオ" panose="020B0604030504040204" pitchFamily="50" charset="-128"/>
              </a:rPr>
              <a:t>のまとめ</a:t>
            </a:r>
            <a:endParaRPr kumimoji="1" lang="ja-JP" altLang="en-US" sz="3600" dirty="0">
              <a:solidFill>
                <a:prstClr val="white"/>
              </a:solidFill>
              <a:latin typeface="メイリオ" panose="020B0604030504040204" pitchFamily="50" charset="-128"/>
            </a:endParaRPr>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789379531"/>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コンテンツ プレースホルダー 5"/>
          <p:cNvSpPr txBox="1">
            <a:spLocks/>
          </p:cNvSpPr>
          <p:nvPr/>
        </p:nvSpPr>
        <p:spPr>
          <a:xfrm>
            <a:off x="856034" y="1427675"/>
            <a:ext cx="8287966" cy="518415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a:lstStyle>
          <a:p>
            <a:pPr marL="0" indent="0">
              <a:buNone/>
            </a:pPr>
            <a:r>
              <a:rPr lang="ja-JP" altLang="en-US" sz="3600" b="1" u="sng" dirty="0" smtClean="0">
                <a:solidFill>
                  <a:schemeClr val="tx1"/>
                </a:solidFill>
                <a:latin typeface="ＭＳ Ｐゴシック" panose="020B0600070205080204" pitchFamily="50" charset="-128"/>
                <a:ea typeface="ＭＳ Ｐゴシック" panose="020B0600070205080204" pitchFamily="50" charset="-128"/>
              </a:rPr>
              <a:t>消費者</a:t>
            </a:r>
            <a:r>
              <a:rPr lang="ja-JP" altLang="en-US" sz="3600" b="1" u="sng" dirty="0">
                <a:solidFill>
                  <a:schemeClr val="tx1"/>
                </a:solidFill>
                <a:latin typeface="ＭＳ Ｐゴシック" panose="020B0600070205080204" pitchFamily="50" charset="-128"/>
                <a:ea typeface="ＭＳ Ｐゴシック" panose="020B0600070205080204" pitchFamily="50" charset="-128"/>
              </a:rPr>
              <a:t>目線</a:t>
            </a:r>
            <a:endParaRPr lang="en-US" altLang="ja-JP" sz="3600" b="1" u="sng" dirty="0" smtClean="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solidFill>
                  <a:schemeClr val="tx1"/>
                </a:solidFill>
                <a:latin typeface="ＭＳ Ｐゴシック" panose="020B0600070205080204" pitchFamily="50" charset="-128"/>
                <a:ea typeface="ＭＳ Ｐゴシック" panose="020B0600070205080204" pitchFamily="50" charset="-128"/>
              </a:rPr>
              <a:t>→筑波大生の書籍購入額は</a:t>
            </a:r>
            <a:r>
              <a:rPr lang="ja-JP" altLang="en-US" sz="2800" dirty="0" smtClean="0">
                <a:solidFill>
                  <a:srgbClr val="0000FF"/>
                </a:solidFill>
                <a:latin typeface="ＭＳ Ｐゴシック" panose="020B0600070205080204" pitchFamily="50" charset="-128"/>
                <a:ea typeface="ＭＳ Ｐゴシック" panose="020B0600070205080204" pitchFamily="50" charset="-128"/>
              </a:rPr>
              <a:t>減少</a:t>
            </a:r>
            <a:endParaRPr lang="en-US" altLang="ja-JP" sz="2800" dirty="0" smtClean="0">
              <a:solidFill>
                <a:srgbClr val="0000FF"/>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chemeClr val="tx1"/>
                </a:solidFill>
                <a:latin typeface="ＭＳ Ｐゴシック" panose="020B0600070205080204" pitchFamily="50" charset="-128"/>
                <a:ea typeface="ＭＳ Ｐゴシック" panose="020B0600070205080204" pitchFamily="50" charset="-128"/>
              </a:rPr>
              <a:t>　</a:t>
            </a:r>
            <a:r>
              <a:rPr lang="ja-JP" altLang="en-US" sz="2800" dirty="0" smtClean="0">
                <a:solidFill>
                  <a:schemeClr val="tx1"/>
                </a:solidFill>
                <a:latin typeface="ＭＳ Ｐゴシック" panose="020B0600070205080204" pitchFamily="50" charset="-128"/>
                <a:ea typeface="ＭＳ Ｐゴシック" panose="020B0600070205080204" pitchFamily="50" charset="-128"/>
              </a:rPr>
              <a:t>友朋堂閉店後、書籍の購入量</a:t>
            </a:r>
            <a:r>
              <a:rPr lang="ja-JP" altLang="en-US" sz="2800" dirty="0" smtClean="0">
                <a:solidFill>
                  <a:srgbClr val="0000FF"/>
                </a:solidFill>
                <a:latin typeface="ＭＳ Ｐゴシック" panose="020B0600070205080204" pitchFamily="50" charset="-128"/>
                <a:ea typeface="ＭＳ Ｐゴシック" panose="020B0600070205080204" pitchFamily="50" charset="-128"/>
              </a:rPr>
              <a:t>減少</a:t>
            </a:r>
            <a:endParaRPr lang="en-US" altLang="ja-JP" sz="2800" dirty="0" smtClean="0">
              <a:solidFill>
                <a:srgbClr val="0000FF"/>
              </a:solidFill>
              <a:latin typeface="ＭＳ Ｐゴシック" panose="020B0600070205080204" pitchFamily="50" charset="-128"/>
              <a:ea typeface="ＭＳ Ｐゴシック" panose="020B0600070205080204" pitchFamily="50" charset="-128"/>
            </a:endParaRPr>
          </a:p>
          <a:p>
            <a:pPr marL="0" indent="0">
              <a:buNone/>
            </a:pPr>
            <a:r>
              <a:rPr lang="ja-JP" altLang="en-US" sz="3600" b="1" u="sng" dirty="0" smtClean="0">
                <a:solidFill>
                  <a:schemeClr val="tx1"/>
                </a:solidFill>
                <a:latin typeface="ＭＳ Ｐゴシック" panose="020B0600070205080204" pitchFamily="50" charset="-128"/>
                <a:ea typeface="ＭＳ Ｐゴシック" panose="020B0600070205080204" pitchFamily="50" charset="-128"/>
              </a:rPr>
              <a:t>事業者目線</a:t>
            </a:r>
            <a:endParaRPr lang="en-US" altLang="ja-JP" sz="3600" b="1" u="sng" dirty="0" smtClean="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solidFill>
                  <a:schemeClr val="tx1"/>
                </a:solidFill>
                <a:latin typeface="ＭＳ Ｐゴシック" panose="020B0600070205080204" pitchFamily="50" charset="-128"/>
                <a:ea typeface="ＭＳ Ｐゴシック" panose="020B0600070205080204" pitchFamily="50" charset="-128"/>
              </a:rPr>
              <a:t>→流通の制度を変えるのは</a:t>
            </a:r>
            <a:r>
              <a:rPr lang="ja-JP" altLang="en-US" sz="2800" dirty="0" smtClean="0">
                <a:solidFill>
                  <a:srgbClr val="FF0000"/>
                </a:solidFill>
                <a:latin typeface="ＭＳ Ｐゴシック" panose="020B0600070205080204" pitchFamily="50" charset="-128"/>
                <a:ea typeface="ＭＳ Ｐゴシック" panose="020B0600070205080204" pitchFamily="50" charset="-128"/>
              </a:rPr>
              <a:t>難しい</a:t>
            </a:r>
            <a:endParaRPr lang="en-US" altLang="ja-JP" sz="28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chemeClr val="tx1"/>
                </a:solidFill>
                <a:latin typeface="ＭＳ Ｐゴシック" panose="020B0600070205080204" pitchFamily="50" charset="-128"/>
                <a:ea typeface="ＭＳ Ｐゴシック" panose="020B0600070205080204" pitchFamily="50" charset="-128"/>
              </a:rPr>
              <a:t>　</a:t>
            </a:r>
            <a:r>
              <a:rPr lang="ja-JP" altLang="en-US" sz="2800" dirty="0" smtClean="0">
                <a:solidFill>
                  <a:schemeClr val="tx1"/>
                </a:solidFill>
                <a:latin typeface="ＭＳ Ｐゴシック" panose="020B0600070205080204" pitchFamily="50" charset="-128"/>
                <a:ea typeface="ＭＳ Ｐゴシック" panose="020B0600070205080204" pitchFamily="50" charset="-128"/>
              </a:rPr>
              <a:t>多様な形態の書店が存在</a:t>
            </a:r>
            <a:endParaRPr lang="en-US" altLang="ja-JP" sz="2800" dirty="0" smtClean="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chemeClr val="tx1"/>
                </a:solidFill>
                <a:latin typeface="ＭＳ Ｐゴシック" panose="020B0600070205080204" pitchFamily="50" charset="-128"/>
                <a:ea typeface="ＭＳ Ｐゴシック" panose="020B0600070205080204" pitchFamily="50" charset="-128"/>
              </a:rPr>
              <a:t>　</a:t>
            </a:r>
            <a:r>
              <a:rPr lang="ja-JP" altLang="en-US" sz="2800" dirty="0" smtClean="0">
                <a:solidFill>
                  <a:schemeClr val="tx1"/>
                </a:solidFill>
                <a:latin typeface="ＭＳ Ｐゴシック" panose="020B0600070205080204" pitchFamily="50" charset="-128"/>
                <a:ea typeface="ＭＳ Ｐゴシック" panose="020B0600070205080204" pitchFamily="50" charset="-128"/>
              </a:rPr>
              <a:t>新たな出版広告の形</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45</a:t>
            </a:fld>
            <a:endParaRPr lang="en-US"/>
          </a:p>
        </p:txBody>
      </p:sp>
      <p:sp>
        <p:nvSpPr>
          <p:cNvPr id="8" name="右中かっこ 7"/>
          <p:cNvSpPr/>
          <p:nvPr/>
        </p:nvSpPr>
        <p:spPr>
          <a:xfrm>
            <a:off x="6031674" y="4447506"/>
            <a:ext cx="468352" cy="1884556"/>
          </a:xfrm>
          <a:prstGeom prst="righ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6687728" y="4673540"/>
            <a:ext cx="2268570" cy="1384995"/>
          </a:xfrm>
          <a:prstGeom prst="rect">
            <a:avLst/>
          </a:prstGeom>
          <a:noFill/>
        </p:spPr>
        <p:txBody>
          <a:bodyPr wrap="non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様々な分野で</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取り組みが</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行われている</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71142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442982" y="344333"/>
            <a:ext cx="1480255" cy="1997908"/>
          </a:xfrm>
          <a:prstGeom prst="rect">
            <a:avLst/>
          </a:prstGeom>
        </p:spPr>
      </p:pic>
      <p:pic>
        <p:nvPicPr>
          <p:cNvPr id="15" name="図 14"/>
          <p:cNvPicPr>
            <a:picLocks noChangeAspect="1"/>
          </p:cNvPicPr>
          <p:nvPr/>
        </p:nvPicPr>
        <p:blipFill>
          <a:blip r:embed="rId3"/>
          <a:stretch>
            <a:fillRect/>
          </a:stretch>
        </p:blipFill>
        <p:spPr>
          <a:xfrm>
            <a:off x="555871" y="4493548"/>
            <a:ext cx="1530937" cy="2082680"/>
          </a:xfrm>
          <a:prstGeom prst="rect">
            <a:avLst/>
          </a:prstGeom>
        </p:spPr>
      </p:pic>
      <p:pic>
        <p:nvPicPr>
          <p:cNvPr id="16" name="図 15"/>
          <p:cNvPicPr>
            <a:picLocks noChangeAspect="1"/>
          </p:cNvPicPr>
          <p:nvPr/>
        </p:nvPicPr>
        <p:blipFill>
          <a:blip r:embed="rId4"/>
          <a:stretch>
            <a:fillRect/>
          </a:stretch>
        </p:blipFill>
        <p:spPr>
          <a:xfrm>
            <a:off x="7337998" y="2441221"/>
            <a:ext cx="1517226" cy="2026897"/>
          </a:xfrm>
          <a:prstGeom prst="rect">
            <a:avLst/>
          </a:prstGeom>
        </p:spPr>
      </p:pic>
      <p:sp>
        <p:nvSpPr>
          <p:cNvPr id="3" name="コンテンツ プレースホルダー 2"/>
          <p:cNvSpPr>
            <a:spLocks noGrp="1"/>
          </p:cNvSpPr>
          <p:nvPr>
            <p:ph idx="1"/>
          </p:nvPr>
        </p:nvSpPr>
        <p:spPr>
          <a:xfrm>
            <a:off x="1801956" y="828867"/>
            <a:ext cx="6707043" cy="1302272"/>
          </a:xfrm>
        </p:spPr>
        <p:txBody>
          <a:bodyPr>
            <a:normAutofit fontScale="55000" lnSpcReduction="20000"/>
          </a:bodyPr>
          <a:lstStyle/>
          <a:p>
            <a:pPr marL="0" indent="0">
              <a:buNone/>
            </a:pPr>
            <a:endParaRPr kumimoji="1" lang="en-US" altLang="ja-JP" dirty="0" smtClean="0"/>
          </a:p>
          <a:p>
            <a:pPr marL="0" indent="0">
              <a:buNone/>
            </a:pPr>
            <a:r>
              <a:rPr kumimoji="1" lang="ja-JP" altLang="en-US" sz="5800" dirty="0" smtClean="0">
                <a:latin typeface="ＭＳ Ｐゴシック"/>
                <a:ea typeface="ＭＳ Ｐゴシック"/>
                <a:cs typeface="ＭＳ Ｐゴシック"/>
              </a:rPr>
              <a:t>つくばにも個性的な書店をつくろう！</a:t>
            </a:r>
            <a:endParaRPr kumimoji="1" lang="ja-JP" altLang="en-US" sz="5800" dirty="0">
              <a:latin typeface="ＭＳ Ｐゴシック"/>
              <a:ea typeface="ＭＳ Ｐゴシック"/>
              <a:cs typeface="ＭＳ Ｐゴシック"/>
            </a:endParaRPr>
          </a:p>
        </p:txBody>
      </p:sp>
      <p:sp>
        <p:nvSpPr>
          <p:cNvPr id="4" name="下矢印 3"/>
          <p:cNvSpPr/>
          <p:nvPr/>
        </p:nvSpPr>
        <p:spPr>
          <a:xfrm>
            <a:off x="3843466" y="2131139"/>
            <a:ext cx="1772755" cy="9730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00663" y="3287343"/>
            <a:ext cx="7395574" cy="954107"/>
          </a:xfrm>
          <a:prstGeom prst="rect">
            <a:avLst/>
          </a:prstGeom>
          <a:noFill/>
        </p:spPr>
        <p:txBody>
          <a:bodyPr wrap="none" rtlCol="0">
            <a:spAutoFit/>
          </a:bodyPr>
          <a:lstStyle/>
          <a:p>
            <a:r>
              <a:rPr kumimoji="1" lang="ja-JP" altLang="en-US" sz="2800" dirty="0" smtClean="0">
                <a:latin typeface="ＭＳ Ｐゴシック"/>
                <a:ea typeface="ＭＳ Ｐゴシック"/>
                <a:cs typeface="ＭＳ Ｐゴシック"/>
              </a:rPr>
              <a:t>しかし・・</a:t>
            </a:r>
            <a:endParaRPr kumimoji="1" lang="en-US" altLang="ja-JP" sz="2800" dirty="0" smtClean="0">
              <a:latin typeface="ＭＳ Ｐゴシック"/>
              <a:ea typeface="ＭＳ Ｐゴシック"/>
              <a:cs typeface="ＭＳ Ｐゴシック"/>
            </a:endParaRPr>
          </a:p>
          <a:p>
            <a:r>
              <a:rPr kumimoji="1" lang="ja-JP" altLang="en-US" sz="2800" dirty="0" smtClean="0">
                <a:latin typeface="ＭＳ Ｐゴシック"/>
                <a:ea typeface="ＭＳ Ｐゴシック"/>
                <a:cs typeface="ＭＳ Ｐゴシック"/>
              </a:rPr>
              <a:t>一店舗つくったところでまちの書店は救えない・・</a:t>
            </a:r>
            <a:endParaRPr kumimoji="1" lang="ja-JP" altLang="en-US" sz="2800" dirty="0">
              <a:latin typeface="ＭＳ Ｐゴシック"/>
              <a:ea typeface="ＭＳ Ｐゴシック"/>
              <a:cs typeface="ＭＳ Ｐゴシック"/>
            </a:endParaRPr>
          </a:p>
        </p:txBody>
      </p:sp>
      <p:sp>
        <p:nvSpPr>
          <p:cNvPr id="8" name="テキスト ボックス 7"/>
          <p:cNvSpPr txBox="1"/>
          <p:nvPr/>
        </p:nvSpPr>
        <p:spPr>
          <a:xfrm>
            <a:off x="2109283" y="5589887"/>
            <a:ext cx="5228715" cy="646331"/>
          </a:xfrm>
          <a:prstGeom prst="rect">
            <a:avLst/>
          </a:prstGeom>
          <a:noFill/>
        </p:spPr>
        <p:txBody>
          <a:bodyPr wrap="none" rtlCol="0">
            <a:spAutoFit/>
          </a:bodyPr>
          <a:lstStyle/>
          <a:p>
            <a:r>
              <a:rPr kumimoji="1" lang="ja-JP" altLang="en-US" sz="3600" dirty="0" smtClean="0">
                <a:solidFill>
                  <a:srgbClr val="0000FF"/>
                </a:solidFill>
                <a:latin typeface="ＭＳ Ｐゴシック"/>
                <a:ea typeface="ＭＳ Ｐゴシック"/>
                <a:cs typeface="ＭＳ Ｐゴシック"/>
              </a:rPr>
              <a:t>では、どうすればよいか？</a:t>
            </a:r>
            <a:endParaRPr kumimoji="1" lang="ja-JP" altLang="en-US" sz="3600" dirty="0">
              <a:solidFill>
                <a:srgbClr val="0000FF"/>
              </a:solidFill>
              <a:latin typeface="ＭＳ Ｐゴシック"/>
              <a:ea typeface="ＭＳ Ｐゴシック"/>
              <a:cs typeface="ＭＳ Ｐゴシック"/>
            </a:endParaRPr>
          </a:p>
        </p:txBody>
      </p:sp>
      <p:sp>
        <p:nvSpPr>
          <p:cNvPr id="13" name="下矢印 12"/>
          <p:cNvSpPr/>
          <p:nvPr/>
        </p:nvSpPr>
        <p:spPr>
          <a:xfrm>
            <a:off x="3843466" y="4493548"/>
            <a:ext cx="1772755" cy="9730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46</a:t>
            </a:fld>
            <a:endParaRPr lang="en-US"/>
          </a:p>
        </p:txBody>
      </p:sp>
    </p:spTree>
    <p:extLst>
      <p:ext uri="{BB962C8B-B14F-4D97-AF65-F5344CB8AC3E}">
        <p14:creationId xmlns:p14="http://schemas.microsoft.com/office/powerpoint/2010/main" val="169436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8"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2049510"/>
            <a:ext cx="9119936" cy="2862322"/>
          </a:xfrm>
          <a:prstGeom prst="rect">
            <a:avLst/>
          </a:prstGeom>
          <a:solidFill>
            <a:srgbClr val="6EA0B0"/>
          </a:solidFill>
        </p:spPr>
        <p:txBody>
          <a:bodyPr wrap="square">
            <a:spAutoFit/>
          </a:bodyPr>
          <a:lstStyle/>
          <a:p>
            <a:pPr algn="ctr"/>
            <a:endParaRPr kumimoji="1" lang="en-US" altLang="ja-JP" sz="6000" dirty="0" smtClean="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6000" b="1" dirty="0" smtClean="0">
                <a:solidFill>
                  <a:schemeClr val="bg1"/>
                </a:solidFill>
                <a:latin typeface="+mj-ea"/>
                <a:ea typeface="+mj-ea"/>
              </a:rPr>
              <a:t>まちの書店を救うには</a:t>
            </a:r>
            <a:endParaRPr kumimoji="1" lang="en-US" altLang="ja-JP" sz="6000" b="1" dirty="0" smtClean="0">
              <a:solidFill>
                <a:schemeClr val="bg1"/>
              </a:solidFill>
              <a:latin typeface="+mj-ea"/>
              <a:ea typeface="+mj-ea"/>
            </a:endParaRPr>
          </a:p>
          <a:p>
            <a:pPr algn="ctr"/>
            <a:endParaRPr kumimoji="1" lang="ja-JP" altLang="en-US" sz="6000" dirty="0"/>
          </a:p>
        </p:txBody>
      </p:sp>
      <p:sp>
        <p:nvSpPr>
          <p:cNvPr id="4"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47</a:t>
            </a:fld>
            <a:endParaRPr lang="en-US"/>
          </a:p>
        </p:txBody>
      </p:sp>
    </p:spTree>
    <p:extLst>
      <p:ext uri="{BB962C8B-B14F-4D97-AF65-F5344CB8AC3E}">
        <p14:creationId xmlns:p14="http://schemas.microsoft.com/office/powerpoint/2010/main" val="2234734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4114" y="6244393"/>
            <a:ext cx="4921540" cy="253916"/>
          </a:xfrm>
          <a:prstGeom prst="rect">
            <a:avLst/>
          </a:prstGeom>
          <a:noFill/>
        </p:spPr>
        <p:txBody>
          <a:bodyPr wrap="none" rtlCol="0">
            <a:spAutoFit/>
          </a:bodyPr>
          <a:lstStyle/>
          <a:p>
            <a:r>
              <a:rPr lang="ja-JP" altLang="en-US" sz="1050" i="1" dirty="0" smtClean="0"/>
              <a:t>日販 </a:t>
            </a:r>
            <a:r>
              <a:rPr lang="ja-JP" altLang="en-US" sz="1050" i="1" dirty="0"/>
              <a:t>営業推進室 店舗サービスグループ「出版物販売額の実態</a:t>
            </a:r>
            <a:r>
              <a:rPr lang="en-US" altLang="ja-JP" sz="1050" i="1" dirty="0"/>
              <a:t>2015</a:t>
            </a:r>
            <a:r>
              <a:rPr lang="ja-JP" altLang="en-US" sz="1050" i="1" dirty="0" smtClean="0"/>
              <a:t>」より作成</a:t>
            </a:r>
            <a:endParaRPr lang="en-US" sz="1050" dirty="0"/>
          </a:p>
        </p:txBody>
      </p:sp>
      <p:pic>
        <p:nvPicPr>
          <p:cNvPr id="7" name="図 6"/>
          <p:cNvPicPr>
            <a:picLocks noChangeAspect="1"/>
          </p:cNvPicPr>
          <p:nvPr/>
        </p:nvPicPr>
        <p:blipFill>
          <a:blip r:embed="rId2"/>
          <a:stretch>
            <a:fillRect/>
          </a:stretch>
        </p:blipFill>
        <p:spPr>
          <a:xfrm>
            <a:off x="608400" y="1801906"/>
            <a:ext cx="6115217" cy="4414630"/>
          </a:xfrm>
          <a:prstGeom prst="rect">
            <a:avLst/>
          </a:prstGeom>
        </p:spPr>
      </p:pic>
      <p:sp>
        <p:nvSpPr>
          <p:cNvPr id="8" name="正方形/長方形 7"/>
          <p:cNvSpPr/>
          <p:nvPr/>
        </p:nvSpPr>
        <p:spPr>
          <a:xfrm>
            <a:off x="3197262" y="4484914"/>
            <a:ext cx="2495551" cy="63862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テキスト ボックス 8"/>
          <p:cNvSpPr txBox="1"/>
          <p:nvPr/>
        </p:nvSpPr>
        <p:spPr>
          <a:xfrm>
            <a:off x="3645229" y="2979846"/>
            <a:ext cx="4856618" cy="830997"/>
          </a:xfrm>
          <a:prstGeom prst="rect">
            <a:avLst/>
          </a:prstGeom>
          <a:solidFill>
            <a:schemeClr val="accent2">
              <a:lumMod val="60000"/>
              <a:lumOff val="40000"/>
            </a:schemeClr>
          </a:solidFill>
        </p:spPr>
        <p:txBody>
          <a:bodyPr wrap="none" rtlCol="0">
            <a:spAutoFit/>
          </a:bodyPr>
          <a:lstStyle/>
          <a:p>
            <a:r>
              <a:rPr lang="ja-JP" altLang="en-US" sz="2400" dirty="0" smtClean="0">
                <a:latin typeface="ＭＳ Ｐゴシック"/>
                <a:ea typeface="ＭＳ Ｐゴシック"/>
                <a:cs typeface="ＭＳ Ｐゴシック"/>
              </a:rPr>
              <a:t>友朋堂桜店と同規模</a:t>
            </a:r>
            <a:r>
              <a:rPr lang="en-US" altLang="ja-JP" sz="2400" dirty="0" smtClean="0">
                <a:latin typeface="ＭＳ Ｐゴシック"/>
                <a:ea typeface="ＭＳ Ｐゴシック"/>
                <a:cs typeface="ＭＳ Ｐゴシック"/>
              </a:rPr>
              <a:t>(250</a:t>
            </a:r>
            <a:r>
              <a:rPr lang="ja-JP" altLang="en-US" sz="2400" dirty="0" smtClean="0">
                <a:latin typeface="ＭＳ Ｐゴシック"/>
                <a:ea typeface="ＭＳ Ｐゴシック"/>
                <a:cs typeface="ＭＳ Ｐゴシック"/>
              </a:rPr>
              <a:t>坪</a:t>
            </a:r>
            <a:r>
              <a:rPr lang="en-US" altLang="ja-JP" sz="2400" dirty="0" smtClean="0">
                <a:latin typeface="ＭＳ Ｐゴシック"/>
                <a:ea typeface="ＭＳ Ｐゴシック"/>
                <a:cs typeface="ＭＳ Ｐゴシック"/>
              </a:rPr>
              <a:t>)</a:t>
            </a:r>
            <a:r>
              <a:rPr lang="ja-JP" altLang="en-US" sz="2400" dirty="0" smtClean="0">
                <a:latin typeface="ＭＳ Ｐゴシック"/>
                <a:ea typeface="ＭＳ Ｐゴシック"/>
                <a:cs typeface="ＭＳ Ｐゴシック"/>
              </a:rPr>
              <a:t> の書店</a:t>
            </a:r>
            <a:endParaRPr lang="en-US" altLang="ja-JP" sz="2400" dirty="0" smtClean="0">
              <a:latin typeface="ＭＳ Ｐゴシック"/>
              <a:ea typeface="ＭＳ Ｐゴシック"/>
              <a:cs typeface="ＭＳ Ｐゴシック"/>
            </a:endParaRPr>
          </a:p>
          <a:p>
            <a:r>
              <a:rPr lang="en-US" altLang="ja-JP" sz="2400" dirty="0" smtClean="0">
                <a:latin typeface="ＭＳ Ｐゴシック"/>
                <a:ea typeface="ＭＳ Ｐゴシック"/>
                <a:cs typeface="ＭＳ Ｐゴシック"/>
              </a:rPr>
              <a:t>	</a:t>
            </a:r>
            <a:r>
              <a:rPr lang="ja-JP" altLang="en-US" sz="2400" dirty="0" smtClean="0">
                <a:latin typeface="ＭＳ Ｐゴシック"/>
                <a:ea typeface="ＭＳ Ｐゴシック"/>
                <a:cs typeface="ＭＳ Ｐゴシック"/>
              </a:rPr>
              <a:t>→　年間売上高が</a:t>
            </a:r>
            <a:r>
              <a:rPr lang="en-US" altLang="ja-JP" sz="2400" dirty="0" smtClean="0">
                <a:solidFill>
                  <a:srgbClr val="FF0000"/>
                </a:solidFill>
                <a:latin typeface="ＭＳ Ｐゴシック"/>
                <a:ea typeface="ＭＳ Ｐゴシック"/>
                <a:cs typeface="ＭＳ Ｐゴシック"/>
              </a:rPr>
              <a:t>3</a:t>
            </a:r>
            <a:r>
              <a:rPr lang="ja-JP" altLang="en-US" sz="2400" dirty="0" smtClean="0">
                <a:solidFill>
                  <a:srgbClr val="FF0000"/>
                </a:solidFill>
                <a:latin typeface="ＭＳ Ｐゴシック"/>
                <a:ea typeface="ＭＳ Ｐゴシック"/>
                <a:cs typeface="ＭＳ Ｐゴシック"/>
              </a:rPr>
              <a:t>億円</a:t>
            </a:r>
            <a:endParaRPr lang="en-US" altLang="ja-JP" sz="2400" dirty="0" smtClean="0">
              <a:latin typeface="ＭＳ Ｐゴシック"/>
              <a:ea typeface="ＭＳ Ｐゴシック"/>
              <a:cs typeface="ＭＳ Ｐゴシック"/>
            </a:endParaRPr>
          </a:p>
        </p:txBody>
      </p:sp>
      <p:sp>
        <p:nvSpPr>
          <p:cNvPr id="10" name="テキスト ボックス 9"/>
          <p:cNvSpPr txBox="1"/>
          <p:nvPr/>
        </p:nvSpPr>
        <p:spPr>
          <a:xfrm>
            <a:off x="624114" y="6498309"/>
            <a:ext cx="1289135" cy="253916"/>
          </a:xfrm>
          <a:prstGeom prst="rect">
            <a:avLst/>
          </a:prstGeom>
          <a:noFill/>
        </p:spPr>
        <p:txBody>
          <a:bodyPr wrap="none" rtlCol="0">
            <a:spAutoFit/>
          </a:bodyPr>
          <a:lstStyle/>
          <a:p>
            <a:r>
              <a:rPr lang="ja-JP" altLang="en-US" sz="1050" dirty="0" smtClean="0"/>
              <a:t>各書店の</a:t>
            </a:r>
            <a:r>
              <a:rPr lang="en-US" altLang="ja-JP" sz="1050" dirty="0" smtClean="0"/>
              <a:t>HP</a:t>
            </a:r>
            <a:r>
              <a:rPr lang="ja-JP" altLang="en-US" sz="1050" dirty="0" smtClean="0"/>
              <a:t>を参照</a:t>
            </a:r>
            <a:endParaRPr lang="en-US" sz="1050" dirty="0"/>
          </a:p>
        </p:txBody>
      </p:sp>
      <p:sp>
        <p:nvSpPr>
          <p:cNvPr id="11"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lang="ja-JP" altLang="en-US" sz="3600" dirty="0">
                <a:solidFill>
                  <a:schemeClr val="bg1"/>
                </a:solidFill>
              </a:rPr>
              <a:t>書店が救える仮定</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2113748148"/>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スライド番号プレースホルダー 2"/>
          <p:cNvSpPr txBox="1">
            <a:spLocks/>
          </p:cNvSpPr>
          <p:nvPr/>
        </p:nvSpPr>
        <p:spPr>
          <a:xfrm>
            <a:off x="7814111" y="5831082"/>
            <a:ext cx="1329889"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48</a:t>
            </a:fld>
            <a:endParaRPr lang="en-US"/>
          </a:p>
        </p:txBody>
      </p:sp>
    </p:spTree>
    <p:extLst>
      <p:ext uri="{BB962C8B-B14F-4D97-AF65-F5344CB8AC3E}">
        <p14:creationId xmlns:p14="http://schemas.microsoft.com/office/powerpoint/2010/main" val="32764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28914" y="1411196"/>
            <a:ext cx="7790157" cy="4714967"/>
          </a:xfrm>
        </p:spPr>
        <p:txBody>
          <a:bodyPr>
            <a:normAutofit/>
          </a:bodyPr>
          <a:lstStyle/>
          <a:p>
            <a:r>
              <a:rPr lang="ja-JP" altLang="en-US" spc="-100" dirty="0" smtClean="0">
                <a:solidFill>
                  <a:schemeClr val="tx1"/>
                </a:solidFill>
                <a:latin typeface="ＭＳ Ｐゴシック" pitchFamily="50" charset="-128"/>
                <a:ea typeface="ＭＳ Ｐゴシック" pitchFamily="50" charset="-128"/>
              </a:rPr>
              <a:t>書店経営維持に必要な年間売上高　</a:t>
            </a:r>
            <a:r>
              <a:rPr lang="en-US" altLang="ja-JP" sz="2800" b="1" spc="-100" dirty="0" smtClean="0">
                <a:solidFill>
                  <a:srgbClr val="FF0000"/>
                </a:solidFill>
                <a:latin typeface="ＭＳ Ｐゴシック" pitchFamily="50" charset="-128"/>
                <a:ea typeface="ＭＳ Ｐゴシック" pitchFamily="50" charset="-128"/>
              </a:rPr>
              <a:t>3</a:t>
            </a:r>
            <a:r>
              <a:rPr lang="ja-JP" altLang="en-US" sz="2800" b="1" spc="-100" dirty="0" smtClean="0">
                <a:solidFill>
                  <a:srgbClr val="FF0000"/>
                </a:solidFill>
                <a:latin typeface="ＭＳ Ｐゴシック" pitchFamily="50" charset="-128"/>
                <a:ea typeface="ＭＳ Ｐゴシック" pitchFamily="50" charset="-128"/>
              </a:rPr>
              <a:t>億円</a:t>
            </a:r>
            <a:r>
              <a:rPr lang="ja-JP" altLang="en-US" spc="-100" dirty="0" smtClean="0">
                <a:solidFill>
                  <a:schemeClr val="tx1"/>
                </a:solidFill>
                <a:latin typeface="ＭＳ Ｐゴシック" pitchFamily="50" charset="-128"/>
                <a:ea typeface="ＭＳ Ｐゴシック" pitchFamily="50" charset="-128"/>
              </a:rPr>
              <a:t>と仮定</a:t>
            </a:r>
            <a:endParaRPr lang="en-US" altLang="ja-JP" spc="-100" dirty="0" smtClean="0">
              <a:solidFill>
                <a:schemeClr val="tx1"/>
              </a:solidFill>
              <a:latin typeface="ＭＳ Ｐゴシック" pitchFamily="50" charset="-128"/>
              <a:ea typeface="ＭＳ Ｐゴシック" pitchFamily="50" charset="-128"/>
            </a:endParaRPr>
          </a:p>
          <a:p>
            <a:r>
              <a:rPr lang="ja-JP" altLang="en-US" spc="-100" dirty="0" smtClean="0">
                <a:solidFill>
                  <a:schemeClr val="tx1"/>
                </a:solidFill>
                <a:latin typeface="ＭＳ Ｐゴシック" pitchFamily="50" charset="-128"/>
                <a:ea typeface="ＭＳ Ｐゴシック" pitchFamily="50" charset="-128"/>
              </a:rPr>
              <a:t>筑波大生は約</a:t>
            </a:r>
            <a:r>
              <a:rPr lang="en-US" altLang="ja-JP" spc="-100" dirty="0" smtClean="0">
                <a:solidFill>
                  <a:schemeClr val="tx1"/>
                </a:solidFill>
                <a:latin typeface="ＭＳ Ｐゴシック" pitchFamily="50" charset="-128"/>
                <a:ea typeface="ＭＳ Ｐゴシック" pitchFamily="50" charset="-128"/>
              </a:rPr>
              <a:t>16,800</a:t>
            </a:r>
            <a:r>
              <a:rPr lang="ja-JP" altLang="en-US" spc="-100" dirty="0" smtClean="0">
                <a:solidFill>
                  <a:schemeClr val="tx1"/>
                </a:solidFill>
                <a:latin typeface="ＭＳ Ｐゴシック" pitchFamily="50" charset="-128"/>
                <a:ea typeface="ＭＳ Ｐゴシック" pitchFamily="50" charset="-128"/>
              </a:rPr>
              <a:t>人</a:t>
            </a:r>
            <a:endParaRPr lang="en-US" altLang="ja-JP" spc="-100" dirty="0" smtClean="0">
              <a:solidFill>
                <a:schemeClr val="tx1"/>
              </a:solidFill>
              <a:latin typeface="ＭＳ Ｐゴシック" pitchFamily="50" charset="-128"/>
              <a:ea typeface="ＭＳ Ｐゴシック" pitchFamily="50" charset="-128"/>
            </a:endParaRPr>
          </a:p>
          <a:p>
            <a:pPr marL="0" indent="0">
              <a:buNone/>
            </a:pPr>
            <a:r>
              <a:rPr lang="ja-JP" altLang="en-US" spc="-100" dirty="0" smtClean="0">
                <a:solidFill>
                  <a:schemeClr val="tx1"/>
                </a:solidFill>
                <a:latin typeface="ＭＳ Ｐゴシック" pitchFamily="50" charset="-128"/>
                <a:ea typeface="ＭＳ Ｐゴシック" pitchFamily="50" charset="-128"/>
              </a:rPr>
              <a:t>→</a:t>
            </a:r>
            <a:r>
              <a:rPr lang="en-US" altLang="ja-JP" spc="-100" dirty="0" smtClean="0">
                <a:solidFill>
                  <a:schemeClr val="tx1"/>
                </a:solidFill>
                <a:latin typeface="ＭＳ Ｐゴシック" pitchFamily="50" charset="-128"/>
                <a:ea typeface="ＭＳ Ｐゴシック" pitchFamily="50" charset="-128"/>
              </a:rPr>
              <a:t>1</a:t>
            </a:r>
            <a:r>
              <a:rPr lang="ja-JP" altLang="en-US" spc="-100" dirty="0" smtClean="0">
                <a:solidFill>
                  <a:schemeClr val="tx1"/>
                </a:solidFill>
                <a:latin typeface="ＭＳ Ｐゴシック" pitchFamily="50" charset="-128"/>
                <a:ea typeface="ＭＳ Ｐゴシック" pitchFamily="50" charset="-128"/>
              </a:rPr>
              <a:t>人当たり</a:t>
            </a:r>
            <a:r>
              <a:rPr lang="en-US" altLang="ja-JP" sz="3200" b="1" spc="-100" dirty="0" smtClean="0">
                <a:solidFill>
                  <a:srgbClr val="FF0000"/>
                </a:solidFill>
                <a:latin typeface="ＭＳ Ｐゴシック" pitchFamily="50" charset="-128"/>
                <a:ea typeface="ＭＳ Ｐゴシック" pitchFamily="50" charset="-128"/>
              </a:rPr>
              <a:t>17,857</a:t>
            </a:r>
            <a:r>
              <a:rPr lang="ja-JP" altLang="en-US" sz="3200" b="1" spc="-100" dirty="0" smtClean="0">
                <a:solidFill>
                  <a:srgbClr val="FF0000"/>
                </a:solidFill>
                <a:latin typeface="ＭＳ Ｐゴシック" pitchFamily="50" charset="-128"/>
                <a:ea typeface="ＭＳ Ｐゴシック" pitchFamily="50" charset="-128"/>
              </a:rPr>
              <a:t>円</a:t>
            </a:r>
            <a:r>
              <a:rPr lang="ja-JP" altLang="en-US" spc="-100" dirty="0" smtClean="0">
                <a:solidFill>
                  <a:schemeClr val="tx1"/>
                </a:solidFill>
                <a:latin typeface="ＭＳ Ｐゴシック" pitchFamily="50" charset="-128"/>
                <a:ea typeface="ＭＳ Ｐゴシック" pitchFamily="50" charset="-128"/>
              </a:rPr>
              <a:t>の購入が必要</a:t>
            </a:r>
            <a:endParaRPr lang="en-US" altLang="ja-JP" spc="-100" dirty="0" smtClean="0">
              <a:solidFill>
                <a:schemeClr val="tx1"/>
              </a:solidFill>
              <a:latin typeface="ＭＳ Ｐゴシック" pitchFamily="50" charset="-128"/>
              <a:ea typeface="ＭＳ Ｐゴシック" pitchFamily="50" charset="-128"/>
            </a:endParaRPr>
          </a:p>
          <a:p>
            <a:r>
              <a:rPr lang="ja-JP" altLang="en-US" spc="-100" dirty="0" smtClean="0">
                <a:solidFill>
                  <a:schemeClr val="tx1"/>
                </a:solidFill>
                <a:latin typeface="ＭＳ Ｐゴシック" pitchFamily="50" charset="-128"/>
                <a:ea typeface="ＭＳ Ｐゴシック" pitchFamily="50" charset="-128"/>
              </a:rPr>
              <a:t>書店年間平均購入額　アンケートより</a:t>
            </a:r>
            <a:r>
              <a:rPr lang="en-US" altLang="ja-JP" sz="3200" b="1" spc="-100" dirty="0" smtClean="0">
                <a:solidFill>
                  <a:srgbClr val="FF0000"/>
                </a:solidFill>
                <a:latin typeface="ＭＳ Ｐゴシック" pitchFamily="50" charset="-128"/>
                <a:ea typeface="ＭＳ Ｐゴシック" pitchFamily="50" charset="-128"/>
              </a:rPr>
              <a:t>12,833</a:t>
            </a:r>
            <a:r>
              <a:rPr lang="ja-JP" altLang="en-US" sz="3200" b="1" spc="-100" dirty="0" smtClean="0">
                <a:solidFill>
                  <a:srgbClr val="FF0000"/>
                </a:solidFill>
                <a:latin typeface="ＭＳ Ｐゴシック" pitchFamily="50" charset="-128"/>
                <a:ea typeface="ＭＳ Ｐゴシック" pitchFamily="50" charset="-128"/>
              </a:rPr>
              <a:t>円</a:t>
            </a:r>
            <a:endParaRPr lang="en-US" sz="2000" b="1" spc="-100" dirty="0">
              <a:solidFill>
                <a:srgbClr val="FF0000"/>
              </a:solidFill>
              <a:latin typeface="ＭＳ Ｐゴシック" pitchFamily="50" charset="-128"/>
              <a:ea typeface="ＭＳ Ｐゴシック" pitchFamily="50" charset="-128"/>
            </a:endParaRPr>
          </a:p>
        </p:txBody>
      </p:sp>
      <p:sp>
        <p:nvSpPr>
          <p:cNvPr id="4" name="爆発 2 3"/>
          <p:cNvSpPr/>
          <p:nvPr/>
        </p:nvSpPr>
        <p:spPr>
          <a:xfrm>
            <a:off x="608400" y="3830645"/>
            <a:ext cx="8692244" cy="2667521"/>
          </a:xfrm>
          <a:prstGeom prst="irregularSeal2">
            <a:avLst/>
          </a:prstGeom>
          <a:solidFill>
            <a:schemeClr val="accent6">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b="1" dirty="0" smtClean="0">
                <a:ln w="0">
                  <a:noFill/>
                </a:ln>
                <a:solidFill>
                  <a:srgbClr val="002060"/>
                </a:solidFill>
                <a:effectLst>
                  <a:outerShdw blurRad="38100" dist="25400" dir="5400000" algn="ctr" rotWithShape="0">
                    <a:srgbClr val="6E747A">
                      <a:alpha val="43000"/>
                    </a:srgbClr>
                  </a:outerShdw>
                </a:effectLst>
                <a:latin typeface="ＭＳ Ｐゴシック" pitchFamily="50" charset="-128"/>
                <a:ea typeface="ＭＳ Ｐゴシック" pitchFamily="50" charset="-128"/>
              </a:rPr>
              <a:t>5,024</a:t>
            </a:r>
            <a:r>
              <a:rPr lang="ja-JP" altLang="en-US" sz="4000" b="1" dirty="0" smtClean="0">
                <a:ln w="0">
                  <a:noFill/>
                </a:ln>
                <a:solidFill>
                  <a:srgbClr val="002060"/>
                </a:solidFill>
                <a:effectLst>
                  <a:outerShdw blurRad="38100" dist="25400" dir="5400000" algn="ctr" rotWithShape="0">
                    <a:srgbClr val="6E747A">
                      <a:alpha val="43000"/>
                    </a:srgbClr>
                  </a:outerShdw>
                </a:effectLst>
                <a:latin typeface="ＭＳ Ｐゴシック" pitchFamily="50" charset="-128"/>
                <a:ea typeface="ＭＳ Ｐゴシック" pitchFamily="50" charset="-128"/>
              </a:rPr>
              <a:t>円</a:t>
            </a:r>
            <a:endParaRPr lang="en-US" altLang="ja-JP" sz="4000" b="1" dirty="0" smtClean="0">
              <a:ln w="0">
                <a:noFill/>
              </a:ln>
              <a:solidFill>
                <a:srgbClr val="002060"/>
              </a:solidFill>
              <a:effectLst>
                <a:outerShdw blurRad="38100" dist="25400" dir="5400000" algn="ctr" rotWithShape="0">
                  <a:srgbClr val="6E747A">
                    <a:alpha val="43000"/>
                  </a:srgbClr>
                </a:outerShdw>
              </a:effectLst>
              <a:latin typeface="ＭＳ Ｐゴシック" pitchFamily="50" charset="-128"/>
              <a:ea typeface="ＭＳ Ｐゴシック" pitchFamily="50" charset="-128"/>
            </a:endParaRPr>
          </a:p>
          <a:p>
            <a:pPr algn="ctr"/>
            <a:r>
              <a:rPr lang="ja-JP" altLang="en-US" sz="4000" b="1" dirty="0" smtClean="0">
                <a:ln w="0">
                  <a:noFill/>
                </a:ln>
                <a:solidFill>
                  <a:srgbClr val="002060"/>
                </a:solidFill>
                <a:effectLst>
                  <a:outerShdw blurRad="38100" dist="25400" dir="5400000" algn="ctr" rotWithShape="0">
                    <a:srgbClr val="6E747A">
                      <a:alpha val="43000"/>
                    </a:srgbClr>
                  </a:outerShdw>
                </a:effectLst>
                <a:latin typeface="ＭＳ Ｐゴシック" pitchFamily="50" charset="-128"/>
                <a:ea typeface="ＭＳ Ｐゴシック" pitchFamily="50" charset="-128"/>
              </a:rPr>
              <a:t>足りない！</a:t>
            </a:r>
            <a:endParaRPr lang="en-US" sz="4000" b="1" dirty="0">
              <a:ln w="0">
                <a:noFill/>
              </a:ln>
              <a:solidFill>
                <a:srgbClr val="002060"/>
              </a:solidFill>
              <a:effectLst>
                <a:outerShdw blurRad="38100" dist="25400" dir="5400000" algn="ctr" rotWithShape="0">
                  <a:srgbClr val="6E747A">
                    <a:alpha val="43000"/>
                  </a:srgbClr>
                </a:outerShdw>
              </a:effectLst>
              <a:latin typeface="ＭＳ Ｐゴシック" pitchFamily="50" charset="-128"/>
              <a:ea typeface="ＭＳ Ｐゴシック" pitchFamily="50" charset="-128"/>
            </a:endParaRPr>
          </a:p>
        </p:txBody>
      </p:sp>
      <p:sp>
        <p:nvSpPr>
          <p:cNvPr id="6"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a:solidFill>
                  <a:schemeClr val="bg1"/>
                </a:solidFill>
              </a:rPr>
              <a:t>筑波大生で書店</a:t>
            </a:r>
            <a:r>
              <a:rPr kumimoji="1" lang="ja-JP" altLang="en-US" sz="3600" dirty="0" smtClean="0">
                <a:solidFill>
                  <a:schemeClr val="bg1"/>
                </a:solidFill>
              </a:rPr>
              <a:t>を</a:t>
            </a:r>
            <a:endParaRPr kumimoji="1" lang="en-US" altLang="ja-JP" sz="3600" dirty="0" smtClean="0">
              <a:solidFill>
                <a:schemeClr val="bg1"/>
              </a:solidFill>
            </a:endParaRPr>
          </a:p>
          <a:p>
            <a:pPr>
              <a:lnSpc>
                <a:spcPct val="100000"/>
              </a:lnSpc>
            </a:pPr>
            <a:r>
              <a:rPr kumimoji="1" lang="ja-JP" altLang="en-US" sz="3600" dirty="0" smtClean="0">
                <a:solidFill>
                  <a:schemeClr val="bg1"/>
                </a:solidFill>
              </a:rPr>
              <a:t>救う</a:t>
            </a:r>
            <a:r>
              <a:rPr kumimoji="1" lang="ja-JP" altLang="en-US" sz="3600" dirty="0">
                <a:solidFill>
                  <a:schemeClr val="bg1"/>
                </a:solidFill>
              </a:rPr>
              <a:t>ためには</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p:cNvSpPr>
            <a:spLocks noGrp="1"/>
          </p:cNvSpPr>
          <p:nvPr>
            <p:ph type="sldNum" sz="quarter" idx="12"/>
          </p:nvPr>
        </p:nvSpPr>
        <p:spPr/>
        <p:txBody>
          <a:bodyPr/>
          <a:lstStyle/>
          <a:p>
            <a:fld id="{5DBAE4E6-4D12-4A48-9B6B-6FA0B79BEE93}" type="slidenum">
              <a:rPr lang="en-US" smtClean="0"/>
              <a:t>49</a:t>
            </a:fld>
            <a:endParaRPr lang="en-US"/>
          </a:p>
        </p:txBody>
      </p:sp>
    </p:spTree>
    <p:extLst>
      <p:ext uri="{BB962C8B-B14F-4D97-AF65-F5344CB8AC3E}">
        <p14:creationId xmlns:p14="http://schemas.microsoft.com/office/powerpoint/2010/main" val="260607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8229" y="223605"/>
            <a:ext cx="5220000" cy="1187533"/>
          </a:xfrm>
          <a:solidFill>
            <a:schemeClr val="accent1"/>
          </a:solidFill>
        </p:spPr>
        <p:txBody>
          <a:body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全国的な</a:t>
            </a:r>
            <a:r>
              <a:rPr kumimoji="1" lang="en-US" altLang="ja-JP" sz="3600" dirty="0" smtClean="0">
                <a:solidFill>
                  <a:schemeClr val="bg1"/>
                </a:solidFill>
                <a:latin typeface="メイリオ" panose="020B0604030504040204" pitchFamily="50" charset="-128"/>
                <a:ea typeface="メイリオ" panose="020B0604030504040204" pitchFamily="50" charset="-128"/>
              </a:rPr>
              <a:t/>
            </a:r>
            <a:br>
              <a:rPr kumimoji="1" lang="en-US" altLang="ja-JP" sz="3600" dirty="0" smtClean="0">
                <a:solidFill>
                  <a:schemeClr val="bg1"/>
                </a:solidFill>
                <a:latin typeface="メイリオ" panose="020B0604030504040204" pitchFamily="50" charset="-128"/>
                <a:ea typeface="メイリオ" panose="020B0604030504040204" pitchFamily="50" charset="-128"/>
              </a:rPr>
            </a:br>
            <a:r>
              <a:rPr kumimoji="1" lang="ja-JP" altLang="en-US" sz="3600" dirty="0" smtClean="0">
                <a:solidFill>
                  <a:schemeClr val="bg1"/>
                </a:solidFill>
                <a:latin typeface="メイリオ" panose="020B0604030504040204" pitchFamily="50" charset="-128"/>
                <a:ea typeface="メイリオ" panose="020B0604030504040204" pitchFamily="50" charset="-128"/>
              </a:rPr>
              <a:t>書店消滅の傾向</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08229" y="6444833"/>
            <a:ext cx="4224233"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東京商工リサーチ調べのグラフと情報サイト 閉店開店、より班員が作成</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10" name="コンテンツ プレースホルダー 9"/>
          <p:cNvSpPr>
            <a:spLocks noGrp="1"/>
          </p:cNvSpPr>
          <p:nvPr>
            <p:ph idx="1"/>
          </p:nvPr>
        </p:nvSpPr>
        <p:spPr>
          <a:xfrm>
            <a:off x="608230" y="1735138"/>
            <a:ext cx="7313613" cy="4056062"/>
          </a:xfrm>
        </p:spPr>
        <p:txBody>
          <a:bodyPr/>
          <a:lstStyle/>
          <a:p>
            <a:pPr marL="0" indent="0">
              <a:buNone/>
            </a:pPr>
            <a:r>
              <a:rPr kumimoji="1" lang="ja-JP" altLang="en-US" dirty="0" smtClean="0"/>
              <a:t>　</a:t>
            </a:r>
            <a:endParaRPr kumimoji="1" lang="ja-JP" altLang="en-US" dirty="0"/>
          </a:p>
        </p:txBody>
      </p:sp>
      <p:graphicFrame>
        <p:nvGraphicFramePr>
          <p:cNvPr id="8" name="コンテンツ プレースホルダー 4"/>
          <p:cNvGraphicFramePr>
            <a:graphicFrameLocks/>
          </p:cNvGraphicFramePr>
          <p:nvPr>
            <p:extLst>
              <p:ext uri="{D42A27DB-BD31-4B8C-83A1-F6EECF244321}">
                <p14:modId xmlns:p14="http://schemas.microsoft.com/office/powerpoint/2010/main" val="948039924"/>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p:cNvSpPr txBox="1"/>
          <p:nvPr/>
        </p:nvSpPr>
        <p:spPr>
          <a:xfrm>
            <a:off x="6547057" y="1439718"/>
            <a:ext cx="2373967" cy="461665"/>
          </a:xfrm>
          <a:prstGeom prst="rect">
            <a:avLst/>
          </a:prstGeom>
          <a:noFill/>
        </p:spPr>
        <p:txBody>
          <a:bodyPr wrap="square" rtlCol="0">
            <a:spAutoFit/>
          </a:bodyPr>
          <a:lstStyle/>
          <a:p>
            <a:r>
              <a:rPr kumimoji="1" lang="en-US" altLang="ja-JP" sz="2400" u="sng" dirty="0" smtClean="0">
                <a:latin typeface="ＭＳ Ｐゴシック"/>
                <a:ea typeface="ＭＳ Ｐゴシック"/>
                <a:cs typeface="ＭＳ Ｐゴシック"/>
              </a:rPr>
              <a:t>※</a:t>
            </a:r>
            <a:r>
              <a:rPr kumimoji="1" lang="ja-JP" altLang="en-US" sz="2400" u="sng" dirty="0" smtClean="0">
                <a:latin typeface="ＭＳ Ｐゴシック"/>
                <a:ea typeface="ＭＳ Ｐゴシック"/>
                <a:cs typeface="ＭＳ Ｐゴシック"/>
              </a:rPr>
              <a:t>全て</a:t>
            </a:r>
            <a:r>
              <a:rPr kumimoji="1" lang="en-US" altLang="ja-JP" sz="2400" u="sng" dirty="0" smtClean="0">
                <a:latin typeface="ＭＳ Ｐゴシック"/>
                <a:ea typeface="ＭＳ Ｐゴシック"/>
                <a:cs typeface="ＭＳ Ｐゴシック"/>
              </a:rPr>
              <a:t>2016</a:t>
            </a:r>
            <a:r>
              <a:rPr kumimoji="1" lang="ja-JP" altLang="en-US" sz="2400" u="sng" dirty="0" smtClean="0">
                <a:latin typeface="ＭＳ Ｐゴシック"/>
                <a:ea typeface="ＭＳ Ｐゴシック"/>
                <a:cs typeface="ＭＳ Ｐゴシック"/>
              </a:rPr>
              <a:t>年度</a:t>
            </a:r>
            <a:endParaRPr kumimoji="1" lang="ja-JP" altLang="en-US" sz="2400" u="sng" dirty="0">
              <a:latin typeface="ＭＳ Ｐゴシック"/>
              <a:ea typeface="ＭＳ Ｐゴシック"/>
              <a:cs typeface="ＭＳ Ｐゴシック"/>
            </a:endParaRPr>
          </a:p>
        </p:txBody>
      </p:sp>
      <p:sp>
        <p:nvSpPr>
          <p:cNvPr id="9" name="正方形/長方形 8"/>
          <p:cNvSpPr/>
          <p:nvPr/>
        </p:nvSpPr>
        <p:spPr>
          <a:xfrm>
            <a:off x="-794" y="5630401"/>
            <a:ext cx="9144000" cy="10068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6514754" y="2954819"/>
            <a:ext cx="1288333" cy="461665"/>
          </a:xfrm>
          <a:prstGeom prst="rect">
            <a:avLst/>
          </a:prstGeom>
          <a:noFill/>
          <a:ln>
            <a:noFill/>
          </a:ln>
        </p:spPr>
        <p:txBody>
          <a:bodyPr wrap="none" rtlCol="0">
            <a:spAutoFit/>
          </a:bodyPr>
          <a:lstStyle/>
          <a:p>
            <a:pPr algn="ct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１か月で</a:t>
            </a:r>
            <a:endParaRPr kumimoji="1" lang="ja-JP" altLang="en-US" sz="2800" dirty="0">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865012190"/>
              </p:ext>
            </p:extLst>
          </p:nvPr>
        </p:nvGraphicFramePr>
        <p:xfrm>
          <a:off x="608231" y="1960181"/>
          <a:ext cx="5582227" cy="4060925"/>
        </p:xfrm>
        <a:graphic>
          <a:graphicData uri="http://schemas.openxmlformats.org/drawingml/2006/table">
            <a:tbl>
              <a:tblPr>
                <a:tableStyleId>{5C22544A-7EE6-4342-B048-85BDC9FD1C3A}</a:tableStyleId>
              </a:tblPr>
              <a:tblGrid>
                <a:gridCol w="3153469"/>
                <a:gridCol w="1214379"/>
                <a:gridCol w="1214379"/>
              </a:tblGrid>
              <a:tr h="251126">
                <a:tc>
                  <a:txBody>
                    <a:bodyPr/>
                    <a:lstStyle/>
                    <a:p>
                      <a:pPr algn="l" fontAlgn="ctr"/>
                      <a:r>
                        <a:rPr lang="ja-JP" altLang="en-US" sz="1600" u="none" strike="noStrike" dirty="0" smtClean="0">
                          <a:effectLst/>
                          <a:latin typeface="ＭＳ Ｐゴシック" panose="020B0600070205080204" pitchFamily="50" charset="-128"/>
                          <a:ea typeface="ＭＳ Ｐゴシック" panose="020B0600070205080204" pitchFamily="50" charset="-128"/>
                        </a:rPr>
                        <a:t>書店名</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所在地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閉鎖・休業日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ブックサーカス藤沢店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ブックハウスロッグ中津店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大分県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リブロ西鉄平尾店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福岡県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en-US" sz="1600" u="none" strike="noStrike" dirty="0" err="1">
                          <a:effectLst/>
                          <a:latin typeface="ＭＳ Ｐゴシック" panose="020B0600070205080204" pitchFamily="50" charset="-128"/>
                          <a:ea typeface="ＭＳ Ｐゴシック" panose="020B0600070205080204" pitchFamily="50" charset="-128"/>
                        </a:rPr>
                        <a:t>Ｆorma</a:t>
                      </a:r>
                      <a:r>
                        <a:rPr lang="en-US" sz="1600" u="none" strike="noStrike" dirty="0">
                          <a:effectLst/>
                          <a:latin typeface="ＭＳ Ｐゴシック" panose="020B0600070205080204" pitchFamily="50" charset="-128"/>
                          <a:ea typeface="ＭＳ Ｐゴシック" panose="020B0600070205080204" pitchFamily="50" charset="-128"/>
                        </a:rPr>
                        <a:t> </a:t>
                      </a:r>
                      <a:r>
                        <a:rPr lang="en-US" sz="1600" u="none" strike="noStrike" dirty="0" err="1">
                          <a:effectLst/>
                          <a:latin typeface="ＭＳ Ｐゴシック" panose="020B0600070205080204" pitchFamily="50" charset="-128"/>
                          <a:ea typeface="ＭＳ Ｐゴシック" panose="020B0600070205080204" pitchFamily="50" charset="-128"/>
                        </a:rPr>
                        <a:t>merceria</a:t>
                      </a:r>
                      <a:r>
                        <a:rPr lang="ja-JP" altLang="en-US" sz="1600" u="none" strike="noStrike" dirty="0">
                          <a:effectLst/>
                          <a:latin typeface="ＭＳ Ｐゴシック" panose="020B0600070205080204" pitchFamily="50" charset="-128"/>
                          <a:ea typeface="ＭＳ Ｐゴシック" panose="020B0600070205080204" pitchFamily="50" charset="-128"/>
                        </a:rPr>
                        <a:t>イオン浦和美園店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埼玉県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友朋堂吾妻店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茨城県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友朋堂桜店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12</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dirty="0">
                          <a:effectLst/>
                          <a:latin typeface="ＭＳ Ｐゴシック" panose="020B0600070205080204" pitchFamily="50" charset="-128"/>
                          <a:ea typeface="ＭＳ Ｐゴシック" panose="020B0600070205080204" pitchFamily="50" charset="-128"/>
                        </a:rPr>
                        <a:t>友朋堂梅園店</a:t>
                      </a:r>
                      <a:endParaRPr lang="zh-TW"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12</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89175">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未来屋書店津南店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三重県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福家書店厚木店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アシーネ君津店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千葉県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小山助学館鳴門店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徳島県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ブックランドとおの柏里店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大阪府</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en-US" sz="1600" u="none" strike="noStrike">
                          <a:effectLst/>
                          <a:latin typeface="ＭＳ Ｐゴシック" panose="020B0600070205080204" pitchFamily="50" charset="-128"/>
                          <a:ea typeface="ＭＳ Ｐゴシック" panose="020B0600070205080204" pitchFamily="50" charset="-128"/>
                        </a:rPr>
                        <a:t>MANYO</a:t>
                      </a:r>
                      <a:r>
                        <a:rPr lang="ja-JP" altLang="en-US" sz="1600" u="none" strike="noStrike">
                          <a:effectLst/>
                          <a:latin typeface="ＭＳ Ｐゴシック" panose="020B0600070205080204" pitchFamily="50" charset="-128"/>
                          <a:ea typeface="ＭＳ Ｐゴシック" panose="020B0600070205080204" pitchFamily="50" charset="-128"/>
                        </a:rPr>
                        <a:t>宇治山田店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三重県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興文堂書店一宮店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高知県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bl>
          </a:graphicData>
        </a:graphic>
      </p:graphicFrame>
      <p:sp>
        <p:nvSpPr>
          <p:cNvPr id="15" name="右中かっこ 14"/>
          <p:cNvSpPr/>
          <p:nvPr/>
        </p:nvSpPr>
        <p:spPr>
          <a:xfrm>
            <a:off x="6190458" y="1971835"/>
            <a:ext cx="402141" cy="4042345"/>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6514754" y="3876568"/>
            <a:ext cx="2629246" cy="830997"/>
          </a:xfrm>
          <a:prstGeom prst="rect">
            <a:avLst/>
          </a:prstGeom>
          <a:noFill/>
        </p:spPr>
        <p:txBody>
          <a:bodyPr wrap="none" rtlCol="0">
            <a:spAutoFit/>
          </a:bodyPr>
          <a:lstStyle/>
          <a:p>
            <a:pPr algn="ctr"/>
            <a:r>
              <a:rPr kumimoji="1" lang="en-US" altLang="ja-JP" sz="2400"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日に</a:t>
            </a:r>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rPr>
              <a:t>1</a:t>
            </a: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店舗以上の</a:t>
            </a:r>
            <a:endParaRPr kumimoji="1" lang="en-US" altLang="ja-JP" sz="2400" dirty="0" smtClean="0">
              <a:solidFill>
                <a:srgbClr val="000000"/>
              </a:solidFill>
              <a:latin typeface="ＭＳ Ｐゴシック" panose="020B0600070205080204" pitchFamily="50" charset="-128"/>
              <a:ea typeface="ＭＳ Ｐゴシック" panose="020B0600070205080204" pitchFamily="50" charset="-128"/>
            </a:endParaRPr>
          </a:p>
          <a:p>
            <a:pPr algn="ct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ペース</a:t>
            </a:r>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rPr>
              <a:t>…</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7685946" y="2864915"/>
            <a:ext cx="1415772" cy="584776"/>
          </a:xfrm>
          <a:prstGeom prst="rect">
            <a:avLst/>
          </a:prstGeom>
          <a:noFill/>
        </p:spPr>
        <p:txBody>
          <a:bodyPr wrap="none" rtlCol="0">
            <a:spAutoFit/>
          </a:bodyPr>
          <a:lstStyle/>
          <a:p>
            <a:r>
              <a:rPr kumimoji="1" lang="en-US" altLang="ja-JP" sz="3200" dirty="0">
                <a:solidFill>
                  <a:srgbClr val="FF0000"/>
                </a:solidFill>
                <a:latin typeface="ＭＳ Ｐゴシック" panose="020B0600070205080204" pitchFamily="50" charset="-128"/>
                <a:ea typeface="ＭＳ Ｐゴシック" panose="020B0600070205080204" pitchFamily="50" charset="-128"/>
              </a:rPr>
              <a:t>33</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店舗</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5</a:t>
            </a:fld>
            <a:endParaRPr lang="en-US"/>
          </a:p>
        </p:txBody>
      </p:sp>
    </p:spTree>
    <p:extLst>
      <p:ext uri="{BB962C8B-B14F-4D97-AF65-F5344CB8AC3E}">
        <p14:creationId xmlns:p14="http://schemas.microsoft.com/office/powerpoint/2010/main" val="192333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図形グループ 16"/>
          <p:cNvGrpSpPr/>
          <p:nvPr/>
        </p:nvGrpSpPr>
        <p:grpSpPr>
          <a:xfrm>
            <a:off x="339159" y="297118"/>
            <a:ext cx="8655893" cy="6376109"/>
            <a:chOff x="388691" y="350762"/>
            <a:chExt cx="8655893" cy="6376109"/>
          </a:xfrm>
        </p:grpSpPr>
        <p:pic>
          <p:nvPicPr>
            <p:cNvPr id="18" name="図 17"/>
            <p:cNvPicPr>
              <a:picLocks noChangeAspect="1"/>
            </p:cNvPicPr>
            <p:nvPr/>
          </p:nvPicPr>
          <p:blipFill>
            <a:blip r:embed="rId2"/>
            <a:stretch>
              <a:fillRect/>
            </a:stretch>
          </p:blipFill>
          <p:spPr>
            <a:xfrm>
              <a:off x="388691" y="1811754"/>
              <a:ext cx="2794000" cy="4064000"/>
            </a:xfrm>
            <a:prstGeom prst="rect">
              <a:avLst/>
            </a:prstGeom>
          </p:spPr>
        </p:pic>
        <p:grpSp>
          <p:nvGrpSpPr>
            <p:cNvPr id="20" name="図形グループ 19"/>
            <p:cNvGrpSpPr/>
            <p:nvPr/>
          </p:nvGrpSpPr>
          <p:grpSpPr>
            <a:xfrm>
              <a:off x="3504723" y="350762"/>
              <a:ext cx="5539861" cy="6376109"/>
              <a:chOff x="3504723" y="350762"/>
              <a:chExt cx="5539861" cy="6376109"/>
            </a:xfrm>
          </p:grpSpPr>
          <p:pic>
            <p:nvPicPr>
              <p:cNvPr id="21" name="図 20"/>
              <p:cNvPicPr>
                <a:picLocks noChangeAspect="1"/>
              </p:cNvPicPr>
              <p:nvPr/>
            </p:nvPicPr>
            <p:blipFill>
              <a:blip r:embed="rId3"/>
              <a:stretch>
                <a:fillRect/>
              </a:stretch>
            </p:blipFill>
            <p:spPr>
              <a:xfrm>
                <a:off x="4827762" y="350762"/>
                <a:ext cx="2273449" cy="3296501"/>
              </a:xfrm>
              <a:prstGeom prst="rect">
                <a:avLst/>
              </a:prstGeom>
            </p:spPr>
          </p:pic>
          <p:pic>
            <p:nvPicPr>
              <p:cNvPr id="22" name="図 21"/>
              <p:cNvPicPr>
                <a:picLocks noChangeAspect="1"/>
              </p:cNvPicPr>
              <p:nvPr/>
            </p:nvPicPr>
            <p:blipFill>
              <a:blip r:embed="rId4"/>
              <a:stretch>
                <a:fillRect/>
              </a:stretch>
            </p:blipFill>
            <p:spPr>
              <a:xfrm>
                <a:off x="4622323" y="864007"/>
                <a:ext cx="2293367" cy="3287245"/>
              </a:xfrm>
              <a:prstGeom prst="rect">
                <a:avLst/>
              </a:prstGeom>
            </p:spPr>
          </p:pic>
          <p:pic>
            <p:nvPicPr>
              <p:cNvPr id="23" name="図 22"/>
              <p:cNvPicPr>
                <a:picLocks noChangeAspect="1"/>
              </p:cNvPicPr>
              <p:nvPr/>
            </p:nvPicPr>
            <p:blipFill>
              <a:blip r:embed="rId5"/>
              <a:stretch>
                <a:fillRect/>
              </a:stretch>
            </p:blipFill>
            <p:spPr>
              <a:xfrm>
                <a:off x="4378007" y="1479461"/>
                <a:ext cx="2319855" cy="3314079"/>
              </a:xfrm>
              <a:prstGeom prst="rect">
                <a:avLst/>
              </a:prstGeom>
            </p:spPr>
          </p:pic>
          <p:pic>
            <p:nvPicPr>
              <p:cNvPr id="24" name="図 23"/>
              <p:cNvPicPr>
                <a:picLocks noChangeAspect="1"/>
              </p:cNvPicPr>
              <p:nvPr/>
            </p:nvPicPr>
            <p:blipFill>
              <a:blip r:embed="rId6"/>
              <a:stretch>
                <a:fillRect/>
              </a:stretch>
            </p:blipFill>
            <p:spPr>
              <a:xfrm>
                <a:off x="4085281" y="2055451"/>
                <a:ext cx="2312300" cy="3314835"/>
              </a:xfrm>
              <a:prstGeom prst="rect">
                <a:avLst/>
              </a:prstGeom>
            </p:spPr>
          </p:pic>
          <p:pic>
            <p:nvPicPr>
              <p:cNvPr id="25" name="図 24"/>
              <p:cNvPicPr>
                <a:picLocks noChangeAspect="1"/>
              </p:cNvPicPr>
              <p:nvPr/>
            </p:nvPicPr>
            <p:blipFill>
              <a:blip r:embed="rId7"/>
              <a:stretch>
                <a:fillRect/>
              </a:stretch>
            </p:blipFill>
            <p:spPr>
              <a:xfrm>
                <a:off x="3827183" y="2695638"/>
                <a:ext cx="2291443" cy="3289153"/>
              </a:xfrm>
              <a:prstGeom prst="rect">
                <a:avLst/>
              </a:prstGeom>
            </p:spPr>
          </p:pic>
          <p:pic>
            <p:nvPicPr>
              <p:cNvPr id="26" name="図 25"/>
              <p:cNvPicPr>
                <a:picLocks noChangeAspect="1"/>
              </p:cNvPicPr>
              <p:nvPr/>
            </p:nvPicPr>
            <p:blipFill>
              <a:blip r:embed="rId8"/>
              <a:stretch>
                <a:fillRect/>
              </a:stretch>
            </p:blipFill>
            <p:spPr>
              <a:xfrm>
                <a:off x="3504723" y="3332629"/>
                <a:ext cx="2235200" cy="3175000"/>
              </a:xfrm>
              <a:prstGeom prst="rect">
                <a:avLst/>
              </a:prstGeom>
            </p:spPr>
          </p:pic>
          <p:pic>
            <p:nvPicPr>
              <p:cNvPr id="27" name="図 26"/>
              <p:cNvPicPr>
                <a:picLocks noChangeAspect="1"/>
              </p:cNvPicPr>
              <p:nvPr/>
            </p:nvPicPr>
            <p:blipFill>
              <a:blip r:embed="rId9"/>
              <a:stretch>
                <a:fillRect/>
              </a:stretch>
            </p:blipFill>
            <p:spPr>
              <a:xfrm>
                <a:off x="6799580" y="461763"/>
                <a:ext cx="2245004" cy="3153777"/>
              </a:xfrm>
              <a:prstGeom prst="rect">
                <a:avLst/>
              </a:prstGeom>
            </p:spPr>
          </p:pic>
          <p:pic>
            <p:nvPicPr>
              <p:cNvPr id="28" name="図 27"/>
              <p:cNvPicPr>
                <a:picLocks noChangeAspect="1"/>
              </p:cNvPicPr>
              <p:nvPr/>
            </p:nvPicPr>
            <p:blipFill>
              <a:blip r:embed="rId10"/>
              <a:stretch>
                <a:fillRect/>
              </a:stretch>
            </p:blipFill>
            <p:spPr>
              <a:xfrm>
                <a:off x="6583027" y="1069519"/>
                <a:ext cx="2232101" cy="3081733"/>
              </a:xfrm>
              <a:prstGeom prst="rect">
                <a:avLst/>
              </a:prstGeom>
            </p:spPr>
          </p:pic>
          <p:pic>
            <p:nvPicPr>
              <p:cNvPr id="29" name="図 28"/>
              <p:cNvPicPr>
                <a:picLocks noChangeAspect="1"/>
              </p:cNvPicPr>
              <p:nvPr/>
            </p:nvPicPr>
            <p:blipFill>
              <a:blip r:embed="rId11"/>
              <a:stretch>
                <a:fillRect/>
              </a:stretch>
            </p:blipFill>
            <p:spPr>
              <a:xfrm>
                <a:off x="6240343" y="1696738"/>
                <a:ext cx="2241778" cy="3033497"/>
              </a:xfrm>
              <a:prstGeom prst="rect">
                <a:avLst/>
              </a:prstGeom>
            </p:spPr>
          </p:pic>
          <p:pic>
            <p:nvPicPr>
              <p:cNvPr id="30" name="図 29"/>
              <p:cNvPicPr>
                <a:picLocks noChangeAspect="1"/>
              </p:cNvPicPr>
              <p:nvPr/>
            </p:nvPicPr>
            <p:blipFill>
              <a:blip r:embed="rId12"/>
              <a:stretch>
                <a:fillRect/>
              </a:stretch>
            </p:blipFill>
            <p:spPr>
              <a:xfrm>
                <a:off x="5769007" y="2304087"/>
                <a:ext cx="2334803" cy="3066199"/>
              </a:xfrm>
              <a:prstGeom prst="rect">
                <a:avLst/>
              </a:prstGeom>
            </p:spPr>
          </p:pic>
          <p:pic>
            <p:nvPicPr>
              <p:cNvPr id="31" name="図 30"/>
              <p:cNvPicPr>
                <a:picLocks noChangeAspect="1"/>
              </p:cNvPicPr>
              <p:nvPr/>
            </p:nvPicPr>
            <p:blipFill>
              <a:blip r:embed="rId13"/>
              <a:stretch>
                <a:fillRect/>
              </a:stretch>
            </p:blipFill>
            <p:spPr>
              <a:xfrm>
                <a:off x="5537935" y="2927731"/>
                <a:ext cx="2161143" cy="3156174"/>
              </a:xfrm>
              <a:prstGeom prst="rect">
                <a:avLst/>
              </a:prstGeom>
            </p:spPr>
          </p:pic>
          <p:pic>
            <p:nvPicPr>
              <p:cNvPr id="32" name="図 31"/>
              <p:cNvPicPr>
                <a:picLocks noChangeAspect="1"/>
              </p:cNvPicPr>
              <p:nvPr/>
            </p:nvPicPr>
            <p:blipFill>
              <a:blip r:embed="rId14"/>
              <a:stretch>
                <a:fillRect/>
              </a:stretch>
            </p:blipFill>
            <p:spPr>
              <a:xfrm>
                <a:off x="5132433" y="3533249"/>
                <a:ext cx="2199329" cy="3193622"/>
              </a:xfrm>
              <a:prstGeom prst="rect">
                <a:avLst/>
              </a:prstGeom>
            </p:spPr>
          </p:pic>
        </p:grpSp>
      </p:grpSp>
      <p:sp>
        <p:nvSpPr>
          <p:cNvPr id="33" name="テキスト ボックス 32"/>
          <p:cNvSpPr txBox="1"/>
          <p:nvPr/>
        </p:nvSpPr>
        <p:spPr>
          <a:xfrm>
            <a:off x="669036" y="260756"/>
            <a:ext cx="2159566" cy="769441"/>
          </a:xfrm>
          <a:prstGeom prst="rect">
            <a:avLst/>
          </a:prstGeom>
          <a:solidFill>
            <a:srgbClr val="FFFFFF"/>
          </a:solidFill>
          <a:ln w="38100" cmpd="sng">
            <a:solidFill>
              <a:srgbClr val="17375E"/>
            </a:solidFill>
          </a:ln>
        </p:spPr>
        <p:txBody>
          <a:bodyPr wrap="none" rtlCol="0">
            <a:spAutoFit/>
          </a:bodyPr>
          <a:lstStyle/>
          <a:p>
            <a:r>
              <a:rPr kumimoji="1" lang="en-US" altLang="ja-JP" sz="4400" dirty="0" smtClean="0">
                <a:latin typeface="ＭＳ ゴシック" panose="020B0609070205080204" pitchFamily="49" charset="-128"/>
                <a:ea typeface="ＭＳ ゴシック" panose="020B0609070205080204" pitchFamily="49" charset="-128"/>
              </a:rPr>
              <a:t>5,024</a:t>
            </a:r>
            <a:r>
              <a:rPr kumimoji="1" lang="ja-JP" altLang="en-US" sz="4400" dirty="0" smtClean="0">
                <a:latin typeface="ＭＳ ゴシック" panose="020B0609070205080204" pitchFamily="49" charset="-128"/>
                <a:ea typeface="ＭＳ ゴシック" panose="020B0609070205080204" pitchFamily="49" charset="-128"/>
              </a:rPr>
              <a:t>円</a:t>
            </a:r>
            <a:endParaRPr kumimoji="1" lang="ja-JP" altLang="en-US" sz="4400" dirty="0">
              <a:latin typeface="ＭＳ ゴシック" panose="020B0609070205080204" pitchFamily="49" charset="-128"/>
              <a:ea typeface="ＭＳ ゴシック" panose="020B0609070205080204" pitchFamily="49" charset="-128"/>
            </a:endParaRPr>
          </a:p>
        </p:txBody>
      </p:sp>
      <p:sp>
        <p:nvSpPr>
          <p:cNvPr id="34" name="テキスト ボックス 33"/>
          <p:cNvSpPr txBox="1"/>
          <p:nvPr/>
        </p:nvSpPr>
        <p:spPr>
          <a:xfrm>
            <a:off x="3300763" y="2602441"/>
            <a:ext cx="2890048" cy="1754327"/>
          </a:xfrm>
          <a:prstGeom prst="rect">
            <a:avLst/>
          </a:prstGeom>
          <a:solidFill>
            <a:srgbClr val="FFFFFF">
              <a:alpha val="84000"/>
            </a:srgbClr>
          </a:solidFill>
          <a:ln w="38100" cmpd="sng">
            <a:solidFill>
              <a:srgbClr val="17375E"/>
            </a:solidFill>
          </a:ln>
        </p:spPr>
        <p:txBody>
          <a:bodyPr wrap="square" rtlCol="0">
            <a:spAutoFit/>
          </a:bodyPr>
          <a:lstStyle/>
          <a:p>
            <a:pPr algn="ctr"/>
            <a:r>
              <a:rPr kumimoji="1" lang="ja-JP" altLang="en-US" sz="5400" dirty="0" smtClean="0">
                <a:latin typeface="ＭＳ ゴシック" panose="020B0609070205080204" pitchFamily="49" charset="-128"/>
                <a:ea typeface="ＭＳ ゴシック" panose="020B0609070205080204" pitchFamily="49" charset="-128"/>
              </a:rPr>
              <a:t>雑誌</a:t>
            </a:r>
            <a:endParaRPr kumimoji="1" lang="en-US" altLang="ja-JP" sz="5400" dirty="0" smtClean="0">
              <a:latin typeface="ＭＳ ゴシック" panose="020B0609070205080204" pitchFamily="49" charset="-128"/>
              <a:ea typeface="ＭＳ ゴシック" panose="020B0609070205080204" pitchFamily="49" charset="-128"/>
            </a:endParaRPr>
          </a:p>
          <a:p>
            <a:pPr algn="ctr"/>
            <a:r>
              <a:rPr kumimoji="1" lang="en-US" altLang="ja-JP" sz="5400" dirty="0" smtClean="0">
                <a:latin typeface="ＭＳ ゴシック" panose="020B0609070205080204" pitchFamily="49" charset="-128"/>
                <a:ea typeface="ＭＳ ゴシック" panose="020B0609070205080204" pitchFamily="49" charset="-128"/>
              </a:rPr>
              <a:t>13</a:t>
            </a:r>
            <a:r>
              <a:rPr kumimoji="1" lang="ja-JP" altLang="en-US" sz="5400" dirty="0" smtClean="0">
                <a:latin typeface="ＭＳ ゴシック" panose="020B0609070205080204" pitchFamily="49" charset="-128"/>
                <a:ea typeface="ＭＳ ゴシック" panose="020B0609070205080204" pitchFamily="49" charset="-128"/>
              </a:rPr>
              <a:t>冊</a:t>
            </a:r>
            <a:endParaRPr kumimoji="1" lang="ja-JP" altLang="en-US" sz="5400"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50</a:t>
            </a:fld>
            <a:endParaRPr lang="en-US"/>
          </a:p>
        </p:txBody>
      </p:sp>
    </p:spTree>
    <p:extLst>
      <p:ext uri="{BB962C8B-B14F-4D97-AF65-F5344CB8AC3E}">
        <p14:creationId xmlns:p14="http://schemas.microsoft.com/office/powerpoint/2010/main" val="3868177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9036" y="1629125"/>
            <a:ext cx="2854605" cy="4555067"/>
          </a:xfrm>
          <a:prstGeom prst="rect">
            <a:avLst/>
          </a:prstGeom>
        </p:spPr>
      </p:pic>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984" y="1629125"/>
            <a:ext cx="4736416" cy="4555067"/>
          </a:xfrm>
          <a:prstGeom prst="rect">
            <a:avLst/>
          </a:prstGeom>
        </p:spPr>
      </p:pic>
      <p:sp>
        <p:nvSpPr>
          <p:cNvPr id="20" name="テキスト ボックス 19"/>
          <p:cNvSpPr txBox="1"/>
          <p:nvPr/>
        </p:nvSpPr>
        <p:spPr>
          <a:xfrm>
            <a:off x="669036" y="260756"/>
            <a:ext cx="2159566" cy="769441"/>
          </a:xfrm>
          <a:prstGeom prst="rect">
            <a:avLst/>
          </a:prstGeom>
          <a:solidFill>
            <a:srgbClr val="FFFFFF"/>
          </a:solidFill>
          <a:ln w="38100" cmpd="sng">
            <a:solidFill>
              <a:srgbClr val="17375E"/>
            </a:solidFill>
          </a:ln>
        </p:spPr>
        <p:txBody>
          <a:bodyPr wrap="none" rtlCol="0">
            <a:spAutoFit/>
          </a:bodyPr>
          <a:lstStyle/>
          <a:p>
            <a:r>
              <a:rPr kumimoji="1" lang="en-US" altLang="ja-JP" sz="4400" dirty="0" smtClean="0">
                <a:latin typeface="ＭＳ ゴシック" panose="020B0609070205080204" pitchFamily="49" charset="-128"/>
                <a:ea typeface="ＭＳ ゴシック" panose="020B0609070205080204" pitchFamily="49" charset="-128"/>
              </a:rPr>
              <a:t>5,024</a:t>
            </a:r>
            <a:r>
              <a:rPr kumimoji="1" lang="ja-JP" altLang="en-US" sz="4400" dirty="0" smtClean="0">
                <a:latin typeface="ＭＳ ゴシック" panose="020B0609070205080204" pitchFamily="49" charset="-128"/>
                <a:ea typeface="ＭＳ ゴシック" panose="020B0609070205080204" pitchFamily="49" charset="-128"/>
              </a:rPr>
              <a:t>円</a:t>
            </a:r>
            <a:endParaRPr kumimoji="1" lang="ja-JP" altLang="en-US" sz="4400" dirty="0">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2812068" y="2601759"/>
            <a:ext cx="3647152" cy="1754327"/>
          </a:xfrm>
          <a:prstGeom prst="rect">
            <a:avLst/>
          </a:prstGeom>
          <a:solidFill>
            <a:srgbClr val="FFFFFF">
              <a:alpha val="84000"/>
            </a:srgbClr>
          </a:solidFill>
          <a:ln w="38100" cmpd="sng">
            <a:solidFill>
              <a:srgbClr val="17375E"/>
            </a:solidFill>
          </a:ln>
        </p:spPr>
        <p:txBody>
          <a:bodyPr wrap="none" rtlCol="0">
            <a:spAutoFit/>
          </a:bodyPr>
          <a:lstStyle/>
          <a:p>
            <a:pPr algn="ctr"/>
            <a:r>
              <a:rPr kumimoji="1" lang="ja-JP" altLang="en-US" sz="5400" dirty="0" smtClean="0">
                <a:latin typeface="ＭＳ ゴシック" panose="020B0609070205080204" pitchFamily="49" charset="-128"/>
                <a:ea typeface="ＭＳ ゴシック" panose="020B0609070205080204" pitchFamily="49" charset="-128"/>
              </a:rPr>
              <a:t>コミックス</a:t>
            </a:r>
            <a:endParaRPr kumimoji="1" lang="en-US" altLang="ja-JP" sz="5400" dirty="0" smtClean="0">
              <a:latin typeface="ＭＳ ゴシック" panose="020B0609070205080204" pitchFamily="49" charset="-128"/>
              <a:ea typeface="ＭＳ ゴシック" panose="020B0609070205080204" pitchFamily="49" charset="-128"/>
            </a:endParaRPr>
          </a:p>
          <a:p>
            <a:pPr algn="ctr"/>
            <a:r>
              <a:rPr kumimoji="1" lang="en-US" altLang="ja-JP" sz="5400" dirty="0" smtClean="0">
                <a:latin typeface="ＭＳ ゴシック" panose="020B0609070205080204" pitchFamily="49" charset="-128"/>
                <a:ea typeface="ＭＳ ゴシック" panose="020B0609070205080204" pitchFamily="49" charset="-128"/>
              </a:rPr>
              <a:t>12</a:t>
            </a:r>
            <a:r>
              <a:rPr kumimoji="1" lang="ja-JP" altLang="en-US" sz="5400" dirty="0" smtClean="0">
                <a:latin typeface="ＭＳ ゴシック" panose="020B0609070205080204" pitchFamily="49" charset="-128"/>
                <a:ea typeface="ＭＳ ゴシック" panose="020B0609070205080204" pitchFamily="49" charset="-128"/>
              </a:rPr>
              <a:t>冊</a:t>
            </a:r>
            <a:endParaRPr kumimoji="1" lang="ja-JP" altLang="en-US" sz="5400" dirty="0">
              <a:latin typeface="ＭＳ ゴシック" panose="020B0609070205080204" pitchFamily="49" charset="-128"/>
              <a:ea typeface="ＭＳ ゴシック" panose="020B0609070205080204" pitchFamily="49" charset="-128"/>
            </a:endParaRPr>
          </a:p>
        </p:txBody>
      </p:sp>
      <p:sp>
        <p:nvSpPr>
          <p:cNvPr id="2" name="正方形/長方形 1"/>
          <p:cNvSpPr/>
          <p:nvPr/>
        </p:nvSpPr>
        <p:spPr>
          <a:xfrm>
            <a:off x="1491471" y="6510091"/>
            <a:ext cx="7970048" cy="246221"/>
          </a:xfrm>
          <a:prstGeom prst="rect">
            <a:avLst/>
          </a:prstGeom>
        </p:spPr>
        <p:txBody>
          <a:bodyPr wrap="square">
            <a:spAutoFit/>
          </a:bodyPr>
          <a:lstStyle/>
          <a:p>
            <a:r>
              <a:rPr lang="en-US" altLang="ja-JP" sz="1000" dirty="0"/>
              <a:t>http://</a:t>
            </a:r>
            <a:r>
              <a:rPr lang="en-US" altLang="ja-JP" sz="1000" dirty="0" err="1"/>
              <a:t>www.mandarake.co.jp</a:t>
            </a:r>
            <a:r>
              <a:rPr lang="en-US" altLang="ja-JP" sz="1000" dirty="0"/>
              <a:t>/information/2009/03/25/21cmp14/p1.jpg,http://</a:t>
            </a:r>
            <a:r>
              <a:rPr lang="en-US" altLang="ja-JP" sz="1000" dirty="0" err="1"/>
              <a:t>detail.chiebukuro.yahoo.co.jp</a:t>
            </a:r>
            <a:r>
              <a:rPr lang="en-US" altLang="ja-JP" sz="1000" dirty="0"/>
              <a:t>/</a:t>
            </a:r>
            <a:r>
              <a:rPr lang="en-US" altLang="ja-JP" sz="1000" dirty="0" err="1"/>
              <a:t>qa</a:t>
            </a:r>
            <a:r>
              <a:rPr lang="en-US" altLang="ja-JP" sz="1000" dirty="0"/>
              <a:t>/</a:t>
            </a:r>
            <a:r>
              <a:rPr lang="en-US" altLang="ja-JP" sz="1000" dirty="0" err="1"/>
              <a:t>question_detail</a:t>
            </a:r>
            <a:r>
              <a:rPr lang="en-US" altLang="ja-JP" sz="1000" dirty="0"/>
              <a:t>/q12154579152</a:t>
            </a:r>
            <a:endParaRPr lang="ja-JP" altLang="en-US" sz="1000"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51</a:t>
            </a:fld>
            <a:endParaRPr lang="en-US"/>
          </a:p>
        </p:txBody>
      </p:sp>
    </p:spTree>
    <p:extLst>
      <p:ext uri="{BB962C8B-B14F-4D97-AF65-F5344CB8AC3E}">
        <p14:creationId xmlns:p14="http://schemas.microsoft.com/office/powerpoint/2010/main" val="189707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290">
                                          <p:stCondLst>
                                            <p:cond delay="0"/>
                                          </p:stCondLst>
                                        </p:cTn>
                                        <p:tgtEl>
                                          <p:spTgt spid="25"/>
                                        </p:tgtEl>
                                      </p:cBhvr>
                                    </p:animEffect>
                                    <p:anim calcmode="lin" valueType="num">
                                      <p:cBhvr>
                                        <p:cTn id="10"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15" dur="13">
                                          <p:stCondLst>
                                            <p:cond delay="325"/>
                                          </p:stCondLst>
                                        </p:cTn>
                                        <p:tgtEl>
                                          <p:spTgt spid="25"/>
                                        </p:tgtEl>
                                      </p:cBhvr>
                                      <p:to x="100000" y="60000"/>
                                    </p:animScale>
                                    <p:animScale>
                                      <p:cBhvr>
                                        <p:cTn id="16" dur="83" decel="50000">
                                          <p:stCondLst>
                                            <p:cond delay="338"/>
                                          </p:stCondLst>
                                        </p:cTn>
                                        <p:tgtEl>
                                          <p:spTgt spid="25"/>
                                        </p:tgtEl>
                                      </p:cBhvr>
                                      <p:to x="100000" y="100000"/>
                                    </p:animScale>
                                    <p:animScale>
                                      <p:cBhvr>
                                        <p:cTn id="17" dur="13">
                                          <p:stCondLst>
                                            <p:cond delay="656"/>
                                          </p:stCondLst>
                                        </p:cTn>
                                        <p:tgtEl>
                                          <p:spTgt spid="25"/>
                                        </p:tgtEl>
                                      </p:cBhvr>
                                      <p:to x="100000" y="80000"/>
                                    </p:animScale>
                                    <p:animScale>
                                      <p:cBhvr>
                                        <p:cTn id="18" dur="83" decel="50000">
                                          <p:stCondLst>
                                            <p:cond delay="669"/>
                                          </p:stCondLst>
                                        </p:cTn>
                                        <p:tgtEl>
                                          <p:spTgt spid="25"/>
                                        </p:tgtEl>
                                      </p:cBhvr>
                                      <p:to x="100000" y="100000"/>
                                    </p:animScale>
                                    <p:animScale>
                                      <p:cBhvr>
                                        <p:cTn id="19" dur="13">
                                          <p:stCondLst>
                                            <p:cond delay="821"/>
                                          </p:stCondLst>
                                        </p:cTn>
                                        <p:tgtEl>
                                          <p:spTgt spid="25"/>
                                        </p:tgtEl>
                                      </p:cBhvr>
                                      <p:to x="100000" y="90000"/>
                                    </p:animScale>
                                    <p:animScale>
                                      <p:cBhvr>
                                        <p:cTn id="20" dur="83" decel="50000">
                                          <p:stCondLst>
                                            <p:cond delay="834"/>
                                          </p:stCondLst>
                                        </p:cTn>
                                        <p:tgtEl>
                                          <p:spTgt spid="25"/>
                                        </p:tgtEl>
                                      </p:cBhvr>
                                      <p:to x="100000" y="100000"/>
                                    </p:animScale>
                                    <p:animScale>
                                      <p:cBhvr>
                                        <p:cTn id="21" dur="13">
                                          <p:stCondLst>
                                            <p:cond delay="904"/>
                                          </p:stCondLst>
                                        </p:cTn>
                                        <p:tgtEl>
                                          <p:spTgt spid="25"/>
                                        </p:tgtEl>
                                      </p:cBhvr>
                                      <p:to x="100000" y="95000"/>
                                    </p:animScale>
                                    <p:animScale>
                                      <p:cBhvr>
                                        <p:cTn id="22" dur="83" decel="50000">
                                          <p:stCondLst>
                                            <p:cond delay="917"/>
                                          </p:stCondLst>
                                        </p:cTn>
                                        <p:tgtEl>
                                          <p:spTgt spid="2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46274526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2680" y="1648597"/>
            <a:ext cx="3207646" cy="4479952"/>
          </a:xfrm>
          <a:prstGeom prst="rect">
            <a:avLst/>
          </a:prstGeom>
        </p:spPr>
      </p:pic>
      <p:sp>
        <p:nvSpPr>
          <p:cNvPr id="7" name="正方形/長方形 6"/>
          <p:cNvSpPr/>
          <p:nvPr/>
        </p:nvSpPr>
        <p:spPr>
          <a:xfrm>
            <a:off x="400542" y="6539034"/>
            <a:ext cx="8771132" cy="246221"/>
          </a:xfrm>
          <a:prstGeom prst="rect">
            <a:avLst/>
          </a:prstGeom>
        </p:spPr>
        <p:txBody>
          <a:bodyPr wrap="square">
            <a:spAutoFit/>
          </a:bodyPr>
          <a:lstStyle/>
          <a:p>
            <a:r>
              <a:rPr lang="en-US" altLang="ja-JP" sz="1000" dirty="0"/>
              <a:t>https://</a:t>
            </a:r>
            <a:r>
              <a:rPr lang="en-US" altLang="ja-JP" sz="1000" dirty="0" err="1"/>
              <a:t>www.kinokuniya.co.jp</a:t>
            </a:r>
            <a:r>
              <a:rPr lang="en-US" altLang="ja-JP" sz="1000" dirty="0"/>
              <a:t>/images/goods/ar2/web/imgdata2/</a:t>
            </a:r>
            <a:r>
              <a:rPr lang="en-US" altLang="ja-JP" sz="1000" dirty="0" smtClean="0"/>
              <a:t>large/46274</a:t>
            </a:r>
            <a:r>
              <a:rPr lang="en-US" altLang="ja-JP" sz="1000" dirty="0"/>
              <a:t>/4627452616.</a:t>
            </a:r>
            <a:r>
              <a:rPr lang="en-US" altLang="ja-JP" sz="1000" dirty="0" smtClean="0"/>
              <a:t>jpg</a:t>
            </a:r>
            <a:endParaRPr lang="ja-JP" altLang="en-US" sz="1000" dirty="0"/>
          </a:p>
        </p:txBody>
      </p:sp>
      <p:sp>
        <p:nvSpPr>
          <p:cNvPr id="9" name="テキスト ボックス 8"/>
          <p:cNvSpPr txBox="1"/>
          <p:nvPr/>
        </p:nvSpPr>
        <p:spPr>
          <a:xfrm>
            <a:off x="669036" y="260756"/>
            <a:ext cx="2159566" cy="769441"/>
          </a:xfrm>
          <a:prstGeom prst="rect">
            <a:avLst/>
          </a:prstGeom>
          <a:solidFill>
            <a:srgbClr val="FFFFFF"/>
          </a:solidFill>
          <a:ln w="38100" cmpd="sng">
            <a:solidFill>
              <a:srgbClr val="17375E"/>
            </a:solidFill>
          </a:ln>
        </p:spPr>
        <p:txBody>
          <a:bodyPr wrap="none" rtlCol="0">
            <a:spAutoFit/>
          </a:bodyPr>
          <a:lstStyle/>
          <a:p>
            <a:r>
              <a:rPr kumimoji="1" lang="en-US" altLang="ja-JP" sz="4400" dirty="0" smtClean="0">
                <a:latin typeface="ＭＳ ゴシック" panose="020B0609070205080204" pitchFamily="49" charset="-128"/>
                <a:ea typeface="ＭＳ ゴシック" panose="020B0609070205080204" pitchFamily="49" charset="-128"/>
              </a:rPr>
              <a:t>5,024</a:t>
            </a:r>
            <a:r>
              <a:rPr kumimoji="1" lang="ja-JP" altLang="en-US" sz="4400" dirty="0" smtClean="0">
                <a:latin typeface="ＭＳ ゴシック" panose="020B0609070205080204" pitchFamily="49" charset="-128"/>
                <a:ea typeface="ＭＳ ゴシック" panose="020B0609070205080204" pitchFamily="49" charset="-128"/>
              </a:rPr>
              <a:t>円</a:t>
            </a:r>
            <a:endParaRPr kumimoji="1" lang="ja-JP" altLang="en-US" sz="4400" dirty="0">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4"/>
          <a:stretch>
            <a:fillRect/>
          </a:stretch>
        </p:blipFill>
        <p:spPr>
          <a:xfrm>
            <a:off x="3807554" y="1648597"/>
            <a:ext cx="3212870" cy="4480948"/>
          </a:xfrm>
          <a:prstGeom prst="rect">
            <a:avLst/>
          </a:prstGeom>
        </p:spPr>
      </p:pic>
      <p:pic>
        <p:nvPicPr>
          <p:cNvPr id="5" name="図 4"/>
          <p:cNvPicPr>
            <a:picLocks noChangeAspect="1"/>
          </p:cNvPicPr>
          <p:nvPr/>
        </p:nvPicPr>
        <p:blipFill rotWithShape="1">
          <a:blip r:embed="rId4"/>
          <a:srcRect r="70043"/>
          <a:stretch/>
        </p:blipFill>
        <p:spPr>
          <a:xfrm>
            <a:off x="7420737" y="1648597"/>
            <a:ext cx="962491" cy="4480948"/>
          </a:xfrm>
          <a:prstGeom prst="rect">
            <a:avLst/>
          </a:prstGeom>
        </p:spPr>
      </p:pic>
      <p:sp>
        <p:nvSpPr>
          <p:cNvPr id="17" name="テキスト ボックス 16"/>
          <p:cNvSpPr txBox="1"/>
          <p:nvPr/>
        </p:nvSpPr>
        <p:spPr>
          <a:xfrm>
            <a:off x="669036" y="2565931"/>
            <a:ext cx="7338467" cy="2246769"/>
          </a:xfrm>
          <a:prstGeom prst="rect">
            <a:avLst/>
          </a:prstGeom>
          <a:solidFill>
            <a:srgbClr val="FFFFFF">
              <a:alpha val="68000"/>
            </a:srgbClr>
          </a:solidFill>
          <a:ln w="38100" cmpd="sng">
            <a:solidFill>
              <a:srgbClr val="17375E"/>
            </a:solidFill>
          </a:ln>
        </p:spPr>
        <p:txBody>
          <a:bodyPr wrap="none" rtlCol="0">
            <a:spAutoFit/>
          </a:bodyPr>
          <a:lstStyle/>
          <a:p>
            <a:r>
              <a:rPr kumimoji="1" lang="ja-JP" altLang="en-US" sz="4400" dirty="0" smtClean="0">
                <a:latin typeface="ＭＳ Ｐゴシック"/>
                <a:ea typeface="ＭＳ Ｐゴシック"/>
                <a:cs typeface="ＭＳ Ｐゴシック"/>
              </a:rPr>
              <a:t>入門都市計画</a:t>
            </a:r>
            <a:endParaRPr kumimoji="1" lang="en-US" altLang="ja-JP" sz="4400" dirty="0" smtClean="0">
              <a:latin typeface="ＭＳ Ｐゴシック"/>
              <a:ea typeface="ＭＳ Ｐゴシック"/>
              <a:cs typeface="ＭＳ Ｐゴシック"/>
            </a:endParaRPr>
          </a:p>
          <a:p>
            <a:r>
              <a:rPr kumimoji="1" lang="ja-JP" altLang="en-US" sz="4400" dirty="0" smtClean="0">
                <a:latin typeface="ＭＳ Ｐゴシック"/>
                <a:ea typeface="ＭＳ Ｐゴシック"/>
                <a:cs typeface="ＭＳ Ｐゴシック"/>
              </a:rPr>
              <a:t>著者：</a:t>
            </a:r>
            <a:r>
              <a:rPr kumimoji="1" lang="ja-JP" altLang="en-US" sz="9600" b="1" dirty="0" smtClean="0">
                <a:latin typeface="ＭＳ Ｐゴシック"/>
                <a:ea typeface="ＭＳ Ｐゴシック"/>
                <a:cs typeface="ＭＳ Ｐゴシック"/>
              </a:rPr>
              <a:t>谷口守</a:t>
            </a:r>
            <a:r>
              <a:rPr kumimoji="1" lang="ja-JP" altLang="en-US" sz="4400" dirty="0" smtClean="0">
                <a:latin typeface="ＭＳ Ｐゴシック"/>
                <a:ea typeface="ＭＳ Ｐゴシック"/>
                <a:cs typeface="ＭＳ Ｐゴシック"/>
              </a:rPr>
              <a:t>　</a:t>
            </a:r>
            <a:r>
              <a:rPr kumimoji="1" lang="en-US" altLang="ja-JP" sz="7200" dirty="0" smtClean="0">
                <a:latin typeface="ＭＳ Ｐゴシック"/>
                <a:ea typeface="ＭＳ Ｐゴシック"/>
                <a:cs typeface="ＭＳ Ｐゴシック"/>
              </a:rPr>
              <a:t>2.2</a:t>
            </a:r>
            <a:r>
              <a:rPr kumimoji="1" lang="ja-JP" altLang="en-US" sz="4400" dirty="0" smtClean="0">
                <a:latin typeface="ＭＳ Ｐゴシック"/>
                <a:ea typeface="ＭＳ Ｐゴシック"/>
                <a:cs typeface="ＭＳ Ｐゴシック"/>
              </a:rPr>
              <a:t>冊</a:t>
            </a:r>
            <a:endParaRPr kumimoji="1" lang="ja-JP" altLang="en-US" sz="4400" dirty="0">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52</a:t>
            </a:fld>
            <a:endParaRPr lang="en-US"/>
          </a:p>
        </p:txBody>
      </p:sp>
    </p:spTree>
    <p:extLst>
      <p:ext uri="{BB962C8B-B14F-4D97-AF65-F5344CB8AC3E}">
        <p14:creationId xmlns:p14="http://schemas.microsoft.com/office/powerpoint/2010/main" val="2671095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2172" y="1801906"/>
            <a:ext cx="7852228" cy="4324257"/>
          </a:xfrm>
        </p:spPr>
        <p:txBody>
          <a:bodyPr>
            <a:normAutofit fontScale="85000" lnSpcReduction="20000"/>
          </a:bodyPr>
          <a:lstStyle/>
          <a:p>
            <a:pPr marL="0" indent="0">
              <a:buNone/>
            </a:pPr>
            <a:r>
              <a:rPr lang="ja-JP" altLang="en-US" sz="3600" dirty="0" smtClean="0">
                <a:solidFill>
                  <a:schemeClr val="tx1"/>
                </a:solidFill>
                <a:latin typeface="ＭＳ Ｐゴシック" pitchFamily="50" charset="-128"/>
                <a:ea typeface="ＭＳ Ｐゴシック" pitchFamily="50" charset="-128"/>
              </a:rPr>
              <a:t>ネット通販</a:t>
            </a:r>
            <a:r>
              <a:rPr lang="ja-JP" altLang="en-US" sz="3200" dirty="0" smtClean="0">
                <a:solidFill>
                  <a:schemeClr val="tx1"/>
                </a:solidFill>
                <a:latin typeface="ＭＳ Ｐゴシック" pitchFamily="50" charset="-128"/>
                <a:ea typeface="ＭＳ Ｐゴシック" pitchFamily="50" charset="-128"/>
              </a:rPr>
              <a:t>で買わずに</a:t>
            </a:r>
            <a:r>
              <a:rPr lang="ja-JP" altLang="en-US" sz="3600" dirty="0" smtClean="0">
                <a:solidFill>
                  <a:schemeClr val="tx1"/>
                </a:solidFill>
                <a:latin typeface="ＭＳ Ｐゴシック" pitchFamily="50" charset="-128"/>
                <a:ea typeface="ＭＳ Ｐゴシック" pitchFamily="50" charset="-128"/>
              </a:rPr>
              <a:t>書店で買うと</a:t>
            </a:r>
            <a:r>
              <a:rPr lang="en-US" altLang="ja-JP" sz="3600" dirty="0" smtClean="0">
                <a:solidFill>
                  <a:schemeClr val="tx1"/>
                </a:solidFill>
                <a:latin typeface="ＭＳ Ｐゴシック" pitchFamily="50" charset="-128"/>
                <a:ea typeface="ＭＳ Ｐゴシック" pitchFamily="50" charset="-128"/>
              </a:rPr>
              <a:t>…</a:t>
            </a:r>
          </a:p>
          <a:p>
            <a:pPr marL="0" indent="0">
              <a:buNone/>
            </a:pPr>
            <a:r>
              <a:rPr lang="ja-JP" altLang="en-US" sz="3600" b="1" dirty="0">
                <a:solidFill>
                  <a:srgbClr val="FF0000"/>
                </a:solidFill>
                <a:latin typeface="ＭＳ Ｐゴシック" pitchFamily="50" charset="-128"/>
                <a:ea typeface="ＭＳ Ｐゴシック" pitchFamily="50" charset="-128"/>
              </a:rPr>
              <a:t>　</a:t>
            </a:r>
            <a:r>
              <a:rPr lang="en-US" altLang="ja-JP" sz="3600" b="1" dirty="0">
                <a:solidFill>
                  <a:srgbClr val="FF0000"/>
                </a:solidFill>
                <a:latin typeface="ＭＳ Ｐゴシック" pitchFamily="50" charset="-128"/>
                <a:ea typeface="ＭＳ Ｐゴシック" pitchFamily="50" charset="-128"/>
              </a:rPr>
              <a:t> </a:t>
            </a:r>
            <a:endParaRPr lang="en-US" altLang="ja-JP" sz="3600" b="1" dirty="0" smtClean="0">
              <a:solidFill>
                <a:srgbClr val="FF0000"/>
              </a:solidFill>
              <a:latin typeface="ＭＳ Ｐゴシック" pitchFamily="50" charset="-128"/>
              <a:ea typeface="ＭＳ Ｐゴシック" pitchFamily="50" charset="-128"/>
            </a:endParaRPr>
          </a:p>
          <a:p>
            <a:pPr marL="0" indent="0">
              <a:buNone/>
            </a:pPr>
            <a:endParaRPr lang="en-US" altLang="ja-JP" sz="3600" b="1" dirty="0" smtClean="0">
              <a:solidFill>
                <a:srgbClr val="FF0000"/>
              </a:solidFill>
              <a:latin typeface="ＭＳ Ｐゴシック" pitchFamily="50" charset="-128"/>
              <a:ea typeface="ＭＳ Ｐゴシック" pitchFamily="50" charset="-128"/>
            </a:endParaRPr>
          </a:p>
          <a:p>
            <a:pPr marL="0" indent="0">
              <a:buNone/>
            </a:pPr>
            <a:r>
              <a:rPr lang="ja-JP" altLang="en-US" sz="3600" dirty="0" smtClean="0">
                <a:solidFill>
                  <a:schemeClr val="tx1"/>
                </a:solidFill>
                <a:latin typeface="ＭＳ Ｐゴシック" pitchFamily="50" charset="-128"/>
                <a:ea typeface="ＭＳ Ｐゴシック" pitchFamily="50" charset="-128"/>
              </a:rPr>
              <a:t>　　　　　　　</a:t>
            </a:r>
            <a:r>
              <a:rPr lang="en-US" altLang="ja-JP" sz="3800" dirty="0" smtClean="0">
                <a:solidFill>
                  <a:schemeClr val="tx1"/>
                </a:solidFill>
                <a:latin typeface="ＭＳ Ｐゴシック" pitchFamily="50" charset="-128"/>
                <a:ea typeface="ＭＳ Ｐゴシック" pitchFamily="50" charset="-128"/>
              </a:rPr>
              <a:t> </a:t>
            </a:r>
            <a:r>
              <a:rPr lang="ja-JP" altLang="en-US" sz="3800" dirty="0" smtClean="0">
                <a:solidFill>
                  <a:schemeClr val="tx1"/>
                </a:solidFill>
                <a:latin typeface="ＭＳ Ｐゴシック" pitchFamily="50" charset="-128"/>
                <a:ea typeface="ＭＳ Ｐゴシック" pitchFamily="50" charset="-128"/>
              </a:rPr>
              <a:t>　　　　</a:t>
            </a:r>
            <a:r>
              <a:rPr lang="en-US" altLang="ja-JP" sz="3800" b="1" dirty="0" smtClean="0">
                <a:solidFill>
                  <a:schemeClr val="tx1"/>
                </a:solidFill>
                <a:latin typeface="ＭＳ Ｐゴシック" pitchFamily="50" charset="-128"/>
                <a:ea typeface="ＭＳ Ｐゴシック" pitchFamily="50" charset="-128"/>
              </a:rPr>
              <a:t>= </a:t>
            </a:r>
            <a:r>
              <a:rPr lang="en-US" altLang="ja-JP" sz="3800" b="1" dirty="0" smtClean="0">
                <a:solidFill>
                  <a:srgbClr val="FF0000"/>
                </a:solidFill>
                <a:latin typeface="ＭＳ Ｐゴシック" pitchFamily="50" charset="-128"/>
                <a:ea typeface="ＭＳ Ｐゴシック" pitchFamily="50" charset="-128"/>
              </a:rPr>
              <a:t>24,500</a:t>
            </a:r>
            <a:r>
              <a:rPr lang="ja-JP" altLang="en-US" sz="3800" b="1" dirty="0" smtClean="0">
                <a:solidFill>
                  <a:srgbClr val="FF0000"/>
                </a:solidFill>
                <a:latin typeface="ＭＳ Ｐゴシック" pitchFamily="50" charset="-128"/>
                <a:ea typeface="ＭＳ Ｐゴシック" pitchFamily="50" charset="-128"/>
              </a:rPr>
              <a:t>円</a:t>
            </a:r>
            <a:r>
              <a:rPr lang="ja-JP" altLang="en-US" sz="3800" b="1" dirty="0">
                <a:solidFill>
                  <a:schemeClr val="tx1"/>
                </a:solidFill>
                <a:latin typeface="ＭＳ Ｐゴシック" pitchFamily="50" charset="-128"/>
                <a:ea typeface="ＭＳ Ｐゴシック" pitchFamily="50" charset="-128"/>
              </a:rPr>
              <a:t>　＞</a:t>
            </a:r>
            <a:r>
              <a:rPr lang="en-US" altLang="ja-JP" sz="3800" b="1" dirty="0">
                <a:solidFill>
                  <a:srgbClr val="FF0000"/>
                </a:solidFill>
                <a:latin typeface="ＭＳ Ｐゴシック" pitchFamily="50" charset="-128"/>
                <a:ea typeface="ＭＳ Ｐゴシック" pitchFamily="50" charset="-128"/>
              </a:rPr>
              <a:t> </a:t>
            </a:r>
            <a:r>
              <a:rPr lang="ja-JP" altLang="en-US" sz="3600" b="1" dirty="0" smtClean="0">
                <a:solidFill>
                  <a:srgbClr val="FF0000"/>
                </a:solidFill>
                <a:latin typeface="ＭＳ Ｐゴシック" pitchFamily="50" charset="-128"/>
                <a:ea typeface="ＭＳ Ｐゴシック" pitchFamily="50" charset="-128"/>
              </a:rPr>
              <a:t>　</a:t>
            </a:r>
            <a:endParaRPr lang="en-US" altLang="ja-JP" sz="3600" b="1" dirty="0" smtClean="0">
              <a:solidFill>
                <a:srgbClr val="FF0000"/>
              </a:solidFill>
              <a:latin typeface="ＭＳ Ｐゴシック" pitchFamily="50" charset="-128"/>
              <a:ea typeface="ＭＳ Ｐゴシック" pitchFamily="50" charset="-128"/>
            </a:endParaRPr>
          </a:p>
          <a:p>
            <a:pPr marL="0" indent="0">
              <a:buNone/>
            </a:pPr>
            <a:endParaRPr lang="en-US" altLang="ja-JP" sz="3600" b="1" dirty="0">
              <a:solidFill>
                <a:srgbClr val="FF0000"/>
              </a:solidFill>
              <a:latin typeface="ＭＳ Ｐゴシック" pitchFamily="50" charset="-128"/>
              <a:ea typeface="ＭＳ Ｐゴシック" pitchFamily="50" charset="-128"/>
            </a:endParaRPr>
          </a:p>
          <a:p>
            <a:pPr marL="0" indent="0">
              <a:buNone/>
            </a:pPr>
            <a:endParaRPr lang="en-US" altLang="ja-JP" dirty="0" smtClean="0">
              <a:solidFill>
                <a:schemeClr val="tx1"/>
              </a:solidFill>
              <a:latin typeface="ＭＳ Ｐゴシック" pitchFamily="50" charset="-128"/>
              <a:ea typeface="ＭＳ Ｐゴシック" pitchFamily="50" charset="-128"/>
            </a:endParaRPr>
          </a:p>
          <a:p>
            <a:pPr marL="0" indent="0">
              <a:buNone/>
            </a:pPr>
            <a:r>
              <a:rPr lang="ja-JP" altLang="en-US" sz="3200" b="1" dirty="0" smtClean="0">
                <a:solidFill>
                  <a:schemeClr val="tx1"/>
                </a:solidFill>
                <a:latin typeface="ＭＳ Ｐゴシック" pitchFamily="50" charset="-128"/>
                <a:ea typeface="ＭＳ Ｐゴシック" pitchFamily="50" charset="-128"/>
              </a:rPr>
              <a:t>　</a:t>
            </a:r>
            <a:endParaRPr lang="en-US" altLang="ja-JP" sz="3200" b="1" dirty="0" smtClean="0">
              <a:solidFill>
                <a:schemeClr val="tx1"/>
              </a:solidFill>
              <a:latin typeface="ＭＳ Ｐゴシック" pitchFamily="50" charset="-128"/>
              <a:ea typeface="ＭＳ Ｐゴシック" pitchFamily="50" charset="-128"/>
            </a:endParaRPr>
          </a:p>
          <a:p>
            <a:pPr marL="0" indent="0">
              <a:buNone/>
            </a:pPr>
            <a:endParaRPr lang="en-US" altLang="ja-JP" sz="3200" b="1" dirty="0">
              <a:solidFill>
                <a:schemeClr val="tx1"/>
              </a:solidFill>
              <a:latin typeface="ＭＳ Ｐゴシック" pitchFamily="50" charset="-128"/>
              <a:ea typeface="ＭＳ Ｐゴシック" pitchFamily="50" charset="-128"/>
            </a:endParaRPr>
          </a:p>
          <a:p>
            <a:pPr marL="0" indent="0">
              <a:buNone/>
            </a:pPr>
            <a:endParaRPr lang="en-US" altLang="ja-JP" sz="3200" b="1" dirty="0" smtClean="0">
              <a:solidFill>
                <a:schemeClr val="tx1"/>
              </a:solidFill>
              <a:latin typeface="ＭＳ Ｐゴシック" pitchFamily="50" charset="-128"/>
              <a:ea typeface="ＭＳ Ｐゴシック" pitchFamily="50" charset="-128"/>
            </a:endParaRPr>
          </a:p>
          <a:p>
            <a:pPr marL="0" indent="0">
              <a:buNone/>
            </a:pPr>
            <a:endParaRPr lang="en-US" altLang="ja-JP" sz="3200" b="1" dirty="0">
              <a:solidFill>
                <a:schemeClr val="tx1"/>
              </a:solidFill>
              <a:latin typeface="ＭＳ Ｐゴシック" pitchFamily="50" charset="-128"/>
              <a:ea typeface="ＭＳ Ｐゴシック" pitchFamily="50" charset="-128"/>
            </a:endParaRPr>
          </a:p>
          <a:p>
            <a:pPr marL="0" indent="0">
              <a:buNone/>
            </a:pPr>
            <a:endParaRPr lang="en-US" altLang="ja-JP" sz="3200" b="1" dirty="0" smtClean="0">
              <a:solidFill>
                <a:schemeClr val="tx1"/>
              </a:solidFill>
              <a:latin typeface="ＭＳ Ｐゴシック" pitchFamily="50" charset="-128"/>
              <a:ea typeface="ＭＳ Ｐゴシック" pitchFamily="50" charset="-128"/>
            </a:endParaRPr>
          </a:p>
          <a:p>
            <a:pPr marL="0" indent="0">
              <a:buNone/>
            </a:pPr>
            <a:endParaRPr lang="en-US" altLang="ja-JP" sz="3200" b="1" dirty="0">
              <a:solidFill>
                <a:schemeClr val="tx1"/>
              </a:solidFill>
              <a:latin typeface="ＭＳ Ｐゴシック" pitchFamily="50" charset="-128"/>
              <a:ea typeface="ＭＳ Ｐゴシック" pitchFamily="50" charset="-128"/>
            </a:endParaRPr>
          </a:p>
          <a:p>
            <a:endParaRPr lang="en-US" dirty="0" smtClean="0"/>
          </a:p>
          <a:p>
            <a:endParaRPr lang="en-US" dirty="0"/>
          </a:p>
        </p:txBody>
      </p:sp>
      <p:sp>
        <p:nvSpPr>
          <p:cNvPr id="9" name="テキスト ボックス 8"/>
          <p:cNvSpPr txBox="1"/>
          <p:nvPr/>
        </p:nvSpPr>
        <p:spPr>
          <a:xfrm>
            <a:off x="1459708" y="2450618"/>
            <a:ext cx="2197891" cy="1200329"/>
          </a:xfrm>
          <a:prstGeom prst="rect">
            <a:avLst/>
          </a:prstGeom>
          <a:solidFill>
            <a:schemeClr val="bg1"/>
          </a:solidFill>
          <a:ln w="38100">
            <a:solidFill>
              <a:schemeClr val="accent1">
                <a:shade val="90000"/>
              </a:schemeClr>
            </a:solidFill>
          </a:ln>
        </p:spPr>
        <p:txBody>
          <a:bodyPr wrap="square" rtlCol="0">
            <a:spAutoFit/>
          </a:bodyPr>
          <a:lstStyle/>
          <a:p>
            <a:pPr lvl="0" algn="ctr"/>
            <a:r>
              <a:rPr lang="ja-JP" altLang="en-US" dirty="0">
                <a:solidFill>
                  <a:prstClr val="black"/>
                </a:solidFill>
                <a:latin typeface="ＭＳ Ｐゴシック" pitchFamily="50" charset="-128"/>
                <a:ea typeface="ＭＳ Ｐゴシック" pitchFamily="50" charset="-128"/>
              </a:rPr>
              <a:t>書店での</a:t>
            </a:r>
            <a:endParaRPr lang="en-US" altLang="ja-JP" dirty="0">
              <a:solidFill>
                <a:prstClr val="black"/>
              </a:solidFill>
              <a:latin typeface="ＭＳ Ｐゴシック" pitchFamily="50" charset="-128"/>
              <a:ea typeface="ＭＳ Ｐゴシック" pitchFamily="50" charset="-128"/>
            </a:endParaRPr>
          </a:p>
          <a:p>
            <a:pPr lvl="0" algn="ctr"/>
            <a:r>
              <a:rPr lang="ja-JP" altLang="en-US" dirty="0">
                <a:solidFill>
                  <a:prstClr val="black"/>
                </a:solidFill>
                <a:latin typeface="ＭＳ Ｐゴシック" pitchFamily="50" charset="-128"/>
                <a:ea typeface="ＭＳ Ｐゴシック" pitchFamily="50" charset="-128"/>
              </a:rPr>
              <a:t>年間平均購入額</a:t>
            </a:r>
            <a:endParaRPr lang="en-US" altLang="ja-JP" dirty="0">
              <a:solidFill>
                <a:prstClr val="black"/>
              </a:solidFill>
              <a:latin typeface="ＭＳ Ｐゴシック" pitchFamily="50" charset="-128"/>
              <a:ea typeface="ＭＳ Ｐゴシック" pitchFamily="50" charset="-128"/>
            </a:endParaRPr>
          </a:p>
          <a:p>
            <a:pPr lvl="0" algn="ctr"/>
            <a:r>
              <a:rPr lang="en-US" altLang="ja-JP" sz="3600" b="1" dirty="0" smtClean="0">
                <a:solidFill>
                  <a:srgbClr val="FF0000"/>
                </a:solidFill>
                <a:latin typeface="ＭＳ Ｐゴシック" pitchFamily="50" charset="-128"/>
                <a:ea typeface="ＭＳ Ｐゴシック" pitchFamily="50" charset="-128"/>
              </a:rPr>
              <a:t>13,000</a:t>
            </a:r>
            <a:r>
              <a:rPr lang="ja-JP" altLang="en-US" sz="3600" b="1" dirty="0" smtClean="0">
                <a:solidFill>
                  <a:srgbClr val="FF0000"/>
                </a:solidFill>
                <a:latin typeface="ＭＳ Ｐゴシック" pitchFamily="50" charset="-128"/>
                <a:ea typeface="ＭＳ Ｐゴシック" pitchFamily="50" charset="-128"/>
              </a:rPr>
              <a:t>円</a:t>
            </a:r>
            <a:endParaRPr kumimoji="1" lang="ja-JP" altLang="en-US" b="1" dirty="0">
              <a:solidFill>
                <a:srgbClr val="FF0000"/>
              </a:solidFill>
            </a:endParaRPr>
          </a:p>
        </p:txBody>
      </p:sp>
      <p:sp>
        <p:nvSpPr>
          <p:cNvPr id="10" name="テキスト ボックス 9"/>
          <p:cNvSpPr txBox="1"/>
          <p:nvPr/>
        </p:nvSpPr>
        <p:spPr>
          <a:xfrm>
            <a:off x="1459710" y="4157965"/>
            <a:ext cx="2197889" cy="1200329"/>
          </a:xfrm>
          <a:prstGeom prst="rect">
            <a:avLst/>
          </a:prstGeom>
          <a:solidFill>
            <a:schemeClr val="bg1"/>
          </a:solidFill>
          <a:ln w="38100">
            <a:solidFill>
              <a:schemeClr val="accent1">
                <a:shade val="90000"/>
              </a:schemeClr>
            </a:solidFill>
          </a:ln>
        </p:spPr>
        <p:txBody>
          <a:bodyPr wrap="square" rtlCol="0">
            <a:spAutoFit/>
          </a:bodyPr>
          <a:lstStyle/>
          <a:p>
            <a:pPr lvl="0" algn="ctr"/>
            <a:r>
              <a:rPr lang="ja-JP" altLang="en-US" dirty="0" smtClean="0">
                <a:solidFill>
                  <a:prstClr val="black"/>
                </a:solidFill>
                <a:latin typeface="ＭＳ Ｐゴシック" pitchFamily="50" charset="-128"/>
                <a:ea typeface="ＭＳ Ｐゴシック" pitchFamily="50" charset="-128"/>
              </a:rPr>
              <a:t>ネット通販での</a:t>
            </a:r>
            <a:endParaRPr lang="en-US" altLang="ja-JP" dirty="0">
              <a:solidFill>
                <a:prstClr val="black"/>
              </a:solidFill>
              <a:latin typeface="ＭＳ Ｐゴシック" pitchFamily="50" charset="-128"/>
              <a:ea typeface="ＭＳ Ｐゴシック" pitchFamily="50" charset="-128"/>
            </a:endParaRPr>
          </a:p>
          <a:p>
            <a:pPr lvl="0" algn="ctr"/>
            <a:r>
              <a:rPr lang="ja-JP" altLang="en-US" dirty="0">
                <a:solidFill>
                  <a:prstClr val="black"/>
                </a:solidFill>
                <a:latin typeface="ＭＳ Ｐゴシック" pitchFamily="50" charset="-128"/>
                <a:ea typeface="ＭＳ Ｐゴシック" pitchFamily="50" charset="-128"/>
              </a:rPr>
              <a:t>年間平均購入</a:t>
            </a:r>
            <a:r>
              <a:rPr lang="ja-JP" altLang="en-US" dirty="0" smtClean="0">
                <a:solidFill>
                  <a:prstClr val="black"/>
                </a:solidFill>
                <a:latin typeface="ＭＳ Ｐゴシック" pitchFamily="50" charset="-128"/>
                <a:ea typeface="ＭＳ Ｐゴシック" pitchFamily="50" charset="-128"/>
              </a:rPr>
              <a:t>額</a:t>
            </a:r>
            <a:endParaRPr lang="en-US" altLang="ja-JP" dirty="0" smtClean="0">
              <a:solidFill>
                <a:prstClr val="black"/>
              </a:solidFill>
              <a:latin typeface="ＭＳ Ｐゴシック" pitchFamily="50" charset="-128"/>
              <a:ea typeface="ＭＳ Ｐゴシック" pitchFamily="50" charset="-128"/>
            </a:endParaRPr>
          </a:p>
          <a:p>
            <a:pPr lvl="0" algn="ctr"/>
            <a:r>
              <a:rPr lang="en-US" altLang="ja-JP" sz="3600" b="1" dirty="0" smtClean="0">
                <a:solidFill>
                  <a:srgbClr val="FF0000"/>
                </a:solidFill>
                <a:latin typeface="ＭＳ Ｐゴシック" pitchFamily="50" charset="-128"/>
                <a:ea typeface="ＭＳ Ｐゴシック" pitchFamily="50" charset="-128"/>
              </a:rPr>
              <a:t>11,500</a:t>
            </a:r>
            <a:r>
              <a:rPr lang="ja-JP" altLang="en-US" sz="3600" b="1" dirty="0" smtClean="0">
                <a:solidFill>
                  <a:srgbClr val="FF0000"/>
                </a:solidFill>
                <a:latin typeface="ＭＳ Ｐゴシック" pitchFamily="50" charset="-128"/>
                <a:ea typeface="ＭＳ Ｐゴシック" pitchFamily="50" charset="-128"/>
              </a:rPr>
              <a:t>円</a:t>
            </a:r>
            <a:endParaRPr lang="en-US" altLang="ja-JP" b="1" dirty="0">
              <a:solidFill>
                <a:srgbClr val="FF0000"/>
              </a:solidFill>
              <a:latin typeface="ＭＳ Ｐゴシック" pitchFamily="50" charset="-128"/>
              <a:ea typeface="ＭＳ Ｐゴシック" pitchFamily="50" charset="-128"/>
            </a:endParaRPr>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21979" t="13737" r="22527" b="14469"/>
          <a:stretch/>
        </p:blipFill>
        <p:spPr>
          <a:xfrm>
            <a:off x="1025725" y="3099690"/>
            <a:ext cx="642544" cy="623461"/>
          </a:xfrm>
          <a:prstGeom prst="rect">
            <a:avLst/>
          </a:prstGeom>
          <a:ln w="38100">
            <a:solidFill>
              <a:schemeClr val="accent1">
                <a:shade val="90000"/>
              </a:schemeClr>
            </a:solidFill>
          </a:ln>
        </p:spPr>
      </p:pic>
      <p:pic>
        <p:nvPicPr>
          <p:cNvPr id="6" name="図 5"/>
          <p:cNvPicPr>
            <a:picLocks noChangeAspect="1"/>
          </p:cNvPicPr>
          <p:nvPr/>
        </p:nvPicPr>
        <p:blipFill>
          <a:blip r:embed="rId3"/>
          <a:stretch>
            <a:fillRect/>
          </a:stretch>
        </p:blipFill>
        <p:spPr>
          <a:xfrm>
            <a:off x="1025725" y="4810215"/>
            <a:ext cx="719633" cy="621342"/>
          </a:xfrm>
          <a:prstGeom prst="rect">
            <a:avLst/>
          </a:prstGeom>
          <a:ln w="38100">
            <a:solidFill>
              <a:schemeClr val="accent1">
                <a:shade val="90000"/>
              </a:schemeClr>
            </a:solidFill>
          </a:ln>
        </p:spPr>
      </p:pic>
      <p:sp>
        <p:nvSpPr>
          <p:cNvPr id="11" name="テキスト ボックス 10"/>
          <p:cNvSpPr txBox="1"/>
          <p:nvPr/>
        </p:nvSpPr>
        <p:spPr>
          <a:xfrm>
            <a:off x="0" y="5656798"/>
            <a:ext cx="9144000" cy="1118716"/>
          </a:xfrm>
          <a:prstGeom prst="rect">
            <a:avLst/>
          </a:prstGeom>
          <a:solidFill>
            <a:srgbClr val="FF0000"/>
          </a:solidFill>
        </p:spPr>
        <p:txBody>
          <a:bodyPr wrap="square" rtlCol="0">
            <a:spAutoFit/>
          </a:bodyPr>
          <a:lstStyle/>
          <a:p>
            <a:pPr algn="ctr">
              <a:lnSpc>
                <a:spcPct val="130000"/>
              </a:lnSpc>
            </a:pPr>
            <a:r>
              <a:rPr lang="ja-JP" altLang="en-US" sz="4400" b="1" dirty="0">
                <a:solidFill>
                  <a:schemeClr val="bg1"/>
                </a:solidFill>
                <a:latin typeface="ＭＳ Ｐゴシック" pitchFamily="50" charset="-128"/>
                <a:ea typeface="ＭＳ Ｐゴシック" pitchFamily="50" charset="-128"/>
              </a:rPr>
              <a:t>筑波</a:t>
            </a:r>
            <a:r>
              <a:rPr lang="ja-JP" altLang="en-US" sz="4400" b="1" dirty="0" smtClean="0">
                <a:solidFill>
                  <a:schemeClr val="bg1"/>
                </a:solidFill>
                <a:latin typeface="ＭＳ Ｐゴシック" pitchFamily="50" charset="-128"/>
                <a:ea typeface="ＭＳ Ｐゴシック" pitchFamily="50" charset="-128"/>
              </a:rPr>
              <a:t>大生で</a:t>
            </a:r>
            <a:r>
              <a:rPr lang="ja-JP" altLang="en-US" sz="4400" b="1" dirty="0">
                <a:solidFill>
                  <a:schemeClr val="bg1"/>
                </a:solidFill>
                <a:latin typeface="ＭＳ Ｐゴシック" pitchFamily="50" charset="-128"/>
                <a:ea typeface="ＭＳ Ｐゴシック" pitchFamily="50" charset="-128"/>
              </a:rPr>
              <a:t>まちの書店が</a:t>
            </a:r>
            <a:r>
              <a:rPr lang="ja-JP" altLang="en-US" sz="4400" b="1" dirty="0" smtClean="0">
                <a:solidFill>
                  <a:schemeClr val="bg1"/>
                </a:solidFill>
                <a:latin typeface="ＭＳ Ｐゴシック" pitchFamily="50" charset="-128"/>
                <a:ea typeface="ＭＳ Ｐゴシック" pitchFamily="50" charset="-128"/>
              </a:rPr>
              <a:t>救える</a:t>
            </a:r>
            <a:r>
              <a:rPr lang="ja-JP" altLang="en-US" sz="4400" b="1" dirty="0">
                <a:solidFill>
                  <a:schemeClr val="bg1"/>
                </a:solidFill>
                <a:latin typeface="ＭＳ Ｐゴシック" pitchFamily="50" charset="-128"/>
                <a:ea typeface="ＭＳ Ｐゴシック" pitchFamily="50" charset="-128"/>
              </a:rPr>
              <a:t>！</a:t>
            </a:r>
            <a:endParaRPr lang="en-US" altLang="ja-JP" sz="4400" b="1" dirty="0">
              <a:solidFill>
                <a:schemeClr val="bg1"/>
              </a:solidFill>
              <a:latin typeface="ＭＳ Ｐゴシック" pitchFamily="50" charset="-128"/>
              <a:ea typeface="ＭＳ Ｐゴシック" pitchFamily="50" charset="-128"/>
            </a:endParaRPr>
          </a:p>
        </p:txBody>
      </p:sp>
      <p:sp>
        <p:nvSpPr>
          <p:cNvPr id="12" name="テキスト ボックス 11"/>
          <p:cNvSpPr txBox="1"/>
          <p:nvPr/>
        </p:nvSpPr>
        <p:spPr>
          <a:xfrm>
            <a:off x="6549868" y="3264869"/>
            <a:ext cx="2197891" cy="1200329"/>
          </a:xfrm>
          <a:prstGeom prst="rect">
            <a:avLst/>
          </a:prstGeom>
          <a:solidFill>
            <a:schemeClr val="bg1"/>
          </a:solidFill>
          <a:ln w="38100">
            <a:solidFill>
              <a:schemeClr val="accent1">
                <a:shade val="90000"/>
              </a:schemeClr>
            </a:solidFill>
          </a:ln>
        </p:spPr>
        <p:txBody>
          <a:bodyPr wrap="square" rtlCol="0">
            <a:spAutoFit/>
          </a:bodyPr>
          <a:lstStyle/>
          <a:p>
            <a:pPr lvl="0" algn="ctr"/>
            <a:r>
              <a:rPr lang="ja-JP" altLang="en-US" dirty="0" smtClean="0">
                <a:solidFill>
                  <a:prstClr val="black"/>
                </a:solidFill>
                <a:latin typeface="ＭＳ Ｐゴシック" pitchFamily="50" charset="-128"/>
                <a:ea typeface="ＭＳ Ｐゴシック" pitchFamily="50" charset="-128"/>
              </a:rPr>
              <a:t>書店を救うために</a:t>
            </a:r>
            <a:endParaRPr lang="en-US" altLang="ja-JP" dirty="0" smtClean="0">
              <a:solidFill>
                <a:prstClr val="black"/>
              </a:solidFill>
              <a:latin typeface="ＭＳ Ｐゴシック" pitchFamily="50" charset="-128"/>
              <a:ea typeface="ＭＳ Ｐゴシック" pitchFamily="50" charset="-128"/>
            </a:endParaRPr>
          </a:p>
          <a:p>
            <a:pPr lvl="0" algn="ctr"/>
            <a:r>
              <a:rPr lang="ja-JP" altLang="en-US" dirty="0" smtClean="0">
                <a:solidFill>
                  <a:prstClr val="black"/>
                </a:solidFill>
                <a:latin typeface="ＭＳ Ｐゴシック" pitchFamily="50" charset="-128"/>
                <a:ea typeface="ＭＳ Ｐゴシック" pitchFamily="50" charset="-128"/>
              </a:rPr>
              <a:t>必要な年間購入額</a:t>
            </a:r>
            <a:endParaRPr lang="en-US" altLang="ja-JP" dirty="0">
              <a:solidFill>
                <a:prstClr val="black"/>
              </a:solidFill>
              <a:latin typeface="ＭＳ Ｐゴシック" pitchFamily="50" charset="-128"/>
              <a:ea typeface="ＭＳ Ｐゴシック" pitchFamily="50" charset="-128"/>
            </a:endParaRPr>
          </a:p>
          <a:p>
            <a:pPr lvl="0" algn="ctr"/>
            <a:r>
              <a:rPr lang="en-US" altLang="ja-JP" sz="3600" b="1" dirty="0" smtClean="0">
                <a:solidFill>
                  <a:srgbClr val="FF0000"/>
                </a:solidFill>
                <a:latin typeface="ＭＳ Ｐゴシック" pitchFamily="50" charset="-128"/>
                <a:ea typeface="ＭＳ Ｐゴシック" pitchFamily="50" charset="-128"/>
              </a:rPr>
              <a:t>18,000</a:t>
            </a:r>
            <a:r>
              <a:rPr lang="ja-JP" altLang="en-US" sz="3600" b="1" dirty="0" smtClean="0">
                <a:solidFill>
                  <a:srgbClr val="FF0000"/>
                </a:solidFill>
                <a:latin typeface="ＭＳ Ｐゴシック" pitchFamily="50" charset="-128"/>
                <a:ea typeface="ＭＳ Ｐゴシック" pitchFamily="50" charset="-128"/>
              </a:rPr>
              <a:t>円</a:t>
            </a:r>
            <a:endParaRPr kumimoji="1" lang="ja-JP" altLang="en-US" dirty="0"/>
          </a:p>
        </p:txBody>
      </p:sp>
      <p:sp>
        <p:nvSpPr>
          <p:cNvPr id="13"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a:solidFill>
                  <a:schemeClr val="bg1"/>
                </a:solidFill>
              </a:rPr>
              <a:t>筑波大生で書店を</a:t>
            </a:r>
            <a:endParaRPr kumimoji="1" lang="en-US" altLang="ja-JP" sz="3600" dirty="0">
              <a:solidFill>
                <a:schemeClr val="bg1"/>
              </a:solidFill>
            </a:endParaRPr>
          </a:p>
          <a:p>
            <a:pPr>
              <a:lnSpc>
                <a:spcPct val="100000"/>
              </a:lnSpc>
            </a:pPr>
            <a:r>
              <a:rPr kumimoji="1" lang="ja-JP" altLang="en-US" sz="3600" dirty="0">
                <a:solidFill>
                  <a:schemeClr val="bg1"/>
                </a:solidFill>
              </a:rPr>
              <a:t>救うためには</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14"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テキスト ボックス 4"/>
          <p:cNvSpPr txBox="1"/>
          <p:nvPr/>
        </p:nvSpPr>
        <p:spPr>
          <a:xfrm>
            <a:off x="2305346" y="3454796"/>
            <a:ext cx="554990" cy="769441"/>
          </a:xfrm>
          <a:prstGeom prst="rect">
            <a:avLst/>
          </a:prstGeom>
          <a:noFill/>
        </p:spPr>
        <p:txBody>
          <a:bodyPr wrap="square" rtlCol="0">
            <a:spAutoFit/>
          </a:bodyPr>
          <a:lstStyle/>
          <a:p>
            <a:r>
              <a:rPr kumimoji="1" lang="en-US" altLang="ja-JP" sz="4400" dirty="0" smtClean="0"/>
              <a:t>+</a:t>
            </a:r>
            <a:endParaRPr kumimoji="1" lang="ja-JP" altLang="en-US" sz="4400" dirty="0"/>
          </a:p>
        </p:txBody>
      </p:sp>
      <p:sp>
        <p:nvSpPr>
          <p:cNvPr id="7" name="スライド番号プレースホルダー 6"/>
          <p:cNvSpPr>
            <a:spLocks noGrp="1"/>
          </p:cNvSpPr>
          <p:nvPr>
            <p:ph type="sldNum" sz="quarter" idx="12"/>
          </p:nvPr>
        </p:nvSpPr>
        <p:spPr/>
        <p:txBody>
          <a:bodyPr/>
          <a:lstStyle/>
          <a:p>
            <a:fld id="{5DBAE4E6-4D12-4A48-9B6B-6FA0B79BEE93}" type="slidenum">
              <a:rPr lang="en-US" smtClean="0"/>
              <a:t>53</a:t>
            </a:fld>
            <a:endParaRPr lang="en-US"/>
          </a:p>
        </p:txBody>
      </p:sp>
    </p:spTree>
    <p:extLst>
      <p:ext uri="{BB962C8B-B14F-4D97-AF65-F5344CB8AC3E}">
        <p14:creationId xmlns:p14="http://schemas.microsoft.com/office/powerpoint/2010/main" val="2772927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solidFill>
                  <a:prstClr val="black">
                    <a:lumMod val="75000"/>
                    <a:lumOff val="25000"/>
                  </a:prstClr>
                </a:solidFill>
              </a:rPr>
              <a:t>問題点</a:t>
            </a:r>
            <a:endParaRPr lang="en-US" dirty="0"/>
          </a:p>
        </p:txBody>
      </p:sp>
      <p:sp>
        <p:nvSpPr>
          <p:cNvPr id="3" name="コンテンツ プレースホルダー 2"/>
          <p:cNvSpPr>
            <a:spLocks noGrp="1"/>
          </p:cNvSpPr>
          <p:nvPr>
            <p:ph idx="1"/>
          </p:nvPr>
        </p:nvSpPr>
        <p:spPr>
          <a:xfrm>
            <a:off x="682172" y="1801906"/>
            <a:ext cx="7852228" cy="4324257"/>
          </a:xfrm>
        </p:spPr>
        <p:txBody>
          <a:bodyPr>
            <a:normAutofit/>
          </a:bodyPr>
          <a:lstStyle/>
          <a:p>
            <a:pPr marL="0" indent="0">
              <a:buNone/>
            </a:pPr>
            <a:r>
              <a:rPr lang="ja-JP" altLang="en-US" sz="3200" dirty="0" smtClean="0">
                <a:solidFill>
                  <a:schemeClr val="tx1"/>
                </a:solidFill>
                <a:latin typeface="ＭＳ Ｐゴシック" pitchFamily="50" charset="-128"/>
                <a:ea typeface="ＭＳ Ｐゴシック" pitchFamily="50" charset="-128"/>
              </a:rPr>
              <a:t>救えるのは</a:t>
            </a:r>
            <a:r>
              <a:rPr lang="en-US" altLang="ja-JP" sz="3200" dirty="0" smtClean="0">
                <a:solidFill>
                  <a:schemeClr val="tx1"/>
                </a:solidFill>
                <a:latin typeface="ＭＳ Ｐゴシック" pitchFamily="50" charset="-128"/>
                <a:ea typeface="ＭＳ Ｐゴシック" pitchFamily="50" charset="-128"/>
              </a:rPr>
              <a:t>1</a:t>
            </a:r>
            <a:r>
              <a:rPr lang="ja-JP" altLang="en-US" sz="3200" dirty="0" smtClean="0">
                <a:solidFill>
                  <a:schemeClr val="tx1"/>
                </a:solidFill>
                <a:latin typeface="ＭＳ Ｐゴシック" pitchFamily="50" charset="-128"/>
                <a:ea typeface="ＭＳ Ｐゴシック" pitchFamily="50" charset="-128"/>
              </a:rPr>
              <a:t>店舗だけ</a:t>
            </a:r>
            <a:endParaRPr lang="en-US" altLang="ja-JP" sz="3200" dirty="0" smtClean="0">
              <a:solidFill>
                <a:schemeClr val="tx1"/>
              </a:solidFill>
              <a:latin typeface="ＭＳ Ｐゴシック" pitchFamily="50" charset="-128"/>
              <a:ea typeface="ＭＳ Ｐゴシック" pitchFamily="50" charset="-128"/>
            </a:endParaRPr>
          </a:p>
          <a:p>
            <a:pPr marL="0" indent="0">
              <a:buNone/>
            </a:pPr>
            <a:r>
              <a:rPr lang="ja-JP" altLang="en-US" sz="3200" b="1" dirty="0">
                <a:solidFill>
                  <a:schemeClr val="tx1"/>
                </a:solidFill>
                <a:latin typeface="ＭＳ Ｐゴシック" pitchFamily="50" charset="-128"/>
                <a:ea typeface="ＭＳ Ｐゴシック" pitchFamily="50" charset="-128"/>
              </a:rPr>
              <a:t>　</a:t>
            </a:r>
            <a:r>
              <a:rPr lang="ja-JP" altLang="en-US" sz="3200" b="1" dirty="0" smtClean="0">
                <a:solidFill>
                  <a:schemeClr val="tx1"/>
                </a:solidFill>
                <a:latin typeface="ＭＳ Ｐゴシック" pitchFamily="50" charset="-128"/>
                <a:ea typeface="ＭＳ Ｐゴシック" pitchFamily="50" charset="-128"/>
              </a:rPr>
              <a:t>→</a:t>
            </a:r>
            <a:r>
              <a:rPr lang="ja-JP" altLang="en-US" sz="3200" b="1" dirty="0">
                <a:solidFill>
                  <a:schemeClr val="tx1"/>
                </a:solidFill>
                <a:latin typeface="ＭＳ Ｐゴシック" pitchFamily="50" charset="-128"/>
                <a:ea typeface="ＭＳ Ｐゴシック" pitchFamily="50" charset="-128"/>
              </a:rPr>
              <a:t>複数</a:t>
            </a:r>
            <a:r>
              <a:rPr lang="ja-JP" altLang="en-US" sz="3200" b="1" dirty="0" smtClean="0">
                <a:solidFill>
                  <a:schemeClr val="tx1"/>
                </a:solidFill>
                <a:latin typeface="ＭＳ Ｐゴシック" pitchFamily="50" charset="-128"/>
                <a:ea typeface="ＭＳ Ｐゴシック" pitchFamily="50" charset="-128"/>
              </a:rPr>
              <a:t>の書店を救うためには・・・</a:t>
            </a:r>
            <a:endParaRPr lang="en-US" altLang="ja-JP" sz="3200" b="1" dirty="0">
              <a:solidFill>
                <a:srgbClr val="FF0000"/>
              </a:solidFill>
              <a:latin typeface="ＭＳ Ｐゴシック" pitchFamily="50" charset="-128"/>
              <a:ea typeface="ＭＳ Ｐゴシック" pitchFamily="50" charset="-128"/>
            </a:endParaRPr>
          </a:p>
          <a:p>
            <a:pPr marL="0" indent="0" algn="just">
              <a:buNone/>
            </a:pPr>
            <a:r>
              <a:rPr lang="en-US" altLang="ja-JP" dirty="0" smtClean="0">
                <a:solidFill>
                  <a:schemeClr val="tx1"/>
                </a:solidFill>
                <a:latin typeface="ＭＳ Ｐゴシック" pitchFamily="50" charset="-128"/>
                <a:ea typeface="ＭＳ Ｐゴシック" pitchFamily="50" charset="-128"/>
              </a:rPr>
              <a:t> </a:t>
            </a:r>
            <a:r>
              <a:rPr lang="ja-JP" altLang="en-US" dirty="0" smtClean="0">
                <a:solidFill>
                  <a:schemeClr val="tx1"/>
                </a:solidFill>
                <a:latin typeface="ＭＳ Ｐゴシック" pitchFamily="50" charset="-128"/>
                <a:ea typeface="ＭＳ Ｐゴシック" pitchFamily="50" charset="-128"/>
              </a:rPr>
              <a:t>　　　　　　　　　　　　　　　　　　　　　　　　　　　　　　　　　</a:t>
            </a:r>
            <a:endParaRPr lang="en-US" altLang="ja-JP" dirty="0" smtClean="0">
              <a:solidFill>
                <a:schemeClr val="tx1"/>
              </a:solidFill>
              <a:latin typeface="ＭＳ Ｐゴシック" pitchFamily="50" charset="-128"/>
              <a:ea typeface="ＭＳ Ｐゴシック" pitchFamily="50" charset="-128"/>
            </a:endParaRPr>
          </a:p>
          <a:p>
            <a:pPr marL="0" indent="0">
              <a:buNone/>
            </a:pPr>
            <a:r>
              <a:rPr lang="ja-JP" altLang="en-US" dirty="0">
                <a:solidFill>
                  <a:schemeClr val="tx1"/>
                </a:solidFill>
                <a:latin typeface="ＭＳ Ｐゴシック" pitchFamily="50" charset="-128"/>
                <a:ea typeface="ＭＳ Ｐゴシック" pitchFamily="50" charset="-128"/>
              </a:rPr>
              <a:t>　</a:t>
            </a:r>
            <a:r>
              <a:rPr lang="ja-JP" altLang="en-US" dirty="0" smtClean="0">
                <a:solidFill>
                  <a:schemeClr val="tx1"/>
                </a:solidFill>
                <a:latin typeface="ＭＳ Ｐゴシック" pitchFamily="50" charset="-128"/>
                <a:ea typeface="ＭＳ Ｐゴシック" pitchFamily="50" charset="-128"/>
              </a:rPr>
              <a:t>　　 </a:t>
            </a:r>
            <a:endParaRPr lang="en-US" altLang="ja-JP" dirty="0" smtClean="0">
              <a:solidFill>
                <a:schemeClr val="tx1"/>
              </a:solidFill>
              <a:latin typeface="ＭＳ Ｐゴシック" pitchFamily="50" charset="-128"/>
              <a:ea typeface="ＭＳ Ｐゴシック" pitchFamily="50" charset="-128"/>
            </a:endParaRPr>
          </a:p>
          <a:p>
            <a:pPr marL="0" indent="0">
              <a:buNone/>
            </a:pPr>
            <a:r>
              <a:rPr lang="ja-JP" altLang="en-US" dirty="0">
                <a:solidFill>
                  <a:schemeClr val="tx1"/>
                </a:solidFill>
                <a:latin typeface="ＭＳ Ｐゴシック" pitchFamily="50" charset="-128"/>
                <a:ea typeface="ＭＳ Ｐゴシック" pitchFamily="50" charset="-128"/>
              </a:rPr>
              <a:t>　</a:t>
            </a:r>
            <a:r>
              <a:rPr lang="ja-JP" altLang="en-US" dirty="0" smtClean="0">
                <a:solidFill>
                  <a:schemeClr val="tx1"/>
                </a:solidFill>
                <a:latin typeface="ＭＳ Ｐゴシック" pitchFamily="50" charset="-128"/>
                <a:ea typeface="ＭＳ Ｐゴシック" pitchFamily="50" charset="-128"/>
              </a:rPr>
              <a:t>　</a:t>
            </a:r>
            <a:r>
              <a:rPr lang="ja-JP" altLang="en-US" dirty="0">
                <a:solidFill>
                  <a:schemeClr val="tx1"/>
                </a:solidFill>
                <a:latin typeface="ＭＳ Ｐゴシック" pitchFamily="50" charset="-128"/>
                <a:ea typeface="ＭＳ Ｐゴシック" pitchFamily="50" charset="-128"/>
              </a:rPr>
              <a:t>　</a:t>
            </a:r>
            <a:r>
              <a:rPr lang="ja-JP" altLang="en-US" dirty="0" smtClean="0">
                <a:solidFill>
                  <a:schemeClr val="tx1"/>
                </a:solidFill>
                <a:latin typeface="ＭＳ Ｐゴシック" pitchFamily="50" charset="-128"/>
                <a:ea typeface="ＭＳ Ｐゴシック" pitchFamily="50" charset="-128"/>
              </a:rPr>
              <a:t> </a:t>
            </a:r>
            <a:endParaRPr lang="en-US" altLang="ja-JP" dirty="0" smtClean="0">
              <a:solidFill>
                <a:schemeClr val="tx1"/>
              </a:solidFill>
              <a:latin typeface="ＭＳ Ｐゴシック" pitchFamily="50" charset="-128"/>
              <a:ea typeface="ＭＳ Ｐゴシック" pitchFamily="50" charset="-128"/>
            </a:endParaRPr>
          </a:p>
          <a:p>
            <a:pPr marL="0" lvl="0" indent="0">
              <a:buNone/>
            </a:pPr>
            <a:endParaRPr lang="en-US" altLang="ja-JP" sz="3000" b="1" dirty="0">
              <a:solidFill>
                <a:prstClr val="black"/>
              </a:solidFill>
              <a:latin typeface="ＭＳ Ｐゴシック" pitchFamily="50" charset="-128"/>
              <a:ea typeface="ＭＳ Ｐゴシック" pitchFamily="50" charset="-128"/>
            </a:endParaRPr>
          </a:p>
          <a:p>
            <a:pPr marL="0" indent="0">
              <a:buNone/>
            </a:pPr>
            <a:endParaRPr lang="en-US" altLang="ja-JP" dirty="0">
              <a:latin typeface="ＭＳ Ｐゴシック" pitchFamily="50" charset="-128"/>
              <a:ea typeface="ＭＳ Ｐゴシック" pitchFamily="50" charset="-128"/>
            </a:endParaRPr>
          </a:p>
        </p:txBody>
      </p:sp>
      <p:sp>
        <p:nvSpPr>
          <p:cNvPr id="14" name="テキスト ボックス 13"/>
          <p:cNvSpPr txBox="1"/>
          <p:nvPr/>
        </p:nvSpPr>
        <p:spPr>
          <a:xfrm>
            <a:off x="896470" y="3145501"/>
            <a:ext cx="1877307" cy="1661993"/>
          </a:xfrm>
          <a:prstGeom prst="rect">
            <a:avLst/>
          </a:prstGeom>
          <a:solidFill>
            <a:schemeClr val="bg1"/>
          </a:solidFill>
          <a:ln w="38100">
            <a:solidFill>
              <a:schemeClr val="accent1">
                <a:shade val="90000"/>
              </a:schemeClr>
            </a:solidFill>
          </a:ln>
        </p:spPr>
        <p:txBody>
          <a:bodyPr wrap="square" rtlCol="0">
            <a:spAutoFit/>
          </a:bodyPr>
          <a:lstStyle/>
          <a:p>
            <a:pPr lvl="0" algn="ctr"/>
            <a:r>
              <a:rPr lang="en-US" altLang="ja-JP" dirty="0" smtClean="0">
                <a:solidFill>
                  <a:prstClr val="black"/>
                </a:solidFill>
                <a:latin typeface="ＭＳ Ｐゴシック" pitchFamily="50" charset="-128"/>
                <a:ea typeface="ＭＳ Ｐゴシック" pitchFamily="50" charset="-128"/>
              </a:rPr>
              <a:t>1</a:t>
            </a:r>
            <a:r>
              <a:rPr lang="ja-JP" altLang="en-US" dirty="0" smtClean="0">
                <a:solidFill>
                  <a:prstClr val="black"/>
                </a:solidFill>
                <a:latin typeface="ＭＳ Ｐゴシック" pitchFamily="50" charset="-128"/>
                <a:ea typeface="ＭＳ Ｐゴシック" pitchFamily="50" charset="-128"/>
              </a:rPr>
              <a:t>店舗</a:t>
            </a:r>
            <a:endParaRPr lang="en-US" altLang="ja-JP" dirty="0">
              <a:solidFill>
                <a:prstClr val="black"/>
              </a:solidFill>
              <a:latin typeface="ＭＳ Ｐゴシック" pitchFamily="50" charset="-128"/>
              <a:ea typeface="ＭＳ Ｐゴシック" pitchFamily="50" charset="-128"/>
            </a:endParaRPr>
          </a:p>
          <a:p>
            <a:pPr lvl="0" algn="ctr"/>
            <a:endParaRPr lang="en-US" altLang="ja-JP" sz="2800" b="1" dirty="0" smtClean="0">
              <a:solidFill>
                <a:srgbClr val="FF0000"/>
              </a:solidFill>
              <a:latin typeface="ＭＳ Ｐゴシック" pitchFamily="50" charset="-128"/>
              <a:ea typeface="ＭＳ Ｐゴシック" pitchFamily="50" charset="-128"/>
            </a:endParaRPr>
          </a:p>
          <a:p>
            <a:pPr lvl="0" algn="ctr"/>
            <a:endParaRPr lang="en-US" altLang="ja-JP" sz="2800" b="1" dirty="0">
              <a:solidFill>
                <a:srgbClr val="FF0000"/>
              </a:solidFill>
              <a:latin typeface="ＭＳ Ｐゴシック" pitchFamily="50" charset="-128"/>
              <a:ea typeface="ＭＳ Ｐゴシック" pitchFamily="50" charset="-128"/>
            </a:endParaRPr>
          </a:p>
          <a:p>
            <a:pPr lvl="0" algn="ctr"/>
            <a:r>
              <a:rPr lang="ja-JP" altLang="en-US" sz="2000" b="1" dirty="0">
                <a:solidFill>
                  <a:srgbClr val="FF0000"/>
                </a:solidFill>
                <a:latin typeface="ＭＳ Ｐゴシック" pitchFamily="50" charset="-128"/>
                <a:ea typeface="ＭＳ Ｐゴシック" pitchFamily="50" charset="-128"/>
              </a:rPr>
              <a:t>約</a:t>
            </a:r>
            <a:r>
              <a:rPr lang="en-US" altLang="ja-JP" sz="2800" b="1" dirty="0" smtClean="0">
                <a:solidFill>
                  <a:srgbClr val="FF0000"/>
                </a:solidFill>
                <a:latin typeface="ＭＳ Ｐゴシック" pitchFamily="50" charset="-128"/>
                <a:ea typeface="ＭＳ Ｐゴシック" pitchFamily="50" charset="-128"/>
              </a:rPr>
              <a:t>18,000</a:t>
            </a:r>
            <a:r>
              <a:rPr lang="ja-JP" altLang="en-US" sz="2800" b="1" dirty="0" smtClean="0">
                <a:solidFill>
                  <a:srgbClr val="FF0000"/>
                </a:solidFill>
                <a:latin typeface="ＭＳ Ｐゴシック" pitchFamily="50" charset="-128"/>
                <a:ea typeface="ＭＳ Ｐゴシック" pitchFamily="50" charset="-128"/>
              </a:rPr>
              <a:t>円</a:t>
            </a:r>
            <a:endParaRPr lang="en-US" altLang="ja-JP" sz="2800" b="1" dirty="0" smtClean="0">
              <a:solidFill>
                <a:srgbClr val="FF0000"/>
              </a:solidFill>
              <a:latin typeface="ＭＳ Ｐゴシック" pitchFamily="50" charset="-128"/>
              <a:ea typeface="ＭＳ Ｐゴシック" pitchFamily="50" charset="-128"/>
            </a:endParaRPr>
          </a:p>
        </p:txBody>
      </p:sp>
      <p:sp>
        <p:nvSpPr>
          <p:cNvPr id="15" name="テキスト ボックス 14"/>
          <p:cNvSpPr txBox="1"/>
          <p:nvPr/>
        </p:nvSpPr>
        <p:spPr>
          <a:xfrm>
            <a:off x="2979063" y="3149011"/>
            <a:ext cx="1843688" cy="1661993"/>
          </a:xfrm>
          <a:prstGeom prst="rect">
            <a:avLst/>
          </a:prstGeom>
          <a:solidFill>
            <a:schemeClr val="bg1"/>
          </a:solidFill>
          <a:ln w="38100">
            <a:solidFill>
              <a:schemeClr val="accent1">
                <a:shade val="90000"/>
              </a:schemeClr>
            </a:solidFill>
          </a:ln>
        </p:spPr>
        <p:txBody>
          <a:bodyPr wrap="square" rtlCol="0">
            <a:spAutoFit/>
          </a:bodyPr>
          <a:lstStyle/>
          <a:p>
            <a:pPr lvl="0" algn="ctr"/>
            <a:r>
              <a:rPr lang="en-US" altLang="ja-JP" dirty="0">
                <a:solidFill>
                  <a:prstClr val="black"/>
                </a:solidFill>
                <a:latin typeface="ＭＳ Ｐゴシック" pitchFamily="50" charset="-128"/>
                <a:ea typeface="ＭＳ Ｐゴシック" pitchFamily="50" charset="-128"/>
              </a:rPr>
              <a:t>5</a:t>
            </a:r>
            <a:r>
              <a:rPr lang="ja-JP" altLang="en-US" dirty="0" smtClean="0">
                <a:solidFill>
                  <a:prstClr val="black"/>
                </a:solidFill>
                <a:latin typeface="ＭＳ Ｐゴシック" pitchFamily="50" charset="-128"/>
                <a:ea typeface="ＭＳ Ｐゴシック" pitchFamily="50" charset="-128"/>
              </a:rPr>
              <a:t>店舗</a:t>
            </a:r>
            <a:endParaRPr lang="en-US" altLang="ja-JP" dirty="0">
              <a:solidFill>
                <a:prstClr val="black"/>
              </a:solidFill>
              <a:latin typeface="ＭＳ Ｐゴシック" pitchFamily="50" charset="-128"/>
              <a:ea typeface="ＭＳ Ｐゴシック" pitchFamily="50" charset="-128"/>
            </a:endParaRPr>
          </a:p>
          <a:p>
            <a:pPr lvl="0" algn="ctr"/>
            <a:r>
              <a:rPr lang="en-US" altLang="ja-JP" sz="2800" b="1" dirty="0" smtClean="0">
                <a:solidFill>
                  <a:srgbClr val="FF0000"/>
                </a:solidFill>
                <a:latin typeface="ＭＳ Ｐゴシック" pitchFamily="50" charset="-128"/>
                <a:ea typeface="ＭＳ Ｐゴシック" pitchFamily="50" charset="-128"/>
              </a:rPr>
              <a:t>VV</a:t>
            </a:r>
          </a:p>
          <a:p>
            <a:pPr lvl="0" algn="ctr"/>
            <a:endParaRPr lang="en-US" altLang="ja-JP" sz="2800" b="1" dirty="0">
              <a:solidFill>
                <a:srgbClr val="FF0000"/>
              </a:solidFill>
              <a:latin typeface="ＭＳ Ｐゴシック" pitchFamily="50" charset="-128"/>
              <a:ea typeface="ＭＳ Ｐゴシック" pitchFamily="50" charset="-128"/>
            </a:endParaRPr>
          </a:p>
          <a:p>
            <a:pPr lvl="0" algn="ctr"/>
            <a:r>
              <a:rPr lang="ja-JP" altLang="en-US" sz="2000" b="1" dirty="0" smtClean="0">
                <a:solidFill>
                  <a:srgbClr val="FF0000"/>
                </a:solidFill>
                <a:latin typeface="ＭＳ Ｐゴシック" pitchFamily="50" charset="-128"/>
                <a:ea typeface="ＭＳ Ｐゴシック" pitchFamily="50" charset="-128"/>
              </a:rPr>
              <a:t>約</a:t>
            </a:r>
            <a:r>
              <a:rPr lang="en-US" altLang="ja-JP" sz="2800" b="1" dirty="0" smtClean="0">
                <a:solidFill>
                  <a:srgbClr val="FF0000"/>
                </a:solidFill>
                <a:latin typeface="ＭＳ Ｐゴシック" pitchFamily="50" charset="-128"/>
                <a:ea typeface="ＭＳ Ｐゴシック" pitchFamily="50" charset="-128"/>
              </a:rPr>
              <a:t>90,000</a:t>
            </a:r>
            <a:r>
              <a:rPr lang="ja-JP" altLang="en-US" sz="2800" b="1" dirty="0" smtClean="0">
                <a:solidFill>
                  <a:srgbClr val="FF0000"/>
                </a:solidFill>
                <a:latin typeface="ＭＳ Ｐゴシック" pitchFamily="50" charset="-128"/>
                <a:ea typeface="ＭＳ Ｐゴシック" pitchFamily="50" charset="-128"/>
              </a:rPr>
              <a:t>円</a:t>
            </a:r>
            <a:endParaRPr lang="en-US" altLang="ja-JP" sz="2800" b="1" dirty="0" smtClean="0">
              <a:solidFill>
                <a:srgbClr val="FF0000"/>
              </a:solidFill>
              <a:latin typeface="ＭＳ Ｐゴシック" pitchFamily="50" charset="-128"/>
              <a:ea typeface="ＭＳ Ｐゴシック" pitchFamily="50" charset="-128"/>
            </a:endParaRPr>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21979" t="13737" r="22527" b="14469"/>
          <a:stretch/>
        </p:blipFill>
        <p:spPr>
          <a:xfrm>
            <a:off x="1415127" y="3539591"/>
            <a:ext cx="831146" cy="806462"/>
          </a:xfrm>
          <a:prstGeom prst="rect">
            <a:avLst/>
          </a:prstGeom>
          <a:ln w="19050">
            <a:solidFill>
              <a:schemeClr val="accent1">
                <a:shade val="90000"/>
              </a:schemeClr>
            </a:solidFill>
          </a:ln>
        </p:spPr>
      </p:pic>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l="21979" t="13737" r="22527" b="14469"/>
          <a:stretch/>
        </p:blipFill>
        <p:spPr>
          <a:xfrm>
            <a:off x="3678741" y="3946996"/>
            <a:ext cx="421371" cy="408856"/>
          </a:xfrm>
          <a:prstGeom prst="rect">
            <a:avLst/>
          </a:prstGeom>
          <a:ln w="19050">
            <a:solidFill>
              <a:schemeClr val="accent1">
                <a:shade val="90000"/>
              </a:schemeClr>
            </a:solidFill>
          </a:ln>
        </p:spPr>
      </p:pic>
      <p:sp>
        <p:nvSpPr>
          <p:cNvPr id="16" name="テキスト ボックス 15"/>
          <p:cNvSpPr txBox="1"/>
          <p:nvPr/>
        </p:nvSpPr>
        <p:spPr>
          <a:xfrm>
            <a:off x="5088964" y="3149011"/>
            <a:ext cx="1967798" cy="1661993"/>
          </a:xfrm>
          <a:prstGeom prst="rect">
            <a:avLst/>
          </a:prstGeom>
          <a:solidFill>
            <a:schemeClr val="bg1"/>
          </a:solidFill>
          <a:ln w="38100">
            <a:solidFill>
              <a:schemeClr val="accent1">
                <a:shade val="90000"/>
              </a:schemeClr>
            </a:solidFill>
          </a:ln>
        </p:spPr>
        <p:txBody>
          <a:bodyPr wrap="square" rtlCol="0">
            <a:spAutoFit/>
          </a:bodyPr>
          <a:lstStyle/>
          <a:p>
            <a:pPr lvl="0" algn="ctr"/>
            <a:r>
              <a:rPr lang="en-US" altLang="ja-JP" dirty="0" smtClean="0">
                <a:solidFill>
                  <a:prstClr val="black"/>
                </a:solidFill>
                <a:latin typeface="ＭＳ Ｐゴシック" pitchFamily="50" charset="-128"/>
                <a:ea typeface="ＭＳ Ｐゴシック" pitchFamily="50" charset="-128"/>
              </a:rPr>
              <a:t>15</a:t>
            </a:r>
            <a:r>
              <a:rPr lang="ja-JP" altLang="en-US" dirty="0" smtClean="0">
                <a:solidFill>
                  <a:prstClr val="black"/>
                </a:solidFill>
                <a:latin typeface="ＭＳ Ｐゴシック" pitchFamily="50" charset="-128"/>
                <a:ea typeface="ＭＳ Ｐゴシック" pitchFamily="50" charset="-128"/>
              </a:rPr>
              <a:t>店舗</a:t>
            </a:r>
            <a:endParaRPr lang="en-US" altLang="ja-JP" dirty="0">
              <a:solidFill>
                <a:prstClr val="black"/>
              </a:solidFill>
              <a:latin typeface="ＭＳ Ｐゴシック" pitchFamily="50" charset="-128"/>
              <a:ea typeface="ＭＳ Ｐゴシック" pitchFamily="50" charset="-128"/>
            </a:endParaRPr>
          </a:p>
          <a:p>
            <a:pPr lvl="0" algn="ctr"/>
            <a:endParaRPr lang="en-US" altLang="ja-JP" sz="2800" b="1" dirty="0" smtClean="0">
              <a:solidFill>
                <a:srgbClr val="FF0000"/>
              </a:solidFill>
              <a:latin typeface="ＭＳ Ｐゴシック" pitchFamily="50" charset="-128"/>
              <a:ea typeface="ＭＳ Ｐゴシック" pitchFamily="50" charset="-128"/>
            </a:endParaRPr>
          </a:p>
          <a:p>
            <a:pPr lvl="0" algn="ctr"/>
            <a:endParaRPr lang="en-US" altLang="ja-JP" sz="2800" b="1" dirty="0">
              <a:solidFill>
                <a:srgbClr val="FF0000"/>
              </a:solidFill>
              <a:latin typeface="ＭＳ Ｐゴシック" pitchFamily="50" charset="-128"/>
              <a:ea typeface="ＭＳ Ｐゴシック" pitchFamily="50" charset="-128"/>
            </a:endParaRPr>
          </a:p>
          <a:p>
            <a:pPr lvl="0" algn="ctr"/>
            <a:r>
              <a:rPr lang="ja-JP" altLang="en-US" sz="2000" b="1" dirty="0" smtClean="0">
                <a:solidFill>
                  <a:srgbClr val="FF0000"/>
                </a:solidFill>
                <a:latin typeface="ＭＳ Ｐゴシック" pitchFamily="50" charset="-128"/>
                <a:ea typeface="ＭＳ Ｐゴシック" pitchFamily="50" charset="-128"/>
              </a:rPr>
              <a:t>約</a:t>
            </a:r>
            <a:r>
              <a:rPr lang="en-US" altLang="ja-JP" sz="2800" b="1" dirty="0" smtClean="0">
                <a:solidFill>
                  <a:srgbClr val="FF0000"/>
                </a:solidFill>
                <a:latin typeface="ＭＳ Ｐゴシック" pitchFamily="50" charset="-128"/>
                <a:ea typeface="ＭＳ Ｐゴシック" pitchFamily="50" charset="-128"/>
              </a:rPr>
              <a:t>270,000</a:t>
            </a:r>
            <a:r>
              <a:rPr lang="ja-JP" altLang="en-US" sz="2800" b="1" dirty="0" smtClean="0">
                <a:solidFill>
                  <a:srgbClr val="FF0000"/>
                </a:solidFill>
                <a:latin typeface="ＭＳ Ｐゴシック" pitchFamily="50" charset="-128"/>
                <a:ea typeface="ＭＳ Ｐゴシック" pitchFamily="50" charset="-128"/>
              </a:rPr>
              <a:t>円</a:t>
            </a:r>
            <a:endParaRPr lang="en-US" altLang="ja-JP" sz="2800" b="1" dirty="0" smtClean="0">
              <a:solidFill>
                <a:srgbClr val="FF0000"/>
              </a:solidFill>
              <a:latin typeface="ＭＳ Ｐゴシック" pitchFamily="50" charset="-128"/>
              <a:ea typeface="ＭＳ Ｐゴシック" pitchFamily="50" charset="-128"/>
            </a:endParaRPr>
          </a:p>
        </p:txBody>
      </p:sp>
      <p:sp>
        <p:nvSpPr>
          <p:cNvPr id="17" name="テキスト ボックス 16"/>
          <p:cNvSpPr txBox="1"/>
          <p:nvPr/>
        </p:nvSpPr>
        <p:spPr>
          <a:xfrm>
            <a:off x="7125859" y="3666079"/>
            <a:ext cx="1415772" cy="584775"/>
          </a:xfrm>
          <a:prstGeom prst="rect">
            <a:avLst/>
          </a:prstGeom>
          <a:noFill/>
        </p:spPr>
        <p:txBody>
          <a:bodyPr wrap="none" rtlCol="0">
            <a:spAutoFit/>
          </a:bodyPr>
          <a:lstStyle/>
          <a:p>
            <a:r>
              <a:rPr kumimoji="1" lang="ja-JP" altLang="en-US" sz="3200" dirty="0" smtClean="0"/>
              <a:t>・・・</a:t>
            </a:r>
            <a:endParaRPr kumimoji="1" lang="ja-JP" altLang="en-US" sz="3200" dirty="0"/>
          </a:p>
        </p:txBody>
      </p:sp>
      <p:sp>
        <p:nvSpPr>
          <p:cNvPr id="18" name="テキスト ボックス 17"/>
          <p:cNvSpPr txBox="1"/>
          <p:nvPr/>
        </p:nvSpPr>
        <p:spPr>
          <a:xfrm>
            <a:off x="0" y="5702037"/>
            <a:ext cx="9144000" cy="971997"/>
          </a:xfrm>
          <a:prstGeom prst="rect">
            <a:avLst/>
          </a:prstGeom>
          <a:solidFill>
            <a:srgbClr val="FF0000"/>
          </a:solidFill>
        </p:spPr>
        <p:txBody>
          <a:bodyPr wrap="square" rtlCol="0">
            <a:spAutoFit/>
          </a:bodyPr>
          <a:lstStyle/>
          <a:p>
            <a:pPr algn="ctr">
              <a:lnSpc>
                <a:spcPct val="120000"/>
              </a:lnSpc>
            </a:pPr>
            <a:r>
              <a:rPr lang="ja-JP" altLang="en-US" sz="4000" b="1" dirty="0" smtClean="0">
                <a:solidFill>
                  <a:schemeClr val="bg1"/>
                </a:solidFill>
                <a:latin typeface="ＭＳ Ｐゴシック" pitchFamily="50" charset="-128"/>
                <a:ea typeface="ＭＳ Ｐゴシック" pitchFamily="50" charset="-128"/>
              </a:rPr>
              <a:t>学生だけでは複数の書店は救えない</a:t>
            </a:r>
            <a:endParaRPr lang="en-US" altLang="ja-JP" sz="4000" b="1" dirty="0">
              <a:solidFill>
                <a:schemeClr val="bg1"/>
              </a:solidFill>
              <a:latin typeface="ＭＳ Ｐゴシック" pitchFamily="50" charset="-128"/>
              <a:ea typeface="ＭＳ Ｐゴシック" pitchFamily="50" charset="-128"/>
            </a:endParaRPr>
          </a:p>
        </p:txBody>
      </p:sp>
      <p:sp>
        <p:nvSpPr>
          <p:cNvPr id="20" name="テキスト ボックス 19"/>
          <p:cNvSpPr txBox="1"/>
          <p:nvPr/>
        </p:nvSpPr>
        <p:spPr>
          <a:xfrm>
            <a:off x="1599123" y="5032715"/>
            <a:ext cx="5253361" cy="584775"/>
          </a:xfrm>
          <a:prstGeom prst="rect">
            <a:avLst/>
          </a:prstGeom>
          <a:solidFill>
            <a:schemeClr val="bg1"/>
          </a:solidFill>
          <a:ln w="38100">
            <a:solidFill>
              <a:schemeClr val="accent1">
                <a:shade val="90000"/>
              </a:schemeClr>
            </a:solidFill>
          </a:ln>
        </p:spPr>
        <p:txBody>
          <a:bodyPr wrap="none" rtlCol="0">
            <a:spAutoFit/>
          </a:bodyPr>
          <a:lstStyle/>
          <a:p>
            <a:r>
              <a:rPr kumimoji="1" lang="en-US" altLang="ja-JP" sz="3200" b="1" dirty="0" smtClean="0">
                <a:latin typeface="ＭＳ Ｐゴシック" panose="020B0600070205080204" pitchFamily="50" charset="-128"/>
                <a:ea typeface="ＭＳ Ｐゴシック" panose="020B0600070205080204" pitchFamily="50" charset="-128"/>
              </a:rPr>
              <a:t>1</a:t>
            </a:r>
            <a:r>
              <a:rPr kumimoji="1" lang="ja-JP" altLang="en-US" sz="3200" b="1" dirty="0" smtClean="0">
                <a:latin typeface="ＭＳ Ｐゴシック" panose="020B0600070205080204" pitchFamily="50" charset="-128"/>
                <a:ea typeface="ＭＳ Ｐゴシック" panose="020B0600070205080204" pitchFamily="50" charset="-128"/>
              </a:rPr>
              <a:t>人当たりの負担が大きい！</a:t>
            </a: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19"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a:solidFill>
                  <a:schemeClr val="bg1"/>
                </a:solidFill>
              </a:rPr>
              <a:t>筑波大生で書店を</a:t>
            </a:r>
            <a:endParaRPr kumimoji="1" lang="en-US" altLang="ja-JP" sz="3600" dirty="0">
              <a:solidFill>
                <a:schemeClr val="bg1"/>
              </a:solidFill>
            </a:endParaRPr>
          </a:p>
          <a:p>
            <a:pPr>
              <a:lnSpc>
                <a:spcPct val="100000"/>
              </a:lnSpc>
            </a:pPr>
            <a:r>
              <a:rPr kumimoji="1" lang="ja-JP" altLang="en-US" sz="3600" dirty="0">
                <a:solidFill>
                  <a:schemeClr val="bg1"/>
                </a:solidFill>
              </a:rPr>
              <a:t>救うためには</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21" name="コンテンツ プレースホルダー 4"/>
          <p:cNvGraphicFramePr>
            <a:graphicFrameLocks/>
          </p:cNvGraphicFramePr>
          <p:nvPr>
            <p:extLst>
              <p:ext uri="{D42A27DB-BD31-4B8C-83A1-F6EECF244321}">
                <p14:modId xmlns:p14="http://schemas.microsoft.com/office/powerpoint/2010/main" val="3644896483"/>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図 10"/>
          <p:cNvPicPr>
            <a:picLocks noChangeAspect="1"/>
          </p:cNvPicPr>
          <p:nvPr/>
        </p:nvPicPr>
        <p:blipFill>
          <a:blip r:embed="rId9"/>
          <a:stretch>
            <a:fillRect/>
          </a:stretch>
        </p:blipFill>
        <p:spPr>
          <a:xfrm>
            <a:off x="3204038" y="3930398"/>
            <a:ext cx="456510" cy="448284"/>
          </a:xfrm>
          <a:prstGeom prst="rect">
            <a:avLst/>
          </a:prstGeom>
        </p:spPr>
      </p:pic>
      <p:pic>
        <p:nvPicPr>
          <p:cNvPr id="22" name="図 21"/>
          <p:cNvPicPr>
            <a:picLocks noChangeAspect="1"/>
          </p:cNvPicPr>
          <p:nvPr/>
        </p:nvPicPr>
        <p:blipFill rotWithShape="1">
          <a:blip r:embed="rId10" cstate="email">
            <a:extLst>
              <a:ext uri="{28A0092B-C50C-407E-A947-70E740481C1C}">
                <a14:useLocalDpi xmlns:a14="http://schemas.microsoft.com/office/drawing/2010/main" val="0"/>
              </a:ext>
            </a:extLst>
          </a:blip>
          <a:srcRect l="21979" t="13737" r="22527" b="14469"/>
          <a:stretch/>
        </p:blipFill>
        <p:spPr>
          <a:xfrm>
            <a:off x="3906636" y="3491844"/>
            <a:ext cx="469083" cy="455152"/>
          </a:xfrm>
          <a:prstGeom prst="rect">
            <a:avLst/>
          </a:prstGeom>
          <a:ln w="19050">
            <a:solidFill>
              <a:schemeClr val="accent1">
                <a:shade val="90000"/>
              </a:schemeClr>
            </a:solidFill>
          </a:ln>
        </p:spPr>
      </p:pic>
      <p:pic>
        <p:nvPicPr>
          <p:cNvPr id="23" name="図 22"/>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5953526" y="3850593"/>
            <a:ext cx="204019" cy="197960"/>
          </a:xfrm>
          <a:prstGeom prst="rect">
            <a:avLst/>
          </a:prstGeom>
          <a:ln w="19050">
            <a:solidFill>
              <a:schemeClr val="accent1">
                <a:shade val="90000"/>
              </a:schemeClr>
            </a:solidFill>
          </a:ln>
        </p:spPr>
      </p:pic>
      <p:pic>
        <p:nvPicPr>
          <p:cNvPr id="24" name="図 23"/>
          <p:cNvPicPr>
            <a:picLocks noChangeAspect="1"/>
          </p:cNvPicPr>
          <p:nvPr/>
        </p:nvPicPr>
        <p:blipFill rotWithShape="1">
          <a:blip r:embed="rId12" cstate="email">
            <a:extLst>
              <a:ext uri="{28A0092B-C50C-407E-A947-70E740481C1C}">
                <a14:useLocalDpi xmlns:a14="http://schemas.microsoft.com/office/drawing/2010/main" val="0"/>
              </a:ext>
            </a:extLst>
          </a:blip>
          <a:srcRect l="21979" t="13737" r="22527" b="14469"/>
          <a:stretch/>
        </p:blipFill>
        <p:spPr>
          <a:xfrm>
            <a:off x="3418800" y="3491844"/>
            <a:ext cx="451977" cy="438554"/>
          </a:xfrm>
          <a:prstGeom prst="rect">
            <a:avLst/>
          </a:prstGeom>
          <a:ln w="19050">
            <a:solidFill>
              <a:schemeClr val="accent1">
                <a:shade val="90000"/>
              </a:schemeClr>
            </a:solidFill>
          </a:ln>
        </p:spPr>
      </p:pic>
      <p:pic>
        <p:nvPicPr>
          <p:cNvPr id="25" name="図 24"/>
          <p:cNvPicPr>
            <a:picLocks noChangeAspect="1"/>
          </p:cNvPicPr>
          <p:nvPr/>
        </p:nvPicPr>
        <p:blipFill rotWithShape="1">
          <a:blip r:embed="rId13" cstate="email">
            <a:extLst>
              <a:ext uri="{28A0092B-C50C-407E-A947-70E740481C1C}">
                <a14:useLocalDpi xmlns:a14="http://schemas.microsoft.com/office/drawing/2010/main" val="0"/>
              </a:ext>
            </a:extLst>
          </a:blip>
          <a:srcRect l="21979" t="13737" r="22527" b="14469"/>
          <a:stretch/>
        </p:blipFill>
        <p:spPr>
          <a:xfrm>
            <a:off x="5694016" y="4057722"/>
            <a:ext cx="150231" cy="145769"/>
          </a:xfrm>
          <a:prstGeom prst="rect">
            <a:avLst/>
          </a:prstGeom>
          <a:ln w="19050">
            <a:solidFill>
              <a:schemeClr val="accent1">
                <a:shade val="90000"/>
              </a:schemeClr>
            </a:solidFill>
          </a:ln>
        </p:spPr>
      </p:pic>
      <p:pic>
        <p:nvPicPr>
          <p:cNvPr id="26" name="図 25"/>
          <p:cNvPicPr>
            <a:picLocks noChangeAspect="1"/>
          </p:cNvPicPr>
          <p:nvPr/>
        </p:nvPicPr>
        <p:blipFill rotWithShape="1">
          <a:blip r:embed="rId14" cstate="email">
            <a:extLst>
              <a:ext uri="{28A0092B-C50C-407E-A947-70E740481C1C}">
                <a14:useLocalDpi xmlns:a14="http://schemas.microsoft.com/office/drawing/2010/main" val="0"/>
              </a:ext>
            </a:extLst>
          </a:blip>
          <a:srcRect l="21979" t="13737" r="22527" b="14469"/>
          <a:stretch/>
        </p:blipFill>
        <p:spPr>
          <a:xfrm>
            <a:off x="6268080" y="4057722"/>
            <a:ext cx="168872" cy="163857"/>
          </a:xfrm>
          <a:prstGeom prst="rect">
            <a:avLst/>
          </a:prstGeom>
          <a:ln w="19050">
            <a:solidFill>
              <a:schemeClr val="accent1">
                <a:shade val="90000"/>
              </a:schemeClr>
            </a:solidFill>
          </a:ln>
        </p:spPr>
      </p:pic>
      <p:pic>
        <p:nvPicPr>
          <p:cNvPr id="27" name="図 26"/>
          <p:cNvPicPr>
            <a:picLocks noChangeAspect="1"/>
          </p:cNvPicPr>
          <p:nvPr/>
        </p:nvPicPr>
        <p:blipFill rotWithShape="1">
          <a:blip r:embed="rId15" cstate="email">
            <a:extLst>
              <a:ext uri="{28A0092B-C50C-407E-A947-70E740481C1C}">
                <a14:useLocalDpi xmlns:a14="http://schemas.microsoft.com/office/drawing/2010/main" val="0"/>
              </a:ext>
            </a:extLst>
          </a:blip>
          <a:srcRect l="21979" t="13737" r="22527" b="14469"/>
          <a:stretch/>
        </p:blipFill>
        <p:spPr>
          <a:xfrm>
            <a:off x="5578118" y="4203491"/>
            <a:ext cx="185395" cy="179889"/>
          </a:xfrm>
          <a:prstGeom prst="rect">
            <a:avLst/>
          </a:prstGeom>
          <a:ln w="19050">
            <a:solidFill>
              <a:schemeClr val="accent1">
                <a:shade val="90000"/>
              </a:schemeClr>
            </a:solidFill>
          </a:ln>
        </p:spPr>
      </p:pic>
      <p:pic>
        <p:nvPicPr>
          <p:cNvPr id="28" name="図 27"/>
          <p:cNvPicPr>
            <a:picLocks noChangeAspect="1"/>
          </p:cNvPicPr>
          <p:nvPr/>
        </p:nvPicPr>
        <p:blipFill rotWithShape="1">
          <a:blip r:embed="rId16" cstate="email">
            <a:extLst>
              <a:ext uri="{28A0092B-C50C-407E-A947-70E740481C1C}">
                <a14:useLocalDpi xmlns:a14="http://schemas.microsoft.com/office/drawing/2010/main" val="0"/>
              </a:ext>
            </a:extLst>
          </a:blip>
          <a:srcRect l="21979" t="13737" r="22527" b="14469"/>
          <a:stretch/>
        </p:blipFill>
        <p:spPr>
          <a:xfrm>
            <a:off x="5765477" y="4208561"/>
            <a:ext cx="188049" cy="182464"/>
          </a:xfrm>
          <a:prstGeom prst="rect">
            <a:avLst/>
          </a:prstGeom>
          <a:ln w="19050">
            <a:solidFill>
              <a:schemeClr val="accent1">
                <a:shade val="90000"/>
              </a:schemeClr>
            </a:solidFill>
          </a:ln>
        </p:spPr>
      </p:pic>
      <p:pic>
        <p:nvPicPr>
          <p:cNvPr id="29" name="図 28"/>
          <p:cNvPicPr>
            <a:picLocks noChangeAspect="1"/>
          </p:cNvPicPr>
          <p:nvPr/>
        </p:nvPicPr>
        <p:blipFill rotWithShape="1">
          <a:blip r:embed="rId17" cstate="email">
            <a:extLst>
              <a:ext uri="{28A0092B-C50C-407E-A947-70E740481C1C}">
                <a14:useLocalDpi xmlns:a14="http://schemas.microsoft.com/office/drawing/2010/main" val="0"/>
              </a:ext>
            </a:extLst>
          </a:blip>
          <a:srcRect l="21979" t="13737" r="22527" b="14469"/>
          <a:stretch/>
        </p:blipFill>
        <p:spPr>
          <a:xfrm>
            <a:off x="6343543" y="4216937"/>
            <a:ext cx="179417" cy="174088"/>
          </a:xfrm>
          <a:prstGeom prst="rect">
            <a:avLst/>
          </a:prstGeom>
          <a:ln w="19050">
            <a:solidFill>
              <a:schemeClr val="accent1">
                <a:shade val="90000"/>
              </a:schemeClr>
            </a:solidFill>
          </a:ln>
        </p:spPr>
      </p:pic>
      <p:pic>
        <p:nvPicPr>
          <p:cNvPr id="30" name="図 29"/>
          <p:cNvPicPr>
            <a:picLocks noChangeAspect="1"/>
          </p:cNvPicPr>
          <p:nvPr/>
        </p:nvPicPr>
        <p:blipFill rotWithShape="1">
          <a:blip r:embed="rId18" cstate="email">
            <a:extLst>
              <a:ext uri="{28A0092B-C50C-407E-A947-70E740481C1C}">
                <a14:useLocalDpi xmlns:a14="http://schemas.microsoft.com/office/drawing/2010/main" val="0"/>
              </a:ext>
            </a:extLst>
          </a:blip>
          <a:srcRect l="21979" t="13737" r="22527" b="14469"/>
          <a:stretch/>
        </p:blipFill>
        <p:spPr>
          <a:xfrm>
            <a:off x="6157545" y="4216937"/>
            <a:ext cx="171537" cy="166443"/>
          </a:xfrm>
          <a:prstGeom prst="rect">
            <a:avLst/>
          </a:prstGeom>
          <a:ln w="19050">
            <a:solidFill>
              <a:schemeClr val="accent1">
                <a:shade val="90000"/>
              </a:schemeClr>
            </a:solidFill>
          </a:ln>
        </p:spPr>
      </p:pic>
      <p:pic>
        <p:nvPicPr>
          <p:cNvPr id="31" name="図 30"/>
          <p:cNvPicPr>
            <a:picLocks noChangeAspect="1"/>
          </p:cNvPicPr>
          <p:nvPr/>
        </p:nvPicPr>
        <p:blipFill rotWithShape="1">
          <a:blip r:embed="rId14" cstate="email">
            <a:extLst>
              <a:ext uri="{28A0092B-C50C-407E-A947-70E740481C1C}">
                <a14:useLocalDpi xmlns:a14="http://schemas.microsoft.com/office/drawing/2010/main" val="0"/>
              </a:ext>
            </a:extLst>
          </a:blip>
          <a:srcRect l="21979" t="13737" r="22527" b="14469"/>
          <a:stretch/>
        </p:blipFill>
        <p:spPr>
          <a:xfrm>
            <a:off x="5988427" y="3503155"/>
            <a:ext cx="168872" cy="163857"/>
          </a:xfrm>
          <a:prstGeom prst="rect">
            <a:avLst/>
          </a:prstGeom>
          <a:ln w="19050">
            <a:solidFill>
              <a:schemeClr val="accent1">
                <a:shade val="90000"/>
              </a:schemeClr>
            </a:solidFill>
          </a:ln>
        </p:spPr>
      </p:pic>
      <p:pic>
        <p:nvPicPr>
          <p:cNvPr id="32" name="図 31"/>
          <p:cNvPicPr>
            <a:picLocks noChangeAspect="1"/>
          </p:cNvPicPr>
          <p:nvPr/>
        </p:nvPicPr>
        <p:blipFill rotWithShape="1">
          <a:blip r:embed="rId14" cstate="email">
            <a:extLst>
              <a:ext uri="{28A0092B-C50C-407E-A947-70E740481C1C}">
                <a14:useLocalDpi xmlns:a14="http://schemas.microsoft.com/office/drawing/2010/main" val="0"/>
              </a:ext>
            </a:extLst>
          </a:blip>
          <a:srcRect l="21979" t="13737" r="22527" b="14469"/>
          <a:stretch/>
        </p:blipFill>
        <p:spPr>
          <a:xfrm>
            <a:off x="5909010" y="3688063"/>
            <a:ext cx="169348" cy="164319"/>
          </a:xfrm>
          <a:prstGeom prst="rect">
            <a:avLst/>
          </a:prstGeom>
          <a:ln w="19050">
            <a:solidFill>
              <a:schemeClr val="accent1">
                <a:shade val="90000"/>
              </a:schemeClr>
            </a:solidFill>
          </a:ln>
        </p:spPr>
      </p:pic>
      <p:pic>
        <p:nvPicPr>
          <p:cNvPr id="33" name="図 32"/>
          <p:cNvPicPr>
            <a:picLocks noChangeAspect="1"/>
          </p:cNvPicPr>
          <p:nvPr/>
        </p:nvPicPr>
        <p:blipFill rotWithShape="1">
          <a:blip r:embed="rId14" cstate="email">
            <a:extLst>
              <a:ext uri="{28A0092B-C50C-407E-A947-70E740481C1C}">
                <a14:useLocalDpi xmlns:a14="http://schemas.microsoft.com/office/drawing/2010/main" val="0"/>
              </a:ext>
            </a:extLst>
          </a:blip>
          <a:srcRect l="21979" t="13737" r="22527" b="14469"/>
          <a:stretch/>
        </p:blipFill>
        <p:spPr>
          <a:xfrm flipV="1">
            <a:off x="6082291" y="4061052"/>
            <a:ext cx="169348" cy="164319"/>
          </a:xfrm>
          <a:prstGeom prst="rect">
            <a:avLst/>
          </a:prstGeom>
          <a:ln w="19050">
            <a:solidFill>
              <a:schemeClr val="accent1">
                <a:shade val="90000"/>
              </a:schemeClr>
            </a:solidFill>
          </a:ln>
        </p:spPr>
      </p:pic>
      <p:pic>
        <p:nvPicPr>
          <p:cNvPr id="34" name="図 33"/>
          <p:cNvPicPr>
            <a:picLocks noChangeAspect="1"/>
          </p:cNvPicPr>
          <p:nvPr/>
        </p:nvPicPr>
        <p:blipFill rotWithShape="1">
          <a:blip r:embed="rId14" cstate="email">
            <a:extLst>
              <a:ext uri="{28A0092B-C50C-407E-A947-70E740481C1C}">
                <a14:useLocalDpi xmlns:a14="http://schemas.microsoft.com/office/drawing/2010/main" val="0"/>
              </a:ext>
            </a:extLst>
          </a:blip>
          <a:srcRect l="21979" t="13737" r="22527" b="14469"/>
          <a:stretch/>
        </p:blipFill>
        <p:spPr>
          <a:xfrm>
            <a:off x="5874515" y="4057722"/>
            <a:ext cx="168872" cy="163857"/>
          </a:xfrm>
          <a:prstGeom prst="rect">
            <a:avLst/>
          </a:prstGeom>
          <a:ln w="19050">
            <a:solidFill>
              <a:schemeClr val="accent1">
                <a:shade val="90000"/>
              </a:schemeClr>
            </a:solidFill>
          </a:ln>
        </p:spPr>
      </p:pic>
      <p:pic>
        <p:nvPicPr>
          <p:cNvPr id="35" name="図 34"/>
          <p:cNvPicPr>
            <a:picLocks noChangeAspect="1"/>
          </p:cNvPicPr>
          <p:nvPr/>
        </p:nvPicPr>
        <p:blipFill rotWithShape="1">
          <a:blip r:embed="rId15" cstate="email">
            <a:extLst>
              <a:ext uri="{28A0092B-C50C-407E-A947-70E740481C1C}">
                <a14:useLocalDpi xmlns:a14="http://schemas.microsoft.com/office/drawing/2010/main" val="0"/>
              </a:ext>
            </a:extLst>
          </a:blip>
          <a:srcRect l="21979" t="13737" r="22527" b="14469"/>
          <a:stretch/>
        </p:blipFill>
        <p:spPr>
          <a:xfrm>
            <a:off x="5975052" y="4214190"/>
            <a:ext cx="182247" cy="176835"/>
          </a:xfrm>
          <a:prstGeom prst="rect">
            <a:avLst/>
          </a:prstGeom>
          <a:ln w="19050">
            <a:solidFill>
              <a:schemeClr val="accent1">
                <a:shade val="90000"/>
              </a:schemeClr>
            </a:solidFill>
          </a:ln>
        </p:spPr>
      </p:pic>
      <p:pic>
        <p:nvPicPr>
          <p:cNvPr id="38" name="図 37"/>
          <p:cNvPicPr>
            <a:picLocks noChangeAspect="1"/>
          </p:cNvPicPr>
          <p:nvPr/>
        </p:nvPicPr>
        <p:blipFill rotWithShape="1">
          <a:blip r:embed="rId17" cstate="email">
            <a:extLst>
              <a:ext uri="{28A0092B-C50C-407E-A947-70E740481C1C}">
                <a14:useLocalDpi xmlns:a14="http://schemas.microsoft.com/office/drawing/2010/main" val="0"/>
              </a:ext>
            </a:extLst>
          </a:blip>
          <a:srcRect l="21979" t="13737" r="22527" b="14469"/>
          <a:stretch/>
        </p:blipFill>
        <p:spPr>
          <a:xfrm>
            <a:off x="6089716" y="3688946"/>
            <a:ext cx="178364" cy="173067"/>
          </a:xfrm>
          <a:prstGeom prst="rect">
            <a:avLst/>
          </a:prstGeom>
          <a:ln w="19050">
            <a:solidFill>
              <a:schemeClr val="accent1">
                <a:shade val="90000"/>
              </a:schemeClr>
            </a:solidFill>
          </a:ln>
        </p:spPr>
      </p:pic>
      <p:pic>
        <p:nvPicPr>
          <p:cNvPr id="39" name="図 38"/>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5747744" y="3862013"/>
            <a:ext cx="203578" cy="197532"/>
          </a:xfrm>
          <a:prstGeom prst="rect">
            <a:avLst/>
          </a:prstGeom>
          <a:ln w="19050">
            <a:solidFill>
              <a:schemeClr val="accent1">
                <a:shade val="90000"/>
              </a:schemeClr>
            </a:solidFill>
          </a:ln>
        </p:spPr>
      </p:pic>
      <p:pic>
        <p:nvPicPr>
          <p:cNvPr id="40" name="図 39"/>
          <p:cNvPicPr>
            <a:picLocks noChangeAspect="1"/>
          </p:cNvPicPr>
          <p:nvPr/>
        </p:nvPicPr>
        <p:blipFill rotWithShape="1">
          <a:blip r:embed="rId15" cstate="email">
            <a:extLst>
              <a:ext uri="{28A0092B-C50C-407E-A947-70E740481C1C}">
                <a14:useLocalDpi xmlns:a14="http://schemas.microsoft.com/office/drawing/2010/main" val="0"/>
              </a:ext>
            </a:extLst>
          </a:blip>
          <a:srcRect l="21979" t="13737" r="22527" b="14469"/>
          <a:stretch/>
        </p:blipFill>
        <p:spPr>
          <a:xfrm>
            <a:off x="6176734" y="3882811"/>
            <a:ext cx="182144" cy="176734"/>
          </a:xfrm>
          <a:prstGeom prst="rect">
            <a:avLst/>
          </a:prstGeom>
          <a:ln w="19050">
            <a:solidFill>
              <a:schemeClr val="accent1">
                <a:shade val="90000"/>
              </a:schemeClr>
            </a:solidFill>
          </a:ln>
        </p:spPr>
      </p:pic>
      <p:pic>
        <p:nvPicPr>
          <p:cNvPr id="5" name="図 4"/>
          <p:cNvPicPr>
            <a:picLocks noChangeAspect="1"/>
          </p:cNvPicPr>
          <p:nvPr/>
        </p:nvPicPr>
        <p:blipFill rotWithShape="1">
          <a:blip r:embed="rId19" cstate="email">
            <a:extLst>
              <a:ext uri="{28A0092B-C50C-407E-A947-70E740481C1C}">
                <a14:useLocalDpi xmlns:a14="http://schemas.microsoft.com/office/drawing/2010/main" val="0"/>
              </a:ext>
            </a:extLst>
          </a:blip>
          <a:srcRect l="21979" t="13737" r="22527" b="14469"/>
          <a:stretch/>
        </p:blipFill>
        <p:spPr>
          <a:xfrm>
            <a:off x="4129884" y="3942822"/>
            <a:ext cx="425672" cy="413030"/>
          </a:xfrm>
          <a:prstGeom prst="rect">
            <a:avLst/>
          </a:prstGeom>
          <a:ln w="19050">
            <a:solidFill>
              <a:schemeClr val="accent1">
                <a:shade val="90000"/>
              </a:schemeClr>
            </a:solidFill>
          </a:ln>
        </p:spPr>
      </p:pic>
      <p:sp>
        <p:nvSpPr>
          <p:cNvPr id="7" name="スライド番号プレースホルダー 6"/>
          <p:cNvSpPr>
            <a:spLocks noGrp="1"/>
          </p:cNvSpPr>
          <p:nvPr>
            <p:ph type="sldNum" sz="quarter" idx="12"/>
          </p:nvPr>
        </p:nvSpPr>
        <p:spPr/>
        <p:txBody>
          <a:bodyPr/>
          <a:lstStyle/>
          <a:p>
            <a:fld id="{5DBAE4E6-4D12-4A48-9B6B-6FA0B79BEE93}" type="slidenum">
              <a:rPr lang="en-US" smtClean="0"/>
              <a:t>54</a:t>
            </a:fld>
            <a:endParaRPr lang="en-US"/>
          </a:p>
        </p:txBody>
      </p:sp>
    </p:spTree>
    <p:extLst>
      <p:ext uri="{BB962C8B-B14F-4D97-AF65-F5344CB8AC3E}">
        <p14:creationId xmlns:p14="http://schemas.microsoft.com/office/powerpoint/2010/main" val="683177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08400" y="1411196"/>
            <a:ext cx="8287244" cy="5053772"/>
          </a:xfrm>
        </p:spPr>
        <p:txBody>
          <a:bodyPr>
            <a:normAutofit/>
          </a:bodyPr>
          <a:lstStyle/>
          <a:p>
            <a:pPr marL="0" indent="0">
              <a:lnSpc>
                <a:spcPct val="150000"/>
              </a:lnSpc>
              <a:buNone/>
            </a:pPr>
            <a:r>
              <a:rPr lang="ja-JP" altLang="en-US" sz="3200" u="sng" dirty="0" smtClean="0">
                <a:latin typeface="ＭＳ Ｐゴシック"/>
                <a:ea typeface="ＭＳ Ｐゴシック"/>
                <a:cs typeface="ＭＳ Ｐゴシック"/>
              </a:rPr>
              <a:t>先生方へのヒアリング調査（</a:t>
            </a:r>
            <a:r>
              <a:rPr lang="en-US" altLang="ja-JP" sz="3200" u="sng" dirty="0" smtClean="0">
                <a:latin typeface="ＭＳ Ｐゴシック"/>
                <a:ea typeface="ＭＳ Ｐゴシック"/>
                <a:cs typeface="ＭＳ Ｐゴシック"/>
              </a:rPr>
              <a:t>n = 7</a:t>
            </a:r>
            <a:r>
              <a:rPr lang="ja-JP" altLang="en-US" sz="3200" u="sng" dirty="0" smtClean="0">
                <a:latin typeface="ＭＳ Ｐゴシック"/>
                <a:ea typeface="ＭＳ Ｐゴシック"/>
                <a:cs typeface="ＭＳ Ｐゴシック"/>
              </a:rPr>
              <a:t>）</a:t>
            </a:r>
            <a:endParaRPr lang="en-US" altLang="ja-JP" sz="3200" dirty="0">
              <a:latin typeface="ＭＳ Ｐゴシック"/>
              <a:ea typeface="ＭＳ Ｐゴシック"/>
              <a:cs typeface="ＭＳ Ｐゴシック"/>
            </a:endParaRPr>
          </a:p>
          <a:p>
            <a:pPr marL="0" indent="0">
              <a:lnSpc>
                <a:spcPct val="80000"/>
              </a:lnSpc>
              <a:buNone/>
            </a:pPr>
            <a:r>
              <a:rPr lang="ja-JP" altLang="en-US" sz="3200" dirty="0" smtClean="0">
                <a:latin typeface="ＭＳ Ｐゴシック"/>
                <a:ea typeface="ＭＳ Ｐゴシック"/>
                <a:cs typeface="ＭＳ Ｐゴシック"/>
              </a:rPr>
              <a:t>年間平均購入金額　＝　</a:t>
            </a:r>
            <a:endParaRPr lang="en-US" altLang="ja-JP" sz="4800" dirty="0" smtClean="0">
              <a:solidFill>
                <a:srgbClr val="FF0000"/>
              </a:solidFill>
              <a:latin typeface="ＭＳ Ｐゴシック"/>
              <a:ea typeface="ＭＳ Ｐゴシック"/>
              <a:cs typeface="ＭＳ Ｐゴシック"/>
            </a:endParaRPr>
          </a:p>
          <a:p>
            <a:pPr marL="0" indent="0">
              <a:buNone/>
            </a:pPr>
            <a:r>
              <a:rPr lang="ja-JP" altLang="en-US" sz="3200" dirty="0" smtClean="0">
                <a:latin typeface="ＭＳ Ｐゴシック"/>
                <a:ea typeface="ＭＳ Ｐゴシック"/>
                <a:cs typeface="ＭＳ Ｐゴシック"/>
              </a:rPr>
              <a:t>買い方</a:t>
            </a:r>
            <a:r>
              <a:rPr lang="en-US" altLang="ja-JP" sz="3200" dirty="0" smtClean="0">
                <a:latin typeface="ＭＳ Ｐゴシック"/>
                <a:ea typeface="ＭＳ Ｐゴシック"/>
                <a:cs typeface="ＭＳ Ｐゴシック"/>
              </a:rPr>
              <a:t> : 6</a:t>
            </a:r>
            <a:r>
              <a:rPr lang="ja-JP" altLang="en-US" sz="3200" dirty="0" smtClean="0">
                <a:latin typeface="ＭＳ Ｐゴシック"/>
                <a:ea typeface="ＭＳ Ｐゴシック"/>
                <a:cs typeface="ＭＳ Ｐゴシック"/>
              </a:rPr>
              <a:t>人が主にネットショッピングを利用</a:t>
            </a:r>
            <a:endParaRPr lang="en-US" altLang="ja-JP" sz="3200" dirty="0" smtClean="0">
              <a:latin typeface="ＭＳ Ｐゴシック"/>
              <a:ea typeface="ＭＳ Ｐゴシック"/>
              <a:cs typeface="ＭＳ Ｐゴシック"/>
            </a:endParaRPr>
          </a:p>
          <a:p>
            <a:pPr marL="0" indent="0">
              <a:lnSpc>
                <a:spcPct val="50000"/>
              </a:lnSpc>
              <a:buNone/>
            </a:pPr>
            <a:r>
              <a:rPr lang="ja-JP" altLang="ja-JP" sz="3200" dirty="0">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　　　　</a:t>
            </a:r>
            <a:r>
              <a:rPr lang="en-US" altLang="ja-JP" sz="3200" dirty="0" smtClean="0">
                <a:latin typeface="ＭＳ Ｐゴシック"/>
                <a:ea typeface="ＭＳ Ｐゴシック"/>
                <a:cs typeface="ＭＳ Ｐゴシック"/>
              </a:rPr>
              <a:t>(Amazon,</a:t>
            </a:r>
            <a:r>
              <a:rPr lang="ja-JP" altLang="en-US" sz="3200" dirty="0" smtClean="0">
                <a:latin typeface="ＭＳ Ｐゴシック"/>
                <a:ea typeface="ＭＳ Ｐゴシック"/>
                <a:cs typeface="ＭＳ Ｐゴシック"/>
              </a:rPr>
              <a:t>紀伊国屋</a:t>
            </a:r>
            <a:r>
              <a:rPr lang="en-US" altLang="ja-JP" sz="3200" dirty="0" smtClean="0">
                <a:latin typeface="ＭＳ Ｐゴシック"/>
                <a:ea typeface="ＭＳ Ｐゴシック"/>
                <a:cs typeface="ＭＳ Ｐゴシック"/>
              </a:rPr>
              <a:t>)</a:t>
            </a:r>
          </a:p>
          <a:p>
            <a:pPr marL="0" indent="0">
              <a:buNone/>
            </a:pPr>
            <a:r>
              <a:rPr lang="ja-JP" altLang="en-US" sz="3600" b="1" i="1" dirty="0" smtClean="0">
                <a:solidFill>
                  <a:schemeClr val="tx1"/>
                </a:solidFill>
                <a:latin typeface="ＭＳ Ｐゴシック"/>
                <a:ea typeface="ＭＳ Ｐゴシック"/>
                <a:cs typeface="ＭＳ Ｐゴシック"/>
              </a:rPr>
              <a:t>昔は</a:t>
            </a:r>
            <a:r>
              <a:rPr lang="en-US" altLang="ja-JP" sz="3600" b="1" i="1" dirty="0" smtClean="0">
                <a:solidFill>
                  <a:schemeClr val="tx1"/>
                </a:solidFill>
                <a:latin typeface="ＭＳ Ｐゴシック"/>
                <a:ea typeface="ＭＳ Ｐゴシック"/>
                <a:cs typeface="ＭＳ Ｐゴシック"/>
              </a:rPr>
              <a:t>…??</a:t>
            </a:r>
          </a:p>
          <a:p>
            <a:pPr marL="0" indent="0">
              <a:buNone/>
            </a:pPr>
            <a:r>
              <a:rPr lang="en-US" altLang="ja-JP" sz="3200" dirty="0" smtClean="0">
                <a:solidFill>
                  <a:schemeClr val="accent4">
                    <a:lumMod val="75000"/>
                  </a:schemeClr>
                </a:solidFill>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・丸善や紀伊国屋の営業</a:t>
            </a:r>
            <a:endParaRPr lang="en-US" altLang="ja-JP" sz="3200" dirty="0" smtClean="0">
              <a:latin typeface="ＭＳ Ｐゴシック"/>
              <a:ea typeface="ＭＳ Ｐゴシック"/>
              <a:cs typeface="ＭＳ Ｐゴシック"/>
            </a:endParaRPr>
          </a:p>
          <a:p>
            <a:pPr marL="0" indent="0">
              <a:buNone/>
            </a:pPr>
            <a:r>
              <a:rPr lang="ja-JP" altLang="ja-JP" sz="3200" dirty="0">
                <a:latin typeface="ＭＳ Ｐゴシック"/>
                <a:ea typeface="ＭＳ Ｐゴシック"/>
                <a:cs typeface="ＭＳ Ｐゴシック"/>
              </a:rPr>
              <a:t>　</a:t>
            </a:r>
            <a:r>
              <a:rPr lang="en-US" altLang="ja-JP" sz="3200" dirty="0" smtClean="0">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・丸善での店頭注文</a:t>
            </a:r>
            <a:endParaRPr lang="en-US" altLang="ja-JP" sz="3200" dirty="0" smtClean="0">
              <a:latin typeface="ＭＳ Ｐゴシック"/>
              <a:ea typeface="ＭＳ Ｐゴシック"/>
              <a:cs typeface="ＭＳ Ｐゴシック"/>
            </a:endParaRPr>
          </a:p>
        </p:txBody>
      </p:sp>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先生で書店を救うには</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テキスト ボックス 3"/>
          <p:cNvSpPr txBox="1"/>
          <p:nvPr/>
        </p:nvSpPr>
        <p:spPr>
          <a:xfrm>
            <a:off x="4511406" y="2164207"/>
            <a:ext cx="2916927" cy="861774"/>
          </a:xfrm>
          <a:prstGeom prst="rect">
            <a:avLst/>
          </a:prstGeom>
          <a:noFill/>
        </p:spPr>
        <p:txBody>
          <a:bodyPr wrap="square" rtlCol="0">
            <a:spAutoFit/>
          </a:bodyPr>
          <a:lstStyle/>
          <a:p>
            <a:pPr>
              <a:lnSpc>
                <a:spcPct val="80000"/>
              </a:lnSpc>
            </a:pPr>
            <a:r>
              <a:rPr lang="ja-JP" altLang="en-US" sz="4000" dirty="0">
                <a:latin typeface="ＭＳ Ｐゴシック"/>
                <a:ea typeface="ＭＳ Ｐゴシック"/>
                <a:cs typeface="ＭＳ Ｐゴシック"/>
              </a:rPr>
              <a:t>　</a:t>
            </a:r>
            <a:r>
              <a:rPr lang="ja-JP" altLang="en-US" sz="6000" dirty="0">
                <a:solidFill>
                  <a:srgbClr val="FF0000"/>
                </a:solidFill>
                <a:latin typeface="ＭＳ Ｐゴシック"/>
                <a:ea typeface="ＭＳ Ｐゴシック"/>
                <a:cs typeface="ＭＳ Ｐゴシック"/>
              </a:rPr>
              <a:t>約</a:t>
            </a:r>
            <a:r>
              <a:rPr lang="en-US" altLang="ja-JP" sz="6000" dirty="0">
                <a:solidFill>
                  <a:srgbClr val="FF0000"/>
                </a:solidFill>
                <a:latin typeface="ＭＳ Ｐゴシック"/>
                <a:ea typeface="ＭＳ Ｐゴシック"/>
                <a:cs typeface="ＭＳ Ｐゴシック"/>
              </a:rPr>
              <a:t>48</a:t>
            </a:r>
            <a:r>
              <a:rPr lang="ja-JP" altLang="en-US" sz="6000" dirty="0">
                <a:solidFill>
                  <a:srgbClr val="FF0000"/>
                </a:solidFill>
                <a:latin typeface="ＭＳ Ｐゴシック"/>
                <a:ea typeface="ＭＳ Ｐゴシック"/>
                <a:cs typeface="ＭＳ Ｐゴシック"/>
              </a:rPr>
              <a:t>万</a:t>
            </a:r>
            <a:endParaRPr lang="en-US" altLang="ja-JP" sz="6000" dirty="0">
              <a:solidFill>
                <a:srgbClr val="FF0000"/>
              </a:solidFill>
              <a:latin typeface="ＭＳ Ｐゴシック"/>
              <a:ea typeface="ＭＳ Ｐゴシック"/>
              <a:cs typeface="ＭＳ Ｐゴシック"/>
            </a:endParaRPr>
          </a:p>
        </p:txBody>
      </p:sp>
      <p:sp>
        <p:nvSpPr>
          <p:cNvPr id="6" name="スライド番号プレースホルダー 5"/>
          <p:cNvSpPr>
            <a:spLocks noGrp="1"/>
          </p:cNvSpPr>
          <p:nvPr>
            <p:ph type="sldNum" sz="quarter" idx="12"/>
          </p:nvPr>
        </p:nvSpPr>
        <p:spPr/>
        <p:txBody>
          <a:bodyPr/>
          <a:lstStyle/>
          <a:p>
            <a:fld id="{5DBAE4E6-4D12-4A48-9B6B-6FA0B79BEE93}" type="slidenum">
              <a:rPr lang="en-US" smtClean="0"/>
              <a:t>55</a:t>
            </a:fld>
            <a:endParaRPr lang="en-US"/>
          </a:p>
        </p:txBody>
      </p:sp>
    </p:spTree>
    <p:extLst>
      <p:ext uri="{BB962C8B-B14F-4D97-AF65-F5344CB8AC3E}">
        <p14:creationId xmlns:p14="http://schemas.microsoft.com/office/powerpoint/2010/main" val="3301569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08400" y="1411196"/>
            <a:ext cx="8287244" cy="5053772"/>
          </a:xfrm>
        </p:spPr>
        <p:txBody>
          <a:bodyPr>
            <a:normAutofit/>
          </a:bodyPr>
          <a:lstStyle/>
          <a:p>
            <a:pPr marL="0" indent="0">
              <a:lnSpc>
                <a:spcPct val="150000"/>
              </a:lnSpc>
              <a:buNone/>
            </a:pPr>
            <a:r>
              <a:rPr lang="ja-JP" altLang="en-US" sz="3200" u="sng" dirty="0" smtClean="0">
                <a:latin typeface="ＭＳ Ｐゴシック"/>
                <a:ea typeface="ＭＳ Ｐゴシック"/>
                <a:cs typeface="ＭＳ Ｐゴシック"/>
              </a:rPr>
              <a:t>先生たちが年間で書籍に使う金額</a:t>
            </a:r>
            <a:endParaRPr lang="en-US" altLang="ja-JP" sz="3200" u="sng" dirty="0" smtClean="0">
              <a:latin typeface="ＭＳ Ｐゴシック"/>
              <a:ea typeface="ＭＳ Ｐゴシック"/>
              <a:cs typeface="ＭＳ Ｐゴシック"/>
            </a:endParaRPr>
          </a:p>
          <a:p>
            <a:pPr marL="0" indent="0">
              <a:lnSpc>
                <a:spcPct val="150000"/>
              </a:lnSpc>
              <a:buNone/>
            </a:pPr>
            <a:endParaRPr lang="en-US" altLang="ja-JP" sz="3200" dirty="0" smtClean="0">
              <a:latin typeface="ＭＳ Ｐゴシック"/>
              <a:ea typeface="ＭＳ Ｐゴシック"/>
              <a:cs typeface="ＭＳ Ｐゴシック"/>
            </a:endParaRPr>
          </a:p>
        </p:txBody>
      </p:sp>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rPr>
              <a:t>筑波大学の傾向</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爆発 1 3"/>
          <p:cNvSpPr/>
          <p:nvPr/>
        </p:nvSpPr>
        <p:spPr>
          <a:xfrm>
            <a:off x="793878" y="2309651"/>
            <a:ext cx="8123661" cy="3063869"/>
          </a:xfrm>
          <a:prstGeom prst="irregularSeal1">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smtClean="0">
                <a:solidFill>
                  <a:schemeClr val="tx1"/>
                </a:solidFill>
                <a:latin typeface="ＭＳ Ｐゴシック"/>
                <a:ea typeface="ＭＳ Ｐゴシック"/>
                <a:cs typeface="ＭＳ Ｐゴシック"/>
              </a:rPr>
              <a:t>６億</a:t>
            </a:r>
            <a:r>
              <a:rPr kumimoji="1" lang="en-US" altLang="ja-JP" sz="4000" dirty="0" smtClean="0">
                <a:solidFill>
                  <a:schemeClr val="tx1"/>
                </a:solidFill>
                <a:latin typeface="ＭＳ Ｐゴシック"/>
                <a:ea typeface="ＭＳ Ｐゴシック"/>
                <a:cs typeface="ＭＳ Ｐゴシック"/>
              </a:rPr>
              <a:t>3972</a:t>
            </a:r>
            <a:r>
              <a:rPr kumimoji="1" lang="ja-JP" altLang="en-US" sz="4000" dirty="0" smtClean="0">
                <a:solidFill>
                  <a:schemeClr val="tx1"/>
                </a:solidFill>
                <a:latin typeface="ＭＳ Ｐゴシック"/>
                <a:ea typeface="ＭＳ Ｐゴシック"/>
                <a:cs typeface="ＭＳ Ｐゴシック"/>
              </a:rPr>
              <a:t>万</a:t>
            </a:r>
            <a:r>
              <a:rPr kumimoji="1" lang="en-US" altLang="ja-JP" sz="4000" dirty="0" smtClean="0">
                <a:solidFill>
                  <a:schemeClr val="tx1"/>
                </a:solidFill>
                <a:latin typeface="ＭＳ Ｐゴシック"/>
                <a:ea typeface="ＭＳ Ｐゴシック"/>
                <a:cs typeface="ＭＳ Ｐゴシック"/>
              </a:rPr>
              <a:t>5000</a:t>
            </a:r>
            <a:r>
              <a:rPr kumimoji="1" lang="ja-JP" altLang="en-US" sz="4000" dirty="0" smtClean="0">
                <a:solidFill>
                  <a:schemeClr val="tx1"/>
                </a:solidFill>
                <a:latin typeface="ＭＳ Ｐゴシック"/>
                <a:ea typeface="ＭＳ Ｐゴシック"/>
                <a:cs typeface="ＭＳ Ｐゴシック"/>
              </a:rPr>
              <a:t>円</a:t>
            </a:r>
            <a:endParaRPr kumimoji="1" lang="ja-JP" altLang="en-US" sz="4000" dirty="0">
              <a:solidFill>
                <a:schemeClr val="tx1"/>
              </a:solidFill>
              <a:latin typeface="ＭＳ Ｐゴシック"/>
              <a:ea typeface="ＭＳ Ｐゴシック"/>
              <a:cs typeface="ＭＳ Ｐゴシック"/>
            </a:endParaRPr>
          </a:p>
        </p:txBody>
      </p:sp>
      <p:sp>
        <p:nvSpPr>
          <p:cNvPr id="6" name="テキスト ボックス 5"/>
          <p:cNvSpPr txBox="1"/>
          <p:nvPr/>
        </p:nvSpPr>
        <p:spPr>
          <a:xfrm>
            <a:off x="771982" y="5757082"/>
            <a:ext cx="7896639" cy="707886"/>
          </a:xfrm>
          <a:prstGeom prst="rect">
            <a:avLst/>
          </a:prstGeom>
          <a:noFill/>
        </p:spPr>
        <p:txBody>
          <a:bodyPr wrap="square" rtlCol="0">
            <a:spAutoFit/>
          </a:bodyPr>
          <a:lstStyle/>
          <a:p>
            <a:r>
              <a:rPr kumimoji="1" lang="ja-JP" altLang="en-US" sz="2000" dirty="0" smtClean="0">
                <a:latin typeface="ＭＳ Ｐゴシック"/>
                <a:ea typeface="ＭＳ Ｐゴシック"/>
                <a:cs typeface="ＭＳ Ｐゴシック"/>
              </a:rPr>
              <a:t>計算方法：</a:t>
            </a:r>
            <a:endParaRPr kumimoji="1" lang="en-US" altLang="ja-JP" sz="2000" dirty="0" smtClean="0">
              <a:latin typeface="ＭＳ Ｐゴシック"/>
              <a:ea typeface="ＭＳ Ｐゴシック"/>
              <a:cs typeface="ＭＳ Ｐゴシック"/>
            </a:endParaRPr>
          </a:p>
          <a:p>
            <a:r>
              <a:rPr kumimoji="1" lang="ja-JP" altLang="en-US" sz="2000" dirty="0" smtClean="0">
                <a:latin typeface="ＭＳ Ｐゴシック"/>
                <a:ea typeface="ＭＳ Ｐゴシック"/>
                <a:cs typeface="ＭＳ Ｐゴシック"/>
              </a:rPr>
              <a:t>教授、准教授、助教で平均を出し、筑波大学の先生の全数に拡大</a:t>
            </a:r>
            <a:endParaRPr kumimoji="1" lang="ja-JP" altLang="en-US" sz="2000" dirty="0">
              <a:latin typeface="ＭＳ Ｐゴシック"/>
              <a:ea typeface="ＭＳ Ｐゴシック"/>
              <a:cs typeface="ＭＳ Ｐゴシック"/>
            </a:endParaRPr>
          </a:p>
        </p:txBody>
      </p:sp>
      <p:sp>
        <p:nvSpPr>
          <p:cNvPr id="8" name="スライド番号プレースホルダー 7"/>
          <p:cNvSpPr>
            <a:spLocks noGrp="1"/>
          </p:cNvSpPr>
          <p:nvPr>
            <p:ph type="sldNum" sz="quarter" idx="12"/>
          </p:nvPr>
        </p:nvSpPr>
        <p:spPr/>
        <p:txBody>
          <a:bodyPr/>
          <a:lstStyle/>
          <a:p>
            <a:fld id="{5DBAE4E6-4D12-4A48-9B6B-6FA0B79BEE93}" type="slidenum">
              <a:rPr lang="en-US" smtClean="0"/>
              <a:t>56</a:t>
            </a:fld>
            <a:endParaRPr lang="en-US"/>
          </a:p>
        </p:txBody>
      </p:sp>
    </p:spTree>
    <p:extLst>
      <p:ext uri="{BB962C8B-B14F-4D97-AF65-F5344CB8AC3E}">
        <p14:creationId xmlns:p14="http://schemas.microsoft.com/office/powerpoint/2010/main" val="843916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rPr>
              <a:t>まちの書店を救おう</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図 7"/>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771982" y="2540059"/>
            <a:ext cx="1658308" cy="1609058"/>
          </a:xfrm>
          <a:prstGeom prst="rect">
            <a:avLst/>
          </a:prstGeom>
          <a:ln w="57150" cmpd="sng">
            <a:solidFill>
              <a:srgbClr val="0000FF"/>
            </a:solidFill>
          </a:ln>
        </p:spPr>
      </p:pic>
      <p:pic>
        <p:nvPicPr>
          <p:cNvPr id="9" name="図 8"/>
          <p:cNvPicPr>
            <a:picLocks noChangeAspect="1"/>
          </p:cNvPicPr>
          <p:nvPr/>
        </p:nvPicPr>
        <p:blipFill rotWithShape="1">
          <a:blip r:embed="rId7">
            <a:extLst>
              <a:ext uri="{28A0092B-C50C-407E-A947-70E740481C1C}">
                <a14:useLocalDpi xmlns:a14="http://schemas.microsoft.com/office/drawing/2010/main" val="0"/>
              </a:ext>
            </a:extLst>
          </a:blip>
          <a:srcRect l="21979" t="13737" r="59123" b="14469"/>
          <a:stretch/>
        </p:blipFill>
        <p:spPr>
          <a:xfrm>
            <a:off x="2586496" y="2540059"/>
            <a:ext cx="564732" cy="1609057"/>
          </a:xfrm>
          <a:prstGeom prst="rect">
            <a:avLst/>
          </a:prstGeom>
          <a:ln w="57150" cmpd="sng">
            <a:solidFill>
              <a:srgbClr val="0000FF"/>
            </a:solidFill>
          </a:ln>
        </p:spPr>
      </p:pic>
      <p:sp>
        <p:nvSpPr>
          <p:cNvPr id="10" name="テキスト ボックス 9"/>
          <p:cNvSpPr txBox="1"/>
          <p:nvPr/>
        </p:nvSpPr>
        <p:spPr>
          <a:xfrm>
            <a:off x="917193" y="1701801"/>
            <a:ext cx="1826141" cy="861774"/>
          </a:xfrm>
          <a:prstGeom prst="rect">
            <a:avLst/>
          </a:prstGeom>
          <a:noFill/>
        </p:spPr>
        <p:txBody>
          <a:bodyPr wrap="none" rtlCol="0">
            <a:spAutoFit/>
          </a:bodyPr>
          <a:lstStyle/>
          <a:p>
            <a:r>
              <a:rPr lang="ja-JP" altLang="en-US" sz="3200" dirty="0" smtClean="0">
                <a:solidFill>
                  <a:srgbClr val="0000FF"/>
                </a:solidFill>
                <a:latin typeface="ＭＳ Ｐゴシック"/>
                <a:ea typeface="ＭＳ Ｐゴシック"/>
                <a:cs typeface="ＭＳ Ｐゴシック"/>
              </a:rPr>
              <a:t>筑波大生</a:t>
            </a:r>
            <a:endParaRPr lang="en-US" altLang="ja-JP" sz="3200" dirty="0">
              <a:solidFill>
                <a:srgbClr val="0000FF"/>
              </a:solidFill>
              <a:latin typeface="ＭＳ Ｐゴシック"/>
              <a:ea typeface="ＭＳ Ｐゴシック"/>
              <a:cs typeface="ＭＳ Ｐゴシック"/>
            </a:endParaRPr>
          </a:p>
          <a:p>
            <a:endParaRPr kumimoji="1" lang="ja-JP" altLang="en-US" dirty="0"/>
          </a:p>
        </p:txBody>
      </p:sp>
      <p:sp>
        <p:nvSpPr>
          <p:cNvPr id="11" name="テキスト ボックス 10"/>
          <p:cNvSpPr txBox="1"/>
          <p:nvPr/>
        </p:nvSpPr>
        <p:spPr>
          <a:xfrm>
            <a:off x="3363039" y="2727914"/>
            <a:ext cx="954107" cy="1015663"/>
          </a:xfrm>
          <a:prstGeom prst="rect">
            <a:avLst/>
          </a:prstGeom>
          <a:noFill/>
        </p:spPr>
        <p:txBody>
          <a:bodyPr wrap="none" rtlCol="0">
            <a:spAutoFit/>
          </a:bodyPr>
          <a:lstStyle/>
          <a:p>
            <a:r>
              <a:rPr kumimoji="1" lang="ja-JP" altLang="en-US" sz="6000" b="1" dirty="0" smtClean="0"/>
              <a:t>＋</a:t>
            </a:r>
            <a:endParaRPr kumimoji="1" lang="ja-JP" altLang="en-US" sz="6000" b="1" dirty="0"/>
          </a:p>
        </p:txBody>
      </p:sp>
      <p:sp>
        <p:nvSpPr>
          <p:cNvPr id="12" name="テキスト ボックス 11"/>
          <p:cNvSpPr txBox="1"/>
          <p:nvPr/>
        </p:nvSpPr>
        <p:spPr>
          <a:xfrm>
            <a:off x="4822751" y="1690633"/>
            <a:ext cx="1634483" cy="861774"/>
          </a:xfrm>
          <a:prstGeom prst="rect">
            <a:avLst/>
          </a:prstGeom>
          <a:noFill/>
        </p:spPr>
        <p:txBody>
          <a:bodyPr wrap="square" rtlCol="0">
            <a:spAutoFit/>
          </a:bodyPr>
          <a:lstStyle/>
          <a:p>
            <a:r>
              <a:rPr lang="ja-JP" altLang="en-US" sz="3200" dirty="0" smtClean="0">
                <a:solidFill>
                  <a:srgbClr val="FF0000"/>
                </a:solidFill>
                <a:latin typeface="ＭＳ Ｐゴシック"/>
                <a:ea typeface="ＭＳ Ｐゴシック"/>
                <a:cs typeface="ＭＳ Ｐゴシック"/>
              </a:rPr>
              <a:t>先生</a:t>
            </a:r>
            <a:endParaRPr lang="en-US" altLang="ja-JP" sz="3200" dirty="0">
              <a:solidFill>
                <a:srgbClr val="FF0000"/>
              </a:solidFill>
              <a:latin typeface="ＭＳ Ｐゴシック"/>
              <a:ea typeface="ＭＳ Ｐゴシック"/>
              <a:cs typeface="ＭＳ Ｐゴシック"/>
            </a:endParaRPr>
          </a:p>
          <a:p>
            <a:endParaRPr kumimoji="1" lang="ja-JP" altLang="en-US" dirty="0"/>
          </a:p>
        </p:txBody>
      </p:sp>
      <p:pic>
        <p:nvPicPr>
          <p:cNvPr id="13" name="図 12"/>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4317146" y="2563575"/>
            <a:ext cx="1658308" cy="1609058"/>
          </a:xfrm>
          <a:prstGeom prst="rect">
            <a:avLst/>
          </a:prstGeom>
          <a:ln w="57150" cmpd="sng">
            <a:solidFill>
              <a:srgbClr val="FF0000"/>
            </a:solidFill>
          </a:ln>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6203959" y="2540058"/>
            <a:ext cx="1658308" cy="1609058"/>
          </a:xfrm>
          <a:prstGeom prst="rect">
            <a:avLst/>
          </a:prstGeom>
          <a:ln w="57150" cmpd="sng">
            <a:solidFill>
              <a:srgbClr val="FF0000"/>
            </a:solidFill>
          </a:ln>
        </p:spPr>
      </p:pic>
      <p:pic>
        <p:nvPicPr>
          <p:cNvPr id="16" name="図 15"/>
          <p:cNvPicPr>
            <a:picLocks noChangeAspect="1"/>
          </p:cNvPicPr>
          <p:nvPr/>
        </p:nvPicPr>
        <p:blipFill rotWithShape="1">
          <a:blip r:embed="rId7">
            <a:extLst>
              <a:ext uri="{28A0092B-C50C-407E-A947-70E740481C1C}">
                <a14:useLocalDpi xmlns:a14="http://schemas.microsoft.com/office/drawing/2010/main" val="0"/>
              </a:ext>
            </a:extLst>
          </a:blip>
          <a:srcRect l="21979" t="13737" r="68797" b="14469"/>
          <a:stretch/>
        </p:blipFill>
        <p:spPr>
          <a:xfrm>
            <a:off x="8083539" y="2540058"/>
            <a:ext cx="275650" cy="1609058"/>
          </a:xfrm>
          <a:prstGeom prst="rect">
            <a:avLst/>
          </a:prstGeom>
          <a:ln w="57150" cmpd="sng">
            <a:solidFill>
              <a:srgbClr val="FF0000"/>
            </a:solidFill>
          </a:ln>
        </p:spPr>
      </p:pic>
      <p:sp>
        <p:nvSpPr>
          <p:cNvPr id="18" name="左中かっこ 17"/>
          <p:cNvSpPr/>
          <p:nvPr/>
        </p:nvSpPr>
        <p:spPr>
          <a:xfrm rot="16200000">
            <a:off x="4333175" y="1529092"/>
            <a:ext cx="823116" cy="6677616"/>
          </a:xfrm>
          <a:prstGeom prst="leftBrace">
            <a:avLst>
              <a:gd name="adj1" fmla="val 8333"/>
              <a:gd name="adj2" fmla="val 49824"/>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3629160" y="5350274"/>
            <a:ext cx="2199240" cy="769441"/>
          </a:xfrm>
          <a:prstGeom prst="rect">
            <a:avLst/>
          </a:prstGeom>
          <a:noFill/>
        </p:spPr>
        <p:txBody>
          <a:bodyPr wrap="none" rtlCol="0">
            <a:spAutoFit/>
          </a:bodyPr>
          <a:lstStyle/>
          <a:p>
            <a:r>
              <a:rPr kumimoji="1" lang="ja-JP" altLang="en-US" sz="4400" b="1" dirty="0" smtClean="0">
                <a:latin typeface="ＭＳ Ｐゴシック"/>
                <a:ea typeface="ＭＳ Ｐゴシック"/>
                <a:cs typeface="ＭＳ Ｐゴシック"/>
              </a:rPr>
              <a:t>３</a:t>
            </a:r>
            <a:r>
              <a:rPr kumimoji="1" lang="en-US" altLang="ja-JP" sz="4400" b="1" dirty="0" smtClean="0">
                <a:latin typeface="ＭＳ Ｐゴシック"/>
                <a:ea typeface="ＭＳ Ｐゴシック"/>
                <a:cs typeface="ＭＳ Ｐゴシック"/>
              </a:rPr>
              <a:t>.</a:t>
            </a:r>
            <a:r>
              <a:rPr kumimoji="1" lang="ja-JP" altLang="en-US" sz="4400" b="1" dirty="0" smtClean="0">
                <a:latin typeface="ＭＳ Ｐゴシック"/>
                <a:ea typeface="ＭＳ Ｐゴシック"/>
                <a:cs typeface="ＭＳ Ｐゴシック"/>
              </a:rPr>
              <a:t>４店舗</a:t>
            </a:r>
            <a:endParaRPr kumimoji="1" lang="ja-JP" altLang="en-US" sz="4400" b="1" dirty="0">
              <a:latin typeface="ＭＳ Ｐゴシック"/>
              <a:ea typeface="ＭＳ Ｐゴシック"/>
              <a:cs typeface="ＭＳ Ｐゴシック"/>
            </a:endParaRPr>
          </a:p>
        </p:txBody>
      </p:sp>
      <p:sp>
        <p:nvSpPr>
          <p:cNvPr id="17" name="テキスト ボックス 16"/>
          <p:cNvSpPr txBox="1"/>
          <p:nvPr/>
        </p:nvSpPr>
        <p:spPr>
          <a:xfrm>
            <a:off x="5104339" y="4133175"/>
            <a:ext cx="1663436" cy="646331"/>
          </a:xfrm>
          <a:prstGeom prst="rect">
            <a:avLst/>
          </a:prstGeom>
          <a:noFill/>
        </p:spPr>
        <p:txBody>
          <a:bodyPr wrap="none" rtlCol="0">
            <a:spAutoFit/>
          </a:bodyPr>
          <a:lstStyle/>
          <a:p>
            <a:r>
              <a:rPr kumimoji="1" lang="en-US" altLang="ja-JP" sz="3600" b="1" dirty="0" smtClean="0">
                <a:latin typeface="ＭＳ Ｐゴシック"/>
                <a:ea typeface="ＭＳ Ｐゴシック"/>
                <a:cs typeface="ＭＳ Ｐゴシック"/>
              </a:rPr>
              <a:t>2.1</a:t>
            </a:r>
            <a:r>
              <a:rPr kumimoji="1" lang="ja-JP" altLang="en-US" sz="3600" b="1" dirty="0" smtClean="0">
                <a:latin typeface="ＭＳ Ｐゴシック"/>
                <a:ea typeface="ＭＳ Ｐゴシック"/>
                <a:cs typeface="ＭＳ Ｐゴシック"/>
              </a:rPr>
              <a:t>店舗</a:t>
            </a:r>
            <a:endParaRPr kumimoji="1" lang="ja-JP" altLang="en-US" sz="3600" b="1" dirty="0">
              <a:latin typeface="ＭＳ Ｐゴシック"/>
              <a:ea typeface="ＭＳ Ｐゴシック"/>
              <a:cs typeface="ＭＳ Ｐゴシック"/>
            </a:endParaRPr>
          </a:p>
        </p:txBody>
      </p:sp>
      <p:sp>
        <p:nvSpPr>
          <p:cNvPr id="20" name="テキスト ボックス 19"/>
          <p:cNvSpPr txBox="1"/>
          <p:nvPr/>
        </p:nvSpPr>
        <p:spPr>
          <a:xfrm>
            <a:off x="1510807" y="4133175"/>
            <a:ext cx="1663436" cy="646331"/>
          </a:xfrm>
          <a:prstGeom prst="rect">
            <a:avLst/>
          </a:prstGeom>
          <a:noFill/>
        </p:spPr>
        <p:txBody>
          <a:bodyPr wrap="none" rtlCol="0">
            <a:spAutoFit/>
          </a:bodyPr>
          <a:lstStyle/>
          <a:p>
            <a:r>
              <a:rPr kumimoji="1" lang="ja-JP" altLang="en-US" sz="3600" b="1" dirty="0" smtClean="0">
                <a:latin typeface="ＭＳ Ｐゴシック"/>
                <a:ea typeface="ＭＳ Ｐゴシック"/>
                <a:cs typeface="ＭＳ Ｐゴシック"/>
              </a:rPr>
              <a:t>1</a:t>
            </a:r>
            <a:r>
              <a:rPr kumimoji="1" lang="en-US" altLang="ja-JP" sz="3600" b="1" dirty="0" smtClean="0">
                <a:latin typeface="ＭＳ Ｐゴシック"/>
                <a:ea typeface="ＭＳ Ｐゴシック"/>
                <a:cs typeface="ＭＳ Ｐゴシック"/>
              </a:rPr>
              <a:t>.3</a:t>
            </a:r>
            <a:r>
              <a:rPr kumimoji="1" lang="ja-JP" altLang="en-US" sz="3600" b="1" dirty="0" smtClean="0">
                <a:latin typeface="ＭＳ Ｐゴシック"/>
                <a:ea typeface="ＭＳ Ｐゴシック"/>
                <a:cs typeface="ＭＳ Ｐゴシック"/>
              </a:rPr>
              <a:t>店舗</a:t>
            </a:r>
            <a:endParaRPr kumimoji="1" lang="ja-JP" altLang="en-US" sz="3600" b="1" dirty="0">
              <a:latin typeface="ＭＳ Ｐゴシック"/>
              <a:ea typeface="ＭＳ Ｐゴシック"/>
              <a:cs typeface="ＭＳ Ｐゴシック"/>
            </a:endParaRP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57</a:t>
            </a:fld>
            <a:endParaRPr lang="en-US"/>
          </a:p>
        </p:txBody>
      </p:sp>
    </p:spTree>
    <p:extLst>
      <p:ext uri="{BB962C8B-B14F-4D97-AF65-F5344CB8AC3E}">
        <p14:creationId xmlns:p14="http://schemas.microsoft.com/office/powerpoint/2010/main" val="28244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8" grpId="0" animBg="1"/>
      <p:bldP spid="19" grpId="0"/>
      <p:bldP spid="17"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08400" y="1411196"/>
            <a:ext cx="8287244" cy="5053772"/>
          </a:xfrm>
        </p:spPr>
        <p:txBody>
          <a:bodyPr>
            <a:normAutofit/>
          </a:bodyPr>
          <a:lstStyle/>
          <a:p>
            <a:pPr marL="0" indent="0">
              <a:buNone/>
            </a:pPr>
            <a:r>
              <a:rPr lang="ja-JP" altLang="en-US" sz="2800" u="sng" dirty="0" smtClean="0">
                <a:latin typeface="ＭＳ Ｐゴシック"/>
                <a:ea typeface="ＭＳ Ｐゴシック"/>
                <a:cs typeface="ＭＳ Ｐゴシック"/>
              </a:rPr>
              <a:t>出版物の推定販売金額</a:t>
            </a:r>
            <a:r>
              <a:rPr lang="en-US" altLang="ja-JP" sz="2800" u="sng" dirty="0" smtClean="0">
                <a:latin typeface="ＭＳ Ｐゴシック"/>
                <a:ea typeface="ＭＳ Ｐゴシック"/>
                <a:cs typeface="ＭＳ Ｐゴシック"/>
              </a:rPr>
              <a:t>(2014)</a:t>
            </a:r>
            <a:r>
              <a:rPr lang="en-US" altLang="ja-JP" sz="2800" dirty="0" smtClean="0">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 約</a:t>
            </a:r>
            <a:r>
              <a:rPr lang="en-US" altLang="ja-JP" sz="3200" dirty="0" smtClean="0">
                <a:latin typeface="ＭＳ Ｐゴシック"/>
                <a:ea typeface="ＭＳ Ｐゴシック"/>
                <a:cs typeface="ＭＳ Ｐゴシック"/>
              </a:rPr>
              <a:t>1.6</a:t>
            </a:r>
            <a:r>
              <a:rPr lang="ja-JP" altLang="en-US" sz="3200" dirty="0" smtClean="0">
                <a:latin typeface="ＭＳ Ｐゴシック"/>
                <a:ea typeface="ＭＳ Ｐゴシック"/>
                <a:cs typeface="ＭＳ Ｐゴシック"/>
              </a:rPr>
              <a:t>兆円</a:t>
            </a:r>
            <a:endParaRPr lang="en-US" altLang="ja-JP" sz="3200" u="sng" dirty="0">
              <a:latin typeface="ＭＳ Ｐゴシック"/>
              <a:ea typeface="ＭＳ Ｐゴシック"/>
              <a:cs typeface="ＭＳ Ｐゴシック"/>
            </a:endParaRPr>
          </a:p>
          <a:p>
            <a:pPr marL="0" indent="0">
              <a:buNone/>
            </a:pPr>
            <a:r>
              <a:rPr lang="ja-JP" altLang="en-US" sz="2800" u="sng" dirty="0" smtClean="0">
                <a:latin typeface="ＭＳ Ｐゴシック"/>
                <a:ea typeface="ＭＳ Ｐゴシック"/>
                <a:cs typeface="ＭＳ Ｐゴシック"/>
              </a:rPr>
              <a:t>日本の人口</a:t>
            </a:r>
            <a:r>
              <a:rPr lang="en-US" altLang="ja-JP" sz="2800" u="sng" dirty="0" smtClean="0">
                <a:latin typeface="ＭＳ Ｐゴシック"/>
                <a:ea typeface="ＭＳ Ｐゴシック"/>
                <a:cs typeface="ＭＳ Ｐゴシック"/>
              </a:rPr>
              <a:t>(2014)</a:t>
            </a:r>
            <a:r>
              <a:rPr lang="ja-JP" altLang="en-US" sz="2800" dirty="0">
                <a:latin typeface="ＭＳ Ｐゴシック"/>
                <a:ea typeface="ＭＳ Ｐゴシック"/>
                <a:cs typeface="ＭＳ Ｐゴシック"/>
              </a:rPr>
              <a:t> </a:t>
            </a:r>
            <a:r>
              <a:rPr lang="ja-JP" altLang="en-US" sz="2800" dirty="0" smtClean="0">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 約</a:t>
            </a:r>
            <a:r>
              <a:rPr lang="en-US" altLang="ja-JP" sz="3200" dirty="0" smtClean="0">
                <a:latin typeface="ＭＳ Ｐゴシック"/>
                <a:ea typeface="ＭＳ Ｐゴシック"/>
                <a:cs typeface="ＭＳ Ｐゴシック"/>
              </a:rPr>
              <a:t>1.27</a:t>
            </a:r>
            <a:r>
              <a:rPr lang="ja-JP" altLang="en-US" sz="3200" dirty="0" smtClean="0">
                <a:latin typeface="ＭＳ Ｐゴシック"/>
                <a:ea typeface="ＭＳ Ｐゴシック"/>
                <a:cs typeface="ＭＳ Ｐゴシック"/>
              </a:rPr>
              <a:t>億人</a:t>
            </a:r>
            <a:endParaRPr lang="en-US" altLang="ja-JP" sz="3200" dirty="0" smtClean="0">
              <a:latin typeface="ＭＳ Ｐゴシック"/>
              <a:ea typeface="ＭＳ Ｐゴシック"/>
              <a:cs typeface="ＭＳ Ｐゴシック"/>
            </a:endParaRPr>
          </a:p>
          <a:p>
            <a:pPr marL="0" indent="0">
              <a:buNone/>
            </a:pPr>
            <a:r>
              <a:rPr lang="ja-JP" altLang="en-US" sz="2800" u="sng" dirty="0" smtClean="0">
                <a:latin typeface="ＭＳ Ｐゴシック"/>
                <a:ea typeface="ＭＳ Ｐゴシック"/>
                <a:cs typeface="ＭＳ Ｐゴシック"/>
              </a:rPr>
              <a:t>つくばの人口</a:t>
            </a:r>
            <a:r>
              <a:rPr lang="en-US" altLang="ja-JP" sz="2800" u="sng" dirty="0" smtClean="0">
                <a:latin typeface="ＭＳ Ｐゴシック"/>
                <a:ea typeface="ＭＳ Ｐゴシック"/>
                <a:cs typeface="ＭＳ Ｐゴシック"/>
              </a:rPr>
              <a:t>(2014</a:t>
            </a:r>
            <a:r>
              <a:rPr lang="ja-JP" altLang="en-US" sz="2800" u="sng" dirty="0" smtClean="0">
                <a:latin typeface="ＭＳ Ｐゴシック"/>
                <a:ea typeface="ＭＳ Ｐゴシック"/>
                <a:cs typeface="ＭＳ Ｐゴシック"/>
              </a:rPr>
              <a:t>年</a:t>
            </a:r>
            <a:r>
              <a:rPr lang="en-US" altLang="ja-JP" sz="2800" u="sng" dirty="0" smtClean="0">
                <a:latin typeface="ＭＳ Ｐゴシック"/>
                <a:ea typeface="ＭＳ Ｐゴシック"/>
                <a:cs typeface="ＭＳ Ｐゴシック"/>
              </a:rPr>
              <a:t>6</a:t>
            </a:r>
            <a:r>
              <a:rPr lang="ja-JP" altLang="en-US" sz="2800" u="sng" dirty="0" smtClean="0">
                <a:latin typeface="ＭＳ Ｐゴシック"/>
                <a:ea typeface="ＭＳ Ｐゴシック"/>
                <a:cs typeface="ＭＳ Ｐゴシック"/>
              </a:rPr>
              <a:t>月</a:t>
            </a:r>
            <a:r>
              <a:rPr lang="en-US" altLang="ja-JP" sz="2800" u="sng" dirty="0" smtClean="0">
                <a:latin typeface="ＭＳ Ｐゴシック"/>
                <a:ea typeface="ＭＳ Ｐゴシック"/>
                <a:cs typeface="ＭＳ Ｐゴシック"/>
              </a:rPr>
              <a:t>)</a:t>
            </a:r>
            <a:r>
              <a:rPr lang="ja-JP" altLang="en-US" sz="2800" dirty="0" smtClean="0">
                <a:latin typeface="ＭＳ Ｐゴシック"/>
                <a:ea typeface="ＭＳ Ｐゴシック"/>
                <a:cs typeface="ＭＳ Ｐゴシック"/>
              </a:rPr>
              <a:t>　</a:t>
            </a:r>
            <a:r>
              <a:rPr lang="ja-JP" altLang="en-US" sz="3200" dirty="0" smtClean="0">
                <a:latin typeface="ＭＳ Ｐゴシック"/>
                <a:ea typeface="ＭＳ Ｐゴシック"/>
                <a:cs typeface="ＭＳ Ｐゴシック"/>
              </a:rPr>
              <a:t>　　 ： 約</a:t>
            </a:r>
            <a:r>
              <a:rPr lang="en-US" altLang="ja-JP" sz="3200" dirty="0" smtClean="0">
                <a:latin typeface="ＭＳ Ｐゴシック"/>
                <a:ea typeface="ＭＳ Ｐゴシック"/>
                <a:cs typeface="ＭＳ Ｐゴシック"/>
              </a:rPr>
              <a:t>2</a:t>
            </a:r>
            <a:r>
              <a:rPr lang="ja-JP" altLang="ja-JP" sz="3200" dirty="0" smtClean="0">
                <a:latin typeface="ＭＳ Ｐゴシック"/>
                <a:ea typeface="ＭＳ Ｐゴシック"/>
                <a:cs typeface="ＭＳ Ｐゴシック"/>
              </a:rPr>
              <a:t>2</a:t>
            </a:r>
            <a:r>
              <a:rPr lang="ja-JP" altLang="en-US" sz="3200" dirty="0" smtClean="0">
                <a:latin typeface="ＭＳ Ｐゴシック"/>
                <a:ea typeface="ＭＳ Ｐゴシック"/>
                <a:cs typeface="ＭＳ Ｐゴシック"/>
              </a:rPr>
              <a:t>万人</a:t>
            </a:r>
            <a:endParaRPr lang="en-US" altLang="ja-JP" sz="3200" dirty="0">
              <a:latin typeface="ＭＳ Ｐゴシック"/>
              <a:ea typeface="ＭＳ Ｐゴシック"/>
              <a:cs typeface="ＭＳ Ｐゴシック"/>
            </a:endParaRPr>
          </a:p>
          <a:p>
            <a:pPr marL="0" indent="0">
              <a:buNone/>
            </a:pPr>
            <a:endParaRPr lang="en-US" altLang="ja-JP" sz="3200" dirty="0">
              <a:latin typeface="ＭＳ Ｐゴシック"/>
              <a:ea typeface="ＭＳ Ｐゴシック"/>
              <a:cs typeface="ＭＳ Ｐゴシック"/>
            </a:endParaRPr>
          </a:p>
          <a:p>
            <a:pPr marL="0" indent="0">
              <a:buNone/>
            </a:pPr>
            <a:r>
              <a:rPr lang="ja-JP" altLang="en-US" sz="3200" dirty="0" smtClean="0">
                <a:solidFill>
                  <a:srgbClr val="FF0000"/>
                </a:solidFill>
                <a:latin typeface="ＭＳ Ｐゴシック"/>
                <a:ea typeface="ＭＳ Ｐゴシック"/>
                <a:cs typeface="ＭＳ Ｐゴシック"/>
              </a:rPr>
              <a:t>つくばの出版物需要</a:t>
            </a:r>
            <a:r>
              <a:rPr lang="ja-JP" altLang="en-US" sz="3200" dirty="0" smtClean="0">
                <a:latin typeface="ＭＳ Ｐゴシック"/>
                <a:ea typeface="ＭＳ Ｐゴシック"/>
                <a:cs typeface="ＭＳ Ｐゴシック"/>
              </a:rPr>
              <a:t>・・・</a:t>
            </a:r>
            <a:endParaRPr lang="en-US" altLang="ja-JP" sz="3200" dirty="0" smtClean="0">
              <a:latin typeface="ＭＳ Ｐゴシック"/>
              <a:ea typeface="ＭＳ Ｐゴシック"/>
              <a:cs typeface="ＭＳ Ｐゴシック"/>
            </a:endParaRPr>
          </a:p>
        </p:txBody>
      </p:sp>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2800" dirty="0" smtClean="0">
                <a:solidFill>
                  <a:schemeClr val="bg1"/>
                </a:solidFill>
              </a:rPr>
              <a:t>つくば市民で書店を救うには</a:t>
            </a:r>
            <a:endParaRPr kumimoji="1"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771982" y="5757082"/>
            <a:ext cx="7896639" cy="707886"/>
          </a:xfrm>
          <a:prstGeom prst="rect">
            <a:avLst/>
          </a:prstGeom>
          <a:noFill/>
        </p:spPr>
        <p:txBody>
          <a:bodyPr wrap="square" rtlCol="0">
            <a:spAutoFit/>
          </a:bodyPr>
          <a:lstStyle/>
          <a:p>
            <a:r>
              <a:rPr kumimoji="1" lang="ja-JP" altLang="en-US" sz="800" dirty="0" smtClean="0"/>
              <a:t>出典・参考：</a:t>
            </a:r>
            <a:endParaRPr kumimoji="1" lang="en-US" altLang="ja-JP" sz="800" dirty="0" smtClean="0"/>
          </a:p>
          <a:p>
            <a:r>
              <a:rPr kumimoji="1" lang="ja-JP" altLang="en-US" sz="800" dirty="0" smtClean="0"/>
              <a:t>小田光雄 </a:t>
            </a:r>
            <a:r>
              <a:rPr kumimoji="1" lang="en-US" altLang="ja-JP" sz="800" dirty="0" smtClean="0"/>
              <a:t>(2015) 『</a:t>
            </a:r>
            <a:r>
              <a:rPr kumimoji="1" lang="ja-JP" altLang="en-US" sz="800" dirty="0" smtClean="0"/>
              <a:t>出版状況クロニクル</a:t>
            </a:r>
            <a:r>
              <a:rPr kumimoji="1" lang="en-US" altLang="ja-JP" sz="800" dirty="0" smtClean="0"/>
              <a:t>Ⅳ』 </a:t>
            </a:r>
            <a:r>
              <a:rPr kumimoji="1" lang="ja-JP" altLang="en-US" sz="800" dirty="0" smtClean="0"/>
              <a:t>論創社</a:t>
            </a:r>
            <a:endParaRPr kumimoji="1" lang="en-US" altLang="ja-JP" sz="800" dirty="0" smtClean="0"/>
          </a:p>
          <a:p>
            <a:r>
              <a:rPr kumimoji="1" lang="ja-JP" altLang="en-US" sz="800" dirty="0" smtClean="0"/>
              <a:t>統計局ホームページ</a:t>
            </a:r>
            <a:r>
              <a:rPr kumimoji="1" lang="en-US" altLang="ja-JP" sz="800" dirty="0" smtClean="0"/>
              <a:t>/</a:t>
            </a:r>
            <a:r>
              <a:rPr kumimoji="1" lang="ja-JP" altLang="en-US" sz="800" dirty="0" smtClean="0"/>
              <a:t>人口推計</a:t>
            </a:r>
            <a:r>
              <a:rPr kumimoji="1" lang="en-US" altLang="ja-JP" sz="800" dirty="0" smtClean="0"/>
              <a:t>/</a:t>
            </a:r>
            <a:r>
              <a:rPr kumimoji="1" lang="ja-JP" altLang="en-US" sz="800" dirty="0" smtClean="0"/>
              <a:t>人口推計（平成</a:t>
            </a:r>
            <a:r>
              <a:rPr kumimoji="1" lang="en-US" altLang="ja-JP" sz="800" dirty="0" smtClean="0"/>
              <a:t>26</a:t>
            </a:r>
            <a:r>
              <a:rPr kumimoji="1" lang="ja-JP" altLang="en-US" sz="800" dirty="0" smtClean="0"/>
              <a:t>年</a:t>
            </a:r>
            <a:r>
              <a:rPr kumimoji="1" lang="en-US" altLang="ja-JP" sz="800" dirty="0" smtClean="0"/>
              <a:t>10</a:t>
            </a:r>
            <a:r>
              <a:rPr kumimoji="1" lang="ja-JP" altLang="en-US" sz="800" dirty="0" smtClean="0"/>
              <a:t>月</a:t>
            </a:r>
            <a:r>
              <a:rPr kumimoji="1" lang="en-US" altLang="ja-JP" sz="800" dirty="0" smtClean="0"/>
              <a:t>1</a:t>
            </a:r>
            <a:r>
              <a:rPr kumimoji="1" lang="ja-JP" altLang="en-US" sz="800" dirty="0" smtClean="0"/>
              <a:t>日現在）</a:t>
            </a:r>
            <a:r>
              <a:rPr kumimoji="1" lang="en-US" altLang="ja-JP" sz="800" dirty="0" smtClean="0"/>
              <a:t>‐</a:t>
            </a:r>
            <a:r>
              <a:rPr kumimoji="1" lang="ja-JP" altLang="en-US" sz="800" dirty="0" smtClean="0"/>
              <a:t>全国：年齢（各歳），男女別人口 ・ 都道府県：年齢（</a:t>
            </a:r>
            <a:r>
              <a:rPr kumimoji="1" lang="en-US" altLang="ja-JP" sz="800" dirty="0" smtClean="0"/>
              <a:t>5</a:t>
            </a:r>
            <a:r>
              <a:rPr kumimoji="1" lang="ja-JP" altLang="en-US" sz="800" dirty="0" smtClean="0"/>
              <a:t>歳階級），男女別人口</a:t>
            </a:r>
            <a:r>
              <a:rPr kumimoji="1" lang="en-US" altLang="ja-JP" sz="800" dirty="0" smtClean="0"/>
              <a:t>‐</a:t>
            </a:r>
            <a:r>
              <a:rPr kumimoji="1" lang="ja-JP" altLang="en-US" sz="800" dirty="0" smtClean="0"/>
              <a:t> </a:t>
            </a:r>
            <a:r>
              <a:rPr kumimoji="1" lang="en-US" altLang="ja-JP" sz="800" dirty="0" smtClean="0"/>
              <a:t>2016/6/21 http</a:t>
            </a:r>
            <a:r>
              <a:rPr kumimoji="1" lang="en-US" altLang="ja-JP" sz="800" dirty="0"/>
              <a:t>://</a:t>
            </a:r>
            <a:r>
              <a:rPr kumimoji="1" lang="en-US" altLang="ja-JP" sz="800" dirty="0" smtClean="0"/>
              <a:t>www.stat.go.jp/data/jinsui/2014np/index.htm</a:t>
            </a:r>
          </a:p>
          <a:p>
            <a:r>
              <a:rPr kumimoji="1" lang="ja-JP" altLang="en-US" sz="800" dirty="0"/>
              <a:t>つくば市 </a:t>
            </a:r>
            <a:r>
              <a:rPr kumimoji="1" lang="en-US" altLang="ja-JP" sz="800" dirty="0"/>
              <a:t>| </a:t>
            </a:r>
            <a:r>
              <a:rPr kumimoji="1" lang="ja-JP" altLang="en-US" sz="800" dirty="0"/>
              <a:t>平成</a:t>
            </a:r>
            <a:r>
              <a:rPr kumimoji="1" lang="en-US" altLang="ja-JP" sz="800" dirty="0"/>
              <a:t>26</a:t>
            </a:r>
            <a:r>
              <a:rPr kumimoji="1" lang="ja-JP" altLang="en-US" sz="800" dirty="0"/>
              <a:t>年度行政区別</a:t>
            </a:r>
            <a:r>
              <a:rPr kumimoji="1" lang="ja-JP" altLang="en-US" sz="800" dirty="0" smtClean="0"/>
              <a:t>人口表 </a:t>
            </a:r>
            <a:r>
              <a:rPr kumimoji="1" lang="en-US" altLang="ja-JP" sz="800" dirty="0" smtClean="0"/>
              <a:t>2016/6/21 http</a:t>
            </a:r>
            <a:r>
              <a:rPr kumimoji="1" lang="en-US" altLang="ja-JP" sz="800" dirty="0"/>
              <a:t>://www.city.tsukuba.ibaraki.jp/14278/14279/5393/016625.html </a:t>
            </a:r>
            <a:endParaRPr kumimoji="1" lang="en-US" altLang="ja-JP" sz="800" dirty="0" smtClean="0"/>
          </a:p>
        </p:txBody>
      </p:sp>
      <p:sp>
        <p:nvSpPr>
          <p:cNvPr id="8" name="爆発 1 7"/>
          <p:cNvSpPr/>
          <p:nvPr/>
        </p:nvSpPr>
        <p:spPr>
          <a:xfrm>
            <a:off x="5037501" y="3529912"/>
            <a:ext cx="4106499" cy="2427225"/>
          </a:xfrm>
          <a:prstGeom prst="irregularSeal1">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smtClean="0">
                <a:solidFill>
                  <a:schemeClr val="tx1"/>
                </a:solidFill>
                <a:latin typeface="ＭＳ Ｐゴシック" panose="020B0600070205080204" pitchFamily="50" charset="-128"/>
                <a:ea typeface="ＭＳ Ｐゴシック" panose="020B0600070205080204" pitchFamily="50" charset="-128"/>
              </a:rPr>
              <a:t>約</a:t>
            </a:r>
            <a:r>
              <a:rPr kumimoji="1" lang="en-US" altLang="ja-JP" sz="4000" dirty="0" smtClean="0">
                <a:solidFill>
                  <a:schemeClr val="tx1"/>
                </a:solidFill>
                <a:latin typeface="ＭＳ Ｐゴシック" panose="020B0600070205080204" pitchFamily="50" charset="-128"/>
                <a:ea typeface="ＭＳ Ｐゴシック" panose="020B0600070205080204" pitchFamily="50" charset="-128"/>
              </a:rPr>
              <a:t>28</a:t>
            </a:r>
            <a:r>
              <a:rPr kumimoji="1" lang="ja-JP" altLang="en-US" sz="4000" dirty="0" smtClean="0">
                <a:solidFill>
                  <a:schemeClr val="tx1"/>
                </a:solidFill>
                <a:latin typeface="ＭＳ Ｐゴシック" panose="020B0600070205080204" pitchFamily="50" charset="-128"/>
                <a:ea typeface="ＭＳ Ｐゴシック" panose="020B0600070205080204" pitchFamily="50" charset="-128"/>
              </a:rPr>
              <a:t>億円</a:t>
            </a:r>
            <a:endParaRPr kumimoji="1" lang="ja-JP" altLang="en-US" sz="4000" dirty="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58</a:t>
            </a:fld>
            <a:endParaRPr lang="en-US"/>
          </a:p>
        </p:txBody>
      </p:sp>
    </p:spTree>
    <p:extLst>
      <p:ext uri="{BB962C8B-B14F-4D97-AF65-F5344CB8AC3E}">
        <p14:creationId xmlns:p14="http://schemas.microsoft.com/office/powerpoint/2010/main" val="191670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2800" dirty="0" smtClean="0">
                <a:solidFill>
                  <a:schemeClr val="bg1"/>
                </a:solidFill>
              </a:rPr>
              <a:t>つくば市民で書店を救うには</a:t>
            </a:r>
            <a:endParaRPr kumimoji="1"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図 8"/>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1089423" y="2121514"/>
            <a:ext cx="1061204" cy="1029687"/>
          </a:xfrm>
          <a:prstGeom prst="rect">
            <a:avLst/>
          </a:prstGeom>
          <a:ln w="57150" cmpd="sng">
            <a:solidFill>
              <a:srgbClr val="0000FF"/>
            </a:solidFill>
          </a:ln>
        </p:spPr>
      </p:pic>
      <p:pic>
        <p:nvPicPr>
          <p:cNvPr id="10" name="図 9"/>
          <p:cNvPicPr>
            <a:picLocks noChangeAspect="1"/>
          </p:cNvPicPr>
          <p:nvPr/>
        </p:nvPicPr>
        <p:blipFill rotWithShape="1">
          <a:blip r:embed="rId7">
            <a:extLst>
              <a:ext uri="{28A0092B-C50C-407E-A947-70E740481C1C}">
                <a14:useLocalDpi xmlns:a14="http://schemas.microsoft.com/office/drawing/2010/main" val="0"/>
              </a:ext>
            </a:extLst>
          </a:blip>
          <a:srcRect l="21979" t="13737" r="59123" b="14469"/>
          <a:stretch/>
        </p:blipFill>
        <p:spPr>
          <a:xfrm>
            <a:off x="2453137" y="2121514"/>
            <a:ext cx="361390" cy="1029687"/>
          </a:xfrm>
          <a:prstGeom prst="rect">
            <a:avLst/>
          </a:prstGeom>
          <a:ln w="57150" cmpd="sng">
            <a:solidFill>
              <a:srgbClr val="0000FF"/>
            </a:solidFill>
          </a:ln>
        </p:spPr>
      </p:pic>
      <p:sp>
        <p:nvSpPr>
          <p:cNvPr id="11" name="テキスト ボックス 10"/>
          <p:cNvSpPr txBox="1"/>
          <p:nvPr/>
        </p:nvSpPr>
        <p:spPr>
          <a:xfrm>
            <a:off x="917193" y="1411196"/>
            <a:ext cx="1826141" cy="861774"/>
          </a:xfrm>
          <a:prstGeom prst="rect">
            <a:avLst/>
          </a:prstGeom>
          <a:noFill/>
        </p:spPr>
        <p:txBody>
          <a:bodyPr wrap="none" rtlCol="0">
            <a:spAutoFit/>
          </a:bodyPr>
          <a:lstStyle/>
          <a:p>
            <a:r>
              <a:rPr lang="ja-JP" altLang="en-US" sz="3200" dirty="0" smtClean="0">
                <a:solidFill>
                  <a:srgbClr val="0000FF"/>
                </a:solidFill>
                <a:latin typeface="ＭＳ Ｐゴシック"/>
                <a:ea typeface="ＭＳ Ｐゴシック"/>
                <a:cs typeface="ＭＳ Ｐゴシック"/>
              </a:rPr>
              <a:t>筑波大生</a:t>
            </a:r>
            <a:endParaRPr lang="en-US" altLang="ja-JP" sz="3200" dirty="0">
              <a:solidFill>
                <a:srgbClr val="0000FF"/>
              </a:solidFill>
              <a:latin typeface="ＭＳ Ｐゴシック"/>
              <a:ea typeface="ＭＳ Ｐゴシック"/>
              <a:cs typeface="ＭＳ Ｐゴシック"/>
            </a:endParaRPr>
          </a:p>
          <a:p>
            <a:endParaRPr kumimoji="1" lang="ja-JP" altLang="en-US" dirty="0"/>
          </a:p>
        </p:txBody>
      </p:sp>
      <p:sp>
        <p:nvSpPr>
          <p:cNvPr id="12" name="テキスト ボックス 11"/>
          <p:cNvSpPr txBox="1"/>
          <p:nvPr/>
        </p:nvSpPr>
        <p:spPr>
          <a:xfrm>
            <a:off x="3081789" y="1992169"/>
            <a:ext cx="954107" cy="1015663"/>
          </a:xfrm>
          <a:prstGeom prst="rect">
            <a:avLst/>
          </a:prstGeom>
          <a:noFill/>
        </p:spPr>
        <p:txBody>
          <a:bodyPr wrap="none" rtlCol="0">
            <a:spAutoFit/>
          </a:bodyPr>
          <a:lstStyle/>
          <a:p>
            <a:r>
              <a:rPr kumimoji="1" lang="ja-JP" altLang="en-US" sz="6000" b="1" dirty="0" smtClean="0"/>
              <a:t>＋</a:t>
            </a:r>
            <a:endParaRPr kumimoji="1" lang="ja-JP" altLang="en-US" sz="6000" b="1" dirty="0"/>
          </a:p>
        </p:txBody>
      </p:sp>
      <p:sp>
        <p:nvSpPr>
          <p:cNvPr id="13" name="テキスト ボックス 12"/>
          <p:cNvSpPr txBox="1"/>
          <p:nvPr/>
        </p:nvSpPr>
        <p:spPr>
          <a:xfrm>
            <a:off x="4822751" y="1411196"/>
            <a:ext cx="1634483" cy="861774"/>
          </a:xfrm>
          <a:prstGeom prst="rect">
            <a:avLst/>
          </a:prstGeom>
          <a:noFill/>
        </p:spPr>
        <p:txBody>
          <a:bodyPr wrap="square" rtlCol="0">
            <a:spAutoFit/>
          </a:bodyPr>
          <a:lstStyle/>
          <a:p>
            <a:r>
              <a:rPr lang="ja-JP" altLang="en-US" sz="3200" dirty="0" smtClean="0">
                <a:solidFill>
                  <a:srgbClr val="FF0000"/>
                </a:solidFill>
                <a:latin typeface="ＭＳ Ｐゴシック"/>
                <a:ea typeface="ＭＳ Ｐゴシック"/>
                <a:cs typeface="ＭＳ Ｐゴシック"/>
              </a:rPr>
              <a:t>先生</a:t>
            </a:r>
            <a:endParaRPr lang="en-US" altLang="ja-JP" sz="3200" dirty="0">
              <a:solidFill>
                <a:srgbClr val="FF0000"/>
              </a:solidFill>
              <a:latin typeface="ＭＳ Ｐゴシック"/>
              <a:ea typeface="ＭＳ Ｐゴシック"/>
              <a:cs typeface="ＭＳ Ｐゴシック"/>
            </a:endParaRPr>
          </a:p>
          <a:p>
            <a:endParaRPr kumimoji="1" lang="ja-JP" altLang="en-US" dirty="0"/>
          </a:p>
        </p:txBody>
      </p:sp>
      <p:pic>
        <p:nvPicPr>
          <p:cNvPr id="14" name="図 13"/>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4338176" y="2121510"/>
            <a:ext cx="1061204" cy="1029687"/>
          </a:xfrm>
          <a:prstGeom prst="rect">
            <a:avLst/>
          </a:prstGeom>
          <a:ln w="57150" cmpd="sng">
            <a:solidFill>
              <a:srgbClr val="FF0000"/>
            </a:solidFill>
          </a:ln>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5643446" y="2121514"/>
            <a:ext cx="1061204" cy="1029687"/>
          </a:xfrm>
          <a:prstGeom prst="rect">
            <a:avLst/>
          </a:prstGeom>
          <a:ln w="57150" cmpd="sng">
            <a:solidFill>
              <a:srgbClr val="FF0000"/>
            </a:solidFill>
          </a:ln>
        </p:spPr>
      </p:pic>
      <p:pic>
        <p:nvPicPr>
          <p:cNvPr id="16" name="図 15"/>
          <p:cNvPicPr>
            <a:picLocks noChangeAspect="1"/>
          </p:cNvPicPr>
          <p:nvPr/>
        </p:nvPicPr>
        <p:blipFill rotWithShape="1">
          <a:blip r:embed="rId7">
            <a:extLst>
              <a:ext uri="{28A0092B-C50C-407E-A947-70E740481C1C}">
                <a14:useLocalDpi xmlns:a14="http://schemas.microsoft.com/office/drawing/2010/main" val="0"/>
              </a:ext>
            </a:extLst>
          </a:blip>
          <a:srcRect l="21979" t="13737" r="68797" b="14469"/>
          <a:stretch/>
        </p:blipFill>
        <p:spPr>
          <a:xfrm>
            <a:off x="6918721" y="2121506"/>
            <a:ext cx="176397" cy="1029691"/>
          </a:xfrm>
          <a:prstGeom prst="rect">
            <a:avLst/>
          </a:prstGeom>
          <a:ln w="57150" cmpd="sng">
            <a:solidFill>
              <a:srgbClr val="FF0000"/>
            </a:solidFill>
          </a:ln>
        </p:spPr>
      </p:pic>
      <p:sp>
        <p:nvSpPr>
          <p:cNvPr id="17" name="テキスト ボックス 16"/>
          <p:cNvSpPr txBox="1"/>
          <p:nvPr/>
        </p:nvSpPr>
        <p:spPr>
          <a:xfrm>
            <a:off x="1016367" y="3364177"/>
            <a:ext cx="2048958" cy="584776"/>
          </a:xfrm>
          <a:prstGeom prst="rect">
            <a:avLst/>
          </a:prstGeom>
          <a:noFill/>
        </p:spPr>
        <p:txBody>
          <a:bodyPr wrap="none" rtlCol="0">
            <a:spAutoFit/>
          </a:bodyPr>
          <a:lstStyle/>
          <a:p>
            <a:r>
              <a:rPr kumimoji="1" lang="ja-JP" altLang="en-US" sz="3200" dirty="0" smtClean="0">
                <a:solidFill>
                  <a:srgbClr val="008000"/>
                </a:solidFill>
                <a:latin typeface="ＭＳ Ｐゴシック"/>
                <a:ea typeface="ＭＳ Ｐゴシック"/>
                <a:cs typeface="ＭＳ Ｐゴシック"/>
              </a:rPr>
              <a:t>つくば市民</a:t>
            </a:r>
            <a:endParaRPr kumimoji="1" lang="ja-JP" altLang="en-US" sz="2800" dirty="0">
              <a:solidFill>
                <a:srgbClr val="008000"/>
              </a:solidFill>
              <a:latin typeface="ＭＳ Ｐゴシック"/>
              <a:ea typeface="ＭＳ Ｐゴシック"/>
              <a:cs typeface="ＭＳ Ｐゴシック"/>
            </a:endParaRPr>
          </a:p>
        </p:txBody>
      </p:sp>
      <p:pic>
        <p:nvPicPr>
          <p:cNvPr id="18" name="図 17"/>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680051" y="3948953"/>
            <a:ext cx="1085915" cy="1053665"/>
          </a:xfrm>
          <a:prstGeom prst="rect">
            <a:avLst/>
          </a:prstGeom>
          <a:ln w="57150" cmpd="sng">
            <a:solidFill>
              <a:srgbClr val="008000"/>
            </a:solidFill>
          </a:ln>
        </p:spPr>
      </p:pic>
      <p:pic>
        <p:nvPicPr>
          <p:cNvPr id="19" name="図 18"/>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1979410" y="3948953"/>
            <a:ext cx="1085915" cy="1053665"/>
          </a:xfrm>
          <a:prstGeom prst="rect">
            <a:avLst/>
          </a:prstGeom>
          <a:ln w="57150" cmpd="sng">
            <a:solidFill>
              <a:srgbClr val="008000"/>
            </a:solidFill>
          </a:ln>
        </p:spPr>
      </p:pic>
      <p:pic>
        <p:nvPicPr>
          <p:cNvPr id="20" name="図 19"/>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3252261" y="3948953"/>
            <a:ext cx="1085915" cy="1053665"/>
          </a:xfrm>
          <a:prstGeom prst="rect">
            <a:avLst/>
          </a:prstGeom>
          <a:ln w="57150" cmpd="sng">
            <a:solidFill>
              <a:srgbClr val="008000"/>
            </a:solidFill>
          </a:ln>
        </p:spPr>
      </p:pic>
      <p:pic>
        <p:nvPicPr>
          <p:cNvPr id="22" name="図 21"/>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608400" y="5207086"/>
            <a:ext cx="1085915" cy="1053665"/>
          </a:xfrm>
          <a:prstGeom prst="rect">
            <a:avLst/>
          </a:prstGeom>
          <a:ln w="57150" cmpd="sng">
            <a:solidFill>
              <a:srgbClr val="008000"/>
            </a:solidFill>
          </a:ln>
        </p:spPr>
      </p:pic>
      <p:pic>
        <p:nvPicPr>
          <p:cNvPr id="23" name="図 22"/>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5828400" y="3948953"/>
            <a:ext cx="1085915" cy="1053665"/>
          </a:xfrm>
          <a:prstGeom prst="rect">
            <a:avLst/>
          </a:prstGeom>
          <a:ln w="57150" cmpd="sng">
            <a:solidFill>
              <a:srgbClr val="008000"/>
            </a:solidFill>
          </a:ln>
        </p:spPr>
      </p:pic>
      <p:pic>
        <p:nvPicPr>
          <p:cNvPr id="24" name="図 23"/>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4476829" y="3948953"/>
            <a:ext cx="1085915" cy="1053665"/>
          </a:xfrm>
          <a:prstGeom prst="rect">
            <a:avLst/>
          </a:prstGeom>
          <a:ln w="57150" cmpd="sng">
            <a:solidFill>
              <a:srgbClr val="008000"/>
            </a:solidFill>
          </a:ln>
        </p:spPr>
      </p:pic>
      <p:pic>
        <p:nvPicPr>
          <p:cNvPr id="25" name="図 24"/>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1995874" y="5207086"/>
            <a:ext cx="1085915" cy="1053665"/>
          </a:xfrm>
          <a:prstGeom prst="rect">
            <a:avLst/>
          </a:prstGeom>
          <a:ln w="57150" cmpd="sng">
            <a:solidFill>
              <a:srgbClr val="008000"/>
            </a:solidFill>
          </a:ln>
        </p:spPr>
      </p:pic>
      <p:pic>
        <p:nvPicPr>
          <p:cNvPr id="26" name="図 25"/>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3252261" y="5207086"/>
            <a:ext cx="1085915" cy="1053665"/>
          </a:xfrm>
          <a:prstGeom prst="rect">
            <a:avLst/>
          </a:prstGeom>
          <a:ln w="57150" cmpd="sng">
            <a:solidFill>
              <a:srgbClr val="008000"/>
            </a:solidFill>
          </a:ln>
        </p:spPr>
      </p:pic>
      <p:pic>
        <p:nvPicPr>
          <p:cNvPr id="27" name="図 26"/>
          <p:cNvPicPr>
            <a:picLocks noChangeAspect="1"/>
          </p:cNvPicPr>
          <p:nvPr/>
        </p:nvPicPr>
        <p:blipFill rotWithShape="1">
          <a:blip r:embed="rId7">
            <a:extLst>
              <a:ext uri="{28A0092B-C50C-407E-A947-70E740481C1C}">
                <a14:useLocalDpi xmlns:a14="http://schemas.microsoft.com/office/drawing/2010/main" val="0"/>
              </a:ext>
            </a:extLst>
          </a:blip>
          <a:srcRect l="21979" t="13737" r="22527" b="14469"/>
          <a:stretch/>
        </p:blipFill>
        <p:spPr>
          <a:xfrm>
            <a:off x="7095118" y="3948953"/>
            <a:ext cx="1085915" cy="1053665"/>
          </a:xfrm>
          <a:prstGeom prst="rect">
            <a:avLst/>
          </a:prstGeom>
          <a:ln w="57150" cmpd="sng">
            <a:solidFill>
              <a:srgbClr val="008000"/>
            </a:solidFill>
          </a:ln>
        </p:spPr>
      </p:pic>
      <p:sp>
        <p:nvSpPr>
          <p:cNvPr id="28" name="テキスト ボックス 27"/>
          <p:cNvSpPr txBox="1"/>
          <p:nvPr/>
        </p:nvSpPr>
        <p:spPr>
          <a:xfrm>
            <a:off x="4929156" y="5192787"/>
            <a:ext cx="3422106" cy="1015663"/>
          </a:xfrm>
          <a:prstGeom prst="rect">
            <a:avLst/>
          </a:prstGeom>
          <a:noFill/>
        </p:spPr>
        <p:txBody>
          <a:bodyPr wrap="none" rtlCol="0">
            <a:spAutoFit/>
          </a:bodyPr>
          <a:lstStyle/>
          <a:p>
            <a:r>
              <a:rPr kumimoji="1" lang="en-US" altLang="ja-JP" sz="6000" b="1" dirty="0" smtClean="0"/>
              <a:t>=</a:t>
            </a:r>
            <a:r>
              <a:rPr kumimoji="1" lang="en-US" altLang="ja-JP" sz="6000" b="1" dirty="0" smtClean="0">
                <a:latin typeface="ＭＳ Ｐゴシック"/>
                <a:ea typeface="ＭＳ Ｐゴシック"/>
                <a:cs typeface="ＭＳ Ｐゴシック"/>
              </a:rPr>
              <a:t>12.7</a:t>
            </a:r>
            <a:r>
              <a:rPr kumimoji="1" lang="ja-JP" altLang="en-US" sz="6000" b="1" dirty="0" smtClean="0">
                <a:latin typeface="ＭＳ Ｐゴシック"/>
                <a:ea typeface="ＭＳ Ｐゴシック"/>
                <a:cs typeface="ＭＳ Ｐゴシック"/>
              </a:rPr>
              <a:t>店舗</a:t>
            </a:r>
            <a:endParaRPr kumimoji="1" lang="ja-JP" altLang="en-US" sz="6000" b="1" dirty="0">
              <a:latin typeface="ＭＳ Ｐゴシック"/>
              <a:ea typeface="ＭＳ Ｐゴシック"/>
              <a:cs typeface="ＭＳ Ｐゴシック"/>
            </a:endParaRPr>
          </a:p>
        </p:txBody>
      </p:sp>
      <p:sp>
        <p:nvSpPr>
          <p:cNvPr id="29" name="テキスト ボックス 28"/>
          <p:cNvSpPr txBox="1"/>
          <p:nvPr/>
        </p:nvSpPr>
        <p:spPr>
          <a:xfrm>
            <a:off x="1226640" y="2566425"/>
            <a:ext cx="1505540" cy="58477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3200" b="1" dirty="0" smtClean="0">
                <a:latin typeface="ＭＳ Ｐゴシック"/>
                <a:ea typeface="ＭＳ Ｐゴシック"/>
                <a:cs typeface="ＭＳ Ｐゴシック"/>
              </a:rPr>
              <a:t>1</a:t>
            </a:r>
            <a:r>
              <a:rPr kumimoji="1" lang="en-US" altLang="ja-JP" sz="3200" b="1" dirty="0" smtClean="0">
                <a:latin typeface="ＭＳ Ｐゴシック"/>
                <a:ea typeface="ＭＳ Ｐゴシック"/>
                <a:cs typeface="ＭＳ Ｐゴシック"/>
              </a:rPr>
              <a:t>.3</a:t>
            </a:r>
            <a:r>
              <a:rPr kumimoji="1" lang="ja-JP" altLang="en-US" sz="3200" b="1" dirty="0" smtClean="0">
                <a:latin typeface="ＭＳ Ｐゴシック"/>
                <a:ea typeface="ＭＳ Ｐゴシック"/>
                <a:cs typeface="ＭＳ Ｐゴシック"/>
              </a:rPr>
              <a:t>店舗</a:t>
            </a:r>
            <a:endParaRPr kumimoji="1" lang="ja-JP" altLang="en-US" sz="3200" b="1" dirty="0">
              <a:latin typeface="ＭＳ Ｐゴシック"/>
              <a:ea typeface="ＭＳ Ｐゴシック"/>
              <a:cs typeface="ＭＳ Ｐゴシック"/>
            </a:endParaRPr>
          </a:p>
        </p:txBody>
      </p:sp>
      <p:sp>
        <p:nvSpPr>
          <p:cNvPr id="30" name="テキスト ボックス 29"/>
          <p:cNvSpPr txBox="1"/>
          <p:nvPr/>
        </p:nvSpPr>
        <p:spPr>
          <a:xfrm>
            <a:off x="5075630" y="2566421"/>
            <a:ext cx="1505540" cy="58477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3200" b="1" dirty="0" smtClean="0">
                <a:latin typeface="ＭＳ Ｐゴシック"/>
                <a:ea typeface="ＭＳ Ｐゴシック"/>
                <a:cs typeface="ＭＳ Ｐゴシック"/>
              </a:rPr>
              <a:t>2.1</a:t>
            </a:r>
            <a:r>
              <a:rPr kumimoji="1" lang="ja-JP" altLang="en-US" sz="3200" b="1" dirty="0" smtClean="0">
                <a:latin typeface="ＭＳ Ｐゴシック"/>
                <a:ea typeface="ＭＳ Ｐゴシック"/>
                <a:cs typeface="ＭＳ Ｐゴシック"/>
              </a:rPr>
              <a:t>店舗</a:t>
            </a:r>
            <a:endParaRPr kumimoji="1" lang="ja-JP" altLang="en-US" sz="3200" b="1" dirty="0">
              <a:latin typeface="ＭＳ Ｐゴシック"/>
              <a:ea typeface="ＭＳ Ｐゴシック"/>
              <a:cs typeface="ＭＳ Ｐゴシック"/>
            </a:endParaRPr>
          </a:p>
        </p:txBody>
      </p:sp>
      <p:sp>
        <p:nvSpPr>
          <p:cNvPr id="31" name="テキスト ボックス 30"/>
          <p:cNvSpPr txBox="1"/>
          <p:nvPr/>
        </p:nvSpPr>
        <p:spPr>
          <a:xfrm>
            <a:off x="3724059" y="4417842"/>
            <a:ext cx="1505540" cy="58477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3200" b="1" dirty="0" smtClean="0">
                <a:latin typeface="ＭＳ Ｐゴシック"/>
                <a:ea typeface="ＭＳ Ｐゴシック"/>
                <a:cs typeface="ＭＳ Ｐゴシック"/>
              </a:rPr>
              <a:t>9.3</a:t>
            </a:r>
            <a:r>
              <a:rPr kumimoji="1" lang="ja-JP" altLang="en-US" sz="3200" b="1" dirty="0" smtClean="0">
                <a:latin typeface="ＭＳ Ｐゴシック"/>
                <a:ea typeface="ＭＳ Ｐゴシック"/>
                <a:cs typeface="ＭＳ Ｐゴシック"/>
              </a:rPr>
              <a:t>店舗</a:t>
            </a:r>
            <a:endParaRPr kumimoji="1" lang="ja-JP" altLang="en-US" sz="3200" b="1" dirty="0">
              <a:latin typeface="ＭＳ Ｐゴシック"/>
              <a:ea typeface="ＭＳ Ｐゴシック"/>
              <a:cs typeface="ＭＳ Ｐゴシック"/>
            </a:endParaRPr>
          </a:p>
        </p:txBody>
      </p:sp>
      <p:pic>
        <p:nvPicPr>
          <p:cNvPr id="32" name="図 31"/>
          <p:cNvPicPr>
            <a:picLocks noChangeAspect="1"/>
          </p:cNvPicPr>
          <p:nvPr/>
        </p:nvPicPr>
        <p:blipFill rotWithShape="1">
          <a:blip r:embed="rId7">
            <a:extLst>
              <a:ext uri="{28A0092B-C50C-407E-A947-70E740481C1C}">
                <a14:useLocalDpi xmlns:a14="http://schemas.microsoft.com/office/drawing/2010/main" val="0"/>
              </a:ext>
            </a:extLst>
          </a:blip>
          <a:srcRect l="21979" t="13737" r="59123" b="14469"/>
          <a:stretch/>
        </p:blipFill>
        <p:spPr>
          <a:xfrm>
            <a:off x="4498220" y="5192787"/>
            <a:ext cx="382238" cy="1089087"/>
          </a:xfrm>
          <a:prstGeom prst="rect">
            <a:avLst/>
          </a:prstGeom>
          <a:ln w="57150" cmpd="sng">
            <a:solidFill>
              <a:srgbClr val="008000"/>
            </a:solidFill>
          </a:ln>
        </p:spPr>
      </p:pic>
      <p:sp>
        <p:nvSpPr>
          <p:cNvPr id="3" name="スライド番号プレースホルダー 2"/>
          <p:cNvSpPr>
            <a:spLocks noGrp="1"/>
          </p:cNvSpPr>
          <p:nvPr>
            <p:ph type="sldNum" sz="quarter" idx="12"/>
          </p:nvPr>
        </p:nvSpPr>
        <p:spPr/>
        <p:txBody>
          <a:bodyPr/>
          <a:lstStyle/>
          <a:p>
            <a:fld id="{5DBAE4E6-4D12-4A48-9B6B-6FA0B79BEE93}" type="slidenum">
              <a:rPr lang="en-US" smtClean="0"/>
              <a:t>59</a:t>
            </a:fld>
            <a:endParaRPr lang="en-US"/>
          </a:p>
        </p:txBody>
      </p:sp>
    </p:spTree>
    <p:extLst>
      <p:ext uri="{BB962C8B-B14F-4D97-AF65-F5344CB8AC3E}">
        <p14:creationId xmlns:p14="http://schemas.microsoft.com/office/powerpoint/2010/main" val="257148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695391"/>
            <a:ext cx="9119936" cy="4062651"/>
          </a:xfrm>
          <a:prstGeom prst="rect">
            <a:avLst/>
          </a:prstGeom>
          <a:solidFill>
            <a:srgbClr val="6EA0B0"/>
          </a:solidFill>
        </p:spPr>
        <p:txBody>
          <a:bodyPr wrap="square">
            <a:spAutoFit/>
          </a:bodyPr>
          <a:lstStyle/>
          <a:p>
            <a:pPr algn="ctr"/>
            <a:endParaRPr kumimoji="1" lang="en-US" altLang="ja-JP" sz="6600" b="1" dirty="0">
              <a:solidFill>
                <a:schemeClr val="bg1"/>
              </a:solidFill>
              <a:latin typeface="+mj-ea"/>
              <a:ea typeface="+mj-ea"/>
            </a:endParaRPr>
          </a:p>
          <a:p>
            <a:pPr algn="ctr"/>
            <a:r>
              <a:rPr kumimoji="1" lang="ja-JP" altLang="en-US" sz="6600" b="1" dirty="0" smtClean="0">
                <a:solidFill>
                  <a:schemeClr val="bg1"/>
                </a:solidFill>
                <a:latin typeface="+mj-ea"/>
                <a:ea typeface="+mj-ea"/>
              </a:rPr>
              <a:t>つくば市周辺における</a:t>
            </a:r>
            <a:endParaRPr kumimoji="1" lang="en-US" altLang="ja-JP" sz="6600" b="1" dirty="0" smtClean="0">
              <a:solidFill>
                <a:schemeClr val="bg1"/>
              </a:solidFill>
              <a:latin typeface="+mj-ea"/>
              <a:ea typeface="+mj-ea"/>
            </a:endParaRPr>
          </a:p>
          <a:p>
            <a:pPr algn="ctr"/>
            <a:r>
              <a:rPr kumimoji="1" lang="ja-JP" altLang="en-US" sz="6600" b="1" dirty="0" smtClean="0">
                <a:solidFill>
                  <a:schemeClr val="bg1"/>
                </a:solidFill>
                <a:latin typeface="+mj-ea"/>
                <a:ea typeface="+mj-ea"/>
              </a:rPr>
              <a:t>書店</a:t>
            </a:r>
            <a:r>
              <a:rPr kumimoji="1" lang="ja-JP" altLang="en-US" sz="6600" b="1" dirty="0">
                <a:solidFill>
                  <a:schemeClr val="bg1"/>
                </a:solidFill>
                <a:latin typeface="+mj-ea"/>
                <a:ea typeface="+mj-ea"/>
              </a:rPr>
              <a:t>消滅</a:t>
            </a:r>
            <a:r>
              <a:rPr kumimoji="1" lang="ja-JP" altLang="en-US" sz="6600" b="1" dirty="0" smtClean="0">
                <a:solidFill>
                  <a:schemeClr val="bg1"/>
                </a:solidFill>
                <a:latin typeface="+mj-ea"/>
                <a:ea typeface="+mj-ea"/>
              </a:rPr>
              <a:t>の傾向</a:t>
            </a:r>
            <a:endParaRPr kumimoji="1" lang="en-US" altLang="ja-JP" sz="6600" b="1" dirty="0" smtClean="0">
              <a:solidFill>
                <a:schemeClr val="bg1"/>
              </a:solidFill>
              <a:latin typeface="+mj-ea"/>
              <a:ea typeface="+mj-ea"/>
            </a:endParaRPr>
          </a:p>
          <a:p>
            <a:pPr algn="ctr"/>
            <a:endParaRPr kumimoji="1" lang="ja-JP" altLang="en-US" sz="6000" dirty="0"/>
          </a:p>
        </p:txBody>
      </p:sp>
      <p:sp>
        <p:nvSpPr>
          <p:cNvPr id="6" name="スライド番号プレースホルダー 2"/>
          <p:cNvSpPr txBox="1">
            <a:spLocks/>
          </p:cNvSpPr>
          <p:nvPr/>
        </p:nvSpPr>
        <p:spPr>
          <a:xfrm>
            <a:off x="7943698" y="5831082"/>
            <a:ext cx="1200302" cy="94589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endParaRPr lang="en-US" sz="8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6</a:t>
            </a:fld>
            <a:endParaRPr lang="en-US"/>
          </a:p>
        </p:txBody>
      </p:sp>
    </p:spTree>
    <p:extLst>
      <p:ext uri="{BB962C8B-B14F-4D97-AF65-F5344CB8AC3E}">
        <p14:creationId xmlns:p14="http://schemas.microsoft.com/office/powerpoint/2010/main" val="2208371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chool_toshokan_hondana.png"/>
          <p:cNvPicPr>
            <a:picLocks noChangeAspect="1"/>
          </p:cNvPicPr>
          <p:nvPr/>
        </p:nvPicPr>
        <p:blipFill>
          <a:blip r:embed="rId2" cstate="email">
            <a:clrChange>
              <a:clrFrom>
                <a:srgbClr val="E1537E"/>
              </a:clrFrom>
              <a:clrTo>
                <a:srgbClr val="E1537E">
                  <a:alpha val="0"/>
                </a:srgbClr>
              </a:clrTo>
            </a:clrChange>
            <a:alphaModFix amt="24000"/>
            <a:extLst>
              <a:ext uri="{28A0092B-C50C-407E-A947-70E740481C1C}">
                <a14:useLocalDpi xmlns:a14="http://schemas.microsoft.com/office/drawing/2010/main" val="0"/>
              </a:ext>
            </a:extLst>
          </a:blip>
          <a:stretch>
            <a:fillRect/>
          </a:stretch>
        </p:blipFill>
        <p:spPr>
          <a:xfrm>
            <a:off x="1558242" y="1177060"/>
            <a:ext cx="6905361" cy="5765977"/>
          </a:xfrm>
          <a:prstGeom prst="rect">
            <a:avLst/>
          </a:prstGeom>
        </p:spPr>
      </p:pic>
      <p:sp>
        <p:nvSpPr>
          <p:cNvPr id="3" name="コンテンツ プレースホルダー 2"/>
          <p:cNvSpPr>
            <a:spLocks noGrp="1"/>
          </p:cNvSpPr>
          <p:nvPr>
            <p:ph idx="1"/>
          </p:nvPr>
        </p:nvSpPr>
        <p:spPr>
          <a:xfrm>
            <a:off x="1089024" y="1730236"/>
            <a:ext cx="7272339" cy="4288689"/>
          </a:xfrm>
        </p:spPr>
        <p:txBody>
          <a:bodyPr>
            <a:normAutofit lnSpcReduction="10000"/>
          </a:bodyPr>
          <a:lstStyle/>
          <a:p>
            <a:pPr marL="0" indent="0">
              <a:lnSpc>
                <a:spcPct val="130000"/>
              </a:lnSpc>
              <a:buNone/>
            </a:pPr>
            <a:r>
              <a:rPr lang="ja-JP" altLang="en-US" sz="3200" dirty="0" smtClean="0">
                <a:solidFill>
                  <a:srgbClr val="000000"/>
                </a:solidFill>
                <a:latin typeface="ＭＳ Ｐゴシック"/>
                <a:ea typeface="ＭＳ Ｐゴシック"/>
                <a:cs typeface="ＭＳ Ｐゴシック"/>
              </a:rPr>
              <a:t>ネット</a:t>
            </a:r>
            <a:r>
              <a:rPr lang="ja-JP" altLang="en-US" sz="3200" dirty="0">
                <a:solidFill>
                  <a:srgbClr val="000000"/>
                </a:solidFill>
                <a:latin typeface="ＭＳ Ｐゴシック"/>
                <a:ea typeface="ＭＳ Ｐゴシック"/>
                <a:cs typeface="ＭＳ Ｐゴシック"/>
              </a:rPr>
              <a:t>通販では</a:t>
            </a:r>
            <a:r>
              <a:rPr lang="ja-JP" altLang="en-US" sz="3200" dirty="0" smtClean="0">
                <a:solidFill>
                  <a:srgbClr val="000000"/>
                </a:solidFill>
                <a:latin typeface="ＭＳ Ｐゴシック"/>
                <a:ea typeface="ＭＳ Ｐゴシック"/>
                <a:cs typeface="ＭＳ Ｐゴシック"/>
              </a:rPr>
              <a:t>なく</a:t>
            </a:r>
            <a:endParaRPr lang="en-US" altLang="ja-JP" sz="3200" dirty="0" smtClean="0">
              <a:solidFill>
                <a:srgbClr val="000000"/>
              </a:solidFill>
              <a:latin typeface="ＭＳ Ｐゴシック"/>
              <a:ea typeface="ＭＳ Ｐゴシック"/>
              <a:cs typeface="ＭＳ Ｐゴシック"/>
            </a:endParaRPr>
          </a:p>
          <a:p>
            <a:pPr marL="0" indent="0" algn="ctr">
              <a:lnSpc>
                <a:spcPct val="130000"/>
              </a:lnSpc>
              <a:buNone/>
            </a:pPr>
            <a:r>
              <a:rPr lang="ja-JP" altLang="en-US" sz="4400" dirty="0" smtClean="0">
                <a:solidFill>
                  <a:srgbClr val="FF0000"/>
                </a:solidFill>
                <a:latin typeface="ＭＳ Ｐゴシック"/>
                <a:ea typeface="ＭＳ Ｐゴシック"/>
                <a:cs typeface="ＭＳ Ｐゴシック"/>
              </a:rPr>
              <a:t>まち</a:t>
            </a:r>
            <a:r>
              <a:rPr lang="ja-JP" altLang="en-US" sz="4400" dirty="0">
                <a:solidFill>
                  <a:srgbClr val="FF0000"/>
                </a:solidFill>
                <a:latin typeface="ＭＳ Ｐゴシック"/>
                <a:ea typeface="ＭＳ Ｐゴシック"/>
                <a:cs typeface="ＭＳ Ｐゴシック"/>
              </a:rPr>
              <a:t>の書店を使う</a:t>
            </a:r>
            <a:r>
              <a:rPr lang="ja-JP" altLang="en-US" sz="4400" dirty="0" smtClean="0">
                <a:solidFill>
                  <a:srgbClr val="FF0000"/>
                </a:solidFill>
                <a:latin typeface="ＭＳ Ｐゴシック"/>
                <a:ea typeface="ＭＳ Ｐゴシック"/>
                <a:cs typeface="ＭＳ Ｐゴシック"/>
              </a:rPr>
              <a:t>だけで！</a:t>
            </a:r>
            <a:endParaRPr lang="en-US" altLang="ja-JP" sz="4400" dirty="0" smtClean="0">
              <a:solidFill>
                <a:srgbClr val="FF0000"/>
              </a:solidFill>
              <a:latin typeface="ＭＳ Ｐゴシック"/>
              <a:ea typeface="ＭＳ Ｐゴシック"/>
              <a:cs typeface="ＭＳ Ｐゴシック"/>
            </a:endParaRPr>
          </a:p>
          <a:p>
            <a:pPr marL="0" indent="0">
              <a:lnSpc>
                <a:spcPct val="130000"/>
              </a:lnSpc>
              <a:buNone/>
            </a:pPr>
            <a:endParaRPr kumimoji="1" lang="en-US" altLang="ja-JP" sz="3200" dirty="0">
              <a:solidFill>
                <a:srgbClr val="000000"/>
              </a:solidFill>
              <a:latin typeface="ＭＳ Ｐゴシック"/>
              <a:ea typeface="ＭＳ Ｐゴシック"/>
              <a:cs typeface="ＭＳ Ｐゴシック"/>
            </a:endParaRPr>
          </a:p>
          <a:p>
            <a:pPr marL="0" indent="0">
              <a:lnSpc>
                <a:spcPct val="130000"/>
              </a:lnSpc>
              <a:buNone/>
            </a:pPr>
            <a:r>
              <a:rPr kumimoji="1" lang="ja-JP" altLang="en-US" sz="2800" dirty="0" smtClean="0">
                <a:latin typeface="ＭＳ Ｐゴシック"/>
                <a:ea typeface="ＭＳ Ｐゴシック"/>
                <a:cs typeface="ＭＳ Ｐゴシック"/>
              </a:rPr>
              <a:t>筑波大学</a:t>
            </a:r>
            <a:r>
              <a:rPr kumimoji="1" lang="ja-JP" altLang="en-US" sz="2800" dirty="0">
                <a:latin typeface="ＭＳ Ｐゴシック"/>
                <a:ea typeface="ＭＳ Ｐゴシック"/>
                <a:cs typeface="ＭＳ Ｐゴシック"/>
              </a:rPr>
              <a:t>・つくば市民には</a:t>
            </a:r>
            <a:endParaRPr kumimoji="1" lang="en-US" altLang="ja-JP" sz="2800" dirty="0">
              <a:latin typeface="ＭＳ Ｐゴシック"/>
              <a:ea typeface="ＭＳ Ｐゴシック"/>
              <a:cs typeface="ＭＳ Ｐゴシック"/>
            </a:endParaRPr>
          </a:p>
          <a:p>
            <a:pPr marL="0" indent="0" algn="ctr">
              <a:lnSpc>
                <a:spcPct val="130000"/>
              </a:lnSpc>
              <a:buNone/>
            </a:pPr>
            <a:r>
              <a:rPr kumimoji="1" lang="ja-JP" altLang="en-US" sz="3600" dirty="0">
                <a:solidFill>
                  <a:srgbClr val="FF0000"/>
                </a:solidFill>
                <a:latin typeface="ＭＳ Ｐゴシック"/>
                <a:ea typeface="ＭＳ Ｐゴシック"/>
                <a:cs typeface="ＭＳ Ｐゴシック"/>
              </a:rPr>
              <a:t>１２店舗</a:t>
            </a:r>
            <a:r>
              <a:rPr kumimoji="1" lang="ja-JP" altLang="en-US" sz="3600" dirty="0">
                <a:solidFill>
                  <a:srgbClr val="000000"/>
                </a:solidFill>
                <a:latin typeface="ＭＳ Ｐゴシック"/>
                <a:ea typeface="ＭＳ Ｐゴシック"/>
                <a:cs typeface="ＭＳ Ｐゴシック"/>
              </a:rPr>
              <a:t>の書店が維持</a:t>
            </a:r>
            <a:r>
              <a:rPr kumimoji="1" lang="ja-JP" altLang="en-US" sz="3600" dirty="0" smtClean="0">
                <a:solidFill>
                  <a:srgbClr val="000000"/>
                </a:solidFill>
                <a:latin typeface="ＭＳ Ｐゴシック"/>
                <a:ea typeface="ＭＳ Ｐゴシック"/>
                <a:cs typeface="ＭＳ Ｐゴシック"/>
              </a:rPr>
              <a:t>できる！</a:t>
            </a:r>
            <a:endParaRPr kumimoji="1" lang="en-US" altLang="ja-JP" sz="3600" dirty="0">
              <a:solidFill>
                <a:srgbClr val="000000"/>
              </a:solidFill>
              <a:latin typeface="ＭＳ Ｐゴシック"/>
              <a:ea typeface="ＭＳ Ｐゴシック"/>
              <a:cs typeface="ＭＳ Ｐゴシック"/>
            </a:endParaRPr>
          </a:p>
          <a:p>
            <a:pPr marL="0" indent="0">
              <a:lnSpc>
                <a:spcPct val="90000"/>
              </a:lnSpc>
              <a:buNone/>
            </a:pPr>
            <a:endParaRPr lang="en-US" altLang="ja-JP" sz="3200" dirty="0">
              <a:solidFill>
                <a:srgbClr val="000000"/>
              </a:solidFill>
              <a:latin typeface="ＭＳ Ｐゴシック"/>
              <a:ea typeface="ＭＳ Ｐゴシック"/>
              <a:cs typeface="ＭＳ Ｐゴシック"/>
            </a:endParaRPr>
          </a:p>
          <a:p>
            <a:pPr marL="0" indent="0">
              <a:buNone/>
            </a:pPr>
            <a:endParaRPr lang="en-US" altLang="ja-JP" sz="3200" dirty="0" smtClean="0">
              <a:solidFill>
                <a:srgbClr val="000000"/>
              </a:solidFill>
              <a:latin typeface="ＭＳ Ｐゴシック"/>
              <a:ea typeface="ＭＳ Ｐゴシック"/>
              <a:cs typeface="ＭＳ Ｐゴシック"/>
            </a:endParaRPr>
          </a:p>
          <a:p>
            <a:pPr marL="0" indent="0">
              <a:buNone/>
            </a:pPr>
            <a:endParaRPr kumimoji="1" lang="en-US" altLang="ja-JP" dirty="0" smtClean="0"/>
          </a:p>
          <a:p>
            <a:pPr marL="0" indent="0">
              <a:buNone/>
            </a:pPr>
            <a:endParaRPr kumimoji="1" lang="en-US" altLang="ja-JP" dirty="0"/>
          </a:p>
        </p:txBody>
      </p:sp>
      <p:sp>
        <p:nvSpPr>
          <p:cNvPr id="4" name="タイトル 1"/>
          <p:cNvSpPr txBox="1">
            <a:spLocks/>
          </p:cNvSpPr>
          <p:nvPr/>
        </p:nvSpPr>
        <p:spPr>
          <a:xfrm>
            <a:off x="608400" y="223199"/>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kumimoji="1" lang="ja-JP" altLang="en-US" sz="3600" dirty="0" smtClean="0">
                <a:solidFill>
                  <a:schemeClr val="bg1"/>
                </a:solidFill>
                <a:latin typeface="メイリオ" panose="020B0604030504040204" pitchFamily="50" charset="-128"/>
                <a:ea typeface="メイリオ" panose="020B0604030504040204" pitchFamily="50" charset="-128"/>
              </a:rPr>
              <a:t>提案</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1317716246"/>
              </p:ext>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スライド番号プレースホルダー 5"/>
          <p:cNvSpPr>
            <a:spLocks noGrp="1"/>
          </p:cNvSpPr>
          <p:nvPr>
            <p:ph type="sldNum" sz="quarter" idx="12"/>
          </p:nvPr>
        </p:nvSpPr>
        <p:spPr/>
        <p:txBody>
          <a:bodyPr/>
          <a:lstStyle/>
          <a:p>
            <a:fld id="{5DBAE4E6-4D12-4A48-9B6B-6FA0B79BEE93}" type="slidenum">
              <a:rPr lang="en-US" smtClean="0"/>
              <a:t>60</a:t>
            </a:fld>
            <a:endParaRPr lang="en-US"/>
          </a:p>
        </p:txBody>
      </p:sp>
    </p:spTree>
    <p:extLst>
      <p:ext uri="{BB962C8B-B14F-4D97-AF65-F5344CB8AC3E}">
        <p14:creationId xmlns:p14="http://schemas.microsoft.com/office/powerpoint/2010/main" val="67850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alphaModFix/>
          </a:blip>
          <a:stretch>
            <a:fillRect/>
          </a:stretch>
        </p:blipFill>
        <p:spPr>
          <a:xfrm>
            <a:off x="5123768" y="2804244"/>
            <a:ext cx="4237426" cy="4047513"/>
          </a:xfrm>
          <a:prstGeom prst="rect">
            <a:avLst/>
          </a:prstGeom>
        </p:spPr>
      </p:pic>
      <p:pic>
        <p:nvPicPr>
          <p:cNvPr id="5" name="図 4"/>
          <p:cNvPicPr>
            <a:picLocks noChangeAspect="1"/>
          </p:cNvPicPr>
          <p:nvPr/>
        </p:nvPicPr>
        <p:blipFill>
          <a:blip r:embed="rId3"/>
          <a:stretch>
            <a:fillRect/>
          </a:stretch>
        </p:blipFill>
        <p:spPr>
          <a:xfrm>
            <a:off x="-71925" y="236260"/>
            <a:ext cx="2833892" cy="2833892"/>
          </a:xfrm>
          <a:prstGeom prst="rect">
            <a:avLst/>
          </a:prstGeom>
        </p:spPr>
      </p:pic>
      <p:sp>
        <p:nvSpPr>
          <p:cNvPr id="9" name="テキスト ボックス 8"/>
          <p:cNvSpPr txBox="1"/>
          <p:nvPr/>
        </p:nvSpPr>
        <p:spPr>
          <a:xfrm>
            <a:off x="2200827" y="1710287"/>
            <a:ext cx="4887877" cy="3117713"/>
          </a:xfrm>
          <a:prstGeom prst="rect">
            <a:avLst/>
          </a:prstGeom>
          <a:noFill/>
        </p:spPr>
        <p:txBody>
          <a:bodyPr wrap="none" rtlCol="0">
            <a:spAutoFit/>
          </a:bodyPr>
          <a:lstStyle/>
          <a:p>
            <a:pPr>
              <a:lnSpc>
                <a:spcPct val="200000"/>
              </a:lnSpc>
            </a:pPr>
            <a:r>
              <a:rPr kumimoji="1" lang="ja-JP" altLang="en-US" sz="5400" b="1" dirty="0" smtClean="0">
                <a:latin typeface="HGP行書体" panose="03000600000000000000" pitchFamily="66" charset="-128"/>
                <a:ea typeface="HGP行書体" panose="03000600000000000000" pitchFamily="66" charset="-128"/>
              </a:rPr>
              <a:t>あなたのその手が</a:t>
            </a:r>
            <a:endParaRPr kumimoji="1" lang="en-US" altLang="ja-JP" sz="5400" b="1" dirty="0" smtClean="0">
              <a:latin typeface="HGP行書体" panose="03000600000000000000" pitchFamily="66" charset="-128"/>
              <a:ea typeface="HGP行書体" panose="03000600000000000000" pitchFamily="66" charset="-128"/>
            </a:endParaRPr>
          </a:p>
          <a:p>
            <a:pPr>
              <a:lnSpc>
                <a:spcPct val="200000"/>
              </a:lnSpc>
            </a:pPr>
            <a:r>
              <a:rPr kumimoji="1" lang="ja-JP" altLang="en-US" sz="5400" b="1" dirty="0">
                <a:latin typeface="HGP行書体" panose="03000600000000000000" pitchFamily="66" charset="-128"/>
                <a:ea typeface="HGP行書体" panose="03000600000000000000" pitchFamily="66" charset="-128"/>
              </a:rPr>
              <a:t>書店</a:t>
            </a:r>
            <a:r>
              <a:rPr kumimoji="1" lang="ja-JP" altLang="en-US" sz="5400" b="1" dirty="0" smtClean="0">
                <a:latin typeface="HGP行書体" panose="03000600000000000000" pitchFamily="66" charset="-128"/>
                <a:ea typeface="HGP行書体" panose="03000600000000000000" pitchFamily="66" charset="-128"/>
              </a:rPr>
              <a:t>を</a:t>
            </a:r>
            <a:r>
              <a:rPr kumimoji="1" lang="ja-JP" altLang="en-US" sz="5400" b="1" dirty="0">
                <a:latin typeface="HGP行書体" panose="03000600000000000000" pitchFamily="66" charset="-128"/>
                <a:ea typeface="HGP行書体" panose="03000600000000000000" pitchFamily="66" charset="-128"/>
              </a:rPr>
              <a:t>救</a:t>
            </a:r>
            <a:r>
              <a:rPr kumimoji="1" lang="ja-JP" altLang="en-US" sz="5400" b="1" dirty="0" smtClean="0">
                <a:latin typeface="HGP行書体" panose="03000600000000000000" pitchFamily="66" charset="-128"/>
                <a:ea typeface="HGP行書体" panose="03000600000000000000" pitchFamily="66" charset="-128"/>
              </a:rPr>
              <a:t>うので</a:t>
            </a:r>
            <a:r>
              <a:rPr kumimoji="1" lang="ja-JP" altLang="en-US" sz="5400" b="1" dirty="0">
                <a:latin typeface="HGP行書体" panose="03000600000000000000" pitchFamily="66" charset="-128"/>
                <a:ea typeface="HGP行書体" panose="03000600000000000000" pitchFamily="66" charset="-128"/>
              </a:rPr>
              <a:t>す</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61</a:t>
            </a:fld>
            <a:endParaRPr lang="en-US"/>
          </a:p>
        </p:txBody>
      </p:sp>
    </p:spTree>
    <p:extLst>
      <p:ext uri="{BB962C8B-B14F-4D97-AF65-F5344CB8AC3E}">
        <p14:creationId xmlns:p14="http://schemas.microsoft.com/office/powerpoint/2010/main" val="91056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2868">
            <a:off x="-179687" y="1450401"/>
            <a:ext cx="9533917" cy="4067805"/>
          </a:xfrm>
          <a:prstGeom prst="rect">
            <a:avLst/>
          </a:prstGeom>
        </p:spPr>
      </p:pic>
      <p:pic>
        <p:nvPicPr>
          <p:cNvPr id="6" name="図 5" descr="image (1).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図 6"/>
          <p:cNvPicPr>
            <a:picLocks noChangeAspect="1"/>
          </p:cNvPicPr>
          <p:nvPr/>
        </p:nvPicPr>
        <p:blipFill>
          <a:blip r:embed="rId4">
            <a:alphaModFix/>
          </a:blip>
          <a:stretch>
            <a:fillRect/>
          </a:stretch>
        </p:blipFill>
        <p:spPr>
          <a:xfrm>
            <a:off x="-91007" y="5682666"/>
            <a:ext cx="1300110" cy="1241841"/>
          </a:xfrm>
          <a:prstGeom prst="rect">
            <a:avLst/>
          </a:prstGeom>
        </p:spPr>
      </p:pic>
      <p:sp>
        <p:nvSpPr>
          <p:cNvPr id="3" name="コンテンツ プレースホルダー 2"/>
          <p:cNvSpPr>
            <a:spLocks noGrp="1"/>
          </p:cNvSpPr>
          <p:nvPr>
            <p:ph idx="1"/>
          </p:nvPr>
        </p:nvSpPr>
        <p:spPr>
          <a:xfrm>
            <a:off x="559048" y="4877777"/>
            <a:ext cx="8027999" cy="1117758"/>
          </a:xfrm>
        </p:spPr>
        <p:style>
          <a:lnRef idx="2">
            <a:schemeClr val="accent1"/>
          </a:lnRef>
          <a:fillRef idx="1">
            <a:schemeClr val="lt1"/>
          </a:fillRef>
          <a:effectRef idx="0">
            <a:schemeClr val="accent1"/>
          </a:effectRef>
          <a:fontRef idx="minor">
            <a:schemeClr val="dk1"/>
          </a:fontRef>
        </p:style>
        <p:txBody>
          <a:bodyPr>
            <a:noAutofit/>
          </a:bodyPr>
          <a:lstStyle/>
          <a:p>
            <a:pPr marL="0" indent="0" algn="ctr">
              <a:lnSpc>
                <a:spcPct val="120000"/>
              </a:lnSpc>
              <a:buNone/>
            </a:pPr>
            <a:r>
              <a:rPr lang="ja-JP" altLang="en-US" sz="4800" dirty="0" smtClean="0">
                <a:ln w="22225">
                  <a:noFill/>
                  <a:prstDash val="solid"/>
                </a:ln>
                <a:solidFill>
                  <a:schemeClr val="tx1"/>
                </a:solidFill>
                <a:latin typeface="ＭＳ Ｐゴシック" panose="020B0600070205080204" pitchFamily="50" charset="-128"/>
                <a:ea typeface="ＭＳ Ｐゴシック" panose="020B0600070205080204" pitchFamily="50" charset="-128"/>
              </a:rPr>
              <a:t>ご清聴ありがとうございました</a:t>
            </a:r>
            <a:endParaRPr kumimoji="1" lang="ja-JP" altLang="en-US" sz="4000" dirty="0">
              <a:solidFill>
                <a:schemeClr val="tx1"/>
              </a:solidFill>
            </a:endParaRP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62</a:t>
            </a:fld>
            <a:endParaRPr lang="en-US"/>
          </a:p>
        </p:txBody>
      </p:sp>
    </p:spTree>
    <p:extLst>
      <p:ext uri="{BB962C8B-B14F-4D97-AF65-F5344CB8AC3E}">
        <p14:creationId xmlns:p14="http://schemas.microsoft.com/office/powerpoint/2010/main" val="4133797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a:t>
            </a:r>
            <a:r>
              <a:rPr kumimoji="1" lang="ja-JP" altLang="en-US" dirty="0"/>
              <a:t>文献</a:t>
            </a:r>
          </a:p>
        </p:txBody>
      </p:sp>
      <p:sp>
        <p:nvSpPr>
          <p:cNvPr id="3" name="コンテンツ プレースホルダー 2"/>
          <p:cNvSpPr>
            <a:spLocks noGrp="1"/>
          </p:cNvSpPr>
          <p:nvPr>
            <p:ph idx="1"/>
          </p:nvPr>
        </p:nvSpPr>
        <p:spPr>
          <a:xfrm>
            <a:off x="486568" y="1305847"/>
            <a:ext cx="8477250" cy="5276850"/>
          </a:xfrm>
        </p:spPr>
        <p:txBody>
          <a:bodyPr>
            <a:normAutofit fontScale="92500" lnSpcReduction="10000"/>
          </a:bodyPr>
          <a:lstStyle/>
          <a:p>
            <a:r>
              <a:rPr lang="ja-JP" altLang="en-US" sz="1400" dirty="0" smtClean="0">
                <a:solidFill>
                  <a:schemeClr val="tx1"/>
                </a:solidFill>
                <a:latin typeface="ＭＳ Ｐゴシック"/>
                <a:ea typeface="ＭＳ Ｐゴシック"/>
                <a:cs typeface="ＭＳ Ｐゴシック"/>
              </a:rPr>
              <a:t>株式会社宅建　＜</a:t>
            </a:r>
            <a:r>
              <a:rPr lang="en-US" altLang="ja-JP" sz="1400" dirty="0" smtClean="0">
                <a:solidFill>
                  <a:schemeClr val="tx1"/>
                </a:solidFill>
                <a:latin typeface="ＭＳ Ｐゴシック"/>
                <a:ea typeface="ＭＳ Ｐゴシック"/>
                <a:cs typeface="ＭＳ Ｐゴシック"/>
              </a:rPr>
              <a:t>http</a:t>
            </a:r>
            <a:r>
              <a:rPr lang="en-US" altLang="ja-JP" sz="1400" dirty="0">
                <a:solidFill>
                  <a:schemeClr val="tx1"/>
                </a:solidFill>
                <a:latin typeface="ＭＳ Ｐゴシック"/>
                <a:ea typeface="ＭＳ Ｐゴシック"/>
                <a:cs typeface="ＭＳ Ｐゴシック"/>
              </a:rPr>
              <a:t>://taku-ken.co.jp</a:t>
            </a:r>
            <a:r>
              <a:rPr lang="en-US" altLang="ja-JP" sz="1400" dirty="0" smtClean="0">
                <a:solidFill>
                  <a:schemeClr val="tx1"/>
                </a:solidFill>
                <a:latin typeface="ＭＳ Ｐゴシック"/>
                <a:ea typeface="ＭＳ Ｐゴシック"/>
                <a:cs typeface="ＭＳ Ｐゴシック"/>
              </a:rPr>
              <a:t>/</a:t>
            </a:r>
            <a:r>
              <a:rPr lang="ja-JP" altLang="en-US" sz="1400" dirty="0" smtClean="0">
                <a:solidFill>
                  <a:schemeClr val="tx1"/>
                </a:solidFill>
                <a:latin typeface="ＭＳ Ｐゴシック"/>
                <a:ea typeface="ＭＳ Ｐゴシック"/>
                <a:cs typeface="ＭＳ Ｐゴシック"/>
              </a:rPr>
              <a:t>＞　</a:t>
            </a:r>
            <a:r>
              <a:rPr lang="en-US" altLang="ja-JP" sz="1400" dirty="0" smtClean="0">
                <a:solidFill>
                  <a:schemeClr val="tx1"/>
                </a:solidFill>
                <a:latin typeface="ＭＳ Ｐゴシック"/>
                <a:ea typeface="ＭＳ Ｐゴシック"/>
                <a:cs typeface="ＭＳ Ｐゴシック"/>
              </a:rPr>
              <a:t>2016</a:t>
            </a:r>
            <a:r>
              <a:rPr lang="ja-JP" altLang="en-US" sz="1400" dirty="0" smtClean="0">
                <a:solidFill>
                  <a:schemeClr val="tx1"/>
                </a:solidFill>
                <a:latin typeface="ＭＳ Ｐゴシック"/>
                <a:ea typeface="ＭＳ Ｐゴシック"/>
                <a:cs typeface="ＭＳ Ｐゴシック"/>
              </a:rPr>
              <a:t>年</a:t>
            </a:r>
            <a:r>
              <a:rPr lang="en-US" altLang="ja-JP" sz="1400" dirty="0" smtClean="0">
                <a:solidFill>
                  <a:schemeClr val="tx1"/>
                </a:solidFill>
                <a:latin typeface="ＭＳ Ｐゴシック"/>
                <a:ea typeface="ＭＳ Ｐゴシック"/>
                <a:cs typeface="ＭＳ Ｐゴシック"/>
              </a:rPr>
              <a:t>6</a:t>
            </a:r>
            <a:r>
              <a:rPr lang="ja-JP" altLang="en-US" sz="1400" dirty="0" smtClean="0">
                <a:solidFill>
                  <a:schemeClr val="tx1"/>
                </a:solidFill>
                <a:latin typeface="ＭＳ Ｐゴシック"/>
                <a:ea typeface="ＭＳ Ｐゴシック"/>
                <a:cs typeface="ＭＳ Ｐゴシック"/>
              </a:rPr>
              <a:t>月</a:t>
            </a:r>
            <a:r>
              <a:rPr lang="en-US" altLang="ja-JP" sz="1400" dirty="0" smtClean="0">
                <a:solidFill>
                  <a:schemeClr val="tx1"/>
                </a:solidFill>
                <a:latin typeface="ＭＳ Ｐゴシック"/>
                <a:ea typeface="ＭＳ Ｐゴシック"/>
                <a:cs typeface="ＭＳ Ｐゴシック"/>
              </a:rPr>
              <a:t>17</a:t>
            </a:r>
            <a:r>
              <a:rPr lang="ja-JP" altLang="en-US" sz="1400" dirty="0" smtClean="0">
                <a:solidFill>
                  <a:schemeClr val="tx1"/>
                </a:solidFill>
                <a:latin typeface="ＭＳ Ｐゴシック"/>
                <a:ea typeface="ＭＳ Ｐゴシック"/>
                <a:cs typeface="ＭＳ Ｐゴシック"/>
              </a:rPr>
              <a:t>日アクセス</a:t>
            </a:r>
            <a:endParaRPr lang="en-US" altLang="ja-JP" sz="1400" dirty="0" smtClean="0">
              <a:solidFill>
                <a:schemeClr val="tx1"/>
              </a:solidFill>
              <a:latin typeface="ＭＳ Ｐゴシック"/>
              <a:ea typeface="ＭＳ Ｐゴシック"/>
              <a:cs typeface="ＭＳ Ｐゴシック"/>
            </a:endParaRPr>
          </a:p>
          <a:p>
            <a:r>
              <a:rPr lang="ja-JP" altLang="en-US" sz="1400" dirty="0" smtClean="0">
                <a:solidFill>
                  <a:schemeClr val="tx1"/>
                </a:solidFill>
                <a:latin typeface="ＭＳ Ｐゴシック"/>
                <a:ea typeface="ＭＳ Ｐゴシック"/>
                <a:cs typeface="ＭＳ Ｐゴシック"/>
              </a:rPr>
              <a:t>書店</a:t>
            </a:r>
            <a:r>
              <a:rPr lang="ja-JP" altLang="en-US" sz="1400" dirty="0">
                <a:solidFill>
                  <a:schemeClr val="tx1"/>
                </a:solidFill>
                <a:latin typeface="ＭＳ Ｐゴシック"/>
                <a:ea typeface="ＭＳ Ｐゴシック"/>
                <a:cs typeface="ＭＳ Ｐゴシック"/>
              </a:rPr>
              <a:t>マスタ管理センター ＜</a:t>
            </a:r>
            <a:r>
              <a:rPr lang="en-US" altLang="ja-JP" sz="1400" dirty="0">
                <a:solidFill>
                  <a:schemeClr val="tx1"/>
                </a:solidFill>
                <a:latin typeface="ＭＳ Ｐゴシック"/>
                <a:ea typeface="ＭＳ Ｐゴシック"/>
                <a:cs typeface="ＭＳ Ｐゴシック"/>
              </a:rPr>
              <a:t>https://www.jpoksmaster.jp/</a:t>
            </a:r>
            <a:r>
              <a:rPr lang="ja-JP" altLang="en-US" sz="1400" dirty="0">
                <a:solidFill>
                  <a:schemeClr val="tx1"/>
                </a:solidFill>
                <a:latin typeface="ＭＳ Ｐゴシック"/>
                <a:ea typeface="ＭＳ Ｐゴシック"/>
                <a:cs typeface="ＭＳ Ｐゴシック"/>
              </a:rPr>
              <a:t>＞</a:t>
            </a:r>
            <a:r>
              <a:rPr lang="en-US" altLang="ja-JP" sz="1400" dirty="0">
                <a:solidFill>
                  <a:schemeClr val="tx1"/>
                </a:solidFill>
                <a:latin typeface="ＭＳ Ｐゴシック"/>
                <a:ea typeface="ＭＳ Ｐゴシック"/>
                <a:cs typeface="ＭＳ Ｐゴシック"/>
              </a:rPr>
              <a:t>2016</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5</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11</a:t>
            </a:r>
            <a:r>
              <a:rPr lang="ja-JP" altLang="en-US" sz="1400" dirty="0">
                <a:solidFill>
                  <a:schemeClr val="tx1"/>
                </a:solidFill>
                <a:latin typeface="ＭＳ Ｐゴシック"/>
                <a:ea typeface="ＭＳ Ｐゴシック"/>
                <a:cs typeface="ＭＳ Ｐゴシック"/>
              </a:rPr>
              <a:t>日</a:t>
            </a:r>
            <a:r>
              <a:rPr lang="ja-JP" altLang="en-US" sz="1400" dirty="0" smtClean="0">
                <a:solidFill>
                  <a:schemeClr val="tx1"/>
                </a:solidFill>
                <a:latin typeface="ＭＳ Ｐゴシック"/>
                <a:ea typeface="ＭＳ Ｐゴシック"/>
                <a:cs typeface="ＭＳ Ｐゴシック"/>
              </a:rPr>
              <a:t>アクセス</a:t>
            </a:r>
            <a:endParaRPr lang="en-US" altLang="ja-JP" sz="1400" dirty="0" smtClean="0">
              <a:solidFill>
                <a:schemeClr val="tx1"/>
              </a:solidFill>
              <a:latin typeface="ＭＳ Ｐゴシック"/>
              <a:ea typeface="ＭＳ Ｐゴシック"/>
              <a:cs typeface="ＭＳ Ｐゴシック"/>
            </a:endParaRPr>
          </a:p>
          <a:p>
            <a:r>
              <a:rPr lang="en-US" altLang="ja-JP" sz="1400" dirty="0" smtClean="0">
                <a:solidFill>
                  <a:schemeClr val="tx1"/>
                </a:solidFill>
                <a:latin typeface="ＭＳ Ｐゴシック"/>
                <a:ea typeface="ＭＳ Ｐゴシック"/>
                <a:cs typeface="ＭＳ Ｐゴシック"/>
              </a:rPr>
              <a:t>(1)</a:t>
            </a:r>
            <a:r>
              <a:rPr lang="ja-JP" altLang="en-US" sz="1400" dirty="0" smtClean="0">
                <a:solidFill>
                  <a:schemeClr val="tx1"/>
                </a:solidFill>
                <a:latin typeface="ＭＳ Ｐゴシック"/>
                <a:ea typeface="ＭＳ Ｐゴシック"/>
                <a:cs typeface="ＭＳ Ｐゴシック"/>
              </a:rPr>
              <a:t>　谷口</a:t>
            </a:r>
            <a:r>
              <a:rPr lang="ja-JP" altLang="en-US" sz="1400" dirty="0">
                <a:solidFill>
                  <a:schemeClr val="tx1"/>
                </a:solidFill>
                <a:latin typeface="ＭＳ Ｐゴシック"/>
                <a:ea typeface="ＭＳ Ｐゴシック"/>
                <a:cs typeface="ＭＳ Ｐゴシック"/>
              </a:rPr>
              <a:t>守・橋本成仁・上田拓磨</a:t>
            </a:r>
            <a:r>
              <a:rPr lang="en-US" altLang="ja-JP" sz="1400" dirty="0">
                <a:solidFill>
                  <a:schemeClr val="tx1"/>
                </a:solidFill>
                <a:latin typeface="ＭＳ Ｐゴシック"/>
                <a:ea typeface="ＭＳ Ｐゴシック"/>
                <a:cs typeface="ＭＳ Ｐゴシック"/>
              </a:rPr>
              <a:t>(2010)</a:t>
            </a:r>
            <a:r>
              <a:rPr lang="ja-JP" altLang="en-US" sz="1400" dirty="0">
                <a:solidFill>
                  <a:schemeClr val="tx1"/>
                </a:solidFill>
                <a:latin typeface="ＭＳ Ｐゴシック"/>
                <a:ea typeface="ＭＳ Ｐゴシック"/>
                <a:cs typeface="ＭＳ Ｐゴシック"/>
              </a:rPr>
              <a:t>「行動連鎖表を用いたサイバー化によるとした都市滞留行動への影響分析</a:t>
            </a:r>
            <a:r>
              <a:rPr lang="ja-JP" altLang="en-US" sz="1400" dirty="0" err="1">
                <a:solidFill>
                  <a:schemeClr val="tx1"/>
                </a:solidFill>
                <a:latin typeface="ＭＳ Ｐゴシック"/>
                <a:ea typeface="ＭＳ Ｐゴシック"/>
                <a:cs typeface="ＭＳ Ｐゴシック"/>
              </a:rPr>
              <a:t>ー</a:t>
            </a:r>
            <a:r>
              <a:rPr lang="ja-JP" altLang="en-US" sz="1400" dirty="0">
                <a:solidFill>
                  <a:schemeClr val="tx1"/>
                </a:solidFill>
                <a:latin typeface="ＭＳ Ｐゴシック"/>
                <a:ea typeface="ＭＳ Ｐゴシック"/>
                <a:cs typeface="ＭＳ Ｐゴシック"/>
              </a:rPr>
              <a:t>購買行動の子空間代替・保管関係に着目した試論</a:t>
            </a:r>
            <a:r>
              <a:rPr lang="ja-JP" altLang="en-US" sz="1400" dirty="0" err="1">
                <a:solidFill>
                  <a:schemeClr val="tx1"/>
                </a:solidFill>
                <a:latin typeface="ＭＳ Ｐゴシック"/>
                <a:ea typeface="ＭＳ Ｐゴシック"/>
                <a:cs typeface="ＭＳ Ｐゴシック"/>
              </a:rPr>
              <a:t>ー</a:t>
            </a:r>
            <a:r>
              <a:rPr lang="ja-JP" altLang="en-US" sz="1400" dirty="0" smtClean="0">
                <a:solidFill>
                  <a:schemeClr val="tx1"/>
                </a:solidFill>
                <a:latin typeface="ＭＳ Ｐゴシック"/>
                <a:ea typeface="ＭＳ Ｐゴシック"/>
                <a:cs typeface="ＭＳ Ｐゴシック"/>
              </a:rPr>
              <a:t>」</a:t>
            </a:r>
            <a:endParaRPr lang="en-US" altLang="ja-JP" sz="1400" dirty="0">
              <a:solidFill>
                <a:schemeClr val="tx1"/>
              </a:solidFill>
              <a:latin typeface="ＭＳ Ｐゴシック"/>
              <a:ea typeface="ＭＳ Ｐゴシック"/>
              <a:cs typeface="ＭＳ Ｐゴシック"/>
            </a:endParaRPr>
          </a:p>
          <a:p>
            <a:r>
              <a:rPr lang="ja-JP" altLang="en-US" sz="1400" dirty="0">
                <a:solidFill>
                  <a:schemeClr val="tx1"/>
                </a:solidFill>
                <a:latin typeface="ＭＳ Ｐゴシック"/>
                <a:ea typeface="ＭＳ Ｐゴシック"/>
                <a:cs typeface="ＭＳ Ｐゴシック"/>
              </a:rPr>
              <a:t>東京商工リサーチ＜</a:t>
            </a:r>
            <a:r>
              <a:rPr lang="en-US" altLang="ja-JP" sz="1400" dirty="0">
                <a:solidFill>
                  <a:schemeClr val="tx1"/>
                </a:solidFill>
                <a:latin typeface="ＭＳ Ｐゴシック"/>
                <a:ea typeface="ＭＳ Ｐゴシック"/>
                <a:cs typeface="ＭＳ Ｐゴシック"/>
              </a:rPr>
              <a:t>http://www.tsr-net.co.jp/</a:t>
            </a:r>
            <a:r>
              <a:rPr lang="ja-JP" altLang="en-US" sz="1400" dirty="0">
                <a:solidFill>
                  <a:schemeClr val="tx1"/>
                </a:solidFill>
                <a:latin typeface="ＭＳ Ｐゴシック"/>
                <a:ea typeface="ＭＳ Ｐゴシック"/>
                <a:cs typeface="ＭＳ Ｐゴシック"/>
              </a:rPr>
              <a:t>＞</a:t>
            </a:r>
            <a:r>
              <a:rPr lang="en-US" altLang="ja-JP" sz="1400" dirty="0">
                <a:solidFill>
                  <a:schemeClr val="tx1"/>
                </a:solidFill>
                <a:latin typeface="ＭＳ Ｐゴシック"/>
                <a:ea typeface="ＭＳ Ｐゴシック"/>
                <a:cs typeface="ＭＳ Ｐゴシック"/>
              </a:rPr>
              <a:t>2016</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5</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11</a:t>
            </a:r>
            <a:r>
              <a:rPr lang="ja-JP" altLang="en-US" sz="1400" dirty="0">
                <a:solidFill>
                  <a:schemeClr val="tx1"/>
                </a:solidFill>
                <a:latin typeface="ＭＳ Ｐゴシック"/>
                <a:ea typeface="ＭＳ Ｐゴシック"/>
                <a:cs typeface="ＭＳ Ｐゴシック"/>
              </a:rPr>
              <a:t>日</a:t>
            </a:r>
            <a:r>
              <a:rPr lang="ja-JP" altLang="en-US" sz="1400" dirty="0" smtClean="0">
                <a:solidFill>
                  <a:schemeClr val="tx1"/>
                </a:solidFill>
                <a:latin typeface="ＭＳ Ｐゴシック"/>
                <a:ea typeface="ＭＳ Ｐゴシック"/>
                <a:cs typeface="ＭＳ Ｐゴシック"/>
              </a:rPr>
              <a:t>アクセス</a:t>
            </a:r>
            <a:endParaRPr lang="en-US" altLang="ja-JP" sz="1400" dirty="0" smtClean="0">
              <a:solidFill>
                <a:schemeClr val="tx1"/>
              </a:solidFill>
              <a:latin typeface="ＭＳ Ｐゴシック"/>
              <a:ea typeface="ＭＳ Ｐゴシック"/>
              <a:cs typeface="ＭＳ Ｐゴシック"/>
            </a:endParaRPr>
          </a:p>
          <a:p>
            <a:r>
              <a:rPr lang="ja-JP" altLang="en-US" sz="1400" dirty="0" smtClean="0">
                <a:solidFill>
                  <a:schemeClr val="tx1"/>
                </a:solidFill>
                <a:latin typeface="ＭＳ Ｐゴシック"/>
                <a:ea typeface="ＭＳ Ｐゴシック"/>
                <a:cs typeface="ＭＳ Ｐゴシック"/>
              </a:rPr>
              <a:t>東京新聞</a:t>
            </a:r>
            <a:r>
              <a:rPr lang="ja-JP" altLang="en-US" sz="1400" dirty="0">
                <a:solidFill>
                  <a:schemeClr val="tx1"/>
                </a:solidFill>
                <a:latin typeface="ＭＳ Ｐゴシック"/>
                <a:ea typeface="ＭＳ Ｐゴシック"/>
                <a:cs typeface="ＭＳ Ｐゴシック"/>
              </a:rPr>
              <a:t>「増える書店ゼロの街</a:t>
            </a:r>
            <a:r>
              <a:rPr lang="ja-JP" altLang="en-US" sz="1400" dirty="0" smtClean="0">
                <a:solidFill>
                  <a:schemeClr val="tx1"/>
                </a:solidFill>
                <a:latin typeface="ＭＳ Ｐゴシック"/>
                <a:ea typeface="ＭＳ Ｐゴシック"/>
                <a:cs typeface="ＭＳ Ｐゴシック"/>
              </a:rPr>
              <a:t>」 </a:t>
            </a:r>
            <a:r>
              <a:rPr lang="en-US" altLang="ja-JP" sz="1400" dirty="0" smtClean="0">
                <a:solidFill>
                  <a:schemeClr val="tx1"/>
                </a:solidFill>
                <a:latin typeface="ＭＳ Ｐゴシック"/>
                <a:ea typeface="ＭＳ Ｐゴシック"/>
                <a:cs typeface="ＭＳ Ｐゴシック"/>
              </a:rPr>
              <a:t>2012</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8</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12</a:t>
            </a:r>
            <a:r>
              <a:rPr lang="ja-JP" altLang="en-US" sz="1400" dirty="0" smtClean="0">
                <a:solidFill>
                  <a:schemeClr val="tx1"/>
                </a:solidFill>
                <a:latin typeface="ＭＳ Ｐゴシック"/>
                <a:ea typeface="ＭＳ Ｐゴシック"/>
                <a:cs typeface="ＭＳ Ｐゴシック"/>
              </a:rPr>
              <a:t>日</a:t>
            </a:r>
            <a:endParaRPr lang="en-US" altLang="ja-JP" sz="1400" dirty="0" smtClean="0">
              <a:solidFill>
                <a:schemeClr val="tx1"/>
              </a:solidFill>
              <a:latin typeface="ＭＳ Ｐゴシック"/>
              <a:ea typeface="ＭＳ Ｐゴシック"/>
              <a:cs typeface="ＭＳ Ｐゴシック"/>
            </a:endParaRPr>
          </a:p>
          <a:p>
            <a:r>
              <a:rPr lang="ja-JP" altLang="en-US" sz="1400" dirty="0" smtClean="0">
                <a:solidFill>
                  <a:schemeClr val="tx1"/>
                </a:solidFill>
                <a:latin typeface="ＭＳ Ｐゴシック"/>
                <a:ea typeface="ＭＳ Ｐゴシック"/>
                <a:cs typeface="ＭＳ Ｐゴシック"/>
              </a:rPr>
              <a:t>トーハン</a:t>
            </a:r>
            <a:r>
              <a:rPr lang="ja-JP" altLang="en-US" sz="1400" dirty="0">
                <a:solidFill>
                  <a:schemeClr val="tx1"/>
                </a:solidFill>
                <a:latin typeface="ＭＳ Ｐゴシック"/>
                <a:ea typeface="ＭＳ Ｐゴシック"/>
                <a:cs typeface="ＭＳ Ｐゴシック"/>
              </a:rPr>
              <a:t>＜</a:t>
            </a:r>
            <a:r>
              <a:rPr lang="en-US" altLang="ja-JP" sz="1400" dirty="0">
                <a:solidFill>
                  <a:schemeClr val="tx1"/>
                </a:solidFill>
                <a:latin typeface="ＭＳ Ｐゴシック"/>
                <a:ea typeface="ＭＳ Ｐゴシック"/>
                <a:cs typeface="ＭＳ Ｐゴシック"/>
              </a:rPr>
              <a:t> http://www.tohan.jp/ </a:t>
            </a:r>
            <a:r>
              <a:rPr lang="ja-JP" altLang="en-US" sz="1400" dirty="0">
                <a:solidFill>
                  <a:schemeClr val="tx1"/>
                </a:solidFill>
                <a:latin typeface="ＭＳ Ｐゴシック"/>
                <a:ea typeface="ＭＳ Ｐゴシック"/>
                <a:cs typeface="ＭＳ Ｐゴシック"/>
              </a:rPr>
              <a:t>＞</a:t>
            </a:r>
            <a:r>
              <a:rPr lang="en-US" altLang="ja-JP" sz="1400" dirty="0">
                <a:solidFill>
                  <a:schemeClr val="tx1"/>
                </a:solidFill>
                <a:latin typeface="ＭＳ Ｐゴシック"/>
                <a:ea typeface="ＭＳ Ｐゴシック"/>
                <a:cs typeface="ＭＳ Ｐゴシック"/>
              </a:rPr>
              <a:t>2016</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5</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11</a:t>
            </a:r>
            <a:r>
              <a:rPr lang="ja-JP" altLang="en-US" sz="1400" dirty="0">
                <a:solidFill>
                  <a:schemeClr val="tx1"/>
                </a:solidFill>
                <a:latin typeface="ＭＳ Ｐゴシック"/>
                <a:ea typeface="ＭＳ Ｐゴシック"/>
                <a:cs typeface="ＭＳ Ｐゴシック"/>
              </a:rPr>
              <a:t>日アクセス</a:t>
            </a:r>
            <a:endParaRPr lang="en-US" altLang="ja-JP" sz="1400" dirty="0">
              <a:solidFill>
                <a:schemeClr val="tx1"/>
              </a:solidFill>
              <a:latin typeface="ＭＳ Ｐゴシック"/>
              <a:ea typeface="ＭＳ Ｐゴシック"/>
              <a:cs typeface="ＭＳ Ｐゴシック"/>
            </a:endParaRPr>
          </a:p>
          <a:p>
            <a:r>
              <a:rPr lang="ja-JP" altLang="en-US" sz="1400" dirty="0">
                <a:solidFill>
                  <a:schemeClr val="tx1"/>
                </a:solidFill>
                <a:latin typeface="ＭＳ Ｐゴシック"/>
                <a:ea typeface="ＭＳ Ｐゴシック"/>
                <a:cs typeface="ＭＳ Ｐゴシック"/>
              </a:rPr>
              <a:t>日販 営業推進室 店舗サービスグループ「出版物販売額の実態</a:t>
            </a:r>
            <a:r>
              <a:rPr lang="en-US" altLang="ja-JP" sz="1400" dirty="0">
                <a:solidFill>
                  <a:schemeClr val="tx1"/>
                </a:solidFill>
                <a:latin typeface="ＭＳ Ｐゴシック"/>
                <a:ea typeface="ＭＳ Ｐゴシック"/>
                <a:cs typeface="ＭＳ Ｐゴシック"/>
              </a:rPr>
              <a:t>2015</a:t>
            </a:r>
            <a:r>
              <a:rPr lang="ja-JP" altLang="en-US" sz="1400" dirty="0">
                <a:solidFill>
                  <a:schemeClr val="tx1"/>
                </a:solidFill>
                <a:latin typeface="ＭＳ Ｐゴシック"/>
                <a:ea typeface="ＭＳ Ｐゴシック"/>
                <a:cs typeface="ＭＳ Ｐゴシック"/>
              </a:rPr>
              <a:t>」</a:t>
            </a:r>
          </a:p>
          <a:p>
            <a:r>
              <a:rPr lang="ja-JP" altLang="en-US" sz="1400" dirty="0">
                <a:solidFill>
                  <a:schemeClr val="tx1"/>
                </a:solidFill>
                <a:latin typeface="ＭＳ Ｐゴシック"/>
                <a:ea typeface="ＭＳ Ｐゴシック"/>
                <a:cs typeface="ＭＳ Ｐゴシック"/>
              </a:rPr>
              <a:t>日本出版販売株式会社＜</a:t>
            </a:r>
            <a:r>
              <a:rPr lang="en-US" altLang="ja-JP" sz="1400" dirty="0">
                <a:solidFill>
                  <a:schemeClr val="tx1"/>
                </a:solidFill>
                <a:latin typeface="ＭＳ Ｐゴシック"/>
                <a:ea typeface="ＭＳ Ｐゴシック"/>
                <a:cs typeface="ＭＳ Ｐゴシック"/>
              </a:rPr>
              <a:t>http://www.nippan.co.jp/</a:t>
            </a:r>
            <a:r>
              <a:rPr lang="ja-JP" altLang="en-US" sz="1400" dirty="0">
                <a:solidFill>
                  <a:schemeClr val="tx1"/>
                </a:solidFill>
                <a:latin typeface="ＭＳ Ｐゴシック"/>
                <a:ea typeface="ＭＳ Ｐゴシック"/>
                <a:cs typeface="ＭＳ Ｐゴシック"/>
              </a:rPr>
              <a:t>＞</a:t>
            </a:r>
            <a:r>
              <a:rPr lang="en-US" altLang="ja-JP" sz="1400" dirty="0">
                <a:solidFill>
                  <a:schemeClr val="tx1"/>
                </a:solidFill>
                <a:latin typeface="ＭＳ Ｐゴシック"/>
                <a:ea typeface="ＭＳ Ｐゴシック"/>
                <a:cs typeface="ＭＳ Ｐゴシック"/>
              </a:rPr>
              <a:t>2016</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5</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11</a:t>
            </a:r>
            <a:r>
              <a:rPr lang="ja-JP" altLang="en-US" sz="1400" dirty="0">
                <a:solidFill>
                  <a:schemeClr val="tx1"/>
                </a:solidFill>
                <a:latin typeface="ＭＳ Ｐゴシック"/>
                <a:ea typeface="ＭＳ Ｐゴシック"/>
                <a:cs typeface="ＭＳ Ｐゴシック"/>
              </a:rPr>
              <a:t>日</a:t>
            </a:r>
            <a:r>
              <a:rPr lang="ja-JP" altLang="en-US" sz="1400" dirty="0" smtClean="0">
                <a:solidFill>
                  <a:schemeClr val="tx1"/>
                </a:solidFill>
                <a:latin typeface="ＭＳ Ｐゴシック"/>
                <a:ea typeface="ＭＳ Ｐゴシック"/>
                <a:cs typeface="ＭＳ Ｐゴシック"/>
              </a:rPr>
              <a:t>アクセス</a:t>
            </a:r>
            <a:endParaRPr lang="en-US" altLang="ja-JP" sz="1400" dirty="0" smtClean="0">
              <a:solidFill>
                <a:schemeClr val="tx1"/>
              </a:solidFill>
              <a:latin typeface="ＭＳ Ｐゴシック"/>
              <a:ea typeface="ＭＳ Ｐゴシック"/>
              <a:cs typeface="ＭＳ Ｐゴシック"/>
            </a:endParaRPr>
          </a:p>
          <a:p>
            <a:r>
              <a:rPr lang="ja-JP" altLang="en-US" sz="1400" dirty="0" smtClean="0">
                <a:solidFill>
                  <a:schemeClr val="tx1"/>
                </a:solidFill>
                <a:latin typeface="ＭＳ Ｐゴシック"/>
                <a:ea typeface="ＭＳ Ｐゴシック"/>
                <a:cs typeface="ＭＳ Ｐゴシック"/>
              </a:rPr>
              <a:t>ののわ</a:t>
            </a:r>
            <a:r>
              <a:rPr lang="ja-JP" altLang="en-US" sz="1400" dirty="0">
                <a:solidFill>
                  <a:schemeClr val="tx1"/>
                </a:solidFill>
                <a:latin typeface="ＭＳ Ｐゴシック"/>
                <a:ea typeface="ＭＳ Ｐゴシック"/>
                <a:cs typeface="ＭＳ Ｐゴシック"/>
              </a:rPr>
              <a:t>　＜</a:t>
            </a:r>
            <a:r>
              <a:rPr lang="en-US" altLang="ja-JP" sz="1400" dirty="0">
                <a:solidFill>
                  <a:schemeClr val="tx1"/>
                </a:solidFill>
                <a:latin typeface="ＭＳ Ｐゴシック"/>
                <a:ea typeface="ＭＳ Ｐゴシック"/>
                <a:cs typeface="ＭＳ Ｐゴシック"/>
              </a:rPr>
              <a:t>http://www.nonowa.co.jp/areamagazine/</a:t>
            </a:r>
            <a:r>
              <a:rPr lang="ja-JP" altLang="en-US" sz="1400" dirty="0">
                <a:solidFill>
                  <a:schemeClr val="tx1"/>
                </a:solidFill>
                <a:latin typeface="ＭＳ Ｐゴシック"/>
                <a:ea typeface="ＭＳ Ｐゴシック"/>
                <a:cs typeface="ＭＳ Ｐゴシック"/>
              </a:rPr>
              <a:t>＞ </a:t>
            </a:r>
            <a:r>
              <a:rPr lang="en-US" altLang="ja-JP" sz="1400" dirty="0">
                <a:solidFill>
                  <a:schemeClr val="tx1"/>
                </a:solidFill>
                <a:latin typeface="ＭＳ Ｐゴシック"/>
                <a:ea typeface="ＭＳ Ｐゴシック"/>
                <a:cs typeface="ＭＳ Ｐゴシック"/>
              </a:rPr>
              <a:t>2016</a:t>
            </a:r>
            <a:r>
              <a:rPr lang="ja-JP" altLang="en-US" sz="1400" dirty="0">
                <a:solidFill>
                  <a:schemeClr val="tx1"/>
                </a:solidFill>
                <a:latin typeface="ＭＳ Ｐゴシック"/>
                <a:ea typeface="ＭＳ Ｐゴシック"/>
                <a:cs typeface="ＭＳ Ｐゴシック"/>
              </a:rPr>
              <a:t>年</a:t>
            </a:r>
            <a:r>
              <a:rPr lang="en-US" altLang="ja-JP" sz="1400" dirty="0">
                <a:solidFill>
                  <a:schemeClr val="tx1"/>
                </a:solidFill>
                <a:latin typeface="ＭＳ Ｐゴシック"/>
                <a:ea typeface="ＭＳ Ｐゴシック"/>
                <a:cs typeface="ＭＳ Ｐゴシック"/>
              </a:rPr>
              <a:t>6</a:t>
            </a:r>
            <a:r>
              <a:rPr lang="ja-JP" altLang="en-US" sz="1400" dirty="0">
                <a:solidFill>
                  <a:schemeClr val="tx1"/>
                </a:solidFill>
                <a:latin typeface="ＭＳ Ｐゴシック"/>
                <a:ea typeface="ＭＳ Ｐゴシック"/>
                <a:cs typeface="ＭＳ Ｐゴシック"/>
              </a:rPr>
              <a:t>月</a:t>
            </a:r>
            <a:r>
              <a:rPr lang="en-US" altLang="ja-JP" sz="1400" dirty="0">
                <a:solidFill>
                  <a:schemeClr val="tx1"/>
                </a:solidFill>
                <a:latin typeface="ＭＳ Ｐゴシック"/>
                <a:ea typeface="ＭＳ Ｐゴシック"/>
                <a:cs typeface="ＭＳ Ｐゴシック"/>
              </a:rPr>
              <a:t>17</a:t>
            </a:r>
            <a:r>
              <a:rPr lang="ja-JP" altLang="en-US" sz="1400" dirty="0">
                <a:solidFill>
                  <a:schemeClr val="tx1"/>
                </a:solidFill>
                <a:latin typeface="ＭＳ Ｐゴシック"/>
                <a:ea typeface="ＭＳ Ｐゴシック"/>
                <a:cs typeface="ＭＳ Ｐゴシック"/>
              </a:rPr>
              <a:t>日</a:t>
            </a:r>
            <a:r>
              <a:rPr lang="ja-JP" altLang="en-US" sz="1400" dirty="0" smtClean="0">
                <a:solidFill>
                  <a:schemeClr val="tx1"/>
                </a:solidFill>
                <a:latin typeface="ＭＳ Ｐゴシック"/>
                <a:ea typeface="ＭＳ Ｐゴシック"/>
                <a:cs typeface="ＭＳ Ｐゴシック"/>
              </a:rPr>
              <a:t>アクセス</a:t>
            </a:r>
            <a:endParaRPr lang="en-US" altLang="ja-JP" sz="1400" dirty="0">
              <a:solidFill>
                <a:schemeClr val="tx1"/>
              </a:solidFill>
              <a:latin typeface="ＭＳ Ｐゴシック"/>
              <a:ea typeface="ＭＳ Ｐゴシック"/>
              <a:cs typeface="ＭＳ Ｐゴシック"/>
            </a:endParaRPr>
          </a:p>
          <a:p>
            <a:r>
              <a:rPr lang="en-US" altLang="ja-JP" sz="1400" dirty="0">
                <a:solidFill>
                  <a:schemeClr val="tx1"/>
                </a:solidFill>
                <a:latin typeface="ＭＳ Ｐゴシック"/>
                <a:ea typeface="ＭＳ Ｐゴシック"/>
                <a:cs typeface="ＭＳ Ｐゴシック"/>
              </a:rPr>
              <a:t>1993</a:t>
            </a:r>
            <a:r>
              <a:rPr lang="ja-JP" altLang="en-US" sz="1400" dirty="0">
                <a:solidFill>
                  <a:schemeClr val="tx1"/>
                </a:solidFill>
                <a:latin typeface="ＭＳ Ｐゴシック"/>
                <a:ea typeface="ＭＳ Ｐゴシック"/>
                <a:cs typeface="ＭＳ Ｐゴシック"/>
              </a:rPr>
              <a:t>年都市計画実習</a:t>
            </a:r>
            <a:r>
              <a:rPr lang="en-US" altLang="ja-JP" sz="1400" dirty="0">
                <a:solidFill>
                  <a:schemeClr val="tx1"/>
                </a:solidFill>
                <a:latin typeface="ＭＳ Ｐゴシック"/>
                <a:ea typeface="ＭＳ Ｐゴシック"/>
                <a:cs typeface="ＭＳ Ｐゴシック"/>
              </a:rPr>
              <a:t>Ⅰ</a:t>
            </a:r>
            <a:r>
              <a:rPr lang="ja-JP" altLang="en-US" sz="1400" dirty="0">
                <a:solidFill>
                  <a:schemeClr val="tx1"/>
                </a:solidFill>
                <a:latin typeface="ＭＳ Ｐゴシック"/>
                <a:ea typeface="ＭＳ Ｐゴシック"/>
                <a:cs typeface="ＭＳ Ｐゴシック"/>
              </a:rPr>
              <a:t>・地域科学演習</a:t>
            </a:r>
            <a:r>
              <a:rPr lang="en-US" altLang="ja-JP" sz="1400" dirty="0">
                <a:solidFill>
                  <a:schemeClr val="tx1"/>
                </a:solidFill>
                <a:latin typeface="ＭＳ Ｐゴシック"/>
                <a:ea typeface="ＭＳ Ｐゴシック"/>
                <a:cs typeface="ＭＳ Ｐゴシック"/>
              </a:rPr>
              <a:t>Ⅰ</a:t>
            </a:r>
            <a:r>
              <a:rPr lang="ja-JP" altLang="en-US" sz="1400" dirty="0">
                <a:solidFill>
                  <a:schemeClr val="tx1"/>
                </a:solidFill>
                <a:latin typeface="ＭＳ Ｐゴシック"/>
                <a:ea typeface="ＭＳ Ｐゴシック"/>
                <a:cs typeface="ＭＳ Ｐゴシック"/>
              </a:rPr>
              <a:t>最終</a:t>
            </a:r>
            <a:r>
              <a:rPr lang="ja-JP" altLang="en-US" sz="1400" dirty="0" smtClean="0">
                <a:solidFill>
                  <a:schemeClr val="tx1"/>
                </a:solidFill>
                <a:latin typeface="ＭＳ Ｐゴシック"/>
                <a:ea typeface="ＭＳ Ｐゴシック"/>
                <a:cs typeface="ＭＳ Ｐゴシック"/>
              </a:rPr>
              <a:t>レポート</a:t>
            </a:r>
            <a:endParaRPr lang="en-US" altLang="ja-JP" sz="1400" dirty="0" smtClean="0">
              <a:solidFill>
                <a:schemeClr val="tx1"/>
              </a:solidFill>
              <a:latin typeface="ＭＳ Ｐゴシック"/>
              <a:ea typeface="ＭＳ Ｐゴシック"/>
              <a:cs typeface="ＭＳ Ｐゴシック"/>
            </a:endParaRPr>
          </a:p>
          <a:p>
            <a:r>
              <a:rPr kumimoji="1" lang="ja-JP" altLang="en-US" sz="1400" dirty="0">
                <a:latin typeface="ＭＳ Ｐゴシック" panose="020B0600070205080204" pitchFamily="50" charset="-128"/>
                <a:ea typeface="ＭＳ Ｐゴシック" panose="020B0600070205080204" pitchFamily="50" charset="-128"/>
              </a:rPr>
              <a:t>日本ソフト販売株式会社「電子電話帳</a:t>
            </a:r>
            <a:r>
              <a:rPr kumimoji="1" lang="en-US" altLang="ja-JP" sz="1400" dirty="0">
                <a:latin typeface="ＭＳ Ｐゴシック" panose="020B0600070205080204" pitchFamily="50" charset="-128"/>
                <a:ea typeface="ＭＳ Ｐゴシック" panose="020B0600070205080204" pitchFamily="50" charset="-128"/>
              </a:rPr>
              <a:t>2003</a:t>
            </a:r>
            <a:r>
              <a:rPr kumimoji="1" lang="ja-JP" altLang="en-US" sz="1400" dirty="0">
                <a:latin typeface="ＭＳ Ｐゴシック" panose="020B0600070205080204" pitchFamily="50" charset="-128"/>
                <a:ea typeface="ＭＳ Ｐゴシック" panose="020B0600070205080204" pitchFamily="50" charset="-128"/>
              </a:rPr>
              <a:t>」、及び「電子電話帳</a:t>
            </a:r>
            <a:r>
              <a:rPr kumimoji="1" lang="en-US" altLang="ja-JP" sz="1400" dirty="0">
                <a:latin typeface="ＭＳ Ｐゴシック" panose="020B0600070205080204" pitchFamily="50" charset="-128"/>
                <a:ea typeface="ＭＳ Ｐゴシック" panose="020B0600070205080204" pitchFamily="50" charset="-128"/>
              </a:rPr>
              <a:t>2015</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小田光雄（</a:t>
            </a:r>
            <a:r>
              <a:rPr kumimoji="1" lang="en-US" altLang="ja-JP" sz="1400" dirty="0">
                <a:latin typeface="ＭＳ Ｐゴシック" panose="020B0600070205080204" pitchFamily="50" charset="-128"/>
                <a:ea typeface="ＭＳ Ｐゴシック" panose="020B0600070205080204" pitchFamily="50" charset="-128"/>
              </a:rPr>
              <a:t>2016</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出版不況クロニクル</a:t>
            </a:r>
            <a:r>
              <a:rPr kumimoji="1" lang="en-US" altLang="ja-JP" sz="1400" dirty="0">
                <a:latin typeface="ＭＳ Ｐゴシック" panose="020B0600070205080204" pitchFamily="50" charset="-128"/>
                <a:ea typeface="ＭＳ Ｐゴシック" panose="020B0600070205080204" pitchFamily="50" charset="-128"/>
              </a:rPr>
              <a:t>Ⅳ』</a:t>
            </a:r>
            <a:r>
              <a:rPr kumimoji="1" lang="ja-JP" altLang="en-US" sz="1400" dirty="0">
                <a:latin typeface="ＭＳ Ｐゴシック" panose="020B0600070205080204" pitchFamily="50" charset="-128"/>
                <a:ea typeface="ＭＳ Ｐゴシック" panose="020B0600070205080204" pitchFamily="50" charset="-128"/>
              </a:rPr>
              <a:t>論創社</a:t>
            </a:r>
            <a:endParaRPr lang="en-US" altLang="ja-JP" sz="1400" dirty="0" smtClean="0">
              <a:solidFill>
                <a:schemeClr val="tx1"/>
              </a:solidFill>
              <a:latin typeface="ＭＳ Ｐゴシック" panose="020B0600070205080204" pitchFamily="50" charset="-128"/>
              <a:ea typeface="ＭＳ Ｐゴシック" panose="020B0600070205080204" pitchFamily="50" charset="-128"/>
              <a:cs typeface="ＭＳ Ｐゴシック"/>
            </a:endParaRPr>
          </a:p>
          <a:p>
            <a:endParaRPr lang="en-US" altLang="ja-JP" sz="1400" dirty="0" smtClean="0">
              <a:solidFill>
                <a:schemeClr val="tx1"/>
              </a:solidFill>
              <a:latin typeface="ＭＳ Ｐゴシック" panose="020B0600070205080204" pitchFamily="50" charset="-128"/>
              <a:ea typeface="ＭＳ Ｐゴシック" panose="020B0600070205080204" pitchFamily="50" charset="-128"/>
              <a:cs typeface="ＭＳ Ｐゴシック"/>
            </a:endParaRPr>
          </a:p>
          <a:p>
            <a:endParaRPr lang="en-US" altLang="ja-JP" sz="1400" dirty="0">
              <a:solidFill>
                <a:schemeClr val="tx1"/>
              </a:solidFill>
              <a:latin typeface="ＭＳ Ｐゴシック"/>
              <a:ea typeface="ＭＳ Ｐゴシック"/>
              <a:cs typeface="ＭＳ Ｐゴシック"/>
            </a:endParaRPr>
          </a:p>
          <a:p>
            <a:endParaRPr lang="en-US" altLang="ja-JP" sz="1400" dirty="0" smtClean="0"/>
          </a:p>
          <a:p>
            <a:endParaRPr lang="ja-JP" altLang="en-US" dirty="0"/>
          </a:p>
          <a:p>
            <a:endParaRPr kumimoji="1" lang="ja-JP" altLang="en-US"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63</a:t>
            </a:fld>
            <a:endParaRPr lang="en-US"/>
          </a:p>
        </p:txBody>
      </p:sp>
    </p:spTree>
    <p:extLst>
      <p:ext uri="{BB962C8B-B14F-4D97-AF65-F5344CB8AC3E}">
        <p14:creationId xmlns:p14="http://schemas.microsoft.com/office/powerpoint/2010/main" val="144796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1"/>
          </a:solidFill>
        </p:spPr>
        <p:txBody>
          <a:bodyPr/>
          <a:lstStyle/>
          <a:p>
            <a:r>
              <a:rPr kumimoji="1" lang="ja-JP" altLang="en-US" dirty="0" smtClean="0">
                <a:solidFill>
                  <a:schemeClr val="bg1"/>
                </a:solidFill>
              </a:rPr>
              <a:t>以下予備スライド</a:t>
            </a:r>
            <a:endParaRPr kumimoji="1" lang="ja-JP" altLang="en-US" dirty="0">
              <a:solidFill>
                <a:schemeClr val="bg1"/>
              </a:solidFill>
            </a:endParaRPr>
          </a:p>
        </p:txBody>
      </p:sp>
      <p:sp>
        <p:nvSpPr>
          <p:cNvPr id="3" name="コンテンツ プレースホルダー 2"/>
          <p:cNvSpPr>
            <a:spLocks noGrp="1"/>
          </p:cNvSpPr>
          <p:nvPr>
            <p:ph idx="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64</a:t>
            </a:fld>
            <a:endParaRPr lang="en-US"/>
          </a:p>
        </p:txBody>
      </p:sp>
    </p:spTree>
    <p:extLst>
      <p:ext uri="{BB962C8B-B14F-4D97-AF65-F5344CB8AC3E}">
        <p14:creationId xmlns:p14="http://schemas.microsoft.com/office/powerpoint/2010/main" val="113694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5848744"/>
            <a:ext cx="9144000" cy="100925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3" name="コンテンツ プレースホルダー 2"/>
          <p:cNvSpPr>
            <a:spLocks noGrp="1"/>
          </p:cNvSpPr>
          <p:nvPr>
            <p:ph idx="1"/>
          </p:nvPr>
        </p:nvSpPr>
        <p:spPr>
          <a:xfrm>
            <a:off x="1055058" y="1502967"/>
            <a:ext cx="7272339" cy="4962737"/>
          </a:xfrm>
        </p:spPr>
        <p:txBody>
          <a:bodyPr/>
          <a:lstStyle/>
          <a:p>
            <a:pPr>
              <a:lnSpc>
                <a:spcPct val="80000"/>
              </a:lnSpc>
            </a:pPr>
            <a:r>
              <a:rPr kumimoji="1" lang="ja-JP" altLang="en-US" dirty="0" smtClean="0">
                <a:solidFill>
                  <a:srgbClr val="000000"/>
                </a:solidFill>
                <a:latin typeface="ＭＳ Ｐゴシック"/>
                <a:ea typeface="ＭＳ Ｐゴシック"/>
                <a:cs typeface="ＭＳ Ｐゴシック"/>
              </a:rPr>
              <a:t>売れる本屋の争奪戦</a:t>
            </a:r>
            <a:endParaRPr kumimoji="1" lang="en-US" altLang="ja-JP" dirty="0" smtClean="0">
              <a:solidFill>
                <a:srgbClr val="000000"/>
              </a:solidFill>
              <a:latin typeface="ＭＳ Ｐゴシック"/>
              <a:ea typeface="ＭＳ Ｐゴシック"/>
              <a:cs typeface="ＭＳ Ｐゴシック"/>
            </a:endParaRPr>
          </a:p>
          <a:p>
            <a:pPr>
              <a:lnSpc>
                <a:spcPct val="80000"/>
              </a:lnSpc>
            </a:pPr>
            <a:r>
              <a:rPr kumimoji="1" lang="ja-JP" altLang="en-US" dirty="0" smtClean="0">
                <a:solidFill>
                  <a:srgbClr val="000000"/>
                </a:solidFill>
                <a:latin typeface="ＭＳ Ｐゴシック"/>
                <a:ea typeface="ＭＳ Ｐゴシック"/>
                <a:cs typeface="ＭＳ Ｐゴシック"/>
              </a:rPr>
              <a:t>大手取次業者が書店を買収し子会社化</a:t>
            </a:r>
            <a:endParaRPr kumimoji="1" lang="en-US" altLang="ja-JP" dirty="0">
              <a:solidFill>
                <a:srgbClr val="000000"/>
              </a:solidFill>
              <a:latin typeface="ＭＳ Ｐゴシック"/>
              <a:ea typeface="ＭＳ Ｐゴシック"/>
              <a:cs typeface="ＭＳ Ｐゴシック"/>
            </a:endParaRPr>
          </a:p>
          <a:p>
            <a:pPr marL="282568" lvl="1" indent="0">
              <a:lnSpc>
                <a:spcPct val="80000"/>
              </a:lnSpc>
              <a:buNone/>
            </a:pPr>
            <a:r>
              <a:rPr kumimoji="1" lang="en-US" altLang="ja-JP" dirty="0" smtClean="0">
                <a:solidFill>
                  <a:srgbClr val="000000"/>
                </a:solidFill>
                <a:latin typeface="ＭＳ Ｐゴシック"/>
                <a:ea typeface="ＭＳ Ｐゴシック"/>
                <a:cs typeface="ＭＳ Ｐゴシック"/>
              </a:rPr>
              <a:t>→</a:t>
            </a:r>
            <a:r>
              <a:rPr kumimoji="1" lang="ja-JP" altLang="en-US" dirty="0">
                <a:solidFill>
                  <a:srgbClr val="000000"/>
                </a:solidFill>
                <a:latin typeface="ＭＳ Ｐゴシック"/>
                <a:ea typeface="ＭＳ Ｐゴシック"/>
                <a:cs typeface="ＭＳ Ｐゴシック"/>
              </a:rPr>
              <a:t>安定</a:t>
            </a:r>
            <a:r>
              <a:rPr kumimoji="1" lang="ja-JP" altLang="en-US" dirty="0" smtClean="0">
                <a:solidFill>
                  <a:srgbClr val="000000"/>
                </a:solidFill>
                <a:latin typeface="ＭＳ Ｐゴシック"/>
                <a:ea typeface="ＭＳ Ｐゴシック"/>
                <a:cs typeface="ＭＳ Ｐゴシック"/>
              </a:rPr>
              <a:t>した大量の流通</a:t>
            </a:r>
          </a:p>
          <a:p>
            <a:pPr marL="0" indent="0">
              <a:lnSpc>
                <a:spcPct val="80000"/>
              </a:lnSpc>
              <a:buNone/>
            </a:pPr>
            <a:endParaRPr kumimoji="1" lang="en-US" altLang="ja-JP" dirty="0" smtClean="0"/>
          </a:p>
          <a:p>
            <a:pPr marL="0" indent="0">
              <a:buNone/>
            </a:pPr>
            <a:endParaRPr kumimoji="1" lang="en-US" altLang="ja-JP" dirty="0" smtClean="0"/>
          </a:p>
        </p:txBody>
      </p:sp>
      <p:pic>
        <p:nvPicPr>
          <p:cNvPr id="10" name="図 9"/>
          <p:cNvPicPr>
            <a:picLocks noChangeAspect="1"/>
          </p:cNvPicPr>
          <p:nvPr/>
        </p:nvPicPr>
        <p:blipFill>
          <a:blip r:embed="rId3"/>
          <a:stretch>
            <a:fillRect/>
          </a:stretch>
        </p:blipFill>
        <p:spPr>
          <a:xfrm>
            <a:off x="2889500" y="3775852"/>
            <a:ext cx="503683" cy="468871"/>
          </a:xfrm>
          <a:prstGeom prst="rect">
            <a:avLst/>
          </a:prstGeom>
        </p:spPr>
      </p:pic>
      <p:cxnSp>
        <p:nvCxnSpPr>
          <p:cNvPr id="12" name="直線矢印コネクタ 11"/>
          <p:cNvCxnSpPr/>
          <p:nvPr/>
        </p:nvCxnSpPr>
        <p:spPr>
          <a:xfrm flipV="1">
            <a:off x="3393182" y="3611472"/>
            <a:ext cx="674091" cy="396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3389835" y="4007530"/>
            <a:ext cx="67743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3393182" y="4007529"/>
            <a:ext cx="674091" cy="4365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図 18"/>
          <p:cNvPicPr>
            <a:picLocks noChangeAspect="1"/>
          </p:cNvPicPr>
          <p:nvPr/>
        </p:nvPicPr>
        <p:blipFill>
          <a:blip r:embed="rId4"/>
          <a:stretch>
            <a:fillRect/>
          </a:stretch>
        </p:blipFill>
        <p:spPr>
          <a:xfrm>
            <a:off x="5759563" y="3339954"/>
            <a:ext cx="948327" cy="948327"/>
          </a:xfrm>
          <a:prstGeom prst="rect">
            <a:avLst/>
          </a:prstGeom>
        </p:spPr>
      </p:pic>
      <p:sp>
        <p:nvSpPr>
          <p:cNvPr id="23" name="テキスト ボックス 22"/>
          <p:cNvSpPr txBox="1"/>
          <p:nvPr/>
        </p:nvSpPr>
        <p:spPr>
          <a:xfrm>
            <a:off x="4718891" y="3334212"/>
            <a:ext cx="1040670" cy="369332"/>
          </a:xfrm>
          <a:prstGeom prst="rect">
            <a:avLst/>
          </a:prstGeom>
          <a:noFill/>
        </p:spPr>
        <p:txBody>
          <a:bodyPr wrap="none" rtlCol="0">
            <a:spAutoFit/>
          </a:bodyPr>
          <a:lstStyle/>
          <a:p>
            <a:r>
              <a:rPr lang="en-US" altLang="ja-JP" dirty="0">
                <a:solidFill>
                  <a:srgbClr val="FF0000"/>
                </a:solidFill>
              </a:rPr>
              <a:t>(</a:t>
            </a:r>
            <a:r>
              <a:rPr lang="ja-JP" altLang="en-US" dirty="0">
                <a:solidFill>
                  <a:srgbClr val="FF0000"/>
                </a:solidFill>
              </a:rPr>
              <a:t>子会社</a:t>
            </a:r>
            <a:r>
              <a:rPr lang="en-US" altLang="ja-JP" dirty="0">
                <a:solidFill>
                  <a:srgbClr val="FF0000"/>
                </a:solidFill>
              </a:rPr>
              <a:t>)</a:t>
            </a:r>
            <a:endParaRPr lang="ja-JP" altLang="en-US" dirty="0">
              <a:solidFill>
                <a:srgbClr val="FF0000"/>
              </a:solidFill>
            </a:endParaRPr>
          </a:p>
        </p:txBody>
      </p:sp>
      <p:sp>
        <p:nvSpPr>
          <p:cNvPr id="26" name="テキスト ボックス 25"/>
          <p:cNvSpPr txBox="1"/>
          <p:nvPr/>
        </p:nvSpPr>
        <p:spPr>
          <a:xfrm>
            <a:off x="4718891" y="3824281"/>
            <a:ext cx="1040670" cy="369332"/>
          </a:xfrm>
          <a:prstGeom prst="rect">
            <a:avLst/>
          </a:prstGeom>
          <a:noFill/>
        </p:spPr>
        <p:txBody>
          <a:bodyPr wrap="none" rtlCol="0">
            <a:spAutoFit/>
          </a:bodyPr>
          <a:lstStyle/>
          <a:p>
            <a:r>
              <a:rPr lang="en-US" altLang="ja-JP" dirty="0">
                <a:solidFill>
                  <a:srgbClr val="FF0000"/>
                </a:solidFill>
              </a:rPr>
              <a:t>(</a:t>
            </a:r>
            <a:r>
              <a:rPr lang="ja-JP" altLang="en-US" dirty="0">
                <a:solidFill>
                  <a:srgbClr val="FF0000"/>
                </a:solidFill>
              </a:rPr>
              <a:t>子会社</a:t>
            </a:r>
            <a:r>
              <a:rPr lang="en-US" altLang="ja-JP" dirty="0">
                <a:solidFill>
                  <a:srgbClr val="FF0000"/>
                </a:solidFill>
              </a:rPr>
              <a:t>)</a:t>
            </a:r>
            <a:endParaRPr lang="ja-JP" altLang="en-US" dirty="0">
              <a:solidFill>
                <a:srgbClr val="FF0000"/>
              </a:solidFill>
            </a:endParaRPr>
          </a:p>
        </p:txBody>
      </p:sp>
      <p:sp>
        <p:nvSpPr>
          <p:cNvPr id="24" name="右中かっこ 23"/>
          <p:cNvSpPr/>
          <p:nvPr/>
        </p:nvSpPr>
        <p:spPr>
          <a:xfrm rot="5400000">
            <a:off x="4412891" y="2836053"/>
            <a:ext cx="184284" cy="4728419"/>
          </a:xfrm>
          <a:prstGeom prst="rightBrace">
            <a:avLst>
              <a:gd name="adj1" fmla="val 8333"/>
              <a:gd name="adj2" fmla="val 4983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ja-JP" altLang="en-US"/>
          </a:p>
        </p:txBody>
      </p:sp>
      <p:sp>
        <p:nvSpPr>
          <p:cNvPr id="28" name="テキスト ボックス 27"/>
          <p:cNvSpPr txBox="1"/>
          <p:nvPr/>
        </p:nvSpPr>
        <p:spPr>
          <a:xfrm>
            <a:off x="2258264" y="5300010"/>
            <a:ext cx="4493538" cy="461665"/>
          </a:xfrm>
          <a:prstGeom prst="rect">
            <a:avLst/>
          </a:prstGeom>
          <a:noFill/>
        </p:spPr>
        <p:txBody>
          <a:bodyPr wrap="none" rtlCol="0">
            <a:spAutoFit/>
          </a:bodyPr>
          <a:lstStyle/>
          <a:p>
            <a:pPr algn="ctr"/>
            <a:r>
              <a:rPr lang="ja-JP" altLang="en-US" sz="2400" dirty="0">
                <a:solidFill>
                  <a:srgbClr val="000090"/>
                </a:solidFill>
              </a:rPr>
              <a:t>取次と小売りの関係がより密に</a:t>
            </a:r>
          </a:p>
        </p:txBody>
      </p:sp>
      <p:sp>
        <p:nvSpPr>
          <p:cNvPr id="29" name="テキスト ボックス 28"/>
          <p:cNvSpPr txBox="1"/>
          <p:nvPr/>
        </p:nvSpPr>
        <p:spPr>
          <a:xfrm>
            <a:off x="2159591" y="4664948"/>
            <a:ext cx="646331" cy="369332"/>
          </a:xfrm>
          <a:prstGeom prst="rect">
            <a:avLst/>
          </a:prstGeom>
          <a:noFill/>
        </p:spPr>
        <p:txBody>
          <a:bodyPr wrap="none" rtlCol="0">
            <a:spAutoFit/>
          </a:bodyPr>
          <a:lstStyle/>
          <a:p>
            <a:r>
              <a:rPr lang="ja-JP" altLang="en-US" dirty="0"/>
              <a:t>取次</a:t>
            </a:r>
          </a:p>
        </p:txBody>
      </p:sp>
      <p:sp>
        <p:nvSpPr>
          <p:cNvPr id="22" name="タイトル 1"/>
          <p:cNvSpPr txBox="1">
            <a:spLocks/>
          </p:cNvSpPr>
          <p:nvPr/>
        </p:nvSpPr>
        <p:spPr>
          <a:xfrm>
            <a:off x="608400" y="223198"/>
            <a:ext cx="5220000" cy="118799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3600" dirty="0">
                <a:solidFill>
                  <a:srgbClr val="FFFFFF"/>
                </a:solidFill>
              </a:rPr>
              <a:t>大手取次業者の戦略</a:t>
            </a:r>
          </a:p>
        </p:txBody>
      </p:sp>
      <p:sp>
        <p:nvSpPr>
          <p:cNvPr id="2" name="テキスト ボックス 1"/>
          <p:cNvSpPr txBox="1"/>
          <p:nvPr/>
        </p:nvSpPr>
        <p:spPr>
          <a:xfrm>
            <a:off x="1203480" y="6087583"/>
            <a:ext cx="6731615" cy="523220"/>
          </a:xfrm>
          <a:prstGeom prst="rect">
            <a:avLst/>
          </a:prstGeom>
          <a:noFill/>
        </p:spPr>
        <p:txBody>
          <a:bodyPr wrap="square" rtlCol="0">
            <a:spAutoFit/>
          </a:bodyPr>
          <a:lstStyle/>
          <a:p>
            <a:pPr algn="ctr"/>
            <a:r>
              <a:rPr lang="ja-JP" altLang="en-US" sz="2800" dirty="0">
                <a:solidFill>
                  <a:schemeClr val="bg1"/>
                </a:solidFill>
                <a:latin typeface="ＭＳ Ｐゴシック"/>
                <a:ea typeface="ＭＳ Ｐゴシック"/>
                <a:cs typeface="ＭＳ Ｐゴシック"/>
              </a:rPr>
              <a:t>中小の取次が対抗するのは厳しい</a:t>
            </a:r>
          </a:p>
        </p:txBody>
      </p:sp>
      <p:sp>
        <p:nvSpPr>
          <p:cNvPr id="21" name="円弧 20"/>
          <p:cNvSpPr/>
          <p:nvPr/>
        </p:nvSpPr>
        <p:spPr>
          <a:xfrm rot="7098917">
            <a:off x="3405062" y="1705915"/>
            <a:ext cx="2327731" cy="3995261"/>
          </a:xfrm>
          <a:prstGeom prst="arc">
            <a:avLst>
              <a:gd name="adj1" fmla="val 16207396"/>
              <a:gd name="adj2" fmla="val 219357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25" name="直線コネクタ 24"/>
          <p:cNvCxnSpPr/>
          <p:nvPr/>
        </p:nvCxnSpPr>
        <p:spPr>
          <a:xfrm>
            <a:off x="6311038" y="4664951"/>
            <a:ext cx="13569" cy="2077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flipH="1">
            <a:off x="6066003" y="4658625"/>
            <a:ext cx="226525" cy="147476"/>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コンテンツ プレースホルダー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57918" y="3249064"/>
            <a:ext cx="1903145" cy="1427359"/>
          </a:xfrm>
          <a:prstGeom prst="rect">
            <a:avLst/>
          </a:prstGeom>
        </p:spPr>
      </p:pic>
      <p:pic>
        <p:nvPicPr>
          <p:cNvPr id="31" name="図 30"/>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4072364" y="2951093"/>
            <a:ext cx="642544" cy="623461"/>
          </a:xfrm>
          <a:prstGeom prst="rect">
            <a:avLst/>
          </a:prstGeom>
        </p:spPr>
      </p:pic>
      <p:pic>
        <p:nvPicPr>
          <p:cNvPr id="32" name="図 31"/>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4131986" y="3680171"/>
            <a:ext cx="514043" cy="498776"/>
          </a:xfrm>
          <a:prstGeom prst="rect">
            <a:avLst/>
          </a:prstGeom>
        </p:spPr>
      </p:pic>
      <p:pic>
        <p:nvPicPr>
          <p:cNvPr id="33" name="図 32"/>
          <p:cNvPicPr>
            <a:picLocks noChangeAspect="1"/>
          </p:cNvPicPr>
          <p:nvPr/>
        </p:nvPicPr>
        <p:blipFill rotWithShape="1">
          <a:blip r:embed="rId6">
            <a:extLst>
              <a:ext uri="{28A0092B-C50C-407E-A947-70E740481C1C}">
                <a14:useLocalDpi xmlns:a14="http://schemas.microsoft.com/office/drawing/2010/main" val="0"/>
              </a:ext>
            </a:extLst>
          </a:blip>
          <a:srcRect l="21979" t="13737" r="22527" b="14469"/>
          <a:stretch/>
        </p:blipFill>
        <p:spPr>
          <a:xfrm>
            <a:off x="4164855" y="4266017"/>
            <a:ext cx="566760" cy="549928"/>
          </a:xfrm>
          <a:prstGeom prst="rect">
            <a:avLst/>
          </a:prstGeom>
        </p:spPr>
      </p:pic>
      <p:graphicFrame>
        <p:nvGraphicFramePr>
          <p:cNvPr id="34" name="コンテンツ プレースホルダー 4"/>
          <p:cNvGraphicFramePr>
            <a:graphicFrameLocks/>
          </p:cNvGraphicFramePr>
          <p:nvPr>
            <p:extLst/>
          </p:nvPr>
        </p:nvGraphicFramePr>
        <p:xfrm>
          <a:off x="4822751" y="-514846"/>
          <a:ext cx="4094788" cy="26363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スライド番号プレースホルダー 4"/>
          <p:cNvSpPr>
            <a:spLocks noGrp="1"/>
          </p:cNvSpPr>
          <p:nvPr>
            <p:ph type="sldNum" sz="quarter" idx="12"/>
          </p:nvPr>
        </p:nvSpPr>
        <p:spPr/>
        <p:txBody>
          <a:bodyPr/>
          <a:lstStyle/>
          <a:p>
            <a:fld id="{5DBAE4E6-4D12-4A48-9B6B-6FA0B79BEE93}" type="slidenum">
              <a:rPr lang="en-US" smtClean="0"/>
              <a:t>65</a:t>
            </a:fld>
            <a:endParaRPr lang="en-US"/>
          </a:p>
        </p:txBody>
      </p:sp>
    </p:spTree>
    <p:extLst>
      <p:ext uri="{BB962C8B-B14F-4D97-AF65-F5344CB8AC3E}">
        <p14:creationId xmlns:p14="http://schemas.microsoft.com/office/powerpoint/2010/main" val="337463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89026" y="1574801"/>
            <a:ext cx="7272339" cy="3746500"/>
          </a:xfrm>
        </p:spPr>
        <p:txBody>
          <a:bodyPr>
            <a:normAutofit lnSpcReduction="10000"/>
          </a:bodyPr>
          <a:lstStyle/>
          <a:p>
            <a:r>
              <a:rPr kumimoji="1" lang="ja-JP" altLang="en-US" sz="2800" dirty="0"/>
              <a:t>現代社会の風潮</a:t>
            </a:r>
            <a:endParaRPr kumimoji="1" lang="en-US" altLang="ja-JP" sz="2800" dirty="0"/>
          </a:p>
          <a:p>
            <a:pPr marL="282568" lvl="1" indent="0" algn="ctr">
              <a:buNone/>
            </a:pPr>
            <a:endParaRPr kumimoji="1" lang="en-US" altLang="ja-JP" sz="2400" dirty="0"/>
          </a:p>
          <a:p>
            <a:pPr marL="282568" lvl="1" indent="0" algn="ctr">
              <a:buNone/>
            </a:pPr>
            <a:r>
              <a:rPr kumimoji="1" lang="en-US" altLang="ja-JP" sz="3200" dirty="0"/>
              <a:t>		</a:t>
            </a:r>
            <a:r>
              <a:rPr kumimoji="1" lang="ja-JP" altLang="en-US" sz="3200" dirty="0"/>
              <a:t>　</a:t>
            </a:r>
            <a:r>
              <a:rPr kumimoji="1" lang="ja-JP" altLang="en-US" sz="2400" dirty="0"/>
              <a:t>書店</a:t>
            </a:r>
            <a:r>
              <a:rPr kumimoji="1" lang="en-US" altLang="ja-JP" sz="3200" dirty="0"/>
              <a:t> </a:t>
            </a:r>
            <a:r>
              <a:rPr kumimoji="1" lang="ja-JP" altLang="en-US" sz="3200" dirty="0"/>
              <a:t>　＜</a:t>
            </a:r>
            <a:r>
              <a:rPr kumimoji="1" lang="en-US" altLang="ja-JP" sz="3200" dirty="0"/>
              <a:t> </a:t>
            </a:r>
            <a:r>
              <a:rPr kumimoji="1" lang="ja-JP" altLang="en-US" sz="3200" dirty="0"/>
              <a:t>　</a:t>
            </a:r>
            <a:r>
              <a:rPr kumimoji="1" lang="ja-JP" altLang="en-US" sz="4000" dirty="0"/>
              <a:t>ネット</a:t>
            </a:r>
            <a:r>
              <a:rPr kumimoji="1" lang="en-US" altLang="ja-JP" sz="4000" dirty="0"/>
              <a:t>(Amazon)</a:t>
            </a:r>
            <a:endParaRPr kumimoji="1" lang="en-US" altLang="ja-JP" sz="2800" dirty="0"/>
          </a:p>
          <a:p>
            <a:pPr marL="282568" lvl="1" indent="0">
              <a:buNone/>
            </a:pPr>
            <a:endParaRPr kumimoji="1" lang="en-US" altLang="ja-JP" sz="2800" dirty="0"/>
          </a:p>
          <a:p>
            <a:pPr marL="282568" lvl="1" indent="0">
              <a:buNone/>
            </a:pPr>
            <a:r>
              <a:rPr kumimoji="1" lang="ja-JP" altLang="en-US" sz="2800" dirty="0"/>
              <a:t>しかし、</a:t>
            </a:r>
            <a:r>
              <a:rPr kumimoji="1" lang="en-US" altLang="ja-JP" sz="2800" dirty="0"/>
              <a:t>Amazon</a:t>
            </a:r>
            <a:r>
              <a:rPr kumimoji="1" lang="ja-JP" altLang="en-US" sz="2800" dirty="0"/>
              <a:t>にも弱点が！！</a:t>
            </a:r>
            <a:endParaRPr kumimoji="1" lang="en-US" altLang="ja-JP" sz="2800" dirty="0"/>
          </a:p>
          <a:p>
            <a:pPr marL="282568" lvl="1" indent="0">
              <a:buNone/>
            </a:pPr>
            <a:r>
              <a:rPr kumimoji="1" lang="en-US" altLang="ja-JP" sz="2800" dirty="0"/>
              <a:t>→</a:t>
            </a:r>
            <a:r>
              <a:rPr kumimoji="1" lang="ja-JP" altLang="en-US" sz="2800" dirty="0"/>
              <a:t>注文した品がすぐ来ないことも</a:t>
            </a:r>
            <a:r>
              <a:rPr kumimoji="1" lang="en-US" altLang="ja-JP" sz="2800" dirty="0"/>
              <a:t>……</a:t>
            </a:r>
            <a:endParaRPr kumimoji="1" lang="ja-JP" altLang="en-US" sz="2800" dirty="0"/>
          </a:p>
        </p:txBody>
      </p:sp>
      <p:sp>
        <p:nvSpPr>
          <p:cNvPr id="5" name="タイトル 1"/>
          <p:cNvSpPr txBox="1">
            <a:spLocks/>
          </p:cNvSpPr>
          <p:nvPr/>
        </p:nvSpPr>
        <p:spPr>
          <a:xfrm>
            <a:off x="608400" y="223201"/>
            <a:ext cx="5220000" cy="118799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lnSpc>
                <a:spcPct val="100000"/>
              </a:lnSpc>
            </a:pPr>
            <a:r>
              <a:rPr lang="ja-JP" altLang="en-US" sz="3600" dirty="0">
                <a:solidFill>
                  <a:schemeClr val="bg1"/>
                </a:solidFill>
                <a:latin typeface="メイリオ" panose="020B0604030504040204" pitchFamily="50" charset="-128"/>
                <a:ea typeface="メイリオ" panose="020B0604030504040204" pitchFamily="50" charset="-128"/>
              </a:rPr>
              <a:t>書店とネット</a:t>
            </a:r>
          </a:p>
        </p:txBody>
      </p:sp>
      <p:sp>
        <p:nvSpPr>
          <p:cNvPr id="6" name="テキスト ボックス 5"/>
          <p:cNvSpPr txBox="1"/>
          <p:nvPr/>
        </p:nvSpPr>
        <p:spPr>
          <a:xfrm>
            <a:off x="1" y="5309641"/>
            <a:ext cx="9156700" cy="1446550"/>
          </a:xfrm>
          <a:prstGeom prst="rect">
            <a:avLst/>
          </a:prstGeom>
          <a:solidFill>
            <a:srgbClr val="FF0000"/>
          </a:solidFill>
        </p:spPr>
        <p:txBody>
          <a:bodyPr wrap="square" rtlCol="0">
            <a:spAutoFit/>
          </a:bodyPr>
          <a:lstStyle/>
          <a:p>
            <a:pPr marL="282568" lvl="1" algn="ctr"/>
            <a:r>
              <a:rPr lang="ja-JP" altLang="en-US" sz="4400" dirty="0">
                <a:solidFill>
                  <a:schemeClr val="bg1"/>
                </a:solidFill>
              </a:rPr>
              <a:t>ならば、ネット書店のコラボで</a:t>
            </a:r>
            <a:endParaRPr lang="en-US" altLang="ja-JP" sz="4400" dirty="0">
              <a:solidFill>
                <a:schemeClr val="bg1"/>
              </a:solidFill>
            </a:endParaRPr>
          </a:p>
          <a:p>
            <a:pPr marL="282568" lvl="1" algn="ctr"/>
            <a:r>
              <a:rPr lang="ja-JP" altLang="en-US" sz="4400" dirty="0">
                <a:solidFill>
                  <a:schemeClr val="bg1"/>
                </a:solidFill>
              </a:rPr>
              <a:t>新しい事業を始めよう</a:t>
            </a:r>
            <a:endParaRPr lang="en-US" altLang="ja-JP" sz="4400" dirty="0">
              <a:solidFill>
                <a:schemeClr val="bg1"/>
              </a:solidFill>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66</a:t>
            </a:fld>
            <a:endParaRPr lang="en-US"/>
          </a:p>
        </p:txBody>
      </p:sp>
    </p:spTree>
    <p:extLst>
      <p:ext uri="{BB962C8B-B14F-4D97-AF65-F5344CB8AC3E}">
        <p14:creationId xmlns:p14="http://schemas.microsoft.com/office/powerpoint/2010/main" val="310753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89026" y="1160167"/>
            <a:ext cx="7272339" cy="5202535"/>
          </a:xfrm>
          <a:ln>
            <a:noFill/>
          </a:ln>
        </p:spPr>
        <p:txBody>
          <a:bodyPr>
            <a:noAutofit/>
          </a:bodyPr>
          <a:lstStyle/>
          <a:p>
            <a:pPr marL="0" indent="0">
              <a:buNone/>
            </a:pPr>
            <a:r>
              <a:rPr kumimoji="1" lang="ja-JP" altLang="en-US" sz="2800" b="1" u="sng" dirty="0"/>
              <a:t>ネット広告的機能</a:t>
            </a:r>
            <a:endParaRPr kumimoji="1" lang="en-US" altLang="ja-JP" sz="2800" b="1" u="sng" dirty="0"/>
          </a:p>
          <a:p>
            <a:pPr marL="282568" lvl="1" indent="0">
              <a:buNone/>
            </a:pPr>
            <a:r>
              <a:rPr kumimoji="1" lang="en-US" altLang="ja-JP" sz="2400" dirty="0"/>
              <a:t>	</a:t>
            </a:r>
            <a:r>
              <a:rPr kumimoji="1" lang="ja-JP" altLang="en-US" sz="2400" dirty="0"/>
              <a:t>様々な書籍をサイトで紹介</a:t>
            </a:r>
            <a:endParaRPr kumimoji="1" lang="en-US" altLang="ja-JP" sz="2400" dirty="0"/>
          </a:p>
          <a:p>
            <a:pPr marL="0" indent="0">
              <a:buNone/>
            </a:pPr>
            <a:r>
              <a:rPr kumimoji="1" lang="ja-JP" altLang="en-US" sz="2800" b="1" u="sng" dirty="0"/>
              <a:t>ネット通販的機能</a:t>
            </a:r>
            <a:endParaRPr kumimoji="1" lang="en-US" altLang="ja-JP" sz="2800" b="1" u="sng" dirty="0"/>
          </a:p>
          <a:p>
            <a:pPr marL="282568" lvl="1" indent="0">
              <a:buNone/>
            </a:pPr>
            <a:r>
              <a:rPr kumimoji="1" lang="en-US" altLang="ja-JP" sz="2400" dirty="0"/>
              <a:t>	</a:t>
            </a:r>
            <a:r>
              <a:rPr kumimoji="1" lang="ja-JP" altLang="en-US" sz="2400" dirty="0"/>
              <a:t>デリバリー性の通販</a:t>
            </a:r>
            <a:endParaRPr kumimoji="1" lang="en-US" altLang="ja-JP" sz="2400" dirty="0"/>
          </a:p>
          <a:p>
            <a:pPr marL="282568" lvl="1" indent="0">
              <a:buNone/>
            </a:pPr>
            <a:r>
              <a:rPr kumimoji="1" lang="en-US" altLang="ja-JP" sz="2400" dirty="0"/>
              <a:t>	</a:t>
            </a:r>
            <a:r>
              <a:rPr kumimoji="1" lang="ja-JP" altLang="en-US" sz="2400" dirty="0"/>
              <a:t>検索機能を使ってほしい書籍を検索できる</a:t>
            </a:r>
            <a:endParaRPr kumimoji="1" lang="en-US" altLang="ja-JP" sz="2400" dirty="0"/>
          </a:p>
          <a:p>
            <a:pPr marL="0" indent="0">
              <a:buNone/>
            </a:pPr>
            <a:r>
              <a:rPr kumimoji="1" lang="ja-JP" altLang="en-US" sz="2800" b="1" u="sng" dirty="0"/>
              <a:t>日本中の書店が登録</a:t>
            </a:r>
            <a:endParaRPr kumimoji="1" lang="en-US" altLang="ja-JP" sz="2800" b="1" u="sng" dirty="0"/>
          </a:p>
          <a:p>
            <a:pPr marL="282568" lvl="1" indent="0">
              <a:buNone/>
            </a:pPr>
            <a:r>
              <a:rPr kumimoji="1" lang="en-US" altLang="ja-JP" sz="2400" dirty="0"/>
              <a:t>⇒</a:t>
            </a:r>
            <a:r>
              <a:rPr kumimoji="1" lang="ja-JP" altLang="en-US" sz="2400" dirty="0"/>
              <a:t>購入者の最寄りの書店に在庫があればデリバリーする</a:t>
            </a:r>
            <a:endParaRPr kumimoji="1" lang="en-US" altLang="ja-JP" sz="2400" dirty="0"/>
          </a:p>
          <a:p>
            <a:pPr marL="0" indent="0">
              <a:buNone/>
            </a:pPr>
            <a:r>
              <a:rPr kumimoji="1" lang="ja-JP" altLang="en-US" sz="2800" b="1" u="sng" dirty="0"/>
              <a:t>様々な特典</a:t>
            </a:r>
            <a:endParaRPr kumimoji="1" lang="en-US" altLang="ja-JP" sz="2800" b="1" u="sng" dirty="0"/>
          </a:p>
          <a:p>
            <a:pPr marL="282568" lvl="1" indent="0">
              <a:buNone/>
            </a:pPr>
            <a:r>
              <a:rPr kumimoji="1" lang="en-US" altLang="ja-JP" sz="2400" dirty="0"/>
              <a:t>	</a:t>
            </a:r>
            <a:r>
              <a:rPr kumimoji="1" lang="ja-JP" altLang="en-US" sz="2400" dirty="0"/>
              <a:t>ポイント制度、イベント招待券など</a:t>
            </a:r>
            <a:endParaRPr kumimoji="1" lang="en-US" altLang="ja-JP" sz="2400" dirty="0"/>
          </a:p>
        </p:txBody>
      </p:sp>
      <p:sp>
        <p:nvSpPr>
          <p:cNvPr id="2" name="正方形/長方形 1"/>
          <p:cNvSpPr/>
          <p:nvPr/>
        </p:nvSpPr>
        <p:spPr>
          <a:xfrm>
            <a:off x="1917700" y="329172"/>
            <a:ext cx="5617864" cy="830997"/>
          </a:xfrm>
          <a:prstGeom prst="rect">
            <a:avLst/>
          </a:prstGeom>
        </p:spPr>
        <p:txBody>
          <a:bodyPr wrap="square">
            <a:spAutoFit/>
          </a:bodyPr>
          <a:lstStyle/>
          <a:p>
            <a:pPr marL="282568" lvl="1" algn="ctr">
              <a:spcBef>
                <a:spcPts val="600"/>
              </a:spcBef>
            </a:pPr>
            <a:r>
              <a:rPr lang="ja-JP" altLang="en-US" sz="4800" dirty="0">
                <a:ln w="12700">
                  <a:noFill/>
                  <a:prstDash val="solid"/>
                </a:ln>
                <a:solidFill>
                  <a:srgbClr val="FF0000"/>
                </a:solidFill>
                <a:latin typeface="ＭＳ Ｐゴシック"/>
                <a:ea typeface="ＭＳ Ｐゴシック"/>
                <a:cs typeface="ＭＳ Ｐゴシック"/>
              </a:rPr>
              <a:t>ポチッとブックス</a:t>
            </a:r>
            <a:endParaRPr lang="en-US" altLang="ja-JP" sz="4800" dirty="0">
              <a:ln w="12700">
                <a:noFill/>
                <a:prstDash val="solid"/>
              </a:ln>
              <a:solidFill>
                <a:srgbClr val="FF0000"/>
              </a:solidFill>
              <a:latin typeface="ＭＳ Ｐゴシック"/>
              <a:ea typeface="ＭＳ Ｐゴシック"/>
              <a:cs typeface="ＭＳ Ｐゴシック"/>
            </a:endParaRPr>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67</a:t>
            </a:fld>
            <a:endParaRPr lang="en-US"/>
          </a:p>
        </p:txBody>
      </p:sp>
    </p:spTree>
    <p:extLst>
      <p:ext uri="{BB962C8B-B14F-4D97-AF65-F5344CB8AC3E}">
        <p14:creationId xmlns:p14="http://schemas.microsoft.com/office/powerpoint/2010/main" val="1357169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スクリーンショット 2016-06-21 16.49.0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3203" y="0"/>
            <a:ext cx="9049145" cy="6858000"/>
          </a:xfrm>
          <a:prstGeom prst="rect">
            <a:avLst/>
          </a:prstGeom>
        </p:spPr>
      </p:pic>
      <p:sp>
        <p:nvSpPr>
          <p:cNvPr id="2" name="スライド番号プレースホルダー 1"/>
          <p:cNvSpPr>
            <a:spLocks noGrp="1"/>
          </p:cNvSpPr>
          <p:nvPr>
            <p:ph type="sldNum" sz="quarter" idx="12"/>
          </p:nvPr>
        </p:nvSpPr>
        <p:spPr/>
        <p:txBody>
          <a:bodyPr/>
          <a:lstStyle/>
          <a:p>
            <a:fld id="{5DBAE4E6-4D12-4A48-9B6B-6FA0B79BEE93}" type="slidenum">
              <a:rPr lang="en-US" smtClean="0"/>
              <a:t>68</a:t>
            </a:fld>
            <a:endParaRPr lang="en-US"/>
          </a:p>
        </p:txBody>
      </p:sp>
    </p:spTree>
    <p:extLst>
      <p:ext uri="{BB962C8B-B14F-4D97-AF65-F5344CB8AC3E}">
        <p14:creationId xmlns:p14="http://schemas.microsoft.com/office/powerpoint/2010/main" val="32072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a:t>年間売上高の仮定の導入</a:t>
            </a:r>
            <a:endParaRPr 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118" y="1315172"/>
            <a:ext cx="5733143" cy="5140059"/>
          </a:xfrm>
        </p:spPr>
      </p:pic>
      <p:sp>
        <p:nvSpPr>
          <p:cNvPr id="5" name="正方形/長方形 4"/>
          <p:cNvSpPr/>
          <p:nvPr/>
        </p:nvSpPr>
        <p:spPr>
          <a:xfrm>
            <a:off x="435885" y="4484915"/>
            <a:ext cx="5500464" cy="63862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テキスト ボックス 5"/>
          <p:cNvSpPr txBox="1"/>
          <p:nvPr/>
        </p:nvSpPr>
        <p:spPr>
          <a:xfrm>
            <a:off x="2859643" y="2204364"/>
            <a:ext cx="5950668" cy="584775"/>
          </a:xfrm>
          <a:prstGeom prst="rect">
            <a:avLst/>
          </a:prstGeom>
          <a:solidFill>
            <a:schemeClr val="accent2"/>
          </a:solidFill>
        </p:spPr>
        <p:txBody>
          <a:bodyPr wrap="none" rtlCol="0">
            <a:spAutoFit/>
          </a:bodyPr>
          <a:lstStyle/>
          <a:p>
            <a:r>
              <a:rPr lang="en-US" altLang="ja-JP" sz="3200" b="1" dirty="0">
                <a:solidFill>
                  <a:srgbClr val="FF0000"/>
                </a:solidFill>
                <a:latin typeface="+mn-ea"/>
              </a:rPr>
              <a:t>3</a:t>
            </a:r>
            <a:r>
              <a:rPr lang="ja-JP" altLang="en-US" sz="3200" b="1" dirty="0">
                <a:solidFill>
                  <a:srgbClr val="FF0000"/>
                </a:solidFill>
                <a:latin typeface="+mn-ea"/>
              </a:rPr>
              <a:t>億円</a:t>
            </a:r>
            <a:r>
              <a:rPr lang="ja-JP" altLang="en-US" sz="2800" dirty="0">
                <a:latin typeface="+mn-ea"/>
              </a:rPr>
              <a:t>あれば十分経営できると仮定</a:t>
            </a:r>
            <a:endParaRPr lang="en-US" sz="2800" dirty="0">
              <a:latin typeface="+mn-ea"/>
            </a:endParaRPr>
          </a:p>
        </p:txBody>
      </p:sp>
      <p:sp>
        <p:nvSpPr>
          <p:cNvPr id="7" name="テキスト ボックス 6"/>
          <p:cNvSpPr txBox="1"/>
          <p:nvPr/>
        </p:nvSpPr>
        <p:spPr>
          <a:xfrm>
            <a:off x="2810437" y="2972473"/>
            <a:ext cx="6251824" cy="1015663"/>
          </a:xfrm>
          <a:prstGeom prst="rect">
            <a:avLst/>
          </a:prstGeom>
          <a:solidFill>
            <a:schemeClr val="accent2"/>
          </a:solidFill>
        </p:spPr>
        <p:txBody>
          <a:bodyPr wrap="square" rtlCol="0">
            <a:spAutoFit/>
          </a:bodyPr>
          <a:lstStyle/>
          <a:p>
            <a:r>
              <a:rPr lang="en-US" altLang="ja-JP" sz="2800" dirty="0">
                <a:latin typeface="+mn-ea"/>
              </a:rPr>
              <a:t>3</a:t>
            </a:r>
            <a:r>
              <a:rPr lang="ja-JP" altLang="en-US" sz="2800" dirty="0">
                <a:latin typeface="+mn-ea"/>
              </a:rPr>
              <a:t>億円</a:t>
            </a:r>
            <a:r>
              <a:rPr lang="en-US" altLang="ja-JP" sz="2800" dirty="0">
                <a:latin typeface="+mn-ea"/>
              </a:rPr>
              <a:t>/</a:t>
            </a:r>
            <a:r>
              <a:rPr lang="ja-JP" altLang="en-US" sz="2800" dirty="0">
                <a:latin typeface="+mn-ea"/>
              </a:rPr>
              <a:t>筑波大生</a:t>
            </a:r>
            <a:r>
              <a:rPr lang="en-US" altLang="ja-JP" sz="2800" dirty="0">
                <a:latin typeface="+mn-ea"/>
              </a:rPr>
              <a:t>16,800</a:t>
            </a:r>
            <a:r>
              <a:rPr lang="ja-JP" altLang="en-US" sz="2800" dirty="0">
                <a:latin typeface="+mn-ea"/>
              </a:rPr>
              <a:t>人</a:t>
            </a:r>
            <a:endParaRPr lang="en-US" altLang="ja-JP" sz="2800" dirty="0">
              <a:latin typeface="+mn-ea"/>
            </a:endParaRPr>
          </a:p>
          <a:p>
            <a:r>
              <a:rPr lang="ja-JP" altLang="en-US" sz="2800" dirty="0">
                <a:latin typeface="+mn-ea"/>
              </a:rPr>
              <a:t>＝</a:t>
            </a:r>
            <a:r>
              <a:rPr lang="en-US" altLang="ja-JP" sz="2800" dirty="0">
                <a:latin typeface="+mn-ea"/>
              </a:rPr>
              <a:t>1</a:t>
            </a:r>
            <a:r>
              <a:rPr lang="ja-JP" altLang="en-US" sz="2800" dirty="0">
                <a:latin typeface="+mn-ea"/>
              </a:rPr>
              <a:t>人当たり</a:t>
            </a:r>
            <a:r>
              <a:rPr lang="en-US" altLang="ja-JP" sz="3200" b="1" dirty="0">
                <a:solidFill>
                  <a:srgbClr val="FF0000"/>
                </a:solidFill>
                <a:latin typeface="+mn-ea"/>
              </a:rPr>
              <a:t>17,857</a:t>
            </a:r>
            <a:r>
              <a:rPr lang="ja-JP" altLang="en-US" sz="3200" b="1" dirty="0">
                <a:solidFill>
                  <a:srgbClr val="FF0000"/>
                </a:solidFill>
                <a:latin typeface="+mn-ea"/>
              </a:rPr>
              <a:t>円</a:t>
            </a:r>
            <a:r>
              <a:rPr lang="ja-JP" altLang="en-US" sz="2800" dirty="0"/>
              <a:t>の購入が必要</a:t>
            </a:r>
            <a:endParaRPr lang="en-US" sz="2800" dirty="0"/>
          </a:p>
        </p:txBody>
      </p:sp>
      <p:sp>
        <p:nvSpPr>
          <p:cNvPr id="8" name="テキスト ボックス 7"/>
          <p:cNvSpPr txBox="1"/>
          <p:nvPr/>
        </p:nvSpPr>
        <p:spPr>
          <a:xfrm>
            <a:off x="624114" y="6501066"/>
            <a:ext cx="4652236" cy="254044"/>
          </a:xfrm>
          <a:prstGeom prst="rect">
            <a:avLst/>
          </a:prstGeom>
          <a:noFill/>
        </p:spPr>
        <p:txBody>
          <a:bodyPr wrap="none" rtlCol="0">
            <a:spAutoFit/>
          </a:bodyPr>
          <a:lstStyle/>
          <a:p>
            <a:r>
              <a:rPr lang="ja-JP" altLang="en-US" sz="1051" i="1" dirty="0"/>
              <a:t>出典：日販 営業推進室 店舗サービスグループ「出版物販売額の実態</a:t>
            </a:r>
            <a:r>
              <a:rPr lang="en-US" altLang="ja-JP" sz="1051" i="1" dirty="0"/>
              <a:t>2015</a:t>
            </a:r>
            <a:r>
              <a:rPr lang="ja-JP" altLang="en-US" sz="1051" i="1" dirty="0"/>
              <a:t>」</a:t>
            </a:r>
            <a:endParaRPr lang="en-US" sz="1051"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69</a:t>
            </a:fld>
            <a:endParaRPr lang="en-US"/>
          </a:p>
        </p:txBody>
      </p:sp>
    </p:spTree>
    <p:extLst>
      <p:ext uri="{BB962C8B-B14F-4D97-AF65-F5344CB8AC3E}">
        <p14:creationId xmlns:p14="http://schemas.microsoft.com/office/powerpoint/2010/main" val="1997357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99101" y="0"/>
            <a:ext cx="6330682" cy="6858000"/>
            <a:chOff x="499101" y="0"/>
            <a:chExt cx="6330682" cy="6858000"/>
          </a:xfrm>
        </p:grpSpPr>
        <p:pic>
          <p:nvPicPr>
            <p:cNvPr id="16" name="図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9101" y="0"/>
              <a:ext cx="6330682" cy="6858000"/>
            </a:xfrm>
            <a:prstGeom prst="rect">
              <a:avLst/>
            </a:prstGeom>
          </p:spPr>
        </p:pic>
        <p:sp>
          <p:nvSpPr>
            <p:cNvPr id="17" name="正方形/長方形 16"/>
            <p:cNvSpPr/>
            <p:nvPr/>
          </p:nvSpPr>
          <p:spPr>
            <a:xfrm>
              <a:off x="5763107" y="5002306"/>
              <a:ext cx="476328" cy="23308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520307" y="0"/>
            <a:ext cx="5110900" cy="584775"/>
          </a:xfrm>
          <a:prstGeom prst="rect">
            <a:avLst/>
          </a:prstGeom>
          <a:solidFill>
            <a:schemeClr val="accent1"/>
          </a:solidFill>
        </p:spPr>
        <p:txBody>
          <a:bodyPr wrap="square" rtlCol="0">
            <a:spAutoFit/>
          </a:bodyPr>
          <a:lstStyle/>
          <a:p>
            <a:pPr algn="ctr"/>
            <a:r>
              <a:rPr kumimoji="1" lang="ja-JP" altLang="en-US" sz="3200" b="1" dirty="0" smtClean="0">
                <a:solidFill>
                  <a:schemeClr val="bg1"/>
                </a:solidFill>
                <a:latin typeface="+mn-ea"/>
              </a:rPr>
              <a:t>書店分布</a:t>
            </a:r>
            <a:r>
              <a:rPr kumimoji="1" lang="en-US" altLang="ja-JP" sz="3200" b="1" dirty="0" smtClean="0">
                <a:solidFill>
                  <a:schemeClr val="bg1"/>
                </a:solidFill>
                <a:latin typeface="+mn-ea"/>
              </a:rPr>
              <a:t>(2003)</a:t>
            </a:r>
          </a:p>
        </p:txBody>
      </p:sp>
      <p:sp>
        <p:nvSpPr>
          <p:cNvPr id="5" name="正方形/長方形 4"/>
          <p:cNvSpPr/>
          <p:nvPr/>
        </p:nvSpPr>
        <p:spPr>
          <a:xfrm>
            <a:off x="6953348" y="2831348"/>
            <a:ext cx="2034296" cy="1607656"/>
          </a:xfrm>
          <a:prstGeom prst="rect">
            <a:avLst/>
          </a:prstGeom>
          <a:solidFill>
            <a:srgbClr val="1100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600" dirty="0" smtClean="0">
                <a:latin typeface="ＭＳ ゴシック" panose="020B0609070205080204" pitchFamily="49" charset="-128"/>
                <a:ea typeface="ＭＳ ゴシック" panose="020B0609070205080204" pitchFamily="49" charset="-128"/>
              </a:rPr>
              <a:t>2003</a:t>
            </a:r>
            <a:r>
              <a:rPr kumimoji="1" lang="ja-JP" altLang="en-US" sz="3600" dirty="0" smtClean="0">
                <a:latin typeface="ＭＳ ゴシック" panose="020B0609070205080204" pitchFamily="49" charset="-128"/>
                <a:ea typeface="ＭＳ ゴシック" panose="020B0609070205080204" pitchFamily="49" charset="-128"/>
              </a:rPr>
              <a:t>年</a:t>
            </a:r>
            <a:endParaRPr kumimoji="1" lang="en-US" altLang="ja-JP" sz="3600" dirty="0" smtClean="0">
              <a:latin typeface="ＭＳ ゴシック" panose="020B0609070205080204" pitchFamily="49" charset="-128"/>
              <a:ea typeface="ＭＳ ゴシック" panose="020B0609070205080204" pitchFamily="49" charset="-128"/>
            </a:endParaRPr>
          </a:p>
          <a:p>
            <a:pPr algn="ctr"/>
            <a:r>
              <a:rPr kumimoji="1" lang="en-US" altLang="ja-JP" sz="3600" dirty="0" smtClean="0">
                <a:latin typeface="ＭＳ ゴシック" panose="020B0609070205080204" pitchFamily="49" charset="-128"/>
                <a:ea typeface="ＭＳ ゴシック" panose="020B0609070205080204" pitchFamily="49" charset="-128"/>
              </a:rPr>
              <a:t>138</a:t>
            </a:r>
            <a:r>
              <a:rPr kumimoji="1" lang="ja-JP" altLang="en-US" sz="3600" dirty="0" smtClean="0">
                <a:latin typeface="ＭＳ ゴシック" panose="020B0609070205080204" pitchFamily="49" charset="-128"/>
                <a:ea typeface="ＭＳ ゴシック" panose="020B0609070205080204" pitchFamily="49" charset="-128"/>
              </a:rPr>
              <a:t>店舗</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1817511" y="1761067"/>
            <a:ext cx="688622" cy="21448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chemeClr val="tx1"/>
                </a:solidFill>
                <a:latin typeface="ＭＳ ゴシック" panose="020B0609070205080204" pitchFamily="49" charset="-128"/>
                <a:ea typeface="ＭＳ ゴシック" panose="020B0609070205080204" pitchFamily="49" charset="-128"/>
              </a:rPr>
              <a:t>筑西市</a:t>
            </a:r>
            <a:endParaRPr kumimoji="1" lang="ja-JP" altLang="en-US" sz="900" dirty="0">
              <a:solidFill>
                <a:schemeClr val="tx1"/>
              </a:solidFill>
              <a:latin typeface="ＭＳ ゴシック" panose="020B0609070205080204" pitchFamily="49" charset="-128"/>
              <a:ea typeface="ＭＳ ゴシック" panose="020B0609070205080204" pitchFamily="49" charset="-128"/>
            </a:endParaRPr>
          </a:p>
        </p:txBody>
      </p:sp>
      <p:sp>
        <p:nvSpPr>
          <p:cNvPr id="12" name="正方形/長方形 11"/>
          <p:cNvSpPr/>
          <p:nvPr/>
        </p:nvSpPr>
        <p:spPr>
          <a:xfrm>
            <a:off x="1330657" y="2754438"/>
            <a:ext cx="409432" cy="1538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13" name="正方形/長方形 12"/>
          <p:cNvSpPr/>
          <p:nvPr/>
        </p:nvSpPr>
        <p:spPr>
          <a:xfrm>
            <a:off x="1228298" y="2717548"/>
            <a:ext cx="614150" cy="2275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chemeClr val="tx1"/>
                </a:solidFill>
                <a:latin typeface="ＭＳ ゴシック" panose="020B0609070205080204" pitchFamily="49" charset="-128"/>
                <a:ea typeface="ＭＳ ゴシック" panose="020B0609070205080204" pitchFamily="49" charset="-128"/>
              </a:rPr>
              <a:t>下妻市</a:t>
            </a:r>
            <a:endParaRPr kumimoji="1" lang="ja-JP" altLang="en-US" sz="900"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15"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テキスト ボックス 5"/>
          <p:cNvSpPr txBox="1"/>
          <p:nvPr/>
        </p:nvSpPr>
        <p:spPr>
          <a:xfrm>
            <a:off x="520307" y="6661001"/>
            <a:ext cx="3877985" cy="215444"/>
          </a:xfrm>
          <a:prstGeom prst="rect">
            <a:avLst/>
          </a:prstGeom>
          <a:solidFill>
            <a:schemeClr val="bg1"/>
          </a:solidFill>
        </p:spPr>
        <p:txBody>
          <a:bodyPr wrap="none" rtlCol="0">
            <a:spAutoFit/>
          </a:bodyPr>
          <a:lstStyle/>
          <a:p>
            <a:r>
              <a:rPr kumimoji="1" lang="ja-JP" altLang="en-US" sz="800" dirty="0" smtClean="0">
                <a:latin typeface="ＭＳ ゴシック" panose="020B0609070205080204" pitchFamily="49" charset="-128"/>
                <a:ea typeface="ＭＳ ゴシック" panose="020B0609070205080204" pitchFamily="49" charset="-128"/>
              </a:rPr>
              <a:t>日本ソフト販売株式会社「電子電話帳</a:t>
            </a:r>
            <a:r>
              <a:rPr kumimoji="1" lang="en-US" altLang="ja-JP" sz="800" dirty="0" smtClean="0">
                <a:latin typeface="ＭＳ ゴシック" panose="020B0609070205080204" pitchFamily="49" charset="-128"/>
                <a:ea typeface="ＭＳ ゴシック" panose="020B0609070205080204" pitchFamily="49" charset="-128"/>
              </a:rPr>
              <a:t>2003</a:t>
            </a:r>
            <a:r>
              <a:rPr kumimoji="1" lang="ja-JP" altLang="en-US" sz="800" dirty="0" smtClean="0">
                <a:latin typeface="ＭＳ ゴシック" panose="020B0609070205080204" pitchFamily="49" charset="-128"/>
                <a:ea typeface="ＭＳ ゴシック" panose="020B0609070205080204" pitchFamily="49" charset="-128"/>
              </a:rPr>
              <a:t>」、及び「電子電話帳</a:t>
            </a:r>
            <a:r>
              <a:rPr kumimoji="1" lang="en-US" altLang="ja-JP" sz="800" dirty="0" smtClean="0">
                <a:latin typeface="ＭＳ ゴシック" panose="020B0609070205080204" pitchFamily="49" charset="-128"/>
                <a:ea typeface="ＭＳ ゴシック" panose="020B0609070205080204" pitchFamily="49" charset="-128"/>
              </a:rPr>
              <a:t>2015</a:t>
            </a:r>
            <a:r>
              <a:rPr kumimoji="1" lang="ja-JP" altLang="en-US" sz="800" dirty="0" smtClean="0">
                <a:latin typeface="ＭＳ ゴシック" panose="020B0609070205080204" pitchFamily="49" charset="-128"/>
                <a:ea typeface="ＭＳ ゴシック" panose="020B0609070205080204" pitchFamily="49" charset="-128"/>
              </a:rPr>
              <a:t>」より作成</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20" name="円/楕円 19"/>
          <p:cNvSpPr/>
          <p:nvPr/>
        </p:nvSpPr>
        <p:spPr>
          <a:xfrm>
            <a:off x="6020043" y="5052211"/>
            <a:ext cx="66138" cy="6085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865924" y="5129819"/>
            <a:ext cx="88175" cy="9089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631207" y="4563035"/>
            <a:ext cx="1169161" cy="22056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73398" y="4617207"/>
            <a:ext cx="1532074" cy="108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凡例</a:t>
            </a:r>
            <a:r>
              <a:rPr kumimoji="1" lang="ja-JP" altLang="en-US" sz="1400" dirty="0" smtClean="0">
                <a:solidFill>
                  <a:schemeClr val="tx1"/>
                </a:solidFill>
              </a:rPr>
              <a:t>　</a:t>
            </a:r>
            <a:endParaRPr kumimoji="1" lang="en-US" altLang="ja-JP" sz="1400" dirty="0" smtClean="0">
              <a:solidFill>
                <a:schemeClr val="tx1"/>
              </a:solidFill>
            </a:endParaRPr>
          </a:p>
          <a:p>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書店</a:t>
            </a:r>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a:t>
            </a:r>
            <a:endParaRPr kumimoji="1" lang="ja-JP" altLang="en-US" sz="1200" dirty="0">
              <a:solidFill>
                <a:schemeClr val="tx1"/>
              </a:solidFill>
            </a:endParaRPr>
          </a:p>
        </p:txBody>
      </p:sp>
      <p:pic>
        <p:nvPicPr>
          <p:cNvPr id="7" name="図 6" descr="ss-2012032622054248896.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20043" y="3713169"/>
            <a:ext cx="725835" cy="725835"/>
          </a:xfrm>
          <a:prstGeom prst="rect">
            <a:avLst/>
          </a:prstGeom>
        </p:spPr>
      </p:pic>
      <p:sp>
        <p:nvSpPr>
          <p:cNvPr id="8" name="スライド番号プレースホルダー 7"/>
          <p:cNvSpPr>
            <a:spLocks noGrp="1"/>
          </p:cNvSpPr>
          <p:nvPr>
            <p:ph type="sldNum" sz="quarter" idx="12"/>
          </p:nvPr>
        </p:nvSpPr>
        <p:spPr/>
        <p:txBody>
          <a:bodyPr/>
          <a:lstStyle/>
          <a:p>
            <a:fld id="{5DBAE4E6-4D12-4A48-9B6B-6FA0B79BEE93}" type="slidenum">
              <a:rPr lang="en-US" smtClean="0"/>
              <a:t>7</a:t>
            </a:fld>
            <a:endParaRPr lang="en-US"/>
          </a:p>
        </p:txBody>
      </p:sp>
    </p:spTree>
    <p:extLst>
      <p:ext uri="{BB962C8B-B14F-4D97-AF65-F5344CB8AC3E}">
        <p14:creationId xmlns:p14="http://schemas.microsoft.com/office/powerpoint/2010/main" val="3622925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筑波大学の構成比</a:t>
            </a:r>
            <a:endParaRPr lang="en-US" dirty="0"/>
          </a:p>
        </p:txBody>
      </p:sp>
      <p:sp>
        <p:nvSpPr>
          <p:cNvPr id="3" name="コンテンツ プレースホルダー 2"/>
          <p:cNvSpPr>
            <a:spLocks noGrp="1"/>
          </p:cNvSpPr>
          <p:nvPr>
            <p:ph idx="1"/>
          </p:nvPr>
        </p:nvSpPr>
        <p:spPr>
          <a:xfrm>
            <a:off x="605350" y="3473343"/>
            <a:ext cx="8320551" cy="2956489"/>
          </a:xfrm>
        </p:spPr>
        <p:txBody>
          <a:bodyPr>
            <a:normAutofit fontScale="92500"/>
          </a:bodyPr>
          <a:lstStyle/>
          <a:p>
            <a:pPr marL="0" indent="0">
              <a:buNone/>
            </a:pPr>
            <a:r>
              <a:rPr lang="ja-JP" altLang="en-US" dirty="0" smtClean="0">
                <a:latin typeface="+mn-ea"/>
              </a:rPr>
              <a:t>　</a:t>
            </a:r>
            <a:r>
              <a:rPr lang="ja-JP" altLang="en-US" dirty="0" smtClean="0">
                <a:solidFill>
                  <a:schemeClr val="tx1"/>
                </a:solidFill>
                <a:latin typeface="+mn-ea"/>
              </a:rPr>
              <a:t>＜筑波大生</a:t>
            </a:r>
            <a:r>
              <a:rPr lang="en-US" altLang="ja-JP" dirty="0" smtClean="0">
                <a:solidFill>
                  <a:schemeClr val="tx1"/>
                </a:solidFill>
                <a:latin typeface="+mn-ea"/>
              </a:rPr>
              <a:t>1</a:t>
            </a:r>
            <a:r>
              <a:rPr lang="ja-JP" altLang="en-US" dirty="0" smtClean="0">
                <a:solidFill>
                  <a:schemeClr val="tx1"/>
                </a:solidFill>
                <a:latin typeface="+mn-ea"/>
              </a:rPr>
              <a:t>人当たり＞</a:t>
            </a:r>
            <a:endParaRPr lang="en-US" altLang="ja-JP" dirty="0" smtClean="0">
              <a:solidFill>
                <a:schemeClr val="tx1"/>
              </a:solidFill>
              <a:latin typeface="+mn-ea"/>
            </a:endParaRPr>
          </a:p>
          <a:p>
            <a:r>
              <a:rPr lang="ja-JP" altLang="en-US" dirty="0" smtClean="0">
                <a:solidFill>
                  <a:schemeClr val="tx1"/>
                </a:solidFill>
                <a:latin typeface="+mn-ea"/>
              </a:rPr>
              <a:t>書店・・・</a:t>
            </a:r>
            <a:r>
              <a:rPr lang="en-US" altLang="ja-JP" dirty="0" smtClean="0">
                <a:solidFill>
                  <a:schemeClr val="tx1"/>
                </a:solidFill>
                <a:latin typeface="+mn-ea"/>
              </a:rPr>
              <a:t>(11,533×10,000+14,745×6,800)/16,800</a:t>
            </a:r>
            <a:endParaRPr lang="en-US" altLang="ja-JP" dirty="0">
              <a:solidFill>
                <a:schemeClr val="tx1"/>
              </a:solidFill>
              <a:latin typeface="+mn-ea"/>
            </a:endParaRPr>
          </a:p>
          <a:p>
            <a:pPr marL="0" indent="0">
              <a:buNone/>
            </a:pPr>
            <a:r>
              <a:rPr lang="ja-JP" altLang="en-US" dirty="0" smtClean="0">
                <a:latin typeface="+mn-ea"/>
              </a:rPr>
              <a:t>＝</a:t>
            </a:r>
            <a:r>
              <a:rPr lang="en-US" altLang="ja-JP" b="1" dirty="0" smtClean="0">
                <a:solidFill>
                  <a:srgbClr val="FF0000"/>
                </a:solidFill>
                <a:latin typeface="+mn-ea"/>
              </a:rPr>
              <a:t>12,833</a:t>
            </a:r>
            <a:r>
              <a:rPr lang="ja-JP" altLang="en-US" b="1" dirty="0" smtClean="0">
                <a:solidFill>
                  <a:srgbClr val="FF0000"/>
                </a:solidFill>
                <a:latin typeface="+mn-ea"/>
              </a:rPr>
              <a:t>円</a:t>
            </a:r>
            <a:endParaRPr lang="en-US" altLang="ja-JP" b="1" dirty="0" smtClean="0">
              <a:solidFill>
                <a:srgbClr val="FF0000"/>
              </a:solidFill>
              <a:latin typeface="+mn-ea"/>
            </a:endParaRPr>
          </a:p>
          <a:p>
            <a:r>
              <a:rPr lang="ja-JP" altLang="en-US" dirty="0" smtClean="0">
                <a:solidFill>
                  <a:schemeClr val="tx1"/>
                </a:solidFill>
                <a:latin typeface="+mn-ea"/>
              </a:rPr>
              <a:t>ネット通販・・・</a:t>
            </a:r>
            <a:r>
              <a:rPr lang="en-US" altLang="ja-JP" dirty="0" smtClean="0">
                <a:solidFill>
                  <a:schemeClr val="tx1"/>
                </a:solidFill>
                <a:latin typeface="+mn-ea"/>
              </a:rPr>
              <a:t>(5,323×10,000+20,741×6,800)/16,800</a:t>
            </a:r>
          </a:p>
          <a:p>
            <a:pPr marL="0" indent="0">
              <a:buNone/>
            </a:pPr>
            <a:r>
              <a:rPr lang="ja-JP" altLang="en-US" dirty="0" smtClean="0">
                <a:latin typeface="+mn-ea"/>
              </a:rPr>
              <a:t>＝</a:t>
            </a:r>
            <a:r>
              <a:rPr lang="en-US" altLang="ja-JP" b="1" dirty="0" smtClean="0">
                <a:solidFill>
                  <a:srgbClr val="FF0000"/>
                </a:solidFill>
                <a:latin typeface="+mn-ea"/>
              </a:rPr>
              <a:t>11,564</a:t>
            </a:r>
            <a:r>
              <a:rPr lang="ja-JP" altLang="en-US" b="1" dirty="0" smtClean="0">
                <a:solidFill>
                  <a:srgbClr val="FF0000"/>
                </a:solidFill>
                <a:latin typeface="+mn-ea"/>
              </a:rPr>
              <a:t>円</a:t>
            </a:r>
            <a:endParaRPr lang="en-US" b="1" dirty="0">
              <a:solidFill>
                <a:srgbClr val="FF0000"/>
              </a:solidFill>
              <a:latin typeface="+mn-ea"/>
            </a:endParaRPr>
          </a:p>
        </p:txBody>
      </p:sp>
      <p:graphicFrame>
        <p:nvGraphicFramePr>
          <p:cNvPr id="4" name="コンテンツ プレースホルダー 3"/>
          <p:cNvGraphicFramePr>
            <a:graphicFrameLocks/>
          </p:cNvGraphicFramePr>
          <p:nvPr>
            <p:extLst/>
          </p:nvPr>
        </p:nvGraphicFramePr>
        <p:xfrm>
          <a:off x="737079" y="1572145"/>
          <a:ext cx="7624287" cy="1483360"/>
        </p:xfrm>
        <a:graphic>
          <a:graphicData uri="http://schemas.openxmlformats.org/drawingml/2006/table">
            <a:tbl>
              <a:tblPr firstRow="1" bandRow="1">
                <a:tableStyleId>{21E4AEA4-8DFA-4A89-87EB-49C32662AFE0}</a:tableStyleId>
              </a:tblPr>
              <a:tblGrid>
                <a:gridCol w="2947916">
                  <a:extLst>
                    <a:ext uri="{9D8B030D-6E8A-4147-A177-3AD203B41FA5}">
                      <a16:colId xmlns:a16="http://schemas.microsoft.com/office/drawing/2014/main" xmlns="" val="1080511577"/>
                    </a:ext>
                  </a:extLst>
                </a:gridCol>
                <a:gridCol w="2361063">
                  <a:extLst>
                    <a:ext uri="{9D8B030D-6E8A-4147-A177-3AD203B41FA5}">
                      <a16:colId xmlns:a16="http://schemas.microsoft.com/office/drawing/2014/main" xmlns="" val="1014408862"/>
                    </a:ext>
                  </a:extLst>
                </a:gridCol>
                <a:gridCol w="2315308">
                  <a:extLst>
                    <a:ext uri="{9D8B030D-6E8A-4147-A177-3AD203B41FA5}">
                      <a16:colId xmlns:a16="http://schemas.microsoft.com/office/drawing/2014/main" xmlns="" val="3851750119"/>
                    </a:ext>
                  </a:extLst>
                </a:gridCol>
              </a:tblGrid>
              <a:tr h="370840">
                <a:tc>
                  <a:txBody>
                    <a:bodyPr/>
                    <a:lstStyle/>
                    <a:p>
                      <a:endParaRPr lang="en-US" sz="1300" dirty="0"/>
                    </a:p>
                  </a:txBody>
                  <a:tcPr marL="86627" marR="86627"/>
                </a:tc>
                <a:tc>
                  <a:txBody>
                    <a:bodyPr/>
                    <a:lstStyle/>
                    <a:p>
                      <a:r>
                        <a:rPr lang="ja-JP" altLang="en-US" sz="1300" dirty="0" smtClean="0"/>
                        <a:t>学群生</a:t>
                      </a:r>
                      <a:endParaRPr lang="en-US" sz="1300" dirty="0"/>
                    </a:p>
                  </a:txBody>
                  <a:tcPr marL="86627" marR="86627"/>
                </a:tc>
                <a:tc>
                  <a:txBody>
                    <a:bodyPr/>
                    <a:lstStyle/>
                    <a:p>
                      <a:r>
                        <a:rPr lang="ja-JP" altLang="en-US" sz="1300" dirty="0" smtClean="0"/>
                        <a:t>院生</a:t>
                      </a:r>
                      <a:endParaRPr lang="en-US" sz="1300" dirty="0"/>
                    </a:p>
                  </a:txBody>
                  <a:tcPr marL="86627" marR="86627"/>
                </a:tc>
                <a:extLst>
                  <a:ext uri="{0D108BD9-81ED-4DB2-BD59-A6C34878D82A}">
                    <a16:rowId xmlns:a16="http://schemas.microsoft.com/office/drawing/2014/main" xmlns="" val="475760921"/>
                  </a:ext>
                </a:extLst>
              </a:tr>
              <a:tr h="370840">
                <a:tc>
                  <a:txBody>
                    <a:bodyPr/>
                    <a:lstStyle/>
                    <a:p>
                      <a:r>
                        <a:rPr lang="ja-JP" altLang="en-US" sz="1300" dirty="0" smtClean="0"/>
                        <a:t>人数</a:t>
                      </a:r>
                      <a:endParaRPr lang="en-US" altLang="ja-JP" sz="1300" dirty="0" smtClean="0"/>
                    </a:p>
                  </a:txBody>
                  <a:tcPr marL="86627" marR="86627"/>
                </a:tc>
                <a:tc>
                  <a:txBody>
                    <a:bodyPr/>
                    <a:lstStyle/>
                    <a:p>
                      <a:r>
                        <a:rPr lang="en-US" altLang="ja-JP" sz="1300" dirty="0" smtClean="0"/>
                        <a:t>10,000</a:t>
                      </a:r>
                      <a:r>
                        <a:rPr lang="ja-JP" altLang="en-US" sz="1300" dirty="0" smtClean="0"/>
                        <a:t>人</a:t>
                      </a:r>
                      <a:endParaRPr lang="en-US" sz="1300" dirty="0"/>
                    </a:p>
                  </a:txBody>
                  <a:tcPr marL="86627" marR="86627"/>
                </a:tc>
                <a:tc>
                  <a:txBody>
                    <a:bodyPr/>
                    <a:lstStyle/>
                    <a:p>
                      <a:r>
                        <a:rPr lang="en-US" altLang="ja-JP" sz="1300" dirty="0" smtClean="0"/>
                        <a:t>6,800</a:t>
                      </a:r>
                      <a:r>
                        <a:rPr lang="ja-JP" altLang="en-US" sz="1300" dirty="0" smtClean="0"/>
                        <a:t>人</a:t>
                      </a:r>
                      <a:endParaRPr lang="en-US" sz="1300" dirty="0"/>
                    </a:p>
                  </a:txBody>
                  <a:tcPr marL="86627" marR="86627"/>
                </a:tc>
                <a:extLst>
                  <a:ext uri="{0D108BD9-81ED-4DB2-BD59-A6C34878D82A}">
                    <a16:rowId xmlns:a16="http://schemas.microsoft.com/office/drawing/2014/main" xmlns="" val="1780148704"/>
                  </a:ext>
                </a:extLst>
              </a:tr>
              <a:tr h="370840">
                <a:tc>
                  <a:txBody>
                    <a:bodyPr/>
                    <a:lstStyle/>
                    <a:p>
                      <a:r>
                        <a:rPr lang="ja-JP" altLang="en-US" sz="1300" dirty="0" smtClean="0"/>
                        <a:t>書店での年間平均購入金額</a:t>
                      </a:r>
                      <a:endParaRPr lang="en-US" sz="1300" dirty="0"/>
                    </a:p>
                  </a:txBody>
                  <a:tcPr marL="86627" marR="86627"/>
                </a:tc>
                <a:tc>
                  <a:txBody>
                    <a:bodyPr/>
                    <a:lstStyle/>
                    <a:p>
                      <a:r>
                        <a:rPr lang="en-US" altLang="ja-JP" sz="1300" dirty="0" smtClean="0"/>
                        <a:t>11,533</a:t>
                      </a:r>
                      <a:r>
                        <a:rPr lang="ja-JP" altLang="en-US" sz="1300" dirty="0" smtClean="0"/>
                        <a:t>円</a:t>
                      </a:r>
                      <a:endParaRPr lang="en-US" sz="1300" dirty="0"/>
                    </a:p>
                  </a:txBody>
                  <a:tcPr marL="86627" marR="86627"/>
                </a:tc>
                <a:tc>
                  <a:txBody>
                    <a:bodyPr/>
                    <a:lstStyle/>
                    <a:p>
                      <a:r>
                        <a:rPr lang="en-US" altLang="ja-JP" sz="1300" dirty="0" smtClean="0"/>
                        <a:t>14,745</a:t>
                      </a:r>
                      <a:r>
                        <a:rPr lang="ja-JP" altLang="en-US" sz="1300" dirty="0" smtClean="0"/>
                        <a:t>円</a:t>
                      </a:r>
                      <a:endParaRPr lang="en-US" sz="1300" dirty="0"/>
                    </a:p>
                  </a:txBody>
                  <a:tcPr marL="86627" marR="86627"/>
                </a:tc>
                <a:extLst>
                  <a:ext uri="{0D108BD9-81ED-4DB2-BD59-A6C34878D82A}">
                    <a16:rowId xmlns:a16="http://schemas.microsoft.com/office/drawing/2014/main" xmlns="" val="3780210254"/>
                  </a:ext>
                </a:extLst>
              </a:tr>
              <a:tr h="370840">
                <a:tc>
                  <a:txBody>
                    <a:bodyPr/>
                    <a:lstStyle/>
                    <a:p>
                      <a:r>
                        <a:rPr lang="ja-JP" altLang="en-US" sz="1300" dirty="0" smtClean="0"/>
                        <a:t>ネット通販での　</a:t>
                      </a:r>
                      <a:r>
                        <a:rPr lang="en-US" altLang="ja-JP" sz="1300" dirty="0" smtClean="0"/>
                        <a:t>〃</a:t>
                      </a:r>
                      <a:endParaRPr lang="en-US" sz="1300" dirty="0"/>
                    </a:p>
                  </a:txBody>
                  <a:tcPr marL="86627" marR="86627"/>
                </a:tc>
                <a:tc>
                  <a:txBody>
                    <a:bodyPr/>
                    <a:lstStyle/>
                    <a:p>
                      <a:r>
                        <a:rPr lang="en-US" altLang="ja-JP" sz="1300" dirty="0" smtClean="0"/>
                        <a:t>5,323</a:t>
                      </a:r>
                      <a:r>
                        <a:rPr lang="ja-JP" altLang="en-US" sz="1300" dirty="0" smtClean="0"/>
                        <a:t>円</a:t>
                      </a:r>
                      <a:endParaRPr lang="en-US" sz="1300" dirty="0"/>
                    </a:p>
                  </a:txBody>
                  <a:tcPr marL="86627" marR="86627"/>
                </a:tc>
                <a:tc>
                  <a:txBody>
                    <a:bodyPr/>
                    <a:lstStyle/>
                    <a:p>
                      <a:r>
                        <a:rPr lang="en-US" altLang="ja-JP" sz="1300" dirty="0" smtClean="0"/>
                        <a:t>20,741</a:t>
                      </a:r>
                      <a:r>
                        <a:rPr lang="ja-JP" altLang="en-US" sz="1300" dirty="0" smtClean="0"/>
                        <a:t>円</a:t>
                      </a:r>
                      <a:endParaRPr lang="en-US" sz="1300" dirty="0"/>
                    </a:p>
                  </a:txBody>
                  <a:tcPr marL="86627" marR="86627"/>
                </a:tc>
                <a:extLst>
                  <a:ext uri="{0D108BD9-81ED-4DB2-BD59-A6C34878D82A}">
                    <a16:rowId xmlns:a16="http://schemas.microsoft.com/office/drawing/2014/main" xmlns="" val="2583593707"/>
                  </a:ext>
                </a:extLst>
              </a:tr>
            </a:tbl>
          </a:graphicData>
        </a:graphic>
      </p:graphicFrame>
      <p:sp>
        <p:nvSpPr>
          <p:cNvPr id="5" name="スライド番号プレースホルダー 4"/>
          <p:cNvSpPr>
            <a:spLocks noGrp="1"/>
          </p:cNvSpPr>
          <p:nvPr>
            <p:ph type="sldNum" sz="quarter" idx="12"/>
          </p:nvPr>
        </p:nvSpPr>
        <p:spPr/>
        <p:txBody>
          <a:bodyPr/>
          <a:lstStyle/>
          <a:p>
            <a:fld id="{5DBAE4E6-4D12-4A48-9B6B-6FA0B79BEE93}" type="slidenum">
              <a:rPr lang="en-US" smtClean="0"/>
              <a:t>70</a:t>
            </a:fld>
            <a:endParaRPr lang="en-US"/>
          </a:p>
        </p:txBody>
      </p:sp>
    </p:spTree>
    <p:extLst>
      <p:ext uri="{BB962C8B-B14F-4D97-AF65-F5344CB8AC3E}">
        <p14:creationId xmlns:p14="http://schemas.microsoft.com/office/powerpoint/2010/main" val="3214317272"/>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5123"/>
            <a:ext cx="5486399" cy="868363"/>
          </a:xfrm>
          <a:solidFill>
            <a:schemeClr val="accent1"/>
          </a:solidFill>
        </p:spPr>
        <p:txBody>
          <a:bodyPr/>
          <a:lstStyle/>
          <a:p>
            <a:r>
              <a:rPr lang="ja-JP" altLang="en-US" sz="4400" dirty="0">
                <a:solidFill>
                  <a:schemeClr val="bg1"/>
                </a:solidFill>
                <a:latin typeface="メイリオ" panose="020B0604030504040204" pitchFamily="50" charset="-128"/>
                <a:ea typeface="メイリオ" panose="020B0604030504040204" pitchFamily="50" charset="-128"/>
              </a:rPr>
              <a:t>業界内での利益分配</a:t>
            </a:r>
            <a:endParaRPr lang="en-US" sz="4400"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4303342" y="2189643"/>
            <a:ext cx="4840659" cy="2893100"/>
          </a:xfrm>
          <a:prstGeom prst="rect">
            <a:avLst/>
          </a:prstGeom>
        </p:spPr>
        <p:txBody>
          <a:bodyPr wrap="square">
            <a:spAutoFit/>
          </a:bodyPr>
          <a:lstStyle/>
          <a:p>
            <a:r>
              <a:rPr lang="ja-JP" altLang="en-US" dirty="0">
                <a:solidFill>
                  <a:srgbClr val="4C4C4C"/>
                </a:solidFill>
                <a:latin typeface="メイリオ" panose="020B0604030504040204" pitchFamily="50" charset="-128"/>
                <a:ea typeface="メイリオ" panose="020B0604030504040204" pitchFamily="50" charset="-128"/>
              </a:rPr>
              <a:t/>
            </a:r>
            <a:br>
              <a:rPr lang="ja-JP" altLang="en-US" dirty="0">
                <a:solidFill>
                  <a:srgbClr val="4C4C4C"/>
                </a:solidFill>
                <a:latin typeface="メイリオ" panose="020B0604030504040204" pitchFamily="50" charset="-128"/>
                <a:ea typeface="メイリオ" panose="020B0604030504040204" pitchFamily="50" charset="-128"/>
              </a:rPr>
            </a:br>
            <a:r>
              <a:rPr lang="ja-JP" altLang="en-US" sz="2400" dirty="0">
                <a:solidFill>
                  <a:srgbClr val="4C4C4C"/>
                </a:solidFill>
                <a:latin typeface="ＭＳ Ｐゴシック" panose="020B0600070205080204" pitchFamily="50" charset="-128"/>
                <a:ea typeface="ＭＳ Ｐゴシック" panose="020B0600070205080204" pitchFamily="50" charset="-128"/>
              </a:rPr>
              <a:t>ここから運営費や人件費を引くと</a:t>
            </a:r>
            <a:endParaRPr lang="en-US" altLang="ja-JP" sz="2400" dirty="0">
              <a:solidFill>
                <a:srgbClr val="4C4C4C"/>
              </a:solidFill>
              <a:latin typeface="ＭＳ Ｐゴシック" panose="020B0600070205080204" pitchFamily="50" charset="-128"/>
              <a:ea typeface="ＭＳ Ｐゴシック" panose="020B0600070205080204" pitchFamily="50" charset="-128"/>
            </a:endParaRPr>
          </a:p>
          <a:p>
            <a:r>
              <a:rPr lang="ja-JP" altLang="en-US" sz="2400" dirty="0">
                <a:solidFill>
                  <a:srgbClr val="4C4C4C"/>
                </a:solidFill>
                <a:latin typeface="ＭＳ Ｐゴシック" panose="020B0600070205080204" pitchFamily="50" charset="-128"/>
                <a:ea typeface="ＭＳ Ｐゴシック" panose="020B0600070205080204" pitchFamily="50" charset="-128"/>
              </a:rPr>
              <a:t>書店に残る純粋な利益は</a:t>
            </a:r>
            <a:endParaRPr lang="en-US" altLang="ja-JP" sz="2400" dirty="0">
              <a:solidFill>
                <a:srgbClr val="4C4C4C"/>
              </a:solidFill>
              <a:latin typeface="ＭＳ Ｐゴシック" panose="020B0600070205080204" pitchFamily="50" charset="-128"/>
              <a:ea typeface="ＭＳ Ｐゴシック" panose="020B0600070205080204" pitchFamily="50" charset="-128"/>
            </a:endParaRPr>
          </a:p>
          <a:p>
            <a:r>
              <a:rPr lang="ja-JP" altLang="en-US" sz="3200" dirty="0">
                <a:solidFill>
                  <a:srgbClr val="FF0000"/>
                </a:solidFill>
                <a:latin typeface="ＭＳ Ｐゴシック" panose="020B0600070205080204" pitchFamily="50" charset="-128"/>
                <a:ea typeface="ＭＳ Ｐゴシック" panose="020B0600070205080204" pitchFamily="50" charset="-128"/>
              </a:rPr>
              <a:t>平均１％</a:t>
            </a:r>
            <a:r>
              <a:rPr lang="ja-JP" altLang="en-US" sz="2400" dirty="0">
                <a:solidFill>
                  <a:srgbClr val="4C4C4C"/>
                </a:solidFill>
                <a:latin typeface="ＭＳ Ｐゴシック" panose="020B0600070205080204" pitchFamily="50" charset="-128"/>
                <a:ea typeface="ＭＳ Ｐゴシック" panose="020B0600070205080204" pitchFamily="50" charset="-128"/>
              </a:rPr>
              <a:t>程度</a:t>
            </a:r>
            <a:endParaRPr lang="en-US" altLang="ja-JP" sz="2400" dirty="0">
              <a:solidFill>
                <a:srgbClr val="4C4C4C"/>
              </a:solidFill>
              <a:latin typeface="ＭＳ Ｐゴシック" panose="020B0600070205080204" pitchFamily="50" charset="-128"/>
              <a:ea typeface="ＭＳ Ｐゴシック" panose="020B0600070205080204" pitchFamily="50" charset="-128"/>
            </a:endParaRPr>
          </a:p>
          <a:p>
            <a:endParaRPr lang="en-US" altLang="ja-JP" sz="2400" dirty="0">
              <a:solidFill>
                <a:srgbClr val="4C4C4C"/>
              </a:solidFill>
              <a:latin typeface="ＭＳ Ｐゴシック" panose="020B0600070205080204" pitchFamily="50" charset="-128"/>
              <a:ea typeface="ＭＳ Ｐゴシック" panose="020B0600070205080204" pitchFamily="50" charset="-128"/>
            </a:endParaRPr>
          </a:p>
          <a:p>
            <a:r>
              <a:rPr lang="en-US" altLang="ja-JP" sz="2400" dirty="0">
                <a:solidFill>
                  <a:srgbClr val="4C4C4C"/>
                </a:solidFill>
                <a:latin typeface="ＭＳ Ｐゴシック" panose="020B0600070205080204" pitchFamily="50" charset="-128"/>
                <a:ea typeface="ＭＳ Ｐゴシック" panose="020B0600070205080204" pitchFamily="50" charset="-128"/>
              </a:rPr>
              <a:t>1000</a:t>
            </a:r>
            <a:r>
              <a:rPr lang="ja-JP" altLang="en-US" sz="2400" dirty="0">
                <a:solidFill>
                  <a:srgbClr val="4C4C4C"/>
                </a:solidFill>
                <a:latin typeface="ＭＳ Ｐゴシック" panose="020B0600070205080204" pitchFamily="50" charset="-128"/>
                <a:ea typeface="ＭＳ Ｐゴシック" panose="020B0600070205080204" pitchFamily="50" charset="-128"/>
              </a:rPr>
              <a:t>円の書籍を買っても書店に入るのは</a:t>
            </a:r>
            <a:r>
              <a:rPr lang="en-US" altLang="ja-JP" sz="3600" dirty="0">
                <a:solidFill>
                  <a:srgbClr val="FF0000"/>
                </a:solidFill>
                <a:latin typeface="ＭＳ Ｐゴシック" panose="020B0600070205080204" pitchFamily="50" charset="-128"/>
                <a:ea typeface="ＭＳ Ｐゴシック" panose="020B0600070205080204" pitchFamily="50" charset="-128"/>
              </a:rPr>
              <a:t>10</a:t>
            </a:r>
            <a:r>
              <a:rPr lang="ja-JP" altLang="en-US" sz="3600" dirty="0">
                <a:solidFill>
                  <a:srgbClr val="FF0000"/>
                </a:solidFill>
                <a:latin typeface="ＭＳ Ｐゴシック" panose="020B0600070205080204" pitchFamily="50" charset="-128"/>
                <a:ea typeface="ＭＳ Ｐゴシック" panose="020B0600070205080204" pitchFamily="50" charset="-128"/>
              </a:rPr>
              <a:t>円</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331064" y="6377365"/>
            <a:ext cx="4108817" cy="369332"/>
          </a:xfrm>
          <a:prstGeom prst="rect">
            <a:avLst/>
          </a:prstGeom>
        </p:spPr>
        <p:txBody>
          <a:bodyPr wrap="none">
            <a:spAutoFit/>
          </a:bodyPr>
          <a:lstStyle/>
          <a:p>
            <a:r>
              <a:rPr lang="ja-JP" altLang="en-US" dirty="0"/>
              <a:t>出典：日本著者販促センターより作成</a:t>
            </a:r>
          </a:p>
        </p:txBody>
      </p:sp>
      <p:pic>
        <p:nvPicPr>
          <p:cNvPr id="15" name="図 14"/>
          <p:cNvPicPr>
            <a:picLocks noChangeAspect="1"/>
          </p:cNvPicPr>
          <p:nvPr/>
        </p:nvPicPr>
        <p:blipFill rotWithShape="1">
          <a:blip r:embed="rId2" cstate="email">
            <a:extLst>
              <a:ext uri="{28A0092B-C50C-407E-A947-70E740481C1C}">
                <a14:useLocalDpi xmlns:a14="http://schemas.microsoft.com/office/drawing/2010/main" val="0"/>
              </a:ext>
            </a:extLst>
          </a:blip>
          <a:srcRect t="11580"/>
          <a:stretch/>
        </p:blipFill>
        <p:spPr>
          <a:xfrm>
            <a:off x="-686991" y="1972809"/>
            <a:ext cx="6120915" cy="3757249"/>
          </a:xfrm>
          <a:prstGeom prst="rect">
            <a:avLst/>
          </a:prstGeom>
        </p:spPr>
      </p:pic>
      <p:sp>
        <p:nvSpPr>
          <p:cNvPr id="16" name="テキスト ボックス 15"/>
          <p:cNvSpPr txBox="1"/>
          <p:nvPr/>
        </p:nvSpPr>
        <p:spPr>
          <a:xfrm>
            <a:off x="331063" y="961211"/>
            <a:ext cx="4036682" cy="523220"/>
          </a:xfrm>
          <a:prstGeom prst="rect">
            <a:avLst/>
          </a:prstGeom>
          <a:noFill/>
        </p:spPr>
        <p:txBody>
          <a:bodyPr wrap="none" rtlCol="0">
            <a:spAutoFit/>
          </a:bodyPr>
          <a:lstStyle/>
          <a:p>
            <a:r>
              <a:rPr lang="ja-JP" altLang="en-US" sz="2800" u="sng" dirty="0">
                <a:latin typeface="ＭＳ Ｐゴシック" panose="020B0600070205080204" pitchFamily="50" charset="-128"/>
                <a:ea typeface="ＭＳ Ｐゴシック" panose="020B0600070205080204" pitchFamily="50" charset="-128"/>
              </a:rPr>
              <a:t>書籍売り上げの利益分配</a:t>
            </a:r>
          </a:p>
        </p:txBody>
      </p:sp>
      <p:sp>
        <p:nvSpPr>
          <p:cNvPr id="6" name="スライド番号プレースホルダー 5"/>
          <p:cNvSpPr>
            <a:spLocks noGrp="1"/>
          </p:cNvSpPr>
          <p:nvPr>
            <p:ph type="sldNum" sz="quarter" idx="12"/>
          </p:nvPr>
        </p:nvSpPr>
        <p:spPr/>
        <p:txBody>
          <a:bodyPr/>
          <a:lstStyle/>
          <a:p>
            <a:fld id="{5DBAE4E6-4D12-4A48-9B6B-6FA0B79BEE93}" type="slidenum">
              <a:rPr lang="en-US" smtClean="0"/>
              <a:t>71</a:t>
            </a:fld>
            <a:endParaRPr lang="en-US"/>
          </a:p>
        </p:txBody>
      </p:sp>
    </p:spTree>
    <p:extLst>
      <p:ext uri="{BB962C8B-B14F-4D97-AF65-F5344CB8AC3E}">
        <p14:creationId xmlns:p14="http://schemas.microsoft.com/office/powerpoint/2010/main" val="2139701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5123"/>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書店ゼロ地域</a:t>
            </a:r>
            <a:endParaRPr lang="en-US" dirty="0">
              <a:solidFill>
                <a:schemeClr val="bg1"/>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432167" y="6327946"/>
            <a:ext cx="3296095" cy="338554"/>
          </a:xfrm>
          <a:prstGeom prst="rect">
            <a:avLst/>
          </a:prstGeom>
        </p:spPr>
        <p:txBody>
          <a:bodyPr wrap="none">
            <a:spAutoFit/>
          </a:bodyPr>
          <a:lstStyle/>
          <a:p>
            <a:r>
              <a:rPr lang="en-US" altLang="ja-JP" sz="1600" dirty="0">
                <a:latin typeface="ＭＳ Ｐゴシック"/>
                <a:ea typeface="ＭＳ Ｐゴシック"/>
                <a:cs typeface="ＭＳ Ｐゴシック"/>
              </a:rPr>
              <a:t>http://www.1book.co.jp/005563.html</a:t>
            </a:r>
            <a:endParaRPr lang="ja-JP" altLang="en-US" sz="1600" dirty="0">
              <a:latin typeface="ＭＳ Ｐゴシック"/>
              <a:ea typeface="ＭＳ Ｐゴシック"/>
              <a:cs typeface="ＭＳ Ｐゴシック"/>
            </a:endParaRPr>
          </a:p>
        </p:txBody>
      </p:sp>
      <p:sp>
        <p:nvSpPr>
          <p:cNvPr id="7" name="テキスト ボックス 6"/>
          <p:cNvSpPr txBox="1"/>
          <p:nvPr/>
        </p:nvSpPr>
        <p:spPr>
          <a:xfrm>
            <a:off x="432167" y="5868819"/>
            <a:ext cx="3440365" cy="369332"/>
          </a:xfrm>
          <a:prstGeom prst="rect">
            <a:avLst/>
          </a:prstGeom>
          <a:noFill/>
        </p:spPr>
        <p:txBody>
          <a:bodyPr wrap="none" rtlCol="0">
            <a:spAutoFit/>
          </a:bodyPr>
          <a:lstStyle/>
          <a:p>
            <a:r>
              <a:rPr lang="ja-JP" altLang="en-US" dirty="0">
                <a:latin typeface="ＭＳ Ｐゴシック"/>
                <a:ea typeface="ＭＳ Ｐゴシック"/>
                <a:cs typeface="ＭＳ Ｐゴシック"/>
              </a:rPr>
              <a:t>日本著者販促センターの調査より</a:t>
            </a:r>
          </a:p>
        </p:txBody>
      </p:sp>
      <p:pic>
        <p:nvPicPr>
          <p:cNvPr id="18" name="図 17" descr="名称未設定.png"/>
          <p:cNvPicPr>
            <a:picLocks noChangeAspect="1"/>
          </p:cNvPicPr>
          <p:nvPr/>
        </p:nvPicPr>
        <p:blipFill rotWithShape="1">
          <a:blip r:embed="rId3">
            <a:extLst>
              <a:ext uri="{28A0092B-C50C-407E-A947-70E740481C1C}">
                <a14:useLocalDpi xmlns:a14="http://schemas.microsoft.com/office/drawing/2010/main" val="0"/>
              </a:ext>
            </a:extLst>
          </a:blip>
          <a:srcRect r="53059" b="9242"/>
          <a:stretch/>
        </p:blipFill>
        <p:spPr>
          <a:xfrm>
            <a:off x="443635" y="998133"/>
            <a:ext cx="4237492" cy="4716341"/>
          </a:xfrm>
          <a:prstGeom prst="rect">
            <a:avLst/>
          </a:prstGeom>
        </p:spPr>
      </p:pic>
      <p:sp>
        <p:nvSpPr>
          <p:cNvPr id="19" name="テキスト ボックス 18"/>
          <p:cNvSpPr txBox="1"/>
          <p:nvPr/>
        </p:nvSpPr>
        <p:spPr>
          <a:xfrm>
            <a:off x="4874790" y="1526495"/>
            <a:ext cx="4129657" cy="1261884"/>
          </a:xfrm>
          <a:prstGeom prst="rect">
            <a:avLst/>
          </a:prstGeom>
          <a:noFill/>
        </p:spPr>
        <p:txBody>
          <a:bodyPr wrap="none" rtlCol="0">
            <a:spAutoFit/>
          </a:bodyPr>
          <a:lstStyle/>
          <a:p>
            <a:r>
              <a:rPr lang="ja-JP" altLang="en-US" sz="3200" dirty="0">
                <a:latin typeface="ＭＳ Ｐゴシック"/>
                <a:ea typeface="ＭＳ Ｐゴシック"/>
                <a:cs typeface="ＭＳ Ｐゴシック"/>
              </a:rPr>
              <a:t>全国</a:t>
            </a:r>
            <a:r>
              <a:rPr lang="en-US" altLang="ja-JP" sz="4400" dirty="0">
                <a:solidFill>
                  <a:srgbClr val="FF0000"/>
                </a:solidFill>
                <a:latin typeface="ＭＳ Ｐゴシック"/>
                <a:ea typeface="ＭＳ Ｐゴシック"/>
                <a:cs typeface="ＭＳ Ｐゴシック"/>
              </a:rPr>
              <a:t>332</a:t>
            </a:r>
            <a:r>
              <a:rPr lang="ja-JP" altLang="en-US" sz="3200" dirty="0">
                <a:latin typeface="ＭＳ Ｐゴシック"/>
                <a:ea typeface="ＭＳ Ｐゴシック"/>
                <a:cs typeface="ＭＳ Ｐゴシック"/>
              </a:rPr>
              <a:t>の自治体で</a:t>
            </a:r>
            <a:endParaRPr lang="en-US" altLang="ja-JP" sz="3200" dirty="0">
              <a:latin typeface="ＭＳ Ｐゴシック"/>
              <a:ea typeface="ＭＳ Ｐゴシック"/>
              <a:cs typeface="ＭＳ Ｐゴシック"/>
            </a:endParaRPr>
          </a:p>
          <a:p>
            <a:r>
              <a:rPr lang="ja-JP" altLang="en-US" sz="3200" dirty="0">
                <a:latin typeface="ＭＳ Ｐゴシック"/>
                <a:ea typeface="ＭＳ Ｐゴシック"/>
                <a:cs typeface="ＭＳ Ｐゴシック"/>
              </a:rPr>
              <a:t>書店が存在しない！！</a:t>
            </a:r>
          </a:p>
        </p:txBody>
      </p:sp>
      <p:sp>
        <p:nvSpPr>
          <p:cNvPr id="20" name="正方形/長方形 19"/>
          <p:cNvSpPr/>
          <p:nvPr/>
        </p:nvSpPr>
        <p:spPr>
          <a:xfrm>
            <a:off x="4874791" y="3839487"/>
            <a:ext cx="4227439" cy="1077218"/>
          </a:xfrm>
          <a:prstGeom prst="rect">
            <a:avLst/>
          </a:prstGeom>
        </p:spPr>
        <p:txBody>
          <a:bodyPr wrap="none">
            <a:spAutoFit/>
          </a:bodyPr>
          <a:lstStyle/>
          <a:p>
            <a:r>
              <a:rPr lang="ja-JP" altLang="en-US" sz="3200" dirty="0">
                <a:latin typeface="ＭＳ Ｐゴシック"/>
                <a:ea typeface="ＭＳ Ｐゴシック"/>
                <a:cs typeface="ＭＳ Ｐゴシック"/>
              </a:rPr>
              <a:t>書店ゼロ地域が</a:t>
            </a:r>
            <a:endParaRPr lang="en-US" altLang="ja-JP" sz="3200" dirty="0">
              <a:latin typeface="ＭＳ Ｐゴシック"/>
              <a:ea typeface="ＭＳ Ｐゴシック"/>
              <a:cs typeface="ＭＳ Ｐゴシック"/>
            </a:endParaRPr>
          </a:p>
          <a:p>
            <a:r>
              <a:rPr lang="ja-JP" altLang="en-US" sz="3200" dirty="0">
                <a:latin typeface="ＭＳ Ｐゴシック"/>
                <a:ea typeface="ＭＳ Ｐゴシック"/>
                <a:cs typeface="ＭＳ Ｐゴシック"/>
              </a:rPr>
              <a:t>今後さらに増えていく</a:t>
            </a:r>
            <a:r>
              <a:rPr lang="en-US" altLang="ja-JP" sz="3200" dirty="0">
                <a:latin typeface="ＭＳ Ｐゴシック"/>
                <a:ea typeface="ＭＳ Ｐゴシック"/>
                <a:cs typeface="ＭＳ Ｐゴシック"/>
              </a:rPr>
              <a:t>…</a:t>
            </a: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72</a:t>
            </a:fld>
            <a:endParaRPr lang="en-US"/>
          </a:p>
        </p:txBody>
      </p:sp>
    </p:spTree>
    <p:extLst>
      <p:ext uri="{BB962C8B-B14F-4D97-AF65-F5344CB8AC3E}">
        <p14:creationId xmlns:p14="http://schemas.microsoft.com/office/powerpoint/2010/main" val="2293093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書店数.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8907" y="1511532"/>
            <a:ext cx="7192184" cy="5044936"/>
          </a:xfrm>
          <a:prstGeom prst="rect">
            <a:avLst/>
          </a:prstGeom>
        </p:spPr>
      </p:pic>
      <p:sp>
        <p:nvSpPr>
          <p:cNvPr id="2" name="タイトル 1"/>
          <p:cNvSpPr>
            <a:spLocks noGrp="1"/>
          </p:cNvSpPr>
          <p:nvPr>
            <p:ph type="title"/>
          </p:nvPr>
        </p:nvSpPr>
        <p:spPr>
          <a:xfrm>
            <a:off x="4" y="1"/>
            <a:ext cx="4909655" cy="151153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全国的な</a:t>
            </a:r>
            <a:r>
              <a:rPr kumimoji="1" lang="en-US" altLang="ja-JP" dirty="0" smtClean="0">
                <a:solidFill>
                  <a:schemeClr val="bg1"/>
                </a:solidFill>
                <a:latin typeface="メイリオ" panose="020B0604030504040204" pitchFamily="50" charset="-128"/>
                <a:ea typeface="メイリオ" panose="020B0604030504040204" pitchFamily="50" charset="-128"/>
              </a:rPr>
              <a:t/>
            </a:r>
            <a:br>
              <a:rPr kumimoji="1" lang="en-US" altLang="ja-JP" dirty="0" smtClean="0">
                <a:solidFill>
                  <a:schemeClr val="bg1"/>
                </a:solidFill>
                <a:latin typeface="メイリオ" panose="020B0604030504040204" pitchFamily="50" charset="-128"/>
                <a:ea typeface="メイリオ" panose="020B0604030504040204" pitchFamily="50" charset="-128"/>
              </a:rPr>
            </a:br>
            <a:r>
              <a:rPr kumimoji="1" lang="ja-JP" altLang="en-US" dirty="0" smtClean="0">
                <a:solidFill>
                  <a:schemeClr val="bg1"/>
                </a:solidFill>
                <a:latin typeface="メイリオ" panose="020B0604030504040204" pitchFamily="50" charset="-128"/>
                <a:ea typeface="メイリオ" panose="020B0604030504040204" pitchFamily="50" charset="-128"/>
              </a:rPr>
              <a:t>書店消滅の傾向</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0" name="コンテンツ プレースホルダー 9"/>
          <p:cNvSpPr>
            <a:spLocks noGrp="1"/>
          </p:cNvSpPr>
          <p:nvPr>
            <p:ph idx="1"/>
          </p:nvPr>
        </p:nvSpPr>
        <p:spPr/>
        <p:txBody>
          <a:bodyPr/>
          <a:lstStyle/>
          <a:p>
            <a:pPr marL="0" indent="0">
              <a:buNone/>
            </a:pPr>
            <a:r>
              <a:rPr kumimoji="1" lang="ja-JP" altLang="en-US" dirty="0" smtClean="0"/>
              <a:t>　</a:t>
            </a:r>
            <a:endParaRPr kumimoji="1" lang="ja-JP" altLang="en-US" dirty="0"/>
          </a:p>
        </p:txBody>
      </p:sp>
      <p:sp>
        <p:nvSpPr>
          <p:cNvPr id="5" name="テキスト ボックス 4"/>
          <p:cNvSpPr txBox="1"/>
          <p:nvPr/>
        </p:nvSpPr>
        <p:spPr>
          <a:xfrm>
            <a:off x="2651722" y="4196587"/>
            <a:ext cx="4093236" cy="1785104"/>
          </a:xfrm>
          <a:prstGeom prst="rect">
            <a:avLst/>
          </a:prstGeom>
          <a:solidFill>
            <a:schemeClr val="accent6">
              <a:lumMod val="60000"/>
              <a:lumOff val="40000"/>
            </a:schemeClr>
          </a:solidFill>
        </p:spPr>
        <p:txBody>
          <a:bodyPr wrap="square" rtlCol="0">
            <a:spAutoFit/>
          </a:bodyPr>
          <a:lstStyle/>
          <a:p>
            <a:r>
              <a:rPr lang="ja-JP" altLang="en-US" sz="2400" dirty="0">
                <a:latin typeface="ＭＳ Ｐゴシック"/>
                <a:ea typeface="ＭＳ Ｐゴシック"/>
                <a:cs typeface="ＭＳ Ｐゴシック"/>
              </a:rPr>
              <a:t>・</a:t>
            </a:r>
            <a:r>
              <a:rPr lang="en-US" altLang="ja-JP" sz="2400" dirty="0">
                <a:latin typeface="ＭＳ Ｐゴシック"/>
                <a:ea typeface="ＭＳ Ｐゴシック"/>
                <a:cs typeface="ＭＳ Ｐゴシック"/>
              </a:rPr>
              <a:t>1999</a:t>
            </a:r>
            <a:r>
              <a:rPr lang="ja-JP" altLang="en-US" sz="2400" dirty="0">
                <a:latin typeface="ＭＳ Ｐゴシック"/>
                <a:ea typeface="ＭＳ Ｐゴシック"/>
                <a:cs typeface="ＭＳ Ｐゴシック"/>
              </a:rPr>
              <a:t>年からの</a:t>
            </a:r>
            <a:r>
              <a:rPr lang="en-US" altLang="ja-JP" sz="2400" dirty="0">
                <a:latin typeface="ＭＳ Ｐゴシック"/>
                <a:ea typeface="ＭＳ Ｐゴシック"/>
                <a:cs typeface="ＭＳ Ｐゴシック"/>
              </a:rPr>
              <a:t>17</a:t>
            </a:r>
            <a:r>
              <a:rPr lang="ja-JP" altLang="en-US" sz="2400" dirty="0">
                <a:latin typeface="ＭＳ Ｐゴシック"/>
                <a:ea typeface="ＭＳ Ｐゴシック"/>
                <a:cs typeface="ＭＳ Ｐゴシック"/>
              </a:rPr>
              <a:t>年間で</a:t>
            </a:r>
            <a:endParaRPr lang="en-US" altLang="ja-JP" sz="2400" dirty="0">
              <a:latin typeface="ＭＳ Ｐゴシック"/>
              <a:ea typeface="ＭＳ Ｐゴシック"/>
              <a:cs typeface="ＭＳ Ｐゴシック"/>
            </a:endParaRPr>
          </a:p>
          <a:p>
            <a:r>
              <a:rPr lang="ja-JP" altLang="ja-JP" sz="2400" dirty="0">
                <a:latin typeface="ＭＳ Ｐゴシック"/>
                <a:ea typeface="ＭＳ Ｐゴシック"/>
                <a:cs typeface="ＭＳ Ｐゴシック"/>
              </a:rPr>
              <a:t>　</a:t>
            </a:r>
            <a:r>
              <a:rPr lang="ja-JP" altLang="en-US" sz="3200" dirty="0">
                <a:solidFill>
                  <a:schemeClr val="accent2">
                    <a:lumMod val="75000"/>
                    <a:lumOff val="25000"/>
                  </a:schemeClr>
                </a:solidFill>
                <a:latin typeface="ＭＳ Ｐゴシック"/>
                <a:ea typeface="ＭＳ Ｐゴシック"/>
                <a:cs typeface="ＭＳ Ｐゴシック"/>
              </a:rPr>
              <a:t>約</a:t>
            </a:r>
            <a:r>
              <a:rPr lang="en-US" altLang="ja-JP" sz="3200" dirty="0">
                <a:solidFill>
                  <a:schemeClr val="accent2">
                    <a:lumMod val="75000"/>
                    <a:lumOff val="25000"/>
                  </a:schemeClr>
                </a:solidFill>
                <a:latin typeface="ＭＳ Ｐゴシック"/>
                <a:ea typeface="ＭＳ Ｐゴシック"/>
                <a:cs typeface="ＭＳ Ｐゴシック"/>
              </a:rPr>
              <a:t>9000</a:t>
            </a:r>
            <a:r>
              <a:rPr lang="ja-JP" altLang="en-US" sz="3200" dirty="0">
                <a:solidFill>
                  <a:schemeClr val="accent2">
                    <a:lumMod val="75000"/>
                    <a:lumOff val="25000"/>
                  </a:schemeClr>
                </a:solidFill>
                <a:latin typeface="ＭＳ Ｐゴシック"/>
                <a:ea typeface="ＭＳ Ｐゴシック"/>
                <a:cs typeface="ＭＳ Ｐゴシック"/>
              </a:rPr>
              <a:t>店舗</a:t>
            </a:r>
            <a:r>
              <a:rPr lang="ja-JP" altLang="en-US" sz="2400" dirty="0">
                <a:latin typeface="ＭＳ Ｐゴシック"/>
                <a:ea typeface="ＭＳ Ｐゴシック"/>
                <a:cs typeface="ＭＳ Ｐゴシック"/>
              </a:rPr>
              <a:t>が閉店</a:t>
            </a:r>
            <a:endParaRPr lang="en-US" altLang="ja-JP" sz="2400" dirty="0">
              <a:latin typeface="ＭＳ Ｐゴシック"/>
              <a:ea typeface="ＭＳ Ｐゴシック"/>
              <a:cs typeface="ＭＳ Ｐゴシック"/>
            </a:endParaRPr>
          </a:p>
          <a:p>
            <a:r>
              <a:rPr lang="en-US" altLang="ja-JP" sz="2400" dirty="0">
                <a:latin typeface="ＭＳ Ｐゴシック"/>
                <a:ea typeface="ＭＳ Ｐゴシック"/>
                <a:cs typeface="ＭＳ Ｐゴシック"/>
              </a:rPr>
              <a:t>⇒</a:t>
            </a:r>
            <a:r>
              <a:rPr lang="ja-JP" altLang="en-US" sz="2400" dirty="0">
                <a:latin typeface="ＭＳ Ｐゴシック"/>
                <a:ea typeface="ＭＳ Ｐゴシック"/>
                <a:cs typeface="ＭＳ Ｐゴシック"/>
              </a:rPr>
              <a:t>店舗数は</a:t>
            </a:r>
            <a:r>
              <a:rPr lang="ja-JP" altLang="en-US" sz="3600" dirty="0">
                <a:solidFill>
                  <a:srgbClr val="AF0C0C"/>
                </a:solidFill>
                <a:latin typeface="ＭＳ Ｐゴシック"/>
                <a:ea typeface="ＭＳ Ｐゴシック"/>
                <a:cs typeface="ＭＳ Ｐゴシック"/>
              </a:rPr>
              <a:t>４０％減</a:t>
            </a:r>
            <a:r>
              <a:rPr lang="ja-JP" altLang="en-US" sz="2400" dirty="0">
                <a:latin typeface="ＭＳ Ｐゴシック"/>
                <a:ea typeface="ＭＳ Ｐゴシック"/>
                <a:cs typeface="ＭＳ Ｐゴシック"/>
              </a:rPr>
              <a:t>！！</a:t>
            </a:r>
            <a:endParaRPr lang="en-US" altLang="ja-JP" sz="2400" dirty="0">
              <a:latin typeface="ＭＳ Ｐゴシック"/>
              <a:ea typeface="ＭＳ Ｐゴシック"/>
              <a:cs typeface="ＭＳ Ｐゴシック"/>
            </a:endParaRPr>
          </a:p>
          <a:p>
            <a:endParaRPr lang="ja-JP" altLang="en-US" dirty="0"/>
          </a:p>
        </p:txBody>
      </p:sp>
      <p:sp>
        <p:nvSpPr>
          <p:cNvPr id="11" name="正方形/長方形 10"/>
          <p:cNvSpPr/>
          <p:nvPr/>
        </p:nvSpPr>
        <p:spPr>
          <a:xfrm>
            <a:off x="195845" y="6450197"/>
            <a:ext cx="2805497" cy="307777"/>
          </a:xfrm>
          <a:prstGeom prst="rect">
            <a:avLst/>
          </a:prstGeom>
        </p:spPr>
        <p:txBody>
          <a:bodyPr wrap="square">
            <a:spAutoFit/>
          </a:bodyPr>
          <a:lstStyle/>
          <a:p>
            <a:r>
              <a:rPr lang="ja-JP" altLang="en-US" sz="1400" dirty="0">
                <a:latin typeface="ＭＳ Ｐゴシック" panose="020B0600070205080204" pitchFamily="50" charset="-128"/>
                <a:ea typeface="ＭＳ Ｐゴシック" panose="020B0600070205080204" pitchFamily="50" charset="-128"/>
              </a:rPr>
              <a:t>出典：アルメディア調査より作成</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73</a:t>
            </a:fld>
            <a:endParaRPr lang="en-US"/>
          </a:p>
        </p:txBody>
      </p:sp>
    </p:spTree>
    <p:extLst>
      <p:ext uri="{BB962C8B-B14F-4D97-AF65-F5344CB8AC3E}">
        <p14:creationId xmlns:p14="http://schemas.microsoft.com/office/powerpoint/2010/main" val="119551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5123"/>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再販制度</a:t>
            </a:r>
            <a:endParaRPr lang="en-US" dirty="0">
              <a:solidFill>
                <a:schemeClr val="bg1"/>
              </a:solidFill>
              <a:latin typeface="メイリオ" panose="020B0604030504040204" pitchFamily="50" charset="-128"/>
              <a:ea typeface="メイリオ" panose="020B0604030504040204" pitchFamily="50" charset="-128"/>
            </a:endParaRPr>
          </a:p>
        </p:txBody>
      </p:sp>
      <p:cxnSp>
        <p:nvCxnSpPr>
          <p:cNvPr id="18" name="Straight Arrow Connector 17"/>
          <p:cNvCxnSpPr/>
          <p:nvPr/>
        </p:nvCxnSpPr>
        <p:spPr>
          <a:xfrm>
            <a:off x="2203631" y="3636277"/>
            <a:ext cx="130103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73853" y="2922237"/>
            <a:ext cx="1488880" cy="369332"/>
          </a:xfrm>
          <a:prstGeom prst="rect">
            <a:avLst/>
          </a:prstGeom>
          <a:noFill/>
        </p:spPr>
        <p:txBody>
          <a:bodyPr wrap="square" rtlCol="0">
            <a:spAutoFit/>
          </a:bodyPr>
          <a:lstStyle/>
          <a:p>
            <a:pPr defTabSz="457189"/>
            <a:r>
              <a:rPr lang="ja-JP" altLang="en-US" dirty="0">
                <a:solidFill>
                  <a:prstClr val="black"/>
                </a:solidFill>
                <a:latin typeface="ＭＳ Ｐゴシック" panose="020B0600070205080204" pitchFamily="50" charset="-128"/>
                <a:ea typeface="ＭＳ Ｐゴシック" panose="020B0600070205080204" pitchFamily="50" charset="-128"/>
              </a:rPr>
              <a:t>定価で販売</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nvGrpSpPr>
          <p:cNvPr id="29" name="Group 28"/>
          <p:cNvGrpSpPr/>
          <p:nvPr/>
        </p:nvGrpSpPr>
        <p:grpSpPr>
          <a:xfrm>
            <a:off x="319879" y="2508293"/>
            <a:ext cx="8452516" cy="2374728"/>
            <a:chOff x="262946" y="2243624"/>
            <a:chExt cx="7658313" cy="2205268"/>
          </a:xfrm>
        </p:grpSpPr>
        <p:grpSp>
          <p:nvGrpSpPr>
            <p:cNvPr id="8" name="Group 7"/>
            <p:cNvGrpSpPr/>
            <p:nvPr/>
          </p:nvGrpSpPr>
          <p:grpSpPr>
            <a:xfrm>
              <a:off x="262946" y="2243624"/>
              <a:ext cx="1906107" cy="2205268"/>
              <a:chOff x="665646" y="3775635"/>
              <a:chExt cx="1906107" cy="2205268"/>
            </a:xfrm>
          </p:grpSpPr>
          <p:pic>
            <p:nvPicPr>
              <p:cNvPr id="6" name="Picture 5"/>
              <p:cNvPicPr>
                <a:picLocks noChangeAspect="1"/>
              </p:cNvPicPr>
              <p:nvPr/>
            </p:nvPicPr>
            <p:blipFill>
              <a:blip r:embed="rId2"/>
              <a:stretch>
                <a:fillRect/>
              </a:stretch>
            </p:blipFill>
            <p:spPr>
              <a:xfrm>
                <a:off x="665646" y="4079561"/>
                <a:ext cx="1906107" cy="1901342"/>
              </a:xfrm>
              <a:prstGeom prst="rect">
                <a:avLst/>
              </a:prstGeom>
            </p:spPr>
          </p:pic>
          <p:sp>
            <p:nvSpPr>
              <p:cNvPr id="7" name="TextBox 6"/>
              <p:cNvSpPr txBox="1"/>
              <p:nvPr/>
            </p:nvSpPr>
            <p:spPr>
              <a:xfrm>
                <a:off x="1269695" y="3775635"/>
                <a:ext cx="883200" cy="342977"/>
              </a:xfrm>
              <a:prstGeom prst="rect">
                <a:avLst/>
              </a:prstGeom>
              <a:noFill/>
            </p:spPr>
            <p:txBody>
              <a:bodyPr wrap="square" rtlCol="0">
                <a:spAutoFit/>
              </a:bodyPr>
              <a:lstStyle/>
              <a:p>
                <a:pPr defTabSz="457189"/>
                <a:r>
                  <a:rPr lang="ja-JP" altLang="en-US" dirty="0">
                    <a:solidFill>
                      <a:prstClr val="black"/>
                    </a:solidFill>
                    <a:latin typeface="ＭＳ Ｐゴシック" panose="020B0600070205080204" pitchFamily="50" charset="-128"/>
                    <a:ea typeface="ＭＳ Ｐゴシック" panose="020B0600070205080204" pitchFamily="50" charset="-128"/>
                  </a:rPr>
                  <a:t>出版社</a:t>
                </a:r>
                <a:endParaRPr lang="en-US" altLang="ja-JP" dirty="0">
                  <a:solidFill>
                    <a:prstClr val="black"/>
                  </a:solidFill>
                  <a:latin typeface="ＭＳ Ｐゴシック" panose="020B0600070205080204" pitchFamily="50" charset="-128"/>
                  <a:ea typeface="ＭＳ Ｐゴシック" panose="020B0600070205080204" pitchFamily="50" charset="-128"/>
                </a:endParaRPr>
              </a:p>
            </p:txBody>
          </p:sp>
        </p:grpSp>
        <p:pic>
          <p:nvPicPr>
            <p:cNvPr id="9" name="Picture 8"/>
            <p:cNvPicPr>
              <a:picLocks noChangeAspect="1"/>
            </p:cNvPicPr>
            <p:nvPr/>
          </p:nvPicPr>
          <p:blipFill>
            <a:blip r:embed="rId3"/>
            <a:stretch>
              <a:fillRect/>
            </a:stretch>
          </p:blipFill>
          <p:spPr>
            <a:xfrm>
              <a:off x="2183425" y="3604325"/>
              <a:ext cx="965056" cy="705016"/>
            </a:xfrm>
            <a:prstGeom prst="rect">
              <a:avLst/>
            </a:prstGeom>
          </p:spPr>
        </p:pic>
        <p:grpSp>
          <p:nvGrpSpPr>
            <p:cNvPr id="16" name="Group 15"/>
            <p:cNvGrpSpPr/>
            <p:nvPr/>
          </p:nvGrpSpPr>
          <p:grpSpPr>
            <a:xfrm>
              <a:off x="3548846" y="2290283"/>
              <a:ext cx="1637800" cy="2102553"/>
              <a:chOff x="5347496" y="2185425"/>
              <a:chExt cx="1637800" cy="2102553"/>
            </a:xfrm>
          </p:grpSpPr>
          <p:pic>
            <p:nvPicPr>
              <p:cNvPr id="14" name="Picture 13"/>
              <p:cNvPicPr>
                <a:picLocks noChangeAspect="1"/>
              </p:cNvPicPr>
              <p:nvPr/>
            </p:nvPicPr>
            <p:blipFill>
              <a:blip r:embed="rId4"/>
              <a:stretch>
                <a:fillRect/>
              </a:stretch>
            </p:blipFill>
            <p:spPr>
              <a:xfrm>
                <a:off x="5347496" y="2627169"/>
                <a:ext cx="1637800" cy="1660809"/>
              </a:xfrm>
              <a:prstGeom prst="rect">
                <a:avLst/>
              </a:prstGeom>
            </p:spPr>
          </p:pic>
          <p:sp>
            <p:nvSpPr>
              <p:cNvPr id="15" name="TextBox 14"/>
              <p:cNvSpPr txBox="1"/>
              <p:nvPr/>
            </p:nvSpPr>
            <p:spPr>
              <a:xfrm>
                <a:off x="5839149" y="2185425"/>
                <a:ext cx="650514" cy="342977"/>
              </a:xfrm>
              <a:prstGeom prst="rect">
                <a:avLst/>
              </a:prstGeom>
              <a:noFill/>
            </p:spPr>
            <p:txBody>
              <a:bodyPr wrap="square" rtlCol="0">
                <a:spAutoFit/>
              </a:bodyPr>
              <a:lstStyle/>
              <a:p>
                <a:pPr defTabSz="457189"/>
                <a:r>
                  <a:rPr lang="ja-JP" altLang="en-US" dirty="0">
                    <a:solidFill>
                      <a:prstClr val="black"/>
                    </a:solidFill>
                    <a:latin typeface="ＭＳ Ｐゴシック" panose="020B0600070205080204" pitchFamily="50" charset="-128"/>
                    <a:ea typeface="ＭＳ Ｐゴシック" panose="020B0600070205080204" pitchFamily="50" charset="-128"/>
                  </a:rPr>
                  <a:t>書店</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sp>
          <p:nvSpPr>
            <p:cNvPr id="19" name="TextBox 18"/>
            <p:cNvSpPr txBox="1"/>
            <p:nvPr/>
          </p:nvSpPr>
          <p:spPr>
            <a:xfrm>
              <a:off x="1750196" y="2612957"/>
              <a:ext cx="1951545" cy="342977"/>
            </a:xfrm>
            <a:prstGeom prst="rect">
              <a:avLst/>
            </a:prstGeom>
            <a:noFill/>
          </p:spPr>
          <p:txBody>
            <a:bodyPr wrap="square" rtlCol="0">
              <a:spAutoFit/>
            </a:bodyPr>
            <a:lstStyle/>
            <a:p>
              <a:pPr defTabSz="457189"/>
              <a:r>
                <a:rPr lang="ja-JP" altLang="en-US" dirty="0">
                  <a:solidFill>
                    <a:prstClr val="black"/>
                  </a:solidFill>
                  <a:latin typeface="ＭＳ Ｐゴシック" panose="020B0600070205080204" pitchFamily="50" charset="-128"/>
                  <a:ea typeface="ＭＳ Ｐゴシック" panose="020B0600070205080204" pitchFamily="50" charset="-128"/>
                </a:rPr>
                <a:t>定価で売ってくれ</a:t>
              </a:r>
              <a:endParaRPr lang="en-US" dirty="0">
                <a:solidFill>
                  <a:prstClr val="black"/>
                </a:solidFill>
                <a:latin typeface="ＭＳ Ｐゴシック" panose="020B0600070205080204" pitchFamily="50" charset="-128"/>
                <a:ea typeface="ＭＳ Ｐゴシック" panose="020B0600070205080204" pitchFamily="50" charset="-128"/>
              </a:endParaRPr>
            </a:p>
          </p:txBody>
        </p:sp>
        <p:pic>
          <p:nvPicPr>
            <p:cNvPr id="20" name="Picture 19"/>
            <p:cNvPicPr>
              <a:picLocks noChangeAspect="1"/>
            </p:cNvPicPr>
            <p:nvPr/>
          </p:nvPicPr>
          <p:blipFill>
            <a:blip r:embed="rId3"/>
            <a:stretch>
              <a:fillRect/>
            </a:stretch>
          </p:blipFill>
          <p:spPr>
            <a:xfrm>
              <a:off x="5466979" y="3604325"/>
              <a:ext cx="965056" cy="705016"/>
            </a:xfrm>
            <a:prstGeom prst="rect">
              <a:avLst/>
            </a:prstGeom>
          </p:spPr>
        </p:pic>
        <p:cxnSp>
          <p:nvCxnSpPr>
            <p:cNvPr id="22" name="Straight Arrow Connector 21"/>
            <p:cNvCxnSpPr/>
            <p:nvPr/>
          </p:nvCxnSpPr>
          <p:spPr>
            <a:xfrm>
              <a:off x="5264041" y="3291115"/>
              <a:ext cx="13800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6432035" y="2243625"/>
              <a:ext cx="1489224" cy="2174289"/>
              <a:chOff x="6432035" y="2243625"/>
              <a:chExt cx="1489224" cy="2174289"/>
            </a:xfrm>
          </p:grpSpPr>
          <p:pic>
            <p:nvPicPr>
              <p:cNvPr id="13" name="Picture 12"/>
              <p:cNvPicPr>
                <a:picLocks noChangeAspect="1"/>
              </p:cNvPicPr>
              <p:nvPr/>
            </p:nvPicPr>
            <p:blipFill>
              <a:blip r:embed="rId5"/>
              <a:stretch>
                <a:fillRect/>
              </a:stretch>
            </p:blipFill>
            <p:spPr>
              <a:xfrm>
                <a:off x="6432035" y="2547550"/>
                <a:ext cx="1489224" cy="1870364"/>
              </a:xfrm>
              <a:prstGeom prst="rect">
                <a:avLst/>
              </a:prstGeom>
            </p:spPr>
          </p:pic>
          <p:sp>
            <p:nvSpPr>
              <p:cNvPr id="27" name="TextBox 26"/>
              <p:cNvSpPr txBox="1"/>
              <p:nvPr/>
            </p:nvSpPr>
            <p:spPr>
              <a:xfrm>
                <a:off x="6791608" y="2243625"/>
                <a:ext cx="909495" cy="342977"/>
              </a:xfrm>
              <a:prstGeom prst="rect">
                <a:avLst/>
              </a:prstGeom>
              <a:noFill/>
            </p:spPr>
            <p:txBody>
              <a:bodyPr wrap="square" rtlCol="0">
                <a:spAutoFit/>
              </a:bodyPr>
              <a:lstStyle/>
              <a:p>
                <a:pPr defTabSz="457189"/>
                <a:r>
                  <a:rPr lang="ja-JP" altLang="en-US" dirty="0">
                    <a:solidFill>
                      <a:prstClr val="black"/>
                    </a:solidFill>
                    <a:latin typeface="ＭＳ Ｐゴシック" panose="020B0600070205080204" pitchFamily="50" charset="-128"/>
                    <a:ea typeface="ＭＳ Ｐゴシック" panose="020B0600070205080204" pitchFamily="50" charset="-128"/>
                  </a:rPr>
                  <a:t>消費者</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grpSp>
      <p:sp>
        <p:nvSpPr>
          <p:cNvPr id="30" name="TextBox 29"/>
          <p:cNvSpPr txBox="1"/>
          <p:nvPr/>
        </p:nvSpPr>
        <p:spPr>
          <a:xfrm>
            <a:off x="3946546" y="5867378"/>
            <a:ext cx="4108217" cy="369332"/>
          </a:xfrm>
          <a:prstGeom prst="rect">
            <a:avLst/>
          </a:prstGeom>
          <a:noFill/>
        </p:spPr>
        <p:txBody>
          <a:bodyPr wrap="square" rtlCol="0">
            <a:spAutoFit/>
          </a:bodyPr>
          <a:lstStyle/>
          <a:p>
            <a:pPr defTabSz="457189"/>
            <a:r>
              <a:rPr lang="en-US" altLang="ja-JP" dirty="0">
                <a:solidFill>
                  <a:prstClr val="black"/>
                </a:solidFill>
                <a:latin typeface="ＭＳ Ｐゴシック" panose="020B0600070205080204" pitchFamily="50" charset="-128"/>
                <a:ea typeface="ＭＳ Ｐゴシック" panose="020B0600070205080204" pitchFamily="50" charset="-128"/>
              </a:rPr>
              <a:t>※</a:t>
            </a:r>
            <a:r>
              <a:rPr lang="ja-JP" altLang="en-US" dirty="0">
                <a:solidFill>
                  <a:prstClr val="black"/>
                </a:solidFill>
                <a:latin typeface="ＭＳ Ｐゴシック" panose="020B0600070205080204" pitchFamily="50" charset="-128"/>
                <a:ea typeface="ＭＳ Ｐゴシック" panose="020B0600070205080204" pitchFamily="50" charset="-128"/>
              </a:rPr>
              <a:t>電子書籍においては適用しない</a:t>
            </a:r>
            <a:endParaRPr lang="en-US" dirty="0">
              <a:solidFill>
                <a:prstClr val="black"/>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74</a:t>
            </a:fld>
            <a:endParaRPr lang="en-US"/>
          </a:p>
        </p:txBody>
      </p:sp>
    </p:spTree>
    <p:extLst>
      <p:ext uri="{BB962C8B-B14F-4D97-AF65-F5344CB8AC3E}">
        <p14:creationId xmlns:p14="http://schemas.microsoft.com/office/powerpoint/2010/main" val="84434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468530" y="2714235"/>
            <a:ext cx="1874113" cy="1039367"/>
          </a:xfrm>
          <a:prstGeom prst="rect">
            <a:avLst/>
          </a:prstGeom>
        </p:spPr>
      </p:pic>
      <p:sp>
        <p:nvSpPr>
          <p:cNvPr id="5" name="1 つの角を切り取った四角形 4"/>
          <p:cNvSpPr/>
          <p:nvPr/>
        </p:nvSpPr>
        <p:spPr>
          <a:xfrm>
            <a:off x="723610" y="1947983"/>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出版社</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6"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29768" y="2468866"/>
            <a:ext cx="2134551" cy="1600915"/>
          </a:xfrm>
          <a:prstGeom prst="rect">
            <a:avLst/>
          </a:prstGeom>
        </p:spPr>
      </p:pic>
      <p:sp>
        <p:nvSpPr>
          <p:cNvPr id="7" name="1 つの角を切り取った四角形 6"/>
          <p:cNvSpPr/>
          <p:nvPr/>
        </p:nvSpPr>
        <p:spPr>
          <a:xfrm>
            <a:off x="3375097" y="1947983"/>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取次業者</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688563" y="2837672"/>
            <a:ext cx="734904" cy="713079"/>
          </a:xfrm>
          <a:prstGeom prst="rect">
            <a:avLst/>
          </a:prstGeom>
        </p:spPr>
      </p:pic>
      <p:sp>
        <p:nvSpPr>
          <p:cNvPr id="9" name="1 つの角を切り取った四角形 8"/>
          <p:cNvSpPr/>
          <p:nvPr/>
        </p:nvSpPr>
        <p:spPr>
          <a:xfrm>
            <a:off x="6360246" y="1947983"/>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書店</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6"/>
          <a:stretch>
            <a:fillRect/>
          </a:stretch>
        </p:blipFill>
        <p:spPr>
          <a:xfrm>
            <a:off x="5862159" y="2714234"/>
            <a:ext cx="762000" cy="1104900"/>
          </a:xfrm>
          <a:prstGeom prst="rect">
            <a:avLst/>
          </a:prstGeom>
        </p:spPr>
      </p:pic>
      <p:sp>
        <p:nvSpPr>
          <p:cNvPr id="12" name="タイトル 1"/>
          <p:cNvSpPr>
            <a:spLocks noGrp="1"/>
          </p:cNvSpPr>
          <p:nvPr>
            <p:ph type="title"/>
          </p:nvPr>
        </p:nvSpPr>
        <p:spPr>
          <a:xfrm>
            <a:off x="2" y="-10110"/>
            <a:ext cx="4796588" cy="86836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委託販売</a:t>
            </a:r>
            <a:r>
              <a:rPr kumimoji="1" lang="en-US" altLang="ja-JP" dirty="0" smtClean="0">
                <a:solidFill>
                  <a:schemeClr val="bg1"/>
                </a:solidFill>
                <a:latin typeface="メイリオ" panose="020B0604030504040204" pitchFamily="50" charset="-128"/>
                <a:ea typeface="メイリオ" panose="020B0604030504040204" pitchFamily="50" charset="-128"/>
              </a:rPr>
              <a:t>①</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四角形吹き出し 17"/>
          <p:cNvSpPr/>
          <p:nvPr/>
        </p:nvSpPr>
        <p:spPr>
          <a:xfrm>
            <a:off x="6372573" y="406977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この本売れなかったから返品ね</a:t>
            </a:r>
          </a:p>
        </p:txBody>
      </p:sp>
      <p:sp>
        <p:nvSpPr>
          <p:cNvPr id="19" name="四角形吹き出し 18"/>
          <p:cNvSpPr/>
          <p:nvPr/>
        </p:nvSpPr>
        <p:spPr>
          <a:xfrm>
            <a:off x="3375095"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返品だって</a:t>
            </a:r>
          </a:p>
        </p:txBody>
      </p:sp>
      <p:sp>
        <p:nvSpPr>
          <p:cNvPr id="20" name="四角形吹き出し 19"/>
          <p:cNvSpPr/>
          <p:nvPr/>
        </p:nvSpPr>
        <p:spPr>
          <a:xfrm>
            <a:off x="723607"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a:t>
            </a:r>
          </a:p>
        </p:txBody>
      </p:sp>
      <p:sp>
        <p:nvSpPr>
          <p:cNvPr id="21" name="テキスト ボックス 20"/>
          <p:cNvSpPr txBox="1"/>
          <p:nvPr/>
        </p:nvSpPr>
        <p:spPr>
          <a:xfrm>
            <a:off x="6688563" y="2757610"/>
            <a:ext cx="734904" cy="307777"/>
          </a:xfrm>
          <a:prstGeom prst="rect">
            <a:avLst/>
          </a:prstGeom>
          <a:solidFill>
            <a:schemeClr val="bg1"/>
          </a:solidFill>
        </p:spPr>
        <p:txBody>
          <a:bodyPr wrap="square" rtlCol="0">
            <a:spAutoFit/>
          </a:bodyPr>
          <a:lstStyle/>
          <a:p>
            <a:r>
              <a:rPr lang="ja-JP" altLang="en-US" sz="1400" dirty="0"/>
              <a:t>小書店</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75</a:t>
            </a:fld>
            <a:endParaRPr lang="en-US"/>
          </a:p>
        </p:txBody>
      </p:sp>
    </p:spTree>
    <p:extLst>
      <p:ext uri="{BB962C8B-B14F-4D97-AF65-F5344CB8AC3E}">
        <p14:creationId xmlns:p14="http://schemas.microsoft.com/office/powerpoint/2010/main" val="29895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94638E-6 4.58546E-7 L -0.20354 0.00278 " pathEditMode="relative" rAng="0" ptsTypes="AA">
                                      <p:cBhvr>
                                        <p:cTn id="10" dur="2000" fill="hold"/>
                                        <p:tgtEl>
                                          <p:spTgt spid="11"/>
                                        </p:tgtEl>
                                        <p:attrNameLst>
                                          <p:attrName>ppt_x</p:attrName>
                                          <p:attrName>ppt_y</p:attrName>
                                        </p:attrNameLst>
                                      </p:cBhvr>
                                      <p:rCtr x="-10186" y="1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0354 0.00278 L -0.51692 0.0044 " pathEditMode="relative" rAng="0" ptsTypes="AA">
                                      <p:cBhvr>
                                        <p:cTn id="18" dur="2000" fill="hold"/>
                                        <p:tgtEl>
                                          <p:spTgt spid="11"/>
                                        </p:tgtEl>
                                        <p:attrNameLst>
                                          <p:attrName>ppt_x</p:attrName>
                                          <p:attrName>ppt_y</p:attrName>
                                        </p:attrNameLst>
                                      </p:cBhvr>
                                      <p:rCtr x="-15669" y="6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 y="1"/>
            <a:ext cx="4796588" cy="86836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委託販売</a:t>
            </a:r>
            <a:r>
              <a:rPr kumimoji="1" lang="en-US" altLang="ja-JP" dirty="0" smtClean="0">
                <a:solidFill>
                  <a:schemeClr val="bg1"/>
                </a:solidFill>
                <a:latin typeface="メイリオ" panose="020B0604030504040204" pitchFamily="50" charset="-128"/>
                <a:ea typeface="メイリオ" panose="020B0604030504040204" pitchFamily="50" charset="-128"/>
              </a:rPr>
              <a:t>②</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7" name="1 つの角を切り取った四角形 6"/>
          <p:cNvSpPr/>
          <p:nvPr/>
        </p:nvSpPr>
        <p:spPr>
          <a:xfrm>
            <a:off x="723610" y="1947983"/>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出版社</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8"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9768" y="2468866"/>
            <a:ext cx="2134551" cy="1600915"/>
          </a:xfrm>
          <a:prstGeom prst="rect">
            <a:avLst/>
          </a:prstGeom>
        </p:spPr>
      </p:pic>
      <p:sp>
        <p:nvSpPr>
          <p:cNvPr id="9" name="1 つの角を切り取った四角形 8"/>
          <p:cNvSpPr/>
          <p:nvPr/>
        </p:nvSpPr>
        <p:spPr>
          <a:xfrm>
            <a:off x="3375097" y="1947983"/>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取次業者</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l="21979" t="13737" r="22527" b="14469"/>
          <a:stretch/>
        </p:blipFill>
        <p:spPr>
          <a:xfrm>
            <a:off x="6688563" y="2837672"/>
            <a:ext cx="734904" cy="713079"/>
          </a:xfrm>
          <a:prstGeom prst="rect">
            <a:avLst/>
          </a:prstGeom>
        </p:spPr>
      </p:pic>
      <p:sp>
        <p:nvSpPr>
          <p:cNvPr id="11" name="1 つの角を切り取った四角形 10"/>
          <p:cNvSpPr/>
          <p:nvPr/>
        </p:nvSpPr>
        <p:spPr>
          <a:xfrm>
            <a:off x="6360246" y="1947983"/>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書店</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13" name="コンテンツ プレースホルダー 3"/>
          <p:cNvPicPr>
            <a:picLocks noGrp="1" noChangeAspect="1"/>
          </p:cNvPicPr>
          <p:nvPr>
            <p:ph idx="1"/>
          </p:nvPr>
        </p:nvPicPr>
        <p:blipFill>
          <a:blip r:embed="rId5" cstate="email">
            <a:extLst>
              <a:ext uri="{28A0092B-C50C-407E-A947-70E740481C1C}">
                <a14:useLocalDpi xmlns:a14="http://schemas.microsoft.com/office/drawing/2010/main" val="0"/>
              </a:ext>
            </a:extLst>
          </a:blip>
          <a:srcRect t="13027" b="13027"/>
          <a:stretch>
            <a:fillRect/>
          </a:stretch>
        </p:blipFill>
        <p:spPr>
          <a:xfrm>
            <a:off x="369894" y="2714235"/>
            <a:ext cx="1874113" cy="1039367"/>
          </a:xfrm>
          <a:prstGeom prst="rect">
            <a:avLst/>
          </a:prstGeom>
        </p:spPr>
      </p:pic>
      <p:pic>
        <p:nvPicPr>
          <p:cNvPr id="15" name="図 14"/>
          <p:cNvPicPr>
            <a:picLocks noChangeAspect="1"/>
          </p:cNvPicPr>
          <p:nvPr/>
        </p:nvPicPr>
        <p:blipFill rotWithShape="1">
          <a:blip r:embed="rId4">
            <a:extLst>
              <a:ext uri="{28A0092B-C50C-407E-A947-70E740481C1C}">
                <a14:useLocalDpi xmlns:a14="http://schemas.microsoft.com/office/drawing/2010/main" val="0"/>
              </a:ext>
            </a:extLst>
          </a:blip>
          <a:srcRect l="21979" t="13737" r="22527" b="14469"/>
          <a:stretch/>
        </p:blipFill>
        <p:spPr>
          <a:xfrm>
            <a:off x="6360242" y="3942571"/>
            <a:ext cx="1368595" cy="1327948"/>
          </a:xfrm>
          <a:prstGeom prst="rect">
            <a:avLst/>
          </a:prstGeom>
        </p:spPr>
      </p:pic>
      <p:sp>
        <p:nvSpPr>
          <p:cNvPr id="17" name="四角形吹き出し 16"/>
          <p:cNvSpPr/>
          <p:nvPr/>
        </p:nvSpPr>
        <p:spPr>
          <a:xfrm>
            <a:off x="723607"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新刊書作りました！</a:t>
            </a:r>
          </a:p>
        </p:txBody>
      </p:sp>
      <p:sp>
        <p:nvSpPr>
          <p:cNvPr id="19" name="四角形吹き出し 18"/>
          <p:cNvSpPr/>
          <p:nvPr/>
        </p:nvSpPr>
        <p:spPr>
          <a:xfrm>
            <a:off x="3375095" y="4069783"/>
            <a:ext cx="2245876" cy="871295"/>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小書店返品多い</a:t>
            </a:r>
            <a:endParaRPr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からな・・・</a:t>
            </a:r>
            <a:endParaRPr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大書店に配本するか</a:t>
            </a:r>
          </a:p>
        </p:txBody>
      </p:sp>
      <p:sp>
        <p:nvSpPr>
          <p:cNvPr id="20" name="テキスト ボックス 19"/>
          <p:cNvSpPr txBox="1"/>
          <p:nvPr/>
        </p:nvSpPr>
        <p:spPr>
          <a:xfrm>
            <a:off x="6688563" y="2757610"/>
            <a:ext cx="734904" cy="307777"/>
          </a:xfrm>
          <a:prstGeom prst="rect">
            <a:avLst/>
          </a:prstGeom>
          <a:solidFill>
            <a:schemeClr val="bg1"/>
          </a:solid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小書店</a:t>
            </a:r>
          </a:p>
        </p:txBody>
      </p:sp>
      <p:sp>
        <p:nvSpPr>
          <p:cNvPr id="21" name="テキスト ボックス 20"/>
          <p:cNvSpPr txBox="1"/>
          <p:nvPr/>
        </p:nvSpPr>
        <p:spPr>
          <a:xfrm>
            <a:off x="6360246" y="3887963"/>
            <a:ext cx="1345809" cy="369332"/>
          </a:xfrm>
          <a:prstGeom prst="rect">
            <a:avLst/>
          </a:prstGeom>
          <a:solidFill>
            <a:srgbClr val="FFFFFF"/>
          </a:solid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　大書店</a:t>
            </a:r>
          </a:p>
        </p:txBody>
      </p:sp>
      <p:pic>
        <p:nvPicPr>
          <p:cNvPr id="12" name="図 11"/>
          <p:cNvPicPr>
            <a:picLocks noChangeAspect="1"/>
          </p:cNvPicPr>
          <p:nvPr/>
        </p:nvPicPr>
        <p:blipFill>
          <a:blip r:embed="rId6"/>
          <a:stretch>
            <a:fillRect/>
          </a:stretch>
        </p:blipFill>
        <p:spPr>
          <a:xfrm>
            <a:off x="1863003" y="2714234"/>
            <a:ext cx="762000" cy="1104900"/>
          </a:xfrm>
          <a:prstGeom prst="rect">
            <a:avLst/>
          </a:prstGeom>
        </p:spPr>
      </p:pic>
      <p:sp>
        <p:nvSpPr>
          <p:cNvPr id="24" name="角丸四角形吹き出し 23"/>
          <p:cNvSpPr/>
          <p:nvPr/>
        </p:nvSpPr>
        <p:spPr>
          <a:xfrm>
            <a:off x="7608413" y="2024022"/>
            <a:ext cx="1535588" cy="889691"/>
          </a:xfrm>
          <a:prstGeom prst="wedgeRoundRectCallout">
            <a:avLst>
              <a:gd name="adj1" fmla="val -55040"/>
              <a:gd name="adj2" fmla="val 9437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本が来ないよ！（泣）</a:t>
            </a:r>
            <a:endParaRPr lang="en-US" altLang="ja-JP" dirty="0">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1713607" y="5449413"/>
            <a:ext cx="5709863"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中小の書店には希望する本が</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配本されないことがある</a:t>
            </a:r>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76</a:t>
            </a:fld>
            <a:endParaRPr lang="en-US"/>
          </a:p>
        </p:txBody>
      </p:sp>
    </p:spTree>
    <p:extLst>
      <p:ext uri="{BB962C8B-B14F-4D97-AF65-F5344CB8AC3E}">
        <p14:creationId xmlns:p14="http://schemas.microsoft.com/office/powerpoint/2010/main" val="223792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7968E-6 4.58546E-7 L 0.2169 0.00278 " pathEditMode="relative" rAng="0" ptsTypes="AA">
                                      <p:cBhvr>
                                        <p:cTn id="10" dur="2000" fill="hold"/>
                                        <p:tgtEl>
                                          <p:spTgt spid="12"/>
                                        </p:tgtEl>
                                        <p:attrNameLst>
                                          <p:attrName>ppt_x</p:attrName>
                                          <p:attrName>ppt_y</p:attrName>
                                        </p:attrNameLst>
                                      </p:cBhvr>
                                      <p:rCtr x="10845" y="1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169 0.00278 L 0.50651 0.19963 " pathEditMode="relative" rAng="0" ptsTypes="AA">
                                      <p:cBhvr>
                                        <p:cTn id="18" dur="2000" fill="hold"/>
                                        <p:tgtEl>
                                          <p:spTgt spid="12"/>
                                        </p:tgtEl>
                                        <p:attrNameLst>
                                          <p:attrName>ppt_x</p:attrName>
                                          <p:attrName>ppt_y</p:attrName>
                                        </p:attrNameLst>
                                      </p:cBhvr>
                                      <p:rCtr x="14472" y="9843"/>
                                    </p:animMotion>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heckerboard(across)">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4" grpId="0" animBg="1"/>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67426" y="1519547"/>
            <a:ext cx="7831627" cy="2424231"/>
          </a:xfrm>
          <a:prstGeom prst="rect">
            <a:avLst/>
          </a:prstGeom>
        </p:spPr>
      </p:pic>
      <p:cxnSp>
        <p:nvCxnSpPr>
          <p:cNvPr id="6" name="直線矢印コネクタ 5"/>
          <p:cNvCxnSpPr/>
          <p:nvPr/>
        </p:nvCxnSpPr>
        <p:spPr>
          <a:xfrm flipH="1">
            <a:off x="2326725" y="3444167"/>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H="1">
            <a:off x="5396496" y="3450295"/>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図 7"/>
          <p:cNvPicPr>
            <a:picLocks noChangeAspect="1"/>
          </p:cNvPicPr>
          <p:nvPr/>
        </p:nvPicPr>
        <p:blipFill>
          <a:blip r:embed="rId3"/>
          <a:stretch>
            <a:fillRect/>
          </a:stretch>
        </p:blipFill>
        <p:spPr>
          <a:xfrm rot="10800000">
            <a:off x="2283986" y="2696840"/>
            <a:ext cx="1609483" cy="164607"/>
          </a:xfrm>
          <a:prstGeom prst="rect">
            <a:avLst/>
          </a:prstGeom>
        </p:spPr>
      </p:pic>
      <p:pic>
        <p:nvPicPr>
          <p:cNvPr id="9" name="図 8"/>
          <p:cNvPicPr>
            <a:picLocks noChangeAspect="1"/>
          </p:cNvPicPr>
          <p:nvPr/>
        </p:nvPicPr>
        <p:blipFill>
          <a:blip r:embed="rId3"/>
          <a:stretch>
            <a:fillRect/>
          </a:stretch>
        </p:blipFill>
        <p:spPr>
          <a:xfrm rot="10800000">
            <a:off x="5491653" y="2650083"/>
            <a:ext cx="1609483" cy="164607"/>
          </a:xfrm>
          <a:prstGeom prst="rect">
            <a:avLst/>
          </a:prstGeom>
        </p:spPr>
      </p:pic>
      <p:sp>
        <p:nvSpPr>
          <p:cNvPr id="10" name="テキスト ボックス 9"/>
          <p:cNvSpPr txBox="1"/>
          <p:nvPr/>
        </p:nvSpPr>
        <p:spPr>
          <a:xfrm>
            <a:off x="2577098" y="2746033"/>
            <a:ext cx="803425" cy="461665"/>
          </a:xfrm>
          <a:prstGeom prst="rect">
            <a:avLst/>
          </a:prstGeom>
          <a:noFill/>
        </p:spPr>
        <p:txBody>
          <a:bodyPr wrap="none" rtlCol="0">
            <a:spAutoFit/>
          </a:bodyPr>
          <a:lstStyle/>
          <a:p>
            <a:r>
              <a:rPr lang="ja-JP" altLang="en-US" sz="2400" b="1" dirty="0">
                <a:latin typeface="HGPｺﾞｼｯｸE" panose="020B0900000000000000" pitchFamily="50" charset="-128"/>
                <a:ea typeface="HGPｺﾞｼｯｸE" panose="020B0900000000000000" pitchFamily="50" charset="-128"/>
              </a:rPr>
              <a:t>出荷</a:t>
            </a:r>
          </a:p>
        </p:txBody>
      </p:sp>
      <p:pic>
        <p:nvPicPr>
          <p:cNvPr id="11" name="図 10"/>
          <p:cNvPicPr>
            <a:picLocks noChangeAspect="1"/>
          </p:cNvPicPr>
          <p:nvPr/>
        </p:nvPicPr>
        <p:blipFill>
          <a:blip r:embed="rId4"/>
          <a:stretch>
            <a:fillRect/>
          </a:stretch>
        </p:blipFill>
        <p:spPr>
          <a:xfrm>
            <a:off x="5799526" y="2650081"/>
            <a:ext cx="993735" cy="646232"/>
          </a:xfrm>
          <a:prstGeom prst="rect">
            <a:avLst/>
          </a:prstGeom>
        </p:spPr>
      </p:pic>
      <p:sp>
        <p:nvSpPr>
          <p:cNvPr id="12" name="テキスト ボックス 11"/>
          <p:cNvSpPr txBox="1"/>
          <p:nvPr/>
        </p:nvSpPr>
        <p:spPr>
          <a:xfrm>
            <a:off x="2687014" y="3411433"/>
            <a:ext cx="803425" cy="461665"/>
          </a:xfrm>
          <a:prstGeom prst="rect">
            <a:avLst/>
          </a:prstGeom>
          <a:noFill/>
        </p:spPr>
        <p:txBody>
          <a:bodyPr wrap="none" rtlCol="0">
            <a:spAutoFit/>
          </a:bodyPr>
          <a:lstStyle/>
          <a:p>
            <a:r>
              <a:rPr lang="ja-JP" altLang="en-US" sz="2400" b="1" dirty="0">
                <a:latin typeface="HGPｺﾞｼｯｸE" panose="020B0900000000000000" pitchFamily="50" charset="-128"/>
                <a:ea typeface="HGPｺﾞｼｯｸE" panose="020B0900000000000000" pitchFamily="50" charset="-128"/>
              </a:rPr>
              <a:t>返品</a:t>
            </a:r>
          </a:p>
        </p:txBody>
      </p:sp>
      <p:sp>
        <p:nvSpPr>
          <p:cNvPr id="13" name="テキスト ボックス 12"/>
          <p:cNvSpPr txBox="1"/>
          <p:nvPr/>
        </p:nvSpPr>
        <p:spPr>
          <a:xfrm>
            <a:off x="5799527" y="3507033"/>
            <a:ext cx="803425" cy="461665"/>
          </a:xfrm>
          <a:prstGeom prst="rect">
            <a:avLst/>
          </a:prstGeom>
          <a:noFill/>
        </p:spPr>
        <p:txBody>
          <a:bodyPr wrap="none" rtlCol="0">
            <a:spAutoFit/>
          </a:bodyPr>
          <a:lstStyle/>
          <a:p>
            <a:r>
              <a:rPr lang="ja-JP" altLang="en-US" sz="2400" b="1" dirty="0">
                <a:latin typeface="HGPｺﾞｼｯｸE" panose="020B0900000000000000" pitchFamily="50" charset="-128"/>
                <a:ea typeface="HGPｺﾞｼｯｸE" panose="020B0900000000000000" pitchFamily="50" charset="-128"/>
              </a:rPr>
              <a:t>返品</a:t>
            </a:r>
          </a:p>
        </p:txBody>
      </p:sp>
      <p:sp>
        <p:nvSpPr>
          <p:cNvPr id="14" name="テキスト ボックス 13"/>
          <p:cNvSpPr txBox="1"/>
          <p:nvPr/>
        </p:nvSpPr>
        <p:spPr>
          <a:xfrm>
            <a:off x="885494" y="4288115"/>
            <a:ext cx="7518405" cy="830997"/>
          </a:xfrm>
          <a:prstGeom prst="rect">
            <a:avLst/>
          </a:prstGeom>
          <a:noFill/>
        </p:spPr>
        <p:txBody>
          <a:bodyPr wrap="none" rtlCol="0">
            <a:spAutoFit/>
          </a:bodyPr>
          <a:lstStyle/>
          <a:p>
            <a:pPr algn="ctr"/>
            <a:r>
              <a:rPr lang="ja-JP" altLang="en-US" sz="2400" b="1" dirty="0">
                <a:latin typeface="HGPｺﾞｼｯｸE" panose="020B0900000000000000" pitchFamily="50" charset="-128"/>
                <a:ea typeface="HGPｺﾞｼｯｸE" panose="020B0900000000000000" pitchFamily="50" charset="-128"/>
              </a:rPr>
              <a:t>書店は売れない本は返品すればよいため</a:t>
            </a:r>
            <a:endParaRPr lang="en-US" altLang="ja-JP" sz="2400" b="1" dirty="0">
              <a:latin typeface="HGPｺﾞｼｯｸE" panose="020B0900000000000000" pitchFamily="50" charset="-128"/>
              <a:ea typeface="HGPｺﾞｼｯｸE" panose="020B0900000000000000" pitchFamily="50" charset="-128"/>
            </a:endParaRPr>
          </a:p>
          <a:p>
            <a:pPr algn="ctr"/>
            <a:r>
              <a:rPr lang="ja-JP" altLang="en-US" sz="2400" b="1" dirty="0">
                <a:latin typeface="HGPｺﾞｼｯｸE" panose="020B0900000000000000" pitchFamily="50" charset="-128"/>
                <a:ea typeface="HGPｺﾞｼｯｸE" panose="020B0900000000000000" pitchFamily="50" charset="-128"/>
              </a:rPr>
              <a:t>ほぼ</a:t>
            </a:r>
            <a:r>
              <a:rPr lang="ja-JP" altLang="en-US" sz="2400" b="1" dirty="0">
                <a:solidFill>
                  <a:srgbClr val="FF0000"/>
                </a:solidFill>
                <a:latin typeface="HGPｺﾞｼｯｸE" panose="020B0900000000000000" pitchFamily="50" charset="-128"/>
                <a:ea typeface="HGPｺﾞｼｯｸE" panose="020B0900000000000000" pitchFamily="50" charset="-128"/>
              </a:rPr>
              <a:t>リスクなしで幅広い品ぞろえ</a:t>
            </a:r>
            <a:r>
              <a:rPr lang="ja-JP" altLang="en-US" sz="2400" b="1" dirty="0">
                <a:latin typeface="HGPｺﾞｼｯｸE" panose="020B0900000000000000" pitchFamily="50" charset="-128"/>
                <a:ea typeface="HGPｺﾞｼｯｸE" panose="020B0900000000000000" pitchFamily="50" charset="-128"/>
              </a:rPr>
              <a:t>を実現することができた</a:t>
            </a:r>
          </a:p>
        </p:txBody>
      </p:sp>
      <p:sp>
        <p:nvSpPr>
          <p:cNvPr id="15" name="タイトル 1"/>
          <p:cNvSpPr>
            <a:spLocks noGrp="1"/>
          </p:cNvSpPr>
          <p:nvPr>
            <p:ph type="title"/>
          </p:nvPr>
        </p:nvSpPr>
        <p:spPr>
          <a:xfrm>
            <a:off x="2" y="-10110"/>
            <a:ext cx="4796588" cy="868363"/>
          </a:xfrm>
          <a:solidFill>
            <a:schemeClr val="accent1"/>
          </a:solidFill>
        </p:spPr>
        <p:txBody>
          <a:bodyPr/>
          <a:lstStyle/>
          <a:p>
            <a:r>
              <a:rPr kumimoji="1" lang="ja-JP" altLang="en-US" sz="4000" dirty="0">
                <a:solidFill>
                  <a:schemeClr val="bg1"/>
                </a:solidFill>
                <a:latin typeface="メイリオ" panose="020B0604030504040204" pitchFamily="50" charset="-128"/>
                <a:ea typeface="メイリオ" panose="020B0604030504040204" pitchFamily="50" charset="-128"/>
              </a:rPr>
              <a:t>委託販売（</a:t>
            </a:r>
            <a:r>
              <a:rPr lang="ja-JP" altLang="en-US" sz="4000" dirty="0">
                <a:solidFill>
                  <a:schemeClr val="bg1"/>
                </a:solidFill>
                <a:latin typeface="メイリオ" panose="020B0604030504040204" pitchFamily="50" charset="-128"/>
                <a:ea typeface="メイリオ" panose="020B0604030504040204" pitchFamily="50" charset="-128"/>
              </a:rPr>
              <a:t>以前）</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77</a:t>
            </a:fld>
            <a:endParaRPr lang="en-US"/>
          </a:p>
        </p:txBody>
      </p:sp>
    </p:spTree>
    <p:extLst>
      <p:ext uri="{BB962C8B-B14F-4D97-AF65-F5344CB8AC3E}">
        <p14:creationId xmlns:p14="http://schemas.microsoft.com/office/powerpoint/2010/main" val="355837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つの角を切り取った四角形 4"/>
          <p:cNvSpPr/>
          <p:nvPr/>
        </p:nvSpPr>
        <p:spPr>
          <a:xfrm>
            <a:off x="1056671" y="1632297"/>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出版社</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6" name="コンテンツ プレースホルダー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36264" y="2534853"/>
            <a:ext cx="2134551" cy="1600915"/>
          </a:xfrm>
          <a:prstGeom prst="rect">
            <a:avLst/>
          </a:prstGeom>
        </p:spPr>
      </p:pic>
      <p:sp>
        <p:nvSpPr>
          <p:cNvPr id="7" name="1 つの角を切り取った四角形 6"/>
          <p:cNvSpPr/>
          <p:nvPr/>
        </p:nvSpPr>
        <p:spPr>
          <a:xfrm>
            <a:off x="6408928" y="1632297"/>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取次業者</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8"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929130" y="2878015"/>
            <a:ext cx="1874113" cy="1039367"/>
          </a:xfrm>
          <a:prstGeom prst="rect">
            <a:avLst/>
          </a:prstGeom>
        </p:spPr>
      </p:pic>
      <p:cxnSp>
        <p:nvCxnSpPr>
          <p:cNvPr id="10" name="直線矢印コネクタ 9"/>
          <p:cNvCxnSpPr/>
          <p:nvPr/>
        </p:nvCxnSpPr>
        <p:spPr>
          <a:xfrm>
            <a:off x="2921440" y="2534852"/>
            <a:ext cx="34874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H="1">
            <a:off x="2921440" y="2758271"/>
            <a:ext cx="34148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4274378" y="2086399"/>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出荷</a:t>
            </a:r>
          </a:p>
        </p:txBody>
      </p:sp>
      <p:sp>
        <p:nvSpPr>
          <p:cNvPr id="16" name="テキスト ボックス 15"/>
          <p:cNvSpPr txBox="1"/>
          <p:nvPr/>
        </p:nvSpPr>
        <p:spPr>
          <a:xfrm>
            <a:off x="4274377" y="2681175"/>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代金</a:t>
            </a:r>
          </a:p>
        </p:txBody>
      </p:sp>
      <p:cxnSp>
        <p:nvCxnSpPr>
          <p:cNvPr id="17" name="直線矢印コネクタ 16"/>
          <p:cNvCxnSpPr/>
          <p:nvPr/>
        </p:nvCxnSpPr>
        <p:spPr>
          <a:xfrm>
            <a:off x="2921440" y="3991679"/>
            <a:ext cx="34874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flipH="1">
            <a:off x="2921440" y="3712399"/>
            <a:ext cx="34148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4307983" y="3258151"/>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返品</a:t>
            </a:r>
          </a:p>
        </p:txBody>
      </p:sp>
      <p:sp>
        <p:nvSpPr>
          <p:cNvPr id="22" name="テキスト ボックス 21"/>
          <p:cNvSpPr txBox="1"/>
          <p:nvPr/>
        </p:nvSpPr>
        <p:spPr>
          <a:xfrm>
            <a:off x="4307983" y="3917382"/>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返金</a:t>
            </a:r>
          </a:p>
        </p:txBody>
      </p:sp>
      <p:sp>
        <p:nvSpPr>
          <p:cNvPr id="24" name="テキスト ボックス 23"/>
          <p:cNvSpPr txBox="1"/>
          <p:nvPr/>
        </p:nvSpPr>
        <p:spPr>
          <a:xfrm>
            <a:off x="1278360" y="4740863"/>
            <a:ext cx="7043916" cy="830997"/>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出版社は新しい本の出荷で得た代金で返金に対応</a:t>
            </a:r>
            <a:endParaRPr lang="en-US" altLang="ja-JP" sz="2400" b="1" dirty="0">
              <a:latin typeface="ＭＳ Ｐゴシック" panose="020B0600070205080204" pitchFamily="50" charset="-128"/>
              <a:ea typeface="ＭＳ Ｐゴシック" panose="020B0600070205080204" pitchFamily="50" charset="-128"/>
            </a:endParaRPr>
          </a:p>
          <a:p>
            <a:r>
              <a:rPr lang="ja-JP" altLang="en-US" sz="2400" b="1" dirty="0">
                <a:latin typeface="ＭＳ Ｐゴシック" panose="020B0600070205080204" pitchFamily="50" charset="-128"/>
                <a:ea typeface="ＭＳ Ｐゴシック" panose="020B0600070205080204" pitchFamily="50" charset="-128"/>
              </a:rPr>
              <a:t>繰り返しの中でベストセラーを待ってコストを回収する</a:t>
            </a:r>
            <a:endParaRPr lang="en-US" altLang="ja-JP" sz="2400" b="1"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2472604" y="5793126"/>
            <a:ext cx="4831771" cy="830997"/>
          </a:xfrm>
          <a:prstGeom prst="rect">
            <a:avLst/>
          </a:prstGeom>
          <a:noFill/>
        </p:spPr>
        <p:txBody>
          <a:bodyPr wrap="none" rtlCol="0">
            <a:spAutoFit/>
          </a:bodyPr>
          <a:lstStyle/>
          <a:p>
            <a:pPr algn="ctr"/>
            <a:r>
              <a:rPr lang="ja-JP" altLang="en-US" sz="2400" b="1" dirty="0">
                <a:solidFill>
                  <a:srgbClr val="FF0000"/>
                </a:solidFill>
                <a:latin typeface="ＭＳ Ｐゴシック" panose="020B0600070205080204" pitchFamily="50" charset="-128"/>
                <a:ea typeface="ＭＳ Ｐゴシック" panose="020B0600070205080204" pitchFamily="50" charset="-128"/>
              </a:rPr>
              <a:t>新しい本を作っていればお金が回る</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2400" b="1" u="sng" dirty="0">
                <a:solidFill>
                  <a:srgbClr val="FF0000"/>
                </a:solidFill>
                <a:latin typeface="ＭＳ Ｐゴシック" panose="020B0600070205080204" pitchFamily="50" charset="-128"/>
                <a:ea typeface="ＭＳ Ｐゴシック" panose="020B0600070205080204" pitchFamily="50" charset="-128"/>
              </a:rPr>
              <a:t>自転車操業</a:t>
            </a:r>
          </a:p>
        </p:txBody>
      </p:sp>
      <p:sp>
        <p:nvSpPr>
          <p:cNvPr id="28" name="タイトル 1"/>
          <p:cNvSpPr>
            <a:spLocks noGrp="1"/>
          </p:cNvSpPr>
          <p:nvPr>
            <p:ph type="title"/>
          </p:nvPr>
        </p:nvSpPr>
        <p:spPr>
          <a:xfrm>
            <a:off x="2" y="-10110"/>
            <a:ext cx="4796588" cy="868363"/>
          </a:xfrm>
          <a:solidFill>
            <a:schemeClr val="accent1"/>
          </a:solidFill>
        </p:spPr>
        <p:txBody>
          <a:bodyPr/>
          <a:lstStyle/>
          <a:p>
            <a:r>
              <a:rPr kumimoji="1" lang="ja-JP" altLang="en-US" sz="4000" dirty="0">
                <a:solidFill>
                  <a:schemeClr val="bg1"/>
                </a:solidFill>
                <a:latin typeface="メイリオ" panose="020B0604030504040204" pitchFamily="50" charset="-128"/>
                <a:ea typeface="メイリオ" panose="020B0604030504040204" pitchFamily="50" charset="-128"/>
              </a:rPr>
              <a:t>委託販売（</a:t>
            </a:r>
            <a:r>
              <a:rPr lang="ja-JP" altLang="en-US" sz="4000" dirty="0">
                <a:solidFill>
                  <a:schemeClr val="bg1"/>
                </a:solidFill>
                <a:latin typeface="メイリオ" panose="020B0604030504040204" pitchFamily="50" charset="-128"/>
                <a:ea typeface="メイリオ" panose="020B0604030504040204" pitchFamily="50" charset="-128"/>
              </a:rPr>
              <a:t>出版社）</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78</a:t>
            </a:fld>
            <a:endParaRPr lang="en-US"/>
          </a:p>
        </p:txBody>
      </p:sp>
    </p:spTree>
    <p:extLst>
      <p:ext uri="{BB962C8B-B14F-4D97-AF65-F5344CB8AC3E}">
        <p14:creationId xmlns:p14="http://schemas.microsoft.com/office/powerpoint/2010/main" val="353456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72272" y="1480231"/>
            <a:ext cx="7831627" cy="2424231"/>
          </a:xfrm>
          <a:prstGeom prst="rect">
            <a:avLst/>
          </a:prstGeom>
        </p:spPr>
      </p:pic>
      <p:cxnSp>
        <p:nvCxnSpPr>
          <p:cNvPr id="7" name="直線矢印コネクタ 6"/>
          <p:cNvCxnSpPr/>
          <p:nvPr/>
        </p:nvCxnSpPr>
        <p:spPr>
          <a:xfrm flipH="1">
            <a:off x="2231571" y="3404851"/>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H="1">
            <a:off x="5301343" y="3410979"/>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図 10"/>
          <p:cNvPicPr>
            <a:picLocks noChangeAspect="1"/>
          </p:cNvPicPr>
          <p:nvPr/>
        </p:nvPicPr>
        <p:blipFill>
          <a:blip r:embed="rId3"/>
          <a:stretch>
            <a:fillRect/>
          </a:stretch>
        </p:blipFill>
        <p:spPr>
          <a:xfrm rot="10800000">
            <a:off x="2188832" y="2657524"/>
            <a:ext cx="1609483" cy="164607"/>
          </a:xfrm>
          <a:prstGeom prst="rect">
            <a:avLst/>
          </a:prstGeom>
        </p:spPr>
      </p:pic>
      <p:pic>
        <p:nvPicPr>
          <p:cNvPr id="12" name="図 11"/>
          <p:cNvPicPr>
            <a:picLocks noChangeAspect="1"/>
          </p:cNvPicPr>
          <p:nvPr/>
        </p:nvPicPr>
        <p:blipFill>
          <a:blip r:embed="rId3"/>
          <a:stretch>
            <a:fillRect/>
          </a:stretch>
        </p:blipFill>
        <p:spPr>
          <a:xfrm rot="10800000">
            <a:off x="5396498" y="2610767"/>
            <a:ext cx="1609483" cy="164607"/>
          </a:xfrm>
          <a:prstGeom prst="rect">
            <a:avLst/>
          </a:prstGeom>
        </p:spPr>
      </p:pic>
      <p:sp>
        <p:nvSpPr>
          <p:cNvPr id="13" name="テキスト ボックス 12"/>
          <p:cNvSpPr txBox="1"/>
          <p:nvPr/>
        </p:nvSpPr>
        <p:spPr>
          <a:xfrm>
            <a:off x="2481945" y="2706717"/>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出荷</a:t>
            </a:r>
          </a:p>
        </p:txBody>
      </p:sp>
      <p:sp>
        <p:nvSpPr>
          <p:cNvPr id="16" name="テキスト ボックス 15"/>
          <p:cNvSpPr txBox="1"/>
          <p:nvPr/>
        </p:nvSpPr>
        <p:spPr>
          <a:xfrm>
            <a:off x="2591861" y="3372117"/>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返品</a:t>
            </a:r>
          </a:p>
        </p:txBody>
      </p:sp>
      <p:sp>
        <p:nvSpPr>
          <p:cNvPr id="17" name="テキスト ボックス 16"/>
          <p:cNvSpPr txBox="1"/>
          <p:nvPr/>
        </p:nvSpPr>
        <p:spPr>
          <a:xfrm>
            <a:off x="5704374" y="3467717"/>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返品</a:t>
            </a:r>
          </a:p>
        </p:txBody>
      </p:sp>
      <p:sp>
        <p:nvSpPr>
          <p:cNvPr id="18" name="テキスト ボックス 17"/>
          <p:cNvSpPr txBox="1"/>
          <p:nvPr/>
        </p:nvSpPr>
        <p:spPr>
          <a:xfrm>
            <a:off x="2611301" y="4198645"/>
            <a:ext cx="3759362" cy="461665"/>
          </a:xfrm>
          <a:prstGeom prst="rect">
            <a:avLst/>
          </a:prstGeom>
          <a:noFill/>
        </p:spPr>
        <p:txBody>
          <a:bodyPr wrap="none" rtlCol="0">
            <a:spAutoFit/>
          </a:bodyPr>
          <a:lstStyle/>
          <a:p>
            <a:r>
              <a:rPr lang="ja-JP" altLang="en-US" sz="2400" b="1" dirty="0">
                <a:solidFill>
                  <a:srgbClr val="00B0F0"/>
                </a:solidFill>
                <a:latin typeface="ＭＳ Ｐゴシック" panose="020B0600070205080204" pitchFamily="50" charset="-128"/>
                <a:ea typeface="ＭＳ Ｐゴシック" panose="020B0600070205080204" pitchFamily="50" charset="-128"/>
              </a:rPr>
              <a:t>出版不況</a:t>
            </a:r>
            <a:r>
              <a:rPr lang="ja-JP" altLang="en-US" sz="2400" b="1" dirty="0">
                <a:latin typeface="ＭＳ Ｐゴシック" panose="020B0600070205080204" pitchFamily="50" charset="-128"/>
                <a:ea typeface="ＭＳ Ｐゴシック" panose="020B0600070205080204" pitchFamily="50" charset="-128"/>
              </a:rPr>
              <a:t>により</a:t>
            </a:r>
            <a:r>
              <a:rPr lang="ja-JP" altLang="en-US" sz="2400" b="1" dirty="0">
                <a:solidFill>
                  <a:srgbClr val="FF0000"/>
                </a:solidFill>
                <a:latin typeface="ＭＳ Ｐゴシック" panose="020B0600070205080204" pitchFamily="50" charset="-128"/>
                <a:ea typeface="ＭＳ Ｐゴシック" panose="020B0600070205080204" pitchFamily="50" charset="-128"/>
              </a:rPr>
              <a:t>返品が増加</a:t>
            </a:r>
          </a:p>
        </p:txBody>
      </p:sp>
      <p:sp>
        <p:nvSpPr>
          <p:cNvPr id="19" name="テキスト ボックス 18"/>
          <p:cNvSpPr txBox="1"/>
          <p:nvPr/>
        </p:nvSpPr>
        <p:spPr>
          <a:xfrm>
            <a:off x="1372182" y="4640383"/>
            <a:ext cx="6236003"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取次業者や書店は</a:t>
            </a:r>
            <a:r>
              <a:rPr lang="ja-JP" altLang="en-US" sz="2400" b="1" dirty="0">
                <a:solidFill>
                  <a:srgbClr val="FF0000"/>
                </a:solidFill>
                <a:latin typeface="ＭＳ Ｐゴシック" panose="020B0600070205080204" pitchFamily="50" charset="-128"/>
                <a:ea typeface="ＭＳ Ｐゴシック" panose="020B0600070205080204" pitchFamily="50" charset="-128"/>
              </a:rPr>
              <a:t>返品を減らす努力</a:t>
            </a:r>
            <a:r>
              <a:rPr lang="ja-JP" altLang="en-US" sz="2400" b="1" dirty="0">
                <a:latin typeface="ＭＳ Ｐゴシック" panose="020B0600070205080204" pitchFamily="50" charset="-128"/>
                <a:ea typeface="ＭＳ Ｐゴシック" panose="020B0600070205080204" pitchFamily="50" charset="-128"/>
              </a:rPr>
              <a:t>が必要に</a:t>
            </a:r>
          </a:p>
        </p:txBody>
      </p:sp>
      <p:sp>
        <p:nvSpPr>
          <p:cNvPr id="20" name="テキスト ボックス 19"/>
          <p:cNvSpPr txBox="1"/>
          <p:nvPr/>
        </p:nvSpPr>
        <p:spPr>
          <a:xfrm>
            <a:off x="1655343" y="6056242"/>
            <a:ext cx="5854488" cy="461665"/>
          </a:xfrm>
          <a:prstGeom prst="rect">
            <a:avLst/>
          </a:prstGeom>
          <a:noFill/>
        </p:spPr>
        <p:txBody>
          <a:bodyPr wrap="none" rtlCol="0">
            <a:spAutoFit/>
          </a:bodyPr>
          <a:lstStyle/>
          <a:p>
            <a:r>
              <a:rPr lang="ja-JP" altLang="en-US" sz="2400" b="1" dirty="0">
                <a:solidFill>
                  <a:srgbClr val="FF0000"/>
                </a:solidFill>
                <a:latin typeface="ＭＳ Ｐゴシック" panose="020B0600070205080204" pitchFamily="50" charset="-128"/>
                <a:ea typeface="ＭＳ Ｐゴシック" panose="020B0600070205080204" pitchFamily="50" charset="-128"/>
              </a:rPr>
              <a:t>販売力のある書店に本が優先的に卸される</a:t>
            </a:r>
          </a:p>
        </p:txBody>
      </p:sp>
      <p:sp>
        <p:nvSpPr>
          <p:cNvPr id="21" name="下矢印 20"/>
          <p:cNvSpPr/>
          <p:nvPr/>
        </p:nvSpPr>
        <p:spPr>
          <a:xfrm>
            <a:off x="4241453" y="5326377"/>
            <a:ext cx="484632" cy="5762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pic>
        <p:nvPicPr>
          <p:cNvPr id="1026" name="Picture 2" descr="http://kids.wanpug.com/illust/illust379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2912" y="2898335"/>
            <a:ext cx="1037391" cy="1044231"/>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タイトル 1"/>
          <p:cNvSpPr>
            <a:spLocks noGrp="1"/>
          </p:cNvSpPr>
          <p:nvPr>
            <p:ph type="title"/>
          </p:nvPr>
        </p:nvSpPr>
        <p:spPr>
          <a:xfrm>
            <a:off x="2" y="-10110"/>
            <a:ext cx="4796588" cy="868363"/>
          </a:xfrm>
          <a:solidFill>
            <a:schemeClr val="accent1"/>
          </a:solidFill>
        </p:spPr>
        <p:txBody>
          <a:bodyPr/>
          <a:lstStyle/>
          <a:p>
            <a:r>
              <a:rPr kumimoji="1" lang="ja-JP" altLang="en-US" sz="4000" dirty="0">
                <a:solidFill>
                  <a:schemeClr val="bg1"/>
                </a:solidFill>
                <a:latin typeface="メイリオ" panose="020B0604030504040204" pitchFamily="50" charset="-128"/>
                <a:ea typeface="メイリオ" panose="020B0604030504040204" pitchFamily="50" charset="-128"/>
              </a:rPr>
              <a:t>委託販売（</a:t>
            </a:r>
            <a:r>
              <a:rPr lang="ja-JP" altLang="en-US" sz="4000" dirty="0">
                <a:solidFill>
                  <a:schemeClr val="bg1"/>
                </a:solidFill>
                <a:latin typeface="メイリオ" panose="020B0604030504040204" pitchFamily="50" charset="-128"/>
                <a:ea typeface="メイリオ" panose="020B0604030504040204" pitchFamily="50" charset="-128"/>
              </a:rPr>
              <a:t>現在）</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699394" y="2780442"/>
            <a:ext cx="803425" cy="461665"/>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出荷</a:t>
            </a:r>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79</a:t>
            </a:fld>
            <a:endParaRPr lang="en-US"/>
          </a:p>
        </p:txBody>
      </p:sp>
    </p:spTree>
    <p:extLst>
      <p:ext uri="{BB962C8B-B14F-4D97-AF65-F5344CB8AC3E}">
        <p14:creationId xmlns:p14="http://schemas.microsoft.com/office/powerpoint/2010/main" val="71463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518411" y="18445"/>
            <a:ext cx="6319219" cy="6858000"/>
            <a:chOff x="518411" y="18445"/>
            <a:chExt cx="6319219" cy="6858000"/>
          </a:xfrm>
        </p:grpSpPr>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8411" y="18445"/>
              <a:ext cx="6319219" cy="6858000"/>
            </a:xfrm>
            <a:prstGeom prst="rect">
              <a:avLst/>
            </a:prstGeom>
          </p:spPr>
        </p:pic>
        <p:sp>
          <p:nvSpPr>
            <p:cNvPr id="16" name="正方形/長方形 15"/>
            <p:cNvSpPr/>
            <p:nvPr/>
          </p:nvSpPr>
          <p:spPr>
            <a:xfrm>
              <a:off x="5763107" y="5002306"/>
              <a:ext cx="476328" cy="23308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6963450" y="2404601"/>
            <a:ext cx="2015067" cy="1200329"/>
          </a:xfrm>
          <a:prstGeom prst="rect">
            <a:avLst/>
          </a:prstGeom>
          <a:solidFill>
            <a:srgbClr val="FF0000"/>
          </a:solidFill>
        </p:spPr>
        <p:txBody>
          <a:bodyPr wrap="square" rtlCol="0">
            <a:spAutoFit/>
          </a:bodyPr>
          <a:lstStyle/>
          <a:p>
            <a:pPr algn="ctr"/>
            <a:r>
              <a:rPr kumimoji="1" lang="en-US" altLang="ja-JP" sz="3600" dirty="0" smtClean="0">
                <a:solidFill>
                  <a:schemeClr val="bg1"/>
                </a:solidFill>
                <a:latin typeface="ＭＳ ゴシック" panose="020B0609070205080204" pitchFamily="49" charset="-128"/>
                <a:ea typeface="ＭＳ ゴシック" panose="020B0609070205080204" pitchFamily="49" charset="-128"/>
              </a:rPr>
              <a:t>77</a:t>
            </a:r>
            <a:r>
              <a:rPr kumimoji="1" lang="ja-JP" altLang="en-US" sz="3600" dirty="0" smtClean="0">
                <a:solidFill>
                  <a:schemeClr val="bg1"/>
                </a:solidFill>
                <a:latin typeface="ＭＳ ゴシック" panose="020B0609070205080204" pitchFamily="49" charset="-128"/>
                <a:ea typeface="ＭＳ ゴシック" panose="020B0609070205080204" pitchFamily="49" charset="-128"/>
              </a:rPr>
              <a:t>店舗</a:t>
            </a:r>
            <a:endParaRPr kumimoji="1" lang="en-US" altLang="ja-JP" sz="3600"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3600" dirty="0">
                <a:solidFill>
                  <a:schemeClr val="bg1"/>
                </a:solidFill>
                <a:latin typeface="ＭＳ ゴシック" panose="020B0609070205080204" pitchFamily="49" charset="-128"/>
                <a:ea typeface="ＭＳ ゴシック" panose="020B0609070205080204" pitchFamily="49" charset="-128"/>
              </a:rPr>
              <a:t>消滅</a:t>
            </a:r>
            <a:endParaRPr kumimoji="1" lang="ja-JP" altLang="en-US" sz="3600" dirty="0" smtClean="0">
              <a:solidFill>
                <a:schemeClr val="bg1"/>
              </a:solidFill>
              <a:latin typeface="ＭＳ ゴシック" panose="020B0609070205080204" pitchFamily="49" charset="-128"/>
              <a:ea typeface="ＭＳ ゴシック" panose="020B0609070205080204" pitchFamily="49" charset="-128"/>
            </a:endParaRPr>
          </a:p>
        </p:txBody>
      </p:sp>
      <p:grpSp>
        <p:nvGrpSpPr>
          <p:cNvPr id="24" name="グループ化 23"/>
          <p:cNvGrpSpPr/>
          <p:nvPr/>
        </p:nvGrpSpPr>
        <p:grpSpPr>
          <a:xfrm>
            <a:off x="5473398" y="4386098"/>
            <a:ext cx="1532074" cy="1080260"/>
            <a:chOff x="6718505" y="4424395"/>
            <a:chExt cx="1251031" cy="1299635"/>
          </a:xfrm>
        </p:grpSpPr>
        <p:sp>
          <p:nvSpPr>
            <p:cNvPr id="25" name="正方形/長方形 24"/>
            <p:cNvSpPr/>
            <p:nvPr/>
          </p:nvSpPr>
          <p:spPr>
            <a:xfrm>
              <a:off x="6718505" y="4424395"/>
              <a:ext cx="1251031" cy="129963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凡例</a:t>
              </a:r>
              <a:r>
                <a:rPr kumimoji="1" lang="ja-JP" altLang="en-US" sz="1400" dirty="0" smtClean="0">
                  <a:solidFill>
                    <a:schemeClr val="tx1"/>
                  </a:solidFill>
                </a:rPr>
                <a:t>　</a:t>
              </a:r>
              <a:endParaRPr kumimoji="1" lang="en-US" altLang="ja-JP" sz="1400" dirty="0" smtClean="0">
                <a:solidFill>
                  <a:schemeClr val="tx1"/>
                </a:solidFill>
              </a:endParaRPr>
            </a:p>
            <a:p>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a:solidFill>
                    <a:schemeClr val="tx1"/>
                  </a:solidFill>
                  <a:latin typeface="ＭＳ ゴシック" panose="020B0609070205080204" pitchFamily="49" charset="-128"/>
                  <a:ea typeface="ＭＳ ゴシック" panose="020B0609070205080204" pitchFamily="49" charset="-128"/>
                </a:rPr>
                <a:t> 　 </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書店</a:t>
              </a:r>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消滅書店</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a:t>
              </a:r>
              <a:endParaRPr kumimoji="1" lang="ja-JP" altLang="en-US" sz="1200" dirty="0">
                <a:solidFill>
                  <a:schemeClr val="tx1"/>
                </a:solidFill>
              </a:endParaRPr>
            </a:p>
          </p:txBody>
        </p:sp>
        <p:sp>
          <p:nvSpPr>
            <p:cNvPr id="26" name="円/楕円 25"/>
            <p:cNvSpPr/>
            <p:nvPr/>
          </p:nvSpPr>
          <p:spPr>
            <a:xfrm>
              <a:off x="6996920" y="4911616"/>
              <a:ext cx="92350" cy="11705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乗算記号 26"/>
            <p:cNvSpPr/>
            <p:nvPr/>
          </p:nvSpPr>
          <p:spPr>
            <a:xfrm>
              <a:off x="6983660" y="5238459"/>
              <a:ext cx="127571" cy="134982"/>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aphicFrame>
        <p:nvGraphicFramePr>
          <p:cNvPr id="10"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p:cNvSpPr txBox="1"/>
          <p:nvPr/>
        </p:nvSpPr>
        <p:spPr>
          <a:xfrm>
            <a:off x="520307" y="0"/>
            <a:ext cx="5110900" cy="584775"/>
          </a:xfrm>
          <a:prstGeom prst="rect">
            <a:avLst/>
          </a:prstGeom>
          <a:solidFill>
            <a:schemeClr val="accent1"/>
          </a:solidFill>
        </p:spPr>
        <p:txBody>
          <a:bodyPr wrap="square" rtlCol="0">
            <a:spAutoFit/>
          </a:bodyPr>
          <a:lstStyle/>
          <a:p>
            <a:pPr algn="ctr"/>
            <a:r>
              <a:rPr kumimoji="1" lang="ja-JP" altLang="en-US" sz="3200" b="1" dirty="0" smtClean="0">
                <a:solidFill>
                  <a:schemeClr val="bg1"/>
                </a:solidFill>
                <a:latin typeface="+mn-ea"/>
              </a:rPr>
              <a:t>書店分布</a:t>
            </a:r>
            <a:r>
              <a:rPr kumimoji="1" lang="en-US" altLang="ja-JP" sz="3200" b="1" dirty="0" smtClean="0">
                <a:solidFill>
                  <a:schemeClr val="bg1"/>
                </a:solidFill>
                <a:latin typeface="+mn-ea"/>
              </a:rPr>
              <a:t>(2003</a:t>
            </a:r>
            <a:r>
              <a:rPr kumimoji="1" lang="ja-JP" altLang="en-US" sz="3200" b="1" dirty="0" smtClean="0">
                <a:solidFill>
                  <a:schemeClr val="bg1"/>
                </a:solidFill>
                <a:latin typeface="+mn-ea"/>
              </a:rPr>
              <a:t>→</a:t>
            </a:r>
            <a:r>
              <a:rPr kumimoji="1" lang="en-US" altLang="ja-JP" sz="3200" b="1" dirty="0" smtClean="0">
                <a:solidFill>
                  <a:schemeClr val="bg1"/>
                </a:solidFill>
                <a:latin typeface="+mn-ea"/>
              </a:rPr>
              <a:t>2015)</a:t>
            </a:r>
            <a:endParaRPr kumimoji="1" lang="ja-JP" altLang="en-US" sz="3200" b="1" dirty="0">
              <a:solidFill>
                <a:schemeClr val="bg1"/>
              </a:solidFill>
              <a:latin typeface="+mn-ea"/>
            </a:endParaRPr>
          </a:p>
        </p:txBody>
      </p:sp>
      <p:sp>
        <p:nvSpPr>
          <p:cNvPr id="2" name="円/楕円 1"/>
          <p:cNvSpPr/>
          <p:nvPr/>
        </p:nvSpPr>
        <p:spPr>
          <a:xfrm>
            <a:off x="3723118" y="3881363"/>
            <a:ext cx="678761" cy="69572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350335" y="2892100"/>
            <a:ext cx="552653" cy="52148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595369" y="2552344"/>
            <a:ext cx="794374" cy="746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7753449" y="3785494"/>
            <a:ext cx="504825" cy="1005581"/>
          </a:xfrm>
          <a:prstGeom prst="downArrow">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62174" y="4882880"/>
            <a:ext cx="2015067" cy="173699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駅前</a:t>
            </a:r>
            <a:r>
              <a:rPr kumimoji="1" lang="ja-JP" altLang="en-US" sz="2800" dirty="0" smtClean="0">
                <a:latin typeface="ＭＳ ゴシック" panose="020B0609070205080204" pitchFamily="49" charset="-128"/>
                <a:ea typeface="ＭＳ ゴシック" panose="020B0609070205080204" pitchFamily="49" charset="-128"/>
              </a:rPr>
              <a:t>の書店が多く閉店</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520307" y="6661001"/>
            <a:ext cx="3877985" cy="215444"/>
          </a:xfrm>
          <a:prstGeom prst="rect">
            <a:avLst/>
          </a:prstGeom>
          <a:solidFill>
            <a:schemeClr val="bg1"/>
          </a:solidFill>
        </p:spPr>
        <p:txBody>
          <a:bodyPr wrap="none" rtlCol="0">
            <a:spAutoFit/>
          </a:bodyPr>
          <a:lstStyle/>
          <a:p>
            <a:r>
              <a:rPr kumimoji="1" lang="ja-JP" altLang="en-US" sz="800" dirty="0" smtClean="0">
                <a:latin typeface="ＭＳ ゴシック" panose="020B0609070205080204" pitchFamily="49" charset="-128"/>
                <a:ea typeface="ＭＳ ゴシック" panose="020B0609070205080204" pitchFamily="49" charset="-128"/>
              </a:rPr>
              <a:t>日本ソフト販売株式会社「電子電話帳</a:t>
            </a:r>
            <a:r>
              <a:rPr kumimoji="1" lang="en-US" altLang="ja-JP" sz="800" dirty="0" smtClean="0">
                <a:latin typeface="ＭＳ ゴシック" panose="020B0609070205080204" pitchFamily="49" charset="-128"/>
                <a:ea typeface="ＭＳ ゴシック" panose="020B0609070205080204" pitchFamily="49" charset="-128"/>
              </a:rPr>
              <a:t>2003</a:t>
            </a:r>
            <a:r>
              <a:rPr kumimoji="1" lang="ja-JP" altLang="en-US" sz="800" dirty="0" smtClean="0">
                <a:latin typeface="ＭＳ ゴシック" panose="020B0609070205080204" pitchFamily="49" charset="-128"/>
                <a:ea typeface="ＭＳ ゴシック" panose="020B0609070205080204" pitchFamily="49" charset="-128"/>
              </a:rPr>
              <a:t>」、及び「電子電話帳</a:t>
            </a:r>
            <a:r>
              <a:rPr kumimoji="1" lang="en-US" altLang="ja-JP" sz="800" dirty="0" smtClean="0">
                <a:latin typeface="ＭＳ ゴシック" panose="020B0609070205080204" pitchFamily="49" charset="-128"/>
                <a:ea typeface="ＭＳ ゴシック" panose="020B0609070205080204" pitchFamily="49" charset="-128"/>
              </a:rPr>
              <a:t>2015</a:t>
            </a:r>
            <a:r>
              <a:rPr kumimoji="1" lang="ja-JP" altLang="en-US" sz="800" dirty="0" smtClean="0">
                <a:latin typeface="ＭＳ ゴシック" panose="020B0609070205080204" pitchFamily="49" charset="-128"/>
                <a:ea typeface="ＭＳ ゴシック" panose="020B0609070205080204" pitchFamily="49" charset="-128"/>
              </a:rPr>
              <a:t>」より作成</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20" name="正方形/長方形 19"/>
          <p:cNvSpPr/>
          <p:nvPr/>
        </p:nvSpPr>
        <p:spPr>
          <a:xfrm>
            <a:off x="5631207" y="4288284"/>
            <a:ext cx="1169161" cy="24804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902988" y="1716501"/>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筑西市</a:t>
            </a:r>
            <a:endParaRPr kumimoji="1" lang="ja-JP" altLang="en-US" sz="900" b="1" dirty="0">
              <a:latin typeface="ＭＳ 明朝"/>
              <a:ea typeface="ＭＳ 明朝"/>
              <a:cs typeface="ＭＳ 明朝"/>
            </a:endParaRPr>
          </a:p>
        </p:txBody>
      </p:sp>
      <p:sp>
        <p:nvSpPr>
          <p:cNvPr id="21" name="テキスト ボックス 20"/>
          <p:cNvSpPr txBox="1"/>
          <p:nvPr/>
        </p:nvSpPr>
        <p:spPr>
          <a:xfrm>
            <a:off x="1303669" y="2661268"/>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下妻市</a:t>
            </a:r>
            <a:endParaRPr kumimoji="1" lang="ja-JP" altLang="en-US" sz="900" b="1" dirty="0">
              <a:latin typeface="ＭＳ 明朝"/>
              <a:ea typeface="ＭＳ 明朝"/>
              <a:cs typeface="ＭＳ 明朝"/>
            </a:endParaRPr>
          </a:p>
        </p:txBody>
      </p:sp>
      <p:pic>
        <p:nvPicPr>
          <p:cNvPr id="22" name="図 21" descr="ss-2012032622054248896.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020043" y="3518445"/>
            <a:ext cx="725835" cy="725835"/>
          </a:xfrm>
          <a:prstGeom prst="rect">
            <a:avLst/>
          </a:prstGeom>
        </p:spPr>
      </p:pic>
      <p:sp>
        <p:nvSpPr>
          <p:cNvPr id="6" name="スライド番号プレースホルダー 5"/>
          <p:cNvSpPr>
            <a:spLocks noGrp="1"/>
          </p:cNvSpPr>
          <p:nvPr>
            <p:ph type="sldNum" sz="quarter" idx="12"/>
          </p:nvPr>
        </p:nvSpPr>
        <p:spPr/>
        <p:txBody>
          <a:bodyPr/>
          <a:lstStyle/>
          <a:p>
            <a:fld id="{5DBAE4E6-4D12-4A48-9B6B-6FA0B79BEE93}" type="slidenum">
              <a:rPr lang="en-US" smtClean="0"/>
              <a:t>8</a:t>
            </a:fld>
            <a:endParaRPr lang="en-US"/>
          </a:p>
        </p:txBody>
      </p:sp>
    </p:spTree>
    <p:extLst>
      <p:ext uri="{BB962C8B-B14F-4D97-AF65-F5344CB8AC3E}">
        <p14:creationId xmlns:p14="http://schemas.microsoft.com/office/powerpoint/2010/main" val="243240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3" grpId="0" animBg="1"/>
      <p:bldP spid="15"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コンテンツ プレースホルダー 1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58419" y="2769001"/>
            <a:ext cx="1135041" cy="851281"/>
          </a:xfrm>
        </p:spPr>
      </p:pic>
      <p:sp>
        <p:nvSpPr>
          <p:cNvPr id="2" name="タイトル 1"/>
          <p:cNvSpPr>
            <a:spLocks noGrp="1"/>
          </p:cNvSpPr>
          <p:nvPr>
            <p:ph type="title"/>
          </p:nvPr>
        </p:nvSpPr>
        <p:spPr>
          <a:xfrm>
            <a:off x="3" y="-10342"/>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流通の問題点</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6443206" y="1979590"/>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nvGrpSpPr>
          <p:cNvPr id="30" name="グループ化 29"/>
          <p:cNvGrpSpPr/>
          <p:nvPr/>
        </p:nvGrpSpPr>
        <p:grpSpPr>
          <a:xfrm>
            <a:off x="388648" y="1444863"/>
            <a:ext cx="8822403" cy="3509277"/>
            <a:chOff x="388647" y="1444860"/>
            <a:chExt cx="8822402" cy="3509277"/>
          </a:xfrm>
        </p:grpSpPr>
        <p:sp>
          <p:nvSpPr>
            <p:cNvPr id="31" name="1 つの角を切り取った四角形 30"/>
            <p:cNvSpPr/>
            <p:nvPr/>
          </p:nvSpPr>
          <p:spPr>
            <a:xfrm>
              <a:off x="637299" y="1444860"/>
              <a:ext cx="1989221"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出版社</a:t>
              </a:r>
              <a:endParaRPr lang="en-US" altLang="ja-JP" sz="3200" dirty="0">
                <a:latin typeface="ＭＳ Ｐゴシック" panose="020B0600070205080204" pitchFamily="50" charset="-128"/>
                <a:ea typeface="ＭＳ Ｐゴシック" panose="020B0600070205080204" pitchFamily="50" charset="-128"/>
              </a:endParaRPr>
            </a:p>
            <a:p>
              <a:pPr algn="ctr"/>
              <a:r>
                <a:rPr lang="ja-JP" altLang="en-US" sz="3200" dirty="0">
                  <a:latin typeface="ＭＳ Ｐゴシック" panose="020B0600070205080204" pitchFamily="50" charset="-128"/>
                  <a:ea typeface="ＭＳ Ｐゴシック" panose="020B0600070205080204" pitchFamily="50" charset="-128"/>
                </a:rPr>
                <a:t>約</a:t>
              </a:r>
              <a:r>
                <a:rPr lang="en-US" altLang="ja-JP" sz="3200" dirty="0">
                  <a:latin typeface="ＭＳ Ｐゴシック" panose="020B0600070205080204" pitchFamily="50" charset="-128"/>
                  <a:ea typeface="ＭＳ Ｐゴシック" panose="020B0600070205080204" pitchFamily="50" charset="-128"/>
                </a:rPr>
                <a:t>3500</a:t>
              </a:r>
              <a:r>
                <a:rPr lang="ja-JP" altLang="en-US" sz="3200" dirty="0">
                  <a:latin typeface="ＭＳ Ｐゴシック" panose="020B0600070205080204" pitchFamily="50" charset="-128"/>
                  <a:ea typeface="ＭＳ Ｐゴシック" panose="020B0600070205080204" pitchFamily="50" charset="-128"/>
                </a:rPr>
                <a:t>社</a:t>
              </a:r>
            </a:p>
          </p:txBody>
        </p:sp>
        <p:grpSp>
          <p:nvGrpSpPr>
            <p:cNvPr id="32" name="グループ化 31"/>
            <p:cNvGrpSpPr/>
            <p:nvPr/>
          </p:nvGrpSpPr>
          <p:grpSpPr>
            <a:xfrm>
              <a:off x="388647" y="1444860"/>
              <a:ext cx="8822402" cy="3509277"/>
              <a:chOff x="388647" y="1444860"/>
              <a:chExt cx="8822402" cy="3509277"/>
            </a:xfrm>
          </p:grpSpPr>
          <p:sp>
            <p:nvSpPr>
              <p:cNvPr id="33" name="正方形/長方形 32"/>
              <p:cNvSpPr/>
              <p:nvPr/>
            </p:nvSpPr>
            <p:spPr>
              <a:xfrm>
                <a:off x="388647" y="1979586"/>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3435059" y="1979586"/>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5" name="1 つの角を切り取った四角形 34"/>
              <p:cNvSpPr/>
              <p:nvPr/>
            </p:nvSpPr>
            <p:spPr>
              <a:xfrm>
                <a:off x="3683711" y="1444860"/>
                <a:ext cx="1989221"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取次業者</a:t>
                </a:r>
                <a:endParaRPr lang="en-US" altLang="ja-JP" sz="3200" dirty="0">
                  <a:latin typeface="ＭＳ Ｐゴシック" panose="020B0600070205080204" pitchFamily="50" charset="-128"/>
                  <a:ea typeface="ＭＳ Ｐゴシック" panose="020B0600070205080204" pitchFamily="50" charset="-128"/>
                </a:endParaRPr>
              </a:p>
              <a:p>
                <a:pPr algn="ctr"/>
                <a:r>
                  <a:rPr lang="ja-JP" altLang="en-US" sz="3200" dirty="0">
                    <a:latin typeface="ＭＳ Ｐゴシック" panose="020B0600070205080204" pitchFamily="50" charset="-128"/>
                    <a:ea typeface="ＭＳ Ｐゴシック" panose="020B0600070205080204" pitchFamily="50" charset="-128"/>
                  </a:rPr>
                  <a:t>約</a:t>
                </a:r>
                <a:r>
                  <a:rPr lang="en-US" altLang="ja-JP" sz="3200" dirty="0">
                    <a:latin typeface="ＭＳ Ｐゴシック" panose="020B0600070205080204" pitchFamily="50" charset="-128"/>
                    <a:ea typeface="ＭＳ Ｐゴシック" panose="020B0600070205080204" pitchFamily="50" charset="-128"/>
                  </a:rPr>
                  <a:t>23</a:t>
                </a:r>
                <a:r>
                  <a:rPr lang="ja-JP" altLang="en-US" sz="3200" dirty="0">
                    <a:latin typeface="ＭＳ Ｐゴシック" panose="020B0600070205080204" pitchFamily="50" charset="-128"/>
                    <a:ea typeface="ＭＳ Ｐゴシック" panose="020B0600070205080204" pitchFamily="50" charset="-128"/>
                  </a:rPr>
                  <a:t>社</a:t>
                </a:r>
              </a:p>
            </p:txBody>
          </p:sp>
          <p:sp>
            <p:nvSpPr>
              <p:cNvPr id="36" name="1 つの角を切り取った四角形 35"/>
              <p:cNvSpPr/>
              <p:nvPr/>
            </p:nvSpPr>
            <p:spPr>
              <a:xfrm>
                <a:off x="6548605" y="1444860"/>
                <a:ext cx="2310564"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書店</a:t>
                </a:r>
                <a:endParaRPr lang="en-US" altLang="ja-JP" sz="3200" dirty="0">
                  <a:latin typeface="ＭＳ Ｐゴシック" panose="020B0600070205080204" pitchFamily="50" charset="-128"/>
                  <a:ea typeface="ＭＳ Ｐゴシック" panose="020B0600070205080204" pitchFamily="50" charset="-128"/>
                </a:endParaRPr>
              </a:p>
              <a:p>
                <a:pPr algn="ctr"/>
                <a:r>
                  <a:rPr lang="ja-JP" altLang="en-US" sz="3200" dirty="0">
                    <a:latin typeface="ＭＳ Ｐゴシック" panose="020B0600070205080204" pitchFamily="50" charset="-128"/>
                    <a:ea typeface="ＭＳ Ｐゴシック" panose="020B0600070205080204" pitchFamily="50" charset="-128"/>
                  </a:rPr>
                  <a:t>約</a:t>
                </a:r>
                <a:r>
                  <a:rPr lang="en-US" altLang="ja-JP" sz="3200" dirty="0">
                    <a:latin typeface="ＭＳ Ｐゴシック" panose="020B0600070205080204" pitchFamily="50" charset="-128"/>
                    <a:ea typeface="ＭＳ Ｐゴシック" panose="020B0600070205080204" pitchFamily="50" charset="-128"/>
                  </a:rPr>
                  <a:t>13000</a:t>
                </a:r>
                <a:r>
                  <a:rPr lang="ja-JP" altLang="en-US" sz="3200" dirty="0">
                    <a:latin typeface="ＭＳ Ｐゴシック" panose="020B0600070205080204" pitchFamily="50" charset="-128"/>
                    <a:ea typeface="ＭＳ Ｐゴシック" panose="020B0600070205080204" pitchFamily="50" charset="-128"/>
                  </a:rPr>
                  <a:t>軒</a:t>
                </a:r>
              </a:p>
            </p:txBody>
          </p:sp>
          <p:pic>
            <p:nvPicPr>
              <p:cNvPr id="37" name="図 3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140" y="2854859"/>
                <a:ext cx="858769" cy="644077"/>
              </a:xfrm>
              <a:prstGeom prst="rect">
                <a:avLst/>
              </a:prstGeom>
            </p:spPr>
          </p:pic>
          <p:pic>
            <p:nvPicPr>
              <p:cNvPr id="38" name="図 3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24139" y="3385194"/>
                <a:ext cx="858769" cy="644077"/>
              </a:xfrm>
              <a:prstGeom prst="rect">
                <a:avLst/>
              </a:prstGeom>
            </p:spPr>
          </p:pic>
          <p:pic>
            <p:nvPicPr>
              <p:cNvPr id="39" name="図 3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139" y="3862452"/>
                <a:ext cx="858769" cy="644077"/>
              </a:xfrm>
              <a:prstGeom prst="rect">
                <a:avLst/>
              </a:prstGeom>
            </p:spPr>
          </p:pic>
          <p:pic>
            <p:nvPicPr>
              <p:cNvPr id="40" name="図 39"/>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983573" y="2703760"/>
                <a:ext cx="642544" cy="623461"/>
              </a:xfrm>
              <a:prstGeom prst="rect">
                <a:avLst/>
              </a:prstGeom>
            </p:spPr>
          </p:pic>
          <p:pic>
            <p:nvPicPr>
              <p:cNvPr id="41" name="図 40"/>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206573" y="4030596"/>
                <a:ext cx="642544" cy="623461"/>
              </a:xfrm>
              <a:prstGeom prst="rect">
                <a:avLst/>
              </a:prstGeom>
            </p:spPr>
          </p:pic>
          <p:pic>
            <p:nvPicPr>
              <p:cNvPr id="42" name="図 41"/>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950250" y="2914952"/>
                <a:ext cx="642544" cy="623461"/>
              </a:xfrm>
              <a:prstGeom prst="rect">
                <a:avLst/>
              </a:prstGeom>
            </p:spPr>
          </p:pic>
          <p:pic>
            <p:nvPicPr>
              <p:cNvPr id="43"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74889" y="4031921"/>
                <a:ext cx="1135041" cy="851281"/>
              </a:xfrm>
              <a:prstGeom prst="rect">
                <a:avLst/>
              </a:prstGeom>
            </p:spPr>
          </p:pic>
          <p:cxnSp>
            <p:nvCxnSpPr>
              <p:cNvPr id="44" name="直線矢印コネクタ 43"/>
              <p:cNvCxnSpPr/>
              <p:nvPr/>
            </p:nvCxnSpPr>
            <p:spPr>
              <a:xfrm>
                <a:off x="2404635" y="3071145"/>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5518598" y="3032875"/>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H="1">
                <a:off x="5547352" y="4615616"/>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flipH="1">
                <a:off x="2404635" y="4563698"/>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2755373" y="2624027"/>
                <a:ext cx="1566687"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搬入</a:t>
                </a:r>
              </a:p>
            </p:txBody>
          </p:sp>
          <p:sp>
            <p:nvSpPr>
              <p:cNvPr id="49" name="テキスト ボックス 48"/>
              <p:cNvSpPr txBox="1"/>
              <p:nvPr/>
            </p:nvSpPr>
            <p:spPr>
              <a:xfrm>
                <a:off x="5847067" y="2575264"/>
                <a:ext cx="1359507"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送品</a:t>
                </a:r>
              </a:p>
            </p:txBody>
          </p:sp>
          <p:cxnSp>
            <p:nvCxnSpPr>
              <p:cNvPr id="50" name="直線矢印コネクタ 49"/>
              <p:cNvCxnSpPr/>
              <p:nvPr/>
            </p:nvCxnSpPr>
            <p:spPr>
              <a:xfrm>
                <a:off x="7755740" y="3892747"/>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8037060" y="3446660"/>
                <a:ext cx="1173989"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販売</a:t>
                </a:r>
              </a:p>
            </p:txBody>
          </p:sp>
          <p:sp>
            <p:nvSpPr>
              <p:cNvPr id="52" name="テキスト ボックス 51"/>
              <p:cNvSpPr txBox="1"/>
              <p:nvPr/>
            </p:nvSpPr>
            <p:spPr>
              <a:xfrm>
                <a:off x="5824192" y="4137777"/>
                <a:ext cx="1232432"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返品</a:t>
                </a:r>
              </a:p>
            </p:txBody>
          </p:sp>
          <p:sp>
            <p:nvSpPr>
              <p:cNvPr id="53" name="テキスト ボックス 52"/>
              <p:cNvSpPr txBox="1"/>
              <p:nvPr/>
            </p:nvSpPr>
            <p:spPr>
              <a:xfrm>
                <a:off x="2736477" y="4105721"/>
                <a:ext cx="1465271"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返品</a:t>
                </a:r>
              </a:p>
            </p:txBody>
          </p:sp>
          <p:pic>
            <p:nvPicPr>
              <p:cNvPr id="55"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23729" y="3462370"/>
                <a:ext cx="1135041" cy="851281"/>
              </a:xfrm>
              <a:prstGeom prst="rect">
                <a:avLst/>
              </a:prstGeom>
            </p:spPr>
          </p:pic>
        </p:grpSp>
      </p:grpSp>
      <p:sp>
        <p:nvSpPr>
          <p:cNvPr id="88" name="正方形/長方形 87"/>
          <p:cNvSpPr/>
          <p:nvPr/>
        </p:nvSpPr>
        <p:spPr>
          <a:xfrm>
            <a:off x="3294075" y="1345612"/>
            <a:ext cx="2846652" cy="380981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ln w="76200">
                <a:solidFill>
                  <a:schemeClr val="tx1"/>
                </a:solidFill>
              </a:ln>
            </a:endParaRPr>
          </a:p>
        </p:txBody>
      </p:sp>
      <p:sp>
        <p:nvSpPr>
          <p:cNvPr id="89" name="線吹き出し 1 (枠付き) 88"/>
          <p:cNvSpPr/>
          <p:nvPr/>
        </p:nvSpPr>
        <p:spPr>
          <a:xfrm>
            <a:off x="649707" y="5296360"/>
            <a:ext cx="3034007" cy="986075"/>
          </a:xfrm>
          <a:prstGeom prst="borderCallout1">
            <a:avLst>
              <a:gd name="adj1" fmla="val 55716"/>
              <a:gd name="adj2" fmla="val 100054"/>
              <a:gd name="adj3" fmla="val -14095"/>
              <a:gd name="adj4" fmla="val 1391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大手</a:t>
            </a:r>
            <a:r>
              <a:rPr lang="en-US" altLang="ja-JP" sz="2400" dirty="0">
                <a:latin typeface="ＭＳ Ｐゴシック" panose="020B0600070205080204" pitchFamily="50" charset="-128"/>
                <a:ea typeface="ＭＳ Ｐゴシック" panose="020B0600070205080204" pitchFamily="50" charset="-128"/>
              </a:rPr>
              <a:t>2</a:t>
            </a:r>
            <a:r>
              <a:rPr lang="ja-JP" altLang="en-US" sz="2400" dirty="0">
                <a:latin typeface="ＭＳ Ｐゴシック" panose="020B0600070205080204" pitchFamily="50" charset="-128"/>
                <a:ea typeface="ＭＳ Ｐゴシック" panose="020B0600070205080204" pitchFamily="50" charset="-128"/>
              </a:rPr>
              <a:t>社（日販、東販）</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による寡占状態</a:t>
            </a: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80</a:t>
            </a:fld>
            <a:endParaRPr lang="en-US"/>
          </a:p>
        </p:txBody>
      </p:sp>
    </p:spTree>
    <p:extLst>
      <p:ext uri="{BB962C8B-B14F-4D97-AF65-F5344CB8AC3E}">
        <p14:creationId xmlns:p14="http://schemas.microsoft.com/office/powerpoint/2010/main" val="234667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5123"/>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取次と書店</a:t>
            </a:r>
            <a:endParaRPr lang="en-US" dirty="0">
              <a:solidFill>
                <a:schemeClr val="bg1"/>
              </a:solidFill>
              <a:latin typeface="メイリオ" panose="020B0604030504040204" pitchFamily="50" charset="-128"/>
              <a:ea typeface="メイリオ" panose="020B0604030504040204" pitchFamily="50" charset="-128"/>
            </a:endParaRPr>
          </a:p>
        </p:txBody>
      </p:sp>
      <p:graphicFrame>
        <p:nvGraphicFramePr>
          <p:cNvPr id="4" name="表 3"/>
          <p:cNvGraphicFramePr>
            <a:graphicFrameLocks noGrp="1"/>
          </p:cNvGraphicFramePr>
          <p:nvPr>
            <p:extLst/>
          </p:nvPr>
        </p:nvGraphicFramePr>
        <p:xfrm>
          <a:off x="1318748" y="1860259"/>
          <a:ext cx="6521968" cy="3337624"/>
        </p:xfrm>
        <a:graphic>
          <a:graphicData uri="http://schemas.openxmlformats.org/drawingml/2006/table">
            <a:tbl>
              <a:tblPr/>
              <a:tblGrid>
                <a:gridCol w="1660137"/>
                <a:gridCol w="1643197"/>
                <a:gridCol w="1626257"/>
                <a:gridCol w="1592377"/>
              </a:tblGrid>
              <a:tr h="417203">
                <a:tc>
                  <a:txBody>
                    <a:bodyPr/>
                    <a:lstStyle/>
                    <a:p>
                      <a:pPr algn="ctr"/>
                      <a:r>
                        <a:rPr lang="ja-JP" altLang="en-US" sz="1300" dirty="0"/>
                        <a:t>取次名</a:t>
                      </a:r>
                    </a:p>
                  </a:txBody>
                  <a:tcPr marL="38100" marR="38100" marT="38100" marB="38100" anchor="ctr">
                    <a:lnL>
                      <a:noFill/>
                    </a:lnL>
                    <a:lnR>
                      <a:noFill/>
                    </a:lnR>
                    <a:lnT>
                      <a:noFill/>
                    </a:lnT>
                    <a:lnB>
                      <a:noFill/>
                    </a:lnB>
                    <a:solidFill>
                      <a:srgbClr val="C6C6C6"/>
                    </a:solidFill>
                  </a:tcPr>
                </a:tc>
                <a:tc>
                  <a:txBody>
                    <a:bodyPr/>
                    <a:lstStyle/>
                    <a:p>
                      <a:pPr algn="ctr"/>
                      <a:r>
                        <a:rPr lang="ja-JP" altLang="en-US" sz="1300"/>
                        <a:t>書店数</a:t>
                      </a:r>
                    </a:p>
                  </a:txBody>
                  <a:tcPr marL="38100" marR="38100" marT="38100" marB="38100" anchor="ctr">
                    <a:lnL>
                      <a:noFill/>
                    </a:lnL>
                    <a:lnR>
                      <a:noFill/>
                    </a:lnR>
                    <a:lnT>
                      <a:noFill/>
                    </a:lnT>
                    <a:lnB>
                      <a:noFill/>
                    </a:lnB>
                    <a:solidFill>
                      <a:srgbClr val="C6C6C6"/>
                    </a:solidFill>
                  </a:tcPr>
                </a:tc>
                <a:tc>
                  <a:txBody>
                    <a:bodyPr/>
                    <a:lstStyle/>
                    <a:p>
                      <a:pPr algn="ctr"/>
                      <a:r>
                        <a:rPr lang="ja-JP" altLang="en-US" sz="1300" dirty="0"/>
                        <a:t>前年書店数</a:t>
                      </a:r>
                    </a:p>
                  </a:txBody>
                  <a:tcPr marL="38100" marR="38100" marT="38100" marB="38100" anchor="ctr">
                    <a:lnL>
                      <a:noFill/>
                    </a:lnL>
                    <a:lnR>
                      <a:noFill/>
                    </a:lnR>
                    <a:lnT>
                      <a:noFill/>
                    </a:lnT>
                    <a:lnB>
                      <a:noFill/>
                    </a:lnB>
                    <a:solidFill>
                      <a:srgbClr val="C6C6C6"/>
                    </a:solidFill>
                  </a:tcPr>
                </a:tc>
                <a:tc>
                  <a:txBody>
                    <a:bodyPr/>
                    <a:lstStyle/>
                    <a:p>
                      <a:pPr algn="ctr"/>
                      <a:r>
                        <a:rPr lang="ja-JP" altLang="en-US" sz="1300"/>
                        <a:t>増減</a:t>
                      </a:r>
                    </a:p>
                  </a:txBody>
                  <a:tcPr marL="38100" marR="38100" marT="38100" marB="38100" anchor="ctr">
                    <a:lnL>
                      <a:noFill/>
                    </a:lnL>
                    <a:lnR>
                      <a:noFill/>
                    </a:lnR>
                    <a:lnT>
                      <a:noFill/>
                    </a:lnT>
                    <a:lnB>
                      <a:noFill/>
                    </a:lnB>
                    <a:solidFill>
                      <a:srgbClr val="C6C6C6"/>
                    </a:solidFill>
                  </a:tcPr>
                </a:tc>
              </a:tr>
              <a:tr h="417203">
                <a:tc>
                  <a:txBody>
                    <a:bodyPr/>
                    <a:lstStyle/>
                    <a:p>
                      <a:pPr algn="l"/>
                      <a:r>
                        <a:rPr lang="ja-JP" altLang="en-US" sz="1300" dirty="0"/>
                        <a:t>トーハン</a:t>
                      </a:r>
                    </a:p>
                  </a:txBody>
                  <a:tcPr marL="38100" marR="38100" marT="38100" marB="38100" anchor="ctr">
                    <a:lnL>
                      <a:noFill/>
                    </a:lnL>
                    <a:lnR>
                      <a:noFill/>
                    </a:lnR>
                    <a:lnT>
                      <a:noFill/>
                    </a:lnT>
                    <a:lnB>
                      <a:noFill/>
                    </a:lnB>
                    <a:solidFill>
                      <a:srgbClr val="EEEEEE"/>
                    </a:solidFill>
                  </a:tcPr>
                </a:tc>
                <a:tc>
                  <a:txBody>
                    <a:bodyPr/>
                    <a:lstStyle/>
                    <a:p>
                      <a:pPr algn="r"/>
                      <a:r>
                        <a:rPr lang="en-US" altLang="ja-JP" sz="1300" dirty="0"/>
                        <a:t>4,845</a:t>
                      </a:r>
                    </a:p>
                  </a:txBody>
                  <a:tcPr marL="38100" marR="38100" marT="38100" marB="38100" anchor="ctr">
                    <a:lnL>
                      <a:noFill/>
                    </a:lnL>
                    <a:lnR>
                      <a:noFill/>
                    </a:lnR>
                    <a:lnT>
                      <a:noFill/>
                    </a:lnT>
                    <a:lnB>
                      <a:noFill/>
                    </a:lnB>
                    <a:solidFill>
                      <a:srgbClr val="EEEEEE"/>
                    </a:solidFill>
                  </a:tcPr>
                </a:tc>
                <a:tc>
                  <a:txBody>
                    <a:bodyPr/>
                    <a:lstStyle/>
                    <a:p>
                      <a:pPr algn="r"/>
                      <a:r>
                        <a:rPr lang="en-US" altLang="ja-JP" sz="1300"/>
                        <a:t>4,558</a:t>
                      </a:r>
                    </a:p>
                  </a:txBody>
                  <a:tcPr marL="38100" marR="38100" marT="38100" marB="38100" anchor="ctr">
                    <a:lnL>
                      <a:noFill/>
                    </a:lnL>
                    <a:lnR>
                      <a:noFill/>
                    </a:lnR>
                    <a:lnT>
                      <a:noFill/>
                    </a:lnT>
                    <a:lnB>
                      <a:noFill/>
                    </a:lnB>
                    <a:solidFill>
                      <a:srgbClr val="EEEEEE"/>
                    </a:solidFill>
                  </a:tcPr>
                </a:tc>
                <a:tc>
                  <a:txBody>
                    <a:bodyPr/>
                    <a:lstStyle/>
                    <a:p>
                      <a:pPr algn="r"/>
                      <a:r>
                        <a:rPr lang="en-US" altLang="ja-JP" sz="1300"/>
                        <a:t>287</a:t>
                      </a:r>
                    </a:p>
                  </a:txBody>
                  <a:tcPr marL="38100" marR="38100" marT="38100" marB="38100" anchor="ctr">
                    <a:lnL>
                      <a:noFill/>
                    </a:lnL>
                    <a:lnR>
                      <a:noFill/>
                    </a:lnR>
                    <a:lnT>
                      <a:noFill/>
                    </a:lnT>
                    <a:lnB>
                      <a:noFill/>
                    </a:lnB>
                    <a:solidFill>
                      <a:srgbClr val="EEEEEE"/>
                    </a:solidFill>
                  </a:tcPr>
                </a:tc>
              </a:tr>
              <a:tr h="417203">
                <a:tc>
                  <a:txBody>
                    <a:bodyPr/>
                    <a:lstStyle/>
                    <a:p>
                      <a:pPr algn="l"/>
                      <a:r>
                        <a:rPr lang="ja-JP" altLang="en-US" sz="1300"/>
                        <a:t>日本出版</a:t>
                      </a:r>
                    </a:p>
                  </a:txBody>
                  <a:tcPr marL="38100" marR="38100" marT="38100" marB="38100" anchor="ctr">
                    <a:lnL>
                      <a:noFill/>
                    </a:lnL>
                    <a:lnR>
                      <a:noFill/>
                    </a:lnR>
                    <a:lnT>
                      <a:noFill/>
                    </a:lnT>
                    <a:lnB>
                      <a:noFill/>
                    </a:lnB>
                    <a:solidFill>
                      <a:srgbClr val="EEEEEE"/>
                    </a:solidFill>
                  </a:tcPr>
                </a:tc>
                <a:tc>
                  <a:txBody>
                    <a:bodyPr/>
                    <a:lstStyle/>
                    <a:p>
                      <a:pPr algn="r"/>
                      <a:r>
                        <a:rPr lang="en-US" altLang="ja-JP" sz="1300"/>
                        <a:t>4,315</a:t>
                      </a:r>
                    </a:p>
                  </a:txBody>
                  <a:tcPr marL="38100" marR="38100" marT="38100" marB="38100" anchor="ctr">
                    <a:lnL>
                      <a:noFill/>
                    </a:lnL>
                    <a:lnR>
                      <a:noFill/>
                    </a:lnR>
                    <a:lnT>
                      <a:noFill/>
                    </a:lnT>
                    <a:lnB>
                      <a:noFill/>
                    </a:lnB>
                    <a:solidFill>
                      <a:srgbClr val="EEEEEE"/>
                    </a:solidFill>
                  </a:tcPr>
                </a:tc>
                <a:tc>
                  <a:txBody>
                    <a:bodyPr/>
                    <a:lstStyle/>
                    <a:p>
                      <a:pPr algn="r"/>
                      <a:r>
                        <a:rPr lang="en-US" altLang="ja-JP" sz="1300"/>
                        <a:t>4,430</a:t>
                      </a:r>
                    </a:p>
                  </a:txBody>
                  <a:tcPr marL="38100" marR="38100" marT="38100" marB="38100" anchor="ctr">
                    <a:lnL>
                      <a:noFill/>
                    </a:lnL>
                    <a:lnR>
                      <a:noFill/>
                    </a:lnR>
                    <a:lnT>
                      <a:noFill/>
                    </a:lnT>
                    <a:lnB>
                      <a:noFill/>
                    </a:lnB>
                    <a:solidFill>
                      <a:srgbClr val="EEEEEE"/>
                    </a:solidFill>
                  </a:tcPr>
                </a:tc>
                <a:tc>
                  <a:txBody>
                    <a:bodyPr/>
                    <a:lstStyle/>
                    <a:p>
                      <a:pPr algn="r"/>
                      <a:r>
                        <a:rPr lang="ja-JP" altLang="en-US" sz="1300"/>
                        <a:t>▲</a:t>
                      </a:r>
                      <a:r>
                        <a:rPr lang="en-US" altLang="ja-JP" sz="1300"/>
                        <a:t>115</a:t>
                      </a:r>
                    </a:p>
                  </a:txBody>
                  <a:tcPr marL="38100" marR="38100" marT="38100" marB="38100" anchor="ctr">
                    <a:lnL>
                      <a:noFill/>
                    </a:lnL>
                    <a:lnR>
                      <a:noFill/>
                    </a:lnR>
                    <a:lnT>
                      <a:noFill/>
                    </a:lnT>
                    <a:lnB>
                      <a:noFill/>
                    </a:lnB>
                    <a:solidFill>
                      <a:srgbClr val="EEEEEE"/>
                    </a:solidFill>
                  </a:tcPr>
                </a:tc>
              </a:tr>
              <a:tr h="417203">
                <a:tc>
                  <a:txBody>
                    <a:bodyPr/>
                    <a:lstStyle/>
                    <a:p>
                      <a:pPr algn="l"/>
                      <a:r>
                        <a:rPr lang="ja-JP" altLang="en-US" sz="1300"/>
                        <a:t>大阪屋</a:t>
                      </a:r>
                    </a:p>
                  </a:txBody>
                  <a:tcPr marL="38100" marR="38100" marT="38100" marB="38100" anchor="ctr">
                    <a:lnL>
                      <a:noFill/>
                    </a:lnL>
                    <a:lnR>
                      <a:noFill/>
                    </a:lnR>
                    <a:lnT>
                      <a:noFill/>
                    </a:lnT>
                    <a:lnB>
                      <a:noFill/>
                    </a:lnB>
                    <a:solidFill>
                      <a:srgbClr val="EEEEEE"/>
                    </a:solidFill>
                  </a:tcPr>
                </a:tc>
                <a:tc>
                  <a:txBody>
                    <a:bodyPr/>
                    <a:lstStyle/>
                    <a:p>
                      <a:pPr algn="r"/>
                      <a:r>
                        <a:rPr lang="en-US" altLang="ja-JP" sz="1300"/>
                        <a:t>698</a:t>
                      </a:r>
                    </a:p>
                  </a:txBody>
                  <a:tcPr marL="38100" marR="38100" marT="38100" marB="38100" anchor="ctr">
                    <a:lnL>
                      <a:noFill/>
                    </a:lnL>
                    <a:lnR>
                      <a:noFill/>
                    </a:lnR>
                    <a:lnT>
                      <a:noFill/>
                    </a:lnT>
                    <a:lnB>
                      <a:noFill/>
                    </a:lnB>
                    <a:solidFill>
                      <a:srgbClr val="EEEEEE"/>
                    </a:solidFill>
                  </a:tcPr>
                </a:tc>
                <a:tc>
                  <a:txBody>
                    <a:bodyPr/>
                    <a:lstStyle/>
                    <a:p>
                      <a:pPr algn="r"/>
                      <a:r>
                        <a:rPr lang="en-US" altLang="ja-JP" sz="1300"/>
                        <a:t>1,110</a:t>
                      </a:r>
                    </a:p>
                  </a:txBody>
                  <a:tcPr marL="38100" marR="38100" marT="38100" marB="38100" anchor="ctr">
                    <a:lnL>
                      <a:noFill/>
                    </a:lnL>
                    <a:lnR>
                      <a:noFill/>
                    </a:lnR>
                    <a:lnT>
                      <a:noFill/>
                    </a:lnT>
                    <a:lnB>
                      <a:noFill/>
                    </a:lnB>
                    <a:solidFill>
                      <a:srgbClr val="EEEEEE"/>
                    </a:solidFill>
                  </a:tcPr>
                </a:tc>
                <a:tc>
                  <a:txBody>
                    <a:bodyPr/>
                    <a:lstStyle/>
                    <a:p>
                      <a:pPr algn="r"/>
                      <a:r>
                        <a:rPr lang="ja-JP" altLang="en-US" sz="1300"/>
                        <a:t>▲</a:t>
                      </a:r>
                      <a:r>
                        <a:rPr lang="en-US" altLang="ja-JP" sz="1300"/>
                        <a:t>412</a:t>
                      </a:r>
                    </a:p>
                  </a:txBody>
                  <a:tcPr marL="38100" marR="38100" marT="38100" marB="38100" anchor="ctr">
                    <a:lnL>
                      <a:noFill/>
                    </a:lnL>
                    <a:lnR>
                      <a:noFill/>
                    </a:lnR>
                    <a:lnT>
                      <a:noFill/>
                    </a:lnT>
                    <a:lnB>
                      <a:noFill/>
                    </a:lnB>
                    <a:solidFill>
                      <a:srgbClr val="EEEEEE"/>
                    </a:solidFill>
                  </a:tcPr>
                </a:tc>
              </a:tr>
              <a:tr h="417203">
                <a:tc>
                  <a:txBody>
                    <a:bodyPr/>
                    <a:lstStyle/>
                    <a:p>
                      <a:pPr algn="l"/>
                      <a:r>
                        <a:rPr lang="ja-JP" altLang="en-US" sz="1300"/>
                        <a:t>栗田出版</a:t>
                      </a:r>
                    </a:p>
                  </a:txBody>
                  <a:tcPr marL="38100" marR="38100" marT="38100" marB="38100" anchor="ctr">
                    <a:lnL>
                      <a:noFill/>
                    </a:lnL>
                    <a:lnR>
                      <a:noFill/>
                    </a:lnR>
                    <a:lnT>
                      <a:noFill/>
                    </a:lnT>
                    <a:lnB>
                      <a:noFill/>
                    </a:lnB>
                    <a:solidFill>
                      <a:srgbClr val="EEEEEE"/>
                    </a:solidFill>
                  </a:tcPr>
                </a:tc>
                <a:tc>
                  <a:txBody>
                    <a:bodyPr/>
                    <a:lstStyle/>
                    <a:p>
                      <a:pPr algn="r"/>
                      <a:r>
                        <a:rPr lang="en-US" altLang="ja-JP" sz="1300" dirty="0"/>
                        <a:t>638</a:t>
                      </a:r>
                    </a:p>
                  </a:txBody>
                  <a:tcPr marL="38100" marR="38100" marT="38100" marB="38100" anchor="ctr">
                    <a:lnL>
                      <a:noFill/>
                    </a:lnL>
                    <a:lnR>
                      <a:noFill/>
                    </a:lnR>
                    <a:lnT>
                      <a:noFill/>
                    </a:lnT>
                    <a:lnB>
                      <a:noFill/>
                    </a:lnB>
                    <a:solidFill>
                      <a:srgbClr val="EEEEEE"/>
                    </a:solidFill>
                  </a:tcPr>
                </a:tc>
                <a:tc>
                  <a:txBody>
                    <a:bodyPr/>
                    <a:lstStyle/>
                    <a:p>
                      <a:pPr algn="r"/>
                      <a:r>
                        <a:rPr lang="en-US" altLang="ja-JP" sz="1300"/>
                        <a:t>666</a:t>
                      </a:r>
                    </a:p>
                  </a:txBody>
                  <a:tcPr marL="38100" marR="38100" marT="38100" marB="38100" anchor="ctr">
                    <a:lnL>
                      <a:noFill/>
                    </a:lnL>
                    <a:lnR>
                      <a:noFill/>
                    </a:lnR>
                    <a:lnT>
                      <a:noFill/>
                    </a:lnT>
                    <a:lnB>
                      <a:noFill/>
                    </a:lnB>
                    <a:solidFill>
                      <a:srgbClr val="EEEEEE"/>
                    </a:solidFill>
                  </a:tcPr>
                </a:tc>
                <a:tc>
                  <a:txBody>
                    <a:bodyPr/>
                    <a:lstStyle/>
                    <a:p>
                      <a:pPr algn="r"/>
                      <a:r>
                        <a:rPr lang="ja-JP" altLang="en-US" sz="1300"/>
                        <a:t>▲</a:t>
                      </a:r>
                      <a:r>
                        <a:rPr lang="en-US" altLang="ja-JP" sz="1300"/>
                        <a:t>28</a:t>
                      </a:r>
                    </a:p>
                  </a:txBody>
                  <a:tcPr marL="38100" marR="38100" marT="38100" marB="38100" anchor="ctr">
                    <a:lnL>
                      <a:noFill/>
                    </a:lnL>
                    <a:lnR>
                      <a:noFill/>
                    </a:lnR>
                    <a:lnT>
                      <a:noFill/>
                    </a:lnT>
                    <a:lnB>
                      <a:noFill/>
                    </a:lnB>
                    <a:solidFill>
                      <a:srgbClr val="EEEEEE"/>
                    </a:solidFill>
                  </a:tcPr>
                </a:tc>
              </a:tr>
              <a:tr h="417203">
                <a:tc>
                  <a:txBody>
                    <a:bodyPr/>
                    <a:lstStyle/>
                    <a:p>
                      <a:pPr algn="l"/>
                      <a:r>
                        <a:rPr lang="ja-JP" altLang="en-US" sz="1300"/>
                        <a:t>中央社</a:t>
                      </a:r>
                    </a:p>
                  </a:txBody>
                  <a:tcPr marL="38100" marR="38100" marT="38100" marB="38100" anchor="ctr">
                    <a:lnL>
                      <a:noFill/>
                    </a:lnL>
                    <a:lnR>
                      <a:noFill/>
                    </a:lnR>
                    <a:lnT>
                      <a:noFill/>
                    </a:lnT>
                    <a:lnB>
                      <a:noFill/>
                    </a:lnB>
                    <a:solidFill>
                      <a:srgbClr val="EEEEEE"/>
                    </a:solidFill>
                  </a:tcPr>
                </a:tc>
                <a:tc>
                  <a:txBody>
                    <a:bodyPr/>
                    <a:lstStyle/>
                    <a:p>
                      <a:pPr algn="r"/>
                      <a:r>
                        <a:rPr lang="en-US" altLang="ja-JP" sz="1300"/>
                        <a:t>405</a:t>
                      </a:r>
                    </a:p>
                  </a:txBody>
                  <a:tcPr marL="38100" marR="38100" marT="38100" marB="38100" anchor="ctr">
                    <a:lnL>
                      <a:noFill/>
                    </a:lnL>
                    <a:lnR>
                      <a:noFill/>
                    </a:lnR>
                    <a:lnT>
                      <a:noFill/>
                    </a:lnT>
                    <a:lnB>
                      <a:noFill/>
                    </a:lnB>
                    <a:solidFill>
                      <a:srgbClr val="EEEEEE"/>
                    </a:solidFill>
                  </a:tcPr>
                </a:tc>
                <a:tc>
                  <a:txBody>
                    <a:bodyPr/>
                    <a:lstStyle/>
                    <a:p>
                      <a:pPr algn="r"/>
                      <a:r>
                        <a:rPr lang="en-US" altLang="ja-JP" sz="1300"/>
                        <a:t>415</a:t>
                      </a:r>
                    </a:p>
                  </a:txBody>
                  <a:tcPr marL="38100" marR="38100" marT="38100" marB="38100" anchor="ctr">
                    <a:lnL>
                      <a:noFill/>
                    </a:lnL>
                    <a:lnR>
                      <a:noFill/>
                    </a:lnR>
                    <a:lnT>
                      <a:noFill/>
                    </a:lnT>
                    <a:lnB>
                      <a:noFill/>
                    </a:lnB>
                    <a:solidFill>
                      <a:srgbClr val="EEEEEE"/>
                    </a:solidFill>
                  </a:tcPr>
                </a:tc>
                <a:tc>
                  <a:txBody>
                    <a:bodyPr/>
                    <a:lstStyle/>
                    <a:p>
                      <a:pPr algn="r"/>
                      <a:r>
                        <a:rPr lang="ja-JP" altLang="en-US" sz="1300"/>
                        <a:t>▲</a:t>
                      </a:r>
                      <a:r>
                        <a:rPr lang="en-US" altLang="ja-JP" sz="1300"/>
                        <a:t>10</a:t>
                      </a:r>
                    </a:p>
                  </a:txBody>
                  <a:tcPr marL="38100" marR="38100" marT="38100" marB="38100" anchor="ctr">
                    <a:lnL>
                      <a:noFill/>
                    </a:lnL>
                    <a:lnR>
                      <a:noFill/>
                    </a:lnR>
                    <a:lnT>
                      <a:noFill/>
                    </a:lnT>
                    <a:lnB>
                      <a:noFill/>
                    </a:lnB>
                    <a:solidFill>
                      <a:srgbClr val="EEEEEE"/>
                    </a:solidFill>
                  </a:tcPr>
                </a:tc>
              </a:tr>
              <a:tr h="417203">
                <a:tc>
                  <a:txBody>
                    <a:bodyPr/>
                    <a:lstStyle/>
                    <a:p>
                      <a:pPr algn="l"/>
                      <a:r>
                        <a:rPr lang="ja-JP" altLang="en-US" sz="1300"/>
                        <a:t>太洋社</a:t>
                      </a:r>
                    </a:p>
                  </a:txBody>
                  <a:tcPr marL="38100" marR="38100" marT="38100" marB="38100" anchor="ctr">
                    <a:lnL>
                      <a:noFill/>
                    </a:lnL>
                    <a:lnR>
                      <a:noFill/>
                    </a:lnR>
                    <a:lnT>
                      <a:noFill/>
                    </a:lnT>
                    <a:lnB>
                      <a:noFill/>
                    </a:lnB>
                    <a:solidFill>
                      <a:srgbClr val="EEEEEE"/>
                    </a:solidFill>
                  </a:tcPr>
                </a:tc>
                <a:tc>
                  <a:txBody>
                    <a:bodyPr/>
                    <a:lstStyle/>
                    <a:p>
                      <a:pPr algn="r"/>
                      <a:r>
                        <a:rPr lang="en-US" altLang="ja-JP" sz="1300"/>
                        <a:t>382</a:t>
                      </a:r>
                    </a:p>
                  </a:txBody>
                  <a:tcPr marL="38100" marR="38100" marT="38100" marB="38100" anchor="ctr">
                    <a:lnL>
                      <a:noFill/>
                    </a:lnL>
                    <a:lnR>
                      <a:noFill/>
                    </a:lnR>
                    <a:lnT>
                      <a:noFill/>
                    </a:lnT>
                    <a:lnB>
                      <a:noFill/>
                    </a:lnB>
                    <a:solidFill>
                      <a:srgbClr val="EEEEEE"/>
                    </a:solidFill>
                  </a:tcPr>
                </a:tc>
                <a:tc>
                  <a:txBody>
                    <a:bodyPr/>
                    <a:lstStyle/>
                    <a:p>
                      <a:pPr algn="r"/>
                      <a:r>
                        <a:rPr lang="en-US" altLang="ja-JP" sz="1300"/>
                        <a:t>451</a:t>
                      </a:r>
                    </a:p>
                  </a:txBody>
                  <a:tcPr marL="38100" marR="38100" marT="38100" marB="38100" anchor="ctr">
                    <a:lnL>
                      <a:noFill/>
                    </a:lnL>
                    <a:lnR>
                      <a:noFill/>
                    </a:lnR>
                    <a:lnT>
                      <a:noFill/>
                    </a:lnT>
                    <a:lnB>
                      <a:noFill/>
                    </a:lnB>
                    <a:solidFill>
                      <a:srgbClr val="EEEEEE"/>
                    </a:solidFill>
                  </a:tcPr>
                </a:tc>
                <a:tc>
                  <a:txBody>
                    <a:bodyPr/>
                    <a:lstStyle/>
                    <a:p>
                      <a:pPr algn="r"/>
                      <a:r>
                        <a:rPr lang="ja-JP" altLang="en-US" sz="1300"/>
                        <a:t>▲</a:t>
                      </a:r>
                      <a:r>
                        <a:rPr lang="en-US" altLang="ja-JP" sz="1300"/>
                        <a:t>69</a:t>
                      </a:r>
                    </a:p>
                  </a:txBody>
                  <a:tcPr marL="38100" marR="38100" marT="38100" marB="38100" anchor="ctr">
                    <a:lnL>
                      <a:noFill/>
                    </a:lnL>
                    <a:lnR>
                      <a:noFill/>
                    </a:lnR>
                    <a:lnT>
                      <a:noFill/>
                    </a:lnT>
                    <a:lnB>
                      <a:noFill/>
                    </a:lnB>
                    <a:solidFill>
                      <a:srgbClr val="EEEEEE"/>
                    </a:solidFill>
                  </a:tcPr>
                </a:tc>
              </a:tr>
              <a:tr h="417203">
                <a:tc>
                  <a:txBody>
                    <a:bodyPr/>
                    <a:lstStyle/>
                    <a:p>
                      <a:pPr algn="r"/>
                      <a:r>
                        <a:rPr lang="ja-JP" altLang="en-US" sz="1300"/>
                        <a:t>合計</a:t>
                      </a:r>
                    </a:p>
                  </a:txBody>
                  <a:tcPr marL="38100" marR="38100" marT="38100" marB="38100" anchor="ctr">
                    <a:lnL>
                      <a:noFill/>
                    </a:lnL>
                    <a:lnR>
                      <a:noFill/>
                    </a:lnR>
                    <a:lnT>
                      <a:noFill/>
                    </a:lnT>
                    <a:lnB>
                      <a:noFill/>
                    </a:lnB>
                    <a:solidFill>
                      <a:srgbClr val="EEEEEE"/>
                    </a:solidFill>
                  </a:tcPr>
                </a:tc>
                <a:tc>
                  <a:txBody>
                    <a:bodyPr/>
                    <a:lstStyle/>
                    <a:p>
                      <a:pPr algn="r"/>
                      <a:r>
                        <a:rPr lang="en-US" altLang="ja-JP" sz="1300"/>
                        <a:t>11,283</a:t>
                      </a:r>
                    </a:p>
                  </a:txBody>
                  <a:tcPr marL="38100" marR="38100" marT="38100" marB="38100" anchor="ctr">
                    <a:lnL>
                      <a:noFill/>
                    </a:lnL>
                    <a:lnR>
                      <a:noFill/>
                    </a:lnR>
                    <a:lnT>
                      <a:noFill/>
                    </a:lnT>
                    <a:lnB>
                      <a:noFill/>
                    </a:lnB>
                    <a:solidFill>
                      <a:srgbClr val="EEEEEE"/>
                    </a:solidFill>
                  </a:tcPr>
                </a:tc>
                <a:tc>
                  <a:txBody>
                    <a:bodyPr/>
                    <a:lstStyle/>
                    <a:p>
                      <a:pPr algn="r"/>
                      <a:r>
                        <a:rPr lang="en-US" altLang="ja-JP" sz="1300"/>
                        <a:t>11,630</a:t>
                      </a:r>
                    </a:p>
                  </a:txBody>
                  <a:tcPr marL="38100" marR="38100" marT="38100" marB="38100" anchor="ctr">
                    <a:lnL>
                      <a:noFill/>
                    </a:lnL>
                    <a:lnR>
                      <a:noFill/>
                    </a:lnR>
                    <a:lnT>
                      <a:noFill/>
                    </a:lnT>
                    <a:lnB>
                      <a:noFill/>
                    </a:lnB>
                    <a:solidFill>
                      <a:srgbClr val="EEEEEE"/>
                    </a:solidFill>
                  </a:tcPr>
                </a:tc>
                <a:tc>
                  <a:txBody>
                    <a:bodyPr/>
                    <a:lstStyle/>
                    <a:p>
                      <a:pPr algn="r"/>
                      <a:r>
                        <a:rPr lang="ja-JP" altLang="en-US" sz="1300" dirty="0"/>
                        <a:t>▲</a:t>
                      </a:r>
                      <a:r>
                        <a:rPr lang="en-US" altLang="ja-JP" sz="1300" dirty="0"/>
                        <a:t>347</a:t>
                      </a:r>
                    </a:p>
                  </a:txBody>
                  <a:tcPr marL="38100" marR="38100" marT="38100" marB="38100" anchor="ctr">
                    <a:lnL>
                      <a:noFill/>
                    </a:lnL>
                    <a:lnR>
                      <a:noFill/>
                    </a:lnR>
                    <a:lnT>
                      <a:noFill/>
                    </a:lnT>
                    <a:lnB>
                      <a:noFill/>
                    </a:lnB>
                    <a:solidFill>
                      <a:srgbClr val="EEEEEE"/>
                    </a:solidFill>
                  </a:tcPr>
                </a:tc>
              </a:tr>
            </a:tbl>
          </a:graphicData>
        </a:graphic>
      </p:graphicFrame>
      <p:sp>
        <p:nvSpPr>
          <p:cNvPr id="5" name="テキスト ボックス 4"/>
          <p:cNvSpPr txBox="1"/>
          <p:nvPr/>
        </p:nvSpPr>
        <p:spPr>
          <a:xfrm>
            <a:off x="378372" y="1155820"/>
            <a:ext cx="5519460" cy="584775"/>
          </a:xfrm>
          <a:prstGeom prst="rect">
            <a:avLst/>
          </a:prstGeom>
          <a:noFill/>
        </p:spPr>
        <p:txBody>
          <a:bodyPr wrap="none" rtlCol="0">
            <a:spAutoFit/>
          </a:bodyPr>
          <a:lstStyle/>
          <a:p>
            <a:r>
              <a:rPr lang="ja-JP" altLang="en-US" sz="3200" dirty="0"/>
              <a:t>取次別　書店数（２０１５）</a:t>
            </a:r>
          </a:p>
        </p:txBody>
      </p:sp>
      <p:sp>
        <p:nvSpPr>
          <p:cNvPr id="10" name="テキスト ボックス 9"/>
          <p:cNvSpPr txBox="1"/>
          <p:nvPr/>
        </p:nvSpPr>
        <p:spPr>
          <a:xfrm>
            <a:off x="490961" y="5806231"/>
            <a:ext cx="3744936" cy="369332"/>
          </a:xfrm>
          <a:prstGeom prst="rect">
            <a:avLst/>
          </a:prstGeom>
          <a:noFill/>
        </p:spPr>
        <p:txBody>
          <a:bodyPr wrap="none" rtlCol="0">
            <a:spAutoFit/>
          </a:bodyPr>
          <a:lstStyle/>
          <a:p>
            <a:r>
              <a:rPr lang="en-US" altLang="ja-JP" dirty="0">
                <a:hlinkClick r:id="rId2"/>
              </a:rPr>
              <a:t>http://www.1book.co.jp/005537.html</a:t>
            </a:r>
            <a:endParaRPr lang="en-US" altLang="ja-JP" dirty="0"/>
          </a:p>
        </p:txBody>
      </p:sp>
      <p:sp>
        <p:nvSpPr>
          <p:cNvPr id="11" name="テキスト ボックス 10"/>
          <p:cNvSpPr txBox="1"/>
          <p:nvPr/>
        </p:nvSpPr>
        <p:spPr>
          <a:xfrm>
            <a:off x="474508" y="5529232"/>
            <a:ext cx="2492990" cy="923330"/>
          </a:xfrm>
          <a:prstGeom prst="rect">
            <a:avLst/>
          </a:prstGeom>
          <a:noFill/>
        </p:spPr>
        <p:txBody>
          <a:bodyPr wrap="none" rtlCol="0">
            <a:spAutoFit/>
          </a:bodyPr>
          <a:lstStyle/>
          <a:p>
            <a:r>
              <a:rPr lang="ja-JP" altLang="en-US" dirty="0"/>
              <a:t>日本著者販促センター</a:t>
            </a:r>
            <a:endParaRPr lang="en-US" altLang="ja-JP" dirty="0"/>
          </a:p>
          <a:p>
            <a:endParaRPr lang="en-US" altLang="ja-JP" dirty="0"/>
          </a:p>
          <a:p>
            <a:endParaRPr lang="ja-JP" altLang="en-US" dirty="0"/>
          </a:p>
        </p:txBody>
      </p:sp>
      <p:sp>
        <p:nvSpPr>
          <p:cNvPr id="17" name="正方形/長方形 16"/>
          <p:cNvSpPr/>
          <p:nvPr/>
        </p:nvSpPr>
        <p:spPr>
          <a:xfrm>
            <a:off x="474511" y="6127164"/>
            <a:ext cx="4269117" cy="369332"/>
          </a:xfrm>
          <a:prstGeom prst="rect">
            <a:avLst/>
          </a:prstGeom>
        </p:spPr>
        <p:txBody>
          <a:bodyPr wrap="none">
            <a:spAutoFit/>
          </a:bodyPr>
          <a:lstStyle/>
          <a:p>
            <a:r>
              <a:rPr lang="en-US" altLang="ja-JP" dirty="0"/>
              <a:t>※2015</a:t>
            </a:r>
            <a:r>
              <a:rPr lang="ja-JP" altLang="en-US" dirty="0"/>
              <a:t>年</a:t>
            </a:r>
            <a:r>
              <a:rPr lang="en-US" altLang="ja-JP" dirty="0"/>
              <a:t>5</a:t>
            </a:r>
            <a:r>
              <a:rPr lang="ja-JP" altLang="en-US" dirty="0"/>
              <a:t>月</a:t>
            </a:r>
            <a:r>
              <a:rPr lang="en-US" altLang="ja-JP" dirty="0"/>
              <a:t>1</a:t>
            </a:r>
            <a:r>
              <a:rPr lang="ja-JP" altLang="en-US" dirty="0"/>
              <a:t>日現在　アルメディア調査</a:t>
            </a:r>
          </a:p>
        </p:txBody>
      </p:sp>
      <p:sp>
        <p:nvSpPr>
          <p:cNvPr id="6" name="スライド番号プレースホルダー 5"/>
          <p:cNvSpPr>
            <a:spLocks noGrp="1"/>
          </p:cNvSpPr>
          <p:nvPr>
            <p:ph type="sldNum" sz="quarter" idx="12"/>
          </p:nvPr>
        </p:nvSpPr>
        <p:spPr/>
        <p:txBody>
          <a:bodyPr/>
          <a:lstStyle/>
          <a:p>
            <a:fld id="{5DBAE4E6-4D12-4A48-9B6B-6FA0B79BEE93}" type="slidenum">
              <a:rPr lang="en-US" smtClean="0"/>
              <a:t>81</a:t>
            </a:fld>
            <a:endParaRPr lang="en-US"/>
          </a:p>
        </p:txBody>
      </p:sp>
    </p:spTree>
    <p:extLst>
      <p:ext uri="{BB962C8B-B14F-4D97-AF65-F5344CB8AC3E}">
        <p14:creationId xmlns:p14="http://schemas.microsoft.com/office/powerpoint/2010/main" val="183645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875913" y="1374986"/>
            <a:ext cx="7140821" cy="4292091"/>
          </a:xfrm>
          <a:prstGeom prst="rect">
            <a:avLst/>
          </a:prstGeom>
        </p:spPr>
      </p:pic>
      <p:sp>
        <p:nvSpPr>
          <p:cNvPr id="2" name="Title 1"/>
          <p:cNvSpPr>
            <a:spLocks noGrp="1"/>
          </p:cNvSpPr>
          <p:nvPr>
            <p:ph type="title"/>
          </p:nvPr>
        </p:nvSpPr>
        <p:spPr>
          <a:xfrm>
            <a:off x="2" y="-5123"/>
            <a:ext cx="4796588"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取次と書店</a:t>
            </a:r>
            <a:endParaRPr lang="en-US"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37806" y="5936863"/>
            <a:ext cx="3647152" cy="923330"/>
          </a:xfrm>
          <a:prstGeom prst="rect">
            <a:avLst/>
          </a:prstGeom>
          <a:noFill/>
        </p:spPr>
        <p:txBody>
          <a:bodyPr wrap="none" rtlCol="0">
            <a:spAutoFit/>
          </a:bodyPr>
          <a:lstStyle/>
          <a:p>
            <a:r>
              <a:rPr lang="ja-JP" altLang="en-US" dirty="0"/>
              <a:t>日本著者販促センター　より作成</a:t>
            </a:r>
            <a:endParaRPr lang="en-US" altLang="ja-JP" dirty="0"/>
          </a:p>
          <a:p>
            <a:endParaRPr lang="en-US" altLang="ja-JP" dirty="0"/>
          </a:p>
          <a:p>
            <a:endParaRPr lang="ja-JP" altLang="en-US" dirty="0"/>
          </a:p>
        </p:txBody>
      </p:sp>
      <p:sp>
        <p:nvSpPr>
          <p:cNvPr id="8" name="テキスト ボックス 7"/>
          <p:cNvSpPr txBox="1"/>
          <p:nvPr/>
        </p:nvSpPr>
        <p:spPr>
          <a:xfrm>
            <a:off x="137805" y="6221073"/>
            <a:ext cx="3744936" cy="369332"/>
          </a:xfrm>
          <a:prstGeom prst="rect">
            <a:avLst/>
          </a:prstGeom>
          <a:noFill/>
        </p:spPr>
        <p:txBody>
          <a:bodyPr wrap="none" rtlCol="0">
            <a:spAutoFit/>
          </a:bodyPr>
          <a:lstStyle/>
          <a:p>
            <a:r>
              <a:rPr lang="en-US" altLang="ja-JP" dirty="0">
                <a:hlinkClick r:id="rId4"/>
              </a:rPr>
              <a:t>http://www.1book.co.jp/005537.html</a:t>
            </a:r>
            <a:endParaRPr lang="en-US" altLang="ja-JP" dirty="0"/>
          </a:p>
        </p:txBody>
      </p:sp>
      <p:sp>
        <p:nvSpPr>
          <p:cNvPr id="4" name="円/楕円 3"/>
          <p:cNvSpPr/>
          <p:nvPr/>
        </p:nvSpPr>
        <p:spPr>
          <a:xfrm>
            <a:off x="1458149" y="1518478"/>
            <a:ext cx="2505085" cy="376315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82</a:t>
            </a:fld>
            <a:endParaRPr lang="en-US"/>
          </a:p>
        </p:txBody>
      </p:sp>
    </p:spTree>
    <p:extLst>
      <p:ext uri="{BB962C8B-B14F-4D97-AF65-F5344CB8AC3E}">
        <p14:creationId xmlns:p14="http://schemas.microsoft.com/office/powerpoint/2010/main" val="518980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3　年齢3区分別人口の割合の推移（昭和25年～平成26年）"/>
          <p:cNvPicPr/>
          <p:nvPr/>
        </p:nvPicPr>
        <p:blipFill rotWithShape="1">
          <a:blip r:embed="rId3">
            <a:extLst>
              <a:ext uri="{28A0092B-C50C-407E-A947-70E740481C1C}">
                <a14:useLocalDpi xmlns:a14="http://schemas.microsoft.com/office/drawing/2010/main" val="0"/>
              </a:ext>
            </a:extLst>
          </a:blip>
          <a:srcRect t="13608"/>
          <a:stretch/>
        </p:blipFill>
        <p:spPr bwMode="auto">
          <a:xfrm>
            <a:off x="1061599" y="1395223"/>
            <a:ext cx="6660151" cy="4462951"/>
          </a:xfrm>
          <a:prstGeom prst="rect">
            <a:avLst/>
          </a:prstGeom>
          <a:noFill/>
          <a:ln>
            <a:noFill/>
          </a:ln>
        </p:spPr>
      </p:pic>
      <p:sp>
        <p:nvSpPr>
          <p:cNvPr id="2" name="タイトル 1"/>
          <p:cNvSpPr>
            <a:spLocks noGrp="1"/>
          </p:cNvSpPr>
          <p:nvPr>
            <p:ph type="title"/>
          </p:nvPr>
        </p:nvSpPr>
        <p:spPr>
          <a:xfrm>
            <a:off x="2" y="1"/>
            <a:ext cx="4475747" cy="868363"/>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latin typeface="メイリオ" panose="020B0604030504040204" pitchFamily="50" charset="-128"/>
                <a:ea typeface="メイリオ" panose="020B0604030504040204" pitchFamily="50" charset="-128"/>
              </a:rPr>
              <a:t>少子高齢化</a:t>
            </a:r>
            <a:endParaRPr kumimoji="1" lang="ja-JP" altLang="en-US" dirty="0">
              <a:latin typeface="メイリオ" panose="020B0604030504040204" pitchFamily="50" charset="-128"/>
              <a:ea typeface="メイリオ" panose="020B0604030504040204" pitchFamily="50" charset="-128"/>
            </a:endParaRPr>
          </a:p>
        </p:txBody>
      </p:sp>
      <p:sp>
        <p:nvSpPr>
          <p:cNvPr id="5" name="コンテンツ プレースホルダー 4"/>
          <p:cNvSpPr>
            <a:spLocks noGrp="1"/>
          </p:cNvSpPr>
          <p:nvPr>
            <p:ph idx="1"/>
          </p:nvPr>
        </p:nvSpPr>
        <p:spPr>
          <a:xfrm>
            <a:off x="3" y="920182"/>
            <a:ext cx="7313613" cy="542841"/>
          </a:xfrm>
        </p:spPr>
        <p:txBody>
          <a:bodyPr/>
          <a:lstStyle/>
          <a:p>
            <a:pPr marL="0" indent="0">
              <a:buNone/>
            </a:pPr>
            <a:r>
              <a:rPr lang="ja-JP" altLang="en-US" dirty="0" smtClean="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年齢</a:t>
            </a:r>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区分別人口の割合の推移</a:t>
            </a:r>
            <a:endParaRPr kumimoji="1" lang="en-US" altLang="ja-JP" sz="2800" dirty="0">
              <a:latin typeface="ＭＳ Ｐゴシック" panose="020B0600070205080204" pitchFamily="50" charset="-128"/>
              <a:ea typeface="ＭＳ Ｐゴシック" panose="020B0600070205080204" pitchFamily="50" charset="-128"/>
            </a:endParaRPr>
          </a:p>
        </p:txBody>
      </p:sp>
      <p:sp>
        <p:nvSpPr>
          <p:cNvPr id="7" name="角丸四角形 6"/>
          <p:cNvSpPr/>
          <p:nvPr/>
        </p:nvSpPr>
        <p:spPr>
          <a:xfrm>
            <a:off x="1" y="5926669"/>
            <a:ext cx="9144000" cy="931333"/>
          </a:xfrm>
          <a:prstGeom prst="roundRect">
            <a:avLst>
              <a:gd name="adj" fmla="val 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schemeClr val="bg1"/>
                </a:solidFill>
                <a:latin typeface="ＭＳ Ｐゴシック" panose="020B0600070205080204" pitchFamily="50" charset="-128"/>
                <a:ea typeface="ＭＳ Ｐゴシック" panose="020B0600070205080204" pitchFamily="50" charset="-128"/>
              </a:rPr>
              <a:t>若年層割合の減少と高齢層割合の増加</a:t>
            </a:r>
            <a:endParaRPr lang="en-US" altLang="ja-JP" sz="2800" dirty="0">
              <a:solidFill>
                <a:schemeClr val="bg1"/>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3" y="6596391"/>
            <a:ext cx="2018501" cy="254044"/>
          </a:xfrm>
          <a:prstGeom prst="rect">
            <a:avLst/>
          </a:prstGeom>
          <a:noFill/>
        </p:spPr>
        <p:txBody>
          <a:bodyPr wrap="none" rtlCol="0">
            <a:spAutoFit/>
          </a:bodyPr>
          <a:lstStyle/>
          <a:p>
            <a:r>
              <a:rPr lang="en-US" altLang="ja-JP" sz="1051"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hlinkClick r:id="rId4"/>
              </a:rPr>
              <a:t>http://www.stat.go.jp/index.htm</a:t>
            </a:r>
            <a:r>
              <a:rPr lang="ja-JP" altLang="ja-JP" sz="1051"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rPr>
              <a:t> </a:t>
            </a:r>
            <a:endParaRPr lang="ja-JP" altLang="en-US" sz="1051"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9"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スライド番号プレースホルダー 7"/>
          <p:cNvSpPr>
            <a:spLocks noGrp="1"/>
          </p:cNvSpPr>
          <p:nvPr>
            <p:ph type="sldNum" sz="quarter" idx="12"/>
          </p:nvPr>
        </p:nvSpPr>
        <p:spPr/>
        <p:txBody>
          <a:bodyPr/>
          <a:lstStyle/>
          <a:p>
            <a:fld id="{5DBAE4E6-4D12-4A48-9B6B-6FA0B79BEE93}" type="slidenum">
              <a:rPr lang="en-US" smtClean="0"/>
              <a:t>83</a:t>
            </a:fld>
            <a:endParaRPr lang="en-US"/>
          </a:p>
        </p:txBody>
      </p:sp>
    </p:spTree>
    <p:extLst>
      <p:ext uri="{BB962C8B-B14F-4D97-AF65-F5344CB8AC3E}">
        <p14:creationId xmlns:p14="http://schemas.microsoft.com/office/powerpoint/2010/main" val="2427462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0154"/>
            <a:ext cx="3898232" cy="86836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人口減少</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914403" y="1414298"/>
            <a:ext cx="7313613" cy="589955"/>
          </a:xfrm>
        </p:spPr>
        <p:txBody>
          <a:bodyPr>
            <a:normAutofit/>
          </a:bodyPr>
          <a:lstStyle/>
          <a:p>
            <a:pPr marL="0" indent="0">
              <a:buNone/>
            </a:pPr>
            <a:r>
              <a:rPr lang="ja-JP" altLang="en-US" sz="2800" dirty="0">
                <a:latin typeface="ＭＳ Ｐゴシック" panose="020B0600070205080204" pitchFamily="50" charset="-128"/>
                <a:ea typeface="ＭＳ Ｐゴシック" panose="020B0600070205080204" pitchFamily="50" charset="-128"/>
              </a:rPr>
              <a:t>　総人口の人口増減数及び人口増減率の推移</a:t>
            </a:r>
            <a:endParaRPr kumimoji="1" lang="en-US" altLang="ja-JP" sz="2800" dirty="0">
              <a:latin typeface="ＭＳ Ｐゴシック" panose="020B0600070205080204" pitchFamily="50" charset="-128"/>
              <a:ea typeface="ＭＳ Ｐゴシック" panose="020B0600070205080204" pitchFamily="50" charset="-128"/>
            </a:endParaRPr>
          </a:p>
          <a:p>
            <a:endParaRPr kumimoji="1" lang="ja-JP" altLang="en-US" sz="2800" dirty="0">
              <a:latin typeface="ＭＳ Ｐゴシック" panose="020B0600070205080204" pitchFamily="50" charset="-128"/>
              <a:ea typeface="ＭＳ Ｐゴシック" panose="020B0600070205080204" pitchFamily="50" charset="-128"/>
            </a:endParaRPr>
          </a:p>
        </p:txBody>
      </p:sp>
      <p:pic>
        <p:nvPicPr>
          <p:cNvPr id="6" name="図 5" descr="home:shakoug:s1411300:Downloads:05k25-2.gif"/>
          <p:cNvPicPr/>
          <p:nvPr/>
        </p:nvPicPr>
        <p:blipFill rotWithShape="1">
          <a:blip r:embed="rId3">
            <a:extLst>
              <a:ext uri="{28A0092B-C50C-407E-A947-70E740481C1C}">
                <a14:useLocalDpi xmlns:a14="http://schemas.microsoft.com/office/drawing/2010/main" val="0"/>
              </a:ext>
            </a:extLst>
          </a:blip>
          <a:srcRect t="8742" b="8981"/>
          <a:stretch/>
        </p:blipFill>
        <p:spPr bwMode="auto">
          <a:xfrm>
            <a:off x="1462059" y="1898319"/>
            <a:ext cx="6286712" cy="3556000"/>
          </a:xfrm>
          <a:prstGeom prst="rect">
            <a:avLst/>
          </a:prstGeom>
          <a:noFill/>
          <a:ln>
            <a:noFill/>
          </a:ln>
          <a:extLst>
            <a:ext uri="{53640926-AAD7-44d8-BBD7-CCE9431645EC}">
              <a14:shadowObscured xmlns:a14="http://schemas.microsoft.com/office/drawing/2010/main" xmlns=""/>
            </a:ext>
          </a:extLst>
        </p:spPr>
      </p:pic>
      <p:grpSp>
        <p:nvGrpSpPr>
          <p:cNvPr id="10" name="図形グループ 9"/>
          <p:cNvGrpSpPr/>
          <p:nvPr/>
        </p:nvGrpSpPr>
        <p:grpSpPr>
          <a:xfrm>
            <a:off x="4709384" y="1735138"/>
            <a:ext cx="4317896" cy="3779507"/>
            <a:chOff x="4819486" y="2235200"/>
            <a:chExt cx="3086485" cy="2701637"/>
          </a:xfrm>
        </p:grpSpPr>
        <p:pic>
          <p:nvPicPr>
            <p:cNvPr id="7" name="コンテンツ プレースホルダー 3" descr="home:shakoug:s1411300:Downloads:05k25-2.gif"/>
            <p:cNvPicPr>
              <a:picLocks/>
            </p:cNvPicPr>
            <p:nvPr/>
          </p:nvPicPr>
          <p:blipFill rotWithShape="1">
            <a:blip r:embed="rId3">
              <a:extLst>
                <a:ext uri="{28A0092B-C50C-407E-A947-70E740481C1C}">
                  <a14:useLocalDpi xmlns:a14="http://schemas.microsoft.com/office/drawing/2010/main" val="0"/>
                </a:ext>
              </a:extLst>
            </a:blip>
            <a:srcRect l="67594" t="55225" r="5631" b="10647"/>
            <a:stretch/>
          </p:blipFill>
          <p:spPr bwMode="auto">
            <a:xfrm>
              <a:off x="4819486" y="2235200"/>
              <a:ext cx="3086485" cy="2701637"/>
            </a:xfrm>
            <a:prstGeom prst="ellipse">
              <a:avLst/>
            </a:prstGeom>
            <a:noFill/>
            <a:ln>
              <a:noFill/>
            </a:ln>
            <a:extLst>
              <a:ext uri="{53640926-AAD7-44d8-BBD7-CCE9431645EC}">
                <a14:shadowObscured xmlns:a14="http://schemas.microsoft.com/office/drawing/2010/main" xmlns=""/>
              </a:ext>
            </a:extLst>
          </p:spPr>
        </p:pic>
        <p:sp>
          <p:nvSpPr>
            <p:cNvPr id="9" name="円/楕円 8"/>
            <p:cNvSpPr/>
            <p:nvPr/>
          </p:nvSpPr>
          <p:spPr>
            <a:xfrm>
              <a:off x="4819486" y="2235200"/>
              <a:ext cx="3086485" cy="2701637"/>
            </a:xfrm>
            <a:prstGeom prst="ellipse">
              <a:avLst/>
            </a:prstGeom>
            <a:no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
        <p:nvSpPr>
          <p:cNvPr id="11" name="角丸四角形 10"/>
          <p:cNvSpPr/>
          <p:nvPr/>
        </p:nvSpPr>
        <p:spPr>
          <a:xfrm>
            <a:off x="3" y="5421514"/>
            <a:ext cx="9143999" cy="1230467"/>
          </a:xfrm>
          <a:prstGeom prst="roundRect">
            <a:avLst>
              <a:gd name="adj" fmla="val 0"/>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3200" dirty="0">
                <a:solidFill>
                  <a:schemeClr val="bg1"/>
                </a:solidFill>
                <a:latin typeface="ＭＳ Ｐゴシック" panose="020B0600070205080204" pitchFamily="50" charset="-128"/>
                <a:ea typeface="ＭＳ Ｐゴシック" panose="020B0600070205080204" pitchFamily="50" charset="-128"/>
              </a:rPr>
              <a:t>平成</a:t>
            </a:r>
            <a:r>
              <a:rPr lang="en-US" altLang="ja-JP" sz="3200" dirty="0">
                <a:solidFill>
                  <a:schemeClr val="bg1"/>
                </a:solidFill>
                <a:latin typeface="ＭＳ Ｐゴシック" panose="020B0600070205080204" pitchFamily="50" charset="-128"/>
                <a:ea typeface="ＭＳ Ｐゴシック" panose="020B0600070205080204" pitchFamily="50" charset="-128"/>
              </a:rPr>
              <a:t>22</a:t>
            </a:r>
            <a:r>
              <a:rPr lang="ja-JP" altLang="en-US" sz="3200" dirty="0">
                <a:solidFill>
                  <a:schemeClr val="bg1"/>
                </a:solidFill>
                <a:latin typeface="ＭＳ Ｐゴシック" panose="020B0600070205080204" pitchFamily="50" charset="-128"/>
                <a:ea typeface="ＭＳ Ｐゴシック" panose="020B0600070205080204" pitchFamily="50" charset="-128"/>
              </a:rPr>
              <a:t>年以降、人口が減少している</a:t>
            </a:r>
            <a:endParaRPr lang="en-US" altLang="ja-JP" sz="3200" dirty="0">
              <a:solidFill>
                <a:schemeClr val="bg1"/>
              </a:solidFill>
              <a:latin typeface="ＭＳ Ｐゴシック" panose="020B0600070205080204" pitchFamily="50" charset="-128"/>
              <a:ea typeface="ＭＳ Ｐゴシック" panose="020B0600070205080204" pitchFamily="50" charset="-128"/>
            </a:endParaRPr>
          </a:p>
          <a:p>
            <a:pPr algn="ctr"/>
            <a:r>
              <a:rPr lang="en-US" altLang="ja-JP" sz="3200" dirty="0">
                <a:solidFill>
                  <a:schemeClr val="bg1"/>
                </a:solidFill>
                <a:latin typeface="ＭＳ Ｐゴシック" panose="020B0600070205080204" pitchFamily="50" charset="-128"/>
                <a:ea typeface="ＭＳ Ｐゴシック" panose="020B0600070205080204" pitchFamily="50" charset="-128"/>
              </a:rPr>
              <a:t>→</a:t>
            </a:r>
            <a:r>
              <a:rPr lang="ja-JP" altLang="en-US" sz="3200" dirty="0">
                <a:solidFill>
                  <a:schemeClr val="bg1"/>
                </a:solidFill>
                <a:latin typeface="ＭＳ Ｐゴシック" panose="020B0600070205080204" pitchFamily="50" charset="-128"/>
                <a:ea typeface="ＭＳ Ｐゴシック" panose="020B0600070205080204" pitchFamily="50" charset="-128"/>
              </a:rPr>
              <a:t>本屋の売上・減少に影響を及ぼしている</a:t>
            </a:r>
          </a:p>
        </p:txBody>
      </p:sp>
      <p:sp>
        <p:nvSpPr>
          <p:cNvPr id="4" name="テキスト ボックス 3"/>
          <p:cNvSpPr txBox="1"/>
          <p:nvPr/>
        </p:nvSpPr>
        <p:spPr>
          <a:xfrm>
            <a:off x="3" y="6604084"/>
            <a:ext cx="2018501" cy="254044"/>
          </a:xfrm>
          <a:prstGeom prst="rect">
            <a:avLst/>
          </a:prstGeom>
          <a:noFill/>
        </p:spPr>
        <p:txBody>
          <a:bodyPr wrap="none" rtlCol="0">
            <a:spAutoFit/>
          </a:bodyPr>
          <a:lstStyle/>
          <a:p>
            <a:r>
              <a:rPr lang="en-US" altLang="ja-JP" sz="1051"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hlinkClick r:id="rId4"/>
              </a:rPr>
              <a:t>http://www.stat.go.jp/index.htm</a:t>
            </a:r>
            <a:r>
              <a:rPr lang="ja-JP" altLang="ja-JP" sz="1051" dirty="0">
                <a:ln>
                  <a:solidFill>
                    <a:srgbClr val="000000"/>
                  </a:solidFill>
                </a:ln>
                <a:solidFill>
                  <a:srgbClr val="000000"/>
                </a:solidFill>
                <a:latin typeface="ＭＳ Ｐゴシック" panose="020B0600070205080204" pitchFamily="50" charset="-128"/>
                <a:ea typeface="ＭＳ Ｐゴシック" panose="020B0600070205080204" pitchFamily="50" charset="-128"/>
              </a:rPr>
              <a:t> </a:t>
            </a:r>
            <a:endParaRPr lang="ja-JP" altLang="en-US" sz="1051" dirty="0">
              <a:ln>
                <a:solidFill>
                  <a:srgbClr val="000000"/>
                </a:solidFill>
              </a:ln>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14"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スライド番号プレースホルダー 4"/>
          <p:cNvSpPr>
            <a:spLocks noGrp="1"/>
          </p:cNvSpPr>
          <p:nvPr>
            <p:ph type="sldNum" sz="quarter" idx="12"/>
          </p:nvPr>
        </p:nvSpPr>
        <p:spPr/>
        <p:txBody>
          <a:bodyPr/>
          <a:lstStyle/>
          <a:p>
            <a:fld id="{5DBAE4E6-4D12-4A48-9B6B-6FA0B79BEE93}" type="slidenum">
              <a:rPr lang="en-US" smtClean="0"/>
              <a:t>84</a:t>
            </a:fld>
            <a:endParaRPr lang="en-US"/>
          </a:p>
        </p:txBody>
      </p:sp>
    </p:spTree>
    <p:extLst>
      <p:ext uri="{BB962C8B-B14F-4D97-AF65-F5344CB8AC3E}">
        <p14:creationId xmlns:p14="http://schemas.microsoft.com/office/powerpoint/2010/main" val="195279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95" y="1"/>
            <a:ext cx="5325535" cy="868363"/>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latin typeface="メイリオ" panose="020B0604030504040204" pitchFamily="50" charset="-128"/>
                <a:ea typeface="メイリオ" panose="020B0604030504040204" pitchFamily="50" charset="-128"/>
              </a:rPr>
              <a:t>年齢階層別不読率</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p:txBody>
          <a:bodyPr/>
          <a:lstStyle/>
          <a:p>
            <a:pPr marL="0" indent="0">
              <a:buNone/>
            </a:pPr>
            <a:r>
              <a:rPr kumimoji="1" lang="ja-JP" altLang="en-US" dirty="0" smtClean="0">
                <a:latin typeface="ＭＳ Ｐゴシック" panose="020B0600070205080204" pitchFamily="50" charset="-128"/>
                <a:ea typeface="ＭＳ Ｐゴシック" panose="020B0600070205080204" pitchFamily="50" charset="-128"/>
              </a:rPr>
              <a:t>　</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図 3" descr="http://japan.cnet.com/storage/2015/03/04/3c8ee17f319bf2ce45fb70f36e035b57/150306_hayashi_04.jpg"/>
          <p:cNvPicPr/>
          <p:nvPr/>
        </p:nvPicPr>
        <p:blipFill rotWithShape="1">
          <a:blip r:embed="rId3" cstate="print">
            <a:extLst>
              <a:ext uri="{28A0092B-C50C-407E-A947-70E740481C1C}">
                <a14:useLocalDpi xmlns:a14="http://schemas.microsoft.com/office/drawing/2010/main" val="0"/>
              </a:ext>
            </a:extLst>
          </a:blip>
          <a:srcRect t="6928" b="7278"/>
          <a:stretch/>
        </p:blipFill>
        <p:spPr bwMode="auto">
          <a:xfrm>
            <a:off x="1108429" y="1426711"/>
            <a:ext cx="6920795" cy="4501973"/>
          </a:xfrm>
          <a:prstGeom prst="rect">
            <a:avLst/>
          </a:prstGeom>
          <a:noFill/>
          <a:ln>
            <a:noFill/>
          </a:ln>
        </p:spPr>
      </p:pic>
      <p:sp>
        <p:nvSpPr>
          <p:cNvPr id="6" name="円/楕円 5"/>
          <p:cNvSpPr/>
          <p:nvPr/>
        </p:nvSpPr>
        <p:spPr>
          <a:xfrm>
            <a:off x="1989669" y="2525892"/>
            <a:ext cx="677333" cy="268111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0000"/>
              </a:solidFill>
              <a:latin typeface="ＭＳ Ｐゴシック" panose="020B0600070205080204" pitchFamily="50" charset="-128"/>
              <a:ea typeface="ＭＳ Ｐゴシック" panose="020B0600070205080204" pitchFamily="50" charset="-128"/>
            </a:endParaRPr>
          </a:p>
        </p:txBody>
      </p:sp>
      <p:sp>
        <p:nvSpPr>
          <p:cNvPr id="8" name="円/楕円 7"/>
          <p:cNvSpPr/>
          <p:nvPr/>
        </p:nvSpPr>
        <p:spPr>
          <a:xfrm>
            <a:off x="7312380" y="2088445"/>
            <a:ext cx="677333" cy="135466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0000"/>
              </a:solidFill>
              <a:latin typeface="ＭＳ Ｐゴシック" panose="020B0600070205080204" pitchFamily="50" charset="-128"/>
              <a:ea typeface="ＭＳ Ｐゴシック" panose="020B0600070205080204" pitchFamily="50" charset="-128"/>
            </a:endParaRPr>
          </a:p>
        </p:txBody>
      </p:sp>
      <p:sp>
        <p:nvSpPr>
          <p:cNvPr id="9" name="角丸四角形 8"/>
          <p:cNvSpPr/>
          <p:nvPr/>
        </p:nvSpPr>
        <p:spPr>
          <a:xfrm>
            <a:off x="-15596" y="5803020"/>
            <a:ext cx="9159597" cy="1054983"/>
          </a:xfrm>
          <a:prstGeom prst="roundRect">
            <a:avLst>
              <a:gd name="adj" fmla="val 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chemeClr val="bg1"/>
                </a:solidFill>
                <a:latin typeface="ＭＳ Ｐゴシック" panose="020B0600070205080204" pitchFamily="50" charset="-128"/>
                <a:ea typeface="ＭＳ Ｐゴシック" panose="020B0600070205080204" pitchFamily="50" charset="-128"/>
              </a:rPr>
              <a:t>若年層ほど、不読率が低い傾向にある</a:t>
            </a:r>
          </a:p>
        </p:txBody>
      </p:sp>
      <p:sp>
        <p:nvSpPr>
          <p:cNvPr id="11" name="テキスト ボックス 10"/>
          <p:cNvSpPr txBox="1"/>
          <p:nvPr/>
        </p:nvSpPr>
        <p:spPr>
          <a:xfrm>
            <a:off x="14114" y="6613224"/>
            <a:ext cx="2324675" cy="254044"/>
          </a:xfrm>
          <a:prstGeom prst="rect">
            <a:avLst/>
          </a:prstGeom>
          <a:noFill/>
        </p:spPr>
        <p:txBody>
          <a:bodyPr wrap="none" rtlCol="0">
            <a:spAutoFit/>
          </a:bodyPr>
          <a:lstStyle/>
          <a:p>
            <a:r>
              <a:rPr lang="ja-JP" altLang="en-US" sz="1051" dirty="0">
                <a:latin typeface="ＭＳ Ｐゴシック" panose="020B0600070205080204" pitchFamily="50" charset="-128"/>
                <a:ea typeface="ＭＳ Ｐゴシック" panose="020B0600070205080204" pitchFamily="50" charset="-128"/>
              </a:rPr>
              <a:t>出典：国語に関する世論調査</a:t>
            </a:r>
            <a:r>
              <a:rPr lang="en-US" altLang="ja-JP" sz="1051" dirty="0">
                <a:latin typeface="ＭＳ Ｐゴシック" panose="020B0600070205080204" pitchFamily="50" charset="-128"/>
                <a:ea typeface="ＭＳ Ｐゴシック" panose="020B0600070205080204" pitchFamily="50" charset="-128"/>
              </a:rPr>
              <a:t>(</a:t>
            </a:r>
            <a:r>
              <a:rPr lang="ja-JP" altLang="en-US" sz="1051" dirty="0">
                <a:latin typeface="ＭＳ Ｐゴシック" panose="020B0600070205080204" pitchFamily="50" charset="-128"/>
                <a:ea typeface="ＭＳ Ｐゴシック" panose="020B0600070205080204" pitchFamily="50" charset="-128"/>
              </a:rPr>
              <a:t>文化庁</a:t>
            </a:r>
            <a:r>
              <a:rPr lang="en-US" altLang="ja-JP" sz="1051" dirty="0">
                <a:latin typeface="ＭＳ Ｐゴシック" panose="020B0600070205080204" pitchFamily="50" charset="-128"/>
                <a:ea typeface="ＭＳ Ｐゴシック" panose="020B0600070205080204" pitchFamily="50" charset="-128"/>
              </a:rPr>
              <a:t>)</a:t>
            </a:r>
            <a:endParaRPr lang="ja-JP" altLang="en-US" sz="1051" dirty="0">
              <a:latin typeface="ＭＳ Ｐゴシック" panose="020B0600070205080204" pitchFamily="50" charset="-128"/>
              <a:ea typeface="ＭＳ Ｐゴシック" panose="020B0600070205080204" pitchFamily="50" charset="-128"/>
            </a:endParaRPr>
          </a:p>
        </p:txBody>
      </p:sp>
      <p:graphicFrame>
        <p:nvGraphicFramePr>
          <p:cNvPr id="12"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スライド番号プレースホルダー 6"/>
          <p:cNvSpPr>
            <a:spLocks noGrp="1"/>
          </p:cNvSpPr>
          <p:nvPr>
            <p:ph type="sldNum" sz="quarter" idx="12"/>
          </p:nvPr>
        </p:nvSpPr>
        <p:spPr/>
        <p:txBody>
          <a:bodyPr/>
          <a:lstStyle/>
          <a:p>
            <a:fld id="{5DBAE4E6-4D12-4A48-9B6B-6FA0B79BEE93}" type="slidenum">
              <a:rPr lang="en-US" smtClean="0"/>
              <a:t>85</a:t>
            </a:fld>
            <a:endParaRPr lang="en-US"/>
          </a:p>
        </p:txBody>
      </p:sp>
    </p:spTree>
    <p:extLst>
      <p:ext uri="{BB962C8B-B14F-4D97-AF65-F5344CB8AC3E}">
        <p14:creationId xmlns:p14="http://schemas.microsoft.com/office/powerpoint/2010/main" val="358981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5780" y="2"/>
            <a:ext cx="4812371" cy="1221065"/>
          </a:xfrm>
          <a:solidFill>
            <a:schemeClr val="accent1"/>
          </a:solidFill>
        </p:spPr>
        <p:txBody>
          <a:bodyPr/>
          <a:lstStyle/>
          <a:p>
            <a:r>
              <a:rPr kumimoji="1" lang="ja-JP" altLang="en-US" sz="4400" dirty="0">
                <a:solidFill>
                  <a:schemeClr val="bg1"/>
                </a:solidFill>
                <a:latin typeface="ＭＳ Ｐゴシック" panose="020B0600070205080204" pitchFamily="50" charset="-128"/>
                <a:ea typeface="ＭＳ Ｐゴシック" panose="020B0600070205080204" pitchFamily="50" charset="-128"/>
              </a:rPr>
              <a:t>ネット通販の影響</a:t>
            </a:r>
          </a:p>
        </p:txBody>
      </p:sp>
      <p:pic>
        <p:nvPicPr>
          <p:cNvPr id="5"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468530" y="2959603"/>
            <a:ext cx="1874113" cy="1039367"/>
          </a:xfrm>
          <a:prstGeom prst="rect">
            <a:avLst/>
          </a:prstGeom>
        </p:spPr>
      </p:pic>
      <p:sp>
        <p:nvSpPr>
          <p:cNvPr id="6" name="1 つの角を切り取った四角形 5"/>
          <p:cNvSpPr/>
          <p:nvPr/>
        </p:nvSpPr>
        <p:spPr>
          <a:xfrm>
            <a:off x="723610" y="2193351"/>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出版社</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7"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29768" y="2714234"/>
            <a:ext cx="2134551" cy="1600915"/>
          </a:xfrm>
          <a:prstGeom prst="rect">
            <a:avLst/>
          </a:prstGeom>
        </p:spPr>
      </p:pic>
      <p:sp>
        <p:nvSpPr>
          <p:cNvPr id="8" name="1 つの角を切り取った四角形 7"/>
          <p:cNvSpPr/>
          <p:nvPr/>
        </p:nvSpPr>
        <p:spPr>
          <a:xfrm>
            <a:off x="3375097" y="2193351"/>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取次業者</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688563" y="3083040"/>
            <a:ext cx="734904" cy="713079"/>
          </a:xfrm>
          <a:prstGeom prst="rect">
            <a:avLst/>
          </a:prstGeom>
        </p:spPr>
      </p:pic>
      <p:sp>
        <p:nvSpPr>
          <p:cNvPr id="10" name="1 つの角を切り取った四角形 9"/>
          <p:cNvSpPr/>
          <p:nvPr/>
        </p:nvSpPr>
        <p:spPr>
          <a:xfrm>
            <a:off x="6360246" y="2193351"/>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書店</a:t>
            </a:r>
            <a:endParaRPr lang="en-US" altLang="ja-JP" sz="3200" dirty="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6"/>
          <a:stretch>
            <a:fillRect/>
          </a:stretch>
        </p:blipFill>
        <p:spPr>
          <a:xfrm>
            <a:off x="1580640" y="2894067"/>
            <a:ext cx="762000" cy="1104900"/>
          </a:xfrm>
          <a:prstGeom prst="rect">
            <a:avLst/>
          </a:prstGeom>
        </p:spPr>
      </p:pic>
      <p:sp>
        <p:nvSpPr>
          <p:cNvPr id="12" name="四角形吹き出し 11"/>
          <p:cNvSpPr/>
          <p:nvPr/>
        </p:nvSpPr>
        <p:spPr>
          <a:xfrm>
            <a:off x="723607" y="4317997"/>
            <a:ext cx="2245876" cy="660448"/>
          </a:xfrm>
          <a:prstGeom prst="wedgeRectCallout">
            <a:avLst>
              <a:gd name="adj1" fmla="val -20833"/>
              <a:gd name="adj2" fmla="val -71906"/>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新刊書作りました！</a:t>
            </a:r>
          </a:p>
        </p:txBody>
      </p:sp>
      <p:sp>
        <p:nvSpPr>
          <p:cNvPr id="13" name="正方形/長方形 12"/>
          <p:cNvSpPr/>
          <p:nvPr/>
        </p:nvSpPr>
        <p:spPr>
          <a:xfrm>
            <a:off x="2601564" y="1540097"/>
            <a:ext cx="3945499" cy="4078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latin typeface="ＭＳ Ｐゴシック" panose="020B0600070205080204" pitchFamily="50" charset="-128"/>
                <a:ea typeface="ＭＳ Ｐゴシック" panose="020B0600070205080204" pitchFamily="50" charset="-128"/>
              </a:rPr>
              <a:t>今までは・・・</a:t>
            </a:r>
          </a:p>
        </p:txBody>
      </p:sp>
      <p:sp>
        <p:nvSpPr>
          <p:cNvPr id="14" name="四角形吹き出し 13"/>
          <p:cNvSpPr/>
          <p:nvPr/>
        </p:nvSpPr>
        <p:spPr>
          <a:xfrm>
            <a:off x="3375098" y="4317999"/>
            <a:ext cx="2481505" cy="660448"/>
          </a:xfrm>
          <a:prstGeom prst="wedgeRectCallout">
            <a:avLst>
              <a:gd name="adj1" fmla="val -20833"/>
              <a:gd name="adj2" fmla="val -71906"/>
            </a:avLst>
          </a:prstGeom>
          <a:solidFill>
            <a:srgbClr val="64070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在庫は持ちたくない！</a:t>
            </a:r>
            <a:endParaRPr lang="en-US" altLang="ja-JP" dirty="0">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2601564" y="1540097"/>
            <a:ext cx="3945499" cy="4078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オンライン書店ができたことで・・</a:t>
            </a:r>
          </a:p>
        </p:txBody>
      </p:sp>
      <p:grpSp>
        <p:nvGrpSpPr>
          <p:cNvPr id="18" name="図形グループ 17"/>
          <p:cNvGrpSpPr/>
          <p:nvPr/>
        </p:nvGrpSpPr>
        <p:grpSpPr>
          <a:xfrm>
            <a:off x="6627915" y="4427775"/>
            <a:ext cx="1339841" cy="1412239"/>
            <a:chOff x="6627912" y="4427771"/>
            <a:chExt cx="1339841" cy="1412239"/>
          </a:xfrm>
        </p:grpSpPr>
        <p:pic>
          <p:nvPicPr>
            <p:cNvPr id="16" name="図 15"/>
            <p:cNvPicPr>
              <a:picLocks noChangeAspect="1"/>
            </p:cNvPicPr>
            <p:nvPr/>
          </p:nvPicPr>
          <p:blipFill>
            <a:blip r:embed="rId7"/>
            <a:stretch>
              <a:fillRect/>
            </a:stretch>
          </p:blipFill>
          <p:spPr>
            <a:xfrm>
              <a:off x="6627912" y="4683173"/>
              <a:ext cx="1339840" cy="1156837"/>
            </a:xfrm>
            <a:prstGeom prst="rect">
              <a:avLst/>
            </a:prstGeom>
          </p:spPr>
        </p:pic>
        <p:sp>
          <p:nvSpPr>
            <p:cNvPr id="17" name="テキスト ボックス 16"/>
            <p:cNvSpPr txBox="1"/>
            <p:nvPr/>
          </p:nvSpPr>
          <p:spPr>
            <a:xfrm>
              <a:off x="6627913" y="4427771"/>
              <a:ext cx="1339840" cy="276999"/>
            </a:xfrm>
            <a:prstGeom prst="rect">
              <a:avLst/>
            </a:prstGeom>
            <a:solidFill>
              <a:srgbClr val="FFFFFF"/>
            </a:solidFill>
          </p:spPr>
          <p:txBody>
            <a:bodyPr wrap="square" rtlCol="0">
              <a:spAutoFit/>
            </a:bodyPr>
            <a:lstStyle/>
            <a:p>
              <a:r>
                <a:rPr lang="ja-JP" altLang="en-US" sz="1200" dirty="0">
                  <a:latin typeface="ＭＳ Ｐゴシック" panose="020B0600070205080204" pitchFamily="50" charset="-128"/>
                  <a:ea typeface="ＭＳ Ｐゴシック" panose="020B0600070205080204" pitchFamily="50" charset="-128"/>
                </a:rPr>
                <a:t>オンライン書店</a:t>
              </a:r>
            </a:p>
          </p:txBody>
        </p:sp>
      </p:grpSp>
      <p:cxnSp>
        <p:nvCxnSpPr>
          <p:cNvPr id="20" name="直線矢印コネクタ 19"/>
          <p:cNvCxnSpPr>
            <a:stCxn id="16" idx="1"/>
          </p:cNvCxnSpPr>
          <p:nvPr/>
        </p:nvCxnSpPr>
        <p:spPr>
          <a:xfrm flipH="1" flipV="1">
            <a:off x="5079832" y="3612395"/>
            <a:ext cx="1548083" cy="16491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四角形吹き出し 20"/>
          <p:cNvSpPr/>
          <p:nvPr/>
        </p:nvSpPr>
        <p:spPr>
          <a:xfrm>
            <a:off x="6215064" y="6003373"/>
            <a:ext cx="1752688" cy="780657"/>
          </a:xfrm>
          <a:prstGeom prst="wedgeRectCallout">
            <a:avLst>
              <a:gd name="adj1" fmla="val -20129"/>
              <a:gd name="adj2" fmla="val -638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って本</a:t>
            </a:r>
            <a:endParaRPr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１冊頂戴！</a:t>
            </a:r>
          </a:p>
        </p:txBody>
      </p:sp>
      <p:sp>
        <p:nvSpPr>
          <p:cNvPr id="22" name="四角形吹き出し 21"/>
          <p:cNvSpPr/>
          <p:nvPr/>
        </p:nvSpPr>
        <p:spPr>
          <a:xfrm>
            <a:off x="3229766" y="4384218"/>
            <a:ext cx="2774180" cy="641107"/>
          </a:xfrm>
          <a:prstGeom prst="wedgeRectCallout">
            <a:avLst>
              <a:gd name="adj1" fmla="val -19342"/>
              <a:gd name="adj2" fmla="val -75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在庫持ってないんだけど</a:t>
            </a:r>
            <a:endParaRPr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a:t>
            </a:r>
          </a:p>
        </p:txBody>
      </p:sp>
      <p:sp>
        <p:nvSpPr>
          <p:cNvPr id="23" name="四角形吹き出し 22"/>
          <p:cNvSpPr/>
          <p:nvPr/>
        </p:nvSpPr>
        <p:spPr>
          <a:xfrm>
            <a:off x="6103195" y="6003373"/>
            <a:ext cx="1864561" cy="780657"/>
          </a:xfrm>
          <a:prstGeom prst="wedgeRectCallout">
            <a:avLst>
              <a:gd name="adj1" fmla="val -20129"/>
              <a:gd name="adj2" fmla="val -638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じゃあお宅とは取引しません</a:t>
            </a:r>
          </a:p>
        </p:txBody>
      </p:sp>
      <p:sp>
        <p:nvSpPr>
          <p:cNvPr id="24" name="四角形吹き出し 23"/>
          <p:cNvSpPr/>
          <p:nvPr/>
        </p:nvSpPr>
        <p:spPr>
          <a:xfrm>
            <a:off x="3260091" y="4378650"/>
            <a:ext cx="2774180" cy="641107"/>
          </a:xfrm>
          <a:prstGeom prst="wedgeRectCallout">
            <a:avLst>
              <a:gd name="adj1" fmla="val -19342"/>
              <a:gd name="adj2" fmla="val -75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ちょ、ちょっと待って！</a:t>
            </a:r>
          </a:p>
        </p:txBody>
      </p:sp>
      <p:sp>
        <p:nvSpPr>
          <p:cNvPr id="25" name="正方形/長方形 24"/>
          <p:cNvSpPr/>
          <p:nvPr/>
        </p:nvSpPr>
        <p:spPr>
          <a:xfrm>
            <a:off x="723607" y="5261593"/>
            <a:ext cx="5132992" cy="134674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latin typeface="ＭＳ Ｐゴシック" panose="020B0600070205080204" pitchFamily="50" charset="-128"/>
                <a:ea typeface="ＭＳ Ｐゴシック" panose="020B0600070205080204" pitchFamily="50" charset="-128"/>
              </a:rPr>
              <a:t>取次が単品流通を重視し</a:t>
            </a:r>
            <a:endParaRPr lang="en-US" altLang="ja-JP" sz="2800" dirty="0">
              <a:latin typeface="ＭＳ Ｐゴシック" panose="020B0600070205080204" pitchFamily="50" charset="-128"/>
              <a:ea typeface="ＭＳ Ｐゴシック" panose="020B0600070205080204" pitchFamily="50" charset="-128"/>
            </a:endParaRPr>
          </a:p>
          <a:p>
            <a:pPr algn="ctr"/>
            <a:r>
              <a:rPr lang="ja-JP" altLang="en-US" sz="2800" dirty="0">
                <a:latin typeface="ＭＳ Ｐゴシック" panose="020B0600070205080204" pitchFamily="50" charset="-128"/>
                <a:ea typeface="ＭＳ Ｐゴシック" panose="020B0600070205080204" pitchFamily="50" charset="-128"/>
              </a:rPr>
              <a:t>在庫を持つようになった</a:t>
            </a:r>
            <a:endParaRPr lang="en-US" altLang="ja-JP" sz="2800" dirty="0">
              <a:latin typeface="ＭＳ Ｐゴシック" panose="020B0600070205080204" pitchFamily="50" charset="-128"/>
              <a:ea typeface="ＭＳ Ｐゴシック" panose="020B0600070205080204" pitchFamily="50" charset="-128"/>
            </a:endParaRPr>
          </a:p>
        </p:txBody>
      </p:sp>
      <p:graphicFrame>
        <p:nvGraphicFramePr>
          <p:cNvPr id="27"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スライド番号プレースホルダー 2"/>
          <p:cNvSpPr>
            <a:spLocks noGrp="1"/>
          </p:cNvSpPr>
          <p:nvPr>
            <p:ph type="sldNum" sz="quarter" idx="12"/>
          </p:nvPr>
        </p:nvSpPr>
        <p:spPr/>
        <p:txBody>
          <a:bodyPr/>
          <a:lstStyle/>
          <a:p>
            <a:fld id="{5DBAE4E6-4D12-4A48-9B6B-6FA0B79BEE93}" type="slidenum">
              <a:rPr lang="en-US" smtClean="0"/>
              <a:t>86</a:t>
            </a:fld>
            <a:endParaRPr lang="en-US"/>
          </a:p>
        </p:txBody>
      </p:sp>
    </p:spTree>
    <p:extLst>
      <p:ext uri="{BB962C8B-B14F-4D97-AF65-F5344CB8AC3E}">
        <p14:creationId xmlns:p14="http://schemas.microsoft.com/office/powerpoint/2010/main" val="149924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2936E-6 -2.81612E-6 L 0.23981 0.00649 " pathEditMode="relative" rAng="0" ptsTypes="AA">
                                      <p:cBhvr>
                                        <p:cTn id="10" dur="2000" fill="hold"/>
                                        <p:tgtEl>
                                          <p:spTgt spid="11"/>
                                        </p:tgtEl>
                                        <p:attrNameLst>
                                          <p:attrName>ppt_x</p:attrName>
                                          <p:attrName>ppt_y</p:attrName>
                                        </p:attrNameLst>
                                      </p:cBhvr>
                                      <p:rCtr x="11990"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3981 0.00648 L 0.52247 0.00672 " pathEditMode="relative" rAng="0" ptsTypes="AA">
                                      <p:cBhvr>
                                        <p:cTn id="18" dur="2000" fill="hold"/>
                                        <p:tgtEl>
                                          <p:spTgt spid="11"/>
                                        </p:tgtEl>
                                        <p:attrNameLst>
                                          <p:attrName>ppt_x</p:attrName>
                                          <p:attrName>ppt_y</p:attrName>
                                        </p:attrNameLst>
                                      </p:cBhvr>
                                      <p:rCtr x="14125" y="0"/>
                                    </p:animMotion>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3"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21" grpId="0" animBg="1"/>
      <p:bldP spid="21" grpId="1" animBg="1"/>
      <p:bldP spid="22" grpId="0" animBg="1"/>
      <p:bldP spid="22" grpId="1" animBg="1"/>
      <p:bldP spid="23" grpId="0" animBg="1"/>
      <p:bldP spid="24" grpId="0" animBg="1"/>
      <p:bldP spid="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906262" y="1953642"/>
            <a:ext cx="7649161" cy="4257975"/>
            <a:chOff x="1694254" y="3555810"/>
            <a:chExt cx="5505870" cy="2947294"/>
          </a:xfrm>
        </p:grpSpPr>
        <p:pic>
          <p:nvPicPr>
            <p:cNvPr id="4" name="図 3"/>
            <p:cNvPicPr>
              <a:picLocks noChangeAspect="1"/>
            </p:cNvPicPr>
            <p:nvPr/>
          </p:nvPicPr>
          <p:blipFill>
            <a:blip r:embed="rId3"/>
            <a:stretch>
              <a:fillRect/>
            </a:stretch>
          </p:blipFill>
          <p:spPr>
            <a:xfrm>
              <a:off x="1694254" y="3555810"/>
              <a:ext cx="5505870" cy="2947294"/>
            </a:xfrm>
            <a:prstGeom prst="rect">
              <a:avLst/>
            </a:prstGeom>
          </p:spPr>
        </p:pic>
        <p:sp>
          <p:nvSpPr>
            <p:cNvPr id="6" name="右矢印 5"/>
            <p:cNvSpPr/>
            <p:nvPr/>
          </p:nvSpPr>
          <p:spPr>
            <a:xfrm rot="19835409">
              <a:off x="3330090" y="4090298"/>
              <a:ext cx="2860078" cy="730052"/>
            </a:xfrm>
            <a:prstGeom prst="rightArrow">
              <a:avLst>
                <a:gd name="adj1" fmla="val 30137"/>
                <a:gd name="adj2" fmla="val 44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
        <p:nvSpPr>
          <p:cNvPr id="2" name="タイトル 1"/>
          <p:cNvSpPr>
            <a:spLocks noGrp="1"/>
          </p:cNvSpPr>
          <p:nvPr>
            <p:ph type="title"/>
          </p:nvPr>
        </p:nvSpPr>
        <p:spPr>
          <a:xfrm>
            <a:off x="3" y="3"/>
            <a:ext cx="5069305" cy="1110081"/>
          </a:xfrm>
          <a:solidFill>
            <a:srgbClr val="860908"/>
          </a:solidFill>
        </p:spPr>
        <p:txBody>
          <a:bodyPr/>
          <a:lstStyle/>
          <a:p>
            <a:r>
              <a:rPr lang="ja-JP" altLang="en-US" sz="4400" dirty="0">
                <a:solidFill>
                  <a:srgbClr val="FFFFFF"/>
                </a:solidFill>
                <a:latin typeface="メイリオ" panose="020B0604030504040204" pitchFamily="50" charset="-128"/>
                <a:ea typeface="メイリオ" panose="020B0604030504040204" pitchFamily="50" charset="-128"/>
              </a:rPr>
              <a:t>電子書籍の台頭</a:t>
            </a:r>
            <a:endParaRPr kumimoji="1" lang="ja-JP" altLang="en-US" sz="6000" dirty="0">
              <a:solidFill>
                <a:srgbClr val="FFFFFF"/>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191687" y="1326822"/>
            <a:ext cx="2971928" cy="589955"/>
          </a:xfrm>
          <a:prstGeom prst="rect">
            <a:avLst/>
          </a:prstGeom>
        </p:spPr>
        <p:txBody>
          <a:bodyPr/>
          <a:lstStyle/>
          <a:p>
            <a:pPr marL="0" indent="0">
              <a:buNone/>
            </a:pPr>
            <a:r>
              <a:rPr lang="ja-JP" altLang="en-US" u="sng" dirty="0" smtClean="0">
                <a:latin typeface="ＭＳ Ｐゴシック" panose="020B0600070205080204" pitchFamily="50" charset="-128"/>
                <a:ea typeface="ＭＳ Ｐゴシック" panose="020B0600070205080204" pitchFamily="50" charset="-128"/>
              </a:rPr>
              <a:t>電子書籍の売上増加</a:t>
            </a:r>
            <a:endParaRPr lang="en-US" altLang="ja-JP" u="sng" dirty="0" smtClean="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3" y="6642576"/>
            <a:ext cx="4301177" cy="254044"/>
          </a:xfrm>
          <a:prstGeom prst="rect">
            <a:avLst/>
          </a:prstGeom>
          <a:noFill/>
        </p:spPr>
        <p:txBody>
          <a:bodyPr wrap="none" rtlCol="0">
            <a:spAutoFit/>
          </a:bodyPr>
          <a:lstStyle/>
          <a:p>
            <a:r>
              <a:rPr lang="ja-JP" altLang="en-US" sz="1051" dirty="0">
                <a:latin typeface="ＭＳ Ｐゴシック" panose="020B0600070205080204" pitchFamily="50" charset="-128"/>
                <a:ea typeface="ＭＳ Ｐゴシック" panose="020B0600070205080204" pitchFamily="50" charset="-128"/>
              </a:rPr>
              <a:t>出典：</a:t>
            </a:r>
            <a:r>
              <a:rPr lang="en-US" altLang="ja-JP" sz="1051" dirty="0">
                <a:latin typeface="ＭＳ Ｐゴシック" panose="020B0600070205080204" pitchFamily="50" charset="-128"/>
                <a:ea typeface="ＭＳ Ｐゴシック" panose="020B0600070205080204" pitchFamily="50" charset="-128"/>
              </a:rPr>
              <a:t>http://www.impress.co.jp/newsrelease/2015/06/20150629-02.html</a:t>
            </a:r>
            <a:endParaRPr lang="ja-JP" altLang="en-US" sz="1051" dirty="0">
              <a:latin typeface="ＭＳ Ｐゴシック" panose="020B0600070205080204" pitchFamily="50" charset="-128"/>
              <a:ea typeface="ＭＳ Ｐゴシック" panose="020B0600070205080204" pitchFamily="50" charset="-128"/>
            </a:endParaRPr>
          </a:p>
        </p:txBody>
      </p:sp>
      <p:graphicFrame>
        <p:nvGraphicFramePr>
          <p:cNvPr id="12"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スライド番号プレースホルダー 7"/>
          <p:cNvSpPr>
            <a:spLocks noGrp="1"/>
          </p:cNvSpPr>
          <p:nvPr>
            <p:ph type="sldNum" sz="quarter" idx="12"/>
          </p:nvPr>
        </p:nvSpPr>
        <p:spPr/>
        <p:txBody>
          <a:bodyPr/>
          <a:lstStyle/>
          <a:p>
            <a:fld id="{5DBAE4E6-4D12-4A48-9B6B-6FA0B79BEE93}" type="slidenum">
              <a:rPr lang="en-US" smtClean="0"/>
              <a:t>87</a:t>
            </a:fld>
            <a:endParaRPr lang="en-US"/>
          </a:p>
        </p:txBody>
      </p:sp>
    </p:spTree>
    <p:extLst>
      <p:ext uri="{BB962C8B-B14F-4D97-AF65-F5344CB8AC3E}">
        <p14:creationId xmlns:p14="http://schemas.microsoft.com/office/powerpoint/2010/main" val="181156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9658" y="1263474"/>
            <a:ext cx="4228521" cy="3171391"/>
          </a:xfrm>
          <a:prstGeom prst="rect">
            <a:avLst/>
          </a:prstGeom>
        </p:spPr>
      </p:pic>
      <p:sp>
        <p:nvSpPr>
          <p:cNvPr id="2" name="タイトル 1"/>
          <p:cNvSpPr>
            <a:spLocks noGrp="1"/>
          </p:cNvSpPr>
          <p:nvPr>
            <p:ph type="title"/>
          </p:nvPr>
        </p:nvSpPr>
        <p:spPr>
          <a:xfrm>
            <a:off x="3" y="1"/>
            <a:ext cx="4973053" cy="868363"/>
          </a:xfrm>
          <a:solidFill>
            <a:srgbClr val="860908"/>
          </a:solidFill>
        </p:spPr>
        <p:txBody>
          <a:bodyPr/>
          <a:lstStyle/>
          <a:p>
            <a:r>
              <a:rPr kumimoji="1" lang="ja-JP" altLang="en-US" dirty="0" smtClean="0">
                <a:solidFill>
                  <a:srgbClr val="FFFFFF"/>
                </a:solidFill>
                <a:latin typeface="ＭＳ Ｐゴシック"/>
                <a:ea typeface="ＭＳ Ｐゴシック"/>
                <a:cs typeface="ＭＳ Ｐゴシック"/>
              </a:rPr>
              <a:t>電子書籍の価格</a:t>
            </a:r>
            <a:endParaRPr kumimoji="1" lang="ja-JP" altLang="en-US" dirty="0">
              <a:solidFill>
                <a:srgbClr val="FFFFFF"/>
              </a:solidFill>
              <a:latin typeface="ＭＳ Ｐゴシック"/>
              <a:ea typeface="ＭＳ Ｐゴシック"/>
              <a:cs typeface="ＭＳ Ｐゴシック"/>
            </a:endParaRPr>
          </a:p>
        </p:txBody>
      </p:sp>
      <p:sp>
        <p:nvSpPr>
          <p:cNvPr id="3" name="コンテンツ プレースホルダー 2"/>
          <p:cNvSpPr>
            <a:spLocks noGrp="1"/>
          </p:cNvSpPr>
          <p:nvPr>
            <p:ph idx="1"/>
          </p:nvPr>
        </p:nvSpPr>
        <p:spPr>
          <a:xfrm>
            <a:off x="296951" y="4434862"/>
            <a:ext cx="8570871" cy="2311076"/>
          </a:xfrm>
        </p:spPr>
        <p:txBody>
          <a:bodyPr/>
          <a:lstStyle/>
          <a:p>
            <a:r>
              <a:rPr kumimoji="1" lang="ja-JP" altLang="en-US" sz="2800" dirty="0">
                <a:latin typeface="ＭＳ Ｐゴシック" panose="020B0600070205080204" pitchFamily="50" charset="-128"/>
                <a:ea typeface="ＭＳ Ｐゴシック" panose="020B0600070205080204" pitchFamily="50" charset="-128"/>
              </a:rPr>
              <a:t>電子書籍は再販制度の適応を受けない</a:t>
            </a:r>
            <a:endParaRPr kumimoji="1" lang="en-US" altLang="ja-JP" sz="2800" dirty="0">
              <a:latin typeface="ＭＳ Ｐゴシック" panose="020B0600070205080204" pitchFamily="50" charset="-128"/>
              <a:ea typeface="ＭＳ Ｐゴシック" panose="020B0600070205080204" pitchFamily="50" charset="-128"/>
            </a:endParaRPr>
          </a:p>
          <a:p>
            <a:pPr marL="0" indent="0">
              <a:buNone/>
            </a:pP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紙の書籍より価格設定が自由</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紙の書籍よりかなり安価に設定されることが多い</a:t>
            </a:r>
            <a:endParaRPr lang="en-US" altLang="ja-JP" sz="2800" dirty="0">
              <a:latin typeface="ＭＳ Ｐゴシック" panose="020B0600070205080204" pitchFamily="50" charset="-128"/>
              <a:ea typeface="ＭＳ Ｐゴシック" panose="020B0600070205080204" pitchFamily="50" charset="-128"/>
            </a:endParaRPr>
          </a:p>
          <a:p>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3" y="6609348"/>
            <a:ext cx="2848857" cy="254044"/>
          </a:xfrm>
          <a:prstGeom prst="rect">
            <a:avLst/>
          </a:prstGeom>
          <a:noFill/>
        </p:spPr>
        <p:txBody>
          <a:bodyPr wrap="none" rtlCol="0">
            <a:spAutoFit/>
          </a:bodyPr>
          <a:lstStyle/>
          <a:p>
            <a:r>
              <a:rPr lang="ja-JP" altLang="en-US" sz="1051" dirty="0">
                <a:latin typeface="ＭＳ Ｐゴシック" panose="020B0600070205080204" pitchFamily="50" charset="-128"/>
                <a:ea typeface="ＭＳ Ｐゴシック" panose="020B0600070205080204" pitchFamily="50" charset="-128"/>
              </a:rPr>
              <a:t>出典：</a:t>
            </a:r>
            <a:r>
              <a:rPr lang="en-US" altLang="ja-JP" sz="1051" dirty="0">
                <a:latin typeface="ＭＳ Ｐゴシック" panose="020B0600070205080204" pitchFamily="50" charset="-128"/>
                <a:ea typeface="ＭＳ Ｐゴシック" panose="020B0600070205080204" pitchFamily="50" charset="-128"/>
              </a:rPr>
              <a:t>http://www.ipad-zine.com/pages/what3/</a:t>
            </a:r>
            <a:endParaRPr lang="ja-JP" altLang="en-US" sz="1051" dirty="0">
              <a:latin typeface="ＭＳ Ｐゴシック" panose="020B0600070205080204" pitchFamily="50" charset="-128"/>
              <a:ea typeface="ＭＳ Ｐゴシック" panose="020B0600070205080204" pitchFamily="50" charset="-128"/>
            </a:endParaRPr>
          </a:p>
        </p:txBody>
      </p:sp>
      <p:graphicFrame>
        <p:nvGraphicFramePr>
          <p:cNvPr id="8" name="コンテンツ プレースホルダー 4"/>
          <p:cNvGraphicFramePr>
            <a:graphicFrameLocks/>
          </p:cNvGraphicFramePr>
          <p:nvPr>
            <p:extLst/>
          </p:nvPr>
        </p:nvGraphicFramePr>
        <p:xfrm>
          <a:off x="4909657" y="-587418"/>
          <a:ext cx="4094788" cy="2636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スライド番号プレースホルダー 4"/>
          <p:cNvSpPr>
            <a:spLocks noGrp="1"/>
          </p:cNvSpPr>
          <p:nvPr>
            <p:ph type="sldNum" sz="quarter" idx="12"/>
          </p:nvPr>
        </p:nvSpPr>
        <p:spPr/>
        <p:txBody>
          <a:bodyPr/>
          <a:lstStyle/>
          <a:p>
            <a:fld id="{5DBAE4E6-4D12-4A48-9B6B-6FA0B79BEE93}" type="slidenum">
              <a:rPr lang="en-US" smtClean="0"/>
              <a:t>88</a:t>
            </a:fld>
            <a:endParaRPr lang="en-US"/>
          </a:p>
        </p:txBody>
      </p:sp>
    </p:spTree>
    <p:extLst>
      <p:ext uri="{BB962C8B-B14F-4D97-AF65-F5344CB8AC3E}">
        <p14:creationId xmlns:p14="http://schemas.microsoft.com/office/powerpoint/2010/main" val="2863533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 y="1"/>
            <a:ext cx="5394567" cy="868363"/>
          </a:xfrm>
          <a:solidFill>
            <a:srgbClr val="860908"/>
          </a:solidFill>
        </p:spPr>
        <p:txBody>
          <a:bodyPr/>
          <a:lstStyle/>
          <a:p>
            <a:r>
              <a:rPr lang="ja-JP" altLang="en-US" smtClean="0">
                <a:solidFill>
                  <a:srgbClr val="FFFFFF"/>
                </a:solidFill>
                <a:latin typeface="ＭＳ Ｐゴシック"/>
                <a:ea typeface="ＭＳ Ｐゴシック"/>
                <a:cs typeface="ＭＳ Ｐゴシック"/>
              </a:rPr>
              <a:t>ひょうたん書店閉店</a:t>
            </a:r>
            <a:endParaRPr kumimoji="1" lang="ja-JP" altLang="en-US" dirty="0">
              <a:solidFill>
                <a:srgbClr val="FFFFFF"/>
              </a:solidFill>
              <a:latin typeface="ＭＳ Ｐゴシック"/>
              <a:ea typeface="ＭＳ Ｐゴシック"/>
              <a:cs typeface="ＭＳ Ｐゴシック"/>
            </a:endParaRPr>
          </a:p>
        </p:txBody>
      </p:sp>
      <p:sp>
        <p:nvSpPr>
          <p:cNvPr id="8" name="正方形/長方形 7"/>
          <p:cNvSpPr/>
          <p:nvPr/>
        </p:nvSpPr>
        <p:spPr>
          <a:xfrm>
            <a:off x="827158" y="1258492"/>
            <a:ext cx="6928844" cy="4832092"/>
          </a:xfrm>
          <a:prstGeom prst="rect">
            <a:avLst/>
          </a:prstGeom>
        </p:spPr>
        <p:txBody>
          <a:bodyPr wrap="square">
            <a:spAutoFit/>
          </a:bodyPr>
          <a:lstStyle/>
          <a:p>
            <a:r>
              <a:rPr lang="en-US" altLang="ja-JP" sz="2800" dirty="0">
                <a:latin typeface="ＭＳ Ｐゴシック"/>
                <a:ea typeface="ＭＳ Ｐゴシック"/>
                <a:cs typeface="ＭＳ Ｐゴシック"/>
              </a:rPr>
              <a:t>2016</a:t>
            </a:r>
            <a:r>
              <a:rPr lang="ja-JP" altLang="en-US" sz="2800" dirty="0">
                <a:latin typeface="ＭＳ Ｐゴシック"/>
                <a:ea typeface="ＭＳ Ｐゴシック"/>
                <a:cs typeface="ＭＳ Ｐゴシック"/>
              </a:rPr>
              <a:t>年</a:t>
            </a:r>
            <a:r>
              <a:rPr lang="en-US" altLang="ja-JP" sz="2800" dirty="0">
                <a:latin typeface="ＭＳ Ｐゴシック"/>
                <a:ea typeface="ＭＳ Ｐゴシック"/>
                <a:cs typeface="ＭＳ Ｐゴシック"/>
              </a:rPr>
              <a:t>2</a:t>
            </a:r>
            <a:r>
              <a:rPr lang="ja-JP" altLang="en-US" sz="2800" dirty="0">
                <a:latin typeface="ＭＳ Ｐゴシック"/>
                <a:ea typeface="ＭＳ Ｐゴシック"/>
                <a:cs typeface="ＭＳ Ｐゴシック"/>
              </a:rPr>
              <a:t>月</a:t>
            </a:r>
            <a:r>
              <a:rPr lang="en-US" altLang="ja-JP" sz="2800" dirty="0">
                <a:latin typeface="ＭＳ Ｐゴシック"/>
                <a:ea typeface="ＭＳ Ｐゴシック"/>
                <a:cs typeface="ＭＳ Ｐゴシック"/>
              </a:rPr>
              <a:t>14</a:t>
            </a:r>
            <a:r>
              <a:rPr lang="ja-JP" altLang="en-US" sz="2800" dirty="0">
                <a:latin typeface="ＭＳ Ｐゴシック"/>
                <a:ea typeface="ＭＳ Ｐゴシック"/>
                <a:cs typeface="ＭＳ Ｐゴシック"/>
              </a:rPr>
              <a:t>日、大洋社倒産をきっかけとして鹿児島市のコミック専門店「ひょうたん書店」が突然閉店！！！</a:t>
            </a:r>
            <a:endParaRPr lang="en-US" altLang="ja-JP" sz="2800" dirty="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a:latin typeface="ＭＳ Ｐゴシック"/>
                <a:ea typeface="ＭＳ Ｐゴシック"/>
                <a:cs typeface="ＭＳ Ｐゴシック"/>
              </a:rPr>
              <a:t>深夜のアニメ番組の提供も行っていた</a:t>
            </a:r>
            <a:endParaRPr lang="en-US" altLang="ja-JP" sz="2800" dirty="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a:latin typeface="ＭＳ Ｐゴシック"/>
                <a:ea typeface="ＭＳ Ｐゴシック"/>
                <a:cs typeface="ＭＳ Ｐゴシック"/>
              </a:rPr>
              <a:t>「</a:t>
            </a:r>
            <a:r>
              <a:rPr lang="ja-JP" altLang="en-US" sz="2800" dirty="0">
                <a:solidFill>
                  <a:srgbClr val="FF0000"/>
                </a:solidFill>
                <a:latin typeface="ＭＳ Ｐゴシック"/>
                <a:ea typeface="ＭＳ Ｐゴシック"/>
                <a:cs typeface="ＭＳ Ｐゴシック"/>
              </a:rPr>
              <a:t>鹿児島のアニメ放送はどうなるんだ</a:t>
            </a:r>
            <a:r>
              <a:rPr lang="ja-JP" altLang="en-US" sz="2800" dirty="0">
                <a:latin typeface="ＭＳ Ｐゴシック"/>
                <a:ea typeface="ＭＳ Ｐゴシック"/>
                <a:cs typeface="ＭＳ Ｐゴシック"/>
              </a:rPr>
              <a:t>」と、心配する人も</a:t>
            </a:r>
            <a:endParaRPr lang="en-US" altLang="ja-JP" sz="2800" dirty="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a:latin typeface="ＭＳ Ｐゴシック"/>
                <a:ea typeface="ＭＳ Ｐゴシック"/>
                <a:cs typeface="ＭＳ Ｐゴシック"/>
              </a:rPr>
              <a:t>ただの書店ではなく鹿児島のオタク文化を支えるものであった。</a:t>
            </a:r>
            <a:endParaRPr lang="en-US" altLang="ja-JP" sz="2800" dirty="0">
              <a:latin typeface="ＭＳ Ｐゴシック"/>
              <a:ea typeface="ＭＳ Ｐゴシック"/>
              <a:cs typeface="ＭＳ Ｐゴシック"/>
            </a:endParaRPr>
          </a:p>
        </p:txBody>
      </p:sp>
      <p:pic>
        <p:nvPicPr>
          <p:cNvPr id="9" name="図 8"/>
          <p:cNvPicPr>
            <a:picLocks noChangeAspect="1"/>
          </p:cNvPicPr>
          <p:nvPr/>
        </p:nvPicPr>
        <p:blipFill>
          <a:blip r:embed="rId3"/>
          <a:stretch>
            <a:fillRect/>
          </a:stretch>
        </p:blipFill>
        <p:spPr>
          <a:xfrm>
            <a:off x="6320745" y="868363"/>
            <a:ext cx="2502261" cy="3336348"/>
          </a:xfrm>
          <a:prstGeom prst="rect">
            <a:avLst/>
          </a:prstGeom>
        </p:spPr>
      </p:pic>
      <p:pic>
        <p:nvPicPr>
          <p:cNvPr id="10" name="図 9" descr="imag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1497" y="3980688"/>
            <a:ext cx="5692173" cy="2109899"/>
          </a:xfrm>
          <a:prstGeom prst="rect">
            <a:avLst/>
          </a:prstGeom>
        </p:spPr>
      </p:pic>
      <p:pic>
        <p:nvPicPr>
          <p:cNvPr id="11" name="図 10" descr="image-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1497" y="1061103"/>
            <a:ext cx="5692173" cy="2589065"/>
          </a:xfrm>
          <a:prstGeom prst="rect">
            <a:avLst/>
          </a:prstGeom>
        </p:spPr>
      </p:pic>
      <p:sp>
        <p:nvSpPr>
          <p:cNvPr id="2" name="スライド番号プレースホルダー 1"/>
          <p:cNvSpPr>
            <a:spLocks noGrp="1"/>
          </p:cNvSpPr>
          <p:nvPr>
            <p:ph type="sldNum" sz="quarter" idx="12"/>
          </p:nvPr>
        </p:nvSpPr>
        <p:spPr/>
        <p:txBody>
          <a:bodyPr/>
          <a:lstStyle/>
          <a:p>
            <a:fld id="{5DBAE4E6-4D12-4A48-9B6B-6FA0B79BEE93}" type="slidenum">
              <a:rPr lang="en-US" smtClean="0"/>
              <a:t>89</a:t>
            </a:fld>
            <a:endParaRPr lang="en-US"/>
          </a:p>
        </p:txBody>
      </p:sp>
    </p:spTree>
    <p:extLst>
      <p:ext uri="{BB962C8B-B14F-4D97-AF65-F5344CB8AC3E}">
        <p14:creationId xmlns:p14="http://schemas.microsoft.com/office/powerpoint/2010/main" val="112693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17010" y="-10633"/>
            <a:ext cx="6319219" cy="6858000"/>
            <a:chOff x="517010" y="-10633"/>
            <a:chExt cx="6319219" cy="6858000"/>
          </a:xfrm>
        </p:grpSpPr>
        <p:pic>
          <p:nvPicPr>
            <p:cNvPr id="10" name="図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7010" y="-10633"/>
              <a:ext cx="6319219" cy="6858000"/>
            </a:xfrm>
            <a:prstGeom prst="rect">
              <a:avLst/>
            </a:prstGeom>
          </p:spPr>
        </p:pic>
        <p:sp>
          <p:nvSpPr>
            <p:cNvPr id="2" name="正方形/長方形 1"/>
            <p:cNvSpPr/>
            <p:nvPr/>
          </p:nvSpPr>
          <p:spPr>
            <a:xfrm>
              <a:off x="5763107" y="5002306"/>
              <a:ext cx="476328" cy="23308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6962174" y="2405412"/>
            <a:ext cx="2015067" cy="1200329"/>
          </a:xfrm>
          <a:prstGeom prst="rect">
            <a:avLst/>
          </a:prstGeom>
          <a:solidFill>
            <a:srgbClr val="00B050"/>
          </a:solidFill>
        </p:spPr>
        <p:txBody>
          <a:bodyPr wrap="square" rtlCol="0">
            <a:spAutoFit/>
          </a:bodyPr>
          <a:lstStyle/>
          <a:p>
            <a:pPr algn="ctr"/>
            <a:r>
              <a:rPr kumimoji="1" lang="en-US" altLang="ja-JP" sz="3600" dirty="0" smtClean="0">
                <a:solidFill>
                  <a:schemeClr val="bg1"/>
                </a:solidFill>
                <a:latin typeface="ＭＳ ゴシック" panose="020B0609070205080204" pitchFamily="49" charset="-128"/>
                <a:ea typeface="ＭＳ ゴシック" panose="020B0609070205080204" pitchFamily="49" charset="-128"/>
              </a:rPr>
              <a:t>32</a:t>
            </a:r>
            <a:r>
              <a:rPr kumimoji="1" lang="ja-JP" altLang="en-US" sz="3600" dirty="0" smtClean="0">
                <a:solidFill>
                  <a:schemeClr val="bg1"/>
                </a:solidFill>
                <a:latin typeface="ＭＳ ゴシック" panose="020B0609070205080204" pitchFamily="49" charset="-128"/>
                <a:ea typeface="ＭＳ ゴシック" panose="020B0609070205080204" pitchFamily="49" charset="-128"/>
              </a:rPr>
              <a:t>店舗</a:t>
            </a:r>
            <a:endParaRPr kumimoji="1" lang="en-US" altLang="ja-JP" sz="3600"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3600" dirty="0">
                <a:solidFill>
                  <a:schemeClr val="bg1"/>
                </a:solidFill>
                <a:latin typeface="ＭＳ ゴシック" panose="020B0609070205080204" pitchFamily="49" charset="-128"/>
                <a:ea typeface="ＭＳ ゴシック" panose="020B0609070205080204" pitchFamily="49" charset="-128"/>
              </a:rPr>
              <a:t>出店</a:t>
            </a:r>
            <a:endParaRPr kumimoji="1" lang="ja-JP" altLang="en-US" sz="3600" dirty="0" smtClean="0">
              <a:solidFill>
                <a:schemeClr val="bg1"/>
              </a:solidFill>
              <a:latin typeface="ＭＳ ゴシック" panose="020B0609070205080204" pitchFamily="49" charset="-128"/>
              <a:ea typeface="ＭＳ ゴシック" panose="020B0609070205080204" pitchFamily="49" charset="-128"/>
            </a:endParaRPr>
          </a:p>
        </p:txBody>
      </p:sp>
      <p:grpSp>
        <p:nvGrpSpPr>
          <p:cNvPr id="3" name="グループ化 2"/>
          <p:cNvGrpSpPr/>
          <p:nvPr/>
        </p:nvGrpSpPr>
        <p:grpSpPr>
          <a:xfrm>
            <a:off x="1715676" y="2841385"/>
            <a:ext cx="3329288" cy="2234262"/>
            <a:chOff x="1715676" y="2841385"/>
            <a:chExt cx="3329288" cy="2234262"/>
          </a:xfrm>
        </p:grpSpPr>
        <p:sp>
          <p:nvSpPr>
            <p:cNvPr id="22" name="円/楕円 21"/>
            <p:cNvSpPr/>
            <p:nvPr/>
          </p:nvSpPr>
          <p:spPr>
            <a:xfrm>
              <a:off x="2861625" y="4200799"/>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2991182" y="4323272"/>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084484" y="3910453"/>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754026" y="3785494"/>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3737873" y="4297182"/>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160775" y="4031095"/>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4109305" y="4130505"/>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356261" y="4882880"/>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715676" y="3764177"/>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1863614" y="2909194"/>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4849401" y="2841385"/>
              <a:ext cx="195563" cy="1927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正方形/長方形 3"/>
          <p:cNvSpPr/>
          <p:nvPr/>
        </p:nvSpPr>
        <p:spPr>
          <a:xfrm>
            <a:off x="6962174" y="4882880"/>
            <a:ext cx="2015067" cy="173699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latin typeface="ＭＳ ゴシック" panose="020B0609070205080204" pitchFamily="49" charset="-128"/>
                <a:ea typeface="ＭＳ ゴシック" panose="020B0609070205080204" pitchFamily="49" charset="-128"/>
              </a:rPr>
              <a:t>うち１</a:t>
            </a:r>
            <a:r>
              <a:rPr kumimoji="1" lang="en-US" altLang="ja-JP" sz="2400" dirty="0" smtClean="0">
                <a:latin typeface="ＭＳ ゴシック" panose="020B0609070205080204" pitchFamily="49" charset="-128"/>
                <a:ea typeface="ＭＳ ゴシック" panose="020B0609070205080204" pitchFamily="49" charset="-128"/>
              </a:rPr>
              <a:t>/</a:t>
            </a:r>
            <a:r>
              <a:rPr kumimoji="1" lang="ja-JP" altLang="en-US" sz="2400" dirty="0" smtClean="0">
                <a:latin typeface="ＭＳ ゴシック" panose="020B0609070205080204" pitchFamily="49" charset="-128"/>
                <a:ea typeface="ＭＳ ゴシック" panose="020B0609070205080204" pitchFamily="49" charset="-128"/>
              </a:rPr>
              <a:t>３はショッピングセンター内の書店</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5" name="下矢印 4"/>
          <p:cNvSpPr/>
          <p:nvPr/>
        </p:nvSpPr>
        <p:spPr>
          <a:xfrm>
            <a:off x="7753449" y="3785494"/>
            <a:ext cx="504825" cy="1005581"/>
          </a:xfrm>
          <a:prstGeom prst="downArrow">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20307" y="0"/>
            <a:ext cx="5110900" cy="584775"/>
          </a:xfrm>
          <a:prstGeom prst="rect">
            <a:avLst/>
          </a:prstGeom>
          <a:solidFill>
            <a:schemeClr val="accent1"/>
          </a:solidFill>
        </p:spPr>
        <p:txBody>
          <a:bodyPr wrap="square" rtlCol="0">
            <a:spAutoFit/>
          </a:bodyPr>
          <a:lstStyle/>
          <a:p>
            <a:pPr algn="ctr"/>
            <a:r>
              <a:rPr kumimoji="1" lang="ja-JP" altLang="en-US" sz="3200" b="1" dirty="0" smtClean="0">
                <a:solidFill>
                  <a:schemeClr val="bg1"/>
                </a:solidFill>
                <a:latin typeface="+mn-ea"/>
              </a:rPr>
              <a:t>書店分布</a:t>
            </a:r>
            <a:r>
              <a:rPr kumimoji="1" lang="en-US" altLang="ja-JP" sz="3200" b="1" dirty="0" smtClean="0">
                <a:solidFill>
                  <a:schemeClr val="bg1"/>
                </a:solidFill>
                <a:latin typeface="+mn-ea"/>
              </a:rPr>
              <a:t>(2003</a:t>
            </a:r>
            <a:r>
              <a:rPr kumimoji="1" lang="ja-JP" altLang="en-US" sz="3200" b="1" dirty="0" smtClean="0">
                <a:solidFill>
                  <a:schemeClr val="bg1"/>
                </a:solidFill>
                <a:latin typeface="+mn-ea"/>
              </a:rPr>
              <a:t>→</a:t>
            </a:r>
            <a:r>
              <a:rPr kumimoji="1" lang="en-US" altLang="ja-JP" sz="3200" b="1" dirty="0" smtClean="0">
                <a:solidFill>
                  <a:schemeClr val="bg1"/>
                </a:solidFill>
                <a:latin typeface="+mn-ea"/>
              </a:rPr>
              <a:t>2015)</a:t>
            </a:r>
            <a:endParaRPr kumimoji="1" lang="ja-JP" altLang="en-US" sz="3200" b="1" dirty="0">
              <a:solidFill>
                <a:schemeClr val="bg1"/>
              </a:solidFill>
              <a:latin typeface="+mn-ea"/>
            </a:endParaRPr>
          </a:p>
        </p:txBody>
      </p:sp>
      <p:sp>
        <p:nvSpPr>
          <p:cNvPr id="38" name="右矢印 37"/>
          <p:cNvSpPr/>
          <p:nvPr/>
        </p:nvSpPr>
        <p:spPr>
          <a:xfrm>
            <a:off x="2524607" y="2110817"/>
            <a:ext cx="4094785" cy="2636366"/>
          </a:xfrm>
          <a:prstGeom prst="rightArrow">
            <a:avLst/>
          </a:prstGeom>
          <a:noFill/>
          <a:ln w="38100">
            <a:noFill/>
          </a:ln>
        </p:spPr>
        <p:style>
          <a:lnRef idx="0">
            <a:schemeClr val="accent3"/>
          </a:lnRef>
          <a:fillRef idx="3">
            <a:schemeClr val="accent3"/>
          </a:fillRef>
          <a:effectRef idx="3">
            <a:schemeClr val="accent3"/>
          </a:effectRef>
          <a:fontRef idx="minor">
            <a:schemeClr val="dk1">
              <a:hueOff val="0"/>
              <a:satOff val="0"/>
              <a:lumOff val="0"/>
              <a:alphaOff val="0"/>
            </a:schemeClr>
          </a:fontRef>
        </p:style>
        <p:txBody>
          <a:bodyPr/>
          <a:lstStyle/>
          <a:p>
            <a:endParaRPr lang="ja-JP" altLang="en-US" dirty="0"/>
          </a:p>
        </p:txBody>
      </p:sp>
      <p:graphicFrame>
        <p:nvGraphicFramePr>
          <p:cNvPr id="39" name="コンテンツ プレースホルダー 4"/>
          <p:cNvGraphicFramePr>
            <a:graphicFrameLocks/>
          </p:cNvGraphicFramePr>
          <p:nvPr>
            <p:extLst/>
          </p:nvPr>
        </p:nvGraphicFramePr>
        <p:xfrm>
          <a:off x="4822751" y="-514846"/>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テキスト ボックス 34"/>
          <p:cNvSpPr txBox="1"/>
          <p:nvPr/>
        </p:nvSpPr>
        <p:spPr>
          <a:xfrm>
            <a:off x="520307" y="6661001"/>
            <a:ext cx="3877985" cy="215444"/>
          </a:xfrm>
          <a:prstGeom prst="rect">
            <a:avLst/>
          </a:prstGeom>
          <a:solidFill>
            <a:schemeClr val="bg1"/>
          </a:solidFill>
        </p:spPr>
        <p:txBody>
          <a:bodyPr wrap="none" rtlCol="0">
            <a:spAutoFit/>
          </a:bodyPr>
          <a:lstStyle/>
          <a:p>
            <a:r>
              <a:rPr kumimoji="1" lang="ja-JP" altLang="en-US" sz="800" dirty="0" smtClean="0">
                <a:latin typeface="ＭＳ ゴシック" panose="020B0609070205080204" pitchFamily="49" charset="-128"/>
                <a:ea typeface="ＭＳ ゴシック" panose="020B0609070205080204" pitchFamily="49" charset="-128"/>
              </a:rPr>
              <a:t>日本ソフト販売株式会社「電子電話帳</a:t>
            </a:r>
            <a:r>
              <a:rPr kumimoji="1" lang="en-US" altLang="ja-JP" sz="800" dirty="0" smtClean="0">
                <a:latin typeface="ＭＳ ゴシック" panose="020B0609070205080204" pitchFamily="49" charset="-128"/>
                <a:ea typeface="ＭＳ ゴシック" panose="020B0609070205080204" pitchFamily="49" charset="-128"/>
              </a:rPr>
              <a:t>2003</a:t>
            </a:r>
            <a:r>
              <a:rPr kumimoji="1" lang="ja-JP" altLang="en-US" sz="800" dirty="0" smtClean="0">
                <a:latin typeface="ＭＳ ゴシック" panose="020B0609070205080204" pitchFamily="49" charset="-128"/>
                <a:ea typeface="ＭＳ ゴシック" panose="020B0609070205080204" pitchFamily="49" charset="-128"/>
              </a:rPr>
              <a:t>」、及び「電子電話帳</a:t>
            </a:r>
            <a:r>
              <a:rPr kumimoji="1" lang="en-US" altLang="ja-JP" sz="800" dirty="0" smtClean="0">
                <a:latin typeface="ＭＳ ゴシック" panose="020B0609070205080204" pitchFamily="49" charset="-128"/>
                <a:ea typeface="ＭＳ ゴシック" panose="020B0609070205080204" pitchFamily="49" charset="-128"/>
              </a:rPr>
              <a:t>2015</a:t>
            </a:r>
            <a:r>
              <a:rPr kumimoji="1" lang="ja-JP" altLang="en-US" sz="800" dirty="0" smtClean="0">
                <a:latin typeface="ＭＳ ゴシック" panose="020B0609070205080204" pitchFamily="49" charset="-128"/>
                <a:ea typeface="ＭＳ ゴシック" panose="020B0609070205080204" pitchFamily="49" charset="-128"/>
              </a:rPr>
              <a:t>」より作成</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42" name="円/楕円 41"/>
          <p:cNvSpPr/>
          <p:nvPr/>
        </p:nvSpPr>
        <p:spPr>
          <a:xfrm>
            <a:off x="5820762" y="4787251"/>
            <a:ext cx="113096" cy="9729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星 5 42"/>
          <p:cNvSpPr/>
          <p:nvPr/>
        </p:nvSpPr>
        <p:spPr>
          <a:xfrm>
            <a:off x="5833222" y="5016284"/>
            <a:ext cx="88175" cy="116692"/>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631207" y="4288284"/>
            <a:ext cx="1169161" cy="24804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473398" y="4386098"/>
            <a:ext cx="1532074" cy="108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凡例</a:t>
            </a:r>
            <a:r>
              <a:rPr kumimoji="1" lang="ja-JP" altLang="en-US" sz="1400" dirty="0" smtClean="0">
                <a:solidFill>
                  <a:schemeClr val="tx1"/>
                </a:solidFill>
              </a:rPr>
              <a:t>　</a:t>
            </a:r>
            <a:endParaRPr kumimoji="1" lang="en-US" altLang="ja-JP" sz="1400" dirty="0" smtClean="0">
              <a:solidFill>
                <a:schemeClr val="tx1"/>
              </a:solidFill>
            </a:endParaRPr>
          </a:p>
          <a:p>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200" dirty="0">
                <a:solidFill>
                  <a:schemeClr val="tx1"/>
                </a:solidFill>
                <a:latin typeface="ＭＳ ゴシック" panose="020B0609070205080204" pitchFamily="49" charset="-128"/>
                <a:ea typeface="ＭＳ ゴシック" panose="020B0609070205080204" pitchFamily="49" charset="-128"/>
              </a:rPr>
              <a:t> 　 </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書店</a:t>
            </a:r>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sz="1600" dirty="0">
                <a:solidFill>
                  <a:schemeClr val="tx1"/>
                </a:solidFill>
                <a:latin typeface="ＭＳ ゴシック" panose="020B0609070205080204" pitchFamily="49" charset="-128"/>
                <a:ea typeface="ＭＳ ゴシック" panose="020B0609070205080204" pitchFamily="49" charset="-128"/>
              </a:rPr>
              <a:t>新規</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書店</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　</a:t>
            </a:r>
            <a:endParaRPr kumimoji="1" lang="ja-JP" altLang="en-US" sz="1200" dirty="0">
              <a:solidFill>
                <a:schemeClr val="tx1"/>
              </a:solidFill>
            </a:endParaRPr>
          </a:p>
        </p:txBody>
      </p:sp>
      <p:sp>
        <p:nvSpPr>
          <p:cNvPr id="36" name="テキスト ボックス 35"/>
          <p:cNvSpPr txBox="1"/>
          <p:nvPr/>
        </p:nvSpPr>
        <p:spPr>
          <a:xfrm>
            <a:off x="1902988" y="1716501"/>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筑西市</a:t>
            </a:r>
            <a:endParaRPr kumimoji="1" lang="ja-JP" altLang="en-US" sz="900" b="1" dirty="0">
              <a:latin typeface="ＭＳ 明朝"/>
              <a:ea typeface="ＭＳ 明朝"/>
              <a:cs typeface="ＭＳ 明朝"/>
            </a:endParaRPr>
          </a:p>
        </p:txBody>
      </p:sp>
      <p:sp>
        <p:nvSpPr>
          <p:cNvPr id="40" name="テキスト ボックス 39"/>
          <p:cNvSpPr txBox="1"/>
          <p:nvPr/>
        </p:nvSpPr>
        <p:spPr>
          <a:xfrm>
            <a:off x="1303669" y="2661268"/>
            <a:ext cx="543739" cy="230832"/>
          </a:xfrm>
          <a:prstGeom prst="rect">
            <a:avLst/>
          </a:prstGeom>
          <a:solidFill>
            <a:schemeClr val="bg1"/>
          </a:solidFill>
        </p:spPr>
        <p:txBody>
          <a:bodyPr wrap="none" rtlCol="0">
            <a:spAutoFit/>
          </a:bodyPr>
          <a:lstStyle/>
          <a:p>
            <a:r>
              <a:rPr kumimoji="1" lang="ja-JP" altLang="en-US" sz="900" b="1" dirty="0" smtClean="0">
                <a:latin typeface="ＭＳ 明朝"/>
                <a:ea typeface="ＭＳ 明朝"/>
                <a:cs typeface="ＭＳ 明朝"/>
              </a:rPr>
              <a:t>下妻市</a:t>
            </a:r>
            <a:endParaRPr kumimoji="1" lang="ja-JP" altLang="en-US" sz="900" b="1" dirty="0">
              <a:latin typeface="ＭＳ 明朝"/>
              <a:ea typeface="ＭＳ 明朝"/>
              <a:cs typeface="ＭＳ 明朝"/>
            </a:endParaRPr>
          </a:p>
        </p:txBody>
      </p:sp>
      <p:pic>
        <p:nvPicPr>
          <p:cNvPr id="37" name="図 36" descr="ss-2012032622054248896.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20043" y="3480192"/>
            <a:ext cx="725835" cy="725835"/>
          </a:xfrm>
          <a:prstGeom prst="rect">
            <a:avLst/>
          </a:prstGeom>
        </p:spPr>
      </p:pic>
      <p:sp>
        <p:nvSpPr>
          <p:cNvPr id="8" name="スライド番号プレースホルダー 7"/>
          <p:cNvSpPr>
            <a:spLocks noGrp="1"/>
          </p:cNvSpPr>
          <p:nvPr>
            <p:ph type="sldNum" sz="quarter" idx="12"/>
          </p:nvPr>
        </p:nvSpPr>
        <p:spPr/>
        <p:txBody>
          <a:bodyPr/>
          <a:lstStyle/>
          <a:p>
            <a:fld id="{5DBAE4E6-4D12-4A48-9B6B-6FA0B79BEE93}" type="slidenum">
              <a:rPr lang="en-US" smtClean="0"/>
              <a:t>9</a:t>
            </a:fld>
            <a:endParaRPr lang="en-US"/>
          </a:p>
        </p:txBody>
      </p:sp>
    </p:spTree>
    <p:extLst>
      <p:ext uri="{BB962C8B-B14F-4D97-AF65-F5344CB8AC3E}">
        <p14:creationId xmlns:p14="http://schemas.microsoft.com/office/powerpoint/2010/main" val="2918091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587218" y="1506793"/>
          <a:ext cx="7076471" cy="5040869"/>
        </p:xfrm>
        <a:graphic>
          <a:graphicData uri="http://schemas.openxmlformats.org/drawingml/2006/table">
            <a:tbl>
              <a:tblPr firstRow="1" bandRow="1">
                <a:tableStyleId>{6E25E649-3F16-4E02-A733-19D2CDBF48F0}</a:tableStyleId>
              </a:tblPr>
              <a:tblGrid>
                <a:gridCol w="3960792"/>
                <a:gridCol w="3115679"/>
              </a:tblGrid>
              <a:tr h="406637">
                <a:tc>
                  <a:txBody>
                    <a:bodyPr/>
                    <a:lstStyle/>
                    <a:p>
                      <a:pPr algn="l"/>
                      <a:r>
                        <a:rPr kumimoji="1" lang="ja-JP" altLang="en-US" sz="2000" dirty="0" smtClean="0"/>
                        <a:t>書店名</a:t>
                      </a:r>
                      <a:endParaRPr kumimoji="1" lang="ja-JP" altLang="en-US" sz="2000" dirty="0"/>
                    </a:p>
                  </a:txBody>
                  <a:tcPr anchor="ctr">
                    <a:lnB w="12700" cap="flat" cmpd="sng" algn="ctr">
                      <a:solidFill>
                        <a:prstClr val="black">
                          <a:lumMod val="50000"/>
                          <a:lumOff val="50000"/>
                        </a:prstClr>
                      </a:solidFill>
                      <a:prstDash val="solid"/>
                      <a:round/>
                      <a:headEnd type="none" w="med" len="med"/>
                      <a:tailEnd type="none" w="med" len="med"/>
                    </a:lnB>
                  </a:tcPr>
                </a:tc>
                <a:tc>
                  <a:txBody>
                    <a:bodyPr/>
                    <a:lstStyle/>
                    <a:p>
                      <a:pPr algn="l"/>
                      <a:r>
                        <a:rPr kumimoji="1" lang="ja-JP" altLang="en-US" sz="2000" dirty="0" smtClean="0"/>
                        <a:t>立地の特徴</a:t>
                      </a:r>
                      <a:endParaRPr kumimoji="1" lang="ja-JP" altLang="en-US" sz="2000" dirty="0"/>
                    </a:p>
                  </a:txBody>
                  <a:tcPr anchor="ctr">
                    <a:lnB w="12700" cap="flat" cmpd="sng" algn="ctr">
                      <a:solidFill>
                        <a:prstClr val="black">
                          <a:lumMod val="50000"/>
                          <a:lumOff val="50000"/>
                        </a:prstClr>
                      </a:solidFill>
                      <a:prstDash val="solid"/>
                      <a:round/>
                      <a:headEnd type="none" w="med" len="med"/>
                      <a:tailEnd type="none" w="med" len="med"/>
                    </a:lnB>
                  </a:tcPr>
                </a:tc>
              </a:tr>
              <a:tr h="406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rPr>
                        <a:t>よみがえるつくば天久保店</a:t>
                      </a:r>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c>
                  <a:txBody>
                    <a:bodyPr/>
                    <a:lstStyle/>
                    <a:p>
                      <a:pPr algn="l"/>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r>
              <a:tr h="406637">
                <a:tc>
                  <a:txBody>
                    <a:bodyPr/>
                    <a:lstStyle/>
                    <a:p>
                      <a:pPr algn="l"/>
                      <a:r>
                        <a:rPr kumimoji="1" lang="ja-JP" altLang="en-US" sz="2000" dirty="0" smtClean="0"/>
                        <a:t>　・・・</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大学近く</a:t>
                      </a:r>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r>
              <a:tr h="406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筑波学園文庫</a:t>
                      </a:r>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c>
                  <a:txBody>
                    <a:bodyPr/>
                    <a:lstStyle/>
                    <a:p>
                      <a:pPr algn="l"/>
                      <a:endParaRPr kumimoji="1" lang="ja-JP" altLang="en-US" sz="2000" dirty="0" smtClean="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4">
                        <a:lumMod val="20000"/>
                        <a:lumOff val="80000"/>
                      </a:schemeClr>
                    </a:solidFill>
                  </a:tcPr>
                </a:tc>
              </a:tr>
              <a:tr h="406637">
                <a:tc>
                  <a:txBody>
                    <a:bodyPr/>
                    <a:lstStyle/>
                    <a:p>
                      <a:pPr algn="l"/>
                      <a:r>
                        <a:rPr kumimoji="1" lang="ja-JP" altLang="en-US" sz="2000" dirty="0" smtClean="0"/>
                        <a:t>さくら書房</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c>
                  <a:txBody>
                    <a:bodyPr/>
                    <a:lstStyle/>
                    <a:p>
                      <a:pPr algn="l"/>
                      <a:endParaRPr kumimoji="1" lang="ja-JP" altLang="en-US" sz="2000" dirty="0" smtClean="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r>
              <a:tr h="406637">
                <a:tc>
                  <a:txBody>
                    <a:bodyPr/>
                    <a:lstStyle/>
                    <a:p>
                      <a:pPr algn="l"/>
                      <a:r>
                        <a:rPr kumimoji="1" lang="ja-JP" altLang="en-US" sz="2000" dirty="0" smtClean="0"/>
                        <a:t>　・・・</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c>
                  <a:txBody>
                    <a:bodyPr/>
                    <a:lstStyle/>
                    <a:p>
                      <a:pPr algn="l"/>
                      <a:r>
                        <a:rPr kumimoji="1" lang="ja-JP" altLang="en-US" sz="2000" dirty="0" smtClean="0"/>
                        <a:t>センター地区</a:t>
                      </a:r>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r>
              <a:tr h="474444">
                <a:tc>
                  <a:txBody>
                    <a:bodyPr/>
                    <a:lstStyle/>
                    <a:p>
                      <a:pPr algn="l"/>
                      <a:r>
                        <a:rPr kumimoji="1" lang="en-US" altLang="ja-JP" sz="2000" dirty="0" smtClean="0"/>
                        <a:t>(</a:t>
                      </a:r>
                      <a:r>
                        <a:rPr kumimoji="1" lang="ja-JP" altLang="en-US" sz="2000" dirty="0" smtClean="0"/>
                        <a:t>株</a:t>
                      </a:r>
                      <a:r>
                        <a:rPr kumimoji="1" lang="en-US" altLang="ja-JP" sz="2000" dirty="0" smtClean="0"/>
                        <a:t>)</a:t>
                      </a:r>
                      <a:r>
                        <a:rPr kumimoji="1" lang="ja-JP" altLang="en-US" sz="2000" dirty="0" smtClean="0"/>
                        <a:t>ブックランドカスミ　学園店</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c>
                  <a:txBody>
                    <a:bodyPr/>
                    <a:lstStyle/>
                    <a:p>
                      <a:pPr algn="l"/>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2">
                        <a:lumMod val="20000"/>
                        <a:lumOff val="80000"/>
                      </a:schemeClr>
                    </a:solidFill>
                  </a:tcPr>
                </a:tc>
              </a:tr>
              <a:tr h="406637">
                <a:tc>
                  <a:txBody>
                    <a:bodyPr/>
                    <a:lstStyle/>
                    <a:p>
                      <a:pPr algn="l"/>
                      <a:r>
                        <a:rPr kumimoji="1" lang="ja-JP" altLang="en-US" sz="2000" dirty="0" smtClean="0"/>
                        <a:t>ブックスつくば</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c>
                  <a:txBody>
                    <a:bodyPr/>
                    <a:lstStyle/>
                    <a:p>
                      <a:pPr algn="l"/>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r>
              <a:tr h="427339">
                <a:tc>
                  <a:txBody>
                    <a:bodyPr/>
                    <a:lstStyle/>
                    <a:p>
                      <a:pPr algn="l"/>
                      <a:r>
                        <a:rPr kumimoji="1" lang="ja-JP" altLang="en-US" sz="2000" dirty="0" smtClean="0"/>
                        <a:t>　・・・</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2000" dirty="0" smtClean="0"/>
                        <a:t>住宅街</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r>
              <a:tr h="427339">
                <a:tc>
                  <a:txBody>
                    <a:bodyPr/>
                    <a:lstStyle/>
                    <a:p>
                      <a:pPr algn="l"/>
                      <a:r>
                        <a:rPr kumimoji="1" lang="ja-JP" altLang="en-US" sz="2000" dirty="0" smtClean="0"/>
                        <a:t>博文堂</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c>
                  <a:txBody>
                    <a:bodyPr/>
                    <a:lstStyle/>
                    <a:p>
                      <a:pPr algn="l"/>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solidFill>
                      <a:schemeClr val="accent1">
                        <a:lumMod val="20000"/>
                        <a:lumOff val="80000"/>
                      </a:schemeClr>
                    </a:solidFill>
                  </a:tcPr>
                </a:tc>
              </a:tr>
              <a:tr h="427339">
                <a:tc>
                  <a:txBody>
                    <a:bodyPr/>
                    <a:lstStyle/>
                    <a:p>
                      <a:pPr algn="l"/>
                      <a:r>
                        <a:rPr kumimoji="1" lang="ja-JP" altLang="en-US" sz="2000" dirty="0" smtClean="0"/>
                        <a:t>激安書店</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l"/>
                      <a:r>
                        <a:rPr kumimoji="1" lang="ja-JP" altLang="en-US" sz="2000" dirty="0" smtClean="0"/>
                        <a:t>幹線道路沿い</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r>
              <a:tr h="437949">
                <a:tc>
                  <a:txBody>
                    <a:bodyPr/>
                    <a:lstStyle/>
                    <a:p>
                      <a:pPr algn="l"/>
                      <a:r>
                        <a:rPr kumimoji="1" lang="en-US" altLang="ja-JP" sz="2000" dirty="0" smtClean="0"/>
                        <a:t>(</a:t>
                      </a:r>
                      <a:r>
                        <a:rPr kumimoji="1" lang="ja-JP" altLang="en-US" sz="2000" dirty="0" smtClean="0"/>
                        <a:t>株</a:t>
                      </a:r>
                      <a:r>
                        <a:rPr kumimoji="1" lang="en-US" altLang="ja-JP" sz="2000" dirty="0" smtClean="0"/>
                        <a:t>)</a:t>
                      </a:r>
                      <a:r>
                        <a:rPr kumimoji="1" lang="ja-JP" altLang="en-US" sz="2000" dirty="0" smtClean="0"/>
                        <a:t>友朋堂書店　つくばアッセ店</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l"/>
                      <a:r>
                        <a:rPr kumimoji="1" lang="ja-JP" altLang="en-US" sz="2000" dirty="0" smtClean="0"/>
                        <a:t>ショッピングセンター内</a:t>
                      </a:r>
                      <a:endParaRPr kumimoji="1" lang="ja-JP" altLang="en-US" sz="2000" dirty="0"/>
                    </a:p>
                  </a:txBody>
                  <a:tcPr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r>
            </a:tbl>
          </a:graphicData>
        </a:graphic>
      </p:graphicFrame>
      <p:sp>
        <p:nvSpPr>
          <p:cNvPr id="2" name="タイトル 1"/>
          <p:cNvSpPr>
            <a:spLocks noGrp="1"/>
          </p:cNvSpPr>
          <p:nvPr>
            <p:ph type="title"/>
          </p:nvPr>
        </p:nvSpPr>
        <p:spPr>
          <a:xfrm>
            <a:off x="587218" y="115333"/>
            <a:ext cx="4996718" cy="1250171"/>
          </a:xfrm>
          <a:solidFill>
            <a:schemeClr val="accent1"/>
          </a:solidFill>
        </p:spPr>
        <p:txBody>
          <a:bodyPr anchor="t"/>
          <a:lstStyle/>
          <a:p>
            <a:r>
              <a:rPr kumimoji="1" lang="ja-JP" altLang="en-US" sz="4400" dirty="0" smtClean="0">
                <a:solidFill>
                  <a:schemeClr val="bg1"/>
                </a:solidFill>
                <a:latin typeface="メイリオ" panose="020B0604030504040204" pitchFamily="50" charset="-128"/>
                <a:ea typeface="メイリオ" panose="020B0604030504040204" pitchFamily="50" charset="-128"/>
              </a:rPr>
              <a:t>閉店した書店</a:t>
            </a:r>
            <a:r>
              <a:rPr kumimoji="1" lang="en-US" altLang="ja-JP" sz="4400" dirty="0" smtClean="0">
                <a:solidFill>
                  <a:schemeClr val="bg1"/>
                </a:solidFill>
                <a:latin typeface="メイリオ" panose="020B0604030504040204" pitchFamily="50" charset="-128"/>
                <a:ea typeface="メイリオ" panose="020B0604030504040204" pitchFamily="50" charset="-128"/>
              </a:rPr>
              <a:t/>
            </a:r>
            <a:br>
              <a:rPr kumimoji="1" lang="en-US" altLang="ja-JP" sz="4400" dirty="0" smtClean="0">
                <a:solidFill>
                  <a:schemeClr val="bg1"/>
                </a:solidFill>
                <a:latin typeface="メイリオ" panose="020B0604030504040204" pitchFamily="50" charset="-128"/>
                <a:ea typeface="メイリオ" panose="020B0604030504040204" pitchFamily="50" charset="-128"/>
              </a:rPr>
            </a:br>
            <a:r>
              <a:rPr kumimoji="1" lang="ja-JP" altLang="en-US" sz="3600" dirty="0">
                <a:solidFill>
                  <a:schemeClr val="bg1"/>
                </a:solidFill>
                <a:latin typeface="メイリオ" panose="020B0604030504040204" pitchFamily="50" charset="-128"/>
                <a:ea typeface="メイリオ" panose="020B0604030504040204" pitchFamily="50" charset="-128"/>
              </a:rPr>
              <a:t>＠つくば</a:t>
            </a:r>
            <a:endParaRPr kumimoji="1"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4" name="右中かっこ 3"/>
          <p:cNvSpPr/>
          <p:nvPr/>
        </p:nvSpPr>
        <p:spPr>
          <a:xfrm>
            <a:off x="7767053" y="1961809"/>
            <a:ext cx="191961" cy="1181459"/>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6" name="テキスト ボックス 5"/>
          <p:cNvSpPr txBox="1"/>
          <p:nvPr/>
        </p:nvSpPr>
        <p:spPr>
          <a:xfrm>
            <a:off x="7767049" y="2029316"/>
            <a:ext cx="1261884" cy="523220"/>
          </a:xfrm>
          <a:prstGeom prst="rect">
            <a:avLst/>
          </a:prstGeom>
          <a:noFill/>
        </p:spPr>
        <p:txBody>
          <a:bodyPr wrap="none" rtlCol="0">
            <a:spAutoFit/>
          </a:bodyPr>
          <a:lstStyle/>
          <a:p>
            <a:r>
              <a:rPr lang="ja-JP" altLang="en-US" sz="2800" dirty="0"/>
              <a:t>５店舗</a:t>
            </a:r>
          </a:p>
        </p:txBody>
      </p:sp>
      <p:sp>
        <p:nvSpPr>
          <p:cNvPr id="7" name="右中かっこ 6"/>
          <p:cNvSpPr/>
          <p:nvPr/>
        </p:nvSpPr>
        <p:spPr>
          <a:xfrm>
            <a:off x="7737521" y="3158168"/>
            <a:ext cx="191961" cy="1181459"/>
          </a:xfrm>
          <a:prstGeom prst="rightBrace">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ja-JP" altLang="en-US"/>
          </a:p>
        </p:txBody>
      </p:sp>
      <p:sp>
        <p:nvSpPr>
          <p:cNvPr id="8" name="右中かっこ 7"/>
          <p:cNvSpPr/>
          <p:nvPr/>
        </p:nvSpPr>
        <p:spPr>
          <a:xfrm>
            <a:off x="7678455" y="4370030"/>
            <a:ext cx="191961" cy="1181459"/>
          </a:xfrm>
          <a:prstGeom prst="rightBrace">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9" name="テキスト ボックス 8"/>
          <p:cNvSpPr txBox="1"/>
          <p:nvPr/>
        </p:nvSpPr>
        <p:spPr>
          <a:xfrm>
            <a:off x="7767049" y="3554793"/>
            <a:ext cx="1261884" cy="523220"/>
          </a:xfrm>
          <a:prstGeom prst="rect">
            <a:avLst/>
          </a:prstGeom>
          <a:noFill/>
        </p:spPr>
        <p:txBody>
          <a:bodyPr wrap="none" rtlCol="0">
            <a:spAutoFit/>
          </a:bodyPr>
          <a:lstStyle/>
          <a:p>
            <a:r>
              <a:rPr lang="ja-JP" altLang="en-US" sz="2800" dirty="0"/>
              <a:t>４店舗</a:t>
            </a:r>
          </a:p>
        </p:txBody>
      </p:sp>
      <p:sp>
        <p:nvSpPr>
          <p:cNvPr id="10" name="テキスト ボックス 9"/>
          <p:cNvSpPr txBox="1"/>
          <p:nvPr/>
        </p:nvSpPr>
        <p:spPr>
          <a:xfrm>
            <a:off x="7767049" y="4666629"/>
            <a:ext cx="1261884" cy="523220"/>
          </a:xfrm>
          <a:prstGeom prst="rect">
            <a:avLst/>
          </a:prstGeom>
          <a:noFill/>
        </p:spPr>
        <p:txBody>
          <a:bodyPr wrap="none" rtlCol="0">
            <a:spAutoFit/>
          </a:bodyPr>
          <a:lstStyle/>
          <a:p>
            <a:r>
              <a:rPr lang="ja-JP" altLang="en-US" sz="2800" dirty="0"/>
              <a:t>４店舗</a:t>
            </a:r>
          </a:p>
        </p:txBody>
      </p:sp>
      <p:sp>
        <p:nvSpPr>
          <p:cNvPr id="11" name="スライド番号プレースホルダー 10"/>
          <p:cNvSpPr>
            <a:spLocks noGrp="1"/>
          </p:cNvSpPr>
          <p:nvPr>
            <p:ph type="sldNum" sz="quarter" idx="12"/>
          </p:nvPr>
        </p:nvSpPr>
        <p:spPr/>
        <p:txBody>
          <a:bodyPr/>
          <a:lstStyle/>
          <a:p>
            <a:fld id="{5DBAE4E6-4D12-4A48-9B6B-6FA0B79BEE93}" type="slidenum">
              <a:rPr lang="en-US" smtClean="0"/>
              <a:t>90</a:t>
            </a:fld>
            <a:endParaRPr lang="en-US"/>
          </a:p>
        </p:txBody>
      </p:sp>
    </p:spTree>
    <p:extLst>
      <p:ext uri="{BB962C8B-B14F-4D97-AF65-F5344CB8AC3E}">
        <p14:creationId xmlns:p14="http://schemas.microsoft.com/office/powerpoint/2010/main" val="3140653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694016" y="1476826"/>
          <a:ext cx="8254334" cy="4822435"/>
        </p:xfrm>
        <a:graphic>
          <a:graphicData uri="http://schemas.openxmlformats.org/drawingml/2006/table">
            <a:tbl>
              <a:tblPr firstRow="1" bandRow="1">
                <a:tableStyleId>{6E25E649-3F16-4E02-A733-19D2CDBF48F0}</a:tableStyleId>
              </a:tblPr>
              <a:tblGrid>
                <a:gridCol w="5183303"/>
                <a:gridCol w="3071031"/>
              </a:tblGrid>
              <a:tr h="466160">
                <a:tc>
                  <a:txBody>
                    <a:bodyPr/>
                    <a:lstStyle/>
                    <a:p>
                      <a:pPr algn="l"/>
                      <a:r>
                        <a:rPr kumimoji="1" lang="ja-JP" altLang="en-US" sz="2000" dirty="0" smtClean="0"/>
                        <a:t>書店名</a:t>
                      </a:r>
                      <a:endParaRPr kumimoji="1" lang="ja-JP" altLang="en-US" sz="2000" dirty="0"/>
                    </a:p>
                  </a:txBody>
                  <a:tcPr anchor="ctr"/>
                </a:tc>
                <a:tc>
                  <a:txBody>
                    <a:bodyPr/>
                    <a:lstStyle/>
                    <a:p>
                      <a:pPr algn="l"/>
                      <a:r>
                        <a:rPr kumimoji="1" lang="ja-JP" altLang="en-US" sz="2000" dirty="0" smtClean="0"/>
                        <a:t>立地の特徴</a:t>
                      </a:r>
                      <a:endParaRPr kumimoji="1" lang="ja-JP" altLang="en-US" sz="2000" dirty="0"/>
                    </a:p>
                  </a:txBody>
                  <a:tcPr anchor="ctr"/>
                </a:tc>
              </a:tr>
              <a:tr h="466160">
                <a:tc>
                  <a:txBody>
                    <a:bodyPr/>
                    <a:lstStyle/>
                    <a:p>
                      <a:pPr algn="l"/>
                      <a:r>
                        <a:rPr kumimoji="1" lang="ja-JP" altLang="en-US" sz="2000" dirty="0" smtClean="0"/>
                        <a:t>インテクツクバ</a:t>
                      </a:r>
                      <a:endParaRPr kumimoji="1" lang="en-US" altLang="ja-JP" sz="2000" dirty="0" smtClean="0"/>
                    </a:p>
                  </a:txBody>
                  <a:tcPr anchor="ctr"/>
                </a:tc>
                <a:tc>
                  <a:txBody>
                    <a:bodyPr/>
                    <a:lstStyle/>
                    <a:p>
                      <a:pPr algn="l"/>
                      <a:r>
                        <a:rPr kumimoji="1" lang="ja-JP" altLang="en-US" sz="2000" dirty="0" smtClean="0"/>
                        <a:t>幹線道路沿い、</a:t>
                      </a:r>
                      <a:r>
                        <a:rPr kumimoji="1" lang="en-US" altLang="ja-JP" sz="2000" dirty="0" smtClean="0"/>
                        <a:t>IC</a:t>
                      </a:r>
                      <a:r>
                        <a:rPr kumimoji="1" lang="ja-JP" altLang="en-US" sz="2000" dirty="0" smtClean="0"/>
                        <a:t>近く</a:t>
                      </a:r>
                      <a:endParaRPr kumimoji="1" lang="ja-JP" altLang="en-US" sz="2000" dirty="0"/>
                    </a:p>
                  </a:txBody>
                  <a:tcPr anchor="ctr"/>
                </a:tc>
              </a:tr>
              <a:tr h="466160">
                <a:tc>
                  <a:txBody>
                    <a:bodyPr/>
                    <a:lstStyle/>
                    <a:p>
                      <a:pPr algn="l"/>
                      <a:r>
                        <a:rPr kumimoji="1" lang="ja-JP" altLang="en-US" sz="2000" dirty="0" smtClean="0"/>
                        <a:t>くるま古本ノスタルヂ屋</a:t>
                      </a:r>
                      <a:endParaRPr kumimoji="1" lang="ja-JP" altLang="en-US" sz="2000" dirty="0"/>
                    </a:p>
                  </a:txBody>
                  <a:tcPr anchor="ctr"/>
                </a:tc>
                <a:tc>
                  <a:txBody>
                    <a:bodyPr/>
                    <a:lstStyle/>
                    <a:p>
                      <a:pPr algn="l"/>
                      <a:r>
                        <a:rPr kumimoji="1" lang="ja-JP" altLang="en-US" sz="2000" dirty="0" smtClean="0"/>
                        <a:t>幹線道路沿い</a:t>
                      </a:r>
                      <a:endParaRPr kumimoji="1" lang="ja-JP" altLang="en-US" sz="2000" dirty="0"/>
                    </a:p>
                  </a:txBody>
                  <a:tcPr anchor="ctr"/>
                </a:tc>
              </a:tr>
              <a:tr h="466160">
                <a:tc>
                  <a:txBody>
                    <a:bodyPr/>
                    <a:lstStyle/>
                    <a:p>
                      <a:pPr algn="l"/>
                      <a:r>
                        <a:rPr kumimoji="1" lang="ja-JP" altLang="en-US" sz="2000" dirty="0" smtClean="0"/>
                        <a:t>（株）ときわ</a:t>
                      </a:r>
                      <a:endParaRPr kumimoji="1" lang="ja-JP" altLang="en-US" sz="2000" dirty="0"/>
                    </a:p>
                  </a:txBody>
                  <a:tcPr anchor="ctr"/>
                </a:tc>
                <a:tc>
                  <a:txBody>
                    <a:bodyPr/>
                    <a:lstStyle/>
                    <a:p>
                      <a:pPr algn="l"/>
                      <a:r>
                        <a:rPr kumimoji="1" lang="ja-JP" altLang="en-US" sz="2000" dirty="0" smtClean="0"/>
                        <a:t>幹線道路沿い</a:t>
                      </a:r>
                      <a:endParaRPr kumimoji="1" lang="ja-JP" altLang="en-US" sz="2000" dirty="0"/>
                    </a:p>
                  </a:txBody>
                  <a:tcPr anchor="ctr"/>
                </a:tc>
              </a:tr>
              <a:tr h="529064">
                <a:tc>
                  <a:txBody>
                    <a:bodyPr/>
                    <a:lstStyle/>
                    <a:p>
                      <a:pPr algn="l"/>
                      <a:r>
                        <a:rPr kumimoji="1" lang="ja-JP" altLang="en-US" sz="2000" dirty="0" smtClean="0"/>
                        <a:t>ブックオフつくばテクノパーク桜店</a:t>
                      </a:r>
                      <a:endParaRPr kumimoji="1" lang="ja-JP" altLang="en-US" sz="2000" dirty="0"/>
                    </a:p>
                  </a:txBody>
                  <a:tcPr anchor="ctr"/>
                </a:tc>
                <a:tc>
                  <a:txBody>
                    <a:bodyPr/>
                    <a:lstStyle/>
                    <a:p>
                      <a:pPr algn="l"/>
                      <a:r>
                        <a:rPr kumimoji="1" lang="ja-JP" altLang="en-US" sz="2000" dirty="0" smtClean="0"/>
                        <a:t>ショッピングセンター内</a:t>
                      </a:r>
                      <a:endParaRPr kumimoji="1" lang="ja-JP" altLang="en-US" sz="2000" dirty="0"/>
                    </a:p>
                  </a:txBody>
                  <a:tcPr anchor="ctr"/>
                </a:tc>
              </a:tr>
              <a:tr h="466160">
                <a:tc>
                  <a:txBody>
                    <a:bodyPr/>
                    <a:lstStyle/>
                    <a:p>
                      <a:pPr algn="l"/>
                      <a:r>
                        <a:rPr kumimoji="1" lang="ja-JP" altLang="en-US" sz="2000" dirty="0" smtClean="0"/>
                        <a:t>未来屋書店つくば店</a:t>
                      </a:r>
                      <a:endParaRPr kumimoji="1" lang="ja-JP" altLang="en-US" sz="2000" dirty="0"/>
                    </a:p>
                  </a:txBody>
                  <a:tcPr anchor="ctr"/>
                </a:tc>
                <a:tc>
                  <a:txBody>
                    <a:bodyPr/>
                    <a:lstStyle/>
                    <a:p>
                      <a:pPr algn="l"/>
                      <a:r>
                        <a:rPr kumimoji="1" lang="ja-JP" altLang="en-US" sz="2000" dirty="0" smtClean="0"/>
                        <a:t>ショッピングセンター内</a:t>
                      </a:r>
                      <a:endParaRPr kumimoji="1" lang="ja-JP" altLang="en-US" sz="2000" dirty="0"/>
                    </a:p>
                  </a:txBody>
                  <a:tcPr anchor="ctr"/>
                </a:tc>
              </a:tr>
              <a:tr h="466160">
                <a:tc>
                  <a:txBody>
                    <a:bodyPr/>
                    <a:lstStyle/>
                    <a:p>
                      <a:pPr algn="l"/>
                      <a:r>
                        <a:rPr kumimoji="1" lang="ja-JP" altLang="en-US" sz="2000" dirty="0" smtClean="0"/>
                        <a:t>くまざわ書店つくば店</a:t>
                      </a:r>
                      <a:endParaRPr kumimoji="1" lang="ja-JP" altLang="en-US" sz="2000" dirty="0"/>
                    </a:p>
                  </a:txBody>
                  <a:tcPr anchor="ctr"/>
                </a:tc>
                <a:tc>
                  <a:txBody>
                    <a:bodyPr/>
                    <a:lstStyle/>
                    <a:p>
                      <a:pPr algn="l"/>
                      <a:r>
                        <a:rPr kumimoji="1" lang="ja-JP" altLang="en-US" sz="2000" dirty="0" smtClean="0"/>
                        <a:t>ショッピングセンター内</a:t>
                      </a:r>
                      <a:endParaRPr kumimoji="1" lang="ja-JP" altLang="en-US" sz="2000" dirty="0"/>
                    </a:p>
                  </a:txBody>
                  <a:tcPr anchor="ctr"/>
                </a:tc>
              </a:tr>
              <a:tr h="475837">
                <a:tc>
                  <a:txBody>
                    <a:bodyPr/>
                    <a:lstStyle/>
                    <a:p>
                      <a:pPr algn="l"/>
                      <a:r>
                        <a:rPr kumimoji="1" lang="ja-JP" altLang="en-US" sz="2000" dirty="0" smtClean="0"/>
                        <a:t>ヴィレッジヴァンガードイーアスつくば店</a:t>
                      </a:r>
                      <a:endParaRPr kumimoji="1" lang="ja-JP" altLang="en-US" sz="2000" dirty="0"/>
                    </a:p>
                  </a:txBody>
                  <a:tcPr anchor="ctr"/>
                </a:tc>
                <a:tc>
                  <a:txBody>
                    <a:bodyPr/>
                    <a:lstStyle/>
                    <a:p>
                      <a:pPr algn="l"/>
                      <a:r>
                        <a:rPr kumimoji="1" lang="ja-JP" altLang="en-US" sz="2000" dirty="0" smtClean="0"/>
                        <a:t>ショッピングセンター内</a:t>
                      </a:r>
                      <a:endParaRPr kumimoji="1" lang="ja-JP" altLang="en-US" sz="2000" dirty="0"/>
                    </a:p>
                  </a:txBody>
                  <a:tcPr anchor="ctr"/>
                </a:tc>
              </a:tr>
              <a:tr h="510287">
                <a:tc>
                  <a:txBody>
                    <a:bodyPr/>
                    <a:lstStyle/>
                    <a:p>
                      <a:pPr algn="l"/>
                      <a:r>
                        <a:rPr kumimoji="1" lang="ja-JP" altLang="en-US" sz="2000" dirty="0" smtClean="0"/>
                        <a:t>ＡＣＡＤＥＭＩＡイーアスつくば店</a:t>
                      </a:r>
                      <a:endParaRPr kumimoji="1" lang="ja-JP" altLang="en-US" sz="2000" dirty="0"/>
                    </a:p>
                  </a:txBody>
                  <a:tcPr anchor="ctr"/>
                </a:tc>
                <a:tc>
                  <a:txBody>
                    <a:bodyPr/>
                    <a:lstStyle/>
                    <a:p>
                      <a:pPr algn="l"/>
                      <a:r>
                        <a:rPr kumimoji="1" lang="ja-JP" altLang="en-US" sz="2000" dirty="0" smtClean="0"/>
                        <a:t>ショッピングセンター内</a:t>
                      </a:r>
                      <a:endParaRPr kumimoji="1" lang="ja-JP" altLang="en-US" sz="2000" dirty="0"/>
                    </a:p>
                  </a:txBody>
                  <a:tcPr anchor="ctr"/>
                </a:tc>
              </a:tr>
              <a:tr h="510287">
                <a:tc>
                  <a:txBody>
                    <a:bodyPr/>
                    <a:lstStyle/>
                    <a:p>
                      <a:pPr algn="l"/>
                      <a:r>
                        <a:rPr kumimoji="1" lang="ja-JP" altLang="en-US" sz="2000" dirty="0" smtClean="0"/>
                        <a:t>ブックエースつくば学園店</a:t>
                      </a:r>
                      <a:r>
                        <a:rPr kumimoji="1" lang="en-US" altLang="ja-JP" sz="2000" dirty="0" smtClean="0">
                          <a:solidFill>
                            <a:srgbClr val="FF0000"/>
                          </a:solidFill>
                        </a:rPr>
                        <a:t>(</a:t>
                      </a:r>
                      <a:r>
                        <a:rPr kumimoji="1" lang="ja-JP" altLang="en-US" sz="2000" dirty="0" smtClean="0">
                          <a:solidFill>
                            <a:srgbClr val="FF0000"/>
                          </a:solidFill>
                        </a:rPr>
                        <a:t>現在は閉店</a:t>
                      </a:r>
                      <a:r>
                        <a:rPr kumimoji="1" lang="en-US" altLang="ja-JP" sz="2000" dirty="0" smtClean="0">
                          <a:solidFill>
                            <a:srgbClr val="FF0000"/>
                          </a:solidFill>
                        </a:rPr>
                        <a:t>)</a:t>
                      </a:r>
                      <a:endParaRPr kumimoji="1" lang="ja-JP" altLang="en-US" sz="2000" dirty="0">
                        <a:solidFill>
                          <a:srgbClr val="FF0000"/>
                        </a:solidFill>
                      </a:endParaRPr>
                    </a:p>
                  </a:txBody>
                  <a:tcPr anchor="ctr"/>
                </a:tc>
                <a:tc>
                  <a:txBody>
                    <a:bodyPr/>
                    <a:lstStyle/>
                    <a:p>
                      <a:pPr algn="l"/>
                      <a:r>
                        <a:rPr kumimoji="1" lang="ja-JP" altLang="en-US" sz="2000" dirty="0" smtClean="0"/>
                        <a:t>センター地区</a:t>
                      </a:r>
                      <a:endParaRPr kumimoji="1" lang="ja-JP" altLang="en-US" sz="2000" dirty="0"/>
                    </a:p>
                  </a:txBody>
                  <a:tcPr anchor="ctr"/>
                </a:tc>
              </a:tr>
            </a:tbl>
          </a:graphicData>
        </a:graphic>
      </p:graphicFrame>
      <p:sp>
        <p:nvSpPr>
          <p:cNvPr id="6" name="タイトル 1"/>
          <p:cNvSpPr txBox="1">
            <a:spLocks/>
          </p:cNvSpPr>
          <p:nvPr/>
        </p:nvSpPr>
        <p:spPr>
          <a:xfrm>
            <a:off x="587218" y="115333"/>
            <a:ext cx="4996718" cy="1250171"/>
          </a:xfrm>
          <a:prstGeom prst="rect">
            <a:avLst/>
          </a:prstGeom>
          <a:solidFill>
            <a:schemeClr val="accent1"/>
          </a:solidFill>
        </p:spPr>
        <p:txBody>
          <a:bodyPr vert="horz" lIns="91440" tIns="45720" rIns="91440" bIns="45720" rtlCol="0" anchor="t">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kumimoji="1" lang="ja-JP" altLang="en-US" sz="4400" dirty="0">
                <a:solidFill>
                  <a:schemeClr val="bg1"/>
                </a:solidFill>
                <a:latin typeface="メイリオ" panose="020B0604030504040204" pitchFamily="50" charset="-128"/>
                <a:ea typeface="メイリオ" panose="020B0604030504040204" pitchFamily="50" charset="-128"/>
              </a:rPr>
              <a:t>新</a:t>
            </a:r>
            <a:r>
              <a:rPr kumimoji="1" lang="ja-JP" altLang="en-US" sz="4400" dirty="0" smtClean="0">
                <a:solidFill>
                  <a:schemeClr val="bg1"/>
                </a:solidFill>
                <a:latin typeface="メイリオ" panose="020B0604030504040204" pitchFamily="50" charset="-128"/>
                <a:ea typeface="メイリオ" panose="020B0604030504040204" pitchFamily="50" charset="-128"/>
              </a:rPr>
              <a:t>しくでき</a:t>
            </a:r>
            <a:r>
              <a:rPr kumimoji="1" lang="ja-JP" altLang="en-US" sz="4400" dirty="0">
                <a:solidFill>
                  <a:schemeClr val="bg1"/>
                </a:solidFill>
                <a:latin typeface="メイリオ" panose="020B0604030504040204" pitchFamily="50" charset="-128"/>
                <a:ea typeface="メイリオ" panose="020B0604030504040204" pitchFamily="50" charset="-128"/>
              </a:rPr>
              <a:t>た</a:t>
            </a:r>
            <a:r>
              <a:rPr kumimoji="1" lang="ja-JP" altLang="en-US" sz="4400" dirty="0" smtClean="0">
                <a:solidFill>
                  <a:schemeClr val="bg1"/>
                </a:solidFill>
                <a:latin typeface="メイリオ" panose="020B0604030504040204" pitchFamily="50" charset="-128"/>
                <a:ea typeface="メイリオ" panose="020B0604030504040204" pitchFamily="50" charset="-128"/>
              </a:rPr>
              <a:t>書店</a:t>
            </a:r>
            <a:r>
              <a:rPr kumimoji="1" lang="en-US" altLang="ja-JP" sz="4400" dirty="0" smtClean="0">
                <a:solidFill>
                  <a:schemeClr val="bg1"/>
                </a:solidFill>
                <a:latin typeface="メイリオ" panose="020B0604030504040204" pitchFamily="50" charset="-128"/>
                <a:ea typeface="メイリオ" panose="020B0604030504040204" pitchFamily="50" charset="-128"/>
              </a:rPr>
              <a:t/>
            </a:r>
            <a:br>
              <a:rPr kumimoji="1" lang="en-US" altLang="ja-JP" sz="4400" dirty="0" smtClean="0">
                <a:solidFill>
                  <a:schemeClr val="bg1"/>
                </a:solidFill>
                <a:latin typeface="メイリオ" panose="020B0604030504040204" pitchFamily="50" charset="-128"/>
                <a:ea typeface="メイリオ" panose="020B0604030504040204" pitchFamily="50" charset="-128"/>
              </a:rPr>
            </a:br>
            <a:r>
              <a:rPr kumimoji="1" lang="ja-JP" altLang="en-US" sz="3600" dirty="0" smtClean="0">
                <a:solidFill>
                  <a:schemeClr val="bg1"/>
                </a:solidFill>
                <a:latin typeface="メイリオ" panose="020B0604030504040204" pitchFamily="50" charset="-128"/>
                <a:ea typeface="メイリオ" panose="020B0604030504040204" pitchFamily="50" charset="-128"/>
              </a:rPr>
              <a:t>＠つくば</a:t>
            </a:r>
            <a:endParaRPr kumimoji="1"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7" name="スライド番号プレースホルダー 6"/>
          <p:cNvSpPr>
            <a:spLocks noGrp="1"/>
          </p:cNvSpPr>
          <p:nvPr>
            <p:ph type="sldNum" sz="quarter" idx="12"/>
          </p:nvPr>
        </p:nvSpPr>
        <p:spPr/>
        <p:txBody>
          <a:bodyPr/>
          <a:lstStyle/>
          <a:p>
            <a:fld id="{5DBAE4E6-4D12-4A48-9B6B-6FA0B79BEE93}" type="slidenum">
              <a:rPr lang="en-US" smtClean="0"/>
              <a:t>91</a:t>
            </a:fld>
            <a:endParaRPr lang="en-US"/>
          </a:p>
        </p:txBody>
      </p:sp>
    </p:spTree>
    <p:extLst>
      <p:ext uri="{BB962C8B-B14F-4D97-AF65-F5344CB8AC3E}">
        <p14:creationId xmlns:p14="http://schemas.microsoft.com/office/powerpoint/2010/main" val="2393598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4590" y="153648"/>
            <a:ext cx="5973473" cy="860135"/>
          </a:xfrm>
          <a:solidFill>
            <a:schemeClr val="accent1"/>
          </a:solidFill>
        </p:spPr>
        <p:txBody>
          <a:bodyPr/>
          <a:lstStyle/>
          <a:p>
            <a:r>
              <a:rPr kumimoji="1" lang="en-US" altLang="ja-JP" sz="4400" dirty="0" smtClean="0">
                <a:solidFill>
                  <a:schemeClr val="bg1"/>
                </a:solidFill>
                <a:latin typeface="メイリオ" panose="020B0604030504040204" pitchFamily="50" charset="-128"/>
                <a:ea typeface="メイリオ" panose="020B0604030504040204" pitchFamily="50" charset="-128"/>
              </a:rPr>
              <a:t>1993</a:t>
            </a:r>
            <a:r>
              <a:rPr kumimoji="1" lang="ja-JP" altLang="en-US" sz="4400" dirty="0" smtClean="0">
                <a:solidFill>
                  <a:schemeClr val="bg1"/>
                </a:solidFill>
                <a:latin typeface="メイリオ" panose="020B0604030504040204" pitchFamily="50" charset="-128"/>
                <a:ea typeface="メイリオ" panose="020B0604030504040204" pitchFamily="50" charset="-128"/>
              </a:rPr>
              <a:t>年のアンケート</a:t>
            </a:r>
            <a:endParaRPr kumimoji="1" lang="ja-JP" altLang="en-US" sz="4400" dirty="0">
              <a:solidFill>
                <a:schemeClr val="bg1"/>
              </a:solidFill>
              <a:latin typeface="メイリオ" panose="020B0604030504040204" pitchFamily="50" charset="-128"/>
              <a:ea typeface="メイリオ" panose="020B0604030504040204" pitchFamily="50" charset="-128"/>
            </a:endParaRPr>
          </a:p>
        </p:txBody>
      </p:sp>
      <p:graphicFrame>
        <p:nvGraphicFramePr>
          <p:cNvPr id="6" name="表 5"/>
          <p:cNvGraphicFramePr>
            <a:graphicFrameLocks noGrp="1"/>
          </p:cNvGraphicFramePr>
          <p:nvPr>
            <p:extLst/>
          </p:nvPr>
        </p:nvGraphicFramePr>
        <p:xfrm>
          <a:off x="634591" y="1138693"/>
          <a:ext cx="7799785" cy="2818544"/>
        </p:xfrm>
        <a:graphic>
          <a:graphicData uri="http://schemas.openxmlformats.org/drawingml/2006/table">
            <a:tbl>
              <a:tblPr firstCol="1" bandRow="1">
                <a:tableStyleId>{00A15C55-8517-42AA-B614-E9B94910E393}</a:tableStyleId>
              </a:tblPr>
              <a:tblGrid>
                <a:gridCol w="1402080"/>
                <a:gridCol w="6397705"/>
              </a:tblGrid>
              <a:tr h="1010223">
                <a:tc>
                  <a:txBody>
                    <a:bodyPr/>
                    <a:lstStyle/>
                    <a:p>
                      <a:pPr algn="ctr"/>
                      <a:r>
                        <a:rPr kumimoji="1" lang="ja-JP" altLang="en-US" sz="2400" dirty="0" smtClean="0"/>
                        <a:t>場所　</a:t>
                      </a:r>
                      <a:endParaRPr kumimoji="1" lang="ja-JP" altLang="en-US" sz="2400" dirty="0"/>
                    </a:p>
                  </a:txBody>
                  <a:tcPr anchor="ctr"/>
                </a:tc>
                <a:tc>
                  <a:txBody>
                    <a:bodyPr/>
                    <a:lstStyle/>
                    <a:p>
                      <a:r>
                        <a:rPr kumimoji="1" lang="ja-JP" altLang="en-US" sz="2400" dirty="0" smtClean="0"/>
                        <a:t>ブックバーン＠天久保２</a:t>
                      </a:r>
                      <a:endParaRPr kumimoji="1" lang="en-US" altLang="ja-JP" sz="2400" dirty="0" smtClean="0"/>
                    </a:p>
                    <a:p>
                      <a:r>
                        <a:rPr kumimoji="1" lang="ja-JP" altLang="en-US" sz="2400" dirty="0" smtClean="0"/>
                        <a:t>友朋堂　　　＠吾妻３　　の店頭</a:t>
                      </a:r>
                      <a:endParaRPr kumimoji="1" lang="en-US" altLang="ja-JP" sz="2400" dirty="0" smtClean="0"/>
                    </a:p>
                  </a:txBody>
                  <a:tcPr anchor="ctr"/>
                </a:tc>
              </a:tr>
              <a:tr h="457200">
                <a:tc>
                  <a:txBody>
                    <a:bodyPr/>
                    <a:lstStyle/>
                    <a:p>
                      <a:pPr algn="ctr"/>
                      <a:r>
                        <a:rPr kumimoji="1" lang="ja-JP" altLang="en-US" sz="2400" dirty="0" smtClean="0"/>
                        <a:t>対象</a:t>
                      </a:r>
                      <a:endParaRPr kumimoji="1" lang="ja-JP" altLang="en-US" sz="2400" dirty="0"/>
                    </a:p>
                  </a:txBody>
                  <a:tcPr anchor="ctr"/>
                </a:tc>
                <a:tc>
                  <a:txBody>
                    <a:bodyPr/>
                    <a:lstStyle/>
                    <a:p>
                      <a:r>
                        <a:rPr kumimoji="1" lang="ja-JP" altLang="en-US" sz="2400" dirty="0" smtClean="0"/>
                        <a:t>学生（筑波大以外も含む）</a:t>
                      </a:r>
                      <a:r>
                        <a:rPr kumimoji="1" lang="en-US" altLang="ja-JP" sz="2400" dirty="0" smtClean="0"/>
                        <a:t> 69</a:t>
                      </a:r>
                      <a:r>
                        <a:rPr kumimoji="1" lang="ja-JP" altLang="en-US" sz="2400" dirty="0" smtClean="0"/>
                        <a:t>名</a:t>
                      </a:r>
                      <a:endParaRPr kumimoji="1" lang="ja-JP" altLang="en-US" sz="2400" dirty="0"/>
                    </a:p>
                  </a:txBody>
                  <a:tcPr anchor="ctr"/>
                </a:tc>
              </a:tr>
              <a:tr h="1351121">
                <a:tc>
                  <a:txBody>
                    <a:bodyPr/>
                    <a:lstStyle/>
                    <a:p>
                      <a:pPr algn="ctr"/>
                      <a:r>
                        <a:rPr kumimoji="1" lang="ja-JP" altLang="en-US" sz="2400" dirty="0" smtClean="0"/>
                        <a:t>質問内容</a:t>
                      </a:r>
                      <a:endParaRPr kumimoji="1" lang="ja-JP" altLang="en-US" sz="2400" dirty="0"/>
                    </a:p>
                  </a:txBody>
                  <a:tcPr anchor="ctr"/>
                </a:tc>
                <a:tc>
                  <a:txBody>
                    <a:bodyPr/>
                    <a:lstStyle/>
                    <a:p>
                      <a:r>
                        <a:rPr kumimoji="1" lang="ja-JP" altLang="en-US" sz="2400" dirty="0" smtClean="0"/>
                        <a:t>・１ヶ月に何冊本を買いますか</a:t>
                      </a:r>
                      <a:endParaRPr kumimoji="1" lang="en-US" altLang="ja-JP" sz="2400" dirty="0" smtClean="0"/>
                    </a:p>
                    <a:p>
                      <a:r>
                        <a:rPr kumimoji="1" lang="ja-JP" altLang="en-US" sz="2400" dirty="0" smtClean="0"/>
                        <a:t>（雑誌・コミック、単行本・専門書）</a:t>
                      </a:r>
                      <a:endParaRPr kumimoji="1" lang="en-US" altLang="ja-JP" sz="2400" dirty="0" smtClean="0"/>
                    </a:p>
                    <a:p>
                      <a:r>
                        <a:rPr kumimoji="1" lang="ja-JP" altLang="en-US" sz="2400" dirty="0" smtClean="0"/>
                        <a:t>・本を購入する際によく行く店はどこですか</a:t>
                      </a:r>
                      <a:endParaRPr kumimoji="1" lang="en-US" altLang="ja-JP" sz="2400" dirty="0" smtClean="0"/>
                    </a:p>
                  </a:txBody>
                  <a:tcPr anchor="ctr"/>
                </a:tc>
              </a:tr>
            </a:tbl>
          </a:graphicData>
        </a:graphic>
      </p:graphicFrame>
      <p:sp>
        <p:nvSpPr>
          <p:cNvPr id="7" name="下矢印 6"/>
          <p:cNvSpPr/>
          <p:nvPr/>
        </p:nvSpPr>
        <p:spPr>
          <a:xfrm>
            <a:off x="885977" y="3756467"/>
            <a:ext cx="694013" cy="688775"/>
          </a:xfrm>
          <a:prstGeom prst="downArrow">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8" name="テキスト ボックス 7"/>
          <p:cNvSpPr txBox="1"/>
          <p:nvPr/>
        </p:nvSpPr>
        <p:spPr>
          <a:xfrm>
            <a:off x="885977" y="4570152"/>
            <a:ext cx="7176397" cy="2012859"/>
          </a:xfrm>
          <a:prstGeom prst="rect">
            <a:avLst/>
          </a:prstGeom>
          <a:solidFill>
            <a:schemeClr val="bg1"/>
          </a:solidFill>
          <a:ln w="38100" cmpd="sng">
            <a:solidFill>
              <a:schemeClr val="accent4">
                <a:lumMod val="75000"/>
              </a:schemeClr>
            </a:solidFill>
          </a:ln>
        </p:spPr>
        <p:txBody>
          <a:bodyPr wrap="square" rtlCol="0" anchor="ctr">
            <a:spAutoFit/>
          </a:bodyPr>
          <a:lstStyle/>
          <a:p>
            <a:pPr>
              <a:lnSpc>
                <a:spcPct val="130000"/>
              </a:lnSpc>
            </a:pPr>
            <a:r>
              <a:rPr lang="ja-JP" altLang="en-US" sz="2400" dirty="0"/>
              <a:t>雑誌、コミックの平均単価：</a:t>
            </a:r>
            <a:r>
              <a:rPr lang="en-US" altLang="ja-JP" sz="2400" dirty="0"/>
              <a:t>400</a:t>
            </a:r>
            <a:r>
              <a:rPr lang="ja-JP" altLang="en-US" sz="2400" dirty="0"/>
              <a:t>円</a:t>
            </a:r>
            <a:endParaRPr lang="en-US" altLang="ja-JP" sz="2400" dirty="0"/>
          </a:p>
          <a:p>
            <a:pPr>
              <a:lnSpc>
                <a:spcPct val="130000"/>
              </a:lnSpc>
            </a:pPr>
            <a:r>
              <a:rPr lang="ja-JP" altLang="en-US" sz="2400" dirty="0"/>
              <a:t>単行本、専門書の平均単価：</a:t>
            </a:r>
            <a:r>
              <a:rPr lang="en-US" altLang="ja-JP" sz="2400" dirty="0"/>
              <a:t>1000</a:t>
            </a:r>
            <a:r>
              <a:rPr lang="ja-JP" altLang="en-US" sz="2400" dirty="0"/>
              <a:t>円として、</a:t>
            </a:r>
            <a:endParaRPr lang="en-US" altLang="ja-JP" sz="2400" dirty="0"/>
          </a:p>
          <a:p>
            <a:pPr>
              <a:lnSpc>
                <a:spcPct val="130000"/>
              </a:lnSpc>
            </a:pPr>
            <a:r>
              <a:rPr lang="ja-JP" altLang="en-US" sz="2400" dirty="0"/>
              <a:t>つくばの学生一人当たりの</a:t>
            </a:r>
            <a:endParaRPr lang="en-US" altLang="ja-JP" sz="2400" dirty="0"/>
          </a:p>
          <a:p>
            <a:pPr>
              <a:lnSpc>
                <a:spcPct val="130000"/>
              </a:lnSpc>
            </a:pPr>
            <a:r>
              <a:rPr lang="ja-JP" altLang="en-US" sz="2400" dirty="0"/>
              <a:t>書籍・雑誌月刊購入額を導出している</a:t>
            </a:r>
          </a:p>
        </p:txBody>
      </p:sp>
      <p:sp>
        <p:nvSpPr>
          <p:cNvPr id="4" name="スライド番号プレースホルダー 3"/>
          <p:cNvSpPr>
            <a:spLocks noGrp="1"/>
          </p:cNvSpPr>
          <p:nvPr>
            <p:ph type="sldNum" sz="quarter" idx="12"/>
          </p:nvPr>
        </p:nvSpPr>
        <p:spPr/>
        <p:txBody>
          <a:bodyPr/>
          <a:lstStyle/>
          <a:p>
            <a:fld id="{5DBAE4E6-4D12-4A48-9B6B-6FA0B79BEE93}" type="slidenum">
              <a:rPr lang="en-US" smtClean="0"/>
              <a:t>92</a:t>
            </a:fld>
            <a:endParaRPr lang="en-US"/>
          </a:p>
        </p:txBody>
      </p:sp>
    </p:spTree>
    <p:extLst>
      <p:ext uri="{BB962C8B-B14F-4D97-AF65-F5344CB8AC3E}">
        <p14:creationId xmlns:p14="http://schemas.microsoft.com/office/powerpoint/2010/main" val="3475732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08400" y="223200"/>
            <a:ext cx="4799941" cy="797038"/>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3600" dirty="0">
                <a:solidFill>
                  <a:schemeClr val="bg1"/>
                </a:solidFill>
                <a:latin typeface="メイリオ" panose="020B0604030504040204" pitchFamily="50" charset="-128"/>
                <a:ea typeface="メイリオ" panose="020B0604030504040204" pitchFamily="50" charset="-128"/>
              </a:rPr>
              <a:t>多様</a:t>
            </a:r>
            <a:r>
              <a:rPr lang="ja-JP" altLang="en-US" sz="3600" dirty="0" smtClean="0">
                <a:solidFill>
                  <a:schemeClr val="bg1"/>
                </a:solidFill>
                <a:latin typeface="メイリオ" panose="020B0604030504040204" pitchFamily="50" charset="-128"/>
                <a:ea typeface="メイリオ" panose="020B0604030504040204" pitchFamily="50" charset="-128"/>
              </a:rPr>
              <a:t>な出版</a:t>
            </a:r>
            <a:r>
              <a:rPr kumimoji="1" lang="ja-JP" altLang="en-US" sz="3600" dirty="0" smtClean="0">
                <a:solidFill>
                  <a:schemeClr val="bg1"/>
                </a:solidFill>
                <a:latin typeface="メイリオ" panose="020B0604030504040204" pitchFamily="50" charset="-128"/>
                <a:ea typeface="メイリオ" panose="020B0604030504040204" pitchFamily="50" charset="-128"/>
              </a:rPr>
              <a:t>広告１</a:t>
            </a:r>
            <a:endParaRPr lang="en-US" altLang="ja-JP" sz="3600" dirty="0" smtClean="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259049" y="5971356"/>
            <a:ext cx="3693469" cy="584775"/>
          </a:xfrm>
          <a:prstGeom prst="rect">
            <a:avLst/>
          </a:prstGeom>
          <a:solidFill>
            <a:srgbClr val="FF0000"/>
          </a:solidFill>
        </p:spPr>
        <p:txBody>
          <a:bodyPr wrap="square" rtlCol="0">
            <a:spAutoFit/>
          </a:bodyPr>
          <a:lstStyle/>
          <a:p>
            <a:pPr algn="ctr"/>
            <a:r>
              <a:rPr kumimoji="1" lang="ja-JP" altLang="en-US" sz="3200" b="1" dirty="0" smtClean="0">
                <a:solidFill>
                  <a:schemeClr val="bg1"/>
                </a:solidFill>
              </a:rPr>
              <a:t>本レビュ</a:t>
            </a:r>
            <a:r>
              <a:rPr kumimoji="1" lang="ja-JP" altLang="en-US" sz="3200" b="1" dirty="0">
                <a:solidFill>
                  <a:schemeClr val="bg1"/>
                </a:solidFill>
              </a:rPr>
              <a:t>ー</a:t>
            </a:r>
            <a:r>
              <a:rPr kumimoji="1" lang="ja-JP" altLang="en-US" sz="3200" b="1" dirty="0" smtClean="0">
                <a:solidFill>
                  <a:schemeClr val="bg1"/>
                </a:solidFill>
              </a:rPr>
              <a:t> </a:t>
            </a:r>
            <a:r>
              <a:rPr kumimoji="1" lang="en-US" altLang="ja-JP" sz="3200" b="1" dirty="0" smtClean="0">
                <a:solidFill>
                  <a:schemeClr val="bg1"/>
                </a:solidFill>
              </a:rPr>
              <a:t>× SNS</a:t>
            </a:r>
            <a:endParaRPr kumimoji="1" lang="ja-JP" altLang="en-US" sz="3200" b="1" dirty="0">
              <a:solidFill>
                <a:schemeClr val="bg1"/>
              </a:solidFill>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8400" y="1020238"/>
            <a:ext cx="4650649" cy="5535893"/>
          </a:xfrm>
          <a:prstGeom prst="rect">
            <a:avLst/>
          </a:prstGeom>
        </p:spPr>
      </p:pic>
      <p:sp>
        <p:nvSpPr>
          <p:cNvPr id="9" name="テキスト ボックス 8"/>
          <p:cNvSpPr txBox="1"/>
          <p:nvPr/>
        </p:nvSpPr>
        <p:spPr>
          <a:xfrm>
            <a:off x="5221979" y="1020238"/>
            <a:ext cx="3893494" cy="954107"/>
          </a:xfrm>
          <a:prstGeom prst="rect">
            <a:avLst/>
          </a:prstGeom>
          <a:noFill/>
        </p:spPr>
        <p:txBody>
          <a:bodyPr wrap="square" rtlCol="0">
            <a:spAutoFit/>
          </a:bodyPr>
          <a:lstStyle/>
          <a:p>
            <a:pPr algn="ctr"/>
            <a:r>
              <a:rPr kumimoji="1" lang="ja-JP" altLang="en-US" sz="2800" dirty="0" smtClean="0"/>
              <a:t>本のレビューを通して本との出会いを支援！</a:t>
            </a:r>
            <a:endParaRPr kumimoji="1" lang="en-US" altLang="ja-JP" sz="2800" dirty="0" smtClean="0"/>
          </a:p>
        </p:txBody>
      </p:sp>
      <p:sp>
        <p:nvSpPr>
          <p:cNvPr id="10" name="テキスト ボックス 9"/>
          <p:cNvSpPr txBox="1"/>
          <p:nvPr/>
        </p:nvSpPr>
        <p:spPr>
          <a:xfrm>
            <a:off x="5205007" y="2282239"/>
            <a:ext cx="3693469" cy="1815882"/>
          </a:xfrm>
          <a:prstGeom prst="rect">
            <a:avLst/>
          </a:prstGeom>
          <a:noFill/>
        </p:spPr>
        <p:txBody>
          <a:bodyPr wrap="square" rtlCol="0">
            <a:spAutoFit/>
          </a:bodyPr>
          <a:lstStyle/>
          <a:p>
            <a:pPr algn="ctr"/>
            <a:r>
              <a:rPr kumimoji="1" lang="ja-JP" altLang="en-US" sz="2800" dirty="0" smtClean="0"/>
              <a:t>レビューを書くとポイントがたまり、</a:t>
            </a:r>
            <a:endParaRPr kumimoji="1" lang="en-US" altLang="ja-JP" sz="2800" dirty="0" smtClean="0"/>
          </a:p>
          <a:p>
            <a:pPr algn="ctr"/>
            <a:r>
              <a:rPr kumimoji="1" lang="ja-JP" altLang="en-US" sz="2800" dirty="0" smtClean="0"/>
              <a:t>出版社から</a:t>
            </a:r>
            <a:endParaRPr kumimoji="1" lang="en-US" altLang="ja-JP" sz="2800" dirty="0" smtClean="0"/>
          </a:p>
          <a:p>
            <a:pPr algn="ctr"/>
            <a:r>
              <a:rPr kumimoji="1" lang="ja-JP" altLang="en-US" sz="2800" dirty="0" smtClean="0"/>
              <a:t>「献本」を</a:t>
            </a:r>
            <a:r>
              <a:rPr kumimoji="1" lang="en-US" altLang="ja-JP" sz="2800" dirty="0" smtClean="0"/>
              <a:t>GET</a:t>
            </a:r>
            <a:r>
              <a:rPr kumimoji="1" lang="ja-JP" altLang="en-US" sz="2800" dirty="0" smtClean="0"/>
              <a:t>！</a:t>
            </a:r>
            <a:endParaRPr kumimoji="1" lang="en-US" altLang="ja-JP" sz="2800" dirty="0" smtClean="0"/>
          </a:p>
        </p:txBody>
      </p:sp>
      <p:sp>
        <p:nvSpPr>
          <p:cNvPr id="11" name="テキスト ボックス 10"/>
          <p:cNvSpPr txBox="1"/>
          <p:nvPr/>
        </p:nvSpPr>
        <p:spPr>
          <a:xfrm>
            <a:off x="5167412" y="4339704"/>
            <a:ext cx="3822701" cy="1384995"/>
          </a:xfrm>
          <a:prstGeom prst="rect">
            <a:avLst/>
          </a:prstGeom>
          <a:noFill/>
        </p:spPr>
        <p:txBody>
          <a:bodyPr wrap="square" rtlCol="0">
            <a:spAutoFit/>
          </a:bodyPr>
          <a:lstStyle/>
          <a:p>
            <a:pPr algn="ctr"/>
            <a:r>
              <a:rPr kumimoji="1" lang="ja-JP" altLang="en-US" sz="2800" dirty="0" smtClean="0"/>
              <a:t>レビューへの“いいね”やレビュアーの</a:t>
            </a:r>
            <a:endParaRPr kumimoji="1" lang="en-US" altLang="ja-JP" sz="2800" dirty="0" smtClean="0"/>
          </a:p>
          <a:p>
            <a:pPr algn="ctr"/>
            <a:r>
              <a:rPr kumimoji="1" lang="ja-JP" altLang="en-US" sz="2800" dirty="0" smtClean="0"/>
              <a:t>フォローもできる</a:t>
            </a:r>
            <a:endParaRPr kumimoji="1" lang="ja-JP" altLang="en-US" sz="2800" dirty="0"/>
          </a:p>
        </p:txBody>
      </p:sp>
      <p:sp>
        <p:nvSpPr>
          <p:cNvPr id="2" name="スライド番号プレースホルダー 1"/>
          <p:cNvSpPr>
            <a:spLocks noGrp="1"/>
          </p:cNvSpPr>
          <p:nvPr>
            <p:ph type="sldNum" sz="quarter" idx="12"/>
          </p:nvPr>
        </p:nvSpPr>
        <p:spPr/>
        <p:txBody>
          <a:bodyPr/>
          <a:lstStyle/>
          <a:p>
            <a:fld id="{5DBAE4E6-4D12-4A48-9B6B-6FA0B79BEE93}" type="slidenum">
              <a:rPr lang="en-US" smtClean="0"/>
              <a:t>93</a:t>
            </a:fld>
            <a:endParaRPr lang="en-US"/>
          </a:p>
        </p:txBody>
      </p:sp>
    </p:spTree>
    <p:extLst>
      <p:ext uri="{BB962C8B-B14F-4D97-AF65-F5344CB8AC3E}">
        <p14:creationId xmlns:p14="http://schemas.microsoft.com/office/powerpoint/2010/main" val="327562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08400" y="223199"/>
            <a:ext cx="4699580" cy="71350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3600" dirty="0">
                <a:solidFill>
                  <a:schemeClr val="bg1"/>
                </a:solidFill>
                <a:latin typeface="メイリオ" panose="020B0604030504040204" pitchFamily="50" charset="-128"/>
                <a:ea typeface="メイリオ" panose="020B0604030504040204" pitchFamily="50" charset="-128"/>
              </a:rPr>
              <a:t>多様</a:t>
            </a:r>
            <a:r>
              <a:rPr lang="ja-JP" altLang="en-US" sz="3600" dirty="0" smtClean="0">
                <a:solidFill>
                  <a:schemeClr val="bg1"/>
                </a:solidFill>
                <a:latin typeface="メイリオ" panose="020B0604030504040204" pitchFamily="50" charset="-128"/>
                <a:ea typeface="メイリオ" panose="020B0604030504040204" pitchFamily="50" charset="-128"/>
              </a:rPr>
              <a:t>な出版</a:t>
            </a:r>
            <a:r>
              <a:rPr kumimoji="1" lang="ja-JP" altLang="en-US" sz="3600" dirty="0" smtClean="0">
                <a:solidFill>
                  <a:schemeClr val="bg1"/>
                </a:solidFill>
                <a:latin typeface="メイリオ" panose="020B0604030504040204" pitchFamily="50" charset="-128"/>
                <a:ea typeface="メイリオ" panose="020B0604030504040204" pitchFamily="50" charset="-128"/>
              </a:rPr>
              <a:t>広告</a:t>
            </a:r>
            <a:r>
              <a:rPr kumimoji="1" lang="en-US" altLang="ja-JP" sz="3600" dirty="0" smtClean="0">
                <a:solidFill>
                  <a:schemeClr val="bg1"/>
                </a:solidFill>
                <a:latin typeface="メイリオ" panose="020B0604030504040204" pitchFamily="50" charset="-128"/>
                <a:ea typeface="メイリオ" panose="020B0604030504040204" pitchFamily="50" charset="-128"/>
              </a:rPr>
              <a:t>2</a:t>
            </a:r>
            <a:endParaRPr lang="en-US" altLang="ja-JP" sz="3600" dirty="0" smtClean="0">
              <a:solidFill>
                <a:schemeClr val="bg1"/>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73648" y="1065865"/>
            <a:ext cx="7381892" cy="4616769"/>
          </a:xfrm>
          <a:prstGeom prst="rect">
            <a:avLst/>
          </a:prstGeom>
        </p:spPr>
      </p:pic>
      <p:sp>
        <p:nvSpPr>
          <p:cNvPr id="4" name="テキスト ボックス 3"/>
          <p:cNvSpPr txBox="1"/>
          <p:nvPr/>
        </p:nvSpPr>
        <p:spPr>
          <a:xfrm>
            <a:off x="822462" y="5791506"/>
            <a:ext cx="8084264" cy="954107"/>
          </a:xfrm>
          <a:prstGeom prst="rect">
            <a:avLst/>
          </a:prstGeom>
          <a:noFill/>
        </p:spPr>
        <p:txBody>
          <a:bodyPr wrap="none" rtlCol="0">
            <a:spAutoFit/>
          </a:bodyPr>
          <a:lstStyle/>
          <a:p>
            <a:r>
              <a:rPr kumimoji="1" lang="ja-JP" altLang="en-US" sz="2800" dirty="0" smtClean="0"/>
              <a:t>出版社が簡単に</a:t>
            </a:r>
            <a:r>
              <a:rPr kumimoji="1" lang="en-US" altLang="ja-JP" sz="2800" dirty="0" smtClean="0"/>
              <a:t>HP</a:t>
            </a:r>
            <a:r>
              <a:rPr kumimoji="1" lang="ja-JP" altLang="en-US" sz="2800" dirty="0" smtClean="0"/>
              <a:t>を作成し、</a:t>
            </a:r>
            <a:endParaRPr kumimoji="1" lang="en-US" altLang="ja-JP" sz="2800" dirty="0" smtClean="0"/>
          </a:p>
          <a:p>
            <a:r>
              <a:rPr kumimoji="1" lang="ja-JP" altLang="en-US" sz="2800" dirty="0" smtClean="0"/>
              <a:t>情報発信を行うことができるようにするサービス</a:t>
            </a:r>
            <a:endParaRPr kumimoji="1" lang="ja-JP" altLang="en-US" sz="2800" dirty="0"/>
          </a:p>
        </p:txBody>
      </p:sp>
      <p:sp>
        <p:nvSpPr>
          <p:cNvPr id="3" name="スライド番号プレースホルダー 2"/>
          <p:cNvSpPr>
            <a:spLocks noGrp="1"/>
          </p:cNvSpPr>
          <p:nvPr>
            <p:ph type="sldNum" sz="quarter" idx="12"/>
          </p:nvPr>
        </p:nvSpPr>
        <p:spPr/>
        <p:txBody>
          <a:bodyPr/>
          <a:lstStyle/>
          <a:p>
            <a:fld id="{5DBAE4E6-4D12-4A48-9B6B-6FA0B79BEE93}" type="slidenum">
              <a:rPr lang="en-US" smtClean="0"/>
              <a:t>94</a:t>
            </a:fld>
            <a:endParaRPr lang="en-US"/>
          </a:p>
        </p:txBody>
      </p:sp>
    </p:spTree>
    <p:extLst>
      <p:ext uri="{BB962C8B-B14F-4D97-AF65-F5344CB8AC3E}">
        <p14:creationId xmlns:p14="http://schemas.microsoft.com/office/powerpoint/2010/main" val="291504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08400" y="223199"/>
            <a:ext cx="3941298" cy="635445"/>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3600" dirty="0">
                <a:solidFill>
                  <a:schemeClr val="bg1"/>
                </a:solidFill>
                <a:latin typeface="メイリオ" panose="020B0604030504040204" pitchFamily="50" charset="-128"/>
                <a:ea typeface="メイリオ" panose="020B0604030504040204" pitchFamily="50" charset="-128"/>
              </a:rPr>
              <a:t>多様</a:t>
            </a:r>
            <a:r>
              <a:rPr lang="ja-JP" altLang="en-US" sz="3600" dirty="0" smtClean="0">
                <a:solidFill>
                  <a:schemeClr val="bg1"/>
                </a:solidFill>
                <a:latin typeface="メイリオ" panose="020B0604030504040204" pitchFamily="50" charset="-128"/>
                <a:ea typeface="メイリオ" panose="020B0604030504040204" pitchFamily="50" charset="-128"/>
              </a:rPr>
              <a:t>な出版</a:t>
            </a:r>
            <a:r>
              <a:rPr kumimoji="1" lang="ja-JP" altLang="en-US" sz="3600" dirty="0" smtClean="0">
                <a:solidFill>
                  <a:schemeClr val="bg1"/>
                </a:solidFill>
                <a:latin typeface="メイリオ" panose="020B0604030504040204" pitchFamily="50" charset="-128"/>
                <a:ea typeface="メイリオ" panose="020B0604030504040204" pitchFamily="50" charset="-128"/>
              </a:rPr>
              <a:t>広告</a:t>
            </a:r>
            <a:r>
              <a:rPr kumimoji="1" lang="en-US" altLang="ja-JP" sz="3600" dirty="0">
                <a:solidFill>
                  <a:schemeClr val="bg1"/>
                </a:solidFill>
                <a:latin typeface="メイリオ" panose="020B0604030504040204" pitchFamily="50" charset="-128"/>
                <a:ea typeface="メイリオ" panose="020B0604030504040204" pitchFamily="50" charset="-128"/>
              </a:rPr>
              <a:t>3</a:t>
            </a:r>
            <a:endParaRPr lang="en-US" altLang="ja-JP" sz="3600" dirty="0" smtClean="0">
              <a:solidFill>
                <a:schemeClr val="bg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2052752" y="5606834"/>
            <a:ext cx="5929828" cy="523220"/>
          </a:xfrm>
          <a:prstGeom prst="rect">
            <a:avLst/>
          </a:prstGeom>
          <a:noFill/>
        </p:spPr>
        <p:txBody>
          <a:bodyPr wrap="none" rtlCol="0">
            <a:spAutoFit/>
          </a:bodyPr>
          <a:lstStyle/>
          <a:p>
            <a:r>
              <a:rPr kumimoji="1" lang="ja-JP" altLang="en-US" sz="2800" dirty="0" smtClean="0"/>
              <a:t>電子書籍を試し読むことができる！</a:t>
            </a:r>
            <a:endParaRPr kumimoji="1" lang="en-US" altLang="ja-JP" sz="2800" dirty="0" smtClean="0"/>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9884" y="1475786"/>
            <a:ext cx="7536968" cy="4012346"/>
          </a:xfrm>
          <a:prstGeom prst="rect">
            <a:avLst/>
          </a:prstGeom>
        </p:spPr>
      </p:pic>
      <p:sp>
        <p:nvSpPr>
          <p:cNvPr id="7" name="テキスト ボックス 6"/>
          <p:cNvSpPr txBox="1"/>
          <p:nvPr/>
        </p:nvSpPr>
        <p:spPr>
          <a:xfrm>
            <a:off x="1720142" y="6105274"/>
            <a:ext cx="6288901" cy="523220"/>
          </a:xfrm>
          <a:prstGeom prst="rect">
            <a:avLst/>
          </a:prstGeom>
          <a:noFill/>
        </p:spPr>
        <p:txBody>
          <a:bodyPr wrap="none" rtlCol="0">
            <a:spAutoFit/>
          </a:bodyPr>
          <a:lstStyle/>
          <a:p>
            <a:r>
              <a:rPr kumimoji="1" lang="ja-JP" altLang="en-US" sz="2800" dirty="0"/>
              <a:t>ブラウザ</a:t>
            </a:r>
            <a:r>
              <a:rPr kumimoji="1" lang="ja-JP" altLang="en-US" sz="2800" dirty="0" smtClean="0"/>
              <a:t>を利用してよりシンプルに！</a:t>
            </a:r>
            <a:endParaRPr kumimoji="1" lang="en-US" altLang="ja-JP" sz="2800" dirty="0" smtClean="0"/>
          </a:p>
        </p:txBody>
      </p:sp>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400" y="888681"/>
            <a:ext cx="2417495" cy="1174212"/>
          </a:xfrm>
          <a:prstGeom prst="rect">
            <a:avLst/>
          </a:prstGeom>
        </p:spPr>
      </p:pic>
      <p:sp>
        <p:nvSpPr>
          <p:cNvPr id="2" name="スライド番号プレースホルダー 1"/>
          <p:cNvSpPr>
            <a:spLocks noGrp="1"/>
          </p:cNvSpPr>
          <p:nvPr>
            <p:ph type="sldNum" sz="quarter" idx="12"/>
          </p:nvPr>
        </p:nvSpPr>
        <p:spPr/>
        <p:txBody>
          <a:bodyPr/>
          <a:lstStyle/>
          <a:p>
            <a:fld id="{5DBAE4E6-4D12-4A48-9B6B-6FA0B79BEE93}" type="slidenum">
              <a:rPr lang="en-US" smtClean="0"/>
              <a:t>95</a:t>
            </a:fld>
            <a:endParaRPr lang="en-US"/>
          </a:p>
        </p:txBody>
      </p:sp>
    </p:spTree>
    <p:extLst>
      <p:ext uri="{BB962C8B-B14F-4D97-AF65-F5344CB8AC3E}">
        <p14:creationId xmlns:p14="http://schemas.microsoft.com/office/powerpoint/2010/main" val="3999112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96" y="193860"/>
            <a:ext cx="7846828" cy="848131"/>
          </a:xfrm>
          <a:solidFill>
            <a:schemeClr val="accent1"/>
          </a:solidFill>
        </p:spPr>
        <p:txBody>
          <a:bodyPr/>
          <a:lstStyle/>
          <a:p>
            <a:r>
              <a:rPr lang="ja-JP" altLang="en-US" sz="3600" dirty="0">
                <a:solidFill>
                  <a:schemeClr val="bg1"/>
                </a:solidFill>
                <a:latin typeface="+mn-ea"/>
                <a:ea typeface="+mn-ea"/>
                <a:cs typeface="ＭＳ Ｐゴシック"/>
              </a:rPr>
              <a:t>男女比・</a:t>
            </a:r>
            <a:r>
              <a:rPr lang="ja-JP" altLang="en-US" sz="3600" dirty="0" smtClean="0">
                <a:solidFill>
                  <a:schemeClr val="bg1"/>
                </a:solidFill>
                <a:latin typeface="+mn-ea"/>
                <a:ea typeface="+mn-ea"/>
                <a:cs typeface="ＭＳ Ｐゴシック"/>
              </a:rPr>
              <a:t>所属</a:t>
            </a:r>
            <a:r>
              <a:rPr lang="ja-JP" altLang="en-US" sz="3600" dirty="0">
                <a:solidFill>
                  <a:schemeClr val="bg1"/>
                </a:solidFill>
                <a:latin typeface="+mn-ea"/>
                <a:ea typeface="+mn-ea"/>
                <a:cs typeface="ＭＳ Ｐゴシック"/>
              </a:rPr>
              <a:t>・</a:t>
            </a:r>
            <a:r>
              <a:rPr lang="ja-JP" altLang="en-US" sz="3600" dirty="0" smtClean="0">
                <a:solidFill>
                  <a:schemeClr val="bg1"/>
                </a:solidFill>
                <a:latin typeface="+mn-ea"/>
                <a:ea typeface="+mn-ea"/>
                <a:cs typeface="ＭＳ Ｐゴシック"/>
              </a:rPr>
              <a:t>居住歴</a:t>
            </a:r>
            <a:r>
              <a:rPr lang="ja-JP" altLang="en-US" sz="3600" dirty="0">
                <a:solidFill>
                  <a:schemeClr val="bg1"/>
                </a:solidFill>
                <a:latin typeface="+mn-ea"/>
                <a:ea typeface="+mn-ea"/>
                <a:cs typeface="ＭＳ Ｐゴシック"/>
              </a:rPr>
              <a:t>・</a:t>
            </a:r>
            <a:r>
              <a:rPr lang="ja-JP" altLang="en-US" sz="3600" dirty="0" smtClean="0">
                <a:solidFill>
                  <a:schemeClr val="bg1"/>
                </a:solidFill>
                <a:latin typeface="+mn-ea"/>
                <a:ea typeface="+mn-ea"/>
                <a:cs typeface="ＭＳ Ｐゴシック"/>
              </a:rPr>
              <a:t>居住地</a:t>
            </a:r>
            <a:endParaRPr lang="en-US" dirty="0">
              <a:solidFill>
                <a:schemeClr val="bg1"/>
              </a:solidFill>
              <a:latin typeface="メイリオ" panose="020B0604030504040204" pitchFamily="50" charset="-128"/>
              <a:ea typeface="メイリオ" panose="020B0604030504040204" pitchFamily="50" charset="-128"/>
            </a:endParaRPr>
          </a:p>
        </p:txBody>
      </p:sp>
      <p:grpSp>
        <p:nvGrpSpPr>
          <p:cNvPr id="12" name="グループ化 11"/>
          <p:cNvGrpSpPr/>
          <p:nvPr/>
        </p:nvGrpSpPr>
        <p:grpSpPr>
          <a:xfrm>
            <a:off x="648586" y="1530372"/>
            <a:ext cx="4040372" cy="1372317"/>
            <a:chOff x="0" y="0"/>
            <a:chExt cx="4098814" cy="1884574"/>
          </a:xfrm>
        </p:grpSpPr>
        <p:pic>
          <p:nvPicPr>
            <p:cNvPr id="13" name="図 12"/>
            <p:cNvPicPr>
              <a:picLocks noChangeAspect="1"/>
            </p:cNvPicPr>
            <p:nvPr/>
          </p:nvPicPr>
          <p:blipFill>
            <a:blip r:embed="rId2"/>
            <a:stretch>
              <a:fillRect/>
            </a:stretch>
          </p:blipFill>
          <p:spPr>
            <a:xfrm>
              <a:off x="0" y="0"/>
              <a:ext cx="4098814" cy="1884574"/>
            </a:xfrm>
            <a:prstGeom prst="rect">
              <a:avLst/>
            </a:prstGeom>
          </p:spPr>
        </p:pic>
        <p:sp>
          <p:nvSpPr>
            <p:cNvPr id="14" name="テキスト ボックス 3"/>
            <p:cNvSpPr txBox="1"/>
            <p:nvPr/>
          </p:nvSpPr>
          <p:spPr>
            <a:xfrm>
              <a:off x="266700" y="342900"/>
              <a:ext cx="400200" cy="216704"/>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377">
                <a:defRPr/>
              </a:pPr>
              <a:r>
                <a:rPr lang="en-US" altLang="ja-JP" kern="0">
                  <a:solidFill>
                    <a:sysClr val="windowText" lastClr="000000"/>
                  </a:solidFill>
                  <a:latin typeface="Calibri" panose="020F0502020204030204"/>
                  <a:ea typeface="游ゴシック" panose="020B0400000000000000" pitchFamily="50" charset="-128"/>
                </a:rPr>
                <a:t>n=189</a:t>
              </a:r>
              <a:endParaRPr lang="ja-JP" altLang="en-US" kern="0">
                <a:solidFill>
                  <a:sysClr val="windowText" lastClr="000000"/>
                </a:solidFill>
                <a:latin typeface="Calibri" panose="020F0502020204030204"/>
                <a:ea typeface="游ゴシック" panose="020B0400000000000000" pitchFamily="50" charset="-128"/>
              </a:endParaRPr>
            </a:p>
          </p:txBody>
        </p:sp>
      </p:grpSp>
      <p:pic>
        <p:nvPicPr>
          <p:cNvPr id="15" name="図 14"/>
          <p:cNvPicPr>
            <a:picLocks noChangeAspect="1"/>
          </p:cNvPicPr>
          <p:nvPr/>
        </p:nvPicPr>
        <p:blipFill>
          <a:blip r:embed="rId3"/>
          <a:stretch>
            <a:fillRect/>
          </a:stretch>
        </p:blipFill>
        <p:spPr>
          <a:xfrm>
            <a:off x="4824264" y="1546066"/>
            <a:ext cx="3964017" cy="1340927"/>
          </a:xfrm>
          <a:prstGeom prst="rect">
            <a:avLst/>
          </a:prstGeom>
        </p:spPr>
      </p:pic>
      <p:pic>
        <p:nvPicPr>
          <p:cNvPr id="16" name="図 15"/>
          <p:cNvPicPr>
            <a:picLocks noChangeAspect="1"/>
          </p:cNvPicPr>
          <p:nvPr/>
        </p:nvPicPr>
        <p:blipFill>
          <a:blip r:embed="rId4"/>
          <a:stretch>
            <a:fillRect/>
          </a:stretch>
        </p:blipFill>
        <p:spPr>
          <a:xfrm>
            <a:off x="1831353" y="3156801"/>
            <a:ext cx="5715209" cy="1418280"/>
          </a:xfrm>
          <a:prstGeom prst="rect">
            <a:avLst/>
          </a:prstGeom>
        </p:spPr>
      </p:pic>
      <p:pic>
        <p:nvPicPr>
          <p:cNvPr id="18" name="図 17"/>
          <p:cNvPicPr>
            <a:picLocks noChangeAspect="1"/>
          </p:cNvPicPr>
          <p:nvPr/>
        </p:nvPicPr>
        <p:blipFill>
          <a:blip r:embed="rId5"/>
          <a:stretch>
            <a:fillRect/>
          </a:stretch>
        </p:blipFill>
        <p:spPr>
          <a:xfrm>
            <a:off x="1831353" y="4943875"/>
            <a:ext cx="5764233" cy="1296081"/>
          </a:xfrm>
          <a:prstGeom prst="rect">
            <a:avLst/>
          </a:prstGeom>
        </p:spPr>
      </p:pic>
      <p:sp>
        <p:nvSpPr>
          <p:cNvPr id="4" name="スライド番号プレースホルダー 3"/>
          <p:cNvSpPr>
            <a:spLocks noGrp="1"/>
          </p:cNvSpPr>
          <p:nvPr>
            <p:ph type="sldNum" sz="quarter" idx="12"/>
          </p:nvPr>
        </p:nvSpPr>
        <p:spPr/>
        <p:txBody>
          <a:bodyPr/>
          <a:lstStyle/>
          <a:p>
            <a:fld id="{5DBAE4E6-4D12-4A48-9B6B-6FA0B79BEE93}" type="slidenum">
              <a:rPr lang="en-US" smtClean="0"/>
              <a:t>96</a:t>
            </a:fld>
            <a:endParaRPr lang="en-US"/>
          </a:p>
        </p:txBody>
      </p:sp>
    </p:spTree>
    <p:extLst>
      <p:ext uri="{BB962C8B-B14F-4D97-AF65-F5344CB8AC3E}">
        <p14:creationId xmlns:p14="http://schemas.microsoft.com/office/powerpoint/2010/main" val="81612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713218" y="2082002"/>
            <a:ext cx="3969247" cy="1527262"/>
          </a:xfrm>
          <a:prstGeom prst="rect">
            <a:avLst/>
          </a:prstGeom>
        </p:spPr>
      </p:pic>
      <p:pic>
        <p:nvPicPr>
          <p:cNvPr id="17" name="図 16"/>
          <p:cNvPicPr>
            <a:picLocks noChangeAspect="1"/>
          </p:cNvPicPr>
          <p:nvPr/>
        </p:nvPicPr>
        <p:blipFill>
          <a:blip r:embed="rId3"/>
          <a:stretch>
            <a:fillRect/>
          </a:stretch>
        </p:blipFill>
        <p:spPr>
          <a:xfrm>
            <a:off x="4922871" y="2082002"/>
            <a:ext cx="3969247" cy="1527262"/>
          </a:xfrm>
          <a:prstGeom prst="rect">
            <a:avLst/>
          </a:prstGeom>
        </p:spPr>
      </p:pic>
      <p:pic>
        <p:nvPicPr>
          <p:cNvPr id="19" name="図 18"/>
          <p:cNvPicPr>
            <a:picLocks noChangeAspect="1"/>
          </p:cNvPicPr>
          <p:nvPr/>
        </p:nvPicPr>
        <p:blipFill>
          <a:blip r:embed="rId4"/>
          <a:stretch>
            <a:fillRect/>
          </a:stretch>
        </p:blipFill>
        <p:spPr>
          <a:xfrm>
            <a:off x="701744" y="4460836"/>
            <a:ext cx="3969247" cy="1527262"/>
          </a:xfrm>
          <a:prstGeom prst="rect">
            <a:avLst/>
          </a:prstGeom>
        </p:spPr>
      </p:pic>
      <p:pic>
        <p:nvPicPr>
          <p:cNvPr id="20" name="図 19"/>
          <p:cNvPicPr>
            <a:picLocks noChangeAspect="1"/>
          </p:cNvPicPr>
          <p:nvPr/>
        </p:nvPicPr>
        <p:blipFill>
          <a:blip r:embed="rId5"/>
          <a:stretch>
            <a:fillRect/>
          </a:stretch>
        </p:blipFill>
        <p:spPr>
          <a:xfrm>
            <a:off x="4922872" y="4460836"/>
            <a:ext cx="3969247" cy="1527262"/>
          </a:xfrm>
          <a:prstGeom prst="rect">
            <a:avLst/>
          </a:prstGeom>
        </p:spPr>
      </p:pic>
      <p:sp>
        <p:nvSpPr>
          <p:cNvPr id="10" name="Title 1"/>
          <p:cNvSpPr txBox="1">
            <a:spLocks/>
          </p:cNvSpPr>
          <p:nvPr/>
        </p:nvSpPr>
        <p:spPr>
          <a:xfrm>
            <a:off x="701744" y="361035"/>
            <a:ext cx="5380074" cy="1454187"/>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pPr>
              <a:spcBef>
                <a:spcPts val="600"/>
              </a:spcBef>
            </a:pPr>
            <a:r>
              <a:rPr lang="ja-JP" altLang="en-US" sz="4000" dirty="0">
                <a:solidFill>
                  <a:schemeClr val="bg1"/>
                </a:solidFill>
                <a:latin typeface="+mj-ea"/>
                <a:cs typeface="ＭＳ Ｐゴシック"/>
              </a:rPr>
              <a:t>書籍を読む</a:t>
            </a:r>
            <a:r>
              <a:rPr lang="ja-JP" altLang="en-US" sz="4000" dirty="0" smtClean="0">
                <a:solidFill>
                  <a:schemeClr val="bg1"/>
                </a:solidFill>
                <a:latin typeface="+mj-ea"/>
                <a:cs typeface="ＭＳ Ｐゴシック"/>
              </a:rPr>
              <a:t>頻度</a:t>
            </a:r>
            <a:endParaRPr lang="en-US" altLang="ja-JP" sz="4000" dirty="0" smtClean="0">
              <a:solidFill>
                <a:schemeClr val="bg1"/>
              </a:solidFill>
              <a:latin typeface="+mj-ea"/>
              <a:cs typeface="ＭＳ Ｐゴシック"/>
            </a:endParaRPr>
          </a:p>
          <a:p>
            <a:pPr>
              <a:spcBef>
                <a:spcPts val="600"/>
              </a:spcBef>
            </a:pPr>
            <a:r>
              <a:rPr lang="ja-JP" altLang="en-US" sz="4000" dirty="0" smtClean="0">
                <a:solidFill>
                  <a:schemeClr val="bg1"/>
                </a:solidFill>
                <a:latin typeface="+mj-ea"/>
                <a:cs typeface="ＭＳ Ｐゴシック"/>
              </a:rPr>
              <a:t>（</a:t>
            </a:r>
            <a:r>
              <a:rPr lang="ja-JP" altLang="en-US" sz="4000" dirty="0">
                <a:solidFill>
                  <a:schemeClr val="bg1"/>
                </a:solidFill>
                <a:latin typeface="+mj-ea"/>
                <a:cs typeface="ＭＳ Ｐゴシック"/>
              </a:rPr>
              <a:t>ジャンル別）</a:t>
            </a:r>
            <a:endParaRPr lang="en-US" altLang="ja-JP" sz="4000" dirty="0">
              <a:solidFill>
                <a:schemeClr val="bg1"/>
              </a:solidFill>
              <a:latin typeface="+mj-ea"/>
              <a:cs typeface="ＭＳ Ｐゴシック"/>
            </a:endParaRPr>
          </a:p>
        </p:txBody>
      </p:sp>
      <p:sp>
        <p:nvSpPr>
          <p:cNvPr id="5" name="スライド番号プレースホルダー 4"/>
          <p:cNvSpPr>
            <a:spLocks noGrp="1"/>
          </p:cNvSpPr>
          <p:nvPr>
            <p:ph type="sldNum" sz="quarter" idx="12"/>
          </p:nvPr>
        </p:nvSpPr>
        <p:spPr/>
        <p:txBody>
          <a:bodyPr/>
          <a:lstStyle/>
          <a:p>
            <a:fld id="{5DBAE4E6-4D12-4A48-9B6B-6FA0B79BEE93}" type="slidenum">
              <a:rPr lang="en-US" smtClean="0"/>
              <a:t>97</a:t>
            </a:fld>
            <a:endParaRPr lang="en-US"/>
          </a:p>
        </p:txBody>
      </p:sp>
    </p:spTree>
    <p:extLst>
      <p:ext uri="{BB962C8B-B14F-4D97-AF65-F5344CB8AC3E}">
        <p14:creationId xmlns:p14="http://schemas.microsoft.com/office/powerpoint/2010/main" val="4127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903769" y="3938988"/>
            <a:ext cx="7921256" cy="2420331"/>
          </a:xfrm>
          <a:prstGeom prst="rect">
            <a:avLst/>
          </a:prstGeom>
        </p:spPr>
      </p:pic>
      <p:pic>
        <p:nvPicPr>
          <p:cNvPr id="4" name="図 3"/>
          <p:cNvPicPr>
            <a:picLocks noChangeAspect="1"/>
          </p:cNvPicPr>
          <p:nvPr/>
        </p:nvPicPr>
        <p:blipFill>
          <a:blip r:embed="rId3"/>
          <a:stretch>
            <a:fillRect/>
          </a:stretch>
        </p:blipFill>
        <p:spPr>
          <a:xfrm>
            <a:off x="903768" y="1288342"/>
            <a:ext cx="7921256" cy="2420331"/>
          </a:xfrm>
          <a:prstGeom prst="rect">
            <a:avLst/>
          </a:prstGeom>
        </p:spPr>
      </p:pic>
      <p:sp>
        <p:nvSpPr>
          <p:cNvPr id="9" name="Title 1"/>
          <p:cNvSpPr txBox="1">
            <a:spLocks/>
          </p:cNvSpPr>
          <p:nvPr/>
        </p:nvSpPr>
        <p:spPr>
          <a:xfrm>
            <a:off x="648586" y="193860"/>
            <a:ext cx="5348177" cy="868363"/>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a:lstStyle>
          <a:p>
            <a:r>
              <a:rPr lang="ja-JP" altLang="en-US" sz="4000" dirty="0" smtClean="0">
                <a:solidFill>
                  <a:schemeClr val="bg1"/>
                </a:solidFill>
                <a:latin typeface="メイリオ" panose="020B0604030504040204" pitchFamily="50" charset="-128"/>
                <a:ea typeface="メイリオ" panose="020B0604030504040204" pitchFamily="50" charset="-128"/>
              </a:rPr>
              <a:t>書店来店頻度・目的</a:t>
            </a:r>
            <a:endParaRPr lang="en-US" sz="4000" dirty="0">
              <a:solidFill>
                <a:schemeClr val="bg1"/>
              </a:solidFill>
              <a:latin typeface="メイリオ" panose="020B0604030504040204" pitchFamily="50" charset="-128"/>
              <a:ea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fld id="{5DBAE4E6-4D12-4A48-9B6B-6FA0B79BEE93}" type="slidenum">
              <a:rPr lang="en-US" smtClean="0"/>
              <a:t>98</a:t>
            </a:fld>
            <a:endParaRPr lang="en-US"/>
          </a:p>
        </p:txBody>
      </p:sp>
    </p:spTree>
    <p:extLst>
      <p:ext uri="{BB962C8B-B14F-4D97-AF65-F5344CB8AC3E}">
        <p14:creationId xmlns:p14="http://schemas.microsoft.com/office/powerpoint/2010/main" val="289156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765210" y="2381693"/>
            <a:ext cx="7870824" cy="2489703"/>
          </a:xfrm>
          <a:prstGeom prst="rect">
            <a:avLst/>
          </a:prstGeom>
        </p:spPr>
      </p:pic>
      <p:sp>
        <p:nvSpPr>
          <p:cNvPr id="9" name="Title 1"/>
          <p:cNvSpPr>
            <a:spLocks noGrp="1"/>
          </p:cNvSpPr>
          <p:nvPr>
            <p:ph type="title"/>
          </p:nvPr>
        </p:nvSpPr>
        <p:spPr>
          <a:xfrm>
            <a:off x="648586" y="193860"/>
            <a:ext cx="4912242" cy="86836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主に訪れる書店</a:t>
            </a:r>
            <a:endParaRPr lang="en-US" dirty="0">
              <a:solidFill>
                <a:schemeClr val="bg1"/>
              </a:solidFill>
              <a:latin typeface="メイリオ" panose="020B0604030504040204" pitchFamily="50" charset="-128"/>
              <a:ea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fld id="{5DBAE4E6-4D12-4A48-9B6B-6FA0B79BEE93}" type="slidenum">
              <a:rPr lang="en-US" smtClean="0"/>
              <a:t>99</a:t>
            </a:fld>
            <a:endParaRPr lang="en-US"/>
          </a:p>
        </p:txBody>
      </p:sp>
    </p:spTree>
    <p:extLst>
      <p:ext uri="{BB962C8B-B14F-4D97-AF65-F5344CB8AC3E}">
        <p14:creationId xmlns:p14="http://schemas.microsoft.com/office/powerpoint/2010/main" val="937743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dition">
  <a:themeElements>
    <a:clrScheme name="テクノロジー">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伝統.thmx</Template>
  <TotalTime>3841</TotalTime>
  <Words>4773</Words>
  <Application>Microsoft Office PowerPoint</Application>
  <PresentationFormat>画面に合わせる (4:3)</PresentationFormat>
  <Paragraphs>1425</Paragraphs>
  <Slides>111</Slides>
  <Notes>54</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111</vt:i4>
      </vt:variant>
    </vt:vector>
  </HeadingPairs>
  <TitlesOfParts>
    <vt:vector size="126" baseType="lpstr">
      <vt:lpstr>DFKai-SB</vt:lpstr>
      <vt:lpstr>HGPｺﾞｼｯｸE</vt:lpstr>
      <vt:lpstr>HGP行書体</vt:lpstr>
      <vt:lpstr>Microsoft JhengHei UI Light</vt:lpstr>
      <vt:lpstr>ＭＳ Ｐゴシック</vt:lpstr>
      <vt:lpstr>ＭＳ ゴシック</vt:lpstr>
      <vt:lpstr>ＭＳ 明朝</vt:lpstr>
      <vt:lpstr>ヒラギノ角ゴ Pro W3</vt:lpstr>
      <vt:lpstr>メイリオ</vt:lpstr>
      <vt:lpstr>游ゴシック</vt:lpstr>
      <vt:lpstr>Arial</vt:lpstr>
      <vt:lpstr>Calibri</vt:lpstr>
      <vt:lpstr>Candara</vt:lpstr>
      <vt:lpstr>Wingdings</vt:lpstr>
      <vt:lpstr>Tradition</vt:lpstr>
      <vt:lpstr>書店消滅</vt:lpstr>
      <vt:lpstr>最終発表の流れ</vt:lpstr>
      <vt:lpstr>PowerPoint プレゼンテーション</vt:lpstr>
      <vt:lpstr>　</vt:lpstr>
      <vt:lpstr>全国的な 書店消滅の傾向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書店消滅の影響</vt:lpstr>
      <vt:lpstr>書店消滅の影響</vt:lpstr>
      <vt:lpstr>実習の目的</vt:lpstr>
      <vt:lpstr>ヒアリング調査</vt:lpstr>
      <vt:lpstr>PowerPoint プレゼンテーション</vt:lpstr>
      <vt:lpstr>PowerPoint プレゼンテーション</vt:lpstr>
      <vt:lpstr>PowerPoint プレゼンテーション</vt:lpstr>
      <vt:lpstr>PowerPoint プレゼンテーション</vt:lpstr>
      <vt:lpstr>アンケート調査</vt:lpstr>
      <vt:lpstr>PowerPoint プレゼンテーション</vt:lpstr>
      <vt:lpstr>筑波大生の実態</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取次業者とは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問題点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参考文献</vt:lpstr>
      <vt:lpstr>以下予備スライド</vt:lpstr>
      <vt:lpstr>PowerPoint プレゼンテーション</vt:lpstr>
      <vt:lpstr>PowerPoint プレゼンテーション</vt:lpstr>
      <vt:lpstr>PowerPoint プレゼンテーション</vt:lpstr>
      <vt:lpstr>PowerPoint プレゼンテーション</vt:lpstr>
      <vt:lpstr>年間売上高の仮定の導入</vt:lpstr>
      <vt:lpstr>筑波大学の構成比</vt:lpstr>
      <vt:lpstr>業界内での利益分配</vt:lpstr>
      <vt:lpstr>書店ゼロ地域</vt:lpstr>
      <vt:lpstr>全国的な 書店消滅の傾向</vt:lpstr>
      <vt:lpstr>再販制度</vt:lpstr>
      <vt:lpstr>委託販売①</vt:lpstr>
      <vt:lpstr>委託販売②</vt:lpstr>
      <vt:lpstr>委託販売（以前）</vt:lpstr>
      <vt:lpstr>委託販売（出版社）</vt:lpstr>
      <vt:lpstr>委託販売（現在）</vt:lpstr>
      <vt:lpstr>流通の問題点</vt:lpstr>
      <vt:lpstr>取次と書店</vt:lpstr>
      <vt:lpstr>取次と書店</vt:lpstr>
      <vt:lpstr>少子高齢化</vt:lpstr>
      <vt:lpstr>人口減少</vt:lpstr>
      <vt:lpstr>年齢階層別不読率</vt:lpstr>
      <vt:lpstr>ネット通販の影響</vt:lpstr>
      <vt:lpstr>電子書籍の台頭</vt:lpstr>
      <vt:lpstr>電子書籍の価格</vt:lpstr>
      <vt:lpstr>ひょうたん書店閉店</vt:lpstr>
      <vt:lpstr>閉店した書店 ＠つくば</vt:lpstr>
      <vt:lpstr>PowerPoint プレゼンテーション</vt:lpstr>
      <vt:lpstr>1993年のアンケート</vt:lpstr>
      <vt:lpstr>PowerPoint プレゼンテーション</vt:lpstr>
      <vt:lpstr>PowerPoint プレゼンテーション</vt:lpstr>
      <vt:lpstr>PowerPoint プレゼンテーション</vt:lpstr>
      <vt:lpstr>男女比・所属・居住歴・居住地</vt:lpstr>
      <vt:lpstr>PowerPoint プレゼンテーション</vt:lpstr>
      <vt:lpstr>PowerPoint プレゼンテーション</vt:lpstr>
      <vt:lpstr>主に訪れる書店</vt:lpstr>
      <vt:lpstr>PowerPoint プレゼンテーション</vt:lpstr>
      <vt:lpstr>ネットではなく 書店を使う理由</vt:lpstr>
      <vt:lpstr>ネット通販を使う 理由</vt:lpstr>
      <vt:lpstr>電子書籍 利用金額・利用理由</vt:lpstr>
      <vt:lpstr>中古本購入額/年</vt:lpstr>
      <vt:lpstr>図書館利用頻度</vt:lpstr>
      <vt:lpstr>図書館で読む本のジャンル</vt:lpstr>
      <vt:lpstr>図書館利用理由</vt:lpstr>
      <vt:lpstr>友朋堂を訪れたか</vt:lpstr>
      <vt:lpstr>利用頻度</vt:lpstr>
      <vt:lpstr>本の入手方法 書店来訪頻度の変化</vt:lpstr>
      <vt:lpstr>研究学園にふさわしい書店</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書店消滅</dc:title>
  <dc:creator>melu</dc:creator>
  <cp:lastModifiedBy>中島　遥希</cp:lastModifiedBy>
  <cp:revision>211</cp:revision>
  <dcterms:created xsi:type="dcterms:W3CDTF">2016-06-10T05:13:00Z</dcterms:created>
  <dcterms:modified xsi:type="dcterms:W3CDTF">2016-06-23T13:16:13Z</dcterms:modified>
</cp:coreProperties>
</file>