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</p:sldMasterIdLst>
  <p:sldIdLst>
    <p:sldId id="288" r:id="rId7"/>
    <p:sldId id="289" r:id="rId8"/>
    <p:sldId id="290" r:id="rId9"/>
    <p:sldId id="298" r:id="rId10"/>
    <p:sldId id="292" r:id="rId11"/>
    <p:sldId id="293" r:id="rId12"/>
    <p:sldId id="319" r:id="rId13"/>
    <p:sldId id="294" r:id="rId14"/>
    <p:sldId id="295" r:id="rId15"/>
    <p:sldId id="296" r:id="rId16"/>
    <p:sldId id="281" r:id="rId17"/>
    <p:sldId id="299" r:id="rId18"/>
    <p:sldId id="269" r:id="rId19"/>
    <p:sldId id="316" r:id="rId20"/>
    <p:sldId id="270" r:id="rId21"/>
    <p:sldId id="271" r:id="rId22"/>
    <p:sldId id="266" r:id="rId23"/>
    <p:sldId id="267" r:id="rId24"/>
    <p:sldId id="268" r:id="rId25"/>
    <p:sldId id="259" r:id="rId26"/>
    <p:sldId id="260" r:id="rId27"/>
    <p:sldId id="321" r:id="rId28"/>
    <p:sldId id="322" r:id="rId29"/>
    <p:sldId id="263" r:id="rId30"/>
    <p:sldId id="264" r:id="rId31"/>
    <p:sldId id="265" r:id="rId32"/>
    <p:sldId id="285" r:id="rId33"/>
    <p:sldId id="286" r:id="rId34"/>
    <p:sldId id="287" r:id="rId35"/>
    <p:sldId id="317" r:id="rId36"/>
    <p:sldId id="291" r:id="rId37"/>
    <p:sldId id="323" r:id="rId38"/>
    <p:sldId id="318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現在の住まい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C245623-07D9-4794-9209-9597D345C4FA}" type="VALUE">
                      <a:rPr lang="en-US" altLang="ja-JP" smtClean="0"/>
                      <a:pPr/>
                      <a:t>[値]</a:t>
                    </a:fld>
                    <a:r>
                      <a:rPr lang="ja-JP" altLang="en-US" baseline="0" smtClean="0"/>
                      <a:t>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9923D78-4EB8-473C-A92F-A13080C0EFE7}" type="VALUE">
                      <a:rPr lang="en-US" altLang="ja-JP" smtClean="0"/>
                      <a:pPr/>
                      <a:t>[値]</a:t>
                    </a:fld>
                    <a:r>
                      <a:rPr lang="en-US" altLang="ja-JP" baseline="0" dirty="0" smtClean="0"/>
                      <a:t>, </a:t>
                    </a:r>
                    <a:r>
                      <a:rPr lang="ja-JP" altLang="en-US" baseline="0" dirty="0" smtClean="0"/>
                      <a:t>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915CE79-B768-4F2D-8606-BE5FAC927603}" type="VALUE">
                      <a:rPr lang="en-US" altLang="ja-JP" smtClean="0"/>
                      <a:pPr/>
                      <a:t>[値]</a:t>
                    </a:fld>
                    <a:r>
                      <a:rPr lang="ja-JP" altLang="en-US" baseline="0" smtClean="0"/>
                      <a:t>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CB18268-A15E-4AD5-AD31-DCB635EEF938}" type="VALUE">
                      <a:rPr lang="en-US" altLang="ja-JP"/>
                      <a:pPr/>
                      <a:t>[値]</a:t>
                    </a:fld>
                    <a:r>
                      <a:rPr lang="en-US" altLang="ja-JP" baseline="0" smtClean="0"/>
                      <a:t>,</a:t>
                    </a:r>
                    <a:r>
                      <a:rPr lang="ja-JP" altLang="en-US" baseline="0" smtClean="0"/>
                      <a:t>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95A1A38-A062-46DE-8B45-3BB60CFFF9AD}" type="VALUE">
                      <a:rPr lang="en-US" altLang="ja-JP" smtClean="0"/>
                      <a:pPr/>
                      <a:t>[値]</a:t>
                    </a:fld>
                    <a:r>
                      <a:rPr lang="ja-JP" altLang="en-US" baseline="0" smtClean="0"/>
                      <a:t>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38315F9-BB09-41A8-89BE-078766E9411E}" type="VALUE">
                      <a:rPr lang="en-US" altLang="ja-JP" smtClean="0"/>
                      <a:pPr/>
                      <a:t>[値]</a:t>
                    </a:fld>
                    <a:r>
                      <a:rPr lang="ja-JP" altLang="en-US" baseline="0" smtClean="0"/>
                      <a:t>％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学生宿舎</c:v>
                </c:pt>
                <c:pt idx="1">
                  <c:v>民間のアパート・マンション</c:v>
                </c:pt>
                <c:pt idx="2">
                  <c:v>親と同居</c:v>
                </c:pt>
                <c:pt idx="3">
                  <c:v>親戚・知人宅</c:v>
                </c:pt>
                <c:pt idx="4">
                  <c:v>その他</c:v>
                </c:pt>
                <c:pt idx="5">
                  <c:v>無回答・無効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60.9</c:v>
                </c:pt>
                <c:pt idx="2">
                  <c:v>15.7</c:v>
                </c:pt>
                <c:pt idx="3">
                  <c:v>0.2</c:v>
                </c:pt>
                <c:pt idx="4">
                  <c:v>0.3</c:v>
                </c:pt>
                <c:pt idx="5">
                  <c:v>0.9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85800038884032"/>
          <c:y val="0.33612139560133392"/>
          <c:w val="0.37414199961115974"/>
          <c:h val="0.464971984967618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9418C-3A03-4FE0-83FE-60B548D3A4A9}" type="doc">
      <dgm:prSet loTypeId="urn:microsoft.com/office/officeart/2005/8/layout/vProcess5" loCatId="process" qsTypeId="urn:microsoft.com/office/officeart/2009/2/quickstyle/3d8" qsCatId="3D" csTypeId="urn:microsoft.com/office/officeart/2005/8/colors/accent5_3" csCatId="accent5" phldr="1"/>
      <dgm:spPr/>
      <dgm:t>
        <a:bodyPr/>
        <a:lstStyle/>
        <a:p>
          <a:endParaRPr kumimoji="1" lang="ja-JP" altLang="en-US"/>
        </a:p>
      </dgm:t>
    </dgm:pt>
    <dgm:pt modelId="{10BA117A-9D3F-4F66-9286-D5AD3E9FD6B9}">
      <dgm:prSet phldrT="[テキスト]"/>
      <dgm:spPr/>
      <dgm:t>
        <a:bodyPr/>
        <a:lstStyle/>
        <a:p>
          <a:r>
            <a:rPr lang="ja-JP" dirty="0" smtClean="0"/>
            <a:t>問題意識、研究背景</a:t>
          </a:r>
          <a:endParaRPr kumimoji="1" lang="ja-JP" altLang="en-US" dirty="0"/>
        </a:p>
      </dgm:t>
    </dgm:pt>
    <dgm:pt modelId="{7ADE547A-3F55-4FB3-8C61-AD6593BAB084}" type="parTrans" cxnId="{9D85622E-E25A-4B45-B992-E0AE04355AA4}">
      <dgm:prSet/>
      <dgm:spPr/>
      <dgm:t>
        <a:bodyPr/>
        <a:lstStyle/>
        <a:p>
          <a:endParaRPr kumimoji="1" lang="ja-JP" altLang="en-US"/>
        </a:p>
      </dgm:t>
    </dgm:pt>
    <dgm:pt modelId="{5AB86724-B480-4E0B-8BAD-72A3BDAC11B3}" type="sibTrans" cxnId="{9D85622E-E25A-4B45-B992-E0AE04355AA4}">
      <dgm:prSet/>
      <dgm:spPr/>
      <dgm:t>
        <a:bodyPr/>
        <a:lstStyle/>
        <a:p>
          <a:endParaRPr kumimoji="1" lang="ja-JP" altLang="en-US"/>
        </a:p>
      </dgm:t>
    </dgm:pt>
    <dgm:pt modelId="{E70782CA-F954-472D-8291-4B920B9C1EFF}">
      <dgm:prSet phldrT="[テキスト]" phldr="1"/>
      <dgm:spPr/>
      <dgm:t>
        <a:bodyPr/>
        <a:lstStyle/>
        <a:p>
          <a:endParaRPr kumimoji="1" lang="ja-JP" altLang="en-US"/>
        </a:p>
      </dgm:t>
    </dgm:pt>
    <dgm:pt modelId="{81A99E4F-0B6D-457B-9BE7-230B0AE1650B}" type="parTrans" cxnId="{9F28426F-B7CA-4142-9C25-A3F7FDA0464C}">
      <dgm:prSet/>
      <dgm:spPr/>
      <dgm:t>
        <a:bodyPr/>
        <a:lstStyle/>
        <a:p>
          <a:endParaRPr kumimoji="1" lang="ja-JP" altLang="en-US"/>
        </a:p>
      </dgm:t>
    </dgm:pt>
    <dgm:pt modelId="{ECCA0F53-C976-4E36-A373-DFC667D0D6C8}" type="sibTrans" cxnId="{9F28426F-B7CA-4142-9C25-A3F7FDA0464C}">
      <dgm:prSet/>
      <dgm:spPr/>
      <dgm:t>
        <a:bodyPr/>
        <a:lstStyle/>
        <a:p>
          <a:endParaRPr kumimoji="1" lang="ja-JP" altLang="en-US"/>
        </a:p>
      </dgm:t>
    </dgm:pt>
    <dgm:pt modelId="{2A15BC56-7C39-41E9-90FB-DD0873CCDBB7}">
      <dgm:prSet phldrT="[テキスト]" phldr="1"/>
      <dgm:spPr/>
      <dgm:t>
        <a:bodyPr/>
        <a:lstStyle/>
        <a:p>
          <a:endParaRPr kumimoji="1" lang="ja-JP" altLang="en-US"/>
        </a:p>
      </dgm:t>
    </dgm:pt>
    <dgm:pt modelId="{2F59574D-2FBD-426A-B630-3D6F1BB395BF}" type="parTrans" cxnId="{63E228CE-A5B5-4A40-B4A3-316B00D72BF3}">
      <dgm:prSet/>
      <dgm:spPr/>
      <dgm:t>
        <a:bodyPr/>
        <a:lstStyle/>
        <a:p>
          <a:endParaRPr kumimoji="1" lang="ja-JP" altLang="en-US"/>
        </a:p>
      </dgm:t>
    </dgm:pt>
    <dgm:pt modelId="{D13238EC-A8C7-4D05-AEFA-53EF5B218691}" type="sibTrans" cxnId="{63E228CE-A5B5-4A40-B4A3-316B00D72BF3}">
      <dgm:prSet/>
      <dgm:spPr/>
      <dgm:t>
        <a:bodyPr/>
        <a:lstStyle/>
        <a:p>
          <a:endParaRPr kumimoji="1" lang="ja-JP" altLang="en-US"/>
        </a:p>
      </dgm:t>
    </dgm:pt>
    <dgm:pt modelId="{83D2E29D-602A-43CC-962E-82B5A964EB11}">
      <dgm:prSet/>
      <dgm:spPr/>
      <dgm:t>
        <a:bodyPr/>
        <a:lstStyle/>
        <a:p>
          <a:r>
            <a:rPr lang="ja-JP" smtClean="0"/>
            <a:t>研究の目的</a:t>
          </a:r>
          <a:endParaRPr lang="ja-JP"/>
        </a:p>
      </dgm:t>
    </dgm:pt>
    <dgm:pt modelId="{388227D9-CA84-4C3F-9780-11E6E245F00C}" type="parTrans" cxnId="{A043AC53-B3A1-4F84-913D-343829D286E9}">
      <dgm:prSet/>
      <dgm:spPr/>
      <dgm:t>
        <a:bodyPr/>
        <a:lstStyle/>
        <a:p>
          <a:endParaRPr kumimoji="1" lang="ja-JP" altLang="en-US"/>
        </a:p>
      </dgm:t>
    </dgm:pt>
    <dgm:pt modelId="{C8FBE2E8-C87E-4686-A147-22BB18709297}" type="sibTrans" cxnId="{A043AC53-B3A1-4F84-913D-343829D286E9}">
      <dgm:prSet/>
      <dgm:spPr/>
      <dgm:t>
        <a:bodyPr/>
        <a:lstStyle/>
        <a:p>
          <a:endParaRPr kumimoji="1" lang="ja-JP" altLang="en-US"/>
        </a:p>
      </dgm:t>
    </dgm:pt>
    <dgm:pt modelId="{D979686B-1A3A-48D9-9F36-5EC0B8D646D1}">
      <dgm:prSet/>
      <dgm:spPr/>
      <dgm:t>
        <a:bodyPr/>
        <a:lstStyle/>
        <a:p>
          <a:r>
            <a:rPr lang="ja-JP" smtClean="0"/>
            <a:t>調査結果</a:t>
          </a:r>
          <a:endParaRPr lang="ja-JP"/>
        </a:p>
      </dgm:t>
    </dgm:pt>
    <dgm:pt modelId="{B3D1EED0-BE74-4470-80C0-16FAAD090967}" type="parTrans" cxnId="{ECE16370-54A0-46E8-810D-FDFFD72516B8}">
      <dgm:prSet/>
      <dgm:spPr/>
      <dgm:t>
        <a:bodyPr/>
        <a:lstStyle/>
        <a:p>
          <a:endParaRPr kumimoji="1" lang="ja-JP" altLang="en-US"/>
        </a:p>
      </dgm:t>
    </dgm:pt>
    <dgm:pt modelId="{A0B3286A-3B98-46AB-9A36-BBCD3095A300}" type="sibTrans" cxnId="{ECE16370-54A0-46E8-810D-FDFFD72516B8}">
      <dgm:prSet/>
      <dgm:spPr/>
      <dgm:t>
        <a:bodyPr/>
        <a:lstStyle/>
        <a:p>
          <a:endParaRPr kumimoji="1" lang="ja-JP" altLang="en-US"/>
        </a:p>
      </dgm:t>
    </dgm:pt>
    <dgm:pt modelId="{0EDFD4A0-D8F7-4B8B-8B6C-6CE03CD14B57}">
      <dgm:prSet/>
      <dgm:spPr/>
      <dgm:t>
        <a:bodyPr/>
        <a:lstStyle/>
        <a:p>
          <a:r>
            <a:rPr lang="ja-JP" smtClean="0"/>
            <a:t>仮説、実証方法</a:t>
          </a:r>
          <a:endParaRPr lang="ja-JP"/>
        </a:p>
      </dgm:t>
    </dgm:pt>
    <dgm:pt modelId="{9425F347-6841-484A-86DD-2E79B6904EAD}" type="parTrans" cxnId="{C05CCE3A-77FE-4FBB-95B3-D7B13A109A0F}">
      <dgm:prSet/>
      <dgm:spPr/>
      <dgm:t>
        <a:bodyPr/>
        <a:lstStyle/>
        <a:p>
          <a:endParaRPr kumimoji="1" lang="ja-JP" altLang="en-US"/>
        </a:p>
      </dgm:t>
    </dgm:pt>
    <dgm:pt modelId="{4FC7D0AC-611E-46B1-9CB2-A16D74279773}" type="sibTrans" cxnId="{C05CCE3A-77FE-4FBB-95B3-D7B13A109A0F}">
      <dgm:prSet/>
      <dgm:spPr/>
      <dgm:t>
        <a:bodyPr/>
        <a:lstStyle/>
        <a:p>
          <a:endParaRPr kumimoji="1" lang="ja-JP" altLang="en-US"/>
        </a:p>
      </dgm:t>
    </dgm:pt>
    <dgm:pt modelId="{A1BD3D52-F2E5-4404-B191-56C2EE0E1649}">
      <dgm:prSet/>
      <dgm:spPr/>
      <dgm:t>
        <a:bodyPr/>
        <a:lstStyle/>
        <a:p>
          <a:r>
            <a:rPr lang="ja-JP" smtClean="0"/>
            <a:t>最終発表に向けて</a:t>
          </a:r>
          <a:endParaRPr lang="ja-JP"/>
        </a:p>
      </dgm:t>
    </dgm:pt>
    <dgm:pt modelId="{05C70A97-D2F7-4BCC-90C3-46A68CD8D7D1}" type="parTrans" cxnId="{90009EAE-F8E1-4377-AD52-52AD4E6C3F79}">
      <dgm:prSet/>
      <dgm:spPr/>
      <dgm:t>
        <a:bodyPr/>
        <a:lstStyle/>
        <a:p>
          <a:endParaRPr kumimoji="1" lang="ja-JP" altLang="en-US"/>
        </a:p>
      </dgm:t>
    </dgm:pt>
    <dgm:pt modelId="{B5BDE2BE-5FCE-407D-9E22-7AC8CA4A8E62}" type="sibTrans" cxnId="{90009EAE-F8E1-4377-AD52-52AD4E6C3F79}">
      <dgm:prSet/>
      <dgm:spPr/>
      <dgm:t>
        <a:bodyPr/>
        <a:lstStyle/>
        <a:p>
          <a:endParaRPr kumimoji="1" lang="ja-JP" altLang="en-US"/>
        </a:p>
      </dgm:t>
    </dgm:pt>
    <dgm:pt modelId="{D9D10E26-B0E2-47A5-9065-223E9867E395}">
      <dgm:prSet/>
      <dgm:spPr/>
      <dgm:t>
        <a:bodyPr/>
        <a:lstStyle/>
        <a:p>
          <a:endParaRPr kumimoji="1" lang="ja-JP" altLang="en-US"/>
        </a:p>
      </dgm:t>
    </dgm:pt>
    <dgm:pt modelId="{D8F48934-D1D2-4ABA-B8B6-BF3AEA9D1D17}" type="parTrans" cxnId="{E7133906-B824-4084-8954-F0BB84649FC4}">
      <dgm:prSet/>
      <dgm:spPr/>
      <dgm:t>
        <a:bodyPr/>
        <a:lstStyle/>
        <a:p>
          <a:endParaRPr kumimoji="1" lang="ja-JP" altLang="en-US"/>
        </a:p>
      </dgm:t>
    </dgm:pt>
    <dgm:pt modelId="{B4DFCDED-508B-487C-9775-6FDB62E40CCE}" type="sibTrans" cxnId="{E7133906-B824-4084-8954-F0BB84649FC4}">
      <dgm:prSet/>
      <dgm:spPr/>
      <dgm:t>
        <a:bodyPr/>
        <a:lstStyle/>
        <a:p>
          <a:endParaRPr kumimoji="1" lang="ja-JP" altLang="en-US"/>
        </a:p>
      </dgm:t>
    </dgm:pt>
    <dgm:pt modelId="{CCAA85CD-0462-4945-9BFD-E60E27FB6F0E}" type="pres">
      <dgm:prSet presAssocID="{B829418C-3A03-4FE0-83FE-60B548D3A4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9073D29-B520-48B5-B9BA-8C1AE774E0CF}" type="pres">
      <dgm:prSet presAssocID="{B829418C-3A03-4FE0-83FE-60B548D3A4A9}" presName="dummyMaxCanvas" presStyleCnt="0">
        <dgm:presLayoutVars/>
      </dgm:prSet>
      <dgm:spPr/>
    </dgm:pt>
    <dgm:pt modelId="{70F5F05D-EF5F-433D-8DE7-D51F0230AAA1}" type="pres">
      <dgm:prSet presAssocID="{B829418C-3A03-4FE0-83FE-60B548D3A4A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5F27171-9005-4F12-B74E-998DE6451D26}" type="pres">
      <dgm:prSet presAssocID="{B829418C-3A03-4FE0-83FE-60B548D3A4A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6C151C-0FB4-45DC-9FAF-6C5470BE3623}" type="pres">
      <dgm:prSet presAssocID="{B829418C-3A03-4FE0-83FE-60B548D3A4A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C7148F-125E-43D5-A5E3-1F309F52A408}" type="pres">
      <dgm:prSet presAssocID="{B829418C-3A03-4FE0-83FE-60B548D3A4A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E83156-6221-4E6E-850B-54961038951E}" type="pres">
      <dgm:prSet presAssocID="{B829418C-3A03-4FE0-83FE-60B548D3A4A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6F3DD8-0617-429F-9B8B-94A7B8762572}" type="pres">
      <dgm:prSet presAssocID="{B829418C-3A03-4FE0-83FE-60B548D3A4A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D7E64E-5FA4-4D47-A78F-E069E7F14BE4}" type="pres">
      <dgm:prSet presAssocID="{B829418C-3A03-4FE0-83FE-60B548D3A4A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AF31EE-12B1-4C18-AA0E-0E8348016FCA}" type="pres">
      <dgm:prSet presAssocID="{B829418C-3A03-4FE0-83FE-60B548D3A4A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882630-E04F-41FD-9280-509B0652F49F}" type="pres">
      <dgm:prSet presAssocID="{B829418C-3A03-4FE0-83FE-60B548D3A4A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67D2617-D3A6-4006-9D39-D57A01609A94}" type="pres">
      <dgm:prSet presAssocID="{B829418C-3A03-4FE0-83FE-60B548D3A4A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6EB183-6CC3-4573-B518-DEC09713E765}" type="pres">
      <dgm:prSet presAssocID="{B829418C-3A03-4FE0-83FE-60B548D3A4A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49FAD8-39D9-4A48-9403-0598691217AA}" type="pres">
      <dgm:prSet presAssocID="{B829418C-3A03-4FE0-83FE-60B548D3A4A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BAD7B62-147C-4D62-BE1A-63F7EE2346D1}" type="pres">
      <dgm:prSet presAssocID="{B829418C-3A03-4FE0-83FE-60B548D3A4A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79DC4EC-7B19-4660-B722-FD0497E3F875}" type="pres">
      <dgm:prSet presAssocID="{B829418C-3A03-4FE0-83FE-60B548D3A4A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043AC53-B3A1-4F84-913D-343829D286E9}" srcId="{B829418C-3A03-4FE0-83FE-60B548D3A4A9}" destId="{83D2E29D-602A-43CC-962E-82B5A964EB11}" srcOrd="1" destOrd="0" parTransId="{388227D9-CA84-4C3F-9780-11E6E245F00C}" sibTransId="{C8FBE2E8-C87E-4686-A147-22BB18709297}"/>
    <dgm:cxn modelId="{9D85622E-E25A-4B45-B992-E0AE04355AA4}" srcId="{B829418C-3A03-4FE0-83FE-60B548D3A4A9}" destId="{10BA117A-9D3F-4F66-9286-D5AD3E9FD6B9}" srcOrd="0" destOrd="0" parTransId="{7ADE547A-3F55-4FB3-8C61-AD6593BAB084}" sibTransId="{5AB86724-B480-4E0B-8BAD-72A3BDAC11B3}"/>
    <dgm:cxn modelId="{9F28426F-B7CA-4142-9C25-A3F7FDA0464C}" srcId="{B829418C-3A03-4FE0-83FE-60B548D3A4A9}" destId="{E70782CA-F954-472D-8291-4B920B9C1EFF}" srcOrd="6" destOrd="0" parTransId="{81A99E4F-0B6D-457B-9BE7-230B0AE1650B}" sibTransId="{ECCA0F53-C976-4E36-A373-DFC667D0D6C8}"/>
    <dgm:cxn modelId="{ECE16370-54A0-46E8-810D-FDFFD72516B8}" srcId="{B829418C-3A03-4FE0-83FE-60B548D3A4A9}" destId="{D979686B-1A3A-48D9-9F36-5EC0B8D646D1}" srcOrd="2" destOrd="0" parTransId="{B3D1EED0-BE74-4470-80C0-16FAAD090967}" sibTransId="{A0B3286A-3B98-46AB-9A36-BBCD3095A300}"/>
    <dgm:cxn modelId="{B59D2E1D-711E-4F98-A4E3-2C222F51535E}" type="presOf" srcId="{83D2E29D-602A-43CC-962E-82B5A964EB11}" destId="{E66EB183-6CC3-4573-B518-DEC09713E765}" srcOrd="1" destOrd="0" presId="urn:microsoft.com/office/officeart/2005/8/layout/vProcess5"/>
    <dgm:cxn modelId="{E5F1B5E5-0D27-4296-B87B-33A0F254DFE2}" type="presOf" srcId="{D979686B-1A3A-48D9-9F36-5EC0B8D646D1}" destId="{B649FAD8-39D9-4A48-9403-0598691217AA}" srcOrd="1" destOrd="0" presId="urn:microsoft.com/office/officeart/2005/8/layout/vProcess5"/>
    <dgm:cxn modelId="{E7133906-B824-4084-8954-F0BB84649FC4}" srcId="{B829418C-3A03-4FE0-83FE-60B548D3A4A9}" destId="{D9D10E26-B0E2-47A5-9065-223E9867E395}" srcOrd="5" destOrd="0" parTransId="{D8F48934-D1D2-4ABA-B8B6-BF3AEA9D1D17}" sibTransId="{B4DFCDED-508B-487C-9775-6FDB62E40CCE}"/>
    <dgm:cxn modelId="{AF0E6609-0A27-4986-8280-C70DD98AEA04}" type="presOf" srcId="{B829418C-3A03-4FE0-83FE-60B548D3A4A9}" destId="{CCAA85CD-0462-4945-9BFD-E60E27FB6F0E}" srcOrd="0" destOrd="0" presId="urn:microsoft.com/office/officeart/2005/8/layout/vProcess5"/>
    <dgm:cxn modelId="{92A49B03-1DC4-4E40-9CEC-7086946D8612}" type="presOf" srcId="{4FC7D0AC-611E-46B1-9CB2-A16D74279773}" destId="{69882630-E04F-41FD-9280-509B0652F49F}" srcOrd="0" destOrd="0" presId="urn:microsoft.com/office/officeart/2005/8/layout/vProcess5"/>
    <dgm:cxn modelId="{EAD8CC7D-F63C-40A7-9B4A-B001B6FE87A9}" type="presOf" srcId="{10BA117A-9D3F-4F66-9286-D5AD3E9FD6B9}" destId="{70F5F05D-EF5F-433D-8DE7-D51F0230AAA1}" srcOrd="0" destOrd="0" presId="urn:microsoft.com/office/officeart/2005/8/layout/vProcess5"/>
    <dgm:cxn modelId="{FFE5BA4A-CA0B-4C59-BC18-C510A29433F4}" type="presOf" srcId="{5AB86724-B480-4E0B-8BAD-72A3BDAC11B3}" destId="{416F3DD8-0617-429F-9B8B-94A7B8762572}" srcOrd="0" destOrd="0" presId="urn:microsoft.com/office/officeart/2005/8/layout/vProcess5"/>
    <dgm:cxn modelId="{1857EC8E-046B-4928-AEC1-3E5B3895EA36}" type="presOf" srcId="{0EDFD4A0-D8F7-4B8B-8B6C-6CE03CD14B57}" destId="{BBAD7B62-147C-4D62-BE1A-63F7EE2346D1}" srcOrd="1" destOrd="0" presId="urn:microsoft.com/office/officeart/2005/8/layout/vProcess5"/>
    <dgm:cxn modelId="{EE91D065-250B-4AE4-80D1-FD5A8829437B}" type="presOf" srcId="{83D2E29D-602A-43CC-962E-82B5A964EB11}" destId="{35F27171-9005-4F12-B74E-998DE6451D26}" srcOrd="0" destOrd="0" presId="urn:microsoft.com/office/officeart/2005/8/layout/vProcess5"/>
    <dgm:cxn modelId="{1D3B4BA4-E434-41CA-A00E-2228F059121F}" type="presOf" srcId="{D979686B-1A3A-48D9-9F36-5EC0B8D646D1}" destId="{156C151C-0FB4-45DC-9FAF-6C5470BE3623}" srcOrd="0" destOrd="0" presId="urn:microsoft.com/office/officeart/2005/8/layout/vProcess5"/>
    <dgm:cxn modelId="{BE374FB5-8DC6-4A9F-AA80-D45C07972692}" type="presOf" srcId="{A1BD3D52-F2E5-4404-B191-56C2EE0E1649}" destId="{F79DC4EC-7B19-4660-B722-FD0497E3F875}" srcOrd="1" destOrd="0" presId="urn:microsoft.com/office/officeart/2005/8/layout/vProcess5"/>
    <dgm:cxn modelId="{3CB7DF08-3B25-4096-B30F-18E5ACAE3345}" type="presOf" srcId="{C8FBE2E8-C87E-4686-A147-22BB18709297}" destId="{1ED7E64E-5FA4-4D47-A78F-E069E7F14BE4}" srcOrd="0" destOrd="0" presId="urn:microsoft.com/office/officeart/2005/8/layout/vProcess5"/>
    <dgm:cxn modelId="{90009EAE-F8E1-4377-AD52-52AD4E6C3F79}" srcId="{B829418C-3A03-4FE0-83FE-60B548D3A4A9}" destId="{A1BD3D52-F2E5-4404-B191-56C2EE0E1649}" srcOrd="4" destOrd="0" parTransId="{05C70A97-D2F7-4BCC-90C3-46A68CD8D7D1}" sibTransId="{B5BDE2BE-5FCE-407D-9E22-7AC8CA4A8E62}"/>
    <dgm:cxn modelId="{63E228CE-A5B5-4A40-B4A3-316B00D72BF3}" srcId="{B829418C-3A03-4FE0-83FE-60B548D3A4A9}" destId="{2A15BC56-7C39-41E9-90FB-DD0873CCDBB7}" srcOrd="7" destOrd="0" parTransId="{2F59574D-2FBD-426A-B630-3D6F1BB395BF}" sibTransId="{D13238EC-A8C7-4D05-AEFA-53EF5B218691}"/>
    <dgm:cxn modelId="{C05CCE3A-77FE-4FBB-95B3-D7B13A109A0F}" srcId="{B829418C-3A03-4FE0-83FE-60B548D3A4A9}" destId="{0EDFD4A0-D8F7-4B8B-8B6C-6CE03CD14B57}" srcOrd="3" destOrd="0" parTransId="{9425F347-6841-484A-86DD-2E79B6904EAD}" sibTransId="{4FC7D0AC-611E-46B1-9CB2-A16D74279773}"/>
    <dgm:cxn modelId="{C236A314-2A04-4D8C-BF10-CA8BDD92CAF0}" type="presOf" srcId="{10BA117A-9D3F-4F66-9286-D5AD3E9FD6B9}" destId="{F67D2617-D3A6-4006-9D39-D57A01609A94}" srcOrd="1" destOrd="0" presId="urn:microsoft.com/office/officeart/2005/8/layout/vProcess5"/>
    <dgm:cxn modelId="{E14D3B9F-092E-466E-BC47-7588050CC649}" type="presOf" srcId="{A0B3286A-3B98-46AB-9A36-BBCD3095A300}" destId="{A5AF31EE-12B1-4C18-AA0E-0E8348016FCA}" srcOrd="0" destOrd="0" presId="urn:microsoft.com/office/officeart/2005/8/layout/vProcess5"/>
    <dgm:cxn modelId="{80F07EA3-CAAB-4187-80ED-6EC3657405F1}" type="presOf" srcId="{A1BD3D52-F2E5-4404-B191-56C2EE0E1649}" destId="{27E83156-6221-4E6E-850B-54961038951E}" srcOrd="0" destOrd="0" presId="urn:microsoft.com/office/officeart/2005/8/layout/vProcess5"/>
    <dgm:cxn modelId="{7740B735-8C72-4FB4-A2E0-E00E0758EBCD}" type="presOf" srcId="{0EDFD4A0-D8F7-4B8B-8B6C-6CE03CD14B57}" destId="{86C7148F-125E-43D5-A5E3-1F309F52A408}" srcOrd="0" destOrd="0" presId="urn:microsoft.com/office/officeart/2005/8/layout/vProcess5"/>
    <dgm:cxn modelId="{F0491F74-D279-4A59-854A-5A892E7D5A36}" type="presParOf" srcId="{CCAA85CD-0462-4945-9BFD-E60E27FB6F0E}" destId="{99073D29-B520-48B5-B9BA-8C1AE774E0CF}" srcOrd="0" destOrd="0" presId="urn:microsoft.com/office/officeart/2005/8/layout/vProcess5"/>
    <dgm:cxn modelId="{84742A83-2FB8-4EED-925B-0335F356D839}" type="presParOf" srcId="{CCAA85CD-0462-4945-9BFD-E60E27FB6F0E}" destId="{70F5F05D-EF5F-433D-8DE7-D51F0230AAA1}" srcOrd="1" destOrd="0" presId="urn:microsoft.com/office/officeart/2005/8/layout/vProcess5"/>
    <dgm:cxn modelId="{5D1D52E5-8966-431A-8040-726D14C48881}" type="presParOf" srcId="{CCAA85CD-0462-4945-9BFD-E60E27FB6F0E}" destId="{35F27171-9005-4F12-B74E-998DE6451D26}" srcOrd="2" destOrd="0" presId="urn:microsoft.com/office/officeart/2005/8/layout/vProcess5"/>
    <dgm:cxn modelId="{CF633E85-D536-44F3-9226-149A79AD04DC}" type="presParOf" srcId="{CCAA85CD-0462-4945-9BFD-E60E27FB6F0E}" destId="{156C151C-0FB4-45DC-9FAF-6C5470BE3623}" srcOrd="3" destOrd="0" presId="urn:microsoft.com/office/officeart/2005/8/layout/vProcess5"/>
    <dgm:cxn modelId="{0C2F3FCD-D391-41A0-87AE-B033C8F4FD02}" type="presParOf" srcId="{CCAA85CD-0462-4945-9BFD-E60E27FB6F0E}" destId="{86C7148F-125E-43D5-A5E3-1F309F52A408}" srcOrd="4" destOrd="0" presId="urn:microsoft.com/office/officeart/2005/8/layout/vProcess5"/>
    <dgm:cxn modelId="{04878F55-6C8E-4A4E-AF8B-67B3ACB723FD}" type="presParOf" srcId="{CCAA85CD-0462-4945-9BFD-E60E27FB6F0E}" destId="{27E83156-6221-4E6E-850B-54961038951E}" srcOrd="5" destOrd="0" presId="urn:microsoft.com/office/officeart/2005/8/layout/vProcess5"/>
    <dgm:cxn modelId="{815E5331-00EA-4F23-B4BD-A30647A05BC2}" type="presParOf" srcId="{CCAA85CD-0462-4945-9BFD-E60E27FB6F0E}" destId="{416F3DD8-0617-429F-9B8B-94A7B8762572}" srcOrd="6" destOrd="0" presId="urn:microsoft.com/office/officeart/2005/8/layout/vProcess5"/>
    <dgm:cxn modelId="{005F9A94-FFE4-4263-B8C2-D525CE1F4CAC}" type="presParOf" srcId="{CCAA85CD-0462-4945-9BFD-E60E27FB6F0E}" destId="{1ED7E64E-5FA4-4D47-A78F-E069E7F14BE4}" srcOrd="7" destOrd="0" presId="urn:microsoft.com/office/officeart/2005/8/layout/vProcess5"/>
    <dgm:cxn modelId="{269E8C7A-F385-4528-8E1F-2393DDC1E126}" type="presParOf" srcId="{CCAA85CD-0462-4945-9BFD-E60E27FB6F0E}" destId="{A5AF31EE-12B1-4C18-AA0E-0E8348016FCA}" srcOrd="8" destOrd="0" presId="urn:microsoft.com/office/officeart/2005/8/layout/vProcess5"/>
    <dgm:cxn modelId="{6B883264-9B5E-42D5-94C0-428E2A716D9C}" type="presParOf" srcId="{CCAA85CD-0462-4945-9BFD-E60E27FB6F0E}" destId="{69882630-E04F-41FD-9280-509B0652F49F}" srcOrd="9" destOrd="0" presId="urn:microsoft.com/office/officeart/2005/8/layout/vProcess5"/>
    <dgm:cxn modelId="{1FD2FDCA-1589-40A4-97A6-980B2F818858}" type="presParOf" srcId="{CCAA85CD-0462-4945-9BFD-E60E27FB6F0E}" destId="{F67D2617-D3A6-4006-9D39-D57A01609A94}" srcOrd="10" destOrd="0" presId="urn:microsoft.com/office/officeart/2005/8/layout/vProcess5"/>
    <dgm:cxn modelId="{BB5E5B29-0AC8-4EF8-9F13-78DD4BE27727}" type="presParOf" srcId="{CCAA85CD-0462-4945-9BFD-E60E27FB6F0E}" destId="{E66EB183-6CC3-4573-B518-DEC09713E765}" srcOrd="11" destOrd="0" presId="urn:microsoft.com/office/officeart/2005/8/layout/vProcess5"/>
    <dgm:cxn modelId="{AED705C4-892D-49C3-9517-0352408C32B8}" type="presParOf" srcId="{CCAA85CD-0462-4945-9BFD-E60E27FB6F0E}" destId="{B649FAD8-39D9-4A48-9403-0598691217AA}" srcOrd="12" destOrd="0" presId="urn:microsoft.com/office/officeart/2005/8/layout/vProcess5"/>
    <dgm:cxn modelId="{28202A4C-F8BA-47C0-9F4C-911E501F30E8}" type="presParOf" srcId="{CCAA85CD-0462-4945-9BFD-E60E27FB6F0E}" destId="{BBAD7B62-147C-4D62-BE1A-63F7EE2346D1}" srcOrd="13" destOrd="0" presId="urn:microsoft.com/office/officeart/2005/8/layout/vProcess5"/>
    <dgm:cxn modelId="{B0C2216B-3B90-4A29-B94F-0DE811784C53}" type="presParOf" srcId="{CCAA85CD-0462-4945-9BFD-E60E27FB6F0E}" destId="{F79DC4EC-7B19-4660-B722-FD0497E3F87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1A2B2E6-578E-4F0B-9B7A-C02EC38B9FD7}" type="presOf" srcId="{4C00F40B-C64F-42F3-BCF9-5BA66E5B5EBA}" destId="{ECC9E175-4AEC-4075-9397-CD5E68C0E587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605E270C-E6F7-46BD-A9F9-7D75780C1DCC}" type="presOf" srcId="{FE5711B0-BC23-45AF-B17E-CD21988B24C3}" destId="{3A37EB29-73C8-47EE-8FC6-BEDDEA3F9EF9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060CBF44-8D1E-4D23-BA62-CAD82B8DB2B2}" type="presOf" srcId="{1B679589-7211-48AD-A83B-1A861CB4C985}" destId="{555239E9-0DD7-4D79-AEEA-B3870B82003F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F2AF0B5F-F93E-4236-AED0-14E9BFEC624C}" type="presOf" srcId="{33B79EDC-A8AB-4E24-84E4-8F0A7EC03B76}" destId="{E8F75C61-5195-4673-A85E-A3518E4939AF}" srcOrd="0" destOrd="0" presId="urn:microsoft.com/office/officeart/2005/8/layout/hChevron3"/>
    <dgm:cxn modelId="{C3F1A81C-7E9B-4133-B7B6-52FBFD2E7C4D}" type="presOf" srcId="{AC578C50-E8B3-4334-AD88-969045F56C70}" destId="{748872AD-9BCE-45A5-8587-A9C80DB714C8}" srcOrd="0" destOrd="0" presId="urn:microsoft.com/office/officeart/2005/8/layout/hChevron3"/>
    <dgm:cxn modelId="{EBBCF13D-C679-413E-8227-6295036E8773}" type="presOf" srcId="{B6841BEC-8D99-49BA-93F1-52832ABC02F2}" destId="{0D985C53-F1D4-4826-8139-7ED0A87AE670}" srcOrd="0" destOrd="0" presId="urn:microsoft.com/office/officeart/2005/8/layout/hChevron3"/>
    <dgm:cxn modelId="{7F4D5A39-D737-4CF6-9DC9-7D30598B1D27}" type="presParOf" srcId="{0D985C53-F1D4-4826-8139-7ED0A87AE670}" destId="{3A37EB29-73C8-47EE-8FC6-BEDDEA3F9EF9}" srcOrd="0" destOrd="0" presId="urn:microsoft.com/office/officeart/2005/8/layout/hChevron3"/>
    <dgm:cxn modelId="{DE101E44-A58D-42E9-B97D-E490AA77732B}" type="presParOf" srcId="{0D985C53-F1D4-4826-8139-7ED0A87AE670}" destId="{BD007FC9-B320-409C-8678-B8B4D28A3869}" srcOrd="1" destOrd="0" presId="urn:microsoft.com/office/officeart/2005/8/layout/hChevron3"/>
    <dgm:cxn modelId="{6C130D1B-2988-4E43-AD68-4D63C3B2EF0C}" type="presParOf" srcId="{0D985C53-F1D4-4826-8139-7ED0A87AE670}" destId="{E8F75C61-5195-4673-A85E-A3518E4939AF}" srcOrd="2" destOrd="0" presId="urn:microsoft.com/office/officeart/2005/8/layout/hChevron3"/>
    <dgm:cxn modelId="{E2C5EC7D-10FA-4D1F-89E9-7B3206277A69}" type="presParOf" srcId="{0D985C53-F1D4-4826-8139-7ED0A87AE670}" destId="{214C29C0-87B8-4ACB-9A7B-58F1DEEE7480}" srcOrd="3" destOrd="0" presId="urn:microsoft.com/office/officeart/2005/8/layout/hChevron3"/>
    <dgm:cxn modelId="{079A9A7D-DE75-4380-ACA6-1A456C801DD8}" type="presParOf" srcId="{0D985C53-F1D4-4826-8139-7ED0A87AE670}" destId="{ECC9E175-4AEC-4075-9397-CD5E68C0E587}" srcOrd="4" destOrd="0" presId="urn:microsoft.com/office/officeart/2005/8/layout/hChevron3"/>
    <dgm:cxn modelId="{2B750EB4-8954-4EF9-BC89-8C07AFE5779D}" type="presParOf" srcId="{0D985C53-F1D4-4826-8139-7ED0A87AE670}" destId="{AB8963D0-220B-43C6-A460-252B0E509598}" srcOrd="5" destOrd="0" presId="urn:microsoft.com/office/officeart/2005/8/layout/hChevron3"/>
    <dgm:cxn modelId="{53D35E4A-96F0-499C-83A0-00AE4B02ED83}" type="presParOf" srcId="{0D985C53-F1D4-4826-8139-7ED0A87AE670}" destId="{555239E9-0DD7-4D79-AEEA-B3870B82003F}" srcOrd="6" destOrd="0" presId="urn:microsoft.com/office/officeart/2005/8/layout/hChevron3"/>
    <dgm:cxn modelId="{DDD96138-B3FC-438E-9B1E-CAD4732127C3}" type="presParOf" srcId="{0D985C53-F1D4-4826-8139-7ED0A87AE670}" destId="{70EDB149-6EDB-4AFE-87F2-58A7ED720CC7}" srcOrd="7" destOrd="0" presId="urn:microsoft.com/office/officeart/2005/8/layout/hChevron3"/>
    <dgm:cxn modelId="{5089DB02-0949-488E-97E3-6FEFDCB03E18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63B8C34-0C78-4645-BD29-7D298DEAF37C}" type="presOf" srcId="{1B679589-7211-48AD-A83B-1A861CB4C985}" destId="{555239E9-0DD7-4D79-AEEA-B3870B82003F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033C4D22-F41C-4D0D-A1DE-95F656B814D3}" type="presOf" srcId="{AC578C50-E8B3-4334-AD88-969045F56C70}" destId="{748872AD-9BCE-45A5-8587-A9C80DB714C8}" srcOrd="0" destOrd="0" presId="urn:microsoft.com/office/officeart/2005/8/layout/hChevron3"/>
    <dgm:cxn modelId="{9B4D5E94-9D70-40C4-869B-4975BEF13592}" type="presOf" srcId="{33B79EDC-A8AB-4E24-84E4-8F0A7EC03B76}" destId="{E8F75C61-5195-4673-A85E-A3518E4939A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30B6CDD6-ED2E-476A-B93A-FEEB03EBAB01}" type="presOf" srcId="{B6841BEC-8D99-49BA-93F1-52832ABC02F2}" destId="{0D985C53-F1D4-4826-8139-7ED0A87AE670}" srcOrd="0" destOrd="0" presId="urn:microsoft.com/office/officeart/2005/8/layout/hChevron3"/>
    <dgm:cxn modelId="{43FEFF07-9023-430C-B8A7-A0B02C3B5DA5}" type="presOf" srcId="{4C00F40B-C64F-42F3-BCF9-5BA66E5B5EBA}" destId="{ECC9E175-4AEC-4075-9397-CD5E68C0E587}" srcOrd="0" destOrd="0" presId="urn:microsoft.com/office/officeart/2005/8/layout/hChevron3"/>
    <dgm:cxn modelId="{6335486A-40BC-4DC1-8DEE-3558A8C80AD0}" type="presOf" srcId="{FE5711B0-BC23-45AF-B17E-CD21988B24C3}" destId="{3A37EB29-73C8-47EE-8FC6-BEDDEA3F9EF9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4E9E4AB1-D41D-4D18-A792-BE6B66E7CD8C}" type="presParOf" srcId="{0D985C53-F1D4-4826-8139-7ED0A87AE670}" destId="{3A37EB29-73C8-47EE-8FC6-BEDDEA3F9EF9}" srcOrd="0" destOrd="0" presId="urn:microsoft.com/office/officeart/2005/8/layout/hChevron3"/>
    <dgm:cxn modelId="{A7FA0D96-53A5-47B6-AEFB-EEDE0FAA1D04}" type="presParOf" srcId="{0D985C53-F1D4-4826-8139-7ED0A87AE670}" destId="{BD007FC9-B320-409C-8678-B8B4D28A3869}" srcOrd="1" destOrd="0" presId="urn:microsoft.com/office/officeart/2005/8/layout/hChevron3"/>
    <dgm:cxn modelId="{F2D362F7-ABB0-4396-8418-F1E3B4AD2D18}" type="presParOf" srcId="{0D985C53-F1D4-4826-8139-7ED0A87AE670}" destId="{E8F75C61-5195-4673-A85E-A3518E4939AF}" srcOrd="2" destOrd="0" presId="urn:microsoft.com/office/officeart/2005/8/layout/hChevron3"/>
    <dgm:cxn modelId="{8AC8FEAD-77CF-4BAD-8DAC-0EDA06521068}" type="presParOf" srcId="{0D985C53-F1D4-4826-8139-7ED0A87AE670}" destId="{214C29C0-87B8-4ACB-9A7B-58F1DEEE7480}" srcOrd="3" destOrd="0" presId="urn:microsoft.com/office/officeart/2005/8/layout/hChevron3"/>
    <dgm:cxn modelId="{95C9EEE4-201B-4EF3-8ECA-C44C1DDBB945}" type="presParOf" srcId="{0D985C53-F1D4-4826-8139-7ED0A87AE670}" destId="{ECC9E175-4AEC-4075-9397-CD5E68C0E587}" srcOrd="4" destOrd="0" presId="urn:microsoft.com/office/officeart/2005/8/layout/hChevron3"/>
    <dgm:cxn modelId="{DFA89A6E-C7B7-4E69-8760-C0C279EB015C}" type="presParOf" srcId="{0D985C53-F1D4-4826-8139-7ED0A87AE670}" destId="{AB8963D0-220B-43C6-A460-252B0E509598}" srcOrd="5" destOrd="0" presId="urn:microsoft.com/office/officeart/2005/8/layout/hChevron3"/>
    <dgm:cxn modelId="{DC73C039-A5FB-449C-B614-B921B1DA6BCF}" type="presParOf" srcId="{0D985C53-F1D4-4826-8139-7ED0A87AE670}" destId="{555239E9-0DD7-4D79-AEEA-B3870B82003F}" srcOrd="6" destOrd="0" presId="urn:microsoft.com/office/officeart/2005/8/layout/hChevron3"/>
    <dgm:cxn modelId="{F18E156F-6289-4681-9CBE-707A667C3B21}" type="presParOf" srcId="{0D985C53-F1D4-4826-8139-7ED0A87AE670}" destId="{70EDB149-6EDB-4AFE-87F2-58A7ED720CC7}" srcOrd="7" destOrd="0" presId="urn:microsoft.com/office/officeart/2005/8/layout/hChevron3"/>
    <dgm:cxn modelId="{42716363-0416-4AA3-B94A-B9F46526FFB2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6B37CB1F-88A2-40E8-B213-0D9A63A91EC8}" type="presOf" srcId="{1B679589-7211-48AD-A83B-1A861CB4C985}" destId="{555239E9-0DD7-4D79-AEEA-B3870B82003F}" srcOrd="0" destOrd="0" presId="urn:microsoft.com/office/officeart/2005/8/layout/hChevron3"/>
    <dgm:cxn modelId="{FFAF3659-1435-4913-9959-6C53978098DA}" type="presOf" srcId="{AC578C50-E8B3-4334-AD88-969045F56C70}" destId="{748872AD-9BCE-45A5-8587-A9C80DB714C8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CD399058-2666-4235-BC0F-19D734263148}" type="presOf" srcId="{FE5711B0-BC23-45AF-B17E-CD21988B24C3}" destId="{3A37EB29-73C8-47EE-8FC6-BEDDEA3F9EF9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6361C20B-5DFD-44E7-895E-A308338AB9F2}" type="presOf" srcId="{B6841BEC-8D99-49BA-93F1-52832ABC02F2}" destId="{0D985C53-F1D4-4826-8139-7ED0A87AE670}" srcOrd="0" destOrd="0" presId="urn:microsoft.com/office/officeart/2005/8/layout/hChevron3"/>
    <dgm:cxn modelId="{212D71FF-2C85-44B8-AD10-C1B404E8C6C6}" type="presOf" srcId="{4C00F40B-C64F-42F3-BCF9-5BA66E5B5EBA}" destId="{ECC9E175-4AEC-4075-9397-CD5E68C0E587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34B3E6F2-071D-4BAC-ACF8-3F0DB1DEE583}" type="presOf" srcId="{33B79EDC-A8AB-4E24-84E4-8F0A7EC03B76}" destId="{E8F75C61-5195-4673-A85E-A3518E4939AF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A7977DE5-029C-4AD6-8CED-7171AB559376}" type="presParOf" srcId="{0D985C53-F1D4-4826-8139-7ED0A87AE670}" destId="{3A37EB29-73C8-47EE-8FC6-BEDDEA3F9EF9}" srcOrd="0" destOrd="0" presId="urn:microsoft.com/office/officeart/2005/8/layout/hChevron3"/>
    <dgm:cxn modelId="{27C75D06-E8CF-4566-8CFE-54E545EECECC}" type="presParOf" srcId="{0D985C53-F1D4-4826-8139-7ED0A87AE670}" destId="{BD007FC9-B320-409C-8678-B8B4D28A3869}" srcOrd="1" destOrd="0" presId="urn:microsoft.com/office/officeart/2005/8/layout/hChevron3"/>
    <dgm:cxn modelId="{9F469223-1CAC-4522-8CA9-7E6068F48CBA}" type="presParOf" srcId="{0D985C53-F1D4-4826-8139-7ED0A87AE670}" destId="{E8F75C61-5195-4673-A85E-A3518E4939AF}" srcOrd="2" destOrd="0" presId="urn:microsoft.com/office/officeart/2005/8/layout/hChevron3"/>
    <dgm:cxn modelId="{0E246689-BB89-40EE-87F2-D1C40DC80DE2}" type="presParOf" srcId="{0D985C53-F1D4-4826-8139-7ED0A87AE670}" destId="{214C29C0-87B8-4ACB-9A7B-58F1DEEE7480}" srcOrd="3" destOrd="0" presId="urn:microsoft.com/office/officeart/2005/8/layout/hChevron3"/>
    <dgm:cxn modelId="{01BA7214-DBB6-415B-A15D-6EB45CAC4ADD}" type="presParOf" srcId="{0D985C53-F1D4-4826-8139-7ED0A87AE670}" destId="{ECC9E175-4AEC-4075-9397-CD5E68C0E587}" srcOrd="4" destOrd="0" presId="urn:microsoft.com/office/officeart/2005/8/layout/hChevron3"/>
    <dgm:cxn modelId="{2CEFE177-ED23-4E33-BC81-CC427A0A68C3}" type="presParOf" srcId="{0D985C53-F1D4-4826-8139-7ED0A87AE670}" destId="{AB8963D0-220B-43C6-A460-252B0E509598}" srcOrd="5" destOrd="0" presId="urn:microsoft.com/office/officeart/2005/8/layout/hChevron3"/>
    <dgm:cxn modelId="{59417582-4A1C-4D63-B8F9-2CAEC2A5D6A3}" type="presParOf" srcId="{0D985C53-F1D4-4826-8139-7ED0A87AE670}" destId="{555239E9-0DD7-4D79-AEEA-B3870B82003F}" srcOrd="6" destOrd="0" presId="urn:microsoft.com/office/officeart/2005/8/layout/hChevron3"/>
    <dgm:cxn modelId="{6923DEB6-D62E-41A7-8C91-5A682D46593D}" type="presParOf" srcId="{0D985C53-F1D4-4826-8139-7ED0A87AE670}" destId="{70EDB149-6EDB-4AFE-87F2-58A7ED720CC7}" srcOrd="7" destOrd="0" presId="urn:microsoft.com/office/officeart/2005/8/layout/hChevron3"/>
    <dgm:cxn modelId="{8E753051-15E8-4DDC-9BB3-BD5A9B5087FA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5C1370-8001-458C-AA74-EB6C018ED97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28125B64-5B48-43E1-9910-89B329645E36}" type="pres">
      <dgm:prSet presAssocID="{A05C1370-8001-458C-AA74-EB6C018ED97A}" presName="Name0" presStyleCnt="0">
        <dgm:presLayoutVars>
          <dgm:dir/>
          <dgm:resizeHandles val="exact"/>
        </dgm:presLayoutVars>
      </dgm:prSet>
      <dgm:spPr/>
    </dgm:pt>
  </dgm:ptLst>
  <dgm:cxnLst>
    <dgm:cxn modelId="{879F4D7A-30B8-4545-B802-3385421C0B1E}" type="presOf" srcId="{A05C1370-8001-458C-AA74-EB6C018ED97A}" destId="{28125B64-5B48-43E1-9910-89B329645E3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4443FD8-9AAB-43F7-931C-B38ABD2AE40D}" type="presOf" srcId="{B6841BEC-8D99-49BA-93F1-52832ABC02F2}" destId="{0D985C53-F1D4-4826-8139-7ED0A87AE670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636947BE-BD0B-4762-9360-4238CCC5CA54}" type="presOf" srcId="{1B679589-7211-48AD-A83B-1A861CB4C985}" destId="{555239E9-0DD7-4D79-AEEA-B3870B82003F}" srcOrd="0" destOrd="0" presId="urn:microsoft.com/office/officeart/2005/8/layout/hChevron3"/>
    <dgm:cxn modelId="{A61E6060-424B-421B-94C8-8EBD0C831062}" type="presOf" srcId="{FE5711B0-BC23-45AF-B17E-CD21988B24C3}" destId="{3A37EB29-73C8-47EE-8FC6-BEDDEA3F9EF9}" srcOrd="0" destOrd="0" presId="urn:microsoft.com/office/officeart/2005/8/layout/hChevron3"/>
    <dgm:cxn modelId="{D662A999-5AF7-4271-B379-7CDD294E6662}" type="presOf" srcId="{4C00F40B-C64F-42F3-BCF9-5BA66E5B5EBA}" destId="{ECC9E175-4AEC-4075-9397-CD5E68C0E587}" srcOrd="0" destOrd="0" presId="urn:microsoft.com/office/officeart/2005/8/layout/hChevron3"/>
    <dgm:cxn modelId="{587F8A54-84D0-4B83-876A-1FD3BFC1CFDC}" type="presOf" srcId="{33B79EDC-A8AB-4E24-84E4-8F0A7EC03B76}" destId="{E8F75C61-5195-4673-A85E-A3518E4939AF}" srcOrd="0" destOrd="0" presId="urn:microsoft.com/office/officeart/2005/8/layout/hChevron3"/>
    <dgm:cxn modelId="{C28D3EC0-5539-4446-9BBB-EA00E82CE477}" type="presOf" srcId="{AC578C50-E8B3-4334-AD88-969045F56C70}" destId="{748872AD-9BCE-45A5-8587-A9C80DB714C8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D80CF4BF-1C3A-496D-B57C-13D1E74D4485}" type="presParOf" srcId="{0D985C53-F1D4-4826-8139-7ED0A87AE670}" destId="{3A37EB29-73C8-47EE-8FC6-BEDDEA3F9EF9}" srcOrd="0" destOrd="0" presId="urn:microsoft.com/office/officeart/2005/8/layout/hChevron3"/>
    <dgm:cxn modelId="{6DE86AE7-F36C-4F9F-8ECB-B9D88B3C90AB}" type="presParOf" srcId="{0D985C53-F1D4-4826-8139-7ED0A87AE670}" destId="{BD007FC9-B320-409C-8678-B8B4D28A3869}" srcOrd="1" destOrd="0" presId="urn:microsoft.com/office/officeart/2005/8/layout/hChevron3"/>
    <dgm:cxn modelId="{73E5E3CC-6694-41EF-B1CB-B21A1C803552}" type="presParOf" srcId="{0D985C53-F1D4-4826-8139-7ED0A87AE670}" destId="{E8F75C61-5195-4673-A85E-A3518E4939AF}" srcOrd="2" destOrd="0" presId="urn:microsoft.com/office/officeart/2005/8/layout/hChevron3"/>
    <dgm:cxn modelId="{EF3EF53C-7E94-4525-8CF3-BA72BC5E7613}" type="presParOf" srcId="{0D985C53-F1D4-4826-8139-7ED0A87AE670}" destId="{214C29C0-87B8-4ACB-9A7B-58F1DEEE7480}" srcOrd="3" destOrd="0" presId="urn:microsoft.com/office/officeart/2005/8/layout/hChevron3"/>
    <dgm:cxn modelId="{A373706A-9074-44B9-BEB7-E9AC28B69640}" type="presParOf" srcId="{0D985C53-F1D4-4826-8139-7ED0A87AE670}" destId="{ECC9E175-4AEC-4075-9397-CD5E68C0E587}" srcOrd="4" destOrd="0" presId="urn:microsoft.com/office/officeart/2005/8/layout/hChevron3"/>
    <dgm:cxn modelId="{6303BAD0-EF4C-4EF3-A854-0B84ED654C65}" type="presParOf" srcId="{0D985C53-F1D4-4826-8139-7ED0A87AE670}" destId="{AB8963D0-220B-43C6-A460-252B0E509598}" srcOrd="5" destOrd="0" presId="urn:microsoft.com/office/officeart/2005/8/layout/hChevron3"/>
    <dgm:cxn modelId="{95ECE385-66B5-449C-9AA7-1982306B6290}" type="presParOf" srcId="{0D985C53-F1D4-4826-8139-7ED0A87AE670}" destId="{555239E9-0DD7-4D79-AEEA-B3870B82003F}" srcOrd="6" destOrd="0" presId="urn:microsoft.com/office/officeart/2005/8/layout/hChevron3"/>
    <dgm:cxn modelId="{F31530E0-C430-4C74-918E-7C2F61A7879C}" type="presParOf" srcId="{0D985C53-F1D4-4826-8139-7ED0A87AE670}" destId="{70EDB149-6EDB-4AFE-87F2-58A7ED720CC7}" srcOrd="7" destOrd="0" presId="urn:microsoft.com/office/officeart/2005/8/layout/hChevron3"/>
    <dgm:cxn modelId="{B07B04FA-C5AE-4918-BE39-D8B662E3FF7D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7BC37B0-4A91-49D7-9B1E-AF2A1DBE6800}" type="presOf" srcId="{B6841BEC-8D99-49BA-93F1-52832ABC02F2}" destId="{0D985C53-F1D4-4826-8139-7ED0A87AE670}" srcOrd="0" destOrd="0" presId="urn:microsoft.com/office/officeart/2005/8/layout/hChevron3"/>
    <dgm:cxn modelId="{76A18331-695F-4A44-93DA-CE6567E7D004}" type="presOf" srcId="{FE5711B0-BC23-45AF-B17E-CD21988B24C3}" destId="{3A37EB29-73C8-47EE-8FC6-BEDDEA3F9EF9}" srcOrd="0" destOrd="0" presId="urn:microsoft.com/office/officeart/2005/8/layout/hChevron3"/>
    <dgm:cxn modelId="{57B3332B-D5F8-4D0A-A73D-1E4EE7BE682A}" type="presOf" srcId="{AC578C50-E8B3-4334-AD88-969045F56C70}" destId="{748872AD-9BCE-45A5-8587-A9C80DB714C8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05F87C30-7BE7-4BE8-907B-DF22A996D246}" type="presOf" srcId="{1B679589-7211-48AD-A83B-1A861CB4C985}" destId="{555239E9-0DD7-4D79-AEEA-B3870B82003F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AE30844C-825C-429D-A8F1-18D9DDABDAD5}" type="presOf" srcId="{4C00F40B-C64F-42F3-BCF9-5BA66E5B5EBA}" destId="{ECC9E175-4AEC-4075-9397-CD5E68C0E587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9F64EA87-AD5C-4B99-A0E3-BED37F72067F}" type="presOf" srcId="{33B79EDC-A8AB-4E24-84E4-8F0A7EC03B76}" destId="{E8F75C61-5195-4673-A85E-A3518E4939AF}" srcOrd="0" destOrd="0" presId="urn:microsoft.com/office/officeart/2005/8/layout/hChevron3"/>
    <dgm:cxn modelId="{ED203528-F2EE-4713-8931-5170F3EC506C}" type="presParOf" srcId="{0D985C53-F1D4-4826-8139-7ED0A87AE670}" destId="{3A37EB29-73C8-47EE-8FC6-BEDDEA3F9EF9}" srcOrd="0" destOrd="0" presId="urn:microsoft.com/office/officeart/2005/8/layout/hChevron3"/>
    <dgm:cxn modelId="{F6040D17-FC38-4E96-A2E2-ABD14837EDCD}" type="presParOf" srcId="{0D985C53-F1D4-4826-8139-7ED0A87AE670}" destId="{BD007FC9-B320-409C-8678-B8B4D28A3869}" srcOrd="1" destOrd="0" presId="urn:microsoft.com/office/officeart/2005/8/layout/hChevron3"/>
    <dgm:cxn modelId="{9C396E92-1FBA-4DF4-B25A-2D5CCEDB71E4}" type="presParOf" srcId="{0D985C53-F1D4-4826-8139-7ED0A87AE670}" destId="{E8F75C61-5195-4673-A85E-A3518E4939AF}" srcOrd="2" destOrd="0" presId="urn:microsoft.com/office/officeart/2005/8/layout/hChevron3"/>
    <dgm:cxn modelId="{A3013DF1-0386-4662-A60A-C0EC5AE6AD15}" type="presParOf" srcId="{0D985C53-F1D4-4826-8139-7ED0A87AE670}" destId="{214C29C0-87B8-4ACB-9A7B-58F1DEEE7480}" srcOrd="3" destOrd="0" presId="urn:microsoft.com/office/officeart/2005/8/layout/hChevron3"/>
    <dgm:cxn modelId="{F40A7E17-08BB-45D1-96C0-F844BA1E4A77}" type="presParOf" srcId="{0D985C53-F1D4-4826-8139-7ED0A87AE670}" destId="{ECC9E175-4AEC-4075-9397-CD5E68C0E587}" srcOrd="4" destOrd="0" presId="urn:microsoft.com/office/officeart/2005/8/layout/hChevron3"/>
    <dgm:cxn modelId="{C9D71E77-CBBA-4557-A00D-901BEFAB63EA}" type="presParOf" srcId="{0D985C53-F1D4-4826-8139-7ED0A87AE670}" destId="{AB8963D0-220B-43C6-A460-252B0E509598}" srcOrd="5" destOrd="0" presId="urn:microsoft.com/office/officeart/2005/8/layout/hChevron3"/>
    <dgm:cxn modelId="{9FCE88B6-DAA5-472C-9808-4313A44E5FA5}" type="presParOf" srcId="{0D985C53-F1D4-4826-8139-7ED0A87AE670}" destId="{555239E9-0DD7-4D79-AEEA-B3870B82003F}" srcOrd="6" destOrd="0" presId="urn:microsoft.com/office/officeart/2005/8/layout/hChevron3"/>
    <dgm:cxn modelId="{24ABCF1D-4DB0-4E37-B7FA-F71E28C5F0CA}" type="presParOf" srcId="{0D985C53-F1D4-4826-8139-7ED0A87AE670}" destId="{70EDB149-6EDB-4AFE-87F2-58A7ED720CC7}" srcOrd="7" destOrd="0" presId="urn:microsoft.com/office/officeart/2005/8/layout/hChevron3"/>
    <dgm:cxn modelId="{EE143CED-15C6-45FC-9DBD-A3BCCFFDB4AB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CD573A4-CB6E-47C6-84DC-3B8AB87B8953}" type="presOf" srcId="{AC578C50-E8B3-4334-AD88-969045F56C70}" destId="{748872AD-9BCE-45A5-8587-A9C80DB714C8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9962F5A9-51E6-4C78-8FCA-73497B7D5117}" type="presOf" srcId="{4C00F40B-C64F-42F3-BCF9-5BA66E5B5EBA}" destId="{ECC9E175-4AEC-4075-9397-CD5E68C0E587}" srcOrd="0" destOrd="0" presId="urn:microsoft.com/office/officeart/2005/8/layout/hChevron3"/>
    <dgm:cxn modelId="{5D6F1588-2AEA-430B-BA66-7DFB5860B838}" type="presOf" srcId="{33B79EDC-A8AB-4E24-84E4-8F0A7EC03B76}" destId="{E8F75C61-5195-4673-A85E-A3518E4939AF}" srcOrd="0" destOrd="0" presId="urn:microsoft.com/office/officeart/2005/8/layout/hChevron3"/>
    <dgm:cxn modelId="{2EBB47CF-6725-4C05-BEAD-3ECC5D7BECD0}" type="presOf" srcId="{1B679589-7211-48AD-A83B-1A861CB4C985}" destId="{555239E9-0DD7-4D79-AEEA-B3870B82003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AF06660D-864B-4646-B7FA-ED9CBBF49488}" type="presOf" srcId="{B6841BEC-8D99-49BA-93F1-52832ABC02F2}" destId="{0D985C53-F1D4-4826-8139-7ED0A87AE670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0BB2805D-CC3B-491C-AAA7-FA23DF2BE5EE}" type="presOf" srcId="{FE5711B0-BC23-45AF-B17E-CD21988B24C3}" destId="{3A37EB29-73C8-47EE-8FC6-BEDDEA3F9EF9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39FD33F2-3067-44FC-925D-56646952049A}" type="presParOf" srcId="{0D985C53-F1D4-4826-8139-7ED0A87AE670}" destId="{3A37EB29-73C8-47EE-8FC6-BEDDEA3F9EF9}" srcOrd="0" destOrd="0" presId="urn:microsoft.com/office/officeart/2005/8/layout/hChevron3"/>
    <dgm:cxn modelId="{22451F79-B1B7-403C-9D24-AD39D6FF6E28}" type="presParOf" srcId="{0D985C53-F1D4-4826-8139-7ED0A87AE670}" destId="{BD007FC9-B320-409C-8678-B8B4D28A3869}" srcOrd="1" destOrd="0" presId="urn:microsoft.com/office/officeart/2005/8/layout/hChevron3"/>
    <dgm:cxn modelId="{67F44112-0A87-4A8F-B4B7-A19F9660D89A}" type="presParOf" srcId="{0D985C53-F1D4-4826-8139-7ED0A87AE670}" destId="{E8F75C61-5195-4673-A85E-A3518E4939AF}" srcOrd="2" destOrd="0" presId="urn:microsoft.com/office/officeart/2005/8/layout/hChevron3"/>
    <dgm:cxn modelId="{B020F2D7-F85E-4F1D-B090-6C964328838A}" type="presParOf" srcId="{0D985C53-F1D4-4826-8139-7ED0A87AE670}" destId="{214C29C0-87B8-4ACB-9A7B-58F1DEEE7480}" srcOrd="3" destOrd="0" presId="urn:microsoft.com/office/officeart/2005/8/layout/hChevron3"/>
    <dgm:cxn modelId="{0E6918A4-3FD4-47AB-8B43-CD997F045F3C}" type="presParOf" srcId="{0D985C53-F1D4-4826-8139-7ED0A87AE670}" destId="{ECC9E175-4AEC-4075-9397-CD5E68C0E587}" srcOrd="4" destOrd="0" presId="urn:microsoft.com/office/officeart/2005/8/layout/hChevron3"/>
    <dgm:cxn modelId="{7517EED8-5317-4D16-9F90-B3D288230172}" type="presParOf" srcId="{0D985C53-F1D4-4826-8139-7ED0A87AE670}" destId="{AB8963D0-220B-43C6-A460-252B0E509598}" srcOrd="5" destOrd="0" presId="urn:microsoft.com/office/officeart/2005/8/layout/hChevron3"/>
    <dgm:cxn modelId="{84980957-3135-451A-923D-DB8FEAA0456E}" type="presParOf" srcId="{0D985C53-F1D4-4826-8139-7ED0A87AE670}" destId="{555239E9-0DD7-4D79-AEEA-B3870B82003F}" srcOrd="6" destOrd="0" presId="urn:microsoft.com/office/officeart/2005/8/layout/hChevron3"/>
    <dgm:cxn modelId="{11252D30-092E-4912-A983-EF10CD73BEB5}" type="presParOf" srcId="{0D985C53-F1D4-4826-8139-7ED0A87AE670}" destId="{70EDB149-6EDB-4AFE-87F2-58A7ED720CC7}" srcOrd="7" destOrd="0" presId="urn:microsoft.com/office/officeart/2005/8/layout/hChevron3"/>
    <dgm:cxn modelId="{8262FE34-5949-4ECC-91BF-4C2EDD884D0A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D2346EA-5534-419F-BAB3-7D0DA6E8B6DD}" type="presOf" srcId="{AC578C50-E8B3-4334-AD88-969045F56C70}" destId="{748872AD-9BCE-45A5-8587-A9C80DB714C8}" srcOrd="0" destOrd="0" presId="urn:microsoft.com/office/officeart/2005/8/layout/hChevron3"/>
    <dgm:cxn modelId="{57C8AA1A-62B2-4FC6-84E0-1608340B977F}" type="presOf" srcId="{4C00F40B-C64F-42F3-BCF9-5BA66E5B5EBA}" destId="{ECC9E175-4AEC-4075-9397-CD5E68C0E587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B8FF2A20-C29D-4480-8037-74B689F4370F}" type="presOf" srcId="{33B79EDC-A8AB-4E24-84E4-8F0A7EC03B76}" destId="{E8F75C61-5195-4673-A85E-A3518E4939A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EB4078F9-8599-4635-B12D-D3D5FF83943D}" type="presOf" srcId="{1B679589-7211-48AD-A83B-1A861CB4C985}" destId="{555239E9-0DD7-4D79-AEEA-B3870B82003F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FC1CF138-A042-4FD8-8E8A-161C55EE2AD0}" type="presOf" srcId="{FE5711B0-BC23-45AF-B17E-CD21988B24C3}" destId="{3A37EB29-73C8-47EE-8FC6-BEDDEA3F9EF9}" srcOrd="0" destOrd="0" presId="urn:microsoft.com/office/officeart/2005/8/layout/hChevron3"/>
    <dgm:cxn modelId="{1F0E0266-7BAF-4686-9024-2A6E1903C8A9}" type="presOf" srcId="{B6841BEC-8D99-49BA-93F1-52832ABC02F2}" destId="{0D985C53-F1D4-4826-8139-7ED0A87AE670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788B5336-B083-4B87-988C-4425A31038B1}" type="presParOf" srcId="{0D985C53-F1D4-4826-8139-7ED0A87AE670}" destId="{3A37EB29-73C8-47EE-8FC6-BEDDEA3F9EF9}" srcOrd="0" destOrd="0" presId="urn:microsoft.com/office/officeart/2005/8/layout/hChevron3"/>
    <dgm:cxn modelId="{BD386F1C-DB29-4188-B385-5A3FA4A3C9CC}" type="presParOf" srcId="{0D985C53-F1D4-4826-8139-7ED0A87AE670}" destId="{BD007FC9-B320-409C-8678-B8B4D28A3869}" srcOrd="1" destOrd="0" presId="urn:microsoft.com/office/officeart/2005/8/layout/hChevron3"/>
    <dgm:cxn modelId="{8FD2B8B0-B001-4716-818D-34048E4AF397}" type="presParOf" srcId="{0D985C53-F1D4-4826-8139-7ED0A87AE670}" destId="{E8F75C61-5195-4673-A85E-A3518E4939AF}" srcOrd="2" destOrd="0" presId="urn:microsoft.com/office/officeart/2005/8/layout/hChevron3"/>
    <dgm:cxn modelId="{C69F3E6B-56BF-427E-A2BA-F6A63F12FAD8}" type="presParOf" srcId="{0D985C53-F1D4-4826-8139-7ED0A87AE670}" destId="{214C29C0-87B8-4ACB-9A7B-58F1DEEE7480}" srcOrd="3" destOrd="0" presId="urn:microsoft.com/office/officeart/2005/8/layout/hChevron3"/>
    <dgm:cxn modelId="{000C7FCB-D341-47B7-94C9-3B6D9D52B168}" type="presParOf" srcId="{0D985C53-F1D4-4826-8139-7ED0A87AE670}" destId="{ECC9E175-4AEC-4075-9397-CD5E68C0E587}" srcOrd="4" destOrd="0" presId="urn:microsoft.com/office/officeart/2005/8/layout/hChevron3"/>
    <dgm:cxn modelId="{E7BAA833-4079-4141-A6F5-E26A78879627}" type="presParOf" srcId="{0D985C53-F1D4-4826-8139-7ED0A87AE670}" destId="{AB8963D0-220B-43C6-A460-252B0E509598}" srcOrd="5" destOrd="0" presId="urn:microsoft.com/office/officeart/2005/8/layout/hChevron3"/>
    <dgm:cxn modelId="{BBBED7FC-9C64-4C00-8143-CA49AEC15ED2}" type="presParOf" srcId="{0D985C53-F1D4-4826-8139-7ED0A87AE670}" destId="{555239E9-0DD7-4D79-AEEA-B3870B82003F}" srcOrd="6" destOrd="0" presId="urn:microsoft.com/office/officeart/2005/8/layout/hChevron3"/>
    <dgm:cxn modelId="{1C422E1A-CE0F-4BC5-BAD1-96DF90368828}" type="presParOf" srcId="{0D985C53-F1D4-4826-8139-7ED0A87AE670}" destId="{70EDB149-6EDB-4AFE-87F2-58A7ED720CC7}" srcOrd="7" destOrd="0" presId="urn:microsoft.com/office/officeart/2005/8/layout/hChevron3"/>
    <dgm:cxn modelId="{8A2E25A3-C36E-466C-A775-3A04A27E73D7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4499BD8-8000-46F5-97A9-047863ACDD51}" type="presOf" srcId="{4C00F40B-C64F-42F3-BCF9-5BA66E5B5EBA}" destId="{ECC9E175-4AEC-4075-9397-CD5E68C0E587}" srcOrd="0" destOrd="0" presId="urn:microsoft.com/office/officeart/2005/8/layout/hChevron3"/>
    <dgm:cxn modelId="{3810E6FA-D609-4F7A-BC02-3A8E58182F30}" type="presOf" srcId="{B6841BEC-8D99-49BA-93F1-52832ABC02F2}" destId="{0D985C53-F1D4-4826-8139-7ED0A87AE670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2911B1C7-9F9D-4198-878E-56B11853D4D2}" type="presOf" srcId="{1B679589-7211-48AD-A83B-1A861CB4C985}" destId="{555239E9-0DD7-4D79-AEEA-B3870B82003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B77038F9-ADC8-4020-89E1-316F994FC3F3}" type="presOf" srcId="{FE5711B0-BC23-45AF-B17E-CD21988B24C3}" destId="{3A37EB29-73C8-47EE-8FC6-BEDDEA3F9EF9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24C03911-22BB-4457-9583-F4F706454B3D}" type="presOf" srcId="{AC578C50-E8B3-4334-AD88-969045F56C70}" destId="{748872AD-9BCE-45A5-8587-A9C80DB714C8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28B26BA3-4BA7-4656-93FF-CC1231F45FEA}" type="presOf" srcId="{33B79EDC-A8AB-4E24-84E4-8F0A7EC03B76}" destId="{E8F75C61-5195-4673-A85E-A3518E4939AF}" srcOrd="0" destOrd="0" presId="urn:microsoft.com/office/officeart/2005/8/layout/hChevron3"/>
    <dgm:cxn modelId="{5B41C8E2-87A1-47CA-AB22-201C484E9F51}" type="presParOf" srcId="{0D985C53-F1D4-4826-8139-7ED0A87AE670}" destId="{3A37EB29-73C8-47EE-8FC6-BEDDEA3F9EF9}" srcOrd="0" destOrd="0" presId="urn:microsoft.com/office/officeart/2005/8/layout/hChevron3"/>
    <dgm:cxn modelId="{86735999-9416-46FC-AE42-99DF7787189D}" type="presParOf" srcId="{0D985C53-F1D4-4826-8139-7ED0A87AE670}" destId="{BD007FC9-B320-409C-8678-B8B4D28A3869}" srcOrd="1" destOrd="0" presId="urn:microsoft.com/office/officeart/2005/8/layout/hChevron3"/>
    <dgm:cxn modelId="{EF980388-367A-44A0-947A-15615AEF8251}" type="presParOf" srcId="{0D985C53-F1D4-4826-8139-7ED0A87AE670}" destId="{E8F75C61-5195-4673-A85E-A3518E4939AF}" srcOrd="2" destOrd="0" presId="urn:microsoft.com/office/officeart/2005/8/layout/hChevron3"/>
    <dgm:cxn modelId="{766B2152-F25F-418C-BE71-DA838BB56581}" type="presParOf" srcId="{0D985C53-F1D4-4826-8139-7ED0A87AE670}" destId="{214C29C0-87B8-4ACB-9A7B-58F1DEEE7480}" srcOrd="3" destOrd="0" presId="urn:microsoft.com/office/officeart/2005/8/layout/hChevron3"/>
    <dgm:cxn modelId="{515EE185-E584-47B0-8CAE-FB573A4126E5}" type="presParOf" srcId="{0D985C53-F1D4-4826-8139-7ED0A87AE670}" destId="{ECC9E175-4AEC-4075-9397-CD5E68C0E587}" srcOrd="4" destOrd="0" presId="urn:microsoft.com/office/officeart/2005/8/layout/hChevron3"/>
    <dgm:cxn modelId="{A4F43073-0BF3-4A7C-B240-8AE4AFDC0103}" type="presParOf" srcId="{0D985C53-F1D4-4826-8139-7ED0A87AE670}" destId="{AB8963D0-220B-43C6-A460-252B0E509598}" srcOrd="5" destOrd="0" presId="urn:microsoft.com/office/officeart/2005/8/layout/hChevron3"/>
    <dgm:cxn modelId="{CCB28419-634A-4C32-BBEA-C298E5F8D5AC}" type="presParOf" srcId="{0D985C53-F1D4-4826-8139-7ED0A87AE670}" destId="{555239E9-0DD7-4D79-AEEA-B3870B82003F}" srcOrd="6" destOrd="0" presId="urn:microsoft.com/office/officeart/2005/8/layout/hChevron3"/>
    <dgm:cxn modelId="{70FA1DC7-A8E5-4AE6-AF24-A58EC71397F2}" type="presParOf" srcId="{0D985C53-F1D4-4826-8139-7ED0A87AE670}" destId="{70EDB149-6EDB-4AFE-87F2-58A7ED720CC7}" srcOrd="7" destOrd="0" presId="urn:microsoft.com/office/officeart/2005/8/layout/hChevron3"/>
    <dgm:cxn modelId="{03D446BE-2142-44B2-82F1-02BA27EAE832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BB0431E-DBED-467E-8C09-92FF160CC8B9}" type="presOf" srcId="{AC578C50-E8B3-4334-AD88-969045F56C70}" destId="{748872AD-9BCE-45A5-8587-A9C80DB714C8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C37DE7FE-ED62-4C63-9098-C36FE72E7BA9}" type="presOf" srcId="{B6841BEC-8D99-49BA-93F1-52832ABC02F2}" destId="{0D985C53-F1D4-4826-8139-7ED0A87AE670}" srcOrd="0" destOrd="0" presId="urn:microsoft.com/office/officeart/2005/8/layout/hChevron3"/>
    <dgm:cxn modelId="{28EE992A-5AE1-4653-8F52-35BE2DDEB90C}" type="presOf" srcId="{33B79EDC-A8AB-4E24-84E4-8F0A7EC03B76}" destId="{E8F75C61-5195-4673-A85E-A3518E4939AF}" srcOrd="0" destOrd="0" presId="urn:microsoft.com/office/officeart/2005/8/layout/hChevron3"/>
    <dgm:cxn modelId="{DFBF77A5-C522-4E33-AC64-F25F03B0EF57}" type="presOf" srcId="{FE5711B0-BC23-45AF-B17E-CD21988B24C3}" destId="{3A37EB29-73C8-47EE-8FC6-BEDDEA3F9EF9}" srcOrd="0" destOrd="0" presId="urn:microsoft.com/office/officeart/2005/8/layout/hChevron3"/>
    <dgm:cxn modelId="{8E3B3B0E-4BB6-4D01-89C2-4921B14FC486}" type="presOf" srcId="{4C00F40B-C64F-42F3-BCF9-5BA66E5B5EBA}" destId="{ECC9E175-4AEC-4075-9397-CD5E68C0E587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4C1D16BF-3A52-49AC-B528-4A6B27F8BD15}" type="presOf" srcId="{1B679589-7211-48AD-A83B-1A861CB4C985}" destId="{555239E9-0DD7-4D79-AEEA-B3870B82003F}" srcOrd="0" destOrd="0" presId="urn:microsoft.com/office/officeart/2005/8/layout/hChevron3"/>
    <dgm:cxn modelId="{8D4B10B3-F060-47BE-BE83-889293A38BAA}" type="presParOf" srcId="{0D985C53-F1D4-4826-8139-7ED0A87AE670}" destId="{3A37EB29-73C8-47EE-8FC6-BEDDEA3F9EF9}" srcOrd="0" destOrd="0" presId="urn:microsoft.com/office/officeart/2005/8/layout/hChevron3"/>
    <dgm:cxn modelId="{EA1039EC-DDA1-47D5-91D8-175B95E3DC7B}" type="presParOf" srcId="{0D985C53-F1D4-4826-8139-7ED0A87AE670}" destId="{BD007FC9-B320-409C-8678-B8B4D28A3869}" srcOrd="1" destOrd="0" presId="urn:microsoft.com/office/officeart/2005/8/layout/hChevron3"/>
    <dgm:cxn modelId="{FC3C2580-BCA6-475E-B1F5-5F2FBDFA8034}" type="presParOf" srcId="{0D985C53-F1D4-4826-8139-7ED0A87AE670}" destId="{E8F75C61-5195-4673-A85E-A3518E4939AF}" srcOrd="2" destOrd="0" presId="urn:microsoft.com/office/officeart/2005/8/layout/hChevron3"/>
    <dgm:cxn modelId="{054BB6AB-5B69-44A2-A814-085C92B81D9A}" type="presParOf" srcId="{0D985C53-F1D4-4826-8139-7ED0A87AE670}" destId="{214C29C0-87B8-4ACB-9A7B-58F1DEEE7480}" srcOrd="3" destOrd="0" presId="urn:microsoft.com/office/officeart/2005/8/layout/hChevron3"/>
    <dgm:cxn modelId="{645FE7CD-1FAB-42E7-BBE6-0B678AD47A41}" type="presParOf" srcId="{0D985C53-F1D4-4826-8139-7ED0A87AE670}" destId="{ECC9E175-4AEC-4075-9397-CD5E68C0E587}" srcOrd="4" destOrd="0" presId="urn:microsoft.com/office/officeart/2005/8/layout/hChevron3"/>
    <dgm:cxn modelId="{CAF50C87-F9CE-49E0-BA0B-D8F1FFD9418E}" type="presParOf" srcId="{0D985C53-F1D4-4826-8139-7ED0A87AE670}" destId="{AB8963D0-220B-43C6-A460-252B0E509598}" srcOrd="5" destOrd="0" presId="urn:microsoft.com/office/officeart/2005/8/layout/hChevron3"/>
    <dgm:cxn modelId="{E0060561-8915-4221-A83A-848A566E81B3}" type="presParOf" srcId="{0D985C53-F1D4-4826-8139-7ED0A87AE670}" destId="{555239E9-0DD7-4D79-AEEA-B3870B82003F}" srcOrd="6" destOrd="0" presId="urn:microsoft.com/office/officeart/2005/8/layout/hChevron3"/>
    <dgm:cxn modelId="{ABBE90C2-7FB9-4E82-BC62-55D750000D9C}" type="presParOf" srcId="{0D985C53-F1D4-4826-8139-7ED0A87AE670}" destId="{70EDB149-6EDB-4AFE-87F2-58A7ED720CC7}" srcOrd="7" destOrd="0" presId="urn:microsoft.com/office/officeart/2005/8/layout/hChevron3"/>
    <dgm:cxn modelId="{6FEC0142-A6F4-4A63-AEDD-6BFF2AB50143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/>
      <dgm:t>
        <a:bodyPr/>
        <a:lstStyle/>
        <a:p>
          <a:r>
            <a:rPr kumimoji="1" lang="ja-JP" altLang="en-US" dirty="0" smtClean="0"/>
            <a:t>問題意識、研究背景</a:t>
          </a:r>
          <a:endParaRPr kumimoji="1" lang="ja-JP" altLang="en-US" dirty="0"/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F9357DBD-E0D3-4102-9C5C-17929BBB29E5}" type="presOf" srcId="{4C00F40B-C64F-42F3-BCF9-5BA66E5B5EBA}" destId="{ECC9E175-4AEC-4075-9397-CD5E68C0E587}" srcOrd="0" destOrd="0" presId="urn:microsoft.com/office/officeart/2005/8/layout/hChevron3"/>
    <dgm:cxn modelId="{E907916F-1B76-48DB-85C3-7B79BA2F1588}" type="presOf" srcId="{B6841BEC-8D99-49BA-93F1-52832ABC02F2}" destId="{0D985C53-F1D4-4826-8139-7ED0A87AE670}" srcOrd="0" destOrd="0" presId="urn:microsoft.com/office/officeart/2005/8/layout/hChevron3"/>
    <dgm:cxn modelId="{ED29FD28-A868-4540-9D24-AB92E7836E96}" type="presOf" srcId="{33B79EDC-A8AB-4E24-84E4-8F0A7EC03B76}" destId="{E8F75C61-5195-4673-A85E-A3518E4939AF}" srcOrd="0" destOrd="0" presId="urn:microsoft.com/office/officeart/2005/8/layout/hChevron3"/>
    <dgm:cxn modelId="{4362906B-B2D6-483E-9018-BCEE2EF0F863}" type="presOf" srcId="{AC578C50-E8B3-4334-AD88-969045F56C70}" destId="{748872AD-9BCE-45A5-8587-A9C80DB714C8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8E3EB97A-486F-4AD1-8D6A-034BE0118B71}" type="presOf" srcId="{1B679589-7211-48AD-A83B-1A861CB4C985}" destId="{555239E9-0DD7-4D79-AEEA-B3870B82003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AF1A348C-AE0E-4D46-A880-F4FF5D18AE0A}" type="presOf" srcId="{FE5711B0-BC23-45AF-B17E-CD21988B24C3}" destId="{3A37EB29-73C8-47EE-8FC6-BEDDEA3F9EF9}" srcOrd="0" destOrd="0" presId="urn:microsoft.com/office/officeart/2005/8/layout/hChevron3"/>
    <dgm:cxn modelId="{27483EB3-E1E3-43C3-A803-43C78C130FD8}" type="presParOf" srcId="{0D985C53-F1D4-4826-8139-7ED0A87AE670}" destId="{3A37EB29-73C8-47EE-8FC6-BEDDEA3F9EF9}" srcOrd="0" destOrd="0" presId="urn:microsoft.com/office/officeart/2005/8/layout/hChevron3"/>
    <dgm:cxn modelId="{CEB1305E-B152-46CC-8B25-AB835984442D}" type="presParOf" srcId="{0D985C53-F1D4-4826-8139-7ED0A87AE670}" destId="{BD007FC9-B320-409C-8678-B8B4D28A3869}" srcOrd="1" destOrd="0" presId="urn:microsoft.com/office/officeart/2005/8/layout/hChevron3"/>
    <dgm:cxn modelId="{FFABEB65-6837-4D6A-B081-50A55EF1BA88}" type="presParOf" srcId="{0D985C53-F1D4-4826-8139-7ED0A87AE670}" destId="{E8F75C61-5195-4673-A85E-A3518E4939AF}" srcOrd="2" destOrd="0" presId="urn:microsoft.com/office/officeart/2005/8/layout/hChevron3"/>
    <dgm:cxn modelId="{A9E4610C-CDF2-44FB-A221-BCE79D7BAE69}" type="presParOf" srcId="{0D985C53-F1D4-4826-8139-7ED0A87AE670}" destId="{214C29C0-87B8-4ACB-9A7B-58F1DEEE7480}" srcOrd="3" destOrd="0" presId="urn:microsoft.com/office/officeart/2005/8/layout/hChevron3"/>
    <dgm:cxn modelId="{05626A65-E02A-4509-80C7-39A244569C04}" type="presParOf" srcId="{0D985C53-F1D4-4826-8139-7ED0A87AE670}" destId="{ECC9E175-4AEC-4075-9397-CD5E68C0E587}" srcOrd="4" destOrd="0" presId="urn:microsoft.com/office/officeart/2005/8/layout/hChevron3"/>
    <dgm:cxn modelId="{EE56CDD1-E9BB-4921-BCF8-48CD3B65D372}" type="presParOf" srcId="{0D985C53-F1D4-4826-8139-7ED0A87AE670}" destId="{AB8963D0-220B-43C6-A460-252B0E509598}" srcOrd="5" destOrd="0" presId="urn:microsoft.com/office/officeart/2005/8/layout/hChevron3"/>
    <dgm:cxn modelId="{5CF0D9BF-9962-4B2B-99F4-4FC1DA5C4DBA}" type="presParOf" srcId="{0D985C53-F1D4-4826-8139-7ED0A87AE670}" destId="{555239E9-0DD7-4D79-AEEA-B3870B82003F}" srcOrd="6" destOrd="0" presId="urn:microsoft.com/office/officeart/2005/8/layout/hChevron3"/>
    <dgm:cxn modelId="{51822224-BC00-4BFA-8141-F94AED581147}" type="presParOf" srcId="{0D985C53-F1D4-4826-8139-7ED0A87AE670}" destId="{70EDB149-6EDB-4AFE-87F2-58A7ED720CC7}" srcOrd="7" destOrd="0" presId="urn:microsoft.com/office/officeart/2005/8/layout/hChevron3"/>
    <dgm:cxn modelId="{027504C1-B2FE-426B-AF04-E24708B4EAD7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B1CED78-5B0A-4F8F-885D-B04A5A0EDB48}" type="presOf" srcId="{1B679589-7211-48AD-A83B-1A861CB4C985}" destId="{555239E9-0DD7-4D79-AEEA-B3870B82003F}" srcOrd="0" destOrd="0" presId="urn:microsoft.com/office/officeart/2005/8/layout/hChevron3"/>
    <dgm:cxn modelId="{34303262-37BA-4B5E-BD84-88095EE59F04}" type="presOf" srcId="{33B79EDC-A8AB-4E24-84E4-8F0A7EC03B76}" destId="{E8F75C61-5195-4673-A85E-A3518E4939AF}" srcOrd="0" destOrd="0" presId="urn:microsoft.com/office/officeart/2005/8/layout/hChevron3"/>
    <dgm:cxn modelId="{E05FDC84-84D4-4311-AC51-20352EACDC64}" type="presOf" srcId="{B6841BEC-8D99-49BA-93F1-52832ABC02F2}" destId="{0D985C53-F1D4-4826-8139-7ED0A87AE670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1BA64B11-2CFC-40F6-9198-09209B95F16F}" type="presOf" srcId="{FE5711B0-BC23-45AF-B17E-CD21988B24C3}" destId="{3A37EB29-73C8-47EE-8FC6-BEDDEA3F9EF9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D19EF895-A349-47B9-B5B8-FD2EFA6780DD}" type="presOf" srcId="{4C00F40B-C64F-42F3-BCF9-5BA66E5B5EBA}" destId="{ECC9E175-4AEC-4075-9397-CD5E68C0E587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86E517CD-B0F8-47D1-9FA9-402B498C3675}" type="presOf" srcId="{AC578C50-E8B3-4334-AD88-969045F56C70}" destId="{748872AD-9BCE-45A5-8587-A9C80DB714C8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FA17149A-8430-4480-9153-8F7280FF0F0E}" type="presParOf" srcId="{0D985C53-F1D4-4826-8139-7ED0A87AE670}" destId="{3A37EB29-73C8-47EE-8FC6-BEDDEA3F9EF9}" srcOrd="0" destOrd="0" presId="urn:microsoft.com/office/officeart/2005/8/layout/hChevron3"/>
    <dgm:cxn modelId="{C21C2F8B-1E55-46B4-8A82-10A579ACAD00}" type="presParOf" srcId="{0D985C53-F1D4-4826-8139-7ED0A87AE670}" destId="{BD007FC9-B320-409C-8678-B8B4D28A3869}" srcOrd="1" destOrd="0" presId="urn:microsoft.com/office/officeart/2005/8/layout/hChevron3"/>
    <dgm:cxn modelId="{76175AB9-859B-46B8-853A-612DA88990BE}" type="presParOf" srcId="{0D985C53-F1D4-4826-8139-7ED0A87AE670}" destId="{E8F75C61-5195-4673-A85E-A3518E4939AF}" srcOrd="2" destOrd="0" presId="urn:microsoft.com/office/officeart/2005/8/layout/hChevron3"/>
    <dgm:cxn modelId="{C41C14E5-0293-40F1-86F6-3862F02BDE45}" type="presParOf" srcId="{0D985C53-F1D4-4826-8139-7ED0A87AE670}" destId="{214C29C0-87B8-4ACB-9A7B-58F1DEEE7480}" srcOrd="3" destOrd="0" presId="urn:microsoft.com/office/officeart/2005/8/layout/hChevron3"/>
    <dgm:cxn modelId="{5DD33D7D-A1C6-4A49-AB2C-8619E9D933A3}" type="presParOf" srcId="{0D985C53-F1D4-4826-8139-7ED0A87AE670}" destId="{ECC9E175-4AEC-4075-9397-CD5E68C0E587}" srcOrd="4" destOrd="0" presId="urn:microsoft.com/office/officeart/2005/8/layout/hChevron3"/>
    <dgm:cxn modelId="{AB09E0DF-1E63-44DF-A1EA-E6663A2C5870}" type="presParOf" srcId="{0D985C53-F1D4-4826-8139-7ED0A87AE670}" destId="{AB8963D0-220B-43C6-A460-252B0E509598}" srcOrd="5" destOrd="0" presId="urn:microsoft.com/office/officeart/2005/8/layout/hChevron3"/>
    <dgm:cxn modelId="{43E8C6F2-2D6C-40C2-BA66-AAA635115EA8}" type="presParOf" srcId="{0D985C53-F1D4-4826-8139-7ED0A87AE670}" destId="{555239E9-0DD7-4D79-AEEA-B3870B82003F}" srcOrd="6" destOrd="0" presId="urn:microsoft.com/office/officeart/2005/8/layout/hChevron3"/>
    <dgm:cxn modelId="{06910D08-93FD-40DC-A831-338D913DE4B7}" type="presParOf" srcId="{0D985C53-F1D4-4826-8139-7ED0A87AE670}" destId="{70EDB149-6EDB-4AFE-87F2-58A7ED720CC7}" srcOrd="7" destOrd="0" presId="urn:microsoft.com/office/officeart/2005/8/layout/hChevron3"/>
    <dgm:cxn modelId="{D34A5EB7-1BEC-44FA-8A3A-230B671BD490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F6F568D1-D106-49B9-A8FF-0CE60936B601}" type="presOf" srcId="{4C00F40B-C64F-42F3-BCF9-5BA66E5B5EBA}" destId="{ECC9E175-4AEC-4075-9397-CD5E68C0E587}" srcOrd="0" destOrd="0" presId="urn:microsoft.com/office/officeart/2005/8/layout/hChevron3"/>
    <dgm:cxn modelId="{F3C2C975-66CD-4354-A955-DD6767F787E2}" type="presOf" srcId="{B6841BEC-8D99-49BA-93F1-52832ABC02F2}" destId="{0D985C53-F1D4-4826-8139-7ED0A87AE670}" srcOrd="0" destOrd="0" presId="urn:microsoft.com/office/officeart/2005/8/layout/hChevron3"/>
    <dgm:cxn modelId="{5B944B01-7A58-4795-9B85-0F2D0CBE8C55}" type="presOf" srcId="{FE5711B0-BC23-45AF-B17E-CD21988B24C3}" destId="{3A37EB29-73C8-47EE-8FC6-BEDDEA3F9EF9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65AE3F52-17FE-416D-86F2-7695A3D4521B}" type="presOf" srcId="{1B679589-7211-48AD-A83B-1A861CB4C985}" destId="{555239E9-0DD7-4D79-AEEA-B3870B82003F}" srcOrd="0" destOrd="0" presId="urn:microsoft.com/office/officeart/2005/8/layout/hChevron3"/>
    <dgm:cxn modelId="{0051B19C-7276-4DDD-8410-C673234DDD97}" type="presOf" srcId="{33B79EDC-A8AB-4E24-84E4-8F0A7EC03B76}" destId="{E8F75C61-5195-4673-A85E-A3518E4939A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096B1D64-FC57-49AA-A888-B584224D9561}" type="presOf" srcId="{AC578C50-E8B3-4334-AD88-969045F56C70}" destId="{748872AD-9BCE-45A5-8587-A9C80DB714C8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880E17B0-A0CC-4730-9712-81FC8F1EE7FE}" type="presParOf" srcId="{0D985C53-F1D4-4826-8139-7ED0A87AE670}" destId="{3A37EB29-73C8-47EE-8FC6-BEDDEA3F9EF9}" srcOrd="0" destOrd="0" presId="urn:microsoft.com/office/officeart/2005/8/layout/hChevron3"/>
    <dgm:cxn modelId="{C97CF158-F6C8-499F-8A2F-3A11695D90E9}" type="presParOf" srcId="{0D985C53-F1D4-4826-8139-7ED0A87AE670}" destId="{BD007FC9-B320-409C-8678-B8B4D28A3869}" srcOrd="1" destOrd="0" presId="urn:microsoft.com/office/officeart/2005/8/layout/hChevron3"/>
    <dgm:cxn modelId="{850BF02C-E43B-411C-BFE6-E968AC202BEB}" type="presParOf" srcId="{0D985C53-F1D4-4826-8139-7ED0A87AE670}" destId="{E8F75C61-5195-4673-A85E-A3518E4939AF}" srcOrd="2" destOrd="0" presId="urn:microsoft.com/office/officeart/2005/8/layout/hChevron3"/>
    <dgm:cxn modelId="{B80DBAFB-526C-45AF-B12F-F51E16F45FA0}" type="presParOf" srcId="{0D985C53-F1D4-4826-8139-7ED0A87AE670}" destId="{214C29C0-87B8-4ACB-9A7B-58F1DEEE7480}" srcOrd="3" destOrd="0" presId="urn:microsoft.com/office/officeart/2005/8/layout/hChevron3"/>
    <dgm:cxn modelId="{E8B4230B-5CD7-4CA1-9872-B79D3969DEF5}" type="presParOf" srcId="{0D985C53-F1D4-4826-8139-7ED0A87AE670}" destId="{ECC9E175-4AEC-4075-9397-CD5E68C0E587}" srcOrd="4" destOrd="0" presId="urn:microsoft.com/office/officeart/2005/8/layout/hChevron3"/>
    <dgm:cxn modelId="{3E1985C7-87A2-4F55-BC28-7DA68F3004A0}" type="presParOf" srcId="{0D985C53-F1D4-4826-8139-7ED0A87AE670}" destId="{AB8963D0-220B-43C6-A460-252B0E509598}" srcOrd="5" destOrd="0" presId="urn:microsoft.com/office/officeart/2005/8/layout/hChevron3"/>
    <dgm:cxn modelId="{0B7E331D-5383-4C95-9094-684BF5A948EA}" type="presParOf" srcId="{0D985C53-F1D4-4826-8139-7ED0A87AE670}" destId="{555239E9-0DD7-4D79-AEEA-B3870B82003F}" srcOrd="6" destOrd="0" presId="urn:microsoft.com/office/officeart/2005/8/layout/hChevron3"/>
    <dgm:cxn modelId="{E9435595-21DD-4002-99C2-0E744CCB88FA}" type="presParOf" srcId="{0D985C53-F1D4-4826-8139-7ED0A87AE670}" destId="{70EDB149-6EDB-4AFE-87F2-58A7ED720CC7}" srcOrd="7" destOrd="0" presId="urn:microsoft.com/office/officeart/2005/8/layout/hChevron3"/>
    <dgm:cxn modelId="{41004A1B-4CD5-4FEC-B037-08E0741FFCDE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EB4E437-31D2-4485-BEEC-C54F91671BD2}" type="presOf" srcId="{1B679589-7211-48AD-A83B-1A861CB4C985}" destId="{555239E9-0DD7-4D79-AEEA-B3870B82003F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D1B6D0AD-DC2C-4770-979C-D92FA316ACF6}" type="presOf" srcId="{33B79EDC-A8AB-4E24-84E4-8F0A7EC03B76}" destId="{E8F75C61-5195-4673-A85E-A3518E4939A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B9E6B8AC-0264-4752-99F7-B5D97A349BFF}" type="presOf" srcId="{4C00F40B-C64F-42F3-BCF9-5BA66E5B5EBA}" destId="{ECC9E175-4AEC-4075-9397-CD5E68C0E587}" srcOrd="0" destOrd="0" presId="urn:microsoft.com/office/officeart/2005/8/layout/hChevron3"/>
    <dgm:cxn modelId="{037E1894-5FE5-4F53-B63B-5DF02EDAD808}" type="presOf" srcId="{AC578C50-E8B3-4334-AD88-969045F56C70}" destId="{748872AD-9BCE-45A5-8587-A9C80DB714C8}" srcOrd="0" destOrd="0" presId="urn:microsoft.com/office/officeart/2005/8/layout/hChevron3"/>
    <dgm:cxn modelId="{612B12C2-F5BB-4F31-8C95-12615EB3A538}" type="presOf" srcId="{FE5711B0-BC23-45AF-B17E-CD21988B24C3}" destId="{3A37EB29-73C8-47EE-8FC6-BEDDEA3F9EF9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15FA4F30-0723-491B-98F7-B1BB4AC9355A}" type="presOf" srcId="{B6841BEC-8D99-49BA-93F1-52832ABC02F2}" destId="{0D985C53-F1D4-4826-8139-7ED0A87AE670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A9B694C7-C55B-44DD-9B9E-B7C280A9A96D}" type="presParOf" srcId="{0D985C53-F1D4-4826-8139-7ED0A87AE670}" destId="{3A37EB29-73C8-47EE-8FC6-BEDDEA3F9EF9}" srcOrd="0" destOrd="0" presId="urn:microsoft.com/office/officeart/2005/8/layout/hChevron3"/>
    <dgm:cxn modelId="{9E6C1BC1-514F-41F0-9648-5BB9083AAF52}" type="presParOf" srcId="{0D985C53-F1D4-4826-8139-7ED0A87AE670}" destId="{BD007FC9-B320-409C-8678-B8B4D28A3869}" srcOrd="1" destOrd="0" presId="urn:microsoft.com/office/officeart/2005/8/layout/hChevron3"/>
    <dgm:cxn modelId="{1BB87395-F361-4FC8-B345-2E2E28A2973F}" type="presParOf" srcId="{0D985C53-F1D4-4826-8139-7ED0A87AE670}" destId="{E8F75C61-5195-4673-A85E-A3518E4939AF}" srcOrd="2" destOrd="0" presId="urn:microsoft.com/office/officeart/2005/8/layout/hChevron3"/>
    <dgm:cxn modelId="{E6C9EE38-9484-4F45-BB82-1EEE8307328F}" type="presParOf" srcId="{0D985C53-F1D4-4826-8139-7ED0A87AE670}" destId="{214C29C0-87B8-4ACB-9A7B-58F1DEEE7480}" srcOrd="3" destOrd="0" presId="urn:microsoft.com/office/officeart/2005/8/layout/hChevron3"/>
    <dgm:cxn modelId="{BF1F26B9-8CA8-4F87-A2E9-5283D739EBDF}" type="presParOf" srcId="{0D985C53-F1D4-4826-8139-7ED0A87AE670}" destId="{ECC9E175-4AEC-4075-9397-CD5E68C0E587}" srcOrd="4" destOrd="0" presId="urn:microsoft.com/office/officeart/2005/8/layout/hChevron3"/>
    <dgm:cxn modelId="{8FEEC256-C949-4CF6-BAF5-D4713C8967F0}" type="presParOf" srcId="{0D985C53-F1D4-4826-8139-7ED0A87AE670}" destId="{AB8963D0-220B-43C6-A460-252B0E509598}" srcOrd="5" destOrd="0" presId="urn:microsoft.com/office/officeart/2005/8/layout/hChevron3"/>
    <dgm:cxn modelId="{F4FEF4AE-C8B1-46AA-837E-43DA1445DD16}" type="presParOf" srcId="{0D985C53-F1D4-4826-8139-7ED0A87AE670}" destId="{555239E9-0DD7-4D79-AEEA-B3870B82003F}" srcOrd="6" destOrd="0" presId="urn:microsoft.com/office/officeart/2005/8/layout/hChevron3"/>
    <dgm:cxn modelId="{4EE586AC-216A-4718-92AC-D1ACE9B8658A}" type="presParOf" srcId="{0D985C53-F1D4-4826-8139-7ED0A87AE670}" destId="{70EDB149-6EDB-4AFE-87F2-58A7ED720CC7}" srcOrd="7" destOrd="0" presId="urn:microsoft.com/office/officeart/2005/8/layout/hChevron3"/>
    <dgm:cxn modelId="{1D646AEF-5929-4080-AFF3-3B678A60E18B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</a:t>
          </a:r>
          <a:r>
            <a:rPr kumimoji="1" lang="ja-JP" altLang="en-US" dirty="0" smtClean="0">
              <a:solidFill>
                <a:schemeClr val="bg1"/>
              </a:solidFill>
            </a:rPr>
            <a:t>実証</a:t>
          </a:r>
          <a:r>
            <a:rPr kumimoji="1" lang="ja-JP" altLang="en-US" dirty="0" smtClean="0">
              <a:solidFill>
                <a:schemeClr val="accent1"/>
              </a:solidFill>
            </a:rPr>
            <a:t>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A8BDBD20-B551-408B-920C-48CD9C7D3E6F}" type="presOf" srcId="{4C00F40B-C64F-42F3-BCF9-5BA66E5B5EBA}" destId="{ECC9E175-4AEC-4075-9397-CD5E68C0E587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E3408AB3-D41F-4FC2-B41E-648BAE30C5B3}" type="presOf" srcId="{B6841BEC-8D99-49BA-93F1-52832ABC02F2}" destId="{0D985C53-F1D4-4826-8139-7ED0A87AE670}" srcOrd="0" destOrd="0" presId="urn:microsoft.com/office/officeart/2005/8/layout/hChevron3"/>
    <dgm:cxn modelId="{E81B6984-5BE9-4788-98CE-4CC8E93E2CD4}" type="presOf" srcId="{FE5711B0-BC23-45AF-B17E-CD21988B24C3}" destId="{3A37EB29-73C8-47EE-8FC6-BEDDEA3F9EF9}" srcOrd="0" destOrd="0" presId="urn:microsoft.com/office/officeart/2005/8/layout/hChevron3"/>
    <dgm:cxn modelId="{5DF81D35-A485-44E2-A705-250374C589C5}" type="presOf" srcId="{AC578C50-E8B3-4334-AD88-969045F56C70}" destId="{748872AD-9BCE-45A5-8587-A9C80DB714C8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F5232172-0BEE-4636-9FF8-5BF4F92CC78A}" type="presOf" srcId="{1B679589-7211-48AD-A83B-1A861CB4C985}" destId="{555239E9-0DD7-4D79-AEEA-B3870B82003F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D4236981-6DA9-48C1-A715-B624E1171810}" type="presOf" srcId="{33B79EDC-A8AB-4E24-84E4-8F0A7EC03B76}" destId="{E8F75C61-5195-4673-A85E-A3518E4939AF}" srcOrd="0" destOrd="0" presId="urn:microsoft.com/office/officeart/2005/8/layout/hChevron3"/>
    <dgm:cxn modelId="{1030CE1F-AFE7-493C-8BA0-8DF196AAECA5}" type="presParOf" srcId="{0D985C53-F1D4-4826-8139-7ED0A87AE670}" destId="{3A37EB29-73C8-47EE-8FC6-BEDDEA3F9EF9}" srcOrd="0" destOrd="0" presId="urn:microsoft.com/office/officeart/2005/8/layout/hChevron3"/>
    <dgm:cxn modelId="{67289B90-B903-495A-A32F-AC4075047A6D}" type="presParOf" srcId="{0D985C53-F1D4-4826-8139-7ED0A87AE670}" destId="{BD007FC9-B320-409C-8678-B8B4D28A3869}" srcOrd="1" destOrd="0" presId="urn:microsoft.com/office/officeart/2005/8/layout/hChevron3"/>
    <dgm:cxn modelId="{A785A3D1-A0CC-4CED-97A9-9018D82F6A4F}" type="presParOf" srcId="{0D985C53-F1D4-4826-8139-7ED0A87AE670}" destId="{E8F75C61-5195-4673-A85E-A3518E4939AF}" srcOrd="2" destOrd="0" presId="urn:microsoft.com/office/officeart/2005/8/layout/hChevron3"/>
    <dgm:cxn modelId="{CF06C4B5-796E-4EEE-9C9F-516C93010601}" type="presParOf" srcId="{0D985C53-F1D4-4826-8139-7ED0A87AE670}" destId="{214C29C0-87B8-4ACB-9A7B-58F1DEEE7480}" srcOrd="3" destOrd="0" presId="urn:microsoft.com/office/officeart/2005/8/layout/hChevron3"/>
    <dgm:cxn modelId="{2E150903-51CE-44A0-A7E9-D569CD617205}" type="presParOf" srcId="{0D985C53-F1D4-4826-8139-7ED0A87AE670}" destId="{ECC9E175-4AEC-4075-9397-CD5E68C0E587}" srcOrd="4" destOrd="0" presId="urn:microsoft.com/office/officeart/2005/8/layout/hChevron3"/>
    <dgm:cxn modelId="{AEC9ED42-6FDB-492D-8946-A7CA440E9F4A}" type="presParOf" srcId="{0D985C53-F1D4-4826-8139-7ED0A87AE670}" destId="{AB8963D0-220B-43C6-A460-252B0E509598}" srcOrd="5" destOrd="0" presId="urn:microsoft.com/office/officeart/2005/8/layout/hChevron3"/>
    <dgm:cxn modelId="{B3CDA486-FB69-43AA-AD48-32036DBB77BF}" type="presParOf" srcId="{0D985C53-F1D4-4826-8139-7ED0A87AE670}" destId="{555239E9-0DD7-4D79-AEEA-B3870B82003F}" srcOrd="6" destOrd="0" presId="urn:microsoft.com/office/officeart/2005/8/layout/hChevron3"/>
    <dgm:cxn modelId="{71B1CD24-B790-4D97-AF3D-5CB77AA0D7D7}" type="presParOf" srcId="{0D985C53-F1D4-4826-8139-7ED0A87AE670}" destId="{70EDB149-6EDB-4AFE-87F2-58A7ED720CC7}" srcOrd="7" destOrd="0" presId="urn:microsoft.com/office/officeart/2005/8/layout/hChevron3"/>
    <dgm:cxn modelId="{4050E8E1-9AC7-47FB-B035-96E03AA00F5B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</a:t>
          </a:r>
          <a:r>
            <a:rPr kumimoji="1" lang="ja-JP" altLang="en-US" dirty="0" smtClean="0">
              <a:solidFill>
                <a:schemeClr val="bg1"/>
              </a:solidFill>
            </a:rPr>
            <a:t>最終発表に向けて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7B475A1-B044-44AB-B4EE-B9637DBC07D5}" type="presOf" srcId="{B6841BEC-8D99-49BA-93F1-52832ABC02F2}" destId="{0D985C53-F1D4-4826-8139-7ED0A87AE670}" srcOrd="0" destOrd="0" presId="urn:microsoft.com/office/officeart/2005/8/layout/hChevron3"/>
    <dgm:cxn modelId="{EC44C958-B71B-4A48-B7CA-D1255021348F}" type="presOf" srcId="{FE5711B0-BC23-45AF-B17E-CD21988B24C3}" destId="{3A37EB29-73C8-47EE-8FC6-BEDDEA3F9EF9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9F9587BD-42D3-4B4A-A81D-32FCE5D5FBD1}" type="presOf" srcId="{AC578C50-E8B3-4334-AD88-969045F56C70}" destId="{748872AD-9BCE-45A5-8587-A9C80DB714C8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376EB05B-7FB6-4C4C-9B3A-BB7EA9F7E953}" type="presOf" srcId="{4C00F40B-C64F-42F3-BCF9-5BA66E5B5EBA}" destId="{ECC9E175-4AEC-4075-9397-CD5E68C0E587}" srcOrd="0" destOrd="0" presId="urn:microsoft.com/office/officeart/2005/8/layout/hChevron3"/>
    <dgm:cxn modelId="{F6EB7D9F-E1E6-4230-92E6-107E84020F55}" type="presOf" srcId="{1B679589-7211-48AD-A83B-1A861CB4C985}" destId="{555239E9-0DD7-4D79-AEEA-B3870B82003F}" srcOrd="0" destOrd="0" presId="urn:microsoft.com/office/officeart/2005/8/layout/hChevron3"/>
    <dgm:cxn modelId="{DB53D34E-18DC-4249-9904-E6A9EFE03405}" type="presOf" srcId="{33B79EDC-A8AB-4E24-84E4-8F0A7EC03B76}" destId="{E8F75C61-5195-4673-A85E-A3518E4939AF}" srcOrd="0" destOrd="0" presId="urn:microsoft.com/office/officeart/2005/8/layout/hChevron3"/>
    <dgm:cxn modelId="{F165F834-0A59-4815-A856-DC2F893CA11A}" type="presParOf" srcId="{0D985C53-F1D4-4826-8139-7ED0A87AE670}" destId="{3A37EB29-73C8-47EE-8FC6-BEDDEA3F9EF9}" srcOrd="0" destOrd="0" presId="urn:microsoft.com/office/officeart/2005/8/layout/hChevron3"/>
    <dgm:cxn modelId="{B54CAC2F-29C4-404E-A1A6-43C0633EE01C}" type="presParOf" srcId="{0D985C53-F1D4-4826-8139-7ED0A87AE670}" destId="{BD007FC9-B320-409C-8678-B8B4D28A3869}" srcOrd="1" destOrd="0" presId="urn:microsoft.com/office/officeart/2005/8/layout/hChevron3"/>
    <dgm:cxn modelId="{E0BED164-C37C-4760-9C0A-0922E3249894}" type="presParOf" srcId="{0D985C53-F1D4-4826-8139-7ED0A87AE670}" destId="{E8F75C61-5195-4673-A85E-A3518E4939AF}" srcOrd="2" destOrd="0" presId="urn:microsoft.com/office/officeart/2005/8/layout/hChevron3"/>
    <dgm:cxn modelId="{EDA6F36C-9B70-4F7E-90B8-EDA8B25B1C7B}" type="presParOf" srcId="{0D985C53-F1D4-4826-8139-7ED0A87AE670}" destId="{214C29C0-87B8-4ACB-9A7B-58F1DEEE7480}" srcOrd="3" destOrd="0" presId="urn:microsoft.com/office/officeart/2005/8/layout/hChevron3"/>
    <dgm:cxn modelId="{97024B8A-DC4D-4B61-B54C-68F7DE275B1C}" type="presParOf" srcId="{0D985C53-F1D4-4826-8139-7ED0A87AE670}" destId="{ECC9E175-4AEC-4075-9397-CD5E68C0E587}" srcOrd="4" destOrd="0" presId="urn:microsoft.com/office/officeart/2005/8/layout/hChevron3"/>
    <dgm:cxn modelId="{D10F0891-B88D-4EB3-972D-C165BF5F0AF2}" type="presParOf" srcId="{0D985C53-F1D4-4826-8139-7ED0A87AE670}" destId="{AB8963D0-220B-43C6-A460-252B0E509598}" srcOrd="5" destOrd="0" presId="urn:microsoft.com/office/officeart/2005/8/layout/hChevron3"/>
    <dgm:cxn modelId="{195A3F8C-46C3-4796-A91B-43B779293CA0}" type="presParOf" srcId="{0D985C53-F1D4-4826-8139-7ED0A87AE670}" destId="{555239E9-0DD7-4D79-AEEA-B3870B82003F}" srcOrd="6" destOrd="0" presId="urn:microsoft.com/office/officeart/2005/8/layout/hChevron3"/>
    <dgm:cxn modelId="{C6476B2C-F178-4D49-AC31-A59E4364849A}" type="presParOf" srcId="{0D985C53-F1D4-4826-8139-7ED0A87AE670}" destId="{70EDB149-6EDB-4AFE-87F2-58A7ED720CC7}" srcOrd="7" destOrd="0" presId="urn:microsoft.com/office/officeart/2005/8/layout/hChevron3"/>
    <dgm:cxn modelId="{EFBD5091-A652-4BA8-A722-565755DE891B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/>
      <dgm:t>
        <a:bodyPr/>
        <a:lstStyle/>
        <a:p>
          <a:r>
            <a:rPr kumimoji="1" lang="ja-JP" altLang="en-US" dirty="0" smtClean="0"/>
            <a:t>問題意識、研究背景</a:t>
          </a:r>
          <a:endParaRPr kumimoji="1" lang="ja-JP" altLang="en-US" dirty="0"/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78CA04AF-9AA8-42EC-9823-7AD6C52F55EB}" type="presOf" srcId="{1B679589-7211-48AD-A83B-1A861CB4C985}" destId="{555239E9-0DD7-4D79-AEEA-B3870B82003F}" srcOrd="0" destOrd="0" presId="urn:microsoft.com/office/officeart/2005/8/layout/hChevron3"/>
    <dgm:cxn modelId="{AE25112F-1FBF-41AE-B208-53F98C8A7969}" type="presOf" srcId="{FE5711B0-BC23-45AF-B17E-CD21988B24C3}" destId="{3A37EB29-73C8-47EE-8FC6-BEDDEA3F9EF9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4B914405-6989-4FB2-8EAA-30809C912EF0}" type="presOf" srcId="{AC578C50-E8B3-4334-AD88-969045F56C70}" destId="{748872AD-9BCE-45A5-8587-A9C80DB714C8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ACD70A32-D217-40FE-9AD9-FB91BB7C60AD}" type="presOf" srcId="{4C00F40B-C64F-42F3-BCF9-5BA66E5B5EBA}" destId="{ECC9E175-4AEC-4075-9397-CD5E68C0E587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614CEA4C-CECF-40E8-B84F-15218AC9BF66}" type="presOf" srcId="{B6841BEC-8D99-49BA-93F1-52832ABC02F2}" destId="{0D985C53-F1D4-4826-8139-7ED0A87AE670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126DE0C6-568E-4D12-BC97-2D9220005CE7}" type="presOf" srcId="{33B79EDC-A8AB-4E24-84E4-8F0A7EC03B76}" destId="{E8F75C61-5195-4673-A85E-A3518E4939AF}" srcOrd="0" destOrd="0" presId="urn:microsoft.com/office/officeart/2005/8/layout/hChevron3"/>
    <dgm:cxn modelId="{78E0F2EF-FC4C-4D02-A92E-7DB121E73835}" type="presParOf" srcId="{0D985C53-F1D4-4826-8139-7ED0A87AE670}" destId="{3A37EB29-73C8-47EE-8FC6-BEDDEA3F9EF9}" srcOrd="0" destOrd="0" presId="urn:microsoft.com/office/officeart/2005/8/layout/hChevron3"/>
    <dgm:cxn modelId="{6ADAA6CA-590E-4C2D-AA06-1CAC2DD68267}" type="presParOf" srcId="{0D985C53-F1D4-4826-8139-7ED0A87AE670}" destId="{BD007FC9-B320-409C-8678-B8B4D28A3869}" srcOrd="1" destOrd="0" presId="urn:microsoft.com/office/officeart/2005/8/layout/hChevron3"/>
    <dgm:cxn modelId="{4DDA1210-65D5-40E2-A5F5-0B3A47CCA2B9}" type="presParOf" srcId="{0D985C53-F1D4-4826-8139-7ED0A87AE670}" destId="{E8F75C61-5195-4673-A85E-A3518E4939AF}" srcOrd="2" destOrd="0" presId="urn:microsoft.com/office/officeart/2005/8/layout/hChevron3"/>
    <dgm:cxn modelId="{88419F21-5FF5-4082-BEA7-4968DFC3B285}" type="presParOf" srcId="{0D985C53-F1D4-4826-8139-7ED0A87AE670}" destId="{214C29C0-87B8-4ACB-9A7B-58F1DEEE7480}" srcOrd="3" destOrd="0" presId="urn:microsoft.com/office/officeart/2005/8/layout/hChevron3"/>
    <dgm:cxn modelId="{04D95DAD-6320-43BD-BC0A-416EC713A027}" type="presParOf" srcId="{0D985C53-F1D4-4826-8139-7ED0A87AE670}" destId="{ECC9E175-4AEC-4075-9397-CD5E68C0E587}" srcOrd="4" destOrd="0" presId="urn:microsoft.com/office/officeart/2005/8/layout/hChevron3"/>
    <dgm:cxn modelId="{15598635-0AC4-49AE-BE7D-8E293464EFF4}" type="presParOf" srcId="{0D985C53-F1D4-4826-8139-7ED0A87AE670}" destId="{AB8963D0-220B-43C6-A460-252B0E509598}" srcOrd="5" destOrd="0" presId="urn:microsoft.com/office/officeart/2005/8/layout/hChevron3"/>
    <dgm:cxn modelId="{BE171BBD-ED86-4719-8786-BB7A2DF1684D}" type="presParOf" srcId="{0D985C53-F1D4-4826-8139-7ED0A87AE670}" destId="{555239E9-0DD7-4D79-AEEA-B3870B82003F}" srcOrd="6" destOrd="0" presId="urn:microsoft.com/office/officeart/2005/8/layout/hChevron3"/>
    <dgm:cxn modelId="{238D8B3C-D09A-4A57-933C-2716146F0FBB}" type="presParOf" srcId="{0D985C53-F1D4-4826-8139-7ED0A87AE670}" destId="{70EDB149-6EDB-4AFE-87F2-58A7ED720CC7}" srcOrd="7" destOrd="0" presId="urn:microsoft.com/office/officeart/2005/8/layout/hChevron3"/>
    <dgm:cxn modelId="{5E31A390-ABE3-4FD3-8049-44C9DA21AD34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/>
      <dgm:t>
        <a:bodyPr/>
        <a:lstStyle/>
        <a:p>
          <a:r>
            <a:rPr kumimoji="1" lang="ja-JP" altLang="en-US" dirty="0" smtClean="0"/>
            <a:t>問題意識、研究背景</a:t>
          </a:r>
          <a:endParaRPr kumimoji="1" lang="ja-JP" altLang="en-US" dirty="0"/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DBAAC89-E924-417D-95EB-0C5DC3ECCD4F}" type="presOf" srcId="{33B79EDC-A8AB-4E24-84E4-8F0A7EC03B76}" destId="{E8F75C61-5195-4673-A85E-A3518E4939AF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2AD29EA9-A3E5-4A16-8AEB-09B7DF8CC1E1}" type="presOf" srcId="{FE5711B0-BC23-45AF-B17E-CD21988B24C3}" destId="{3A37EB29-73C8-47EE-8FC6-BEDDEA3F9EF9}" srcOrd="0" destOrd="0" presId="urn:microsoft.com/office/officeart/2005/8/layout/hChevron3"/>
    <dgm:cxn modelId="{15C37974-9E30-42E1-93B0-9FB31901EF32}" type="presOf" srcId="{4C00F40B-C64F-42F3-BCF9-5BA66E5B5EBA}" destId="{ECC9E175-4AEC-4075-9397-CD5E68C0E587}" srcOrd="0" destOrd="0" presId="urn:microsoft.com/office/officeart/2005/8/layout/hChevron3"/>
    <dgm:cxn modelId="{BD60A331-DCA0-4F44-97A4-6E331D3B7139}" type="presOf" srcId="{B6841BEC-8D99-49BA-93F1-52832ABC02F2}" destId="{0D985C53-F1D4-4826-8139-7ED0A87AE670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FE52FD5C-10D8-4D44-BCD4-5DA3AD35CBE6}" type="presOf" srcId="{1B679589-7211-48AD-A83B-1A861CB4C985}" destId="{555239E9-0DD7-4D79-AEEA-B3870B82003F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F697B14D-DE2F-4B86-96D8-AB513A71F28A}" type="presOf" srcId="{AC578C50-E8B3-4334-AD88-969045F56C70}" destId="{748872AD-9BCE-45A5-8587-A9C80DB714C8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C3FB906A-23C6-4046-8200-357B8FEC04B6}" type="presParOf" srcId="{0D985C53-F1D4-4826-8139-7ED0A87AE670}" destId="{3A37EB29-73C8-47EE-8FC6-BEDDEA3F9EF9}" srcOrd="0" destOrd="0" presId="urn:microsoft.com/office/officeart/2005/8/layout/hChevron3"/>
    <dgm:cxn modelId="{86CC24E4-64D7-43BE-B371-ECA04265D716}" type="presParOf" srcId="{0D985C53-F1D4-4826-8139-7ED0A87AE670}" destId="{BD007FC9-B320-409C-8678-B8B4D28A3869}" srcOrd="1" destOrd="0" presId="urn:microsoft.com/office/officeart/2005/8/layout/hChevron3"/>
    <dgm:cxn modelId="{2A8FA237-F609-4A5D-9DC4-3667F865EB5A}" type="presParOf" srcId="{0D985C53-F1D4-4826-8139-7ED0A87AE670}" destId="{E8F75C61-5195-4673-A85E-A3518E4939AF}" srcOrd="2" destOrd="0" presId="urn:microsoft.com/office/officeart/2005/8/layout/hChevron3"/>
    <dgm:cxn modelId="{B0393C2D-FBB5-4DD9-814B-C60BC05D68E5}" type="presParOf" srcId="{0D985C53-F1D4-4826-8139-7ED0A87AE670}" destId="{214C29C0-87B8-4ACB-9A7B-58F1DEEE7480}" srcOrd="3" destOrd="0" presId="urn:microsoft.com/office/officeart/2005/8/layout/hChevron3"/>
    <dgm:cxn modelId="{60FBC88C-930A-4E2E-912A-7037DDB30A98}" type="presParOf" srcId="{0D985C53-F1D4-4826-8139-7ED0A87AE670}" destId="{ECC9E175-4AEC-4075-9397-CD5E68C0E587}" srcOrd="4" destOrd="0" presId="urn:microsoft.com/office/officeart/2005/8/layout/hChevron3"/>
    <dgm:cxn modelId="{258EF603-3908-4AB2-9299-FA97BA5643F5}" type="presParOf" srcId="{0D985C53-F1D4-4826-8139-7ED0A87AE670}" destId="{AB8963D0-220B-43C6-A460-252B0E509598}" srcOrd="5" destOrd="0" presId="urn:microsoft.com/office/officeart/2005/8/layout/hChevron3"/>
    <dgm:cxn modelId="{CD800837-71EA-4BCD-89D2-53E01F57F630}" type="presParOf" srcId="{0D985C53-F1D4-4826-8139-7ED0A87AE670}" destId="{555239E9-0DD7-4D79-AEEA-B3870B82003F}" srcOrd="6" destOrd="0" presId="urn:microsoft.com/office/officeart/2005/8/layout/hChevron3"/>
    <dgm:cxn modelId="{73BD33F2-BD5E-4BAA-AF86-7A3597EBFDC0}" type="presParOf" srcId="{0D985C53-F1D4-4826-8139-7ED0A87AE670}" destId="{70EDB149-6EDB-4AFE-87F2-58A7ED720CC7}" srcOrd="7" destOrd="0" presId="urn:microsoft.com/office/officeart/2005/8/layout/hChevron3"/>
    <dgm:cxn modelId="{9CCD9AF1-1168-4BFC-B375-E097349AD709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/>
      <dgm:t>
        <a:bodyPr/>
        <a:lstStyle/>
        <a:p>
          <a:r>
            <a:rPr kumimoji="1" lang="ja-JP" altLang="en-US" dirty="0" smtClean="0"/>
            <a:t>問題意識、研究背景</a:t>
          </a:r>
          <a:endParaRPr kumimoji="1" lang="ja-JP" altLang="en-US" dirty="0"/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17F0E78-09F5-438B-BC7F-795DBA67F25C}" type="presOf" srcId="{B6841BEC-8D99-49BA-93F1-52832ABC02F2}" destId="{0D985C53-F1D4-4826-8139-7ED0A87AE670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BC79F7CB-717F-4D15-AC7B-DAF26E9B985C}" type="presOf" srcId="{FE5711B0-BC23-45AF-B17E-CD21988B24C3}" destId="{3A37EB29-73C8-47EE-8FC6-BEDDEA3F9EF9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FCBE3FE8-B541-49CE-9A2C-B5554E9DFAD3}" type="presOf" srcId="{1B679589-7211-48AD-A83B-1A861CB4C985}" destId="{555239E9-0DD7-4D79-AEEA-B3870B82003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02596AAF-419C-4FBB-8FB4-EB94851E89AE}" type="presOf" srcId="{AC578C50-E8B3-4334-AD88-969045F56C70}" destId="{748872AD-9BCE-45A5-8587-A9C80DB714C8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64F9D8BD-C43D-4CAF-9538-E22CBFAE0A1C}" type="presOf" srcId="{33B79EDC-A8AB-4E24-84E4-8F0A7EC03B76}" destId="{E8F75C61-5195-4673-A85E-A3518E4939AF}" srcOrd="0" destOrd="0" presId="urn:microsoft.com/office/officeart/2005/8/layout/hChevron3"/>
    <dgm:cxn modelId="{BE9F5A7D-BBCE-44D2-ABB2-EC7DA9AD0BF5}" type="presOf" srcId="{4C00F40B-C64F-42F3-BCF9-5BA66E5B5EBA}" destId="{ECC9E175-4AEC-4075-9397-CD5E68C0E587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0E264967-CEBC-476D-9345-ABD0F2A5D02E}" type="presParOf" srcId="{0D985C53-F1D4-4826-8139-7ED0A87AE670}" destId="{3A37EB29-73C8-47EE-8FC6-BEDDEA3F9EF9}" srcOrd="0" destOrd="0" presId="urn:microsoft.com/office/officeart/2005/8/layout/hChevron3"/>
    <dgm:cxn modelId="{C7C465D7-0BD9-4FCB-8310-6F4392584B41}" type="presParOf" srcId="{0D985C53-F1D4-4826-8139-7ED0A87AE670}" destId="{BD007FC9-B320-409C-8678-B8B4D28A3869}" srcOrd="1" destOrd="0" presId="urn:microsoft.com/office/officeart/2005/8/layout/hChevron3"/>
    <dgm:cxn modelId="{54AF7A39-79DC-471F-8949-0EB31430EF2F}" type="presParOf" srcId="{0D985C53-F1D4-4826-8139-7ED0A87AE670}" destId="{E8F75C61-5195-4673-A85E-A3518E4939AF}" srcOrd="2" destOrd="0" presId="urn:microsoft.com/office/officeart/2005/8/layout/hChevron3"/>
    <dgm:cxn modelId="{FE4C2AF7-AB67-487B-A5FD-2154F34D27C1}" type="presParOf" srcId="{0D985C53-F1D4-4826-8139-7ED0A87AE670}" destId="{214C29C0-87B8-4ACB-9A7B-58F1DEEE7480}" srcOrd="3" destOrd="0" presId="urn:microsoft.com/office/officeart/2005/8/layout/hChevron3"/>
    <dgm:cxn modelId="{5344AF8A-98B7-442E-A767-7CAEFA705068}" type="presParOf" srcId="{0D985C53-F1D4-4826-8139-7ED0A87AE670}" destId="{ECC9E175-4AEC-4075-9397-CD5E68C0E587}" srcOrd="4" destOrd="0" presId="urn:microsoft.com/office/officeart/2005/8/layout/hChevron3"/>
    <dgm:cxn modelId="{2CB4735B-2472-4C8A-AEF3-E61CAF7A0E98}" type="presParOf" srcId="{0D985C53-F1D4-4826-8139-7ED0A87AE670}" destId="{AB8963D0-220B-43C6-A460-252B0E509598}" srcOrd="5" destOrd="0" presId="urn:microsoft.com/office/officeart/2005/8/layout/hChevron3"/>
    <dgm:cxn modelId="{C2551EF7-BB16-4CF3-BABA-6A9EB3C5190C}" type="presParOf" srcId="{0D985C53-F1D4-4826-8139-7ED0A87AE670}" destId="{555239E9-0DD7-4D79-AEEA-B3870B82003F}" srcOrd="6" destOrd="0" presId="urn:microsoft.com/office/officeart/2005/8/layout/hChevron3"/>
    <dgm:cxn modelId="{FD265884-2890-44B4-A41D-D45393FD33D4}" type="presParOf" srcId="{0D985C53-F1D4-4826-8139-7ED0A87AE670}" destId="{70EDB149-6EDB-4AFE-87F2-58A7ED720CC7}" srcOrd="7" destOrd="0" presId="urn:microsoft.com/office/officeart/2005/8/layout/hChevron3"/>
    <dgm:cxn modelId="{2B7E5D83-E016-4DF3-AFA9-9AF2FDF12F8C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>
                  <a:hueOff val="0"/>
                  <a:satOff val="0"/>
                  <a:lumOff val="0"/>
                </a:schemeClr>
              </a:solidFill>
            </a:rPr>
            <a:t>問題意識、研究背景</a:t>
          </a:r>
          <a:endParaRPr kumimoji="1" lang="ja-JP" altLang="en-US" dirty="0">
            <a:solidFill>
              <a:schemeClr val="accent1">
                <a:hueOff val="0"/>
                <a:satOff val="0"/>
                <a:lumOff val="0"/>
              </a:schemeClr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研究の目的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調査結果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5439370-6EC9-4950-8E4D-2F74BDC617BF}" type="presOf" srcId="{AC578C50-E8B3-4334-AD88-969045F56C70}" destId="{748872AD-9BCE-45A5-8587-A9C80DB714C8}" srcOrd="0" destOrd="0" presId="urn:microsoft.com/office/officeart/2005/8/layout/hChevron3"/>
    <dgm:cxn modelId="{93ED4E04-7401-41E8-BFF4-6A7427E6EF02}" type="presOf" srcId="{FE5711B0-BC23-45AF-B17E-CD21988B24C3}" destId="{3A37EB29-73C8-47EE-8FC6-BEDDEA3F9EF9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B9222A18-5349-4D75-9A1C-7541E41BBA5C}" type="presOf" srcId="{1B679589-7211-48AD-A83B-1A861CB4C985}" destId="{555239E9-0DD7-4D79-AEEA-B3870B82003F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FED792C8-EAAF-4FF5-9900-47FB418B21DD}" type="presOf" srcId="{B6841BEC-8D99-49BA-93F1-52832ABC02F2}" destId="{0D985C53-F1D4-4826-8139-7ED0A87AE670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3C5CD104-8438-4E42-AFA6-080128973396}" type="presOf" srcId="{33B79EDC-A8AB-4E24-84E4-8F0A7EC03B76}" destId="{E8F75C61-5195-4673-A85E-A3518E4939AF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124831A3-4CD6-48E6-8955-5E14B3D92C09}" type="presOf" srcId="{4C00F40B-C64F-42F3-BCF9-5BA66E5B5EBA}" destId="{ECC9E175-4AEC-4075-9397-CD5E68C0E587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6C19EA27-54F6-4ABA-B53A-FB9F4B63372C}" type="presParOf" srcId="{0D985C53-F1D4-4826-8139-7ED0A87AE670}" destId="{3A37EB29-73C8-47EE-8FC6-BEDDEA3F9EF9}" srcOrd="0" destOrd="0" presId="urn:microsoft.com/office/officeart/2005/8/layout/hChevron3"/>
    <dgm:cxn modelId="{DC60B59E-3696-444F-B32F-E40F0DB8D0FA}" type="presParOf" srcId="{0D985C53-F1D4-4826-8139-7ED0A87AE670}" destId="{BD007FC9-B320-409C-8678-B8B4D28A3869}" srcOrd="1" destOrd="0" presId="urn:microsoft.com/office/officeart/2005/8/layout/hChevron3"/>
    <dgm:cxn modelId="{930AD34D-5CBE-4CCC-8345-349F3C1557D6}" type="presParOf" srcId="{0D985C53-F1D4-4826-8139-7ED0A87AE670}" destId="{E8F75C61-5195-4673-A85E-A3518E4939AF}" srcOrd="2" destOrd="0" presId="urn:microsoft.com/office/officeart/2005/8/layout/hChevron3"/>
    <dgm:cxn modelId="{E9532CD1-834C-487A-980F-4E7BBF9ED223}" type="presParOf" srcId="{0D985C53-F1D4-4826-8139-7ED0A87AE670}" destId="{214C29C0-87B8-4ACB-9A7B-58F1DEEE7480}" srcOrd="3" destOrd="0" presId="urn:microsoft.com/office/officeart/2005/8/layout/hChevron3"/>
    <dgm:cxn modelId="{6EE4F64F-B23D-41A6-ADE6-082723E095AE}" type="presParOf" srcId="{0D985C53-F1D4-4826-8139-7ED0A87AE670}" destId="{ECC9E175-4AEC-4075-9397-CD5E68C0E587}" srcOrd="4" destOrd="0" presId="urn:microsoft.com/office/officeart/2005/8/layout/hChevron3"/>
    <dgm:cxn modelId="{47ADE46F-E6C1-4232-B3A6-2A0B4563865B}" type="presParOf" srcId="{0D985C53-F1D4-4826-8139-7ED0A87AE670}" destId="{AB8963D0-220B-43C6-A460-252B0E509598}" srcOrd="5" destOrd="0" presId="urn:microsoft.com/office/officeart/2005/8/layout/hChevron3"/>
    <dgm:cxn modelId="{B201E9A6-7AE8-4EFD-8C91-E2BFCDE2B71D}" type="presParOf" srcId="{0D985C53-F1D4-4826-8139-7ED0A87AE670}" destId="{555239E9-0DD7-4D79-AEEA-B3870B82003F}" srcOrd="6" destOrd="0" presId="urn:microsoft.com/office/officeart/2005/8/layout/hChevron3"/>
    <dgm:cxn modelId="{D5FAA501-BD0B-42E5-AB2C-17B4321D3E35}" type="presParOf" srcId="{0D985C53-F1D4-4826-8139-7ED0A87AE670}" destId="{70EDB149-6EDB-4AFE-87F2-58A7ED720CC7}" srcOrd="7" destOrd="0" presId="urn:microsoft.com/office/officeart/2005/8/layout/hChevron3"/>
    <dgm:cxn modelId="{14593191-240E-4BBC-AAA3-BE3CA399E38D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897D3E81-FD7F-4022-9417-F8299C4105B2}" type="presOf" srcId="{33B79EDC-A8AB-4E24-84E4-8F0A7EC03B76}" destId="{E8F75C61-5195-4673-A85E-A3518E4939AF}" srcOrd="0" destOrd="0" presId="urn:microsoft.com/office/officeart/2005/8/layout/hChevron3"/>
    <dgm:cxn modelId="{E0EAC187-3EF3-44FB-8DA4-93DE654661F0}" type="presOf" srcId="{4C00F40B-C64F-42F3-BCF9-5BA66E5B5EBA}" destId="{ECC9E175-4AEC-4075-9397-CD5E68C0E587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C089EC3C-9EC2-4028-9939-01B9C11F76B3}" type="presOf" srcId="{B6841BEC-8D99-49BA-93F1-52832ABC02F2}" destId="{0D985C53-F1D4-4826-8139-7ED0A87AE670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4BBBD35B-5B69-4846-B1EC-E38C8525F8CC}" type="presOf" srcId="{1B679589-7211-48AD-A83B-1A861CB4C985}" destId="{555239E9-0DD7-4D79-AEEA-B3870B82003F}" srcOrd="0" destOrd="0" presId="urn:microsoft.com/office/officeart/2005/8/layout/hChevron3"/>
    <dgm:cxn modelId="{703C8204-49ED-419D-8091-440B3081F6B6}" type="presOf" srcId="{FE5711B0-BC23-45AF-B17E-CD21988B24C3}" destId="{3A37EB29-73C8-47EE-8FC6-BEDDEA3F9EF9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49FF1BB0-6239-402F-99E4-3547B3902667}" type="presOf" srcId="{AC578C50-E8B3-4334-AD88-969045F56C70}" destId="{748872AD-9BCE-45A5-8587-A9C80DB714C8}" srcOrd="0" destOrd="0" presId="urn:microsoft.com/office/officeart/2005/8/layout/hChevron3"/>
    <dgm:cxn modelId="{F2C7332B-36EB-47E1-B155-019C9BE8AF03}" type="presParOf" srcId="{0D985C53-F1D4-4826-8139-7ED0A87AE670}" destId="{3A37EB29-73C8-47EE-8FC6-BEDDEA3F9EF9}" srcOrd="0" destOrd="0" presId="urn:microsoft.com/office/officeart/2005/8/layout/hChevron3"/>
    <dgm:cxn modelId="{4904C2F5-441F-4578-BC00-E7895F419734}" type="presParOf" srcId="{0D985C53-F1D4-4826-8139-7ED0A87AE670}" destId="{BD007FC9-B320-409C-8678-B8B4D28A3869}" srcOrd="1" destOrd="0" presId="urn:microsoft.com/office/officeart/2005/8/layout/hChevron3"/>
    <dgm:cxn modelId="{BED01222-688C-47D4-9E02-ACC1E49746E5}" type="presParOf" srcId="{0D985C53-F1D4-4826-8139-7ED0A87AE670}" destId="{E8F75C61-5195-4673-A85E-A3518E4939AF}" srcOrd="2" destOrd="0" presId="urn:microsoft.com/office/officeart/2005/8/layout/hChevron3"/>
    <dgm:cxn modelId="{54ECD260-822A-4049-991D-11A728854648}" type="presParOf" srcId="{0D985C53-F1D4-4826-8139-7ED0A87AE670}" destId="{214C29C0-87B8-4ACB-9A7B-58F1DEEE7480}" srcOrd="3" destOrd="0" presId="urn:microsoft.com/office/officeart/2005/8/layout/hChevron3"/>
    <dgm:cxn modelId="{11C314BC-0D71-4DB1-BE8F-A51DE207968C}" type="presParOf" srcId="{0D985C53-F1D4-4826-8139-7ED0A87AE670}" destId="{ECC9E175-4AEC-4075-9397-CD5E68C0E587}" srcOrd="4" destOrd="0" presId="urn:microsoft.com/office/officeart/2005/8/layout/hChevron3"/>
    <dgm:cxn modelId="{9314B931-F7DF-4D90-8F6B-62ED6057B14B}" type="presParOf" srcId="{0D985C53-F1D4-4826-8139-7ED0A87AE670}" destId="{AB8963D0-220B-43C6-A460-252B0E509598}" srcOrd="5" destOrd="0" presId="urn:microsoft.com/office/officeart/2005/8/layout/hChevron3"/>
    <dgm:cxn modelId="{C41C2FAC-63FF-4439-A599-E655E12D4631}" type="presParOf" srcId="{0D985C53-F1D4-4826-8139-7ED0A87AE670}" destId="{555239E9-0DD7-4D79-AEEA-B3870B82003F}" srcOrd="6" destOrd="0" presId="urn:microsoft.com/office/officeart/2005/8/layout/hChevron3"/>
    <dgm:cxn modelId="{631B825C-5CDE-473B-8E99-87751FDEFE7E}" type="presParOf" srcId="{0D985C53-F1D4-4826-8139-7ED0A87AE670}" destId="{70EDB149-6EDB-4AFE-87F2-58A7ED720CC7}" srcOrd="7" destOrd="0" presId="urn:microsoft.com/office/officeart/2005/8/layout/hChevron3"/>
    <dgm:cxn modelId="{DA32B04A-0CDA-4864-A828-E1FE025F4B91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C4402D4-3A44-46E6-8CD6-F68B6CA34FF3}" type="presOf" srcId="{4C00F40B-C64F-42F3-BCF9-5BA66E5B5EBA}" destId="{ECC9E175-4AEC-4075-9397-CD5E68C0E587}" srcOrd="0" destOrd="0" presId="urn:microsoft.com/office/officeart/2005/8/layout/hChevron3"/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5D2E83E7-64C5-4E31-8B06-FBE471309C7E}" type="presOf" srcId="{FE5711B0-BC23-45AF-B17E-CD21988B24C3}" destId="{3A37EB29-73C8-47EE-8FC6-BEDDEA3F9EF9}" srcOrd="0" destOrd="0" presId="urn:microsoft.com/office/officeart/2005/8/layout/hChevron3"/>
    <dgm:cxn modelId="{9331BA1E-D77E-458F-BF4E-46562F096D91}" type="presOf" srcId="{1B679589-7211-48AD-A83B-1A861CB4C985}" destId="{555239E9-0DD7-4D79-AEEA-B3870B82003F}" srcOrd="0" destOrd="0" presId="urn:microsoft.com/office/officeart/2005/8/layout/hChevron3"/>
    <dgm:cxn modelId="{7015C034-D99A-44F3-9BFF-57F26429DFB2}" type="presOf" srcId="{B6841BEC-8D99-49BA-93F1-52832ABC02F2}" destId="{0D985C53-F1D4-4826-8139-7ED0A87AE670}" srcOrd="0" destOrd="0" presId="urn:microsoft.com/office/officeart/2005/8/layout/hChevron3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BA132531-8EFE-411B-BD10-4C7E35092928}" type="presOf" srcId="{33B79EDC-A8AB-4E24-84E4-8F0A7EC03B76}" destId="{E8F75C61-5195-4673-A85E-A3518E4939AF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2E6CCFDA-05EF-402F-B5AF-0992B9657262}" type="presOf" srcId="{AC578C50-E8B3-4334-AD88-969045F56C70}" destId="{748872AD-9BCE-45A5-8587-A9C80DB714C8}" srcOrd="0" destOrd="0" presId="urn:microsoft.com/office/officeart/2005/8/layout/hChevron3"/>
    <dgm:cxn modelId="{10E17E1E-D7C3-4632-9BDF-8425ECA2F8A3}" type="presParOf" srcId="{0D985C53-F1D4-4826-8139-7ED0A87AE670}" destId="{3A37EB29-73C8-47EE-8FC6-BEDDEA3F9EF9}" srcOrd="0" destOrd="0" presId="urn:microsoft.com/office/officeart/2005/8/layout/hChevron3"/>
    <dgm:cxn modelId="{8C22DE07-214E-4152-9008-3D7B88ADB7AD}" type="presParOf" srcId="{0D985C53-F1D4-4826-8139-7ED0A87AE670}" destId="{BD007FC9-B320-409C-8678-B8B4D28A3869}" srcOrd="1" destOrd="0" presId="urn:microsoft.com/office/officeart/2005/8/layout/hChevron3"/>
    <dgm:cxn modelId="{383FE5F0-E57D-4645-84AF-1F4D64F71141}" type="presParOf" srcId="{0D985C53-F1D4-4826-8139-7ED0A87AE670}" destId="{E8F75C61-5195-4673-A85E-A3518E4939AF}" srcOrd="2" destOrd="0" presId="urn:microsoft.com/office/officeart/2005/8/layout/hChevron3"/>
    <dgm:cxn modelId="{1AACEEE4-9B08-48E8-9362-7EFE73CFA35E}" type="presParOf" srcId="{0D985C53-F1D4-4826-8139-7ED0A87AE670}" destId="{214C29C0-87B8-4ACB-9A7B-58F1DEEE7480}" srcOrd="3" destOrd="0" presId="urn:microsoft.com/office/officeart/2005/8/layout/hChevron3"/>
    <dgm:cxn modelId="{C2C8DFA0-2F04-4C66-BC6E-046830629667}" type="presParOf" srcId="{0D985C53-F1D4-4826-8139-7ED0A87AE670}" destId="{ECC9E175-4AEC-4075-9397-CD5E68C0E587}" srcOrd="4" destOrd="0" presId="urn:microsoft.com/office/officeart/2005/8/layout/hChevron3"/>
    <dgm:cxn modelId="{A95698B5-D008-44C4-A422-5BD730D30FBD}" type="presParOf" srcId="{0D985C53-F1D4-4826-8139-7ED0A87AE670}" destId="{AB8963D0-220B-43C6-A460-252B0E509598}" srcOrd="5" destOrd="0" presId="urn:microsoft.com/office/officeart/2005/8/layout/hChevron3"/>
    <dgm:cxn modelId="{033FDCD3-022C-4D34-AEA6-B567963A2CDF}" type="presParOf" srcId="{0D985C53-F1D4-4826-8139-7ED0A87AE670}" destId="{555239E9-0DD7-4D79-AEEA-B3870B82003F}" srcOrd="6" destOrd="0" presId="urn:microsoft.com/office/officeart/2005/8/layout/hChevron3"/>
    <dgm:cxn modelId="{7335518A-AC74-4AFD-AF76-6992AFA49E51}" type="presParOf" srcId="{0D985C53-F1D4-4826-8139-7ED0A87AE670}" destId="{70EDB149-6EDB-4AFE-87F2-58A7ED720CC7}" srcOrd="7" destOrd="0" presId="urn:microsoft.com/office/officeart/2005/8/layout/hChevron3"/>
    <dgm:cxn modelId="{924BF862-3F3D-4E81-9A87-A2E6ACDE9601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841BEC-8D99-49BA-93F1-52832ABC02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E5711B0-BC23-45AF-B17E-CD21988B24C3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A933244-8AD6-4B00-ABBF-799DB3CE9DAA}" type="par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740D5ECB-B210-4E34-B58B-6723DF594391}" type="sibTrans" cxnId="{2C51150C-3053-45FC-9A97-8EC7C0F5A0CC}">
      <dgm:prSet/>
      <dgm:spPr/>
      <dgm:t>
        <a:bodyPr/>
        <a:lstStyle/>
        <a:p>
          <a:endParaRPr kumimoji="1" lang="ja-JP" altLang="en-US"/>
        </a:p>
      </dgm:t>
    </dgm:pt>
    <dgm:pt modelId="{33B79EDC-A8AB-4E24-84E4-8F0A7EC03B76}">
      <dgm:prSet phldrT="[テキスト]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研究の目的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14F8CEB0-7261-42F0-BD4B-8B59C2047896}" type="par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2E6B6D40-6BAC-4179-9E28-DB6960369CB0}" type="sibTrans" cxnId="{13E58168-7FB4-486B-B477-3A317A62E208}">
      <dgm:prSet/>
      <dgm:spPr/>
      <dgm:t>
        <a:bodyPr/>
        <a:lstStyle/>
        <a:p>
          <a:endParaRPr kumimoji="1" lang="ja-JP" altLang="en-US"/>
        </a:p>
      </dgm:t>
    </dgm:pt>
    <dgm:pt modelId="{4C00F40B-C64F-42F3-BCF9-5BA66E5B5EBA}">
      <dgm:prSet phldrT="[テキスト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調査結果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83910F62-3C2E-4F98-B23F-528A77B5CAFE}" type="par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D824B519-C976-49ED-9FE5-B8905D292DCA}" type="sibTrans" cxnId="{41F05EEE-DED7-4030-BDC5-C0C146432C49}">
      <dgm:prSet/>
      <dgm:spPr/>
      <dgm:t>
        <a:bodyPr/>
        <a:lstStyle/>
        <a:p>
          <a:endParaRPr kumimoji="1" lang="ja-JP" altLang="en-US"/>
        </a:p>
      </dgm:t>
    </dgm:pt>
    <dgm:pt modelId="{1B679589-7211-48AD-A83B-1A861CB4C98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仮説、実証方法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4B4AB30D-B581-48BC-8B3F-A22BEAF889A2}" type="par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470EF282-26B4-4218-8DDA-4C73E286AAC7}" type="sibTrans" cxnId="{2B92ED37-B0D4-4317-B00E-51CDB1D95F77}">
      <dgm:prSet/>
      <dgm:spPr/>
      <dgm:t>
        <a:bodyPr/>
        <a:lstStyle/>
        <a:p>
          <a:endParaRPr kumimoji="1" lang="ja-JP" altLang="en-US"/>
        </a:p>
      </dgm:t>
    </dgm:pt>
    <dgm:pt modelId="{AC578C50-E8B3-4334-AD88-969045F56C7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dirty="0">
            <a:solidFill>
              <a:schemeClr val="accent1"/>
            </a:solidFill>
          </a:endParaRPr>
        </a:p>
      </dgm:t>
    </dgm:pt>
    <dgm:pt modelId="{5BA4E807-3F46-4634-91A4-D5C7C365E432}" type="par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27C53CE5-59FA-4F01-98AB-8773C9641725}" type="sibTrans" cxnId="{9F2F8FF9-A4C2-4AAC-821A-E331A51A60DE}">
      <dgm:prSet/>
      <dgm:spPr/>
      <dgm:t>
        <a:bodyPr/>
        <a:lstStyle/>
        <a:p>
          <a:endParaRPr kumimoji="1" lang="ja-JP" altLang="en-US"/>
        </a:p>
      </dgm:t>
    </dgm:pt>
    <dgm:pt modelId="{0D985C53-F1D4-4826-8139-7ED0A87AE670}" type="pres">
      <dgm:prSet presAssocID="{B6841BEC-8D99-49BA-93F1-52832ABC02F2}" presName="Name0" presStyleCnt="0">
        <dgm:presLayoutVars>
          <dgm:dir/>
          <dgm:resizeHandles val="exact"/>
        </dgm:presLayoutVars>
      </dgm:prSet>
      <dgm:spPr/>
    </dgm:pt>
    <dgm:pt modelId="{3A37EB29-73C8-47EE-8FC6-BEDDEA3F9EF9}" type="pres">
      <dgm:prSet presAssocID="{FE5711B0-BC23-45AF-B17E-CD21988B24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D007FC9-B320-409C-8678-B8B4D28A3869}" type="pres">
      <dgm:prSet presAssocID="{740D5ECB-B210-4E34-B58B-6723DF594391}" presName="parSpace" presStyleCnt="0"/>
      <dgm:spPr/>
    </dgm:pt>
    <dgm:pt modelId="{E8F75C61-5195-4673-A85E-A3518E4939AF}" type="pres">
      <dgm:prSet presAssocID="{33B79EDC-A8AB-4E24-84E4-8F0A7EC03B7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4C29C0-87B8-4ACB-9A7B-58F1DEEE7480}" type="pres">
      <dgm:prSet presAssocID="{2E6B6D40-6BAC-4179-9E28-DB6960369CB0}" presName="parSpace" presStyleCnt="0"/>
      <dgm:spPr/>
    </dgm:pt>
    <dgm:pt modelId="{ECC9E175-4AEC-4075-9397-CD5E68C0E587}" type="pres">
      <dgm:prSet presAssocID="{4C00F40B-C64F-42F3-BCF9-5BA66E5B5EBA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8963D0-220B-43C6-A460-252B0E509598}" type="pres">
      <dgm:prSet presAssocID="{D824B519-C976-49ED-9FE5-B8905D292DCA}" presName="parSpace" presStyleCnt="0"/>
      <dgm:spPr/>
    </dgm:pt>
    <dgm:pt modelId="{555239E9-0DD7-4D79-AEEA-B3870B82003F}" type="pres">
      <dgm:prSet presAssocID="{1B679589-7211-48AD-A83B-1A861CB4C98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EDB149-6EDB-4AFE-87F2-58A7ED720CC7}" type="pres">
      <dgm:prSet presAssocID="{470EF282-26B4-4218-8DDA-4C73E286AAC7}" presName="parSpace" presStyleCnt="0"/>
      <dgm:spPr/>
    </dgm:pt>
    <dgm:pt modelId="{748872AD-9BCE-45A5-8587-A9C80DB714C8}" type="pres">
      <dgm:prSet presAssocID="{AC578C50-E8B3-4334-AD88-969045F56C7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3E58168-7FB4-486B-B477-3A317A62E208}" srcId="{B6841BEC-8D99-49BA-93F1-52832ABC02F2}" destId="{33B79EDC-A8AB-4E24-84E4-8F0A7EC03B76}" srcOrd="1" destOrd="0" parTransId="{14F8CEB0-7261-42F0-BD4B-8B59C2047896}" sibTransId="{2E6B6D40-6BAC-4179-9E28-DB6960369CB0}"/>
    <dgm:cxn modelId="{41F05EEE-DED7-4030-BDC5-C0C146432C49}" srcId="{B6841BEC-8D99-49BA-93F1-52832ABC02F2}" destId="{4C00F40B-C64F-42F3-BCF9-5BA66E5B5EBA}" srcOrd="2" destOrd="0" parTransId="{83910F62-3C2E-4F98-B23F-528A77B5CAFE}" sibTransId="{D824B519-C976-49ED-9FE5-B8905D292DCA}"/>
    <dgm:cxn modelId="{43B431BE-0499-40F0-A5CB-3DF84882A6AC}" type="presOf" srcId="{B6841BEC-8D99-49BA-93F1-52832ABC02F2}" destId="{0D985C53-F1D4-4826-8139-7ED0A87AE670}" srcOrd="0" destOrd="0" presId="urn:microsoft.com/office/officeart/2005/8/layout/hChevron3"/>
    <dgm:cxn modelId="{59A8BC5B-5202-43FF-B7A9-79C048D6EC41}" type="presOf" srcId="{33B79EDC-A8AB-4E24-84E4-8F0A7EC03B76}" destId="{E8F75C61-5195-4673-A85E-A3518E4939AF}" srcOrd="0" destOrd="0" presId="urn:microsoft.com/office/officeart/2005/8/layout/hChevron3"/>
    <dgm:cxn modelId="{D2E5275B-8FAF-48DC-906F-2BDCF99DDEF8}" type="presOf" srcId="{1B679589-7211-48AD-A83B-1A861CB4C985}" destId="{555239E9-0DD7-4D79-AEEA-B3870B82003F}" srcOrd="0" destOrd="0" presId="urn:microsoft.com/office/officeart/2005/8/layout/hChevron3"/>
    <dgm:cxn modelId="{6ED65EC1-098E-4A9C-8860-2DBD1E3A1143}" type="presOf" srcId="{4C00F40B-C64F-42F3-BCF9-5BA66E5B5EBA}" destId="{ECC9E175-4AEC-4075-9397-CD5E68C0E587}" srcOrd="0" destOrd="0" presId="urn:microsoft.com/office/officeart/2005/8/layout/hChevron3"/>
    <dgm:cxn modelId="{2C51150C-3053-45FC-9A97-8EC7C0F5A0CC}" srcId="{B6841BEC-8D99-49BA-93F1-52832ABC02F2}" destId="{FE5711B0-BC23-45AF-B17E-CD21988B24C3}" srcOrd="0" destOrd="0" parTransId="{4A933244-8AD6-4B00-ABBF-799DB3CE9DAA}" sibTransId="{740D5ECB-B210-4E34-B58B-6723DF594391}"/>
    <dgm:cxn modelId="{51801BB5-F4F5-4BEF-98F4-C5E7B6EB90FE}" type="presOf" srcId="{FE5711B0-BC23-45AF-B17E-CD21988B24C3}" destId="{3A37EB29-73C8-47EE-8FC6-BEDDEA3F9EF9}" srcOrd="0" destOrd="0" presId="urn:microsoft.com/office/officeart/2005/8/layout/hChevron3"/>
    <dgm:cxn modelId="{2B92ED37-B0D4-4317-B00E-51CDB1D95F77}" srcId="{B6841BEC-8D99-49BA-93F1-52832ABC02F2}" destId="{1B679589-7211-48AD-A83B-1A861CB4C985}" srcOrd="3" destOrd="0" parTransId="{4B4AB30D-B581-48BC-8B3F-A22BEAF889A2}" sibTransId="{470EF282-26B4-4218-8DDA-4C73E286AAC7}"/>
    <dgm:cxn modelId="{CE76183A-9C3F-4C75-97C9-970D99FB1CC5}" type="presOf" srcId="{AC578C50-E8B3-4334-AD88-969045F56C70}" destId="{748872AD-9BCE-45A5-8587-A9C80DB714C8}" srcOrd="0" destOrd="0" presId="urn:microsoft.com/office/officeart/2005/8/layout/hChevron3"/>
    <dgm:cxn modelId="{9F2F8FF9-A4C2-4AAC-821A-E331A51A60DE}" srcId="{B6841BEC-8D99-49BA-93F1-52832ABC02F2}" destId="{AC578C50-E8B3-4334-AD88-969045F56C70}" srcOrd="4" destOrd="0" parTransId="{5BA4E807-3F46-4634-91A4-D5C7C365E432}" sibTransId="{27C53CE5-59FA-4F01-98AB-8773C9641725}"/>
    <dgm:cxn modelId="{B909A1E6-6F22-4A9A-97F1-2D929A5264F9}" type="presParOf" srcId="{0D985C53-F1D4-4826-8139-7ED0A87AE670}" destId="{3A37EB29-73C8-47EE-8FC6-BEDDEA3F9EF9}" srcOrd="0" destOrd="0" presId="urn:microsoft.com/office/officeart/2005/8/layout/hChevron3"/>
    <dgm:cxn modelId="{53EC2F88-8E2E-4F11-9B51-72105A3AEE49}" type="presParOf" srcId="{0D985C53-F1D4-4826-8139-7ED0A87AE670}" destId="{BD007FC9-B320-409C-8678-B8B4D28A3869}" srcOrd="1" destOrd="0" presId="urn:microsoft.com/office/officeart/2005/8/layout/hChevron3"/>
    <dgm:cxn modelId="{73D3C43E-95BD-4741-88E4-591614BC950F}" type="presParOf" srcId="{0D985C53-F1D4-4826-8139-7ED0A87AE670}" destId="{E8F75C61-5195-4673-A85E-A3518E4939AF}" srcOrd="2" destOrd="0" presId="urn:microsoft.com/office/officeart/2005/8/layout/hChevron3"/>
    <dgm:cxn modelId="{9EFEA8E4-678B-4A97-B6F2-2EF3AACB83CA}" type="presParOf" srcId="{0D985C53-F1D4-4826-8139-7ED0A87AE670}" destId="{214C29C0-87B8-4ACB-9A7B-58F1DEEE7480}" srcOrd="3" destOrd="0" presId="urn:microsoft.com/office/officeart/2005/8/layout/hChevron3"/>
    <dgm:cxn modelId="{CC0C9FD0-BB75-4D6F-B69C-472257E08FE7}" type="presParOf" srcId="{0D985C53-F1D4-4826-8139-7ED0A87AE670}" destId="{ECC9E175-4AEC-4075-9397-CD5E68C0E587}" srcOrd="4" destOrd="0" presId="urn:microsoft.com/office/officeart/2005/8/layout/hChevron3"/>
    <dgm:cxn modelId="{C0AA4F8D-8E7A-427E-805E-4F77EE4A0255}" type="presParOf" srcId="{0D985C53-F1D4-4826-8139-7ED0A87AE670}" destId="{AB8963D0-220B-43C6-A460-252B0E509598}" srcOrd="5" destOrd="0" presId="urn:microsoft.com/office/officeart/2005/8/layout/hChevron3"/>
    <dgm:cxn modelId="{BA6C6301-A976-4C17-96DF-FC7272683C1B}" type="presParOf" srcId="{0D985C53-F1D4-4826-8139-7ED0A87AE670}" destId="{555239E9-0DD7-4D79-AEEA-B3870B82003F}" srcOrd="6" destOrd="0" presId="urn:microsoft.com/office/officeart/2005/8/layout/hChevron3"/>
    <dgm:cxn modelId="{7EFFBE34-F6B1-4A08-B469-8B4CD24ED217}" type="presParOf" srcId="{0D985C53-F1D4-4826-8139-7ED0A87AE670}" destId="{70EDB149-6EDB-4AFE-87F2-58A7ED720CC7}" srcOrd="7" destOrd="0" presId="urn:microsoft.com/office/officeart/2005/8/layout/hChevron3"/>
    <dgm:cxn modelId="{E5BC7686-69D4-428F-A2FD-1EC440543A78}" type="presParOf" srcId="{0D985C53-F1D4-4826-8139-7ED0A87AE670}" destId="{748872AD-9BCE-45A5-8587-A9C80DB714C8}" srcOrd="8" destOrd="0" presId="urn:microsoft.com/office/officeart/2005/8/layout/hChevron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F05D-EF5F-433D-8DE7-D51F0230AAA1}">
      <dsp:nvSpPr>
        <dsp:cNvPr id="0" name=""/>
        <dsp:cNvSpPr/>
      </dsp:nvSpPr>
      <dsp:spPr>
        <a:xfrm>
          <a:off x="0" y="0"/>
          <a:ext cx="6503449" cy="103094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100" kern="1200" dirty="0" smtClean="0"/>
            <a:t>問題意識、研究背景</a:t>
          </a:r>
          <a:endParaRPr kumimoji="1" lang="ja-JP" altLang="en-US" sz="3100" kern="1200" dirty="0"/>
        </a:p>
      </dsp:txBody>
      <dsp:txXfrm>
        <a:off x="30195" y="30195"/>
        <a:ext cx="5270359" cy="970554"/>
      </dsp:txXfrm>
    </dsp:sp>
    <dsp:sp modelId="{35F27171-9005-4F12-B74E-998DE6451D26}">
      <dsp:nvSpPr>
        <dsp:cNvPr id="0" name=""/>
        <dsp:cNvSpPr/>
      </dsp:nvSpPr>
      <dsp:spPr>
        <a:xfrm>
          <a:off x="485647" y="1174131"/>
          <a:ext cx="6503449" cy="103094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4185"/>
            <a:satOff val="-2845"/>
            <a:lumOff val="680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100" kern="1200" smtClean="0"/>
            <a:t>研究の目的</a:t>
          </a:r>
          <a:endParaRPr lang="ja-JP" sz="3100" kern="1200"/>
        </a:p>
      </dsp:txBody>
      <dsp:txXfrm>
        <a:off x="515842" y="1204326"/>
        <a:ext cx="5287298" cy="970554"/>
      </dsp:txXfrm>
    </dsp:sp>
    <dsp:sp modelId="{156C151C-0FB4-45DC-9FAF-6C5470BE3623}">
      <dsp:nvSpPr>
        <dsp:cNvPr id="0" name=""/>
        <dsp:cNvSpPr/>
      </dsp:nvSpPr>
      <dsp:spPr>
        <a:xfrm>
          <a:off x="971294" y="2348262"/>
          <a:ext cx="6503449" cy="103094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8371"/>
            <a:satOff val="-5691"/>
            <a:lumOff val="1360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100" kern="1200" smtClean="0"/>
            <a:t>調査結果</a:t>
          </a:r>
          <a:endParaRPr lang="ja-JP" sz="3100" kern="1200"/>
        </a:p>
      </dsp:txBody>
      <dsp:txXfrm>
        <a:off x="1001489" y="2378457"/>
        <a:ext cx="5287298" cy="970554"/>
      </dsp:txXfrm>
    </dsp:sp>
    <dsp:sp modelId="{86C7148F-125E-43D5-A5E3-1F309F52A408}">
      <dsp:nvSpPr>
        <dsp:cNvPr id="0" name=""/>
        <dsp:cNvSpPr/>
      </dsp:nvSpPr>
      <dsp:spPr>
        <a:xfrm>
          <a:off x="1456941" y="3522393"/>
          <a:ext cx="6503449" cy="103094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62556"/>
            <a:satOff val="-8536"/>
            <a:lumOff val="2040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100" kern="1200" smtClean="0"/>
            <a:t>仮説、実証方法</a:t>
          </a:r>
          <a:endParaRPr lang="ja-JP" sz="3100" kern="1200"/>
        </a:p>
      </dsp:txBody>
      <dsp:txXfrm>
        <a:off x="1487136" y="3552588"/>
        <a:ext cx="5287298" cy="970554"/>
      </dsp:txXfrm>
    </dsp:sp>
    <dsp:sp modelId="{27E83156-6221-4E6E-850B-54961038951E}">
      <dsp:nvSpPr>
        <dsp:cNvPr id="0" name=""/>
        <dsp:cNvSpPr/>
      </dsp:nvSpPr>
      <dsp:spPr>
        <a:xfrm>
          <a:off x="1942588" y="4696524"/>
          <a:ext cx="6503449" cy="103094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16741"/>
            <a:satOff val="-11381"/>
            <a:lumOff val="2720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100" kern="1200" smtClean="0"/>
            <a:t>最終発表に向けて</a:t>
          </a:r>
          <a:endParaRPr lang="ja-JP" sz="3100" kern="1200"/>
        </a:p>
      </dsp:txBody>
      <dsp:txXfrm>
        <a:off x="1972783" y="4726719"/>
        <a:ext cx="5287298" cy="970554"/>
      </dsp:txXfrm>
    </dsp:sp>
    <dsp:sp modelId="{416F3DD8-0617-429F-9B8B-94A7B8762572}">
      <dsp:nvSpPr>
        <dsp:cNvPr id="0" name=""/>
        <dsp:cNvSpPr/>
      </dsp:nvSpPr>
      <dsp:spPr>
        <a:xfrm>
          <a:off x="5833335" y="753162"/>
          <a:ext cx="670113" cy="670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000" kern="1200"/>
        </a:p>
      </dsp:txBody>
      <dsp:txXfrm>
        <a:off x="5984110" y="753162"/>
        <a:ext cx="368563" cy="504260"/>
      </dsp:txXfrm>
    </dsp:sp>
    <dsp:sp modelId="{1ED7E64E-5FA4-4D47-A78F-E069E7F14BE4}">
      <dsp:nvSpPr>
        <dsp:cNvPr id="0" name=""/>
        <dsp:cNvSpPr/>
      </dsp:nvSpPr>
      <dsp:spPr>
        <a:xfrm>
          <a:off x="6318982" y="1927293"/>
          <a:ext cx="670113" cy="670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000" kern="1200"/>
        </a:p>
      </dsp:txBody>
      <dsp:txXfrm>
        <a:off x="6469757" y="1927293"/>
        <a:ext cx="368563" cy="504260"/>
      </dsp:txXfrm>
    </dsp:sp>
    <dsp:sp modelId="{A5AF31EE-12B1-4C18-AA0E-0E8348016FCA}">
      <dsp:nvSpPr>
        <dsp:cNvPr id="0" name=""/>
        <dsp:cNvSpPr/>
      </dsp:nvSpPr>
      <dsp:spPr>
        <a:xfrm>
          <a:off x="6804629" y="3084242"/>
          <a:ext cx="670113" cy="670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000" kern="1200"/>
        </a:p>
      </dsp:txBody>
      <dsp:txXfrm>
        <a:off x="6955404" y="3084242"/>
        <a:ext cx="368563" cy="504260"/>
      </dsp:txXfrm>
    </dsp:sp>
    <dsp:sp modelId="{69882630-E04F-41FD-9280-509B0652F49F}">
      <dsp:nvSpPr>
        <dsp:cNvPr id="0" name=""/>
        <dsp:cNvSpPr/>
      </dsp:nvSpPr>
      <dsp:spPr>
        <a:xfrm>
          <a:off x="7290276" y="4269828"/>
          <a:ext cx="670113" cy="670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000" kern="1200"/>
        </a:p>
      </dsp:txBody>
      <dsp:txXfrm>
        <a:off x="7441051" y="4269828"/>
        <a:ext cx="368563" cy="504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問題意識、研究背景</a:t>
          </a:r>
          <a:endParaRPr kumimoji="1" lang="ja-JP" altLang="en-US" sz="1700" kern="1200" dirty="0"/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</a:t>
          </a:r>
          <a:r>
            <a:rPr kumimoji="1" lang="ja-JP" altLang="en-US" sz="1700" kern="1200" dirty="0" smtClean="0">
              <a:solidFill>
                <a:schemeClr val="bg1"/>
              </a:solidFill>
            </a:rPr>
            <a:t>実証</a:t>
          </a:r>
          <a:r>
            <a:rPr kumimoji="1" lang="ja-JP" altLang="en-US" sz="1700" kern="1200" dirty="0" smtClean="0">
              <a:solidFill>
                <a:schemeClr val="accent1"/>
              </a:solidFill>
            </a:rPr>
            <a:t>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</a:t>
          </a:r>
          <a:r>
            <a:rPr kumimoji="1" lang="ja-JP" altLang="en-US" sz="1700" kern="1200" dirty="0" smtClean="0">
              <a:solidFill>
                <a:schemeClr val="bg1"/>
              </a:solidFill>
            </a:rPr>
            <a:t>最終発表に向けて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問題意識、研究背景</a:t>
          </a:r>
          <a:endParaRPr kumimoji="1" lang="ja-JP" altLang="en-US" sz="1700" kern="1200" dirty="0"/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問題意識、研究背景</a:t>
          </a:r>
          <a:endParaRPr kumimoji="1" lang="ja-JP" altLang="en-US" sz="1700" kern="1200" dirty="0"/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問題意識、研究背景</a:t>
          </a:r>
          <a:endParaRPr kumimoji="1" lang="ja-JP" altLang="en-US" sz="1700" kern="1200" dirty="0"/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>
                  <a:hueOff val="0"/>
                  <a:satOff val="0"/>
                  <a:lumOff val="0"/>
                </a:schemeClr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>
                <a:hueOff val="0"/>
                <a:satOff val="0"/>
                <a:lumOff val="0"/>
              </a:schemeClr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solidFill>
          <a:schemeClr val="accent1">
            <a:hueOff val="0"/>
            <a:satOff val="0"/>
            <a:lum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研究の目的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調査結果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B29-73C8-47EE-8FC6-BEDDEA3F9EF9}">
      <dsp:nvSpPr>
        <dsp:cNvPr id="0" name=""/>
        <dsp:cNvSpPr/>
      </dsp:nvSpPr>
      <dsp:spPr>
        <a:xfrm>
          <a:off x="1389" y="0"/>
          <a:ext cx="2709141" cy="595745"/>
        </a:xfrm>
        <a:prstGeom prst="homePlate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問題意識、研究背景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1389" y="0"/>
        <a:ext cx="2560205" cy="595745"/>
      </dsp:txXfrm>
    </dsp:sp>
    <dsp:sp modelId="{E8F75C61-5195-4673-A85E-A3518E4939AF}">
      <dsp:nvSpPr>
        <dsp:cNvPr id="0" name=""/>
        <dsp:cNvSpPr/>
      </dsp:nvSpPr>
      <dsp:spPr>
        <a:xfrm>
          <a:off x="2168702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研究の目的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2466575" y="0"/>
        <a:ext cx="2113396" cy="595745"/>
      </dsp:txXfrm>
    </dsp:sp>
    <dsp:sp modelId="{ECC9E175-4AEC-4075-9397-CD5E68C0E587}">
      <dsp:nvSpPr>
        <dsp:cNvPr id="0" name=""/>
        <dsp:cNvSpPr/>
      </dsp:nvSpPr>
      <dsp:spPr>
        <a:xfrm>
          <a:off x="4336015" y="0"/>
          <a:ext cx="2709141" cy="595745"/>
        </a:xfrm>
        <a:prstGeom prst="chevron">
          <a:avLst/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bg1"/>
              </a:solidFill>
            </a:rPr>
            <a:t>調査結果</a:t>
          </a:r>
          <a:endParaRPr kumimoji="1" lang="ja-JP" altLang="en-US" sz="1700" kern="1200" dirty="0">
            <a:solidFill>
              <a:schemeClr val="bg1"/>
            </a:solidFill>
          </a:endParaRPr>
        </a:p>
      </dsp:txBody>
      <dsp:txXfrm>
        <a:off x="4633888" y="0"/>
        <a:ext cx="2113396" cy="595745"/>
      </dsp:txXfrm>
    </dsp:sp>
    <dsp:sp modelId="{555239E9-0DD7-4D79-AEEA-B3870B82003F}">
      <dsp:nvSpPr>
        <dsp:cNvPr id="0" name=""/>
        <dsp:cNvSpPr/>
      </dsp:nvSpPr>
      <dsp:spPr>
        <a:xfrm>
          <a:off x="6503328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仮説、実証方法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6801201" y="0"/>
        <a:ext cx="2113396" cy="595745"/>
      </dsp:txXfrm>
    </dsp:sp>
    <dsp:sp modelId="{748872AD-9BCE-45A5-8587-A9C80DB714C8}">
      <dsp:nvSpPr>
        <dsp:cNvPr id="0" name=""/>
        <dsp:cNvSpPr/>
      </dsp:nvSpPr>
      <dsp:spPr>
        <a:xfrm>
          <a:off x="8670641" y="0"/>
          <a:ext cx="2709141" cy="595745"/>
        </a:xfrm>
        <a:prstGeom prst="chevron">
          <a:avLst/>
        </a:pr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>
              <a:solidFill>
                <a:schemeClr val="accent1"/>
              </a:solidFill>
            </a:rPr>
            <a:t>　最終発表に向けて</a:t>
          </a:r>
          <a:endParaRPr kumimoji="1" lang="ja-JP" altLang="en-US" sz="1700" kern="1200" dirty="0">
            <a:solidFill>
              <a:schemeClr val="accent1"/>
            </a:solidFill>
          </a:endParaRPr>
        </a:p>
      </dsp:txBody>
      <dsp:txXfrm>
        <a:off x="8968514" y="0"/>
        <a:ext cx="2113396" cy="59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002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067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88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98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44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465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182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541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476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052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37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2888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522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692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4331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3863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0527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775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5510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793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6160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4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6382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2439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7484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924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4462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7940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6037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17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78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1727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53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8443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1023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526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1865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227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0172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877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19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873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1941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998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310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4345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2631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5440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7760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683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9392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7367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5503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8622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3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81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4866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655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080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3148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667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6298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2863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2362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84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23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48170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9173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2056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31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301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311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210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2320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510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8780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311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885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7351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8353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9969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9902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35591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74640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8779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95276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80085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045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2953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648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6245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45805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097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6228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776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83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2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172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1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44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155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6F5A-2C63-4528-A740-385DFC36BDF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1878D0-F993-4163-BCFF-D3A80B04C4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15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11420" y="1323573"/>
            <a:ext cx="10133170" cy="132986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情報の電子化でスマートなキャンパスへ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7589" y="2557177"/>
            <a:ext cx="9144000" cy="81025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kumimoji="1" lang="ja-JP" altLang="en-US" sz="4000" dirty="0" smtClean="0">
                <a:solidFill>
                  <a:schemeClr val="accent6">
                    <a:lumMod val="75000"/>
                  </a:schemeClr>
                </a:solidFill>
              </a:rPr>
              <a:t>　　　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～　</a:t>
            </a:r>
            <a:r>
              <a:rPr lang="en-US" altLang="ja-JP" sz="3200" b="1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kumimoji="1" lang="ja-JP" alt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で</a:t>
            </a:r>
            <a:r>
              <a:rPr kumimoji="1" lang="ja-JP" alt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</a:t>
            </a:r>
            <a:r>
              <a:rPr kumimoji="1" lang="ja-JP" alt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</a:t>
            </a:r>
            <a:r>
              <a:rPr kumimoji="1" lang="ja-JP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っと掲示板 　～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70378" y="3692026"/>
            <a:ext cx="6398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田中　洋祐　　　代表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藤本　宣　　　　副代表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對馬　和慶　　　資料</a:t>
            </a:r>
            <a:r>
              <a:rPr lang="en-US" altLang="ja-JP" sz="2400" dirty="0">
                <a:solidFill>
                  <a:prstClr val="black"/>
                </a:solidFill>
              </a:rPr>
              <a:t>DB</a:t>
            </a:r>
            <a:r>
              <a:rPr lang="ja-JP" altLang="en-US" sz="2400" dirty="0" err="1">
                <a:solidFill>
                  <a:prstClr val="black"/>
                </a:solidFill>
              </a:rPr>
              <a:t>、</a:t>
            </a:r>
            <a:r>
              <a:rPr lang="ja-JP" altLang="en-US" sz="2400" dirty="0">
                <a:solidFill>
                  <a:prstClr val="black"/>
                </a:solidFill>
              </a:rPr>
              <a:t>統計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冨田　真紀　　　印刷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湯本　崇　　　　</a:t>
            </a:r>
            <a:r>
              <a:rPr lang="ja-JP" altLang="en-US" sz="2400" dirty="0" smtClean="0">
                <a:solidFill>
                  <a:prstClr val="black"/>
                </a:solidFill>
              </a:rPr>
              <a:t>プレゼン、</a:t>
            </a:r>
            <a:r>
              <a:rPr lang="en-US" altLang="ja-JP" sz="2400" dirty="0">
                <a:solidFill>
                  <a:prstClr val="black"/>
                </a:solidFill>
              </a:rPr>
              <a:t>Web</a:t>
            </a:r>
          </a:p>
          <a:p>
            <a:r>
              <a:rPr lang="ja-JP" altLang="en-US" sz="2400" dirty="0">
                <a:solidFill>
                  <a:prstClr val="black"/>
                </a:solidFill>
              </a:rPr>
              <a:t>高畠　優香　　　渉外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田辺　太一　　　書記</a:t>
            </a:r>
            <a:r>
              <a:rPr lang="ja-JP" altLang="en-US" dirty="0">
                <a:solidFill>
                  <a:prstClr val="black"/>
                </a:solidFill>
              </a:rPr>
              <a:t>　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74050" y="775130"/>
            <a:ext cx="6607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92AA4C">
                    <a:lumMod val="50000"/>
                  </a:srgbClr>
                </a:solidFill>
              </a:rPr>
              <a:t>都市計画実習　スマートキャンパス班</a:t>
            </a:r>
            <a:endParaRPr lang="en-US" altLang="ja-JP" sz="2400" b="1" dirty="0">
              <a:solidFill>
                <a:srgbClr val="92AA4C">
                  <a:lumMod val="50000"/>
                </a:srgbClr>
              </a:solidFill>
            </a:endParaRPr>
          </a:p>
          <a:p>
            <a:r>
              <a:rPr lang="ja-JP" altLang="en-US" sz="2400" b="1" dirty="0">
                <a:solidFill>
                  <a:srgbClr val="92AA4C">
                    <a:lumMod val="50000"/>
                  </a:srgbClr>
                </a:solidFill>
              </a:rPr>
              <a:t>　　　　　　中間発表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59255" y="3692026"/>
            <a:ext cx="445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</a:rPr>
              <a:t>担当</a:t>
            </a:r>
            <a:r>
              <a:rPr lang="zh-TW" altLang="en-US" sz="2400" dirty="0">
                <a:solidFill>
                  <a:prstClr val="black"/>
                </a:solidFill>
              </a:rPr>
              <a:t>教員：鈴木　</a:t>
            </a:r>
            <a:r>
              <a:rPr lang="zh-TW" altLang="en-US" sz="2400" dirty="0" smtClean="0">
                <a:solidFill>
                  <a:prstClr val="black"/>
                </a:solidFill>
              </a:rPr>
              <a:t>勉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r>
              <a:rPr lang="en-US" altLang="zh-TW" sz="2400" dirty="0">
                <a:solidFill>
                  <a:prstClr val="black"/>
                </a:solidFill>
              </a:rPr>
              <a:t>TA</a:t>
            </a:r>
            <a:r>
              <a:rPr lang="zh-TW" altLang="en-US" sz="2400" dirty="0">
                <a:solidFill>
                  <a:prstClr val="black"/>
                </a:solidFill>
              </a:rPr>
              <a:t>　：笹　</a:t>
            </a:r>
            <a:r>
              <a:rPr lang="zh-TW" altLang="en-US" sz="2400" dirty="0" smtClean="0">
                <a:solidFill>
                  <a:prstClr val="black"/>
                </a:solidFill>
              </a:rPr>
              <a:t>圭樹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70455" y="176717"/>
            <a:ext cx="374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平成</a:t>
            </a:r>
            <a:r>
              <a:rPr lang="en-US" altLang="ja-JP" sz="2000" dirty="0">
                <a:solidFill>
                  <a:prstClr val="black"/>
                </a:solidFill>
              </a:rPr>
              <a:t>24</a:t>
            </a:r>
            <a:r>
              <a:rPr lang="ja-JP" altLang="en-US" sz="2000" dirty="0">
                <a:solidFill>
                  <a:prstClr val="black"/>
                </a:solidFill>
              </a:rPr>
              <a:t>年</a:t>
            </a:r>
            <a:r>
              <a:rPr lang="en-US" altLang="ja-JP" sz="2000" dirty="0">
                <a:solidFill>
                  <a:prstClr val="black"/>
                </a:solidFill>
              </a:rPr>
              <a:t>5</a:t>
            </a:r>
            <a:r>
              <a:rPr lang="ja-JP" altLang="en-US" sz="2000" dirty="0">
                <a:solidFill>
                  <a:prstClr val="black"/>
                </a:solidFill>
              </a:rPr>
              <a:t>月</a:t>
            </a:r>
            <a:r>
              <a:rPr lang="en-US" altLang="ja-JP" sz="2000" dirty="0">
                <a:solidFill>
                  <a:prstClr val="black"/>
                </a:solidFill>
              </a:rPr>
              <a:t>21</a:t>
            </a:r>
            <a:r>
              <a:rPr lang="ja-JP" altLang="en-US" sz="2000" dirty="0">
                <a:solidFill>
                  <a:prstClr val="black"/>
                </a:solidFill>
              </a:rPr>
              <a:t>日（火）</a:t>
            </a:r>
          </a:p>
        </p:txBody>
      </p:sp>
    </p:spTree>
    <p:extLst>
      <p:ext uri="{BB962C8B-B14F-4D97-AF65-F5344CB8AC3E}">
        <p14:creationId xmlns:p14="http://schemas.microsoft.com/office/powerpoint/2010/main" val="29119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2023419"/>
            <a:ext cx="8911687" cy="1280890"/>
          </a:xfrm>
        </p:spPr>
        <p:txBody>
          <a:bodyPr/>
          <a:lstStyle/>
          <a:p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89212" y="30803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dirty="0"/>
              <a:t>「筑波大学の</a:t>
            </a:r>
            <a:r>
              <a:rPr lang="en-US" altLang="ja-JP" sz="3600" dirty="0"/>
              <a:t>Web</a:t>
            </a:r>
            <a:r>
              <a:rPr lang="ja-JP" altLang="en-US" sz="3600" dirty="0"/>
              <a:t>掲示システムを発展させることで、筑波大生が日常行っているムダな移動を減らす！！」ことである</a:t>
            </a:r>
          </a:p>
          <a:p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59063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0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調査結果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902800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2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ホームベース 15"/>
          <p:cNvSpPr/>
          <p:nvPr/>
        </p:nvSpPr>
        <p:spPr>
          <a:xfrm>
            <a:off x="1205432" y="1201217"/>
            <a:ext cx="6729200" cy="584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ホームベース 16"/>
          <p:cNvSpPr/>
          <p:nvPr/>
        </p:nvSpPr>
        <p:spPr>
          <a:xfrm>
            <a:off x="1784555" y="1967523"/>
            <a:ext cx="7444789" cy="6075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ホームベース 17"/>
          <p:cNvSpPr/>
          <p:nvPr/>
        </p:nvSpPr>
        <p:spPr>
          <a:xfrm>
            <a:off x="2330245" y="2821217"/>
            <a:ext cx="8037871" cy="6004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ホームベース 18"/>
          <p:cNvSpPr/>
          <p:nvPr/>
        </p:nvSpPr>
        <p:spPr>
          <a:xfrm>
            <a:off x="2861187" y="3648372"/>
            <a:ext cx="9055510" cy="6434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5432" y="1201217"/>
            <a:ext cx="8915399" cy="584775"/>
          </a:xfrm>
          <a:noFill/>
        </p:spPr>
        <p:txBody>
          <a:bodyPr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筑波大学の掲示システムの現状調査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51202" y="2840601"/>
            <a:ext cx="8915399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prstClr val="white"/>
                </a:solidFill>
              </a:rPr>
              <a:t>筑波</a:t>
            </a:r>
            <a:r>
              <a:rPr lang="ja-JP" altLang="en-US" sz="3200" dirty="0">
                <a:solidFill>
                  <a:prstClr val="white"/>
                </a:solidFill>
              </a:rPr>
              <a:t>大学</a:t>
            </a:r>
            <a:r>
              <a:rPr lang="ja-JP" altLang="en-US" sz="3200" dirty="0" smtClean="0">
                <a:solidFill>
                  <a:prstClr val="white"/>
                </a:solidFill>
              </a:rPr>
              <a:t>の</a:t>
            </a:r>
            <a:r>
              <a:rPr lang="ja-JP" altLang="en-US" sz="3200" dirty="0">
                <a:solidFill>
                  <a:prstClr val="white"/>
                </a:solidFill>
              </a:rPr>
              <a:t>欠点</a:t>
            </a:r>
            <a:r>
              <a:rPr lang="ja-JP" altLang="en-US" sz="3200" dirty="0" smtClean="0">
                <a:solidFill>
                  <a:prstClr val="white"/>
                </a:solidFill>
              </a:rPr>
              <a:t>を</a:t>
            </a:r>
            <a:r>
              <a:rPr lang="ja-JP" altLang="en-US" sz="3200" dirty="0">
                <a:solidFill>
                  <a:prstClr val="white"/>
                </a:solidFill>
              </a:rPr>
              <a:t>解消出来る方法の模索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896892" y="3690889"/>
            <a:ext cx="9816019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 smtClean="0">
                <a:solidFill>
                  <a:prstClr val="white"/>
                </a:solidFill>
              </a:rPr>
              <a:t>実際</a:t>
            </a:r>
            <a:r>
              <a:rPr lang="ja-JP" altLang="en-US" sz="3200" dirty="0">
                <a:solidFill>
                  <a:prstClr val="white"/>
                </a:solidFill>
              </a:rPr>
              <a:t>どれだけムダな移動をしているか量的調査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90763" y="1967524"/>
            <a:ext cx="785310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white"/>
                </a:solidFill>
              </a:rPr>
              <a:t>筑波大生</a:t>
            </a:r>
            <a:r>
              <a:rPr lang="ja-JP" altLang="en-US" sz="3600" dirty="0">
                <a:solidFill>
                  <a:prstClr val="white"/>
                </a:solidFill>
              </a:rPr>
              <a:t>の</a:t>
            </a:r>
            <a:r>
              <a:rPr lang="en-US" altLang="ja-JP" sz="3600" dirty="0" smtClean="0">
                <a:solidFill>
                  <a:prstClr val="white"/>
                </a:solidFill>
              </a:rPr>
              <a:t>Web</a:t>
            </a:r>
            <a:r>
              <a:rPr lang="ja-JP" altLang="en-US" sz="3600" dirty="0">
                <a:solidFill>
                  <a:prstClr val="white"/>
                </a:solidFill>
              </a:rPr>
              <a:t>掲示への需要確認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205433" y="174376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実行のために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7363450" y="4514777"/>
            <a:ext cx="4407410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以上の調査を</a:t>
            </a: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行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う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611949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1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掲示板調査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1452" y="1905000"/>
            <a:ext cx="415906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１学・２学・３学・春日・体芸エリアの掲示板を調査</a:t>
            </a:r>
            <a:endParaRPr lang="en-US" altLang="ja-JP" sz="3200" dirty="0" smtClean="0"/>
          </a:p>
          <a:p>
            <a:pPr marL="0" indent="0">
              <a:buNone/>
            </a:pPr>
            <a:endParaRPr kumimoji="1" lang="en-US" altLang="ja-JP" sz="32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942" y="487990"/>
            <a:ext cx="5012313" cy="5461706"/>
          </a:xfrm>
          <a:prstGeom prst="rect">
            <a:avLst/>
          </a:prstGeom>
        </p:spPr>
      </p:pic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264292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0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掲示板調査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6396" y="1486848"/>
            <a:ext cx="8915400" cy="646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kumimoji="1" lang="en-US" altLang="ja-JP" sz="32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19854" y="1486848"/>
            <a:ext cx="5356255" cy="1842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 smtClean="0"/>
              <a:t>・共通科目・教職・集中・休講情報など、需要の高い内容は全エリアに掲示</a:t>
            </a:r>
            <a:endParaRPr lang="en-US" altLang="ja-JP" sz="3200" dirty="0" smtClean="0"/>
          </a:p>
          <a:p>
            <a:pPr marL="0" indent="0">
              <a:buFont typeface="Wingdings 3" charset="2"/>
              <a:buNone/>
            </a:pPr>
            <a:endParaRPr lang="en-US" altLang="ja-JP" sz="32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19854" y="3519635"/>
            <a:ext cx="5529978" cy="2124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3200" dirty="0" smtClean="0"/>
              <a:t>・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学の</a:t>
            </a:r>
            <a:r>
              <a:rPr lang="en-US" altLang="ja-JP" sz="3200" dirty="0" smtClean="0"/>
              <a:t>TOEFL</a:t>
            </a:r>
            <a:r>
              <a:rPr lang="ja-JP" altLang="en-US" sz="3200" dirty="0" smtClean="0"/>
              <a:t>情報や春日の目安箱など、そのエリアならではの情報もあり</a:t>
            </a:r>
            <a:endParaRPr lang="en-US" altLang="ja-JP" sz="3200" dirty="0" smtClean="0"/>
          </a:p>
          <a:p>
            <a:pPr marL="0" indent="0">
              <a:buFont typeface="Wingdings 3" charset="2"/>
              <a:buNone/>
            </a:pPr>
            <a:endParaRPr lang="en-US" altLang="ja-JP" sz="3200" dirty="0" smtClean="0"/>
          </a:p>
        </p:txBody>
      </p:sp>
      <p:graphicFrame>
        <p:nvGraphicFramePr>
          <p:cNvPr id="6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138442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32" y="1786398"/>
            <a:ext cx="4621964" cy="34664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45151" y="52843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三学にて撮影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97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掲示板調査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4239" y="1778646"/>
            <a:ext cx="5971789" cy="2779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・１つの場所に様々な情報が貼られている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・</a:t>
            </a:r>
            <a:r>
              <a:rPr kumimoji="1" lang="ja-JP" altLang="en-US" sz="3200" dirty="0" smtClean="0"/>
              <a:t>古い情報が埋もれていたり、他の情報が混ざっている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　　　　　　→見づらい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ja-JP" altLang="en-US" sz="3200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26859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028" y="1778646"/>
            <a:ext cx="5061610" cy="3792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71170" y="557107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二学にて撮影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7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掲示板調査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1743" y="2092036"/>
            <a:ext cx="4628452" cy="67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電子掲示板が確認できたのは</a:t>
            </a:r>
            <a:r>
              <a:rPr lang="en-US" altLang="ja-JP" sz="3200" dirty="0" smtClean="0"/>
              <a:t>3</a:t>
            </a:r>
            <a:r>
              <a:rPr lang="ja-JP" altLang="en-US" sz="3200" dirty="0" smtClean="0"/>
              <a:t>学だ</a:t>
            </a:r>
            <a:r>
              <a:rPr lang="ja-JP" altLang="en-US" sz="3200" dirty="0"/>
              <a:t>け</a:t>
            </a:r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1905000"/>
            <a:ext cx="6425184" cy="3270804"/>
          </a:xfrm>
          <a:prstGeom prst="rect">
            <a:avLst/>
          </a:prstGeom>
        </p:spPr>
      </p:pic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565027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805249" y="517580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三学にて撮影</a:t>
            </a:r>
            <a:endParaRPr kumimoji="1" lang="ja-JP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2941" y="624110"/>
            <a:ext cx="9601671" cy="1280890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支援室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シス情</a:t>
            </a:r>
            <a:r>
              <a:rPr lang="en-US" altLang="ja-JP" sz="4000" dirty="0" smtClean="0"/>
              <a:t>)</a:t>
            </a:r>
            <a:r>
              <a:rPr kumimoji="1" lang="ja-JP" altLang="en-US" sz="4000" dirty="0" smtClean="0"/>
              <a:t>へのヒアリング調査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3460" y="2621483"/>
            <a:ext cx="8134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ヒアリング実施日時：</a:t>
            </a:r>
            <a:r>
              <a:rPr lang="en-US" altLang="ja-JP" sz="2800" dirty="0">
                <a:solidFill>
                  <a:prstClr val="black"/>
                </a:solidFill>
              </a:rPr>
              <a:t>2013</a:t>
            </a:r>
            <a:r>
              <a:rPr lang="ja-JP" altLang="en-US" sz="2800" dirty="0">
                <a:solidFill>
                  <a:prstClr val="black"/>
                </a:solidFill>
              </a:rPr>
              <a:t>年</a:t>
            </a:r>
            <a:r>
              <a:rPr lang="en-US" altLang="ja-JP" sz="2800" dirty="0">
                <a:solidFill>
                  <a:prstClr val="black"/>
                </a:solidFill>
              </a:rPr>
              <a:t>5</a:t>
            </a:r>
            <a:r>
              <a:rPr lang="ja-JP" altLang="en-US" sz="2800" dirty="0">
                <a:solidFill>
                  <a:prstClr val="black"/>
                </a:solidFill>
              </a:rPr>
              <a:t>月</a:t>
            </a:r>
            <a:r>
              <a:rPr lang="en-US" altLang="ja-JP" sz="2800" dirty="0">
                <a:solidFill>
                  <a:prstClr val="black"/>
                </a:solidFill>
              </a:rPr>
              <a:t>10</a:t>
            </a:r>
            <a:r>
              <a:rPr lang="ja-JP" altLang="en-US" sz="2800" dirty="0">
                <a:solidFill>
                  <a:prstClr val="black"/>
                </a:solidFill>
              </a:rPr>
              <a:t>日　　</a:t>
            </a:r>
            <a:endParaRPr lang="en-US" altLang="ja-JP" sz="2800" dirty="0">
              <a:solidFill>
                <a:prstClr val="black"/>
              </a:solidFill>
            </a:endParaRP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　　　　　対象者：システム情報工学等支援室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　　　　　　　　　学群教務社会工学類</a:t>
            </a:r>
            <a:r>
              <a:rPr lang="ja-JP" altLang="en-US" sz="2800" dirty="0" smtClean="0">
                <a:solidFill>
                  <a:prstClr val="black"/>
                </a:solidFill>
              </a:rPr>
              <a:t>担当者　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　　　　　　　　筒井祐子様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11876528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93807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2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9796" y="650590"/>
            <a:ext cx="9773206" cy="1280890"/>
          </a:xfrm>
        </p:spPr>
        <p:txBody>
          <a:bodyPr>
            <a:normAutofit/>
          </a:bodyPr>
          <a:lstStyle/>
          <a:p>
            <a:r>
              <a:rPr lang="ja-JP" altLang="en-US" dirty="0"/>
              <a:t>支援室</a:t>
            </a:r>
            <a:r>
              <a:rPr lang="en-US" altLang="ja-JP" dirty="0"/>
              <a:t>(</a:t>
            </a:r>
            <a:r>
              <a:rPr lang="ja-JP" altLang="en-US" dirty="0"/>
              <a:t>シス情</a:t>
            </a:r>
            <a:r>
              <a:rPr lang="en-US" altLang="ja-JP" dirty="0"/>
              <a:t>)</a:t>
            </a:r>
            <a:r>
              <a:rPr lang="ja-JP" altLang="en-US" dirty="0" err="1"/>
              <a:t>への</a:t>
            </a:r>
            <a:r>
              <a:rPr lang="ja-JP" altLang="en-US" dirty="0"/>
              <a:t>ヒアリング</a:t>
            </a:r>
            <a:r>
              <a:rPr lang="ja-JP" altLang="en-US" dirty="0" smtClean="0"/>
              <a:t>調査より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１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8929" y="2812699"/>
            <a:ext cx="1690515" cy="1183909"/>
          </a:xfrm>
          <a:prstGeom prst="roundRect">
            <a:avLst>
              <a:gd name="adj" fmla="val 26269"/>
            </a:avLst>
          </a:prstGeom>
          <a:solidFill>
            <a:srgbClr val="B3EC0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2200" dirty="0" smtClean="0"/>
              <a:t>支援室Ａ</a:t>
            </a:r>
            <a:r>
              <a:rPr lang="ja-JP" altLang="en-US" sz="2200" dirty="0" smtClean="0"/>
              <a:t>学群担当</a:t>
            </a:r>
            <a:endParaRPr lang="en-US" altLang="ja-JP" sz="22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668600" y="2800301"/>
            <a:ext cx="1615241" cy="1183909"/>
          </a:xfrm>
          <a:prstGeom prst="roundRect">
            <a:avLst>
              <a:gd name="adj" fmla="val 26269"/>
            </a:avLst>
          </a:prstGeom>
          <a:solidFill>
            <a:srgbClr val="FF9C0B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ja-JP" altLang="en-US" dirty="0">
                <a:solidFill>
                  <a:prstClr val="black"/>
                </a:solidFill>
              </a:rPr>
              <a:t>支援室Ｂ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ja-JP" altLang="en-US" dirty="0">
                <a:solidFill>
                  <a:prstClr val="black"/>
                </a:solidFill>
              </a:rPr>
              <a:t>学群</a:t>
            </a:r>
            <a:r>
              <a:rPr lang="ja-JP" altLang="en-US" dirty="0" smtClean="0">
                <a:solidFill>
                  <a:prstClr val="black"/>
                </a:solidFill>
              </a:rPr>
              <a:t>担当 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91170" y="4524608"/>
            <a:ext cx="1914165" cy="1210998"/>
          </a:xfrm>
          <a:prstGeom prst="rect">
            <a:avLst/>
          </a:prstGeom>
          <a:solidFill>
            <a:srgbClr val="B3EC0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</a:rPr>
              <a:t>学群系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</a:rPr>
              <a:t>掲示板Ａ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519137" y="4523581"/>
            <a:ext cx="1914165" cy="1210998"/>
          </a:xfrm>
          <a:prstGeom prst="rect">
            <a:avLst/>
          </a:prstGeom>
          <a:solidFill>
            <a:srgbClr val="FF9C0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</a:rPr>
              <a:t>学群系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algn="ctr"/>
            <a:r>
              <a:rPr lang="ja-JP" altLang="en-US" sz="3200" dirty="0">
                <a:solidFill>
                  <a:prstClr val="black"/>
                </a:solidFill>
              </a:rPr>
              <a:t>掲示板Ｂ</a:t>
            </a:r>
          </a:p>
        </p:txBody>
      </p:sp>
      <p:sp>
        <p:nvSpPr>
          <p:cNvPr id="7" name="片側の 2 つの角を切り取った四角形 6"/>
          <p:cNvSpPr/>
          <p:nvPr/>
        </p:nvSpPr>
        <p:spPr>
          <a:xfrm>
            <a:off x="2531196" y="1765387"/>
            <a:ext cx="1206206" cy="751428"/>
          </a:xfrm>
          <a:prstGeom prst="snip2SameRect">
            <a:avLst/>
          </a:prstGeom>
          <a:solidFill>
            <a:srgbClr val="B3EC0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</a:rPr>
              <a:t>学群Ａ</a:t>
            </a:r>
          </a:p>
        </p:txBody>
      </p:sp>
      <p:sp>
        <p:nvSpPr>
          <p:cNvPr id="8" name="片側の 2 つの角を切り取った四角形 7"/>
          <p:cNvSpPr/>
          <p:nvPr/>
        </p:nvSpPr>
        <p:spPr>
          <a:xfrm>
            <a:off x="8123270" y="1763619"/>
            <a:ext cx="1234343" cy="751428"/>
          </a:xfrm>
          <a:prstGeom prst="snip2SameRect">
            <a:avLst/>
          </a:prstGeom>
          <a:solidFill>
            <a:srgbClr val="FF9C0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</a:rPr>
              <a:t>学群Ｂ</a:t>
            </a:r>
          </a:p>
        </p:txBody>
      </p:sp>
      <p:sp>
        <p:nvSpPr>
          <p:cNvPr id="13" name="曲折矢印 12"/>
          <p:cNvSpPr/>
          <p:nvPr/>
        </p:nvSpPr>
        <p:spPr>
          <a:xfrm rot="16200000" flipH="1" flipV="1">
            <a:off x="3926747" y="2063146"/>
            <a:ext cx="731228" cy="637194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左矢印 14"/>
          <p:cNvSpPr/>
          <p:nvPr/>
        </p:nvSpPr>
        <p:spPr>
          <a:xfrm rot="20467027">
            <a:off x="5571486" y="3514182"/>
            <a:ext cx="767295" cy="39825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1422243">
            <a:off x="5575374" y="2899268"/>
            <a:ext cx="767295" cy="398257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4653937" y="3996607"/>
            <a:ext cx="380062" cy="46658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6858744" y="3996607"/>
            <a:ext cx="380062" cy="466581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曲折矢印 19"/>
          <p:cNvSpPr/>
          <p:nvPr/>
        </p:nvSpPr>
        <p:spPr>
          <a:xfrm rot="16200000" flipH="1">
            <a:off x="7292426" y="2009892"/>
            <a:ext cx="668771" cy="681243"/>
          </a:xfrm>
          <a:prstGeom prst="bentArrow">
            <a:avLst>
              <a:gd name="adj1" fmla="val 26432"/>
              <a:gd name="adj2" fmla="val 25000"/>
              <a:gd name="adj3" fmla="val 26432"/>
              <a:gd name="adj4" fmla="val 394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graphicFrame>
        <p:nvGraphicFramePr>
          <p:cNvPr id="19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527304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下矢印 20"/>
          <p:cNvSpPr/>
          <p:nvPr/>
        </p:nvSpPr>
        <p:spPr>
          <a:xfrm>
            <a:off x="7803110" y="3996607"/>
            <a:ext cx="380062" cy="46658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705293" y="3996607"/>
            <a:ext cx="380062" cy="466581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0593" y="20316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25408" y="25399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33424" y="20124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54997" y="3984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86245" y="39817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印刷物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41392" y="39743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印刷物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3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0374" y="632348"/>
            <a:ext cx="8911687" cy="1280890"/>
          </a:xfrm>
        </p:spPr>
        <p:txBody>
          <a:bodyPr>
            <a:normAutofit/>
          </a:bodyPr>
          <a:lstStyle/>
          <a:p>
            <a:r>
              <a:rPr lang="ja-JP" altLang="en-US" dirty="0"/>
              <a:t>支援室</a:t>
            </a:r>
            <a:r>
              <a:rPr lang="en-US" altLang="ja-JP" dirty="0"/>
              <a:t>(</a:t>
            </a:r>
            <a:r>
              <a:rPr lang="ja-JP" altLang="en-US" dirty="0"/>
              <a:t>シス情</a:t>
            </a:r>
            <a:r>
              <a:rPr lang="en-US" altLang="ja-JP" dirty="0"/>
              <a:t>)</a:t>
            </a:r>
            <a:r>
              <a:rPr lang="ja-JP" altLang="en-US" dirty="0" err="1"/>
              <a:t>への</a:t>
            </a:r>
            <a:r>
              <a:rPr lang="ja-JP" altLang="en-US" dirty="0"/>
              <a:t>ヒアリング</a:t>
            </a:r>
            <a:r>
              <a:rPr lang="ja-JP" altLang="en-US" dirty="0" smtClean="0"/>
              <a:t>調査より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2630" y="1539165"/>
            <a:ext cx="9869769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２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履修要覧「修学上の諸手続き」の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0000FF"/>
                </a:solidFill>
              </a:rPr>
              <a:t>「大学から学生への通知、連絡事項は、すべて所属学群・学類、関係学群等の所定の掲示板に提示します」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という文言より、掲示を紙で行なうことが大学の方針であると解釈している。</a:t>
            </a:r>
            <a:endParaRPr kumimoji="1"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 smtClean="0"/>
              <a:t>３</a:t>
            </a:r>
            <a:r>
              <a:rPr lang="en-US" altLang="ja-JP" sz="2800" dirty="0" smtClean="0"/>
              <a:t>.</a:t>
            </a:r>
            <a:r>
              <a:rPr lang="ja-JP" altLang="en-US" sz="2800" dirty="0" smtClean="0"/>
              <a:t>電子掲示板は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入れ替わりが激しい情報や、大きなサイズで掲載されるべき情報を掲示するためにある。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４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ja-JP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掲示システムの改革については教育推進部が担当しており、支援室では把握されていない。</a:t>
            </a:r>
            <a:endParaRPr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097926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2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/>
          </p:nvPr>
        </p:nvGraphicFramePr>
        <p:xfrm>
          <a:off x="2543695" y="1130530"/>
          <a:ext cx="8446038" cy="572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アウトライン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8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542284" y="4397556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・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Web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掲示板の需要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89444" y="1432553"/>
            <a:ext cx="950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プレ調査実施期間：</a:t>
            </a:r>
            <a:r>
              <a:rPr lang="en-US" altLang="ja-JP" sz="2400" dirty="0">
                <a:solidFill>
                  <a:prstClr val="black"/>
                </a:solidFill>
              </a:rPr>
              <a:t>2013</a:t>
            </a:r>
            <a:r>
              <a:rPr lang="ja-JP" altLang="en-US" sz="2400" dirty="0">
                <a:solidFill>
                  <a:prstClr val="black"/>
                </a:solidFill>
              </a:rPr>
              <a:t>年　</a:t>
            </a:r>
            <a:r>
              <a:rPr lang="en-US" altLang="ja-JP" sz="2400" dirty="0">
                <a:solidFill>
                  <a:prstClr val="black"/>
                </a:solidFill>
              </a:rPr>
              <a:t>5</a:t>
            </a:r>
            <a:r>
              <a:rPr lang="ja-JP" altLang="en-US" sz="2400" dirty="0">
                <a:solidFill>
                  <a:prstClr val="black"/>
                </a:solidFill>
              </a:rPr>
              <a:t>月</a:t>
            </a:r>
            <a:r>
              <a:rPr lang="en-US" altLang="ja-JP" sz="2400" dirty="0">
                <a:solidFill>
                  <a:prstClr val="black"/>
                </a:solidFill>
              </a:rPr>
              <a:t>3</a:t>
            </a:r>
            <a:r>
              <a:rPr lang="ja-JP" altLang="en-US" sz="2400" dirty="0">
                <a:solidFill>
                  <a:prstClr val="black"/>
                </a:solidFill>
              </a:rPr>
              <a:t>日～</a:t>
            </a:r>
            <a:r>
              <a:rPr lang="en-US" altLang="ja-JP" sz="2400" dirty="0">
                <a:solidFill>
                  <a:prstClr val="black"/>
                </a:solidFill>
              </a:rPr>
              <a:t>5</a:t>
            </a:r>
            <a:r>
              <a:rPr lang="ja-JP" altLang="en-US" sz="2400" dirty="0">
                <a:solidFill>
                  <a:prstClr val="black"/>
                </a:solidFill>
              </a:rPr>
              <a:t>月</a:t>
            </a:r>
            <a:r>
              <a:rPr lang="en-US" altLang="ja-JP" sz="2400" dirty="0">
                <a:solidFill>
                  <a:prstClr val="black"/>
                </a:solidFill>
              </a:rPr>
              <a:t>7</a:t>
            </a:r>
            <a:r>
              <a:rPr lang="ja-JP" altLang="en-US" sz="2400" dirty="0">
                <a:solidFill>
                  <a:prstClr val="black"/>
                </a:solidFill>
              </a:rPr>
              <a:t>日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9442" y="1940748"/>
            <a:ext cx="950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対象者：各班員の所属サークル、部会の学生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9442" y="2508695"/>
            <a:ext cx="950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有効回答数</a:t>
            </a:r>
            <a:r>
              <a:rPr lang="ja-JP" altLang="en-US" sz="2400" dirty="0" smtClean="0">
                <a:solidFill>
                  <a:prstClr val="black"/>
                </a:solidFill>
              </a:rPr>
              <a:t>：約</a:t>
            </a:r>
            <a:r>
              <a:rPr lang="en-US" altLang="ja-JP" sz="2400" dirty="0" smtClean="0">
                <a:solidFill>
                  <a:prstClr val="black"/>
                </a:solidFill>
              </a:rPr>
              <a:t>100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設問により誤差あり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542285" y="3012149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・掲示板の各項目の認知度、利用頻度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542285" y="3716962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・現状への不満、改善策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542286" y="73964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プレ調査の結果、分析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7763103" y="4706821"/>
            <a:ext cx="365214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について質問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310739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1439048" y="49679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アンケート結果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１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43" y="1452939"/>
            <a:ext cx="7558804" cy="4205257"/>
          </a:xfrm>
          <a:prstGeom prst="rect">
            <a:avLst/>
          </a:prstGeom>
        </p:spPr>
      </p:pic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58354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31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1439048" y="49679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アンケート結果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２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/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74" y="1630136"/>
            <a:ext cx="4608632" cy="32980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747" y="1838719"/>
            <a:ext cx="5734421" cy="26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1439048" y="49679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アンケート結果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en-US" altLang="ja-JP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/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74" y="1783633"/>
            <a:ext cx="5962610" cy="319625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833" y="1814765"/>
            <a:ext cx="5212263" cy="31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1591445" y="1917158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・認知度、利用頻度の違いによって情報の</a:t>
            </a:r>
            <a:endParaRPr lang="en-US" altLang="ja-JP" sz="3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　重要度、需要が異なる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591448" y="64919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分析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802840" y="2513611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527324" y="4704070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→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Web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掲示板の需要はあるといえる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802840" y="318512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591445" y="318512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・現状に</a:t>
            </a: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不満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を</a:t>
            </a: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持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っている</a:t>
            </a: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学生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は</a:t>
            </a: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多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い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591445" y="4030433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・改善策に</a:t>
            </a:r>
            <a:r>
              <a:rPr lang="en-US" altLang="ja-JP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Web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化の意見は多い</a:t>
            </a:r>
            <a:endParaRPr lang="ja-JP" altLang="en-US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9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155811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7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1184549"/>
            <a:ext cx="8911687" cy="659000"/>
          </a:xfrm>
        </p:spPr>
        <p:txBody>
          <a:bodyPr/>
          <a:lstStyle/>
          <a:p>
            <a:r>
              <a:rPr kumimoji="1" lang="ja-JP" altLang="en-US" dirty="0" smtClean="0"/>
              <a:t>福岡大学開発のアプリケーション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564" y="2202381"/>
            <a:ext cx="2039275" cy="339879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97367" y="2030339"/>
            <a:ext cx="84946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・大学生が学生生活を送る上で必要とする情報が満載な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アプリ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・</a:t>
            </a:r>
            <a:r>
              <a:rPr lang="en-US" altLang="ja-JP" sz="2400" dirty="0">
                <a:solidFill>
                  <a:prstClr val="black"/>
                </a:solidFill>
              </a:rPr>
              <a:t>2010</a:t>
            </a:r>
            <a:r>
              <a:rPr lang="ja-JP" altLang="en-US" sz="2400" dirty="0">
                <a:solidFill>
                  <a:prstClr val="black"/>
                </a:solidFill>
              </a:rPr>
              <a:t>年度</a:t>
            </a:r>
            <a:r>
              <a:rPr lang="ja-JP" altLang="en-US" sz="2400" dirty="0" smtClean="0">
                <a:solidFill>
                  <a:prstClr val="black"/>
                </a:solidFill>
              </a:rPr>
              <a:t>卒業生が</a:t>
            </a:r>
            <a:r>
              <a:rPr lang="ja-JP" altLang="en-US" sz="2400" dirty="0">
                <a:solidFill>
                  <a:prstClr val="black"/>
                </a:solidFill>
              </a:rPr>
              <a:t>制作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・県外からの入学生、サークルなどに所属していない学生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などはどうしても学内施設や周辺施設に疎くありがち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→そうした学生のキャンパスライフをサポートとするための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ツールとしてアプリを開発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573287" y="152449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事例</a:t>
            </a:r>
            <a:r>
              <a:rPr lang="ja-JP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の</a:t>
            </a: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調査</a:t>
            </a:r>
          </a:p>
        </p:txBody>
      </p:sp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637932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3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コンテンツ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0788" y="2801706"/>
            <a:ext cx="2430424" cy="40562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40" y="1188880"/>
            <a:ext cx="2200187" cy="36669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82" y="1188880"/>
            <a:ext cx="2036240" cy="3401863"/>
          </a:xfrm>
          <a:prstGeom prst="rect">
            <a:avLst/>
          </a:prstGeom>
        </p:spPr>
      </p:pic>
      <p:sp>
        <p:nvSpPr>
          <p:cNvPr id="7" name="上矢印吹き出し 6"/>
          <p:cNvSpPr/>
          <p:nvPr/>
        </p:nvSpPr>
        <p:spPr>
          <a:xfrm>
            <a:off x="1731034" y="4684144"/>
            <a:ext cx="2165230" cy="19754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9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</a:rPr>
              <a:t>休講・補講情報</a:t>
            </a:r>
            <a:endParaRPr lang="en-US" altLang="ja-JP" dirty="0">
              <a:solidFill>
                <a:prstClr val="white"/>
              </a:solidFill>
            </a:endParaRPr>
          </a:p>
          <a:p>
            <a:pPr algn="ctr"/>
            <a:r>
              <a:rPr lang="ja-JP" altLang="en-US" dirty="0">
                <a:solidFill>
                  <a:prstClr val="white"/>
                </a:solidFill>
              </a:rPr>
              <a:t>大学</a:t>
            </a:r>
            <a:r>
              <a:rPr lang="en-US" altLang="ja-JP" dirty="0">
                <a:solidFill>
                  <a:prstClr val="white"/>
                </a:solidFill>
              </a:rPr>
              <a:t>HP</a:t>
            </a:r>
            <a:r>
              <a:rPr lang="ja-JP" altLang="en-US" dirty="0">
                <a:solidFill>
                  <a:prstClr val="white"/>
                </a:solidFill>
              </a:rPr>
              <a:t>のリンク</a:t>
            </a:r>
          </a:p>
        </p:txBody>
      </p:sp>
      <p:sp>
        <p:nvSpPr>
          <p:cNvPr id="8" name="下矢印吹き出し 7"/>
          <p:cNvSpPr/>
          <p:nvPr/>
        </p:nvSpPr>
        <p:spPr>
          <a:xfrm>
            <a:off x="4880789" y="1125120"/>
            <a:ext cx="2560933" cy="1925771"/>
          </a:xfrm>
          <a:prstGeom prst="downArrowCallout">
            <a:avLst>
              <a:gd name="adj1" fmla="val 25000"/>
              <a:gd name="adj2" fmla="val 23283"/>
              <a:gd name="adj3" fmla="val 25000"/>
              <a:gd name="adj4" fmla="val 688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</a:rPr>
              <a:t>バスや電車の時刻表</a:t>
            </a:r>
          </a:p>
        </p:txBody>
      </p:sp>
      <p:sp>
        <p:nvSpPr>
          <p:cNvPr id="9" name="上矢印吹き出し 8"/>
          <p:cNvSpPr/>
          <p:nvPr/>
        </p:nvSpPr>
        <p:spPr>
          <a:xfrm>
            <a:off x="8295736" y="4684144"/>
            <a:ext cx="2165230" cy="19754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white"/>
                </a:solidFill>
              </a:rPr>
              <a:t>Google</a:t>
            </a:r>
            <a:r>
              <a:rPr lang="ja-JP" altLang="en-US" dirty="0">
                <a:solidFill>
                  <a:prstClr val="white"/>
                </a:solidFill>
              </a:rPr>
              <a:t>と連携した</a:t>
            </a:r>
            <a:endParaRPr lang="en-US" altLang="ja-JP" dirty="0">
              <a:solidFill>
                <a:prstClr val="white"/>
              </a:solidFill>
            </a:endParaRPr>
          </a:p>
          <a:p>
            <a:pPr algn="ctr"/>
            <a:r>
              <a:rPr lang="ja-JP" altLang="en-US" dirty="0">
                <a:solidFill>
                  <a:prstClr val="white"/>
                </a:solidFill>
              </a:rPr>
              <a:t>大学内の地図や</a:t>
            </a:r>
            <a:endParaRPr lang="en-US" altLang="ja-JP" dirty="0">
              <a:solidFill>
                <a:prstClr val="white"/>
              </a:solidFill>
            </a:endParaRPr>
          </a:p>
          <a:p>
            <a:pPr algn="ctr"/>
            <a:r>
              <a:rPr lang="ja-JP" altLang="en-US" dirty="0">
                <a:solidFill>
                  <a:prstClr val="white"/>
                </a:solidFill>
              </a:rPr>
              <a:t>衛星マップ</a:t>
            </a:r>
          </a:p>
        </p:txBody>
      </p:sp>
    </p:spTree>
    <p:extLst>
      <p:ext uri="{BB962C8B-B14F-4D97-AF65-F5344CB8AC3E}">
        <p14:creationId xmlns:p14="http://schemas.microsoft.com/office/powerpoint/2010/main" val="27487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2226" y="682299"/>
            <a:ext cx="8911687" cy="128089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　仮説・実証方法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6090" y="2928775"/>
            <a:ext cx="9539057" cy="3075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800" dirty="0" smtClean="0"/>
          </a:p>
          <a:p>
            <a:r>
              <a:rPr lang="ja-JP" altLang="en-US" sz="2800" dirty="0" smtClean="0"/>
              <a:t>実証方法：</a:t>
            </a:r>
            <a:endParaRPr lang="ja-JP" altLang="en-US" sz="2800" dirty="0"/>
          </a:p>
          <a:p>
            <a:pPr>
              <a:buAutoNum type="arabicDbPeriod"/>
            </a:pPr>
            <a:r>
              <a:rPr lang="ja-JP" altLang="en-US" sz="2800" dirty="0" smtClean="0"/>
              <a:t>考案</a:t>
            </a:r>
            <a:r>
              <a:rPr lang="ja-JP" altLang="en-US" sz="2800" dirty="0"/>
              <a:t>した</a:t>
            </a:r>
            <a:r>
              <a:rPr lang="en-US" altLang="ja-JP" sz="2800" dirty="0"/>
              <a:t>Web</a:t>
            </a:r>
            <a:r>
              <a:rPr lang="ja-JP" altLang="en-US" sz="2800" dirty="0"/>
              <a:t>掲示システムをアンケート形式</a:t>
            </a:r>
            <a:r>
              <a:rPr lang="ja-JP" altLang="en-US" sz="2800" dirty="0" smtClean="0"/>
              <a:t>などで</a:t>
            </a:r>
            <a:r>
              <a:rPr lang="ja-JP" altLang="en-US" sz="2800" dirty="0"/>
              <a:t>擬似的に利用</a:t>
            </a:r>
            <a:r>
              <a:rPr lang="ja-JP" altLang="en-US" sz="2800" dirty="0" smtClean="0"/>
              <a:t>させる</a:t>
            </a:r>
            <a:endParaRPr lang="en-US" altLang="ja-JP" sz="2800" dirty="0"/>
          </a:p>
          <a:p>
            <a:pPr>
              <a:buAutoNum type="arabicDbPeriod"/>
            </a:pPr>
            <a:r>
              <a:rPr lang="ja-JP" altLang="en-US" sz="2800" dirty="0"/>
              <a:t>変化した具体的距離</a:t>
            </a:r>
            <a:r>
              <a:rPr lang="ja-JP" altLang="en-US" sz="2800" dirty="0" smtClean="0"/>
              <a:t>を測定する</a:t>
            </a:r>
            <a:endParaRPr lang="ja-JP" altLang="en-US" sz="2800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740844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76090" y="1447435"/>
            <a:ext cx="9539057" cy="197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仮説：</a:t>
            </a:r>
          </a:p>
          <a:p>
            <a:pPr marL="0" indent="0">
              <a:buFont typeface="Wingdings 3" charset="2"/>
              <a:buNone/>
            </a:pPr>
            <a:r>
              <a:rPr lang="ja-JP" altLang="en-US" sz="2800" dirty="0" smtClean="0"/>
              <a:t>筑波大学の特長に合った</a:t>
            </a:r>
            <a:r>
              <a:rPr lang="en-US" altLang="ja-JP" sz="2800" dirty="0" smtClean="0"/>
              <a:t>Web</a:t>
            </a:r>
            <a:r>
              <a:rPr lang="ja-JP" altLang="en-US" sz="2800" dirty="0" smtClean="0"/>
              <a:t>掲示システムを考案し、それを筑波大生に適用したシミュレーションを行うことで、筑波大生の無駄な移動が減るのではないだろうか？</a:t>
            </a:r>
          </a:p>
          <a:p>
            <a:pPr marL="0" indent="0">
              <a:buNone/>
            </a:pPr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7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　最終発表に向けて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89212" y="171907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筑波大学教育推進部へのヒアリング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更</a:t>
            </a:r>
            <a:r>
              <a:rPr lang="ja-JP" altLang="en-US" sz="3200" dirty="0" smtClean="0"/>
              <a:t>なるアンケート調査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/>
              <a:t>他大学</a:t>
            </a:r>
            <a:r>
              <a:rPr kumimoji="1" lang="ja-JP" altLang="en-US" sz="3200" dirty="0" smtClean="0"/>
              <a:t>の調査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移動時間計測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90705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9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7041" y="690612"/>
            <a:ext cx="8911687" cy="128089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6</a:t>
            </a:r>
            <a:r>
              <a:rPr kumimoji="1" lang="ja-JP" altLang="en-US" sz="3200" dirty="0" smtClean="0"/>
              <a:t>　参考文献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7639" y="1767840"/>
            <a:ext cx="9290489" cy="4261422"/>
          </a:xfrm>
        </p:spPr>
        <p:txBody>
          <a:bodyPr>
            <a:noAutofit/>
          </a:bodyPr>
          <a:lstStyle/>
          <a:p>
            <a:r>
              <a:rPr lang="zh-TW" altLang="en-US" dirty="0"/>
              <a:t>平成</a:t>
            </a:r>
            <a:r>
              <a:rPr lang="en-US" altLang="zh-TW" dirty="0"/>
              <a:t>24</a:t>
            </a:r>
            <a:r>
              <a:rPr lang="zh-TW" altLang="en-US" dirty="0"/>
              <a:t>年度筑波大学生活実態</a:t>
            </a:r>
            <a:r>
              <a:rPr lang="zh-TW" altLang="en-US" dirty="0" smtClean="0"/>
              <a:t>調査</a:t>
            </a:r>
            <a:endParaRPr lang="en-US" altLang="zh-TW" dirty="0" smtClean="0"/>
          </a:p>
          <a:p>
            <a:r>
              <a:rPr lang="ja-JP" altLang="en-US" dirty="0" smtClean="0"/>
              <a:t>平成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年度履修要覧</a:t>
            </a:r>
            <a:endParaRPr lang="en-US" altLang="ja-JP" dirty="0"/>
          </a:p>
          <a:p>
            <a:r>
              <a:rPr lang="ja-JP" altLang="en-US" dirty="0" smtClean="0"/>
              <a:t>平成</a:t>
            </a:r>
            <a:r>
              <a:rPr lang="en-US" altLang="ja-JP" dirty="0" smtClean="0"/>
              <a:t>19</a:t>
            </a:r>
            <a:r>
              <a:rPr lang="ja-JP" altLang="en-US" dirty="0" smtClean="0"/>
              <a:t>年度　学群学類間の科目履修者数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筑波大学教育推進部の好意による</a:t>
            </a:r>
            <a:endParaRPr lang="en-US" altLang="zh-TW" dirty="0" smtClean="0"/>
          </a:p>
          <a:p>
            <a:r>
              <a:rPr lang="ja-JP" altLang="en-US" dirty="0" smtClean="0"/>
              <a:t>筑波大学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/>
              <a:t>http://www.tsukuba.ac.jp</a:t>
            </a:r>
            <a:r>
              <a:rPr lang="en-US" altLang="ja-JP" dirty="0" smtClean="0"/>
              <a:t>/</a:t>
            </a:r>
            <a:endParaRPr lang="en-US" altLang="zh-TW" dirty="0" smtClean="0"/>
          </a:p>
          <a:p>
            <a:r>
              <a:rPr lang="ja-JP" altLang="en-US" dirty="0"/>
              <a:t>アプリ開発 ： 福岡</a:t>
            </a:r>
            <a:r>
              <a:rPr lang="ja-JP" altLang="en-US" dirty="0" smtClean="0"/>
              <a:t>大学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://www.adm.fukuoka-u.ac.jp/fu816/home1/android.htm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1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lang="en-US" altLang="ja-JP" dirty="0"/>
              <a:t>.</a:t>
            </a:r>
            <a:r>
              <a:rPr kumimoji="1" lang="ja-JP" altLang="en-US" dirty="0" smtClean="0"/>
              <a:t>問題意識・研究背景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86911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5215" y="3104074"/>
            <a:ext cx="8911687" cy="128089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ご静聴ありがとうございました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72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年度学生生活実態調査より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981200" y="5664043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筑波大も大半が土地勘のない県外からの学生である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1201" y="4028537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この中でつくば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市民で土地勘がありそう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なのは、「親と同居」の一部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の学生のみ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111261" y="5158597"/>
            <a:ext cx="595223" cy="5054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他学授業履修者数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933" y="2484408"/>
            <a:ext cx="9291670" cy="37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0"/>
            <a:ext cx="4997669" cy="687081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37" y="12812"/>
            <a:ext cx="4806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3772" y="3927857"/>
            <a:ext cx="8915399" cy="845310"/>
          </a:xfrm>
        </p:spPr>
        <p:txBody>
          <a:bodyPr/>
          <a:lstStyle/>
          <a:p>
            <a:r>
              <a:rPr lang="ja-JP" altLang="en-US" dirty="0" smtClean="0"/>
              <a:t>と私たちは考えた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78444" y="2279904"/>
            <a:ext cx="9854183" cy="1133855"/>
          </a:xfrm>
        </p:spPr>
        <p:txBody>
          <a:bodyPr>
            <a:noAutofit/>
          </a:bodyPr>
          <a:lstStyle/>
          <a:p>
            <a:r>
              <a:rPr kumimoji="1" lang="ja-JP" altLang="en-US" sz="3600" b="1" dirty="0" smtClean="0"/>
              <a:t>情報通信技術を使って、より快適な大学生活を作り出すことを目的とする</a:t>
            </a:r>
            <a:endParaRPr kumimoji="1" lang="en-US" altLang="ja-JP" sz="3600" b="1" dirty="0" smtClean="0"/>
          </a:p>
          <a:p>
            <a:endParaRPr kumimoji="1" lang="ja-JP" altLang="en-US" sz="3600" b="1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778444" y="754890"/>
            <a:ext cx="8915399" cy="84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スマートキャンパスとは</a:t>
            </a:r>
            <a:endParaRPr lang="ja-JP" altLang="en-US" dirty="0"/>
          </a:p>
        </p:txBody>
      </p:sp>
      <p:graphicFrame>
        <p:nvGraphicFramePr>
          <p:cNvPr id="7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87719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9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89212" y="232992"/>
            <a:ext cx="3505199" cy="97631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1" y="138533"/>
            <a:ext cx="8728364" cy="4347270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6094411" y="4619521"/>
            <a:ext cx="1138844" cy="698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46116" y="5451507"/>
            <a:ext cx="8614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「整備・充実してほしい施設等」において</a:t>
            </a:r>
          </a:p>
          <a:p>
            <a:r>
              <a:rPr lang="ja-JP" altLang="en-US" sz="2800" dirty="0">
                <a:solidFill>
                  <a:prstClr val="black"/>
                </a:solidFill>
              </a:rPr>
              <a:t>「</a:t>
            </a:r>
            <a:r>
              <a:rPr lang="en-US" altLang="ja-JP" sz="2800" dirty="0">
                <a:solidFill>
                  <a:prstClr val="black"/>
                </a:solidFill>
              </a:rPr>
              <a:t>IT</a:t>
            </a:r>
            <a:r>
              <a:rPr lang="ja-JP" altLang="en-US" sz="2800" dirty="0">
                <a:solidFill>
                  <a:prstClr val="black"/>
                </a:solidFill>
              </a:rPr>
              <a:t>環境」と答えた割合は</a:t>
            </a:r>
            <a:r>
              <a:rPr lang="en-US" altLang="ja-JP" sz="2800" u="sng" dirty="0">
                <a:solidFill>
                  <a:srgbClr val="FF0000"/>
                </a:solidFill>
              </a:rPr>
              <a:t>17.4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%</a:t>
            </a:r>
          </a:p>
          <a:p>
            <a:r>
              <a:rPr lang="ja-JP" altLang="en-US" sz="2800" u="sng" dirty="0" smtClean="0"/>
              <a:t>（平成</a:t>
            </a:r>
            <a:r>
              <a:rPr lang="en-US" altLang="ja-JP" sz="2800" u="sng" dirty="0" smtClean="0"/>
              <a:t>24</a:t>
            </a:r>
            <a:r>
              <a:rPr lang="ja-JP" altLang="en-US" sz="2800" u="sng" dirty="0" smtClean="0"/>
              <a:t>年度　学生生活実態調査より）</a:t>
            </a:r>
            <a:endParaRPr lang="en-US" altLang="ja-JP" sz="2800" u="sng" dirty="0"/>
          </a:p>
          <a:p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227237" y="4485803"/>
            <a:ext cx="196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単位：％</a:t>
            </a:r>
            <a:r>
              <a:rPr kumimoji="1" lang="en-US" altLang="ja-JP" dirty="0" smtClean="0"/>
              <a:t>]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97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half" idx="2"/>
          </p:nvPr>
        </p:nvSpPr>
        <p:spPr>
          <a:xfrm>
            <a:off x="2589213" y="5195455"/>
            <a:ext cx="8915400" cy="1571105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53010"/>
              </a:buClr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「情報取得源について」に</a:t>
            </a:r>
            <a:r>
              <a:rPr lang="ja-JP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おいて</a:t>
            </a:r>
            <a:endParaRPr lang="en-US" altLang="ja-JP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ja-JP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「</a:t>
            </a: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支援室の掲示板」と答えた割合は</a:t>
            </a:r>
            <a:r>
              <a:rPr lang="en-US" altLang="ja-JP" sz="3200" b="1" dirty="0">
                <a:solidFill>
                  <a:srgbClr val="C00000"/>
                </a:solidFill>
              </a:rPr>
              <a:t>42.3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%</a:t>
            </a:r>
            <a:r>
              <a:rPr lang="ja-JP" alt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「</a:t>
            </a:r>
            <a:r>
              <a: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TWINS</a:t>
            </a: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の掲示板」と答えた割合は</a:t>
            </a:r>
            <a:r>
              <a:rPr lang="en-US" altLang="ja-JP" sz="3200" b="1" dirty="0" smtClean="0">
                <a:solidFill>
                  <a:srgbClr val="002F8E"/>
                </a:solidFill>
              </a:rPr>
              <a:t>6.1%</a:t>
            </a:r>
            <a:endParaRPr lang="ja-JP" altLang="en-US" sz="3200" b="1" dirty="0">
              <a:solidFill>
                <a:srgbClr val="002F8E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6588990" y="4534593"/>
            <a:ext cx="955963" cy="556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582912" y="4349927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単位：％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12" y="251910"/>
            <a:ext cx="6482752" cy="40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学校情報の伝達に関する要望</a:t>
            </a:r>
            <a:r>
              <a:rPr lang="ja-JP" altLang="en-US" dirty="0" smtClean="0"/>
              <a:t>で多かったもの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（自由記述式）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インターネットを用いた情報伝達と申請等を求める要望が多い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掲示板の電子化とその内容のメール配信に対する要望も高い</a:t>
            </a:r>
            <a:endParaRPr lang="en-US" altLang="ja-JP" sz="2800" dirty="0" smtClean="0"/>
          </a:p>
          <a:p>
            <a:r>
              <a:rPr lang="ja-JP" altLang="en-US" sz="2800" dirty="0"/>
              <a:t>休講</a:t>
            </a:r>
            <a:r>
              <a:rPr lang="ja-JP" altLang="en-US" sz="2800" dirty="0" smtClean="0"/>
              <a:t>や集中講義等の情報を通達するための電子システムやウェブリソース（</a:t>
            </a:r>
            <a:r>
              <a:rPr lang="en-US" altLang="ja-JP" sz="2800" dirty="0" smtClean="0"/>
              <a:t>TWINS,</a:t>
            </a:r>
            <a:r>
              <a:rPr lang="ja-JP" altLang="en-US" sz="2800" dirty="0" smtClean="0"/>
              <a:t>メール、</a:t>
            </a:r>
            <a:r>
              <a:rPr lang="en-US" altLang="ja-JP" sz="2800" dirty="0" smtClean="0"/>
              <a:t>SNS</a:t>
            </a:r>
            <a:r>
              <a:rPr lang="ja-JP" altLang="en-US" sz="2800" dirty="0" smtClean="0"/>
              <a:t>等）の積極的活用</a:t>
            </a:r>
            <a:endParaRPr lang="en-US" altLang="ja-JP" sz="2800" dirty="0" smtClean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37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10453" y="882972"/>
            <a:ext cx="8795279" cy="4569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これらの情報から、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 algn="r">
              <a:buNone/>
            </a:pPr>
            <a:r>
              <a:rPr lang="ja-JP" altLang="en-US" sz="2800" dirty="0" smtClean="0"/>
              <a:t>という予想を立てた。</a:t>
            </a:r>
            <a:endParaRPr kumimoji="1" lang="ja-JP" altLang="en-US" sz="2800" dirty="0"/>
          </a:p>
        </p:txBody>
      </p:sp>
      <p:sp>
        <p:nvSpPr>
          <p:cNvPr id="5" name="ストライプ矢印 4"/>
          <p:cNvSpPr/>
          <p:nvPr/>
        </p:nvSpPr>
        <p:spPr>
          <a:xfrm rot="5400000">
            <a:off x="5859222" y="603207"/>
            <a:ext cx="1387652" cy="194718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310453" y="2485779"/>
            <a:ext cx="8485190" cy="21031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</a:rPr>
              <a:t>「筑波大学では</a:t>
            </a:r>
            <a:r>
              <a:rPr lang="en-US" altLang="ja-JP" sz="3200" dirty="0">
                <a:solidFill>
                  <a:prstClr val="white"/>
                </a:solidFill>
              </a:rPr>
              <a:t>Web</a:t>
            </a:r>
            <a:r>
              <a:rPr lang="ja-JP" altLang="en-US" sz="3200" dirty="0">
                <a:solidFill>
                  <a:prstClr val="white"/>
                </a:solidFill>
              </a:rPr>
              <a:t>掲示板の需要が高い」</a:t>
            </a:r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824186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7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365305"/>
            <a:ext cx="8911687" cy="1280890"/>
          </a:xfrm>
        </p:spPr>
        <p:txBody>
          <a:bodyPr/>
          <a:lstStyle/>
          <a:p>
            <a:r>
              <a:rPr kumimoji="1" lang="ja-JP" altLang="en-US" dirty="0" smtClean="0"/>
              <a:t>その上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520352" y="1072538"/>
            <a:ext cx="7099540" cy="14061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筑波大学には「広いキャンパスを持つ」という背景</a:t>
            </a:r>
          </a:p>
        </p:txBody>
      </p:sp>
      <p:sp>
        <p:nvSpPr>
          <p:cNvPr id="5" name="ストライプ矢印 4"/>
          <p:cNvSpPr/>
          <p:nvPr/>
        </p:nvSpPr>
        <p:spPr>
          <a:xfrm rot="5400000">
            <a:off x="5700638" y="2101955"/>
            <a:ext cx="764845" cy="828136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533291" y="4662900"/>
            <a:ext cx="7099540" cy="11300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>
                <a:solidFill>
                  <a:prstClr val="white"/>
                </a:solidFill>
              </a:rPr>
              <a:t>Web</a:t>
            </a:r>
            <a:r>
              <a:rPr lang="ja-JP" altLang="en-US" sz="2400">
                <a:solidFill>
                  <a:prstClr val="white"/>
                </a:solidFill>
              </a:rPr>
              <a:t>掲示が発達すれば、ムダな移動は減る！？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33291" y="2966048"/>
            <a:ext cx="7073662" cy="11041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prstClr val="white"/>
                </a:solidFill>
              </a:rPr>
              <a:t>それだけ皆ムダな移動が多い！</a:t>
            </a:r>
            <a:endParaRPr lang="en-US" altLang="ja-JP" sz="2000" dirty="0">
              <a:solidFill>
                <a:prstClr val="white"/>
              </a:solidFill>
            </a:endParaRPr>
          </a:p>
        </p:txBody>
      </p:sp>
      <p:sp>
        <p:nvSpPr>
          <p:cNvPr id="8" name="ストライプ矢印 7"/>
          <p:cNvSpPr/>
          <p:nvPr/>
        </p:nvSpPr>
        <p:spPr>
          <a:xfrm rot="5400000">
            <a:off x="5692737" y="3747422"/>
            <a:ext cx="780646" cy="81379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aphicFrame>
        <p:nvGraphicFramePr>
          <p:cNvPr id="10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24755"/>
              </p:ext>
            </p:extLst>
          </p:nvPr>
        </p:nvGraphicFramePr>
        <p:xfrm>
          <a:off x="519883" y="6262254"/>
          <a:ext cx="11381172" cy="59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2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1329</Words>
  <Application>Microsoft Office PowerPoint</Application>
  <PresentationFormat>ワイド画面</PresentationFormat>
  <Paragraphs>283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微軟正黑體</vt:lpstr>
      <vt:lpstr>メイリオ</vt:lpstr>
      <vt:lpstr>Arial</vt:lpstr>
      <vt:lpstr>Century Gothic</vt:lpstr>
      <vt:lpstr>Wingdings 3</vt:lpstr>
      <vt:lpstr>ウィスプ</vt:lpstr>
      <vt:lpstr>1_ウィスプ</vt:lpstr>
      <vt:lpstr>2_ウィスプ</vt:lpstr>
      <vt:lpstr>3_ウィスプ</vt:lpstr>
      <vt:lpstr>4_ウィスプ</vt:lpstr>
      <vt:lpstr>5_ウィスプ</vt:lpstr>
      <vt:lpstr>情報の電子化でスマートなキャンパスへ</vt:lpstr>
      <vt:lpstr>アウトライン</vt:lpstr>
      <vt:lpstr>1.問題意識・研究背景</vt:lpstr>
      <vt:lpstr>と私たちは考えた</vt:lpstr>
      <vt:lpstr>PowerPoint プレゼンテーション</vt:lpstr>
      <vt:lpstr>PowerPoint プレゼンテーション</vt:lpstr>
      <vt:lpstr>学校情報の伝達に関する要望で多かったもの （自由記述式）</vt:lpstr>
      <vt:lpstr>PowerPoint プレゼンテーション</vt:lpstr>
      <vt:lpstr>その上</vt:lpstr>
      <vt:lpstr>２.研究目的</vt:lpstr>
      <vt:lpstr>３.調査結果</vt:lpstr>
      <vt:lpstr>筑波大学の掲示システムの現状調査</vt:lpstr>
      <vt:lpstr>掲示板調査(１)</vt:lpstr>
      <vt:lpstr>掲示板調査(２)</vt:lpstr>
      <vt:lpstr>掲示板調査(３)　</vt:lpstr>
      <vt:lpstr>掲示板調査(４)</vt:lpstr>
      <vt:lpstr>支援室(シス情)へのヒアリング調査</vt:lpstr>
      <vt:lpstr>支援室(シス情)へのヒアリング調査より １.</vt:lpstr>
      <vt:lpstr>支援室(シス情)へのヒアリング調査より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福岡大学開発のアプリケーション</vt:lpstr>
      <vt:lpstr>コンテンツ</vt:lpstr>
      <vt:lpstr>4　仮説・実証方法</vt:lpstr>
      <vt:lpstr>5　最終発表に向けて</vt:lpstr>
      <vt:lpstr>6　参考文献</vt:lpstr>
      <vt:lpstr>ご静聴ありがとうございました</vt:lpstr>
      <vt:lpstr>平成24年度学生生活実態調査より</vt:lpstr>
      <vt:lpstr>他学授業履修者数</vt:lpstr>
      <vt:lpstr>PowerPoint プレゼンテーション</vt:lpstr>
    </vt:vector>
  </TitlesOfParts>
  <Company>筑波大学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win-admin</dc:creator>
  <cp:lastModifiedBy>win-admin</cp:lastModifiedBy>
  <cp:revision>34</cp:revision>
  <dcterms:created xsi:type="dcterms:W3CDTF">2013-05-20T15:20:23Z</dcterms:created>
  <dcterms:modified xsi:type="dcterms:W3CDTF">2013-05-21T04:20:58Z</dcterms:modified>
</cp:coreProperties>
</file>