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98" r:id="rId1"/>
  </p:sldMasterIdLst>
  <p:notesMasterIdLst>
    <p:notesMasterId r:id="rId48"/>
  </p:notesMasterIdLst>
  <p:sldIdLst>
    <p:sldId id="256" r:id="rId2"/>
    <p:sldId id="307" r:id="rId3"/>
    <p:sldId id="270" r:id="rId4"/>
    <p:sldId id="389" r:id="rId5"/>
    <p:sldId id="396" r:id="rId6"/>
    <p:sldId id="346" r:id="rId7"/>
    <p:sldId id="277" r:id="rId8"/>
    <p:sldId id="340" r:id="rId9"/>
    <p:sldId id="388" r:id="rId10"/>
    <p:sldId id="339" r:id="rId11"/>
    <p:sldId id="341" r:id="rId12"/>
    <p:sldId id="381" r:id="rId13"/>
    <p:sldId id="354" r:id="rId14"/>
    <p:sldId id="380" r:id="rId15"/>
    <p:sldId id="348" r:id="rId16"/>
    <p:sldId id="349" r:id="rId17"/>
    <p:sldId id="350" r:id="rId18"/>
    <p:sldId id="351" r:id="rId19"/>
    <p:sldId id="384" r:id="rId20"/>
    <p:sldId id="395" r:id="rId21"/>
    <p:sldId id="324" r:id="rId22"/>
    <p:sldId id="372" r:id="rId23"/>
    <p:sldId id="379" r:id="rId24"/>
    <p:sldId id="364" r:id="rId25"/>
    <p:sldId id="373" r:id="rId26"/>
    <p:sldId id="366" r:id="rId27"/>
    <p:sldId id="329" r:id="rId28"/>
    <p:sldId id="370" r:id="rId29"/>
    <p:sldId id="358" r:id="rId30"/>
    <p:sldId id="359" r:id="rId31"/>
    <p:sldId id="360" r:id="rId32"/>
    <p:sldId id="361" r:id="rId33"/>
    <p:sldId id="345" r:id="rId34"/>
    <p:sldId id="355" r:id="rId35"/>
    <p:sldId id="385" r:id="rId36"/>
    <p:sldId id="387" r:id="rId37"/>
    <p:sldId id="386" r:id="rId38"/>
    <p:sldId id="393" r:id="rId39"/>
    <p:sldId id="392" r:id="rId40"/>
    <p:sldId id="390" r:id="rId41"/>
    <p:sldId id="394" r:id="rId42"/>
    <p:sldId id="327" r:id="rId43"/>
    <p:sldId id="391" r:id="rId44"/>
    <p:sldId id="314" r:id="rId45"/>
    <p:sldId id="382" r:id="rId46"/>
    <p:sldId id="397" r:id="rId4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35B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テーマ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7853C-536D-4A76-A0AE-DD22124D55A5}" styleName="テーマ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テーマ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940675A-B579-460E-94D1-54222C63F5DA}" styleName="スタイルなし/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312" y="-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presProps" Target="presProps.xml"/><Relationship Id="rId51" Type="http://schemas.openxmlformats.org/officeDocument/2006/relationships/viewProps" Target="viewProps.xml"/><Relationship Id="rId52" Type="http://schemas.openxmlformats.org/officeDocument/2006/relationships/theme" Target="theme/theme1.xml"/><Relationship Id="rId53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notesMaster" Target="notesMasters/notesMaster1.xml"/><Relationship Id="rId4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oleObject" Target="Book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rgbClr val="C00000"/>
            </a:solidFill>
          </c:spPr>
          <c:invertIfNegative val="0"/>
          <c:cat>
            <c:strRef>
              <c:f>Sheet1!$A$1:$A$13</c:f>
              <c:strCache>
                <c:ptCount val="13"/>
                <c:pt idx="0">
                  <c:v>市場</c:v>
                </c:pt>
                <c:pt idx="1">
                  <c:v>オープンカフェ</c:v>
                </c:pt>
                <c:pt idx="2">
                  <c:v>子供が遊べる場所</c:v>
                </c:pt>
                <c:pt idx="3">
                  <c:v>テーブルベンチ</c:v>
                </c:pt>
                <c:pt idx="4">
                  <c:v>ストリートパフォーマンス</c:v>
                </c:pt>
                <c:pt idx="5">
                  <c:v>ジョギング・ウォーキングを楽しめる</c:v>
                </c:pt>
                <c:pt idx="6">
                  <c:v>簡易な売店</c:v>
                </c:pt>
                <c:pt idx="7">
                  <c:v>科学情報展示物</c:v>
                </c:pt>
                <c:pt idx="8">
                  <c:v>路面店</c:v>
                </c:pt>
                <c:pt idx="9">
                  <c:v>移動販売式の飲食店</c:v>
                </c:pt>
                <c:pt idx="10">
                  <c:v>地域情報展示物</c:v>
                </c:pt>
                <c:pt idx="11">
                  <c:v>地域主体で管理する沿道緑地</c:v>
                </c:pt>
                <c:pt idx="12">
                  <c:v>その他</c:v>
                </c:pt>
              </c:strCache>
            </c:strRef>
          </c:cat>
          <c:val>
            <c:numRef>
              <c:f>Sheet1!$B$1:$B$13</c:f>
              <c:numCache>
                <c:formatCode>General</c:formatCode>
                <c:ptCount val="13"/>
                <c:pt idx="0">
                  <c:v>61.0</c:v>
                </c:pt>
                <c:pt idx="1">
                  <c:v>39.0</c:v>
                </c:pt>
                <c:pt idx="2">
                  <c:v>30.0</c:v>
                </c:pt>
                <c:pt idx="3">
                  <c:v>30.0</c:v>
                </c:pt>
                <c:pt idx="4">
                  <c:v>23.0</c:v>
                </c:pt>
                <c:pt idx="5">
                  <c:v>20.0</c:v>
                </c:pt>
                <c:pt idx="6">
                  <c:v>19.0</c:v>
                </c:pt>
                <c:pt idx="7">
                  <c:v>18.0</c:v>
                </c:pt>
                <c:pt idx="8">
                  <c:v>12.0</c:v>
                </c:pt>
                <c:pt idx="9">
                  <c:v>12.0</c:v>
                </c:pt>
                <c:pt idx="10">
                  <c:v>10.0</c:v>
                </c:pt>
                <c:pt idx="11">
                  <c:v>10.0</c:v>
                </c:pt>
                <c:pt idx="12">
                  <c:v>12.0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75879272"/>
        <c:axId val="675877528"/>
      </c:barChart>
      <c:catAx>
        <c:axId val="675879272"/>
        <c:scaling>
          <c:orientation val="maxMin"/>
        </c:scaling>
        <c:delete val="0"/>
        <c:axPos val="l"/>
        <c:numFmt formatCode="General" sourceLinked="0"/>
        <c:majorTickMark val="none"/>
        <c:minorTickMark val="none"/>
        <c:tickLblPos val="nextTo"/>
        <c:crossAx val="675877528"/>
        <c:crosses val="autoZero"/>
        <c:auto val="1"/>
        <c:lblAlgn val="ctr"/>
        <c:lblOffset val="100"/>
        <c:noMultiLvlLbl val="0"/>
      </c:catAx>
      <c:valAx>
        <c:axId val="675877528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675879272"/>
        <c:crosses val="max"/>
        <c:crossBetween val="between"/>
      </c:valAx>
    </c:plotArea>
    <c:plotVisOnly val="1"/>
    <c:dispBlanksAs val="gap"/>
    <c:showDLblsOverMax val="0"/>
  </c:chart>
  <c:txPr>
    <a:bodyPr/>
    <a:lstStyle/>
    <a:p>
      <a:pPr>
        <a:defRPr sz="2000" b="1">
          <a:latin typeface="+mn-ea"/>
          <a:ea typeface="+mn-ea"/>
        </a:defRPr>
      </a:pPr>
      <a:endParaRPr lang="ja-JP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42781167979003"/>
          <c:y val="0.0263237749702769"/>
          <c:w val="0.525100831146107"/>
          <c:h val="0.869499989221761"/>
        </c:manualLayout>
      </c:layout>
      <c:barChart>
        <c:barDir val="bar"/>
        <c:grouping val="clustered"/>
        <c:varyColors val="0"/>
        <c:ser>
          <c:idx val="0"/>
          <c:order val="0"/>
          <c:invertIfNegative val="0"/>
          <c:cat>
            <c:strRef>
              <c:f>Sheet1!$A$15:$A$27</c:f>
              <c:strCache>
                <c:ptCount val="13"/>
                <c:pt idx="0">
                  <c:v>市場</c:v>
                </c:pt>
                <c:pt idx="1">
                  <c:v>オープンカフェ</c:v>
                </c:pt>
                <c:pt idx="2">
                  <c:v>テーブルベンチ</c:v>
                </c:pt>
                <c:pt idx="3">
                  <c:v>ジョギング・ウォーキングを楽しめる</c:v>
                </c:pt>
                <c:pt idx="4">
                  <c:v>子供が遊べる場所</c:v>
                </c:pt>
                <c:pt idx="5">
                  <c:v>地域主体で管理する沿道緑地</c:v>
                </c:pt>
                <c:pt idx="6">
                  <c:v>ストリートパフォーマンス</c:v>
                </c:pt>
                <c:pt idx="7">
                  <c:v>簡易な売店</c:v>
                </c:pt>
                <c:pt idx="8">
                  <c:v>移動販売式の飲食店</c:v>
                </c:pt>
                <c:pt idx="9">
                  <c:v>科学情報展示物</c:v>
                </c:pt>
                <c:pt idx="10">
                  <c:v>地域情報展示物</c:v>
                </c:pt>
                <c:pt idx="11">
                  <c:v>路面店</c:v>
                </c:pt>
                <c:pt idx="12">
                  <c:v>その他</c:v>
                </c:pt>
              </c:strCache>
            </c:strRef>
          </c:cat>
          <c:val>
            <c:numRef>
              <c:f>Sheet1!$B$15:$B$27</c:f>
              <c:numCache>
                <c:formatCode>General</c:formatCode>
                <c:ptCount val="13"/>
                <c:pt idx="0">
                  <c:v>47.0</c:v>
                </c:pt>
                <c:pt idx="1">
                  <c:v>37.0</c:v>
                </c:pt>
                <c:pt idx="2">
                  <c:v>37.0</c:v>
                </c:pt>
                <c:pt idx="3">
                  <c:v>30.0</c:v>
                </c:pt>
                <c:pt idx="4">
                  <c:v>19.0</c:v>
                </c:pt>
                <c:pt idx="5">
                  <c:v>16.0</c:v>
                </c:pt>
                <c:pt idx="6">
                  <c:v>15.0</c:v>
                </c:pt>
                <c:pt idx="7">
                  <c:v>14.0</c:v>
                </c:pt>
                <c:pt idx="8">
                  <c:v>13.0</c:v>
                </c:pt>
                <c:pt idx="9">
                  <c:v>12.0</c:v>
                </c:pt>
                <c:pt idx="10">
                  <c:v>11.0</c:v>
                </c:pt>
                <c:pt idx="11">
                  <c:v>0.0</c:v>
                </c:pt>
                <c:pt idx="12">
                  <c:v>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79961032"/>
        <c:axId val="679964072"/>
      </c:barChart>
      <c:catAx>
        <c:axId val="679961032"/>
        <c:scaling>
          <c:orientation val="maxMin"/>
        </c:scaling>
        <c:delete val="0"/>
        <c:axPos val="l"/>
        <c:majorTickMark val="none"/>
        <c:minorTickMark val="none"/>
        <c:tickLblPos val="low"/>
        <c:txPr>
          <a:bodyPr rot="0" vert="horz"/>
          <a:lstStyle/>
          <a:p>
            <a:pPr>
              <a:defRPr sz="2000" b="1"/>
            </a:pPr>
            <a:endParaRPr lang="ja-JP"/>
          </a:p>
        </c:txPr>
        <c:crossAx val="679964072"/>
        <c:crosses val="autoZero"/>
        <c:auto val="1"/>
        <c:lblAlgn val="ctr"/>
        <c:lblOffset val="100"/>
        <c:noMultiLvlLbl val="0"/>
      </c:catAx>
      <c:valAx>
        <c:axId val="679964072"/>
        <c:scaling>
          <c:orientation val="minMax"/>
        </c:scaling>
        <c:delete val="0"/>
        <c:axPos val="b"/>
        <c:majorGridlines/>
        <c:numFmt formatCode="General" sourceLinked="1"/>
        <c:majorTickMark val="none"/>
        <c:minorTickMark val="none"/>
        <c:tickLblPos val="nextTo"/>
        <c:crossAx val="679961032"/>
        <c:crosses val="max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2000">
          <a:latin typeface="+mn-ea"/>
          <a:ea typeface="+mn-ea"/>
        </a:defRPr>
      </a:pPr>
      <a:endParaRPr lang="ja-JP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64E009-94F6-4034-B125-62063C4E9A6E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136F8514-9791-4890-80D7-BE4893463B81}">
      <dgm:prSet phldrT="[テキスト]" custT="1"/>
      <dgm:spPr>
        <a:solidFill>
          <a:schemeClr val="accent2"/>
        </a:solidFill>
      </dgm:spPr>
      <dgm:t>
        <a:bodyPr vert="eaVert"/>
        <a:lstStyle/>
        <a:p>
          <a:r>
            <a:rPr kumimoji="1" lang="ja-JP" altLang="en-US" sz="2000" b="1" dirty="0" smtClean="0"/>
            <a:t>現状把握</a:t>
          </a:r>
          <a:endParaRPr kumimoji="1" lang="ja-JP" altLang="en-US" sz="2000" b="1" dirty="0"/>
        </a:p>
      </dgm:t>
    </dgm:pt>
    <dgm:pt modelId="{BF4062FC-278A-4634-903A-83236A148D28}" type="parTrans" cxnId="{75B64174-DC13-4228-AEC1-D65EEC769D61}">
      <dgm:prSet/>
      <dgm:spPr/>
      <dgm:t>
        <a:bodyPr/>
        <a:lstStyle/>
        <a:p>
          <a:endParaRPr kumimoji="1" lang="ja-JP" altLang="en-US"/>
        </a:p>
      </dgm:t>
    </dgm:pt>
    <dgm:pt modelId="{1B9C7B32-967A-4B40-AF21-C41FE1EA9C6D}" type="sibTrans" cxnId="{75B64174-DC13-4228-AEC1-D65EEC769D61}">
      <dgm:prSet/>
      <dgm:spPr/>
      <dgm:t>
        <a:bodyPr/>
        <a:lstStyle/>
        <a:p>
          <a:endParaRPr kumimoji="1" lang="ja-JP" altLang="en-US" dirty="0"/>
        </a:p>
      </dgm:t>
    </dgm:pt>
    <dgm:pt modelId="{C1E8738B-90E9-4647-9D8E-BE6ED30FDE51}">
      <dgm:prSet phldrT="[テキスト]" custT="1"/>
      <dgm:spPr/>
      <dgm:t>
        <a:bodyPr vert="eaVert"/>
        <a:lstStyle/>
        <a:p>
          <a:r>
            <a:rPr kumimoji="1" lang="ja-JP" altLang="en-US" sz="2000" b="1" dirty="0" smtClean="0"/>
            <a:t>問題提起</a:t>
          </a:r>
          <a:endParaRPr kumimoji="1" lang="ja-JP" altLang="en-US" sz="2000" b="1" dirty="0"/>
        </a:p>
      </dgm:t>
    </dgm:pt>
    <dgm:pt modelId="{11630E9F-F6DD-4ADE-877B-B594D2ECBC64}" type="parTrans" cxnId="{381EC97B-8781-4098-BE14-6108D350B212}">
      <dgm:prSet/>
      <dgm:spPr/>
      <dgm:t>
        <a:bodyPr/>
        <a:lstStyle/>
        <a:p>
          <a:endParaRPr kumimoji="1" lang="ja-JP" altLang="en-US"/>
        </a:p>
      </dgm:t>
    </dgm:pt>
    <dgm:pt modelId="{4B3DA91B-0BB6-4FDC-8FD6-976072582942}" type="sibTrans" cxnId="{381EC97B-8781-4098-BE14-6108D350B212}">
      <dgm:prSet/>
      <dgm:spPr/>
      <dgm:t>
        <a:bodyPr/>
        <a:lstStyle/>
        <a:p>
          <a:endParaRPr kumimoji="1" lang="ja-JP" altLang="en-US"/>
        </a:p>
      </dgm:t>
    </dgm:pt>
    <dgm:pt modelId="{97EB6BB0-3357-4B41-8C25-71303DF8F7E1}">
      <dgm:prSet phldrT="[テキスト]" custT="1"/>
      <dgm:spPr/>
      <dgm:t>
        <a:bodyPr vert="eaVert"/>
        <a:lstStyle/>
        <a:p>
          <a:r>
            <a:rPr kumimoji="1" lang="ja-JP" altLang="en-US" sz="2000" b="1" dirty="0" smtClean="0"/>
            <a:t>つくば市の取り組み</a:t>
          </a:r>
          <a:endParaRPr kumimoji="1" lang="ja-JP" altLang="en-US" sz="2000" b="1" dirty="0"/>
        </a:p>
      </dgm:t>
    </dgm:pt>
    <dgm:pt modelId="{BB4681F3-A81C-4239-A3E2-09B474B9D3AD}" type="parTrans" cxnId="{34F3615C-C62E-443A-9B09-30CF9DE54A81}">
      <dgm:prSet/>
      <dgm:spPr/>
      <dgm:t>
        <a:bodyPr/>
        <a:lstStyle/>
        <a:p>
          <a:endParaRPr kumimoji="1" lang="ja-JP" altLang="en-US"/>
        </a:p>
      </dgm:t>
    </dgm:pt>
    <dgm:pt modelId="{B32BF89F-0CFF-4415-9C29-588F1B185D1D}" type="sibTrans" cxnId="{34F3615C-C62E-443A-9B09-30CF9DE54A81}">
      <dgm:prSet/>
      <dgm:spPr/>
      <dgm:t>
        <a:bodyPr/>
        <a:lstStyle/>
        <a:p>
          <a:endParaRPr kumimoji="1" lang="ja-JP" altLang="en-US"/>
        </a:p>
      </dgm:t>
    </dgm:pt>
    <dgm:pt modelId="{0533E6FC-63C4-48A1-9EFC-920FF71AD746}">
      <dgm:prSet phldrT="[テキスト]" custT="1"/>
      <dgm:spPr/>
      <dgm:t>
        <a:bodyPr vert="eaVert"/>
        <a:lstStyle/>
        <a:p>
          <a:r>
            <a:rPr kumimoji="1" lang="ja-JP" altLang="en-US" sz="2000" b="1" dirty="0" smtClean="0"/>
            <a:t>仮説（平日）</a:t>
          </a:r>
          <a:endParaRPr kumimoji="1" lang="ja-JP" altLang="en-US" sz="2000" b="1" dirty="0"/>
        </a:p>
      </dgm:t>
    </dgm:pt>
    <dgm:pt modelId="{3EDC3A20-7138-4BF8-B8AF-6695986A20DC}" type="parTrans" cxnId="{55C95168-2198-4D8F-BCDD-CCFEF3C8CD66}">
      <dgm:prSet/>
      <dgm:spPr/>
      <dgm:t>
        <a:bodyPr/>
        <a:lstStyle/>
        <a:p>
          <a:endParaRPr kumimoji="1" lang="ja-JP" altLang="en-US"/>
        </a:p>
      </dgm:t>
    </dgm:pt>
    <dgm:pt modelId="{6DCE1F77-5F2D-44B9-B43A-161E5C93AD22}" type="sibTrans" cxnId="{55C95168-2198-4D8F-BCDD-CCFEF3C8CD66}">
      <dgm:prSet/>
      <dgm:spPr/>
      <dgm:t>
        <a:bodyPr/>
        <a:lstStyle/>
        <a:p>
          <a:endParaRPr kumimoji="1" lang="ja-JP" altLang="en-US"/>
        </a:p>
      </dgm:t>
    </dgm:pt>
    <dgm:pt modelId="{A2B8F694-BCC3-44AF-B17C-6F28A5CD8086}">
      <dgm:prSet phldrT="[テキスト]" custT="1"/>
      <dgm:spPr/>
      <dgm:t>
        <a:bodyPr vert="eaVert"/>
        <a:lstStyle/>
        <a:p>
          <a:r>
            <a:rPr kumimoji="1" lang="ja-JP" altLang="en-US" sz="2000" b="1" dirty="0" smtClean="0"/>
            <a:t>仮説（休日）</a:t>
          </a:r>
          <a:endParaRPr kumimoji="1" lang="ja-JP" altLang="en-US" sz="2000" b="1" dirty="0"/>
        </a:p>
      </dgm:t>
    </dgm:pt>
    <dgm:pt modelId="{1AE14290-C4C2-44EB-B529-291F2CACD563}" type="parTrans" cxnId="{E9C9B8C7-FF00-45D8-8319-4DF4974D443E}">
      <dgm:prSet/>
      <dgm:spPr/>
      <dgm:t>
        <a:bodyPr/>
        <a:lstStyle/>
        <a:p>
          <a:endParaRPr kumimoji="1" lang="ja-JP" altLang="en-US"/>
        </a:p>
      </dgm:t>
    </dgm:pt>
    <dgm:pt modelId="{EF606949-2C24-4C5E-AFB1-76EEB71F48BD}" type="sibTrans" cxnId="{E9C9B8C7-FF00-45D8-8319-4DF4974D443E}">
      <dgm:prSet/>
      <dgm:spPr/>
      <dgm:t>
        <a:bodyPr/>
        <a:lstStyle/>
        <a:p>
          <a:endParaRPr kumimoji="1" lang="ja-JP" altLang="en-US"/>
        </a:p>
      </dgm:t>
    </dgm:pt>
    <dgm:pt modelId="{99420DD8-DB1C-4346-A446-41B109423F22}">
      <dgm:prSet phldrT="[テキスト]" custT="1"/>
      <dgm:spPr/>
      <dgm:t>
        <a:bodyPr vert="eaVert"/>
        <a:lstStyle/>
        <a:p>
          <a:r>
            <a:rPr kumimoji="1" lang="ja-JP" altLang="en-US" sz="2000" b="1" dirty="0" smtClean="0"/>
            <a:t>調査</a:t>
          </a:r>
        </a:p>
      </dgm:t>
    </dgm:pt>
    <dgm:pt modelId="{0A6827C1-BEE1-45C1-90F4-7C6ED8EE3E7F}" type="parTrans" cxnId="{AC9E6BAB-1E8C-4CB3-9CC7-8E16E051DB89}">
      <dgm:prSet/>
      <dgm:spPr/>
      <dgm:t>
        <a:bodyPr/>
        <a:lstStyle/>
        <a:p>
          <a:endParaRPr kumimoji="1" lang="ja-JP" altLang="en-US"/>
        </a:p>
      </dgm:t>
    </dgm:pt>
    <dgm:pt modelId="{2852E75E-0928-443E-9801-88111F7FD1EC}" type="sibTrans" cxnId="{AC9E6BAB-1E8C-4CB3-9CC7-8E16E051DB89}">
      <dgm:prSet/>
      <dgm:spPr/>
      <dgm:t>
        <a:bodyPr/>
        <a:lstStyle/>
        <a:p>
          <a:endParaRPr kumimoji="1" lang="ja-JP" altLang="en-US"/>
        </a:p>
      </dgm:t>
    </dgm:pt>
    <dgm:pt modelId="{058667A9-F469-B449-80BE-A023CED05EA2}">
      <dgm:prSet phldrT="[テキスト]"/>
      <dgm:spPr/>
      <dgm:t>
        <a:bodyPr vert="eaVert"/>
        <a:lstStyle/>
        <a:p>
          <a:r>
            <a:rPr kumimoji="1" lang="ja-JP" altLang="en-US" b="1" dirty="0" smtClean="0"/>
            <a:t>今後の予定</a:t>
          </a:r>
        </a:p>
      </dgm:t>
    </dgm:pt>
    <dgm:pt modelId="{5D808FA0-5A5A-3D4C-98B7-2A2FA7CDF4A9}" type="parTrans" cxnId="{1FB67A79-789E-4440-B82F-EDC002ACCAAE}">
      <dgm:prSet/>
      <dgm:spPr/>
      <dgm:t>
        <a:bodyPr/>
        <a:lstStyle/>
        <a:p>
          <a:endParaRPr kumimoji="1" lang="ja-JP" altLang="en-US"/>
        </a:p>
      </dgm:t>
    </dgm:pt>
    <dgm:pt modelId="{9D44D982-465D-6948-8105-303B003BF07B}" type="sibTrans" cxnId="{1FB67A79-789E-4440-B82F-EDC002ACCAAE}">
      <dgm:prSet/>
      <dgm:spPr/>
      <dgm:t>
        <a:bodyPr/>
        <a:lstStyle/>
        <a:p>
          <a:endParaRPr kumimoji="1" lang="ja-JP" altLang="en-US"/>
        </a:p>
      </dgm:t>
    </dgm:pt>
    <dgm:pt modelId="{722CFD8F-3803-462F-B50C-32641B28B768}" type="pres">
      <dgm:prSet presAssocID="{4A64E009-94F6-4034-B125-62063C4E9A6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C8C24509-553E-4AA3-98CD-587CC7ADAD8E}" type="pres">
      <dgm:prSet presAssocID="{136F8514-9791-4890-80D7-BE4893463B81}" presName="node" presStyleLbl="node1" presStyleIdx="0" presStyleCnt="7" custScaleX="21529" custScaleY="26068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D9629498-AA0F-4E14-9D06-A4228145C641}" type="pres">
      <dgm:prSet presAssocID="{1B9C7B32-967A-4B40-AF21-C41FE1EA9C6D}" presName="sibTrans" presStyleLbl="sibTrans2D1" presStyleIdx="0" presStyleCnt="6"/>
      <dgm:spPr/>
      <dgm:t>
        <a:bodyPr/>
        <a:lstStyle/>
        <a:p>
          <a:endParaRPr kumimoji="1" lang="ja-JP" altLang="en-US"/>
        </a:p>
      </dgm:t>
    </dgm:pt>
    <dgm:pt modelId="{5F2C4AE1-8437-4C08-8DA4-628721A6E7C6}" type="pres">
      <dgm:prSet presAssocID="{1B9C7B32-967A-4B40-AF21-C41FE1EA9C6D}" presName="connectorText" presStyleLbl="sibTrans2D1" presStyleIdx="0" presStyleCnt="6"/>
      <dgm:spPr/>
      <dgm:t>
        <a:bodyPr/>
        <a:lstStyle/>
        <a:p>
          <a:endParaRPr kumimoji="1" lang="ja-JP" altLang="en-US"/>
        </a:p>
      </dgm:t>
    </dgm:pt>
    <dgm:pt modelId="{4D59B440-6334-4725-AE43-3056D02FD696}" type="pres">
      <dgm:prSet presAssocID="{C1E8738B-90E9-4647-9D8E-BE6ED30FDE51}" presName="node" presStyleLbl="node1" presStyleIdx="1" presStyleCnt="7" custScaleX="21529" custScaleY="26068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5F028DB5-97B9-427E-815F-9CFB09B8735C}" type="pres">
      <dgm:prSet presAssocID="{4B3DA91B-0BB6-4FDC-8FD6-976072582942}" presName="sibTrans" presStyleLbl="sibTrans2D1" presStyleIdx="1" presStyleCnt="6"/>
      <dgm:spPr/>
      <dgm:t>
        <a:bodyPr/>
        <a:lstStyle/>
        <a:p>
          <a:endParaRPr kumimoji="1" lang="ja-JP" altLang="en-US"/>
        </a:p>
      </dgm:t>
    </dgm:pt>
    <dgm:pt modelId="{CB743388-85D2-40A4-9436-D0086CFBA560}" type="pres">
      <dgm:prSet presAssocID="{4B3DA91B-0BB6-4FDC-8FD6-976072582942}" presName="connectorText" presStyleLbl="sibTrans2D1" presStyleIdx="1" presStyleCnt="6"/>
      <dgm:spPr/>
      <dgm:t>
        <a:bodyPr/>
        <a:lstStyle/>
        <a:p>
          <a:endParaRPr kumimoji="1" lang="ja-JP" altLang="en-US"/>
        </a:p>
      </dgm:t>
    </dgm:pt>
    <dgm:pt modelId="{CF54B58A-C1B8-44A8-89BA-32AD2A664844}" type="pres">
      <dgm:prSet presAssocID="{97EB6BB0-3357-4B41-8C25-71303DF8F7E1}" presName="node" presStyleLbl="node1" presStyleIdx="2" presStyleCnt="7" custScaleX="21529" custScaleY="260682" custLinFactNeighborX="-211" custLinFactNeighborY="-529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3231F26-F608-44A6-AA22-13F3C9FDFCD2}" type="pres">
      <dgm:prSet presAssocID="{B32BF89F-0CFF-4415-9C29-588F1B185D1D}" presName="sibTrans" presStyleLbl="sibTrans2D1" presStyleIdx="2" presStyleCnt="6"/>
      <dgm:spPr/>
      <dgm:t>
        <a:bodyPr/>
        <a:lstStyle/>
        <a:p>
          <a:endParaRPr kumimoji="1" lang="ja-JP" altLang="en-US"/>
        </a:p>
      </dgm:t>
    </dgm:pt>
    <dgm:pt modelId="{1CA33FD4-2F2B-40E1-96EC-654CB8D1878E}" type="pres">
      <dgm:prSet presAssocID="{B32BF89F-0CFF-4415-9C29-588F1B185D1D}" presName="connectorText" presStyleLbl="sibTrans2D1" presStyleIdx="2" presStyleCnt="6"/>
      <dgm:spPr/>
      <dgm:t>
        <a:bodyPr/>
        <a:lstStyle/>
        <a:p>
          <a:endParaRPr kumimoji="1" lang="ja-JP" altLang="en-US"/>
        </a:p>
      </dgm:t>
    </dgm:pt>
    <dgm:pt modelId="{43228D14-1FD5-45A0-B483-2FF7F27516A5}" type="pres">
      <dgm:prSet presAssocID="{0533E6FC-63C4-48A1-9EFC-920FF71AD746}" presName="node" presStyleLbl="node1" presStyleIdx="3" presStyleCnt="7" custScaleX="21529" custScaleY="26068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C1562930-E8C2-401E-92C3-282B6BB062AD}" type="pres">
      <dgm:prSet presAssocID="{6DCE1F77-5F2D-44B9-B43A-161E5C93AD22}" presName="sibTrans" presStyleLbl="sibTrans2D1" presStyleIdx="3" presStyleCnt="6"/>
      <dgm:spPr/>
      <dgm:t>
        <a:bodyPr/>
        <a:lstStyle/>
        <a:p>
          <a:endParaRPr kumimoji="1" lang="ja-JP" altLang="en-US"/>
        </a:p>
      </dgm:t>
    </dgm:pt>
    <dgm:pt modelId="{BB3D8711-33F7-4E14-B494-7317E9E058B4}" type="pres">
      <dgm:prSet presAssocID="{6DCE1F77-5F2D-44B9-B43A-161E5C93AD22}" presName="connectorText" presStyleLbl="sibTrans2D1" presStyleIdx="3" presStyleCnt="6"/>
      <dgm:spPr/>
      <dgm:t>
        <a:bodyPr/>
        <a:lstStyle/>
        <a:p>
          <a:endParaRPr kumimoji="1" lang="ja-JP" altLang="en-US"/>
        </a:p>
      </dgm:t>
    </dgm:pt>
    <dgm:pt modelId="{F407878C-F740-4C18-AB92-64C5E2F9BBBB}" type="pres">
      <dgm:prSet presAssocID="{A2B8F694-BCC3-44AF-B17C-6F28A5CD8086}" presName="node" presStyleLbl="node1" presStyleIdx="4" presStyleCnt="7" custScaleX="21529" custScaleY="26068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D89FB9D3-523C-464D-93E9-34814DD33EA8}" type="pres">
      <dgm:prSet presAssocID="{EF606949-2C24-4C5E-AFB1-76EEB71F48BD}" presName="sibTrans" presStyleLbl="sibTrans2D1" presStyleIdx="4" presStyleCnt="6"/>
      <dgm:spPr/>
      <dgm:t>
        <a:bodyPr/>
        <a:lstStyle/>
        <a:p>
          <a:endParaRPr kumimoji="1" lang="ja-JP" altLang="en-US"/>
        </a:p>
      </dgm:t>
    </dgm:pt>
    <dgm:pt modelId="{AD4E7B24-D771-454B-BC6D-00BBDC1E3847}" type="pres">
      <dgm:prSet presAssocID="{EF606949-2C24-4C5E-AFB1-76EEB71F48BD}" presName="connectorText" presStyleLbl="sibTrans2D1" presStyleIdx="4" presStyleCnt="6"/>
      <dgm:spPr/>
      <dgm:t>
        <a:bodyPr/>
        <a:lstStyle/>
        <a:p>
          <a:endParaRPr kumimoji="1" lang="ja-JP" altLang="en-US"/>
        </a:p>
      </dgm:t>
    </dgm:pt>
    <dgm:pt modelId="{B490595D-BDB3-431D-8E90-C817D5D08EB4}" type="pres">
      <dgm:prSet presAssocID="{99420DD8-DB1C-4346-A446-41B109423F22}" presName="node" presStyleLbl="node1" presStyleIdx="5" presStyleCnt="7" custScaleX="21529" custScaleY="26068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95970F7A-E52B-6446-B682-8868752C8252}" type="pres">
      <dgm:prSet presAssocID="{2852E75E-0928-443E-9801-88111F7FD1EC}" presName="sibTrans" presStyleLbl="sibTrans2D1" presStyleIdx="5" presStyleCnt="6"/>
      <dgm:spPr/>
      <dgm:t>
        <a:bodyPr/>
        <a:lstStyle/>
        <a:p>
          <a:endParaRPr kumimoji="1" lang="ja-JP" altLang="en-US"/>
        </a:p>
      </dgm:t>
    </dgm:pt>
    <dgm:pt modelId="{A8B47042-FA99-A94E-8177-30108B0C1DF9}" type="pres">
      <dgm:prSet presAssocID="{2852E75E-0928-443E-9801-88111F7FD1EC}" presName="connectorText" presStyleLbl="sibTrans2D1" presStyleIdx="5" presStyleCnt="6"/>
      <dgm:spPr/>
      <dgm:t>
        <a:bodyPr/>
        <a:lstStyle/>
        <a:p>
          <a:endParaRPr kumimoji="1" lang="ja-JP" altLang="en-US"/>
        </a:p>
      </dgm:t>
    </dgm:pt>
    <dgm:pt modelId="{8C904B62-A873-9941-950A-09EE81FF99F6}" type="pres">
      <dgm:prSet presAssocID="{058667A9-F469-B449-80BE-A023CED05EA2}" presName="node" presStyleLbl="node1" presStyleIdx="6" presStyleCnt="7" custScaleX="21529" custScaleY="26068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74673EAB-9103-4A70-8B92-EBCFF6CEF71A}" type="presOf" srcId="{136F8514-9791-4890-80D7-BE4893463B81}" destId="{C8C24509-553E-4AA3-98CD-587CC7ADAD8E}" srcOrd="0" destOrd="0" presId="urn:microsoft.com/office/officeart/2005/8/layout/process1"/>
    <dgm:cxn modelId="{E9C9B8C7-FF00-45D8-8319-4DF4974D443E}" srcId="{4A64E009-94F6-4034-B125-62063C4E9A6E}" destId="{A2B8F694-BCC3-44AF-B17C-6F28A5CD8086}" srcOrd="4" destOrd="0" parTransId="{1AE14290-C4C2-44EB-B529-291F2CACD563}" sibTransId="{EF606949-2C24-4C5E-AFB1-76EEB71F48BD}"/>
    <dgm:cxn modelId="{EB5EA4C8-2E5C-4332-89FE-04C74054BC31}" type="presOf" srcId="{EF606949-2C24-4C5E-AFB1-76EEB71F48BD}" destId="{AD4E7B24-D771-454B-BC6D-00BBDC1E3847}" srcOrd="1" destOrd="0" presId="urn:microsoft.com/office/officeart/2005/8/layout/process1"/>
    <dgm:cxn modelId="{16300285-2F47-43AF-8916-4D703F30D7E0}" type="presOf" srcId="{1B9C7B32-967A-4B40-AF21-C41FE1EA9C6D}" destId="{5F2C4AE1-8437-4C08-8DA4-628721A6E7C6}" srcOrd="1" destOrd="0" presId="urn:microsoft.com/office/officeart/2005/8/layout/process1"/>
    <dgm:cxn modelId="{284B12EF-A6AE-499D-8901-EF9F30B0A6B8}" type="presOf" srcId="{4B3DA91B-0BB6-4FDC-8FD6-976072582942}" destId="{CB743388-85D2-40A4-9436-D0086CFBA560}" srcOrd="1" destOrd="0" presId="urn:microsoft.com/office/officeart/2005/8/layout/process1"/>
    <dgm:cxn modelId="{46A60EB4-6515-4481-9011-379C9EB77BC1}" type="presOf" srcId="{97EB6BB0-3357-4B41-8C25-71303DF8F7E1}" destId="{CF54B58A-C1B8-44A8-89BA-32AD2A664844}" srcOrd="0" destOrd="0" presId="urn:microsoft.com/office/officeart/2005/8/layout/process1"/>
    <dgm:cxn modelId="{C8FA4FF5-3714-40B0-9CED-A771D987E775}" type="presOf" srcId="{1B9C7B32-967A-4B40-AF21-C41FE1EA9C6D}" destId="{D9629498-AA0F-4E14-9D06-A4228145C641}" srcOrd="0" destOrd="0" presId="urn:microsoft.com/office/officeart/2005/8/layout/process1"/>
    <dgm:cxn modelId="{BB26C952-96A4-FC45-A316-D8D9547F8F4A}" type="presOf" srcId="{058667A9-F469-B449-80BE-A023CED05EA2}" destId="{8C904B62-A873-9941-950A-09EE81FF99F6}" srcOrd="0" destOrd="0" presId="urn:microsoft.com/office/officeart/2005/8/layout/process1"/>
    <dgm:cxn modelId="{75B64174-DC13-4228-AEC1-D65EEC769D61}" srcId="{4A64E009-94F6-4034-B125-62063C4E9A6E}" destId="{136F8514-9791-4890-80D7-BE4893463B81}" srcOrd="0" destOrd="0" parTransId="{BF4062FC-278A-4634-903A-83236A148D28}" sibTransId="{1B9C7B32-967A-4B40-AF21-C41FE1EA9C6D}"/>
    <dgm:cxn modelId="{688E9815-3810-40DA-BB1A-0A6F4E43FB19}" type="presOf" srcId="{6DCE1F77-5F2D-44B9-B43A-161E5C93AD22}" destId="{C1562930-E8C2-401E-92C3-282B6BB062AD}" srcOrd="0" destOrd="0" presId="urn:microsoft.com/office/officeart/2005/8/layout/process1"/>
    <dgm:cxn modelId="{99B45CD6-E194-45AA-9147-9EDABF5D9523}" type="presOf" srcId="{B32BF89F-0CFF-4415-9C29-588F1B185D1D}" destId="{E3231F26-F608-44A6-AA22-13F3C9FDFCD2}" srcOrd="0" destOrd="0" presId="urn:microsoft.com/office/officeart/2005/8/layout/process1"/>
    <dgm:cxn modelId="{951C36C2-5B9A-42A5-91E5-2787DB58E4CE}" type="presOf" srcId="{6DCE1F77-5F2D-44B9-B43A-161E5C93AD22}" destId="{BB3D8711-33F7-4E14-B494-7317E9E058B4}" srcOrd="1" destOrd="0" presId="urn:microsoft.com/office/officeart/2005/8/layout/process1"/>
    <dgm:cxn modelId="{AC9E6BAB-1E8C-4CB3-9CC7-8E16E051DB89}" srcId="{4A64E009-94F6-4034-B125-62063C4E9A6E}" destId="{99420DD8-DB1C-4346-A446-41B109423F22}" srcOrd="5" destOrd="0" parTransId="{0A6827C1-BEE1-45C1-90F4-7C6ED8EE3E7F}" sibTransId="{2852E75E-0928-443E-9801-88111F7FD1EC}"/>
    <dgm:cxn modelId="{DFFC917F-CAEA-A247-85DE-8A943F135477}" type="presOf" srcId="{2852E75E-0928-443E-9801-88111F7FD1EC}" destId="{95970F7A-E52B-6446-B682-8868752C8252}" srcOrd="0" destOrd="0" presId="urn:microsoft.com/office/officeart/2005/8/layout/process1"/>
    <dgm:cxn modelId="{0AC4B7E1-C873-4E5E-9A3D-B3B187D8E0E3}" type="presOf" srcId="{4B3DA91B-0BB6-4FDC-8FD6-976072582942}" destId="{5F028DB5-97B9-427E-815F-9CFB09B8735C}" srcOrd="0" destOrd="0" presId="urn:microsoft.com/office/officeart/2005/8/layout/process1"/>
    <dgm:cxn modelId="{55C95168-2198-4D8F-BCDD-CCFEF3C8CD66}" srcId="{4A64E009-94F6-4034-B125-62063C4E9A6E}" destId="{0533E6FC-63C4-48A1-9EFC-920FF71AD746}" srcOrd="3" destOrd="0" parTransId="{3EDC3A20-7138-4BF8-B8AF-6695986A20DC}" sibTransId="{6DCE1F77-5F2D-44B9-B43A-161E5C93AD22}"/>
    <dgm:cxn modelId="{381EC97B-8781-4098-BE14-6108D350B212}" srcId="{4A64E009-94F6-4034-B125-62063C4E9A6E}" destId="{C1E8738B-90E9-4647-9D8E-BE6ED30FDE51}" srcOrd="1" destOrd="0" parTransId="{11630E9F-F6DD-4ADE-877B-B594D2ECBC64}" sibTransId="{4B3DA91B-0BB6-4FDC-8FD6-976072582942}"/>
    <dgm:cxn modelId="{B5C9533E-2E99-4BF4-B9F0-8414F30D32B6}" type="presOf" srcId="{EF606949-2C24-4C5E-AFB1-76EEB71F48BD}" destId="{D89FB9D3-523C-464D-93E9-34814DD33EA8}" srcOrd="0" destOrd="0" presId="urn:microsoft.com/office/officeart/2005/8/layout/process1"/>
    <dgm:cxn modelId="{209D897D-98C3-446A-8B8A-394B4F1A924B}" type="presOf" srcId="{A2B8F694-BCC3-44AF-B17C-6F28A5CD8086}" destId="{F407878C-F740-4C18-AB92-64C5E2F9BBBB}" srcOrd="0" destOrd="0" presId="urn:microsoft.com/office/officeart/2005/8/layout/process1"/>
    <dgm:cxn modelId="{D127E9DB-2F5E-4A99-B8F0-A05025F88FEC}" type="presOf" srcId="{0533E6FC-63C4-48A1-9EFC-920FF71AD746}" destId="{43228D14-1FD5-45A0-B483-2FF7F27516A5}" srcOrd="0" destOrd="0" presId="urn:microsoft.com/office/officeart/2005/8/layout/process1"/>
    <dgm:cxn modelId="{1FB67A79-789E-4440-B82F-EDC002ACCAAE}" srcId="{4A64E009-94F6-4034-B125-62063C4E9A6E}" destId="{058667A9-F469-B449-80BE-A023CED05EA2}" srcOrd="6" destOrd="0" parTransId="{5D808FA0-5A5A-3D4C-98B7-2A2FA7CDF4A9}" sibTransId="{9D44D982-465D-6948-8105-303B003BF07B}"/>
    <dgm:cxn modelId="{B574957C-3EF2-4AB7-A0DB-4D370BE8C47B}" type="presOf" srcId="{B32BF89F-0CFF-4415-9C29-588F1B185D1D}" destId="{1CA33FD4-2F2B-40E1-96EC-654CB8D1878E}" srcOrd="1" destOrd="0" presId="urn:microsoft.com/office/officeart/2005/8/layout/process1"/>
    <dgm:cxn modelId="{34F3615C-C62E-443A-9B09-30CF9DE54A81}" srcId="{4A64E009-94F6-4034-B125-62063C4E9A6E}" destId="{97EB6BB0-3357-4B41-8C25-71303DF8F7E1}" srcOrd="2" destOrd="0" parTransId="{BB4681F3-A81C-4239-A3E2-09B474B9D3AD}" sibTransId="{B32BF89F-0CFF-4415-9C29-588F1B185D1D}"/>
    <dgm:cxn modelId="{620167AB-0106-1C46-9DDF-D66C2983710B}" type="presOf" srcId="{2852E75E-0928-443E-9801-88111F7FD1EC}" destId="{A8B47042-FA99-A94E-8177-30108B0C1DF9}" srcOrd="1" destOrd="0" presId="urn:microsoft.com/office/officeart/2005/8/layout/process1"/>
    <dgm:cxn modelId="{475949D1-8476-40E1-8F19-09F5BB066976}" type="presOf" srcId="{4A64E009-94F6-4034-B125-62063C4E9A6E}" destId="{722CFD8F-3803-462F-B50C-32641B28B768}" srcOrd="0" destOrd="0" presId="urn:microsoft.com/office/officeart/2005/8/layout/process1"/>
    <dgm:cxn modelId="{ECBD91EE-7270-443C-A531-DD7DAA6E03CA}" type="presOf" srcId="{99420DD8-DB1C-4346-A446-41B109423F22}" destId="{B490595D-BDB3-431D-8E90-C817D5D08EB4}" srcOrd="0" destOrd="0" presId="urn:microsoft.com/office/officeart/2005/8/layout/process1"/>
    <dgm:cxn modelId="{8B04AD67-1E3B-4382-8F3E-88423A50A01F}" type="presOf" srcId="{C1E8738B-90E9-4647-9D8E-BE6ED30FDE51}" destId="{4D59B440-6334-4725-AE43-3056D02FD696}" srcOrd="0" destOrd="0" presId="urn:microsoft.com/office/officeart/2005/8/layout/process1"/>
    <dgm:cxn modelId="{F6E32FD5-C46F-4B3F-8FAE-A7B09CFA132F}" type="presParOf" srcId="{722CFD8F-3803-462F-B50C-32641B28B768}" destId="{C8C24509-553E-4AA3-98CD-587CC7ADAD8E}" srcOrd="0" destOrd="0" presId="urn:microsoft.com/office/officeart/2005/8/layout/process1"/>
    <dgm:cxn modelId="{119C615F-3F07-4E06-9ADC-BF87504F3CD1}" type="presParOf" srcId="{722CFD8F-3803-462F-B50C-32641B28B768}" destId="{D9629498-AA0F-4E14-9D06-A4228145C641}" srcOrd="1" destOrd="0" presId="urn:microsoft.com/office/officeart/2005/8/layout/process1"/>
    <dgm:cxn modelId="{F750DA5F-8A8B-46E3-B0E8-074C583F4367}" type="presParOf" srcId="{D9629498-AA0F-4E14-9D06-A4228145C641}" destId="{5F2C4AE1-8437-4C08-8DA4-628721A6E7C6}" srcOrd="0" destOrd="0" presId="urn:microsoft.com/office/officeart/2005/8/layout/process1"/>
    <dgm:cxn modelId="{67E0AF78-D060-45DD-B9B8-C1F29A051B22}" type="presParOf" srcId="{722CFD8F-3803-462F-B50C-32641B28B768}" destId="{4D59B440-6334-4725-AE43-3056D02FD696}" srcOrd="2" destOrd="0" presId="urn:microsoft.com/office/officeart/2005/8/layout/process1"/>
    <dgm:cxn modelId="{B3F2D11D-C7CF-4F3F-8D4F-7D1D21C25798}" type="presParOf" srcId="{722CFD8F-3803-462F-B50C-32641B28B768}" destId="{5F028DB5-97B9-427E-815F-9CFB09B8735C}" srcOrd="3" destOrd="0" presId="urn:microsoft.com/office/officeart/2005/8/layout/process1"/>
    <dgm:cxn modelId="{09150E60-D310-4D2D-8CB5-A61E1E6BF391}" type="presParOf" srcId="{5F028DB5-97B9-427E-815F-9CFB09B8735C}" destId="{CB743388-85D2-40A4-9436-D0086CFBA560}" srcOrd="0" destOrd="0" presId="urn:microsoft.com/office/officeart/2005/8/layout/process1"/>
    <dgm:cxn modelId="{4C88E5ED-9A9D-490C-8352-EE152BF5126B}" type="presParOf" srcId="{722CFD8F-3803-462F-B50C-32641B28B768}" destId="{CF54B58A-C1B8-44A8-89BA-32AD2A664844}" srcOrd="4" destOrd="0" presId="urn:microsoft.com/office/officeart/2005/8/layout/process1"/>
    <dgm:cxn modelId="{DBAEA9D0-1A4F-432F-B903-296D407681D6}" type="presParOf" srcId="{722CFD8F-3803-462F-B50C-32641B28B768}" destId="{E3231F26-F608-44A6-AA22-13F3C9FDFCD2}" srcOrd="5" destOrd="0" presId="urn:microsoft.com/office/officeart/2005/8/layout/process1"/>
    <dgm:cxn modelId="{25F73A9E-DF38-4889-BF12-ADC3EC99C772}" type="presParOf" srcId="{E3231F26-F608-44A6-AA22-13F3C9FDFCD2}" destId="{1CA33FD4-2F2B-40E1-96EC-654CB8D1878E}" srcOrd="0" destOrd="0" presId="urn:microsoft.com/office/officeart/2005/8/layout/process1"/>
    <dgm:cxn modelId="{A3B9C63F-08AF-42B8-8DAE-4F0C2DA12E1D}" type="presParOf" srcId="{722CFD8F-3803-462F-B50C-32641B28B768}" destId="{43228D14-1FD5-45A0-B483-2FF7F27516A5}" srcOrd="6" destOrd="0" presId="urn:microsoft.com/office/officeart/2005/8/layout/process1"/>
    <dgm:cxn modelId="{E8065731-B005-4633-8BF9-F6BE3E25BA32}" type="presParOf" srcId="{722CFD8F-3803-462F-B50C-32641B28B768}" destId="{C1562930-E8C2-401E-92C3-282B6BB062AD}" srcOrd="7" destOrd="0" presId="urn:microsoft.com/office/officeart/2005/8/layout/process1"/>
    <dgm:cxn modelId="{B883CF64-98B2-4E9E-B708-1C743823CB56}" type="presParOf" srcId="{C1562930-E8C2-401E-92C3-282B6BB062AD}" destId="{BB3D8711-33F7-4E14-B494-7317E9E058B4}" srcOrd="0" destOrd="0" presId="urn:microsoft.com/office/officeart/2005/8/layout/process1"/>
    <dgm:cxn modelId="{111BBE18-86D3-41BD-9689-71F5D9CA2D47}" type="presParOf" srcId="{722CFD8F-3803-462F-B50C-32641B28B768}" destId="{F407878C-F740-4C18-AB92-64C5E2F9BBBB}" srcOrd="8" destOrd="0" presId="urn:microsoft.com/office/officeart/2005/8/layout/process1"/>
    <dgm:cxn modelId="{864FE90E-3E4F-4F12-B66D-8337BF1E86BB}" type="presParOf" srcId="{722CFD8F-3803-462F-B50C-32641B28B768}" destId="{D89FB9D3-523C-464D-93E9-34814DD33EA8}" srcOrd="9" destOrd="0" presId="urn:microsoft.com/office/officeart/2005/8/layout/process1"/>
    <dgm:cxn modelId="{215AF263-529E-49D8-A03C-2B41AC14D97E}" type="presParOf" srcId="{D89FB9D3-523C-464D-93E9-34814DD33EA8}" destId="{AD4E7B24-D771-454B-BC6D-00BBDC1E3847}" srcOrd="0" destOrd="0" presId="urn:microsoft.com/office/officeart/2005/8/layout/process1"/>
    <dgm:cxn modelId="{5C60D800-7345-48FC-B3C0-4C9852EE5973}" type="presParOf" srcId="{722CFD8F-3803-462F-B50C-32641B28B768}" destId="{B490595D-BDB3-431D-8E90-C817D5D08EB4}" srcOrd="10" destOrd="0" presId="urn:microsoft.com/office/officeart/2005/8/layout/process1"/>
    <dgm:cxn modelId="{CDF17E54-6B57-ED40-84A1-0CF37A21B39A}" type="presParOf" srcId="{722CFD8F-3803-462F-B50C-32641B28B768}" destId="{95970F7A-E52B-6446-B682-8868752C8252}" srcOrd="11" destOrd="0" presId="urn:microsoft.com/office/officeart/2005/8/layout/process1"/>
    <dgm:cxn modelId="{D3162E64-006A-3246-9ABE-36AAE8085952}" type="presParOf" srcId="{95970F7A-E52B-6446-B682-8868752C8252}" destId="{A8B47042-FA99-A94E-8177-30108B0C1DF9}" srcOrd="0" destOrd="0" presId="urn:microsoft.com/office/officeart/2005/8/layout/process1"/>
    <dgm:cxn modelId="{E37C3AEB-9156-9A43-ADD2-F5733E02F4BE}" type="presParOf" srcId="{722CFD8F-3803-462F-B50C-32641B28B768}" destId="{8C904B62-A873-9941-950A-09EE81FF99F6}" srcOrd="1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A64E009-94F6-4034-B125-62063C4E9A6E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136F8514-9791-4890-80D7-BE4893463B81}">
      <dgm:prSet phldrT="[テキスト]" custT="1"/>
      <dgm:spPr>
        <a:solidFill>
          <a:schemeClr val="accent1"/>
        </a:solidFill>
      </dgm:spPr>
      <dgm:t>
        <a:bodyPr vert="eaVert"/>
        <a:lstStyle/>
        <a:p>
          <a:r>
            <a:rPr kumimoji="1" lang="ja-JP" altLang="en-US" sz="2000" b="1" dirty="0" smtClean="0"/>
            <a:t>現状把握</a:t>
          </a:r>
          <a:endParaRPr kumimoji="1" lang="ja-JP" altLang="en-US" sz="2000" b="1" dirty="0"/>
        </a:p>
      </dgm:t>
    </dgm:pt>
    <dgm:pt modelId="{BF4062FC-278A-4634-903A-83236A148D28}" type="parTrans" cxnId="{75B64174-DC13-4228-AEC1-D65EEC769D61}">
      <dgm:prSet/>
      <dgm:spPr/>
      <dgm:t>
        <a:bodyPr/>
        <a:lstStyle/>
        <a:p>
          <a:endParaRPr kumimoji="1" lang="ja-JP" altLang="en-US"/>
        </a:p>
      </dgm:t>
    </dgm:pt>
    <dgm:pt modelId="{1B9C7B32-967A-4B40-AF21-C41FE1EA9C6D}" type="sibTrans" cxnId="{75B64174-DC13-4228-AEC1-D65EEC769D61}">
      <dgm:prSet/>
      <dgm:spPr/>
      <dgm:t>
        <a:bodyPr/>
        <a:lstStyle/>
        <a:p>
          <a:endParaRPr kumimoji="1" lang="ja-JP" altLang="en-US" dirty="0"/>
        </a:p>
      </dgm:t>
    </dgm:pt>
    <dgm:pt modelId="{C1E8738B-90E9-4647-9D8E-BE6ED30FDE51}">
      <dgm:prSet phldrT="[テキスト]" custT="1"/>
      <dgm:spPr>
        <a:solidFill>
          <a:schemeClr val="accent2"/>
        </a:solidFill>
      </dgm:spPr>
      <dgm:t>
        <a:bodyPr vert="eaVert"/>
        <a:lstStyle/>
        <a:p>
          <a:r>
            <a:rPr kumimoji="1" lang="ja-JP" altLang="en-US" sz="2000" b="1" dirty="0" smtClean="0"/>
            <a:t>問題提起</a:t>
          </a:r>
          <a:endParaRPr kumimoji="1" lang="ja-JP" altLang="en-US" sz="2000" b="1" dirty="0"/>
        </a:p>
      </dgm:t>
    </dgm:pt>
    <dgm:pt modelId="{11630E9F-F6DD-4ADE-877B-B594D2ECBC64}" type="parTrans" cxnId="{381EC97B-8781-4098-BE14-6108D350B212}">
      <dgm:prSet/>
      <dgm:spPr/>
      <dgm:t>
        <a:bodyPr/>
        <a:lstStyle/>
        <a:p>
          <a:endParaRPr kumimoji="1" lang="ja-JP" altLang="en-US"/>
        </a:p>
      </dgm:t>
    </dgm:pt>
    <dgm:pt modelId="{4B3DA91B-0BB6-4FDC-8FD6-976072582942}" type="sibTrans" cxnId="{381EC97B-8781-4098-BE14-6108D350B212}">
      <dgm:prSet/>
      <dgm:spPr/>
      <dgm:t>
        <a:bodyPr/>
        <a:lstStyle/>
        <a:p>
          <a:endParaRPr kumimoji="1" lang="ja-JP" altLang="en-US"/>
        </a:p>
      </dgm:t>
    </dgm:pt>
    <dgm:pt modelId="{97EB6BB0-3357-4B41-8C25-71303DF8F7E1}">
      <dgm:prSet phldrT="[テキスト]" custT="1"/>
      <dgm:spPr>
        <a:solidFill>
          <a:schemeClr val="accent1"/>
        </a:solidFill>
      </dgm:spPr>
      <dgm:t>
        <a:bodyPr/>
        <a:lstStyle/>
        <a:p>
          <a:r>
            <a:rPr kumimoji="1" lang="ja-JP" altLang="en-US" sz="2000" b="1" dirty="0" smtClean="0"/>
            <a:t>つくば市の取り組み</a:t>
          </a:r>
          <a:endParaRPr kumimoji="1" lang="ja-JP" altLang="en-US" sz="2000" b="1" dirty="0"/>
        </a:p>
      </dgm:t>
    </dgm:pt>
    <dgm:pt modelId="{BB4681F3-A81C-4239-A3E2-09B474B9D3AD}" type="parTrans" cxnId="{34F3615C-C62E-443A-9B09-30CF9DE54A81}">
      <dgm:prSet/>
      <dgm:spPr/>
      <dgm:t>
        <a:bodyPr/>
        <a:lstStyle/>
        <a:p>
          <a:endParaRPr kumimoji="1" lang="ja-JP" altLang="en-US"/>
        </a:p>
      </dgm:t>
    </dgm:pt>
    <dgm:pt modelId="{B32BF89F-0CFF-4415-9C29-588F1B185D1D}" type="sibTrans" cxnId="{34F3615C-C62E-443A-9B09-30CF9DE54A81}">
      <dgm:prSet/>
      <dgm:spPr/>
      <dgm:t>
        <a:bodyPr/>
        <a:lstStyle/>
        <a:p>
          <a:endParaRPr kumimoji="1" lang="ja-JP" altLang="en-US"/>
        </a:p>
      </dgm:t>
    </dgm:pt>
    <dgm:pt modelId="{0533E6FC-63C4-48A1-9EFC-920FF71AD746}">
      <dgm:prSet phldrT="[テキスト]" custT="1"/>
      <dgm:spPr/>
      <dgm:t>
        <a:bodyPr vert="eaVert"/>
        <a:lstStyle/>
        <a:p>
          <a:r>
            <a:rPr kumimoji="1" lang="ja-JP" altLang="en-US" sz="2000" b="1" dirty="0" smtClean="0"/>
            <a:t>仮説（平日）</a:t>
          </a:r>
          <a:endParaRPr kumimoji="1" lang="ja-JP" altLang="en-US" sz="2000" b="1" dirty="0"/>
        </a:p>
      </dgm:t>
    </dgm:pt>
    <dgm:pt modelId="{3EDC3A20-7138-4BF8-B8AF-6695986A20DC}" type="parTrans" cxnId="{55C95168-2198-4D8F-BCDD-CCFEF3C8CD66}">
      <dgm:prSet/>
      <dgm:spPr/>
      <dgm:t>
        <a:bodyPr/>
        <a:lstStyle/>
        <a:p>
          <a:endParaRPr kumimoji="1" lang="ja-JP" altLang="en-US"/>
        </a:p>
      </dgm:t>
    </dgm:pt>
    <dgm:pt modelId="{6DCE1F77-5F2D-44B9-B43A-161E5C93AD22}" type="sibTrans" cxnId="{55C95168-2198-4D8F-BCDD-CCFEF3C8CD66}">
      <dgm:prSet/>
      <dgm:spPr/>
      <dgm:t>
        <a:bodyPr/>
        <a:lstStyle/>
        <a:p>
          <a:endParaRPr kumimoji="1" lang="ja-JP" altLang="en-US"/>
        </a:p>
      </dgm:t>
    </dgm:pt>
    <dgm:pt modelId="{A2B8F694-BCC3-44AF-B17C-6F28A5CD8086}">
      <dgm:prSet phldrT="[テキスト]" custT="1"/>
      <dgm:spPr/>
      <dgm:t>
        <a:bodyPr vert="eaVert"/>
        <a:lstStyle/>
        <a:p>
          <a:r>
            <a:rPr kumimoji="1" lang="ja-JP" altLang="en-US" sz="2000" b="1" dirty="0" smtClean="0"/>
            <a:t>仮説（休日）</a:t>
          </a:r>
          <a:endParaRPr kumimoji="1" lang="ja-JP" altLang="en-US" sz="2000" b="1" dirty="0"/>
        </a:p>
      </dgm:t>
    </dgm:pt>
    <dgm:pt modelId="{1AE14290-C4C2-44EB-B529-291F2CACD563}" type="parTrans" cxnId="{E9C9B8C7-FF00-45D8-8319-4DF4974D443E}">
      <dgm:prSet/>
      <dgm:spPr/>
      <dgm:t>
        <a:bodyPr/>
        <a:lstStyle/>
        <a:p>
          <a:endParaRPr kumimoji="1" lang="ja-JP" altLang="en-US"/>
        </a:p>
      </dgm:t>
    </dgm:pt>
    <dgm:pt modelId="{EF606949-2C24-4C5E-AFB1-76EEB71F48BD}" type="sibTrans" cxnId="{E9C9B8C7-FF00-45D8-8319-4DF4974D443E}">
      <dgm:prSet/>
      <dgm:spPr/>
      <dgm:t>
        <a:bodyPr/>
        <a:lstStyle/>
        <a:p>
          <a:endParaRPr kumimoji="1" lang="ja-JP" altLang="en-US"/>
        </a:p>
      </dgm:t>
    </dgm:pt>
    <dgm:pt modelId="{99420DD8-DB1C-4346-A446-41B109423F22}">
      <dgm:prSet phldrT="[テキスト]" custT="1"/>
      <dgm:spPr/>
      <dgm:t>
        <a:bodyPr vert="eaVert"/>
        <a:lstStyle/>
        <a:p>
          <a:r>
            <a:rPr kumimoji="1" lang="ja-JP" altLang="en-US" sz="2000" b="1" dirty="0" smtClean="0"/>
            <a:t>調査</a:t>
          </a:r>
          <a:endParaRPr kumimoji="1" lang="ja-JP" altLang="en-US" sz="2000" b="1" dirty="0"/>
        </a:p>
      </dgm:t>
    </dgm:pt>
    <dgm:pt modelId="{0A6827C1-BEE1-45C1-90F4-7C6ED8EE3E7F}" type="parTrans" cxnId="{AC9E6BAB-1E8C-4CB3-9CC7-8E16E051DB89}">
      <dgm:prSet/>
      <dgm:spPr/>
      <dgm:t>
        <a:bodyPr/>
        <a:lstStyle/>
        <a:p>
          <a:endParaRPr kumimoji="1" lang="ja-JP" altLang="en-US"/>
        </a:p>
      </dgm:t>
    </dgm:pt>
    <dgm:pt modelId="{2852E75E-0928-443E-9801-88111F7FD1EC}" type="sibTrans" cxnId="{AC9E6BAB-1E8C-4CB3-9CC7-8E16E051DB89}">
      <dgm:prSet/>
      <dgm:spPr/>
      <dgm:t>
        <a:bodyPr/>
        <a:lstStyle/>
        <a:p>
          <a:endParaRPr kumimoji="1" lang="ja-JP" altLang="en-US"/>
        </a:p>
      </dgm:t>
    </dgm:pt>
    <dgm:pt modelId="{058667A9-F469-B449-80BE-A023CED05EA2}">
      <dgm:prSet phldrT="[テキスト]"/>
      <dgm:spPr/>
      <dgm:t>
        <a:bodyPr vert="eaVert"/>
        <a:lstStyle/>
        <a:p>
          <a:r>
            <a:rPr kumimoji="1" lang="ja-JP" altLang="en-US" b="1" dirty="0" smtClean="0"/>
            <a:t>今後の予定</a:t>
          </a:r>
          <a:endParaRPr kumimoji="1" lang="ja-JP" altLang="en-US" b="1" dirty="0"/>
        </a:p>
      </dgm:t>
    </dgm:pt>
    <dgm:pt modelId="{5D808FA0-5A5A-3D4C-98B7-2A2FA7CDF4A9}" type="parTrans" cxnId="{1FB67A79-789E-4440-B82F-EDC002ACCAAE}">
      <dgm:prSet/>
      <dgm:spPr/>
      <dgm:t>
        <a:bodyPr/>
        <a:lstStyle/>
        <a:p>
          <a:endParaRPr kumimoji="1" lang="ja-JP" altLang="en-US"/>
        </a:p>
      </dgm:t>
    </dgm:pt>
    <dgm:pt modelId="{9D44D982-465D-6948-8105-303B003BF07B}" type="sibTrans" cxnId="{1FB67A79-789E-4440-B82F-EDC002ACCAAE}">
      <dgm:prSet/>
      <dgm:spPr/>
      <dgm:t>
        <a:bodyPr/>
        <a:lstStyle/>
        <a:p>
          <a:endParaRPr kumimoji="1" lang="ja-JP" altLang="en-US"/>
        </a:p>
      </dgm:t>
    </dgm:pt>
    <dgm:pt modelId="{722CFD8F-3803-462F-B50C-32641B28B768}" type="pres">
      <dgm:prSet presAssocID="{4A64E009-94F6-4034-B125-62063C4E9A6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C8C24509-553E-4AA3-98CD-587CC7ADAD8E}" type="pres">
      <dgm:prSet presAssocID="{136F8514-9791-4890-80D7-BE4893463B81}" presName="node" presStyleLbl="node1" presStyleIdx="0" presStyleCnt="7" custScaleX="21529" custScaleY="260682" custLinFactNeighborX="-9218" custLinFactNeighborY="-529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D9629498-AA0F-4E14-9D06-A4228145C641}" type="pres">
      <dgm:prSet presAssocID="{1B9C7B32-967A-4B40-AF21-C41FE1EA9C6D}" presName="sibTrans" presStyleLbl="sibTrans2D1" presStyleIdx="0" presStyleCnt="6"/>
      <dgm:spPr/>
      <dgm:t>
        <a:bodyPr/>
        <a:lstStyle/>
        <a:p>
          <a:endParaRPr kumimoji="1" lang="ja-JP" altLang="en-US"/>
        </a:p>
      </dgm:t>
    </dgm:pt>
    <dgm:pt modelId="{5F2C4AE1-8437-4C08-8DA4-628721A6E7C6}" type="pres">
      <dgm:prSet presAssocID="{1B9C7B32-967A-4B40-AF21-C41FE1EA9C6D}" presName="connectorText" presStyleLbl="sibTrans2D1" presStyleIdx="0" presStyleCnt="6"/>
      <dgm:spPr/>
      <dgm:t>
        <a:bodyPr/>
        <a:lstStyle/>
        <a:p>
          <a:endParaRPr kumimoji="1" lang="ja-JP" altLang="en-US"/>
        </a:p>
      </dgm:t>
    </dgm:pt>
    <dgm:pt modelId="{4D59B440-6334-4725-AE43-3056D02FD696}" type="pres">
      <dgm:prSet presAssocID="{C1E8738B-90E9-4647-9D8E-BE6ED30FDE51}" presName="node" presStyleLbl="node1" presStyleIdx="1" presStyleCnt="7" custScaleX="21529" custScaleY="26068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5F028DB5-97B9-427E-815F-9CFB09B8735C}" type="pres">
      <dgm:prSet presAssocID="{4B3DA91B-0BB6-4FDC-8FD6-976072582942}" presName="sibTrans" presStyleLbl="sibTrans2D1" presStyleIdx="1" presStyleCnt="6"/>
      <dgm:spPr/>
      <dgm:t>
        <a:bodyPr/>
        <a:lstStyle/>
        <a:p>
          <a:endParaRPr kumimoji="1" lang="ja-JP" altLang="en-US"/>
        </a:p>
      </dgm:t>
    </dgm:pt>
    <dgm:pt modelId="{CB743388-85D2-40A4-9436-D0086CFBA560}" type="pres">
      <dgm:prSet presAssocID="{4B3DA91B-0BB6-4FDC-8FD6-976072582942}" presName="connectorText" presStyleLbl="sibTrans2D1" presStyleIdx="1" presStyleCnt="6"/>
      <dgm:spPr/>
      <dgm:t>
        <a:bodyPr/>
        <a:lstStyle/>
        <a:p>
          <a:endParaRPr kumimoji="1" lang="ja-JP" altLang="en-US"/>
        </a:p>
      </dgm:t>
    </dgm:pt>
    <dgm:pt modelId="{CF54B58A-C1B8-44A8-89BA-32AD2A664844}" type="pres">
      <dgm:prSet presAssocID="{97EB6BB0-3357-4B41-8C25-71303DF8F7E1}" presName="node" presStyleLbl="node1" presStyleIdx="2" presStyleCnt="7" custScaleX="21529" custScaleY="260682" custLinFactNeighborX="1019" custLinFactNeighborY="-129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3231F26-F608-44A6-AA22-13F3C9FDFCD2}" type="pres">
      <dgm:prSet presAssocID="{B32BF89F-0CFF-4415-9C29-588F1B185D1D}" presName="sibTrans" presStyleLbl="sibTrans2D1" presStyleIdx="2" presStyleCnt="6"/>
      <dgm:spPr/>
      <dgm:t>
        <a:bodyPr/>
        <a:lstStyle/>
        <a:p>
          <a:endParaRPr kumimoji="1" lang="ja-JP" altLang="en-US"/>
        </a:p>
      </dgm:t>
    </dgm:pt>
    <dgm:pt modelId="{1CA33FD4-2F2B-40E1-96EC-654CB8D1878E}" type="pres">
      <dgm:prSet presAssocID="{B32BF89F-0CFF-4415-9C29-588F1B185D1D}" presName="connectorText" presStyleLbl="sibTrans2D1" presStyleIdx="2" presStyleCnt="6"/>
      <dgm:spPr/>
      <dgm:t>
        <a:bodyPr/>
        <a:lstStyle/>
        <a:p>
          <a:endParaRPr kumimoji="1" lang="ja-JP" altLang="en-US"/>
        </a:p>
      </dgm:t>
    </dgm:pt>
    <dgm:pt modelId="{43228D14-1FD5-45A0-B483-2FF7F27516A5}" type="pres">
      <dgm:prSet presAssocID="{0533E6FC-63C4-48A1-9EFC-920FF71AD746}" presName="node" presStyleLbl="node1" presStyleIdx="3" presStyleCnt="7" custScaleX="21529" custScaleY="26068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C1562930-E8C2-401E-92C3-282B6BB062AD}" type="pres">
      <dgm:prSet presAssocID="{6DCE1F77-5F2D-44B9-B43A-161E5C93AD22}" presName="sibTrans" presStyleLbl="sibTrans2D1" presStyleIdx="3" presStyleCnt="6"/>
      <dgm:spPr/>
      <dgm:t>
        <a:bodyPr/>
        <a:lstStyle/>
        <a:p>
          <a:endParaRPr kumimoji="1" lang="ja-JP" altLang="en-US"/>
        </a:p>
      </dgm:t>
    </dgm:pt>
    <dgm:pt modelId="{BB3D8711-33F7-4E14-B494-7317E9E058B4}" type="pres">
      <dgm:prSet presAssocID="{6DCE1F77-5F2D-44B9-B43A-161E5C93AD22}" presName="connectorText" presStyleLbl="sibTrans2D1" presStyleIdx="3" presStyleCnt="6"/>
      <dgm:spPr/>
      <dgm:t>
        <a:bodyPr/>
        <a:lstStyle/>
        <a:p>
          <a:endParaRPr kumimoji="1" lang="ja-JP" altLang="en-US"/>
        </a:p>
      </dgm:t>
    </dgm:pt>
    <dgm:pt modelId="{F407878C-F740-4C18-AB92-64C5E2F9BBBB}" type="pres">
      <dgm:prSet presAssocID="{A2B8F694-BCC3-44AF-B17C-6F28A5CD8086}" presName="node" presStyleLbl="node1" presStyleIdx="4" presStyleCnt="7" custScaleX="21529" custScaleY="26068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D89FB9D3-523C-464D-93E9-34814DD33EA8}" type="pres">
      <dgm:prSet presAssocID="{EF606949-2C24-4C5E-AFB1-76EEB71F48BD}" presName="sibTrans" presStyleLbl="sibTrans2D1" presStyleIdx="4" presStyleCnt="6"/>
      <dgm:spPr/>
      <dgm:t>
        <a:bodyPr/>
        <a:lstStyle/>
        <a:p>
          <a:endParaRPr kumimoji="1" lang="ja-JP" altLang="en-US"/>
        </a:p>
      </dgm:t>
    </dgm:pt>
    <dgm:pt modelId="{AD4E7B24-D771-454B-BC6D-00BBDC1E3847}" type="pres">
      <dgm:prSet presAssocID="{EF606949-2C24-4C5E-AFB1-76EEB71F48BD}" presName="connectorText" presStyleLbl="sibTrans2D1" presStyleIdx="4" presStyleCnt="6"/>
      <dgm:spPr/>
      <dgm:t>
        <a:bodyPr/>
        <a:lstStyle/>
        <a:p>
          <a:endParaRPr kumimoji="1" lang="ja-JP" altLang="en-US"/>
        </a:p>
      </dgm:t>
    </dgm:pt>
    <dgm:pt modelId="{B490595D-BDB3-431D-8E90-C817D5D08EB4}" type="pres">
      <dgm:prSet presAssocID="{99420DD8-DB1C-4346-A446-41B109423F22}" presName="node" presStyleLbl="node1" presStyleIdx="5" presStyleCnt="7" custScaleX="21529" custScaleY="26068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95970F7A-E52B-6446-B682-8868752C8252}" type="pres">
      <dgm:prSet presAssocID="{2852E75E-0928-443E-9801-88111F7FD1EC}" presName="sibTrans" presStyleLbl="sibTrans2D1" presStyleIdx="5" presStyleCnt="6"/>
      <dgm:spPr/>
      <dgm:t>
        <a:bodyPr/>
        <a:lstStyle/>
        <a:p>
          <a:endParaRPr kumimoji="1" lang="ja-JP" altLang="en-US"/>
        </a:p>
      </dgm:t>
    </dgm:pt>
    <dgm:pt modelId="{A8B47042-FA99-A94E-8177-30108B0C1DF9}" type="pres">
      <dgm:prSet presAssocID="{2852E75E-0928-443E-9801-88111F7FD1EC}" presName="connectorText" presStyleLbl="sibTrans2D1" presStyleIdx="5" presStyleCnt="6"/>
      <dgm:spPr/>
      <dgm:t>
        <a:bodyPr/>
        <a:lstStyle/>
        <a:p>
          <a:endParaRPr kumimoji="1" lang="ja-JP" altLang="en-US"/>
        </a:p>
      </dgm:t>
    </dgm:pt>
    <dgm:pt modelId="{8C904B62-A873-9941-950A-09EE81FF99F6}" type="pres">
      <dgm:prSet presAssocID="{058667A9-F469-B449-80BE-A023CED05EA2}" presName="node" presStyleLbl="node1" presStyleIdx="6" presStyleCnt="7" custScaleX="21529" custScaleY="26068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58FF2733-B2BC-3246-A935-E4A5F908EF16}" type="presOf" srcId="{1B9C7B32-967A-4B40-AF21-C41FE1EA9C6D}" destId="{5F2C4AE1-8437-4C08-8DA4-628721A6E7C6}" srcOrd="1" destOrd="0" presId="urn:microsoft.com/office/officeart/2005/8/layout/process1"/>
    <dgm:cxn modelId="{8A95BB7A-53AE-BD4F-88DB-B61C46D0AED9}" type="presOf" srcId="{4A64E009-94F6-4034-B125-62063C4E9A6E}" destId="{722CFD8F-3803-462F-B50C-32641B28B768}" srcOrd="0" destOrd="0" presId="urn:microsoft.com/office/officeart/2005/8/layout/process1"/>
    <dgm:cxn modelId="{1CB8EA76-0997-174A-AF67-113DF20B28F9}" type="presOf" srcId="{B32BF89F-0CFF-4415-9C29-588F1B185D1D}" destId="{1CA33FD4-2F2B-40E1-96EC-654CB8D1878E}" srcOrd="1" destOrd="0" presId="urn:microsoft.com/office/officeart/2005/8/layout/process1"/>
    <dgm:cxn modelId="{25EF4352-8383-6C49-A603-6CF011C73977}" type="presOf" srcId="{058667A9-F469-B449-80BE-A023CED05EA2}" destId="{8C904B62-A873-9941-950A-09EE81FF99F6}" srcOrd="0" destOrd="0" presId="urn:microsoft.com/office/officeart/2005/8/layout/process1"/>
    <dgm:cxn modelId="{E9C9B8C7-FF00-45D8-8319-4DF4974D443E}" srcId="{4A64E009-94F6-4034-B125-62063C4E9A6E}" destId="{A2B8F694-BCC3-44AF-B17C-6F28A5CD8086}" srcOrd="4" destOrd="0" parTransId="{1AE14290-C4C2-44EB-B529-291F2CACD563}" sibTransId="{EF606949-2C24-4C5E-AFB1-76EEB71F48BD}"/>
    <dgm:cxn modelId="{2AFD9B1C-0B21-BB4B-89AA-4E627F1AE125}" type="presOf" srcId="{6DCE1F77-5F2D-44B9-B43A-161E5C93AD22}" destId="{BB3D8711-33F7-4E14-B494-7317E9E058B4}" srcOrd="1" destOrd="0" presId="urn:microsoft.com/office/officeart/2005/8/layout/process1"/>
    <dgm:cxn modelId="{75B64174-DC13-4228-AEC1-D65EEC769D61}" srcId="{4A64E009-94F6-4034-B125-62063C4E9A6E}" destId="{136F8514-9791-4890-80D7-BE4893463B81}" srcOrd="0" destOrd="0" parTransId="{BF4062FC-278A-4634-903A-83236A148D28}" sibTransId="{1B9C7B32-967A-4B40-AF21-C41FE1EA9C6D}"/>
    <dgm:cxn modelId="{717CBA99-3904-8A49-ABAD-A66C324BAC98}" type="presOf" srcId="{C1E8738B-90E9-4647-9D8E-BE6ED30FDE51}" destId="{4D59B440-6334-4725-AE43-3056D02FD696}" srcOrd="0" destOrd="0" presId="urn:microsoft.com/office/officeart/2005/8/layout/process1"/>
    <dgm:cxn modelId="{515B41D4-299B-A84A-A0D9-541CD0400989}" type="presOf" srcId="{B32BF89F-0CFF-4415-9C29-588F1B185D1D}" destId="{E3231F26-F608-44A6-AA22-13F3C9FDFCD2}" srcOrd="0" destOrd="0" presId="urn:microsoft.com/office/officeart/2005/8/layout/process1"/>
    <dgm:cxn modelId="{BCA79C12-7802-EA4C-A152-4F39D69A3453}" type="presOf" srcId="{2852E75E-0928-443E-9801-88111F7FD1EC}" destId="{A8B47042-FA99-A94E-8177-30108B0C1DF9}" srcOrd="1" destOrd="0" presId="urn:microsoft.com/office/officeart/2005/8/layout/process1"/>
    <dgm:cxn modelId="{AC9E6BAB-1E8C-4CB3-9CC7-8E16E051DB89}" srcId="{4A64E009-94F6-4034-B125-62063C4E9A6E}" destId="{99420DD8-DB1C-4346-A446-41B109423F22}" srcOrd="5" destOrd="0" parTransId="{0A6827C1-BEE1-45C1-90F4-7C6ED8EE3E7F}" sibTransId="{2852E75E-0928-443E-9801-88111F7FD1EC}"/>
    <dgm:cxn modelId="{FABE2346-2A6D-7A45-AB77-F26EE271B34F}" type="presOf" srcId="{99420DD8-DB1C-4346-A446-41B109423F22}" destId="{B490595D-BDB3-431D-8E90-C817D5D08EB4}" srcOrd="0" destOrd="0" presId="urn:microsoft.com/office/officeart/2005/8/layout/process1"/>
    <dgm:cxn modelId="{55C95168-2198-4D8F-BCDD-CCFEF3C8CD66}" srcId="{4A64E009-94F6-4034-B125-62063C4E9A6E}" destId="{0533E6FC-63C4-48A1-9EFC-920FF71AD746}" srcOrd="3" destOrd="0" parTransId="{3EDC3A20-7138-4BF8-B8AF-6695986A20DC}" sibTransId="{6DCE1F77-5F2D-44B9-B43A-161E5C93AD22}"/>
    <dgm:cxn modelId="{381EC97B-8781-4098-BE14-6108D350B212}" srcId="{4A64E009-94F6-4034-B125-62063C4E9A6E}" destId="{C1E8738B-90E9-4647-9D8E-BE6ED30FDE51}" srcOrd="1" destOrd="0" parTransId="{11630E9F-F6DD-4ADE-877B-B594D2ECBC64}" sibTransId="{4B3DA91B-0BB6-4FDC-8FD6-976072582942}"/>
    <dgm:cxn modelId="{005C5FE0-349A-334D-BACB-DB5EBD88D2DA}" type="presOf" srcId="{4B3DA91B-0BB6-4FDC-8FD6-976072582942}" destId="{5F028DB5-97B9-427E-815F-9CFB09B8735C}" srcOrd="0" destOrd="0" presId="urn:microsoft.com/office/officeart/2005/8/layout/process1"/>
    <dgm:cxn modelId="{1FB67A79-789E-4440-B82F-EDC002ACCAAE}" srcId="{4A64E009-94F6-4034-B125-62063C4E9A6E}" destId="{058667A9-F469-B449-80BE-A023CED05EA2}" srcOrd="6" destOrd="0" parTransId="{5D808FA0-5A5A-3D4C-98B7-2A2FA7CDF4A9}" sibTransId="{9D44D982-465D-6948-8105-303B003BF07B}"/>
    <dgm:cxn modelId="{F9DDA589-E93B-8C41-BC71-0ECAD19E04B8}" type="presOf" srcId="{EF606949-2C24-4C5E-AFB1-76EEB71F48BD}" destId="{AD4E7B24-D771-454B-BC6D-00BBDC1E3847}" srcOrd="1" destOrd="0" presId="urn:microsoft.com/office/officeart/2005/8/layout/process1"/>
    <dgm:cxn modelId="{A0E0CDEB-C473-9741-BB2B-3CC7F042A5B6}" type="presOf" srcId="{EF606949-2C24-4C5E-AFB1-76EEB71F48BD}" destId="{D89FB9D3-523C-464D-93E9-34814DD33EA8}" srcOrd="0" destOrd="0" presId="urn:microsoft.com/office/officeart/2005/8/layout/process1"/>
    <dgm:cxn modelId="{4E48DC77-46AA-E74B-AA44-5F8A06671E3D}" type="presOf" srcId="{6DCE1F77-5F2D-44B9-B43A-161E5C93AD22}" destId="{C1562930-E8C2-401E-92C3-282B6BB062AD}" srcOrd="0" destOrd="0" presId="urn:microsoft.com/office/officeart/2005/8/layout/process1"/>
    <dgm:cxn modelId="{6D4255F3-92FA-1D4B-8C47-117D16E5DDFA}" type="presOf" srcId="{A2B8F694-BCC3-44AF-B17C-6F28A5CD8086}" destId="{F407878C-F740-4C18-AB92-64C5E2F9BBBB}" srcOrd="0" destOrd="0" presId="urn:microsoft.com/office/officeart/2005/8/layout/process1"/>
    <dgm:cxn modelId="{34F3615C-C62E-443A-9B09-30CF9DE54A81}" srcId="{4A64E009-94F6-4034-B125-62063C4E9A6E}" destId="{97EB6BB0-3357-4B41-8C25-71303DF8F7E1}" srcOrd="2" destOrd="0" parTransId="{BB4681F3-A81C-4239-A3E2-09B474B9D3AD}" sibTransId="{B32BF89F-0CFF-4415-9C29-588F1B185D1D}"/>
    <dgm:cxn modelId="{3A48815A-7D4D-7A4D-BCB1-8815C4FB6070}" type="presOf" srcId="{1B9C7B32-967A-4B40-AF21-C41FE1EA9C6D}" destId="{D9629498-AA0F-4E14-9D06-A4228145C641}" srcOrd="0" destOrd="0" presId="urn:microsoft.com/office/officeart/2005/8/layout/process1"/>
    <dgm:cxn modelId="{3C4FEB52-CE82-DE44-82BE-57CD7AAFEAFA}" type="presOf" srcId="{136F8514-9791-4890-80D7-BE4893463B81}" destId="{C8C24509-553E-4AA3-98CD-587CC7ADAD8E}" srcOrd="0" destOrd="0" presId="urn:microsoft.com/office/officeart/2005/8/layout/process1"/>
    <dgm:cxn modelId="{0FCBFC62-323F-804E-B8B6-52B1D0F48332}" type="presOf" srcId="{2852E75E-0928-443E-9801-88111F7FD1EC}" destId="{95970F7A-E52B-6446-B682-8868752C8252}" srcOrd="0" destOrd="0" presId="urn:microsoft.com/office/officeart/2005/8/layout/process1"/>
    <dgm:cxn modelId="{8B8106E7-B41C-274D-9A0D-7BD17B02D099}" type="presOf" srcId="{4B3DA91B-0BB6-4FDC-8FD6-976072582942}" destId="{CB743388-85D2-40A4-9436-D0086CFBA560}" srcOrd="1" destOrd="0" presId="urn:microsoft.com/office/officeart/2005/8/layout/process1"/>
    <dgm:cxn modelId="{8FE1D5BC-7FCC-C645-967E-E26EAAD14B3D}" type="presOf" srcId="{97EB6BB0-3357-4B41-8C25-71303DF8F7E1}" destId="{CF54B58A-C1B8-44A8-89BA-32AD2A664844}" srcOrd="0" destOrd="0" presId="urn:microsoft.com/office/officeart/2005/8/layout/process1"/>
    <dgm:cxn modelId="{73308023-4F39-4643-9329-8052AD15A910}" type="presOf" srcId="{0533E6FC-63C4-48A1-9EFC-920FF71AD746}" destId="{43228D14-1FD5-45A0-B483-2FF7F27516A5}" srcOrd="0" destOrd="0" presId="urn:microsoft.com/office/officeart/2005/8/layout/process1"/>
    <dgm:cxn modelId="{989FAEC5-C9B9-0648-A218-984993694D54}" type="presParOf" srcId="{722CFD8F-3803-462F-B50C-32641B28B768}" destId="{C8C24509-553E-4AA3-98CD-587CC7ADAD8E}" srcOrd="0" destOrd="0" presId="urn:microsoft.com/office/officeart/2005/8/layout/process1"/>
    <dgm:cxn modelId="{9057A521-5DC7-A645-A2E9-CAF286681397}" type="presParOf" srcId="{722CFD8F-3803-462F-B50C-32641B28B768}" destId="{D9629498-AA0F-4E14-9D06-A4228145C641}" srcOrd="1" destOrd="0" presId="urn:microsoft.com/office/officeart/2005/8/layout/process1"/>
    <dgm:cxn modelId="{646BC475-2721-B64B-8A4F-104D38F84BC4}" type="presParOf" srcId="{D9629498-AA0F-4E14-9D06-A4228145C641}" destId="{5F2C4AE1-8437-4C08-8DA4-628721A6E7C6}" srcOrd="0" destOrd="0" presId="urn:microsoft.com/office/officeart/2005/8/layout/process1"/>
    <dgm:cxn modelId="{862A50F5-61B1-7E49-99EC-F0108FF41388}" type="presParOf" srcId="{722CFD8F-3803-462F-B50C-32641B28B768}" destId="{4D59B440-6334-4725-AE43-3056D02FD696}" srcOrd="2" destOrd="0" presId="urn:microsoft.com/office/officeart/2005/8/layout/process1"/>
    <dgm:cxn modelId="{742473D6-C2E3-B94A-BA2E-A8BA55C5C156}" type="presParOf" srcId="{722CFD8F-3803-462F-B50C-32641B28B768}" destId="{5F028DB5-97B9-427E-815F-9CFB09B8735C}" srcOrd="3" destOrd="0" presId="urn:microsoft.com/office/officeart/2005/8/layout/process1"/>
    <dgm:cxn modelId="{0EBD0217-905E-DF47-BAED-251A7D5666EA}" type="presParOf" srcId="{5F028DB5-97B9-427E-815F-9CFB09B8735C}" destId="{CB743388-85D2-40A4-9436-D0086CFBA560}" srcOrd="0" destOrd="0" presId="urn:microsoft.com/office/officeart/2005/8/layout/process1"/>
    <dgm:cxn modelId="{FBE5E101-A421-C749-B727-1349F05711C9}" type="presParOf" srcId="{722CFD8F-3803-462F-B50C-32641B28B768}" destId="{CF54B58A-C1B8-44A8-89BA-32AD2A664844}" srcOrd="4" destOrd="0" presId="urn:microsoft.com/office/officeart/2005/8/layout/process1"/>
    <dgm:cxn modelId="{C0689140-D963-A541-BD16-A455AC0C276C}" type="presParOf" srcId="{722CFD8F-3803-462F-B50C-32641B28B768}" destId="{E3231F26-F608-44A6-AA22-13F3C9FDFCD2}" srcOrd="5" destOrd="0" presId="urn:microsoft.com/office/officeart/2005/8/layout/process1"/>
    <dgm:cxn modelId="{D010FECF-487B-2A4B-BC39-55A7D44A291B}" type="presParOf" srcId="{E3231F26-F608-44A6-AA22-13F3C9FDFCD2}" destId="{1CA33FD4-2F2B-40E1-96EC-654CB8D1878E}" srcOrd="0" destOrd="0" presId="urn:microsoft.com/office/officeart/2005/8/layout/process1"/>
    <dgm:cxn modelId="{0D854959-1FDD-E045-B16A-69AD42405BDA}" type="presParOf" srcId="{722CFD8F-3803-462F-B50C-32641B28B768}" destId="{43228D14-1FD5-45A0-B483-2FF7F27516A5}" srcOrd="6" destOrd="0" presId="urn:microsoft.com/office/officeart/2005/8/layout/process1"/>
    <dgm:cxn modelId="{36427734-BAAB-CB49-8A05-F50CCD873D19}" type="presParOf" srcId="{722CFD8F-3803-462F-B50C-32641B28B768}" destId="{C1562930-E8C2-401E-92C3-282B6BB062AD}" srcOrd="7" destOrd="0" presId="urn:microsoft.com/office/officeart/2005/8/layout/process1"/>
    <dgm:cxn modelId="{D228E333-C5E5-7E4A-9B83-CF43FFC0DFC6}" type="presParOf" srcId="{C1562930-E8C2-401E-92C3-282B6BB062AD}" destId="{BB3D8711-33F7-4E14-B494-7317E9E058B4}" srcOrd="0" destOrd="0" presId="urn:microsoft.com/office/officeart/2005/8/layout/process1"/>
    <dgm:cxn modelId="{8AFDBC47-D21A-0748-9C55-A2F603BC17BE}" type="presParOf" srcId="{722CFD8F-3803-462F-B50C-32641B28B768}" destId="{F407878C-F740-4C18-AB92-64C5E2F9BBBB}" srcOrd="8" destOrd="0" presId="urn:microsoft.com/office/officeart/2005/8/layout/process1"/>
    <dgm:cxn modelId="{9A28B579-3C1E-934B-A194-55DE7634A18A}" type="presParOf" srcId="{722CFD8F-3803-462F-B50C-32641B28B768}" destId="{D89FB9D3-523C-464D-93E9-34814DD33EA8}" srcOrd="9" destOrd="0" presId="urn:microsoft.com/office/officeart/2005/8/layout/process1"/>
    <dgm:cxn modelId="{DD19D42D-1F85-3A44-907F-8F0774DC5225}" type="presParOf" srcId="{D89FB9D3-523C-464D-93E9-34814DD33EA8}" destId="{AD4E7B24-D771-454B-BC6D-00BBDC1E3847}" srcOrd="0" destOrd="0" presId="urn:microsoft.com/office/officeart/2005/8/layout/process1"/>
    <dgm:cxn modelId="{3EABA151-142F-7949-B9CD-A86057AAD226}" type="presParOf" srcId="{722CFD8F-3803-462F-B50C-32641B28B768}" destId="{B490595D-BDB3-431D-8E90-C817D5D08EB4}" srcOrd="10" destOrd="0" presId="urn:microsoft.com/office/officeart/2005/8/layout/process1"/>
    <dgm:cxn modelId="{5CF623E6-2B8A-274C-A9CD-4031EA3DF7E4}" type="presParOf" srcId="{722CFD8F-3803-462F-B50C-32641B28B768}" destId="{95970F7A-E52B-6446-B682-8868752C8252}" srcOrd="11" destOrd="0" presId="urn:microsoft.com/office/officeart/2005/8/layout/process1"/>
    <dgm:cxn modelId="{D9A00B49-5176-0840-815A-63CDD9AB116A}" type="presParOf" srcId="{95970F7A-E52B-6446-B682-8868752C8252}" destId="{A8B47042-FA99-A94E-8177-30108B0C1DF9}" srcOrd="0" destOrd="0" presId="urn:microsoft.com/office/officeart/2005/8/layout/process1"/>
    <dgm:cxn modelId="{EFDB0CAC-322A-0045-870C-1C947F7B54C4}" type="presParOf" srcId="{722CFD8F-3803-462F-B50C-32641B28B768}" destId="{8C904B62-A873-9941-950A-09EE81FF99F6}" srcOrd="1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A64E009-94F6-4034-B125-62063C4E9A6E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136F8514-9791-4890-80D7-BE4893463B81}">
      <dgm:prSet phldrT="[テキスト]" custT="1"/>
      <dgm:spPr>
        <a:solidFill>
          <a:schemeClr val="accent1"/>
        </a:solidFill>
      </dgm:spPr>
      <dgm:t>
        <a:bodyPr vert="eaVert"/>
        <a:lstStyle/>
        <a:p>
          <a:r>
            <a:rPr kumimoji="1" lang="ja-JP" altLang="en-US" sz="2000" b="1" dirty="0" smtClean="0"/>
            <a:t>現状把握</a:t>
          </a:r>
          <a:endParaRPr kumimoji="1" lang="ja-JP" altLang="en-US" sz="2000" b="1" dirty="0"/>
        </a:p>
      </dgm:t>
    </dgm:pt>
    <dgm:pt modelId="{BF4062FC-278A-4634-903A-83236A148D28}" type="parTrans" cxnId="{75B64174-DC13-4228-AEC1-D65EEC769D61}">
      <dgm:prSet/>
      <dgm:spPr/>
      <dgm:t>
        <a:bodyPr/>
        <a:lstStyle/>
        <a:p>
          <a:endParaRPr kumimoji="1" lang="ja-JP" altLang="en-US"/>
        </a:p>
      </dgm:t>
    </dgm:pt>
    <dgm:pt modelId="{1B9C7B32-967A-4B40-AF21-C41FE1EA9C6D}" type="sibTrans" cxnId="{75B64174-DC13-4228-AEC1-D65EEC769D61}">
      <dgm:prSet/>
      <dgm:spPr/>
      <dgm:t>
        <a:bodyPr/>
        <a:lstStyle/>
        <a:p>
          <a:endParaRPr kumimoji="1" lang="ja-JP" altLang="en-US" dirty="0"/>
        </a:p>
      </dgm:t>
    </dgm:pt>
    <dgm:pt modelId="{C1E8738B-90E9-4647-9D8E-BE6ED30FDE51}">
      <dgm:prSet phldrT="[テキスト]" custT="1"/>
      <dgm:spPr/>
      <dgm:t>
        <a:bodyPr vert="eaVert"/>
        <a:lstStyle/>
        <a:p>
          <a:r>
            <a:rPr kumimoji="1" lang="ja-JP" altLang="en-US" sz="2000" b="1" dirty="0" smtClean="0"/>
            <a:t>問題提起</a:t>
          </a:r>
          <a:endParaRPr kumimoji="1" lang="ja-JP" altLang="en-US" sz="2000" b="1" dirty="0"/>
        </a:p>
      </dgm:t>
    </dgm:pt>
    <dgm:pt modelId="{11630E9F-F6DD-4ADE-877B-B594D2ECBC64}" type="parTrans" cxnId="{381EC97B-8781-4098-BE14-6108D350B212}">
      <dgm:prSet/>
      <dgm:spPr/>
      <dgm:t>
        <a:bodyPr/>
        <a:lstStyle/>
        <a:p>
          <a:endParaRPr kumimoji="1" lang="ja-JP" altLang="en-US"/>
        </a:p>
      </dgm:t>
    </dgm:pt>
    <dgm:pt modelId="{4B3DA91B-0BB6-4FDC-8FD6-976072582942}" type="sibTrans" cxnId="{381EC97B-8781-4098-BE14-6108D350B212}">
      <dgm:prSet/>
      <dgm:spPr/>
      <dgm:t>
        <a:bodyPr/>
        <a:lstStyle/>
        <a:p>
          <a:endParaRPr kumimoji="1" lang="ja-JP" altLang="en-US"/>
        </a:p>
      </dgm:t>
    </dgm:pt>
    <dgm:pt modelId="{0533E6FC-63C4-48A1-9EFC-920FF71AD746}">
      <dgm:prSet phldrT="[テキスト]" custT="1"/>
      <dgm:spPr/>
      <dgm:t>
        <a:bodyPr vert="eaVert"/>
        <a:lstStyle/>
        <a:p>
          <a:r>
            <a:rPr kumimoji="1" lang="ja-JP" altLang="en-US" sz="2000" b="1" dirty="0" smtClean="0"/>
            <a:t>仮説（平日）</a:t>
          </a:r>
          <a:endParaRPr kumimoji="1" lang="ja-JP" altLang="en-US" sz="2000" b="1" dirty="0"/>
        </a:p>
      </dgm:t>
    </dgm:pt>
    <dgm:pt modelId="{3EDC3A20-7138-4BF8-B8AF-6695986A20DC}" type="parTrans" cxnId="{55C95168-2198-4D8F-BCDD-CCFEF3C8CD66}">
      <dgm:prSet/>
      <dgm:spPr/>
      <dgm:t>
        <a:bodyPr/>
        <a:lstStyle/>
        <a:p>
          <a:endParaRPr kumimoji="1" lang="ja-JP" altLang="en-US"/>
        </a:p>
      </dgm:t>
    </dgm:pt>
    <dgm:pt modelId="{6DCE1F77-5F2D-44B9-B43A-161E5C93AD22}" type="sibTrans" cxnId="{55C95168-2198-4D8F-BCDD-CCFEF3C8CD66}">
      <dgm:prSet/>
      <dgm:spPr/>
      <dgm:t>
        <a:bodyPr/>
        <a:lstStyle/>
        <a:p>
          <a:endParaRPr kumimoji="1" lang="ja-JP" altLang="en-US"/>
        </a:p>
      </dgm:t>
    </dgm:pt>
    <dgm:pt modelId="{A2B8F694-BCC3-44AF-B17C-6F28A5CD8086}">
      <dgm:prSet phldrT="[テキスト]" custT="1"/>
      <dgm:spPr/>
      <dgm:t>
        <a:bodyPr vert="eaVert"/>
        <a:lstStyle/>
        <a:p>
          <a:r>
            <a:rPr kumimoji="1" lang="ja-JP" altLang="en-US" sz="2000" b="1" dirty="0" smtClean="0"/>
            <a:t>仮説（休日）</a:t>
          </a:r>
          <a:endParaRPr kumimoji="1" lang="ja-JP" altLang="en-US" sz="2000" b="1" dirty="0"/>
        </a:p>
      </dgm:t>
    </dgm:pt>
    <dgm:pt modelId="{1AE14290-C4C2-44EB-B529-291F2CACD563}" type="parTrans" cxnId="{E9C9B8C7-FF00-45D8-8319-4DF4974D443E}">
      <dgm:prSet/>
      <dgm:spPr/>
      <dgm:t>
        <a:bodyPr/>
        <a:lstStyle/>
        <a:p>
          <a:endParaRPr kumimoji="1" lang="ja-JP" altLang="en-US"/>
        </a:p>
      </dgm:t>
    </dgm:pt>
    <dgm:pt modelId="{EF606949-2C24-4C5E-AFB1-76EEB71F48BD}" type="sibTrans" cxnId="{E9C9B8C7-FF00-45D8-8319-4DF4974D443E}">
      <dgm:prSet/>
      <dgm:spPr/>
      <dgm:t>
        <a:bodyPr/>
        <a:lstStyle/>
        <a:p>
          <a:endParaRPr kumimoji="1" lang="ja-JP" altLang="en-US"/>
        </a:p>
      </dgm:t>
    </dgm:pt>
    <dgm:pt modelId="{99420DD8-DB1C-4346-A446-41B109423F22}">
      <dgm:prSet phldrT="[テキスト]" custT="1"/>
      <dgm:spPr/>
      <dgm:t>
        <a:bodyPr vert="eaVert"/>
        <a:lstStyle/>
        <a:p>
          <a:r>
            <a:rPr kumimoji="1" lang="ja-JP" altLang="en-US" sz="2000" b="1" dirty="0" smtClean="0"/>
            <a:t>調査</a:t>
          </a:r>
          <a:endParaRPr kumimoji="1" lang="ja-JP" altLang="en-US" sz="2000" b="1" dirty="0"/>
        </a:p>
      </dgm:t>
    </dgm:pt>
    <dgm:pt modelId="{0A6827C1-BEE1-45C1-90F4-7C6ED8EE3E7F}" type="parTrans" cxnId="{AC9E6BAB-1E8C-4CB3-9CC7-8E16E051DB89}">
      <dgm:prSet/>
      <dgm:spPr/>
      <dgm:t>
        <a:bodyPr/>
        <a:lstStyle/>
        <a:p>
          <a:endParaRPr kumimoji="1" lang="ja-JP" altLang="en-US"/>
        </a:p>
      </dgm:t>
    </dgm:pt>
    <dgm:pt modelId="{2852E75E-0928-443E-9801-88111F7FD1EC}" type="sibTrans" cxnId="{AC9E6BAB-1E8C-4CB3-9CC7-8E16E051DB89}">
      <dgm:prSet/>
      <dgm:spPr/>
      <dgm:t>
        <a:bodyPr/>
        <a:lstStyle/>
        <a:p>
          <a:endParaRPr kumimoji="1" lang="ja-JP" altLang="en-US"/>
        </a:p>
      </dgm:t>
    </dgm:pt>
    <dgm:pt modelId="{058667A9-F469-B449-80BE-A023CED05EA2}">
      <dgm:prSet phldrT="[テキスト]"/>
      <dgm:spPr/>
      <dgm:t>
        <a:bodyPr vert="eaVert"/>
        <a:lstStyle/>
        <a:p>
          <a:r>
            <a:rPr kumimoji="1" lang="ja-JP" altLang="en-US" b="1" dirty="0" smtClean="0"/>
            <a:t>今後の予定</a:t>
          </a:r>
          <a:endParaRPr kumimoji="1" lang="ja-JP" altLang="en-US" b="1" dirty="0"/>
        </a:p>
      </dgm:t>
    </dgm:pt>
    <dgm:pt modelId="{5D808FA0-5A5A-3D4C-98B7-2A2FA7CDF4A9}" type="parTrans" cxnId="{1FB67A79-789E-4440-B82F-EDC002ACCAAE}">
      <dgm:prSet/>
      <dgm:spPr/>
      <dgm:t>
        <a:bodyPr/>
        <a:lstStyle/>
        <a:p>
          <a:endParaRPr kumimoji="1" lang="ja-JP" altLang="en-US"/>
        </a:p>
      </dgm:t>
    </dgm:pt>
    <dgm:pt modelId="{9D44D982-465D-6948-8105-303B003BF07B}" type="sibTrans" cxnId="{1FB67A79-789E-4440-B82F-EDC002ACCAAE}">
      <dgm:prSet/>
      <dgm:spPr/>
      <dgm:t>
        <a:bodyPr/>
        <a:lstStyle/>
        <a:p>
          <a:endParaRPr kumimoji="1" lang="ja-JP" altLang="en-US"/>
        </a:p>
      </dgm:t>
    </dgm:pt>
    <dgm:pt modelId="{97EB6BB0-3357-4B41-8C25-71303DF8F7E1}">
      <dgm:prSet phldrT="[テキスト]" custT="1"/>
      <dgm:spPr>
        <a:solidFill>
          <a:schemeClr val="accent2"/>
        </a:solidFill>
      </dgm:spPr>
      <dgm:t>
        <a:bodyPr/>
        <a:lstStyle/>
        <a:p>
          <a:r>
            <a:rPr kumimoji="1" lang="ja-JP" altLang="en-US" sz="2000" b="1" dirty="0" smtClean="0"/>
            <a:t>つくば市の取り組み</a:t>
          </a:r>
          <a:endParaRPr kumimoji="1" lang="ja-JP" altLang="en-US" sz="2000" b="1" dirty="0"/>
        </a:p>
      </dgm:t>
    </dgm:pt>
    <dgm:pt modelId="{B32BF89F-0CFF-4415-9C29-588F1B185D1D}" type="sibTrans" cxnId="{34F3615C-C62E-443A-9B09-30CF9DE54A81}">
      <dgm:prSet/>
      <dgm:spPr/>
      <dgm:t>
        <a:bodyPr/>
        <a:lstStyle/>
        <a:p>
          <a:endParaRPr kumimoji="1" lang="ja-JP" altLang="en-US"/>
        </a:p>
      </dgm:t>
    </dgm:pt>
    <dgm:pt modelId="{BB4681F3-A81C-4239-A3E2-09B474B9D3AD}" type="parTrans" cxnId="{34F3615C-C62E-443A-9B09-30CF9DE54A81}">
      <dgm:prSet/>
      <dgm:spPr/>
      <dgm:t>
        <a:bodyPr/>
        <a:lstStyle/>
        <a:p>
          <a:endParaRPr kumimoji="1" lang="ja-JP" altLang="en-US"/>
        </a:p>
      </dgm:t>
    </dgm:pt>
    <dgm:pt modelId="{722CFD8F-3803-462F-B50C-32641B28B768}" type="pres">
      <dgm:prSet presAssocID="{4A64E009-94F6-4034-B125-62063C4E9A6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C8C24509-553E-4AA3-98CD-587CC7ADAD8E}" type="pres">
      <dgm:prSet presAssocID="{136F8514-9791-4890-80D7-BE4893463B81}" presName="node" presStyleLbl="node1" presStyleIdx="0" presStyleCnt="7" custScaleX="21529" custScaleY="260682" custLinFactNeighborX="-9218" custLinFactNeighborY="-529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D9629498-AA0F-4E14-9D06-A4228145C641}" type="pres">
      <dgm:prSet presAssocID="{1B9C7B32-967A-4B40-AF21-C41FE1EA9C6D}" presName="sibTrans" presStyleLbl="sibTrans2D1" presStyleIdx="0" presStyleCnt="6"/>
      <dgm:spPr/>
      <dgm:t>
        <a:bodyPr/>
        <a:lstStyle/>
        <a:p>
          <a:endParaRPr kumimoji="1" lang="ja-JP" altLang="en-US"/>
        </a:p>
      </dgm:t>
    </dgm:pt>
    <dgm:pt modelId="{5F2C4AE1-8437-4C08-8DA4-628721A6E7C6}" type="pres">
      <dgm:prSet presAssocID="{1B9C7B32-967A-4B40-AF21-C41FE1EA9C6D}" presName="connectorText" presStyleLbl="sibTrans2D1" presStyleIdx="0" presStyleCnt="6"/>
      <dgm:spPr/>
      <dgm:t>
        <a:bodyPr/>
        <a:lstStyle/>
        <a:p>
          <a:endParaRPr kumimoji="1" lang="ja-JP" altLang="en-US"/>
        </a:p>
      </dgm:t>
    </dgm:pt>
    <dgm:pt modelId="{4D59B440-6334-4725-AE43-3056D02FD696}" type="pres">
      <dgm:prSet presAssocID="{C1E8738B-90E9-4647-9D8E-BE6ED30FDE51}" presName="node" presStyleLbl="node1" presStyleIdx="1" presStyleCnt="7" custScaleX="21529" custScaleY="26068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5F028DB5-97B9-427E-815F-9CFB09B8735C}" type="pres">
      <dgm:prSet presAssocID="{4B3DA91B-0BB6-4FDC-8FD6-976072582942}" presName="sibTrans" presStyleLbl="sibTrans2D1" presStyleIdx="1" presStyleCnt="6"/>
      <dgm:spPr/>
      <dgm:t>
        <a:bodyPr/>
        <a:lstStyle/>
        <a:p>
          <a:endParaRPr kumimoji="1" lang="ja-JP" altLang="en-US"/>
        </a:p>
      </dgm:t>
    </dgm:pt>
    <dgm:pt modelId="{CB743388-85D2-40A4-9436-D0086CFBA560}" type="pres">
      <dgm:prSet presAssocID="{4B3DA91B-0BB6-4FDC-8FD6-976072582942}" presName="connectorText" presStyleLbl="sibTrans2D1" presStyleIdx="1" presStyleCnt="6"/>
      <dgm:spPr/>
      <dgm:t>
        <a:bodyPr/>
        <a:lstStyle/>
        <a:p>
          <a:endParaRPr kumimoji="1" lang="ja-JP" altLang="en-US"/>
        </a:p>
      </dgm:t>
    </dgm:pt>
    <dgm:pt modelId="{CF54B58A-C1B8-44A8-89BA-32AD2A664844}" type="pres">
      <dgm:prSet presAssocID="{97EB6BB0-3357-4B41-8C25-71303DF8F7E1}" presName="node" presStyleLbl="node1" presStyleIdx="2" presStyleCnt="7" custScaleX="21529" custScaleY="260682" custLinFactNeighborX="-211" custLinFactNeighborY="-529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3231F26-F608-44A6-AA22-13F3C9FDFCD2}" type="pres">
      <dgm:prSet presAssocID="{B32BF89F-0CFF-4415-9C29-588F1B185D1D}" presName="sibTrans" presStyleLbl="sibTrans2D1" presStyleIdx="2" presStyleCnt="6"/>
      <dgm:spPr/>
      <dgm:t>
        <a:bodyPr/>
        <a:lstStyle/>
        <a:p>
          <a:endParaRPr kumimoji="1" lang="ja-JP" altLang="en-US"/>
        </a:p>
      </dgm:t>
    </dgm:pt>
    <dgm:pt modelId="{1CA33FD4-2F2B-40E1-96EC-654CB8D1878E}" type="pres">
      <dgm:prSet presAssocID="{B32BF89F-0CFF-4415-9C29-588F1B185D1D}" presName="connectorText" presStyleLbl="sibTrans2D1" presStyleIdx="2" presStyleCnt="6"/>
      <dgm:spPr/>
      <dgm:t>
        <a:bodyPr/>
        <a:lstStyle/>
        <a:p>
          <a:endParaRPr kumimoji="1" lang="ja-JP" altLang="en-US"/>
        </a:p>
      </dgm:t>
    </dgm:pt>
    <dgm:pt modelId="{43228D14-1FD5-45A0-B483-2FF7F27516A5}" type="pres">
      <dgm:prSet presAssocID="{0533E6FC-63C4-48A1-9EFC-920FF71AD746}" presName="node" presStyleLbl="node1" presStyleIdx="3" presStyleCnt="7" custScaleX="21529" custScaleY="26068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C1562930-E8C2-401E-92C3-282B6BB062AD}" type="pres">
      <dgm:prSet presAssocID="{6DCE1F77-5F2D-44B9-B43A-161E5C93AD22}" presName="sibTrans" presStyleLbl="sibTrans2D1" presStyleIdx="3" presStyleCnt="6"/>
      <dgm:spPr/>
      <dgm:t>
        <a:bodyPr/>
        <a:lstStyle/>
        <a:p>
          <a:endParaRPr kumimoji="1" lang="ja-JP" altLang="en-US"/>
        </a:p>
      </dgm:t>
    </dgm:pt>
    <dgm:pt modelId="{BB3D8711-33F7-4E14-B494-7317E9E058B4}" type="pres">
      <dgm:prSet presAssocID="{6DCE1F77-5F2D-44B9-B43A-161E5C93AD22}" presName="connectorText" presStyleLbl="sibTrans2D1" presStyleIdx="3" presStyleCnt="6"/>
      <dgm:spPr/>
      <dgm:t>
        <a:bodyPr/>
        <a:lstStyle/>
        <a:p>
          <a:endParaRPr kumimoji="1" lang="ja-JP" altLang="en-US"/>
        </a:p>
      </dgm:t>
    </dgm:pt>
    <dgm:pt modelId="{F407878C-F740-4C18-AB92-64C5E2F9BBBB}" type="pres">
      <dgm:prSet presAssocID="{A2B8F694-BCC3-44AF-B17C-6F28A5CD8086}" presName="node" presStyleLbl="node1" presStyleIdx="4" presStyleCnt="7" custScaleX="21529" custScaleY="26068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D89FB9D3-523C-464D-93E9-34814DD33EA8}" type="pres">
      <dgm:prSet presAssocID="{EF606949-2C24-4C5E-AFB1-76EEB71F48BD}" presName="sibTrans" presStyleLbl="sibTrans2D1" presStyleIdx="4" presStyleCnt="6"/>
      <dgm:spPr/>
      <dgm:t>
        <a:bodyPr/>
        <a:lstStyle/>
        <a:p>
          <a:endParaRPr kumimoji="1" lang="ja-JP" altLang="en-US"/>
        </a:p>
      </dgm:t>
    </dgm:pt>
    <dgm:pt modelId="{AD4E7B24-D771-454B-BC6D-00BBDC1E3847}" type="pres">
      <dgm:prSet presAssocID="{EF606949-2C24-4C5E-AFB1-76EEB71F48BD}" presName="connectorText" presStyleLbl="sibTrans2D1" presStyleIdx="4" presStyleCnt="6"/>
      <dgm:spPr/>
      <dgm:t>
        <a:bodyPr/>
        <a:lstStyle/>
        <a:p>
          <a:endParaRPr kumimoji="1" lang="ja-JP" altLang="en-US"/>
        </a:p>
      </dgm:t>
    </dgm:pt>
    <dgm:pt modelId="{B490595D-BDB3-431D-8E90-C817D5D08EB4}" type="pres">
      <dgm:prSet presAssocID="{99420DD8-DB1C-4346-A446-41B109423F22}" presName="node" presStyleLbl="node1" presStyleIdx="5" presStyleCnt="7" custScaleX="21529" custScaleY="26068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95970F7A-E52B-6446-B682-8868752C8252}" type="pres">
      <dgm:prSet presAssocID="{2852E75E-0928-443E-9801-88111F7FD1EC}" presName="sibTrans" presStyleLbl="sibTrans2D1" presStyleIdx="5" presStyleCnt="6"/>
      <dgm:spPr/>
      <dgm:t>
        <a:bodyPr/>
        <a:lstStyle/>
        <a:p>
          <a:endParaRPr kumimoji="1" lang="ja-JP" altLang="en-US"/>
        </a:p>
      </dgm:t>
    </dgm:pt>
    <dgm:pt modelId="{A8B47042-FA99-A94E-8177-30108B0C1DF9}" type="pres">
      <dgm:prSet presAssocID="{2852E75E-0928-443E-9801-88111F7FD1EC}" presName="connectorText" presStyleLbl="sibTrans2D1" presStyleIdx="5" presStyleCnt="6"/>
      <dgm:spPr/>
      <dgm:t>
        <a:bodyPr/>
        <a:lstStyle/>
        <a:p>
          <a:endParaRPr kumimoji="1" lang="ja-JP" altLang="en-US"/>
        </a:p>
      </dgm:t>
    </dgm:pt>
    <dgm:pt modelId="{8C904B62-A873-9941-950A-09EE81FF99F6}" type="pres">
      <dgm:prSet presAssocID="{058667A9-F469-B449-80BE-A023CED05EA2}" presName="node" presStyleLbl="node1" presStyleIdx="6" presStyleCnt="7" custScaleX="21529" custScaleY="26068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39C145B1-CF28-F24E-B3C3-AE5137F8E30D}" type="presOf" srcId="{1B9C7B32-967A-4B40-AF21-C41FE1EA9C6D}" destId="{5F2C4AE1-8437-4C08-8DA4-628721A6E7C6}" srcOrd="1" destOrd="0" presId="urn:microsoft.com/office/officeart/2005/8/layout/process1"/>
    <dgm:cxn modelId="{E9C9B8C7-FF00-45D8-8319-4DF4974D443E}" srcId="{4A64E009-94F6-4034-B125-62063C4E9A6E}" destId="{A2B8F694-BCC3-44AF-B17C-6F28A5CD8086}" srcOrd="4" destOrd="0" parTransId="{1AE14290-C4C2-44EB-B529-291F2CACD563}" sibTransId="{EF606949-2C24-4C5E-AFB1-76EEB71F48BD}"/>
    <dgm:cxn modelId="{153BE801-DFC2-6941-95BA-8F388B7C8E09}" type="presOf" srcId="{0533E6FC-63C4-48A1-9EFC-920FF71AD746}" destId="{43228D14-1FD5-45A0-B483-2FF7F27516A5}" srcOrd="0" destOrd="0" presId="urn:microsoft.com/office/officeart/2005/8/layout/process1"/>
    <dgm:cxn modelId="{83F3BF10-6060-0149-8CD0-000D6D8E3AA0}" type="presOf" srcId="{6DCE1F77-5F2D-44B9-B43A-161E5C93AD22}" destId="{BB3D8711-33F7-4E14-B494-7317E9E058B4}" srcOrd="1" destOrd="0" presId="urn:microsoft.com/office/officeart/2005/8/layout/process1"/>
    <dgm:cxn modelId="{F448E5DF-AA70-AC4F-B75F-D2D256E34A93}" type="presOf" srcId="{2852E75E-0928-443E-9801-88111F7FD1EC}" destId="{A8B47042-FA99-A94E-8177-30108B0C1DF9}" srcOrd="1" destOrd="0" presId="urn:microsoft.com/office/officeart/2005/8/layout/process1"/>
    <dgm:cxn modelId="{C759BE83-3F76-8646-ACAB-6B3B897582BD}" type="presOf" srcId="{6DCE1F77-5F2D-44B9-B43A-161E5C93AD22}" destId="{C1562930-E8C2-401E-92C3-282B6BB062AD}" srcOrd="0" destOrd="0" presId="urn:microsoft.com/office/officeart/2005/8/layout/process1"/>
    <dgm:cxn modelId="{75B64174-DC13-4228-AEC1-D65EEC769D61}" srcId="{4A64E009-94F6-4034-B125-62063C4E9A6E}" destId="{136F8514-9791-4890-80D7-BE4893463B81}" srcOrd="0" destOrd="0" parTransId="{BF4062FC-278A-4634-903A-83236A148D28}" sibTransId="{1B9C7B32-967A-4B40-AF21-C41FE1EA9C6D}"/>
    <dgm:cxn modelId="{B1BA9E98-EF4E-E84E-A96C-49FCF2FC645E}" type="presOf" srcId="{1B9C7B32-967A-4B40-AF21-C41FE1EA9C6D}" destId="{D9629498-AA0F-4E14-9D06-A4228145C641}" srcOrd="0" destOrd="0" presId="urn:microsoft.com/office/officeart/2005/8/layout/process1"/>
    <dgm:cxn modelId="{73EB9F0B-183A-6449-AE0E-5CF6BA9A813D}" type="presOf" srcId="{97EB6BB0-3357-4B41-8C25-71303DF8F7E1}" destId="{CF54B58A-C1B8-44A8-89BA-32AD2A664844}" srcOrd="0" destOrd="0" presId="urn:microsoft.com/office/officeart/2005/8/layout/process1"/>
    <dgm:cxn modelId="{6A92006F-08BF-8E47-8ABC-CCD2B0B5B1E9}" type="presOf" srcId="{B32BF89F-0CFF-4415-9C29-588F1B185D1D}" destId="{1CA33FD4-2F2B-40E1-96EC-654CB8D1878E}" srcOrd="1" destOrd="0" presId="urn:microsoft.com/office/officeart/2005/8/layout/process1"/>
    <dgm:cxn modelId="{A617968A-2E0F-C942-887E-0D297C0A6668}" type="presOf" srcId="{EF606949-2C24-4C5E-AFB1-76EEB71F48BD}" destId="{D89FB9D3-523C-464D-93E9-34814DD33EA8}" srcOrd="0" destOrd="0" presId="urn:microsoft.com/office/officeart/2005/8/layout/process1"/>
    <dgm:cxn modelId="{AE736BFE-D711-E24E-9EAC-DF13F0B46F8A}" type="presOf" srcId="{058667A9-F469-B449-80BE-A023CED05EA2}" destId="{8C904B62-A873-9941-950A-09EE81FF99F6}" srcOrd="0" destOrd="0" presId="urn:microsoft.com/office/officeart/2005/8/layout/process1"/>
    <dgm:cxn modelId="{304FCE05-7EB0-5F46-96CD-4EA78E619896}" type="presOf" srcId="{EF606949-2C24-4C5E-AFB1-76EEB71F48BD}" destId="{AD4E7B24-D771-454B-BC6D-00BBDC1E3847}" srcOrd="1" destOrd="0" presId="urn:microsoft.com/office/officeart/2005/8/layout/process1"/>
    <dgm:cxn modelId="{057C28CA-FCF8-EC44-8248-01289053993E}" type="presOf" srcId="{4B3DA91B-0BB6-4FDC-8FD6-976072582942}" destId="{5F028DB5-97B9-427E-815F-9CFB09B8735C}" srcOrd="0" destOrd="0" presId="urn:microsoft.com/office/officeart/2005/8/layout/process1"/>
    <dgm:cxn modelId="{AC9E6BAB-1E8C-4CB3-9CC7-8E16E051DB89}" srcId="{4A64E009-94F6-4034-B125-62063C4E9A6E}" destId="{99420DD8-DB1C-4346-A446-41B109423F22}" srcOrd="5" destOrd="0" parTransId="{0A6827C1-BEE1-45C1-90F4-7C6ED8EE3E7F}" sibTransId="{2852E75E-0928-443E-9801-88111F7FD1EC}"/>
    <dgm:cxn modelId="{55C95168-2198-4D8F-BCDD-CCFEF3C8CD66}" srcId="{4A64E009-94F6-4034-B125-62063C4E9A6E}" destId="{0533E6FC-63C4-48A1-9EFC-920FF71AD746}" srcOrd="3" destOrd="0" parTransId="{3EDC3A20-7138-4BF8-B8AF-6695986A20DC}" sibTransId="{6DCE1F77-5F2D-44B9-B43A-161E5C93AD22}"/>
    <dgm:cxn modelId="{E618CBBA-5B74-E042-8FA8-ED2CCD79069A}" type="presOf" srcId="{4B3DA91B-0BB6-4FDC-8FD6-976072582942}" destId="{CB743388-85D2-40A4-9436-D0086CFBA560}" srcOrd="1" destOrd="0" presId="urn:microsoft.com/office/officeart/2005/8/layout/process1"/>
    <dgm:cxn modelId="{381EC97B-8781-4098-BE14-6108D350B212}" srcId="{4A64E009-94F6-4034-B125-62063C4E9A6E}" destId="{C1E8738B-90E9-4647-9D8E-BE6ED30FDE51}" srcOrd="1" destOrd="0" parTransId="{11630E9F-F6DD-4ADE-877B-B594D2ECBC64}" sibTransId="{4B3DA91B-0BB6-4FDC-8FD6-976072582942}"/>
    <dgm:cxn modelId="{1FB67A79-789E-4440-B82F-EDC002ACCAAE}" srcId="{4A64E009-94F6-4034-B125-62063C4E9A6E}" destId="{058667A9-F469-B449-80BE-A023CED05EA2}" srcOrd="6" destOrd="0" parTransId="{5D808FA0-5A5A-3D4C-98B7-2A2FA7CDF4A9}" sibTransId="{9D44D982-465D-6948-8105-303B003BF07B}"/>
    <dgm:cxn modelId="{53EF0461-8760-CE4A-A99D-6E41FBDC5E44}" type="presOf" srcId="{B32BF89F-0CFF-4415-9C29-588F1B185D1D}" destId="{E3231F26-F608-44A6-AA22-13F3C9FDFCD2}" srcOrd="0" destOrd="0" presId="urn:microsoft.com/office/officeart/2005/8/layout/process1"/>
    <dgm:cxn modelId="{C1957893-BD45-C34E-AF47-778CBC421AE6}" type="presOf" srcId="{C1E8738B-90E9-4647-9D8E-BE6ED30FDE51}" destId="{4D59B440-6334-4725-AE43-3056D02FD696}" srcOrd="0" destOrd="0" presId="urn:microsoft.com/office/officeart/2005/8/layout/process1"/>
    <dgm:cxn modelId="{34F3615C-C62E-443A-9B09-30CF9DE54A81}" srcId="{4A64E009-94F6-4034-B125-62063C4E9A6E}" destId="{97EB6BB0-3357-4B41-8C25-71303DF8F7E1}" srcOrd="2" destOrd="0" parTransId="{BB4681F3-A81C-4239-A3E2-09B474B9D3AD}" sibTransId="{B32BF89F-0CFF-4415-9C29-588F1B185D1D}"/>
    <dgm:cxn modelId="{3FCE1C34-9BE6-194F-B4AA-5DC2CBD0AB3E}" type="presOf" srcId="{4A64E009-94F6-4034-B125-62063C4E9A6E}" destId="{722CFD8F-3803-462F-B50C-32641B28B768}" srcOrd="0" destOrd="0" presId="urn:microsoft.com/office/officeart/2005/8/layout/process1"/>
    <dgm:cxn modelId="{6F6336EA-09A0-9141-916B-CF2DE59F162F}" type="presOf" srcId="{A2B8F694-BCC3-44AF-B17C-6F28A5CD8086}" destId="{F407878C-F740-4C18-AB92-64C5E2F9BBBB}" srcOrd="0" destOrd="0" presId="urn:microsoft.com/office/officeart/2005/8/layout/process1"/>
    <dgm:cxn modelId="{F6F50073-4002-C24B-8396-2107D6CE73B6}" type="presOf" srcId="{99420DD8-DB1C-4346-A446-41B109423F22}" destId="{B490595D-BDB3-431D-8E90-C817D5D08EB4}" srcOrd="0" destOrd="0" presId="urn:microsoft.com/office/officeart/2005/8/layout/process1"/>
    <dgm:cxn modelId="{099F5257-23BE-AA43-937D-5F10D07D0FA5}" type="presOf" srcId="{136F8514-9791-4890-80D7-BE4893463B81}" destId="{C8C24509-553E-4AA3-98CD-587CC7ADAD8E}" srcOrd="0" destOrd="0" presId="urn:microsoft.com/office/officeart/2005/8/layout/process1"/>
    <dgm:cxn modelId="{0044A6FE-100F-2E4B-9F7C-4E18A019F02C}" type="presOf" srcId="{2852E75E-0928-443E-9801-88111F7FD1EC}" destId="{95970F7A-E52B-6446-B682-8868752C8252}" srcOrd="0" destOrd="0" presId="urn:microsoft.com/office/officeart/2005/8/layout/process1"/>
    <dgm:cxn modelId="{1E37DE2F-A6B2-CD4D-B0A1-67C458DA243D}" type="presParOf" srcId="{722CFD8F-3803-462F-B50C-32641B28B768}" destId="{C8C24509-553E-4AA3-98CD-587CC7ADAD8E}" srcOrd="0" destOrd="0" presId="urn:microsoft.com/office/officeart/2005/8/layout/process1"/>
    <dgm:cxn modelId="{5AB794C3-1DE3-9A44-B808-F24726AC0969}" type="presParOf" srcId="{722CFD8F-3803-462F-B50C-32641B28B768}" destId="{D9629498-AA0F-4E14-9D06-A4228145C641}" srcOrd="1" destOrd="0" presId="urn:microsoft.com/office/officeart/2005/8/layout/process1"/>
    <dgm:cxn modelId="{534AA636-AAD0-FC41-9AF6-8A0F15409EFF}" type="presParOf" srcId="{D9629498-AA0F-4E14-9D06-A4228145C641}" destId="{5F2C4AE1-8437-4C08-8DA4-628721A6E7C6}" srcOrd="0" destOrd="0" presId="urn:microsoft.com/office/officeart/2005/8/layout/process1"/>
    <dgm:cxn modelId="{7BBA2926-7AA7-EE40-899C-A88AFC8E484C}" type="presParOf" srcId="{722CFD8F-3803-462F-B50C-32641B28B768}" destId="{4D59B440-6334-4725-AE43-3056D02FD696}" srcOrd="2" destOrd="0" presId="urn:microsoft.com/office/officeart/2005/8/layout/process1"/>
    <dgm:cxn modelId="{F62A66DD-B35E-8E47-A5BA-8E65D32BB0D6}" type="presParOf" srcId="{722CFD8F-3803-462F-B50C-32641B28B768}" destId="{5F028DB5-97B9-427E-815F-9CFB09B8735C}" srcOrd="3" destOrd="0" presId="urn:microsoft.com/office/officeart/2005/8/layout/process1"/>
    <dgm:cxn modelId="{241CA418-DC99-9548-B507-C5D1B8314B71}" type="presParOf" srcId="{5F028DB5-97B9-427E-815F-9CFB09B8735C}" destId="{CB743388-85D2-40A4-9436-D0086CFBA560}" srcOrd="0" destOrd="0" presId="urn:microsoft.com/office/officeart/2005/8/layout/process1"/>
    <dgm:cxn modelId="{D690FE6F-3657-0F42-9608-86F21733BA16}" type="presParOf" srcId="{722CFD8F-3803-462F-B50C-32641B28B768}" destId="{CF54B58A-C1B8-44A8-89BA-32AD2A664844}" srcOrd="4" destOrd="0" presId="urn:microsoft.com/office/officeart/2005/8/layout/process1"/>
    <dgm:cxn modelId="{7EDAC37B-403E-834F-9827-E772C8CA307B}" type="presParOf" srcId="{722CFD8F-3803-462F-B50C-32641B28B768}" destId="{E3231F26-F608-44A6-AA22-13F3C9FDFCD2}" srcOrd="5" destOrd="0" presId="urn:microsoft.com/office/officeart/2005/8/layout/process1"/>
    <dgm:cxn modelId="{CB4EA6C7-E3BF-AA42-A346-971E6FCAD76E}" type="presParOf" srcId="{E3231F26-F608-44A6-AA22-13F3C9FDFCD2}" destId="{1CA33FD4-2F2B-40E1-96EC-654CB8D1878E}" srcOrd="0" destOrd="0" presId="urn:microsoft.com/office/officeart/2005/8/layout/process1"/>
    <dgm:cxn modelId="{5B335CAC-FACF-7F46-B2BA-653756BEC709}" type="presParOf" srcId="{722CFD8F-3803-462F-B50C-32641B28B768}" destId="{43228D14-1FD5-45A0-B483-2FF7F27516A5}" srcOrd="6" destOrd="0" presId="urn:microsoft.com/office/officeart/2005/8/layout/process1"/>
    <dgm:cxn modelId="{7011409F-2C52-1441-8A14-724F92200C1F}" type="presParOf" srcId="{722CFD8F-3803-462F-B50C-32641B28B768}" destId="{C1562930-E8C2-401E-92C3-282B6BB062AD}" srcOrd="7" destOrd="0" presId="urn:microsoft.com/office/officeart/2005/8/layout/process1"/>
    <dgm:cxn modelId="{FB0F42CE-AA3D-6841-8D2E-7BF2A8FE7024}" type="presParOf" srcId="{C1562930-E8C2-401E-92C3-282B6BB062AD}" destId="{BB3D8711-33F7-4E14-B494-7317E9E058B4}" srcOrd="0" destOrd="0" presId="urn:microsoft.com/office/officeart/2005/8/layout/process1"/>
    <dgm:cxn modelId="{ABEAD01A-35EB-F24C-A035-F343DB61D8F1}" type="presParOf" srcId="{722CFD8F-3803-462F-B50C-32641B28B768}" destId="{F407878C-F740-4C18-AB92-64C5E2F9BBBB}" srcOrd="8" destOrd="0" presId="urn:microsoft.com/office/officeart/2005/8/layout/process1"/>
    <dgm:cxn modelId="{5AEAF33E-546D-C141-A602-C1A8A2DD68D9}" type="presParOf" srcId="{722CFD8F-3803-462F-B50C-32641B28B768}" destId="{D89FB9D3-523C-464D-93E9-34814DD33EA8}" srcOrd="9" destOrd="0" presId="urn:microsoft.com/office/officeart/2005/8/layout/process1"/>
    <dgm:cxn modelId="{4B9D9B25-F6A4-DF44-B770-353D4FC3C624}" type="presParOf" srcId="{D89FB9D3-523C-464D-93E9-34814DD33EA8}" destId="{AD4E7B24-D771-454B-BC6D-00BBDC1E3847}" srcOrd="0" destOrd="0" presId="urn:microsoft.com/office/officeart/2005/8/layout/process1"/>
    <dgm:cxn modelId="{4EF1A935-EFC6-D949-B2E5-52FE49FDD218}" type="presParOf" srcId="{722CFD8F-3803-462F-B50C-32641B28B768}" destId="{B490595D-BDB3-431D-8E90-C817D5D08EB4}" srcOrd="10" destOrd="0" presId="urn:microsoft.com/office/officeart/2005/8/layout/process1"/>
    <dgm:cxn modelId="{0DA974AE-BD12-7349-9718-05A0555A1FC6}" type="presParOf" srcId="{722CFD8F-3803-462F-B50C-32641B28B768}" destId="{95970F7A-E52B-6446-B682-8868752C8252}" srcOrd="11" destOrd="0" presId="urn:microsoft.com/office/officeart/2005/8/layout/process1"/>
    <dgm:cxn modelId="{944B62D7-96FA-A345-A848-E8E956553A86}" type="presParOf" srcId="{95970F7A-E52B-6446-B682-8868752C8252}" destId="{A8B47042-FA99-A94E-8177-30108B0C1DF9}" srcOrd="0" destOrd="0" presId="urn:microsoft.com/office/officeart/2005/8/layout/process1"/>
    <dgm:cxn modelId="{7694B6EB-7428-3F43-8F5C-D3C0CEC69EE1}" type="presParOf" srcId="{722CFD8F-3803-462F-B50C-32641B28B768}" destId="{8C904B62-A873-9941-950A-09EE81FF99F6}" srcOrd="1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A64E009-94F6-4034-B125-62063C4E9A6E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136F8514-9791-4890-80D7-BE4893463B81}">
      <dgm:prSet phldrT="[テキスト]" custT="1"/>
      <dgm:spPr>
        <a:solidFill>
          <a:schemeClr val="accent1"/>
        </a:solidFill>
      </dgm:spPr>
      <dgm:t>
        <a:bodyPr vert="eaVert"/>
        <a:lstStyle/>
        <a:p>
          <a:r>
            <a:rPr kumimoji="1" lang="ja-JP" altLang="en-US" sz="2000" b="1" dirty="0" smtClean="0"/>
            <a:t>現状把握</a:t>
          </a:r>
          <a:endParaRPr kumimoji="1" lang="ja-JP" altLang="en-US" sz="2000" b="1" dirty="0"/>
        </a:p>
      </dgm:t>
    </dgm:pt>
    <dgm:pt modelId="{BF4062FC-278A-4634-903A-83236A148D28}" type="parTrans" cxnId="{75B64174-DC13-4228-AEC1-D65EEC769D61}">
      <dgm:prSet/>
      <dgm:spPr/>
      <dgm:t>
        <a:bodyPr/>
        <a:lstStyle/>
        <a:p>
          <a:endParaRPr kumimoji="1" lang="ja-JP" altLang="en-US"/>
        </a:p>
      </dgm:t>
    </dgm:pt>
    <dgm:pt modelId="{1B9C7B32-967A-4B40-AF21-C41FE1EA9C6D}" type="sibTrans" cxnId="{75B64174-DC13-4228-AEC1-D65EEC769D61}">
      <dgm:prSet/>
      <dgm:spPr/>
      <dgm:t>
        <a:bodyPr/>
        <a:lstStyle/>
        <a:p>
          <a:endParaRPr kumimoji="1" lang="ja-JP" altLang="en-US" dirty="0"/>
        </a:p>
      </dgm:t>
    </dgm:pt>
    <dgm:pt modelId="{C1E8738B-90E9-4647-9D8E-BE6ED30FDE51}">
      <dgm:prSet phldrT="[テキスト]" custT="1"/>
      <dgm:spPr/>
      <dgm:t>
        <a:bodyPr vert="eaVert"/>
        <a:lstStyle/>
        <a:p>
          <a:r>
            <a:rPr kumimoji="1" lang="ja-JP" altLang="en-US" sz="2000" b="1" dirty="0" smtClean="0"/>
            <a:t>問題提起</a:t>
          </a:r>
          <a:endParaRPr kumimoji="1" lang="ja-JP" altLang="en-US" sz="2000" b="1" dirty="0"/>
        </a:p>
      </dgm:t>
    </dgm:pt>
    <dgm:pt modelId="{11630E9F-F6DD-4ADE-877B-B594D2ECBC64}" type="parTrans" cxnId="{381EC97B-8781-4098-BE14-6108D350B212}">
      <dgm:prSet/>
      <dgm:spPr/>
      <dgm:t>
        <a:bodyPr/>
        <a:lstStyle/>
        <a:p>
          <a:endParaRPr kumimoji="1" lang="ja-JP" altLang="en-US"/>
        </a:p>
      </dgm:t>
    </dgm:pt>
    <dgm:pt modelId="{4B3DA91B-0BB6-4FDC-8FD6-976072582942}" type="sibTrans" cxnId="{381EC97B-8781-4098-BE14-6108D350B212}">
      <dgm:prSet/>
      <dgm:spPr/>
      <dgm:t>
        <a:bodyPr/>
        <a:lstStyle/>
        <a:p>
          <a:endParaRPr kumimoji="1" lang="ja-JP" altLang="en-US"/>
        </a:p>
      </dgm:t>
    </dgm:pt>
    <dgm:pt modelId="{97EB6BB0-3357-4B41-8C25-71303DF8F7E1}">
      <dgm:prSet phldrT="[テキスト]" custT="1"/>
      <dgm:spPr/>
      <dgm:t>
        <a:bodyPr/>
        <a:lstStyle/>
        <a:p>
          <a:r>
            <a:rPr kumimoji="1" lang="ja-JP" altLang="en-US" sz="2000" b="1" dirty="0" smtClean="0"/>
            <a:t>つくば市の取り組み</a:t>
          </a:r>
          <a:endParaRPr kumimoji="1" lang="ja-JP" altLang="en-US" sz="2000" b="1" dirty="0"/>
        </a:p>
      </dgm:t>
    </dgm:pt>
    <dgm:pt modelId="{BB4681F3-A81C-4239-A3E2-09B474B9D3AD}" type="parTrans" cxnId="{34F3615C-C62E-443A-9B09-30CF9DE54A81}">
      <dgm:prSet/>
      <dgm:spPr/>
      <dgm:t>
        <a:bodyPr/>
        <a:lstStyle/>
        <a:p>
          <a:endParaRPr kumimoji="1" lang="ja-JP" altLang="en-US"/>
        </a:p>
      </dgm:t>
    </dgm:pt>
    <dgm:pt modelId="{B32BF89F-0CFF-4415-9C29-588F1B185D1D}" type="sibTrans" cxnId="{34F3615C-C62E-443A-9B09-30CF9DE54A81}">
      <dgm:prSet/>
      <dgm:spPr/>
      <dgm:t>
        <a:bodyPr/>
        <a:lstStyle/>
        <a:p>
          <a:endParaRPr kumimoji="1" lang="ja-JP" altLang="en-US"/>
        </a:p>
      </dgm:t>
    </dgm:pt>
    <dgm:pt modelId="{0533E6FC-63C4-48A1-9EFC-920FF71AD746}">
      <dgm:prSet phldrT="[テキスト]" custT="1"/>
      <dgm:spPr>
        <a:solidFill>
          <a:schemeClr val="accent2"/>
        </a:solidFill>
      </dgm:spPr>
      <dgm:t>
        <a:bodyPr vert="eaVert"/>
        <a:lstStyle/>
        <a:p>
          <a:r>
            <a:rPr kumimoji="1" lang="ja-JP" altLang="en-US" sz="2000" b="1" dirty="0" smtClean="0"/>
            <a:t>仮説（平日）</a:t>
          </a:r>
          <a:endParaRPr kumimoji="1" lang="ja-JP" altLang="en-US" sz="2000" b="1" dirty="0"/>
        </a:p>
      </dgm:t>
    </dgm:pt>
    <dgm:pt modelId="{3EDC3A20-7138-4BF8-B8AF-6695986A20DC}" type="parTrans" cxnId="{55C95168-2198-4D8F-BCDD-CCFEF3C8CD66}">
      <dgm:prSet/>
      <dgm:spPr/>
      <dgm:t>
        <a:bodyPr/>
        <a:lstStyle/>
        <a:p>
          <a:endParaRPr kumimoji="1" lang="ja-JP" altLang="en-US"/>
        </a:p>
      </dgm:t>
    </dgm:pt>
    <dgm:pt modelId="{6DCE1F77-5F2D-44B9-B43A-161E5C93AD22}" type="sibTrans" cxnId="{55C95168-2198-4D8F-BCDD-CCFEF3C8CD66}">
      <dgm:prSet/>
      <dgm:spPr/>
      <dgm:t>
        <a:bodyPr/>
        <a:lstStyle/>
        <a:p>
          <a:endParaRPr kumimoji="1" lang="ja-JP" altLang="en-US"/>
        </a:p>
      </dgm:t>
    </dgm:pt>
    <dgm:pt modelId="{A2B8F694-BCC3-44AF-B17C-6F28A5CD8086}">
      <dgm:prSet phldrT="[テキスト]" custT="1"/>
      <dgm:spPr/>
      <dgm:t>
        <a:bodyPr vert="eaVert"/>
        <a:lstStyle/>
        <a:p>
          <a:r>
            <a:rPr kumimoji="1" lang="ja-JP" altLang="en-US" sz="2000" b="1" dirty="0" smtClean="0"/>
            <a:t>仮説（休日）</a:t>
          </a:r>
          <a:endParaRPr kumimoji="1" lang="ja-JP" altLang="en-US" sz="2000" b="1" dirty="0"/>
        </a:p>
      </dgm:t>
    </dgm:pt>
    <dgm:pt modelId="{1AE14290-C4C2-44EB-B529-291F2CACD563}" type="parTrans" cxnId="{E9C9B8C7-FF00-45D8-8319-4DF4974D443E}">
      <dgm:prSet/>
      <dgm:spPr/>
      <dgm:t>
        <a:bodyPr/>
        <a:lstStyle/>
        <a:p>
          <a:endParaRPr kumimoji="1" lang="ja-JP" altLang="en-US"/>
        </a:p>
      </dgm:t>
    </dgm:pt>
    <dgm:pt modelId="{EF606949-2C24-4C5E-AFB1-76EEB71F48BD}" type="sibTrans" cxnId="{E9C9B8C7-FF00-45D8-8319-4DF4974D443E}">
      <dgm:prSet/>
      <dgm:spPr/>
      <dgm:t>
        <a:bodyPr/>
        <a:lstStyle/>
        <a:p>
          <a:endParaRPr kumimoji="1" lang="ja-JP" altLang="en-US"/>
        </a:p>
      </dgm:t>
    </dgm:pt>
    <dgm:pt modelId="{99420DD8-DB1C-4346-A446-41B109423F22}">
      <dgm:prSet phldrT="[テキスト]" custT="1"/>
      <dgm:spPr/>
      <dgm:t>
        <a:bodyPr vert="eaVert"/>
        <a:lstStyle/>
        <a:p>
          <a:r>
            <a:rPr kumimoji="1" lang="ja-JP" altLang="en-US" sz="2000" b="1" dirty="0" smtClean="0"/>
            <a:t>調査</a:t>
          </a:r>
          <a:endParaRPr kumimoji="1" lang="ja-JP" altLang="en-US" sz="2000" b="1" dirty="0"/>
        </a:p>
      </dgm:t>
    </dgm:pt>
    <dgm:pt modelId="{0A6827C1-BEE1-45C1-90F4-7C6ED8EE3E7F}" type="parTrans" cxnId="{AC9E6BAB-1E8C-4CB3-9CC7-8E16E051DB89}">
      <dgm:prSet/>
      <dgm:spPr/>
      <dgm:t>
        <a:bodyPr/>
        <a:lstStyle/>
        <a:p>
          <a:endParaRPr kumimoji="1" lang="ja-JP" altLang="en-US"/>
        </a:p>
      </dgm:t>
    </dgm:pt>
    <dgm:pt modelId="{2852E75E-0928-443E-9801-88111F7FD1EC}" type="sibTrans" cxnId="{AC9E6BAB-1E8C-4CB3-9CC7-8E16E051DB89}">
      <dgm:prSet/>
      <dgm:spPr/>
      <dgm:t>
        <a:bodyPr/>
        <a:lstStyle/>
        <a:p>
          <a:endParaRPr kumimoji="1" lang="ja-JP" altLang="en-US"/>
        </a:p>
      </dgm:t>
    </dgm:pt>
    <dgm:pt modelId="{058667A9-F469-B449-80BE-A023CED05EA2}">
      <dgm:prSet phldrT="[テキスト]"/>
      <dgm:spPr/>
      <dgm:t>
        <a:bodyPr vert="eaVert"/>
        <a:lstStyle/>
        <a:p>
          <a:r>
            <a:rPr kumimoji="1" lang="ja-JP" altLang="en-US" b="1" dirty="0" smtClean="0"/>
            <a:t>今後の予定</a:t>
          </a:r>
          <a:endParaRPr kumimoji="1" lang="ja-JP" altLang="en-US" b="1" dirty="0"/>
        </a:p>
      </dgm:t>
    </dgm:pt>
    <dgm:pt modelId="{5D808FA0-5A5A-3D4C-98B7-2A2FA7CDF4A9}" type="parTrans" cxnId="{1FB67A79-789E-4440-B82F-EDC002ACCAAE}">
      <dgm:prSet/>
      <dgm:spPr/>
      <dgm:t>
        <a:bodyPr/>
        <a:lstStyle/>
        <a:p>
          <a:endParaRPr kumimoji="1" lang="ja-JP" altLang="en-US"/>
        </a:p>
      </dgm:t>
    </dgm:pt>
    <dgm:pt modelId="{9D44D982-465D-6948-8105-303B003BF07B}" type="sibTrans" cxnId="{1FB67A79-789E-4440-B82F-EDC002ACCAAE}">
      <dgm:prSet/>
      <dgm:spPr/>
      <dgm:t>
        <a:bodyPr/>
        <a:lstStyle/>
        <a:p>
          <a:endParaRPr kumimoji="1" lang="ja-JP" altLang="en-US"/>
        </a:p>
      </dgm:t>
    </dgm:pt>
    <dgm:pt modelId="{722CFD8F-3803-462F-B50C-32641B28B768}" type="pres">
      <dgm:prSet presAssocID="{4A64E009-94F6-4034-B125-62063C4E9A6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C8C24509-553E-4AA3-98CD-587CC7ADAD8E}" type="pres">
      <dgm:prSet presAssocID="{136F8514-9791-4890-80D7-BE4893463B81}" presName="node" presStyleLbl="node1" presStyleIdx="0" presStyleCnt="7" custScaleX="21529" custScaleY="26068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D9629498-AA0F-4E14-9D06-A4228145C641}" type="pres">
      <dgm:prSet presAssocID="{1B9C7B32-967A-4B40-AF21-C41FE1EA9C6D}" presName="sibTrans" presStyleLbl="sibTrans2D1" presStyleIdx="0" presStyleCnt="6"/>
      <dgm:spPr/>
      <dgm:t>
        <a:bodyPr/>
        <a:lstStyle/>
        <a:p>
          <a:endParaRPr kumimoji="1" lang="ja-JP" altLang="en-US"/>
        </a:p>
      </dgm:t>
    </dgm:pt>
    <dgm:pt modelId="{5F2C4AE1-8437-4C08-8DA4-628721A6E7C6}" type="pres">
      <dgm:prSet presAssocID="{1B9C7B32-967A-4B40-AF21-C41FE1EA9C6D}" presName="connectorText" presStyleLbl="sibTrans2D1" presStyleIdx="0" presStyleCnt="6"/>
      <dgm:spPr/>
      <dgm:t>
        <a:bodyPr/>
        <a:lstStyle/>
        <a:p>
          <a:endParaRPr kumimoji="1" lang="ja-JP" altLang="en-US"/>
        </a:p>
      </dgm:t>
    </dgm:pt>
    <dgm:pt modelId="{4D59B440-6334-4725-AE43-3056D02FD696}" type="pres">
      <dgm:prSet presAssocID="{C1E8738B-90E9-4647-9D8E-BE6ED30FDE51}" presName="node" presStyleLbl="node1" presStyleIdx="1" presStyleCnt="7" custScaleX="21529" custScaleY="26068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5F028DB5-97B9-427E-815F-9CFB09B8735C}" type="pres">
      <dgm:prSet presAssocID="{4B3DA91B-0BB6-4FDC-8FD6-976072582942}" presName="sibTrans" presStyleLbl="sibTrans2D1" presStyleIdx="1" presStyleCnt="6"/>
      <dgm:spPr/>
      <dgm:t>
        <a:bodyPr/>
        <a:lstStyle/>
        <a:p>
          <a:endParaRPr kumimoji="1" lang="ja-JP" altLang="en-US"/>
        </a:p>
      </dgm:t>
    </dgm:pt>
    <dgm:pt modelId="{CB743388-85D2-40A4-9436-D0086CFBA560}" type="pres">
      <dgm:prSet presAssocID="{4B3DA91B-0BB6-4FDC-8FD6-976072582942}" presName="connectorText" presStyleLbl="sibTrans2D1" presStyleIdx="1" presStyleCnt="6"/>
      <dgm:spPr/>
      <dgm:t>
        <a:bodyPr/>
        <a:lstStyle/>
        <a:p>
          <a:endParaRPr kumimoji="1" lang="ja-JP" altLang="en-US"/>
        </a:p>
      </dgm:t>
    </dgm:pt>
    <dgm:pt modelId="{CF54B58A-C1B8-44A8-89BA-32AD2A664844}" type="pres">
      <dgm:prSet presAssocID="{97EB6BB0-3357-4B41-8C25-71303DF8F7E1}" presName="node" presStyleLbl="node1" presStyleIdx="2" presStyleCnt="7" custScaleX="21529" custScaleY="260682" custLinFactNeighborX="-211" custLinFactNeighborY="-529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3231F26-F608-44A6-AA22-13F3C9FDFCD2}" type="pres">
      <dgm:prSet presAssocID="{B32BF89F-0CFF-4415-9C29-588F1B185D1D}" presName="sibTrans" presStyleLbl="sibTrans2D1" presStyleIdx="2" presStyleCnt="6"/>
      <dgm:spPr/>
      <dgm:t>
        <a:bodyPr/>
        <a:lstStyle/>
        <a:p>
          <a:endParaRPr kumimoji="1" lang="ja-JP" altLang="en-US"/>
        </a:p>
      </dgm:t>
    </dgm:pt>
    <dgm:pt modelId="{1CA33FD4-2F2B-40E1-96EC-654CB8D1878E}" type="pres">
      <dgm:prSet presAssocID="{B32BF89F-0CFF-4415-9C29-588F1B185D1D}" presName="connectorText" presStyleLbl="sibTrans2D1" presStyleIdx="2" presStyleCnt="6"/>
      <dgm:spPr/>
      <dgm:t>
        <a:bodyPr/>
        <a:lstStyle/>
        <a:p>
          <a:endParaRPr kumimoji="1" lang="ja-JP" altLang="en-US"/>
        </a:p>
      </dgm:t>
    </dgm:pt>
    <dgm:pt modelId="{43228D14-1FD5-45A0-B483-2FF7F27516A5}" type="pres">
      <dgm:prSet presAssocID="{0533E6FC-63C4-48A1-9EFC-920FF71AD746}" presName="node" presStyleLbl="node1" presStyleIdx="3" presStyleCnt="7" custScaleX="21529" custScaleY="26068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C1562930-E8C2-401E-92C3-282B6BB062AD}" type="pres">
      <dgm:prSet presAssocID="{6DCE1F77-5F2D-44B9-B43A-161E5C93AD22}" presName="sibTrans" presStyleLbl="sibTrans2D1" presStyleIdx="3" presStyleCnt="6"/>
      <dgm:spPr/>
      <dgm:t>
        <a:bodyPr/>
        <a:lstStyle/>
        <a:p>
          <a:endParaRPr kumimoji="1" lang="ja-JP" altLang="en-US"/>
        </a:p>
      </dgm:t>
    </dgm:pt>
    <dgm:pt modelId="{BB3D8711-33F7-4E14-B494-7317E9E058B4}" type="pres">
      <dgm:prSet presAssocID="{6DCE1F77-5F2D-44B9-B43A-161E5C93AD22}" presName="connectorText" presStyleLbl="sibTrans2D1" presStyleIdx="3" presStyleCnt="6"/>
      <dgm:spPr/>
      <dgm:t>
        <a:bodyPr/>
        <a:lstStyle/>
        <a:p>
          <a:endParaRPr kumimoji="1" lang="ja-JP" altLang="en-US"/>
        </a:p>
      </dgm:t>
    </dgm:pt>
    <dgm:pt modelId="{F407878C-F740-4C18-AB92-64C5E2F9BBBB}" type="pres">
      <dgm:prSet presAssocID="{A2B8F694-BCC3-44AF-B17C-6F28A5CD8086}" presName="node" presStyleLbl="node1" presStyleIdx="4" presStyleCnt="7" custScaleX="21529" custScaleY="26068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D89FB9D3-523C-464D-93E9-34814DD33EA8}" type="pres">
      <dgm:prSet presAssocID="{EF606949-2C24-4C5E-AFB1-76EEB71F48BD}" presName="sibTrans" presStyleLbl="sibTrans2D1" presStyleIdx="4" presStyleCnt="6"/>
      <dgm:spPr/>
      <dgm:t>
        <a:bodyPr/>
        <a:lstStyle/>
        <a:p>
          <a:endParaRPr kumimoji="1" lang="ja-JP" altLang="en-US"/>
        </a:p>
      </dgm:t>
    </dgm:pt>
    <dgm:pt modelId="{AD4E7B24-D771-454B-BC6D-00BBDC1E3847}" type="pres">
      <dgm:prSet presAssocID="{EF606949-2C24-4C5E-AFB1-76EEB71F48BD}" presName="connectorText" presStyleLbl="sibTrans2D1" presStyleIdx="4" presStyleCnt="6"/>
      <dgm:spPr/>
      <dgm:t>
        <a:bodyPr/>
        <a:lstStyle/>
        <a:p>
          <a:endParaRPr kumimoji="1" lang="ja-JP" altLang="en-US"/>
        </a:p>
      </dgm:t>
    </dgm:pt>
    <dgm:pt modelId="{B490595D-BDB3-431D-8E90-C817D5D08EB4}" type="pres">
      <dgm:prSet presAssocID="{99420DD8-DB1C-4346-A446-41B109423F22}" presName="node" presStyleLbl="node1" presStyleIdx="5" presStyleCnt="7" custScaleX="21529" custScaleY="26068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95970F7A-E52B-6446-B682-8868752C8252}" type="pres">
      <dgm:prSet presAssocID="{2852E75E-0928-443E-9801-88111F7FD1EC}" presName="sibTrans" presStyleLbl="sibTrans2D1" presStyleIdx="5" presStyleCnt="6"/>
      <dgm:spPr/>
      <dgm:t>
        <a:bodyPr/>
        <a:lstStyle/>
        <a:p>
          <a:endParaRPr kumimoji="1" lang="ja-JP" altLang="en-US"/>
        </a:p>
      </dgm:t>
    </dgm:pt>
    <dgm:pt modelId="{A8B47042-FA99-A94E-8177-30108B0C1DF9}" type="pres">
      <dgm:prSet presAssocID="{2852E75E-0928-443E-9801-88111F7FD1EC}" presName="connectorText" presStyleLbl="sibTrans2D1" presStyleIdx="5" presStyleCnt="6"/>
      <dgm:spPr/>
      <dgm:t>
        <a:bodyPr/>
        <a:lstStyle/>
        <a:p>
          <a:endParaRPr kumimoji="1" lang="ja-JP" altLang="en-US"/>
        </a:p>
      </dgm:t>
    </dgm:pt>
    <dgm:pt modelId="{8C904B62-A873-9941-950A-09EE81FF99F6}" type="pres">
      <dgm:prSet presAssocID="{058667A9-F469-B449-80BE-A023CED05EA2}" presName="node" presStyleLbl="node1" presStyleIdx="6" presStyleCnt="7" custScaleX="21529" custScaleY="26068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E9C9B8C7-FF00-45D8-8319-4DF4974D443E}" srcId="{4A64E009-94F6-4034-B125-62063C4E9A6E}" destId="{A2B8F694-BCC3-44AF-B17C-6F28A5CD8086}" srcOrd="4" destOrd="0" parTransId="{1AE14290-C4C2-44EB-B529-291F2CACD563}" sibTransId="{EF606949-2C24-4C5E-AFB1-76EEB71F48BD}"/>
    <dgm:cxn modelId="{697484F7-6C00-C64D-AF32-DE367A7B90D5}" type="presOf" srcId="{EF606949-2C24-4C5E-AFB1-76EEB71F48BD}" destId="{AD4E7B24-D771-454B-BC6D-00BBDC1E3847}" srcOrd="1" destOrd="0" presId="urn:microsoft.com/office/officeart/2005/8/layout/process1"/>
    <dgm:cxn modelId="{CAA943AD-87D6-4A4E-A2E4-3368AE34287B}" type="presOf" srcId="{A2B8F694-BCC3-44AF-B17C-6F28A5CD8086}" destId="{F407878C-F740-4C18-AB92-64C5E2F9BBBB}" srcOrd="0" destOrd="0" presId="urn:microsoft.com/office/officeart/2005/8/layout/process1"/>
    <dgm:cxn modelId="{626396DB-9843-D543-B752-9A5DC8C05140}" type="presOf" srcId="{EF606949-2C24-4C5E-AFB1-76EEB71F48BD}" destId="{D89FB9D3-523C-464D-93E9-34814DD33EA8}" srcOrd="0" destOrd="0" presId="urn:microsoft.com/office/officeart/2005/8/layout/process1"/>
    <dgm:cxn modelId="{E2560735-C194-1E45-BD74-AF3218D77F48}" type="presOf" srcId="{4B3DA91B-0BB6-4FDC-8FD6-976072582942}" destId="{5F028DB5-97B9-427E-815F-9CFB09B8735C}" srcOrd="0" destOrd="0" presId="urn:microsoft.com/office/officeart/2005/8/layout/process1"/>
    <dgm:cxn modelId="{00F75062-9685-1743-9CA5-5C1D96EAC679}" type="presOf" srcId="{4A64E009-94F6-4034-B125-62063C4E9A6E}" destId="{722CFD8F-3803-462F-B50C-32641B28B768}" srcOrd="0" destOrd="0" presId="urn:microsoft.com/office/officeart/2005/8/layout/process1"/>
    <dgm:cxn modelId="{75B64174-DC13-4228-AEC1-D65EEC769D61}" srcId="{4A64E009-94F6-4034-B125-62063C4E9A6E}" destId="{136F8514-9791-4890-80D7-BE4893463B81}" srcOrd="0" destOrd="0" parTransId="{BF4062FC-278A-4634-903A-83236A148D28}" sibTransId="{1B9C7B32-967A-4B40-AF21-C41FE1EA9C6D}"/>
    <dgm:cxn modelId="{7E5C21AF-8DBC-D24B-80A8-A2C951856F6D}" type="presOf" srcId="{C1E8738B-90E9-4647-9D8E-BE6ED30FDE51}" destId="{4D59B440-6334-4725-AE43-3056D02FD696}" srcOrd="0" destOrd="0" presId="urn:microsoft.com/office/officeart/2005/8/layout/process1"/>
    <dgm:cxn modelId="{7C3054DC-1F0C-B149-B0E7-65F142D0F979}" type="presOf" srcId="{97EB6BB0-3357-4B41-8C25-71303DF8F7E1}" destId="{CF54B58A-C1B8-44A8-89BA-32AD2A664844}" srcOrd="0" destOrd="0" presId="urn:microsoft.com/office/officeart/2005/8/layout/process1"/>
    <dgm:cxn modelId="{40E45D4F-4E57-7C4F-AEEA-280DB0DB40D8}" type="presOf" srcId="{2852E75E-0928-443E-9801-88111F7FD1EC}" destId="{95970F7A-E52B-6446-B682-8868752C8252}" srcOrd="0" destOrd="0" presId="urn:microsoft.com/office/officeart/2005/8/layout/process1"/>
    <dgm:cxn modelId="{3D91CCCB-AF3C-D04E-9A0A-8204BC63B211}" type="presOf" srcId="{1B9C7B32-967A-4B40-AF21-C41FE1EA9C6D}" destId="{D9629498-AA0F-4E14-9D06-A4228145C641}" srcOrd="0" destOrd="0" presId="urn:microsoft.com/office/officeart/2005/8/layout/process1"/>
    <dgm:cxn modelId="{AC9E6BAB-1E8C-4CB3-9CC7-8E16E051DB89}" srcId="{4A64E009-94F6-4034-B125-62063C4E9A6E}" destId="{99420DD8-DB1C-4346-A446-41B109423F22}" srcOrd="5" destOrd="0" parTransId="{0A6827C1-BEE1-45C1-90F4-7C6ED8EE3E7F}" sibTransId="{2852E75E-0928-443E-9801-88111F7FD1EC}"/>
    <dgm:cxn modelId="{689A3EAA-26B9-F944-83EE-EE0CAE62A380}" type="presOf" srcId="{2852E75E-0928-443E-9801-88111F7FD1EC}" destId="{A8B47042-FA99-A94E-8177-30108B0C1DF9}" srcOrd="1" destOrd="0" presId="urn:microsoft.com/office/officeart/2005/8/layout/process1"/>
    <dgm:cxn modelId="{E35B0318-4B8D-F14C-8C67-FA3CE4E94EEF}" type="presOf" srcId="{6DCE1F77-5F2D-44B9-B43A-161E5C93AD22}" destId="{C1562930-E8C2-401E-92C3-282B6BB062AD}" srcOrd="0" destOrd="0" presId="urn:microsoft.com/office/officeart/2005/8/layout/process1"/>
    <dgm:cxn modelId="{55C95168-2198-4D8F-BCDD-CCFEF3C8CD66}" srcId="{4A64E009-94F6-4034-B125-62063C4E9A6E}" destId="{0533E6FC-63C4-48A1-9EFC-920FF71AD746}" srcOrd="3" destOrd="0" parTransId="{3EDC3A20-7138-4BF8-B8AF-6695986A20DC}" sibTransId="{6DCE1F77-5F2D-44B9-B43A-161E5C93AD22}"/>
    <dgm:cxn modelId="{3DCAAA09-CCA5-D44F-9E45-F12255E91034}" type="presOf" srcId="{6DCE1F77-5F2D-44B9-B43A-161E5C93AD22}" destId="{BB3D8711-33F7-4E14-B494-7317E9E058B4}" srcOrd="1" destOrd="0" presId="urn:microsoft.com/office/officeart/2005/8/layout/process1"/>
    <dgm:cxn modelId="{E1D0952E-EA21-C046-AA5E-06A7FC609F5A}" type="presOf" srcId="{136F8514-9791-4890-80D7-BE4893463B81}" destId="{C8C24509-553E-4AA3-98CD-587CC7ADAD8E}" srcOrd="0" destOrd="0" presId="urn:microsoft.com/office/officeart/2005/8/layout/process1"/>
    <dgm:cxn modelId="{381EC97B-8781-4098-BE14-6108D350B212}" srcId="{4A64E009-94F6-4034-B125-62063C4E9A6E}" destId="{C1E8738B-90E9-4647-9D8E-BE6ED30FDE51}" srcOrd="1" destOrd="0" parTransId="{11630E9F-F6DD-4ADE-877B-B594D2ECBC64}" sibTransId="{4B3DA91B-0BB6-4FDC-8FD6-976072582942}"/>
    <dgm:cxn modelId="{BC67FE34-8DEB-7D4D-A5BA-08E62C41C154}" type="presOf" srcId="{058667A9-F469-B449-80BE-A023CED05EA2}" destId="{8C904B62-A873-9941-950A-09EE81FF99F6}" srcOrd="0" destOrd="0" presId="urn:microsoft.com/office/officeart/2005/8/layout/process1"/>
    <dgm:cxn modelId="{3888A859-208B-D145-81FA-F5F64C02352D}" type="presOf" srcId="{B32BF89F-0CFF-4415-9C29-588F1B185D1D}" destId="{1CA33FD4-2F2B-40E1-96EC-654CB8D1878E}" srcOrd="1" destOrd="0" presId="urn:microsoft.com/office/officeart/2005/8/layout/process1"/>
    <dgm:cxn modelId="{D6FA8BD6-698F-EE41-9186-CAE406A2B220}" type="presOf" srcId="{B32BF89F-0CFF-4415-9C29-588F1B185D1D}" destId="{E3231F26-F608-44A6-AA22-13F3C9FDFCD2}" srcOrd="0" destOrd="0" presId="urn:microsoft.com/office/officeart/2005/8/layout/process1"/>
    <dgm:cxn modelId="{1FB67A79-789E-4440-B82F-EDC002ACCAAE}" srcId="{4A64E009-94F6-4034-B125-62063C4E9A6E}" destId="{058667A9-F469-B449-80BE-A023CED05EA2}" srcOrd="6" destOrd="0" parTransId="{5D808FA0-5A5A-3D4C-98B7-2A2FA7CDF4A9}" sibTransId="{9D44D982-465D-6948-8105-303B003BF07B}"/>
    <dgm:cxn modelId="{DEFE457E-03BB-8E47-99ED-7F71F15665BB}" type="presOf" srcId="{99420DD8-DB1C-4346-A446-41B109423F22}" destId="{B490595D-BDB3-431D-8E90-C817D5D08EB4}" srcOrd="0" destOrd="0" presId="urn:microsoft.com/office/officeart/2005/8/layout/process1"/>
    <dgm:cxn modelId="{D86B53AB-AC14-1244-925A-A1E99543F150}" type="presOf" srcId="{0533E6FC-63C4-48A1-9EFC-920FF71AD746}" destId="{43228D14-1FD5-45A0-B483-2FF7F27516A5}" srcOrd="0" destOrd="0" presId="urn:microsoft.com/office/officeart/2005/8/layout/process1"/>
    <dgm:cxn modelId="{EB88046E-8B5A-014F-A71D-411F58780D73}" type="presOf" srcId="{1B9C7B32-967A-4B40-AF21-C41FE1EA9C6D}" destId="{5F2C4AE1-8437-4C08-8DA4-628721A6E7C6}" srcOrd="1" destOrd="0" presId="urn:microsoft.com/office/officeart/2005/8/layout/process1"/>
    <dgm:cxn modelId="{34F3615C-C62E-443A-9B09-30CF9DE54A81}" srcId="{4A64E009-94F6-4034-B125-62063C4E9A6E}" destId="{97EB6BB0-3357-4B41-8C25-71303DF8F7E1}" srcOrd="2" destOrd="0" parTransId="{BB4681F3-A81C-4239-A3E2-09B474B9D3AD}" sibTransId="{B32BF89F-0CFF-4415-9C29-588F1B185D1D}"/>
    <dgm:cxn modelId="{8DF2D333-4E8E-0F41-9083-14CC1E0C21ED}" type="presOf" srcId="{4B3DA91B-0BB6-4FDC-8FD6-976072582942}" destId="{CB743388-85D2-40A4-9436-D0086CFBA560}" srcOrd="1" destOrd="0" presId="urn:microsoft.com/office/officeart/2005/8/layout/process1"/>
    <dgm:cxn modelId="{FDBC31C6-BCF0-774F-97E3-F9D3932AFF15}" type="presParOf" srcId="{722CFD8F-3803-462F-B50C-32641B28B768}" destId="{C8C24509-553E-4AA3-98CD-587CC7ADAD8E}" srcOrd="0" destOrd="0" presId="urn:microsoft.com/office/officeart/2005/8/layout/process1"/>
    <dgm:cxn modelId="{8B66F864-396F-9C40-99F5-AF8EBF835142}" type="presParOf" srcId="{722CFD8F-3803-462F-B50C-32641B28B768}" destId="{D9629498-AA0F-4E14-9D06-A4228145C641}" srcOrd="1" destOrd="0" presId="urn:microsoft.com/office/officeart/2005/8/layout/process1"/>
    <dgm:cxn modelId="{642BED42-FA02-E94D-9B65-0A3E2688C4ED}" type="presParOf" srcId="{D9629498-AA0F-4E14-9D06-A4228145C641}" destId="{5F2C4AE1-8437-4C08-8DA4-628721A6E7C6}" srcOrd="0" destOrd="0" presId="urn:microsoft.com/office/officeart/2005/8/layout/process1"/>
    <dgm:cxn modelId="{2A2201FD-942A-7445-AB7D-D41E616CAC21}" type="presParOf" srcId="{722CFD8F-3803-462F-B50C-32641B28B768}" destId="{4D59B440-6334-4725-AE43-3056D02FD696}" srcOrd="2" destOrd="0" presId="urn:microsoft.com/office/officeart/2005/8/layout/process1"/>
    <dgm:cxn modelId="{CE2CCA56-9A50-674B-8C1D-812466DD1E2D}" type="presParOf" srcId="{722CFD8F-3803-462F-B50C-32641B28B768}" destId="{5F028DB5-97B9-427E-815F-9CFB09B8735C}" srcOrd="3" destOrd="0" presId="urn:microsoft.com/office/officeart/2005/8/layout/process1"/>
    <dgm:cxn modelId="{186F099E-516D-2540-A93D-98B76CB0D7B9}" type="presParOf" srcId="{5F028DB5-97B9-427E-815F-9CFB09B8735C}" destId="{CB743388-85D2-40A4-9436-D0086CFBA560}" srcOrd="0" destOrd="0" presId="urn:microsoft.com/office/officeart/2005/8/layout/process1"/>
    <dgm:cxn modelId="{C6E2E189-8432-4444-A656-1E00D3EBF5CF}" type="presParOf" srcId="{722CFD8F-3803-462F-B50C-32641B28B768}" destId="{CF54B58A-C1B8-44A8-89BA-32AD2A664844}" srcOrd="4" destOrd="0" presId="urn:microsoft.com/office/officeart/2005/8/layout/process1"/>
    <dgm:cxn modelId="{52E3C3DB-0698-F74A-B50B-7D84D9E728E6}" type="presParOf" srcId="{722CFD8F-3803-462F-B50C-32641B28B768}" destId="{E3231F26-F608-44A6-AA22-13F3C9FDFCD2}" srcOrd="5" destOrd="0" presId="urn:microsoft.com/office/officeart/2005/8/layout/process1"/>
    <dgm:cxn modelId="{EBB359B7-2803-8A4D-9BF5-538F265B6343}" type="presParOf" srcId="{E3231F26-F608-44A6-AA22-13F3C9FDFCD2}" destId="{1CA33FD4-2F2B-40E1-96EC-654CB8D1878E}" srcOrd="0" destOrd="0" presId="urn:microsoft.com/office/officeart/2005/8/layout/process1"/>
    <dgm:cxn modelId="{273CAB4D-7951-6A4E-BCBC-89CD6AC04C8B}" type="presParOf" srcId="{722CFD8F-3803-462F-B50C-32641B28B768}" destId="{43228D14-1FD5-45A0-B483-2FF7F27516A5}" srcOrd="6" destOrd="0" presId="urn:microsoft.com/office/officeart/2005/8/layout/process1"/>
    <dgm:cxn modelId="{8F3411CA-4069-AA44-B791-328624F602E1}" type="presParOf" srcId="{722CFD8F-3803-462F-B50C-32641B28B768}" destId="{C1562930-E8C2-401E-92C3-282B6BB062AD}" srcOrd="7" destOrd="0" presId="urn:microsoft.com/office/officeart/2005/8/layout/process1"/>
    <dgm:cxn modelId="{741B2A24-AC6F-0E46-928E-DFDD774BF65E}" type="presParOf" srcId="{C1562930-E8C2-401E-92C3-282B6BB062AD}" destId="{BB3D8711-33F7-4E14-B494-7317E9E058B4}" srcOrd="0" destOrd="0" presId="urn:microsoft.com/office/officeart/2005/8/layout/process1"/>
    <dgm:cxn modelId="{803F3F60-591A-9D46-917A-315128790725}" type="presParOf" srcId="{722CFD8F-3803-462F-B50C-32641B28B768}" destId="{F407878C-F740-4C18-AB92-64C5E2F9BBBB}" srcOrd="8" destOrd="0" presId="urn:microsoft.com/office/officeart/2005/8/layout/process1"/>
    <dgm:cxn modelId="{890D6F22-72CC-E649-97EA-7474B75634F7}" type="presParOf" srcId="{722CFD8F-3803-462F-B50C-32641B28B768}" destId="{D89FB9D3-523C-464D-93E9-34814DD33EA8}" srcOrd="9" destOrd="0" presId="urn:microsoft.com/office/officeart/2005/8/layout/process1"/>
    <dgm:cxn modelId="{EAC2349E-12B7-C947-8104-60B505B4F20C}" type="presParOf" srcId="{D89FB9D3-523C-464D-93E9-34814DD33EA8}" destId="{AD4E7B24-D771-454B-BC6D-00BBDC1E3847}" srcOrd="0" destOrd="0" presId="urn:microsoft.com/office/officeart/2005/8/layout/process1"/>
    <dgm:cxn modelId="{1A55C1B4-CD55-8441-936E-2C914DB5B169}" type="presParOf" srcId="{722CFD8F-3803-462F-B50C-32641B28B768}" destId="{B490595D-BDB3-431D-8E90-C817D5D08EB4}" srcOrd="10" destOrd="0" presId="urn:microsoft.com/office/officeart/2005/8/layout/process1"/>
    <dgm:cxn modelId="{8AF6D219-22F0-4143-AFEA-82501BAE7D71}" type="presParOf" srcId="{722CFD8F-3803-462F-B50C-32641B28B768}" destId="{95970F7A-E52B-6446-B682-8868752C8252}" srcOrd="11" destOrd="0" presId="urn:microsoft.com/office/officeart/2005/8/layout/process1"/>
    <dgm:cxn modelId="{C21733F1-1161-C545-B81C-03ED3A601AE9}" type="presParOf" srcId="{95970F7A-E52B-6446-B682-8868752C8252}" destId="{A8B47042-FA99-A94E-8177-30108B0C1DF9}" srcOrd="0" destOrd="0" presId="urn:microsoft.com/office/officeart/2005/8/layout/process1"/>
    <dgm:cxn modelId="{1BEA736C-6F4F-694C-AA2B-CB03D65E92C7}" type="presParOf" srcId="{722CFD8F-3803-462F-B50C-32641B28B768}" destId="{8C904B62-A873-9941-950A-09EE81FF99F6}" srcOrd="1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A64E009-94F6-4034-B125-62063C4E9A6E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136F8514-9791-4890-80D7-BE4893463B81}">
      <dgm:prSet phldrT="[テキスト]" custT="1"/>
      <dgm:spPr>
        <a:solidFill>
          <a:schemeClr val="accent1"/>
        </a:solidFill>
      </dgm:spPr>
      <dgm:t>
        <a:bodyPr vert="eaVert"/>
        <a:lstStyle/>
        <a:p>
          <a:r>
            <a:rPr kumimoji="1" lang="ja-JP" altLang="en-US" sz="2000" b="1" dirty="0" smtClean="0"/>
            <a:t>現状把握</a:t>
          </a:r>
          <a:endParaRPr kumimoji="1" lang="ja-JP" altLang="en-US" sz="2000" b="1" dirty="0"/>
        </a:p>
      </dgm:t>
    </dgm:pt>
    <dgm:pt modelId="{BF4062FC-278A-4634-903A-83236A148D28}" type="parTrans" cxnId="{75B64174-DC13-4228-AEC1-D65EEC769D61}">
      <dgm:prSet/>
      <dgm:spPr/>
      <dgm:t>
        <a:bodyPr/>
        <a:lstStyle/>
        <a:p>
          <a:endParaRPr kumimoji="1" lang="ja-JP" altLang="en-US"/>
        </a:p>
      </dgm:t>
    </dgm:pt>
    <dgm:pt modelId="{1B9C7B32-967A-4B40-AF21-C41FE1EA9C6D}" type="sibTrans" cxnId="{75B64174-DC13-4228-AEC1-D65EEC769D61}">
      <dgm:prSet/>
      <dgm:spPr/>
      <dgm:t>
        <a:bodyPr/>
        <a:lstStyle/>
        <a:p>
          <a:endParaRPr kumimoji="1" lang="ja-JP" altLang="en-US" dirty="0"/>
        </a:p>
      </dgm:t>
    </dgm:pt>
    <dgm:pt modelId="{C1E8738B-90E9-4647-9D8E-BE6ED30FDE51}">
      <dgm:prSet phldrT="[テキスト]" custT="1"/>
      <dgm:spPr/>
      <dgm:t>
        <a:bodyPr vert="eaVert"/>
        <a:lstStyle/>
        <a:p>
          <a:r>
            <a:rPr kumimoji="1" lang="ja-JP" altLang="en-US" sz="2000" b="1" dirty="0" smtClean="0"/>
            <a:t>問題提起</a:t>
          </a:r>
          <a:endParaRPr kumimoji="1" lang="ja-JP" altLang="en-US" sz="2000" b="1" dirty="0"/>
        </a:p>
      </dgm:t>
    </dgm:pt>
    <dgm:pt modelId="{11630E9F-F6DD-4ADE-877B-B594D2ECBC64}" type="parTrans" cxnId="{381EC97B-8781-4098-BE14-6108D350B212}">
      <dgm:prSet/>
      <dgm:spPr/>
      <dgm:t>
        <a:bodyPr/>
        <a:lstStyle/>
        <a:p>
          <a:endParaRPr kumimoji="1" lang="ja-JP" altLang="en-US"/>
        </a:p>
      </dgm:t>
    </dgm:pt>
    <dgm:pt modelId="{4B3DA91B-0BB6-4FDC-8FD6-976072582942}" type="sibTrans" cxnId="{381EC97B-8781-4098-BE14-6108D350B212}">
      <dgm:prSet/>
      <dgm:spPr/>
      <dgm:t>
        <a:bodyPr/>
        <a:lstStyle/>
        <a:p>
          <a:endParaRPr kumimoji="1" lang="ja-JP" altLang="en-US"/>
        </a:p>
      </dgm:t>
    </dgm:pt>
    <dgm:pt modelId="{97EB6BB0-3357-4B41-8C25-71303DF8F7E1}">
      <dgm:prSet phldrT="[テキスト]" custT="1"/>
      <dgm:spPr/>
      <dgm:t>
        <a:bodyPr/>
        <a:lstStyle/>
        <a:p>
          <a:r>
            <a:rPr kumimoji="1" lang="ja-JP" altLang="en-US" sz="2000" b="1" dirty="0" smtClean="0"/>
            <a:t>つくば市の取り組み</a:t>
          </a:r>
          <a:endParaRPr kumimoji="1" lang="ja-JP" altLang="en-US" sz="2000" b="1" dirty="0"/>
        </a:p>
      </dgm:t>
    </dgm:pt>
    <dgm:pt modelId="{BB4681F3-A81C-4239-A3E2-09B474B9D3AD}" type="parTrans" cxnId="{34F3615C-C62E-443A-9B09-30CF9DE54A81}">
      <dgm:prSet/>
      <dgm:spPr/>
      <dgm:t>
        <a:bodyPr/>
        <a:lstStyle/>
        <a:p>
          <a:endParaRPr kumimoji="1" lang="ja-JP" altLang="en-US"/>
        </a:p>
      </dgm:t>
    </dgm:pt>
    <dgm:pt modelId="{B32BF89F-0CFF-4415-9C29-588F1B185D1D}" type="sibTrans" cxnId="{34F3615C-C62E-443A-9B09-30CF9DE54A81}">
      <dgm:prSet/>
      <dgm:spPr/>
      <dgm:t>
        <a:bodyPr/>
        <a:lstStyle/>
        <a:p>
          <a:endParaRPr kumimoji="1" lang="ja-JP" altLang="en-US"/>
        </a:p>
      </dgm:t>
    </dgm:pt>
    <dgm:pt modelId="{0533E6FC-63C4-48A1-9EFC-920FF71AD746}">
      <dgm:prSet phldrT="[テキスト]" custT="1"/>
      <dgm:spPr>
        <a:solidFill>
          <a:schemeClr val="accent1"/>
        </a:solidFill>
      </dgm:spPr>
      <dgm:t>
        <a:bodyPr vert="eaVert"/>
        <a:lstStyle/>
        <a:p>
          <a:r>
            <a:rPr kumimoji="1" lang="ja-JP" altLang="en-US" sz="2000" b="1" dirty="0" smtClean="0"/>
            <a:t>仮説（平日）</a:t>
          </a:r>
          <a:endParaRPr kumimoji="1" lang="ja-JP" altLang="en-US" sz="2000" b="1" dirty="0"/>
        </a:p>
      </dgm:t>
    </dgm:pt>
    <dgm:pt modelId="{3EDC3A20-7138-4BF8-B8AF-6695986A20DC}" type="parTrans" cxnId="{55C95168-2198-4D8F-BCDD-CCFEF3C8CD66}">
      <dgm:prSet/>
      <dgm:spPr/>
      <dgm:t>
        <a:bodyPr/>
        <a:lstStyle/>
        <a:p>
          <a:endParaRPr kumimoji="1" lang="ja-JP" altLang="en-US"/>
        </a:p>
      </dgm:t>
    </dgm:pt>
    <dgm:pt modelId="{6DCE1F77-5F2D-44B9-B43A-161E5C93AD22}" type="sibTrans" cxnId="{55C95168-2198-4D8F-BCDD-CCFEF3C8CD66}">
      <dgm:prSet/>
      <dgm:spPr/>
      <dgm:t>
        <a:bodyPr/>
        <a:lstStyle/>
        <a:p>
          <a:endParaRPr kumimoji="1" lang="ja-JP" altLang="en-US"/>
        </a:p>
      </dgm:t>
    </dgm:pt>
    <dgm:pt modelId="{A2B8F694-BCC3-44AF-B17C-6F28A5CD8086}">
      <dgm:prSet phldrT="[テキスト]" custT="1"/>
      <dgm:spPr>
        <a:solidFill>
          <a:schemeClr val="accent2"/>
        </a:solidFill>
      </dgm:spPr>
      <dgm:t>
        <a:bodyPr vert="eaVert"/>
        <a:lstStyle/>
        <a:p>
          <a:r>
            <a:rPr kumimoji="1" lang="ja-JP" altLang="en-US" sz="2000" b="1" dirty="0" smtClean="0"/>
            <a:t>仮説（休日）</a:t>
          </a:r>
          <a:endParaRPr kumimoji="1" lang="ja-JP" altLang="en-US" sz="2000" b="1" dirty="0"/>
        </a:p>
      </dgm:t>
    </dgm:pt>
    <dgm:pt modelId="{1AE14290-C4C2-44EB-B529-291F2CACD563}" type="parTrans" cxnId="{E9C9B8C7-FF00-45D8-8319-4DF4974D443E}">
      <dgm:prSet/>
      <dgm:spPr/>
      <dgm:t>
        <a:bodyPr/>
        <a:lstStyle/>
        <a:p>
          <a:endParaRPr kumimoji="1" lang="ja-JP" altLang="en-US"/>
        </a:p>
      </dgm:t>
    </dgm:pt>
    <dgm:pt modelId="{EF606949-2C24-4C5E-AFB1-76EEB71F48BD}" type="sibTrans" cxnId="{E9C9B8C7-FF00-45D8-8319-4DF4974D443E}">
      <dgm:prSet/>
      <dgm:spPr/>
      <dgm:t>
        <a:bodyPr/>
        <a:lstStyle/>
        <a:p>
          <a:endParaRPr kumimoji="1" lang="ja-JP" altLang="en-US"/>
        </a:p>
      </dgm:t>
    </dgm:pt>
    <dgm:pt modelId="{99420DD8-DB1C-4346-A446-41B109423F22}">
      <dgm:prSet phldrT="[テキスト]" custT="1"/>
      <dgm:spPr/>
      <dgm:t>
        <a:bodyPr vert="eaVert"/>
        <a:lstStyle/>
        <a:p>
          <a:r>
            <a:rPr kumimoji="1" lang="ja-JP" altLang="en-US" sz="2000" b="1" dirty="0" smtClean="0"/>
            <a:t>調査</a:t>
          </a:r>
          <a:endParaRPr kumimoji="1" lang="ja-JP" altLang="en-US" sz="2000" b="1" dirty="0"/>
        </a:p>
      </dgm:t>
    </dgm:pt>
    <dgm:pt modelId="{0A6827C1-BEE1-45C1-90F4-7C6ED8EE3E7F}" type="parTrans" cxnId="{AC9E6BAB-1E8C-4CB3-9CC7-8E16E051DB89}">
      <dgm:prSet/>
      <dgm:spPr/>
      <dgm:t>
        <a:bodyPr/>
        <a:lstStyle/>
        <a:p>
          <a:endParaRPr kumimoji="1" lang="ja-JP" altLang="en-US"/>
        </a:p>
      </dgm:t>
    </dgm:pt>
    <dgm:pt modelId="{2852E75E-0928-443E-9801-88111F7FD1EC}" type="sibTrans" cxnId="{AC9E6BAB-1E8C-4CB3-9CC7-8E16E051DB89}">
      <dgm:prSet/>
      <dgm:spPr/>
      <dgm:t>
        <a:bodyPr/>
        <a:lstStyle/>
        <a:p>
          <a:endParaRPr kumimoji="1" lang="ja-JP" altLang="en-US"/>
        </a:p>
      </dgm:t>
    </dgm:pt>
    <dgm:pt modelId="{058667A9-F469-B449-80BE-A023CED05EA2}">
      <dgm:prSet phldrT="[テキスト]"/>
      <dgm:spPr/>
      <dgm:t>
        <a:bodyPr vert="eaVert"/>
        <a:lstStyle/>
        <a:p>
          <a:r>
            <a:rPr kumimoji="1" lang="ja-JP" altLang="en-US" b="1" dirty="0" smtClean="0"/>
            <a:t>今後の予定</a:t>
          </a:r>
          <a:endParaRPr kumimoji="1" lang="ja-JP" altLang="en-US" b="1" dirty="0"/>
        </a:p>
      </dgm:t>
    </dgm:pt>
    <dgm:pt modelId="{5D808FA0-5A5A-3D4C-98B7-2A2FA7CDF4A9}" type="parTrans" cxnId="{1FB67A79-789E-4440-B82F-EDC002ACCAAE}">
      <dgm:prSet/>
      <dgm:spPr/>
      <dgm:t>
        <a:bodyPr/>
        <a:lstStyle/>
        <a:p>
          <a:endParaRPr kumimoji="1" lang="ja-JP" altLang="en-US"/>
        </a:p>
      </dgm:t>
    </dgm:pt>
    <dgm:pt modelId="{9D44D982-465D-6948-8105-303B003BF07B}" type="sibTrans" cxnId="{1FB67A79-789E-4440-B82F-EDC002ACCAAE}">
      <dgm:prSet/>
      <dgm:spPr/>
      <dgm:t>
        <a:bodyPr/>
        <a:lstStyle/>
        <a:p>
          <a:endParaRPr kumimoji="1" lang="ja-JP" altLang="en-US"/>
        </a:p>
      </dgm:t>
    </dgm:pt>
    <dgm:pt modelId="{722CFD8F-3803-462F-B50C-32641B28B768}" type="pres">
      <dgm:prSet presAssocID="{4A64E009-94F6-4034-B125-62063C4E9A6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C8C24509-553E-4AA3-98CD-587CC7ADAD8E}" type="pres">
      <dgm:prSet presAssocID="{136F8514-9791-4890-80D7-BE4893463B81}" presName="node" presStyleLbl="node1" presStyleIdx="0" presStyleCnt="7" custScaleX="21529" custScaleY="26068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D9629498-AA0F-4E14-9D06-A4228145C641}" type="pres">
      <dgm:prSet presAssocID="{1B9C7B32-967A-4B40-AF21-C41FE1EA9C6D}" presName="sibTrans" presStyleLbl="sibTrans2D1" presStyleIdx="0" presStyleCnt="6"/>
      <dgm:spPr/>
      <dgm:t>
        <a:bodyPr/>
        <a:lstStyle/>
        <a:p>
          <a:endParaRPr kumimoji="1" lang="ja-JP" altLang="en-US"/>
        </a:p>
      </dgm:t>
    </dgm:pt>
    <dgm:pt modelId="{5F2C4AE1-8437-4C08-8DA4-628721A6E7C6}" type="pres">
      <dgm:prSet presAssocID="{1B9C7B32-967A-4B40-AF21-C41FE1EA9C6D}" presName="connectorText" presStyleLbl="sibTrans2D1" presStyleIdx="0" presStyleCnt="6"/>
      <dgm:spPr/>
      <dgm:t>
        <a:bodyPr/>
        <a:lstStyle/>
        <a:p>
          <a:endParaRPr kumimoji="1" lang="ja-JP" altLang="en-US"/>
        </a:p>
      </dgm:t>
    </dgm:pt>
    <dgm:pt modelId="{4D59B440-6334-4725-AE43-3056D02FD696}" type="pres">
      <dgm:prSet presAssocID="{C1E8738B-90E9-4647-9D8E-BE6ED30FDE51}" presName="node" presStyleLbl="node1" presStyleIdx="1" presStyleCnt="7" custScaleX="21529" custScaleY="260682" custLinFactNeighborX="800" custLinFactNeighborY="-129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5F028DB5-97B9-427E-815F-9CFB09B8735C}" type="pres">
      <dgm:prSet presAssocID="{4B3DA91B-0BB6-4FDC-8FD6-976072582942}" presName="sibTrans" presStyleLbl="sibTrans2D1" presStyleIdx="1" presStyleCnt="6"/>
      <dgm:spPr/>
      <dgm:t>
        <a:bodyPr/>
        <a:lstStyle/>
        <a:p>
          <a:endParaRPr kumimoji="1" lang="ja-JP" altLang="en-US"/>
        </a:p>
      </dgm:t>
    </dgm:pt>
    <dgm:pt modelId="{CB743388-85D2-40A4-9436-D0086CFBA560}" type="pres">
      <dgm:prSet presAssocID="{4B3DA91B-0BB6-4FDC-8FD6-976072582942}" presName="connectorText" presStyleLbl="sibTrans2D1" presStyleIdx="1" presStyleCnt="6"/>
      <dgm:spPr/>
      <dgm:t>
        <a:bodyPr/>
        <a:lstStyle/>
        <a:p>
          <a:endParaRPr kumimoji="1" lang="ja-JP" altLang="en-US"/>
        </a:p>
      </dgm:t>
    </dgm:pt>
    <dgm:pt modelId="{CF54B58A-C1B8-44A8-89BA-32AD2A664844}" type="pres">
      <dgm:prSet presAssocID="{97EB6BB0-3357-4B41-8C25-71303DF8F7E1}" presName="node" presStyleLbl="node1" presStyleIdx="2" presStyleCnt="7" custScaleX="21529" custScaleY="260682" custLinFactNeighborX="-211" custLinFactNeighborY="-529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3231F26-F608-44A6-AA22-13F3C9FDFCD2}" type="pres">
      <dgm:prSet presAssocID="{B32BF89F-0CFF-4415-9C29-588F1B185D1D}" presName="sibTrans" presStyleLbl="sibTrans2D1" presStyleIdx="2" presStyleCnt="6"/>
      <dgm:spPr/>
      <dgm:t>
        <a:bodyPr/>
        <a:lstStyle/>
        <a:p>
          <a:endParaRPr kumimoji="1" lang="ja-JP" altLang="en-US"/>
        </a:p>
      </dgm:t>
    </dgm:pt>
    <dgm:pt modelId="{1CA33FD4-2F2B-40E1-96EC-654CB8D1878E}" type="pres">
      <dgm:prSet presAssocID="{B32BF89F-0CFF-4415-9C29-588F1B185D1D}" presName="connectorText" presStyleLbl="sibTrans2D1" presStyleIdx="2" presStyleCnt="6"/>
      <dgm:spPr/>
      <dgm:t>
        <a:bodyPr/>
        <a:lstStyle/>
        <a:p>
          <a:endParaRPr kumimoji="1" lang="ja-JP" altLang="en-US"/>
        </a:p>
      </dgm:t>
    </dgm:pt>
    <dgm:pt modelId="{43228D14-1FD5-45A0-B483-2FF7F27516A5}" type="pres">
      <dgm:prSet presAssocID="{0533E6FC-63C4-48A1-9EFC-920FF71AD746}" presName="node" presStyleLbl="node1" presStyleIdx="3" presStyleCnt="7" custScaleX="21529" custScaleY="26068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C1562930-E8C2-401E-92C3-282B6BB062AD}" type="pres">
      <dgm:prSet presAssocID="{6DCE1F77-5F2D-44B9-B43A-161E5C93AD22}" presName="sibTrans" presStyleLbl="sibTrans2D1" presStyleIdx="3" presStyleCnt="6"/>
      <dgm:spPr/>
      <dgm:t>
        <a:bodyPr/>
        <a:lstStyle/>
        <a:p>
          <a:endParaRPr kumimoji="1" lang="ja-JP" altLang="en-US"/>
        </a:p>
      </dgm:t>
    </dgm:pt>
    <dgm:pt modelId="{BB3D8711-33F7-4E14-B494-7317E9E058B4}" type="pres">
      <dgm:prSet presAssocID="{6DCE1F77-5F2D-44B9-B43A-161E5C93AD22}" presName="connectorText" presStyleLbl="sibTrans2D1" presStyleIdx="3" presStyleCnt="6"/>
      <dgm:spPr/>
      <dgm:t>
        <a:bodyPr/>
        <a:lstStyle/>
        <a:p>
          <a:endParaRPr kumimoji="1" lang="ja-JP" altLang="en-US"/>
        </a:p>
      </dgm:t>
    </dgm:pt>
    <dgm:pt modelId="{F407878C-F740-4C18-AB92-64C5E2F9BBBB}" type="pres">
      <dgm:prSet presAssocID="{A2B8F694-BCC3-44AF-B17C-6F28A5CD8086}" presName="node" presStyleLbl="node1" presStyleIdx="4" presStyleCnt="7" custScaleX="21529" custScaleY="26068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D89FB9D3-523C-464D-93E9-34814DD33EA8}" type="pres">
      <dgm:prSet presAssocID="{EF606949-2C24-4C5E-AFB1-76EEB71F48BD}" presName="sibTrans" presStyleLbl="sibTrans2D1" presStyleIdx="4" presStyleCnt="6"/>
      <dgm:spPr/>
      <dgm:t>
        <a:bodyPr/>
        <a:lstStyle/>
        <a:p>
          <a:endParaRPr kumimoji="1" lang="ja-JP" altLang="en-US"/>
        </a:p>
      </dgm:t>
    </dgm:pt>
    <dgm:pt modelId="{AD4E7B24-D771-454B-BC6D-00BBDC1E3847}" type="pres">
      <dgm:prSet presAssocID="{EF606949-2C24-4C5E-AFB1-76EEB71F48BD}" presName="connectorText" presStyleLbl="sibTrans2D1" presStyleIdx="4" presStyleCnt="6"/>
      <dgm:spPr/>
      <dgm:t>
        <a:bodyPr/>
        <a:lstStyle/>
        <a:p>
          <a:endParaRPr kumimoji="1" lang="ja-JP" altLang="en-US"/>
        </a:p>
      </dgm:t>
    </dgm:pt>
    <dgm:pt modelId="{B490595D-BDB3-431D-8E90-C817D5D08EB4}" type="pres">
      <dgm:prSet presAssocID="{99420DD8-DB1C-4346-A446-41B109423F22}" presName="node" presStyleLbl="node1" presStyleIdx="5" presStyleCnt="7" custScaleX="21529" custScaleY="26068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95970F7A-E52B-6446-B682-8868752C8252}" type="pres">
      <dgm:prSet presAssocID="{2852E75E-0928-443E-9801-88111F7FD1EC}" presName="sibTrans" presStyleLbl="sibTrans2D1" presStyleIdx="5" presStyleCnt="6"/>
      <dgm:spPr/>
      <dgm:t>
        <a:bodyPr/>
        <a:lstStyle/>
        <a:p>
          <a:endParaRPr kumimoji="1" lang="ja-JP" altLang="en-US"/>
        </a:p>
      </dgm:t>
    </dgm:pt>
    <dgm:pt modelId="{A8B47042-FA99-A94E-8177-30108B0C1DF9}" type="pres">
      <dgm:prSet presAssocID="{2852E75E-0928-443E-9801-88111F7FD1EC}" presName="connectorText" presStyleLbl="sibTrans2D1" presStyleIdx="5" presStyleCnt="6"/>
      <dgm:spPr/>
      <dgm:t>
        <a:bodyPr/>
        <a:lstStyle/>
        <a:p>
          <a:endParaRPr kumimoji="1" lang="ja-JP" altLang="en-US"/>
        </a:p>
      </dgm:t>
    </dgm:pt>
    <dgm:pt modelId="{8C904B62-A873-9941-950A-09EE81FF99F6}" type="pres">
      <dgm:prSet presAssocID="{058667A9-F469-B449-80BE-A023CED05EA2}" presName="node" presStyleLbl="node1" presStyleIdx="6" presStyleCnt="7" custScaleX="21529" custScaleY="26068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E9C9B8C7-FF00-45D8-8319-4DF4974D443E}" srcId="{4A64E009-94F6-4034-B125-62063C4E9A6E}" destId="{A2B8F694-BCC3-44AF-B17C-6F28A5CD8086}" srcOrd="4" destOrd="0" parTransId="{1AE14290-C4C2-44EB-B529-291F2CACD563}" sibTransId="{EF606949-2C24-4C5E-AFB1-76EEB71F48BD}"/>
    <dgm:cxn modelId="{949CDD7D-114B-794A-BB78-53CB5107D011}" type="presOf" srcId="{B32BF89F-0CFF-4415-9C29-588F1B185D1D}" destId="{1CA33FD4-2F2B-40E1-96EC-654CB8D1878E}" srcOrd="1" destOrd="0" presId="urn:microsoft.com/office/officeart/2005/8/layout/process1"/>
    <dgm:cxn modelId="{3E46E776-F44E-4E4B-A092-7DD95F358E63}" type="presOf" srcId="{4B3DA91B-0BB6-4FDC-8FD6-976072582942}" destId="{5F028DB5-97B9-427E-815F-9CFB09B8735C}" srcOrd="0" destOrd="0" presId="urn:microsoft.com/office/officeart/2005/8/layout/process1"/>
    <dgm:cxn modelId="{1DC997FD-2DAC-F749-A891-48D532DF6D9F}" type="presOf" srcId="{1B9C7B32-967A-4B40-AF21-C41FE1EA9C6D}" destId="{5F2C4AE1-8437-4C08-8DA4-628721A6E7C6}" srcOrd="1" destOrd="0" presId="urn:microsoft.com/office/officeart/2005/8/layout/process1"/>
    <dgm:cxn modelId="{1404FE89-3B63-1345-A3FD-C2ADC269A93E}" type="presOf" srcId="{97EB6BB0-3357-4B41-8C25-71303DF8F7E1}" destId="{CF54B58A-C1B8-44A8-89BA-32AD2A664844}" srcOrd="0" destOrd="0" presId="urn:microsoft.com/office/officeart/2005/8/layout/process1"/>
    <dgm:cxn modelId="{75B64174-DC13-4228-AEC1-D65EEC769D61}" srcId="{4A64E009-94F6-4034-B125-62063C4E9A6E}" destId="{136F8514-9791-4890-80D7-BE4893463B81}" srcOrd="0" destOrd="0" parTransId="{BF4062FC-278A-4634-903A-83236A148D28}" sibTransId="{1B9C7B32-967A-4B40-AF21-C41FE1EA9C6D}"/>
    <dgm:cxn modelId="{C80A7DC6-C496-1F41-995E-C392ACCCBAAA}" type="presOf" srcId="{C1E8738B-90E9-4647-9D8E-BE6ED30FDE51}" destId="{4D59B440-6334-4725-AE43-3056D02FD696}" srcOrd="0" destOrd="0" presId="urn:microsoft.com/office/officeart/2005/8/layout/process1"/>
    <dgm:cxn modelId="{AC9E6BAB-1E8C-4CB3-9CC7-8E16E051DB89}" srcId="{4A64E009-94F6-4034-B125-62063C4E9A6E}" destId="{99420DD8-DB1C-4346-A446-41B109423F22}" srcOrd="5" destOrd="0" parTransId="{0A6827C1-BEE1-45C1-90F4-7C6ED8EE3E7F}" sibTransId="{2852E75E-0928-443E-9801-88111F7FD1EC}"/>
    <dgm:cxn modelId="{FAB0B599-73F9-C54C-8701-B1E1F8CA7BB3}" type="presOf" srcId="{EF606949-2C24-4C5E-AFB1-76EEB71F48BD}" destId="{D89FB9D3-523C-464D-93E9-34814DD33EA8}" srcOrd="0" destOrd="0" presId="urn:microsoft.com/office/officeart/2005/8/layout/process1"/>
    <dgm:cxn modelId="{55C95168-2198-4D8F-BCDD-CCFEF3C8CD66}" srcId="{4A64E009-94F6-4034-B125-62063C4E9A6E}" destId="{0533E6FC-63C4-48A1-9EFC-920FF71AD746}" srcOrd="3" destOrd="0" parTransId="{3EDC3A20-7138-4BF8-B8AF-6695986A20DC}" sibTransId="{6DCE1F77-5F2D-44B9-B43A-161E5C93AD22}"/>
    <dgm:cxn modelId="{381EC97B-8781-4098-BE14-6108D350B212}" srcId="{4A64E009-94F6-4034-B125-62063C4E9A6E}" destId="{C1E8738B-90E9-4647-9D8E-BE6ED30FDE51}" srcOrd="1" destOrd="0" parTransId="{11630E9F-F6DD-4ADE-877B-B594D2ECBC64}" sibTransId="{4B3DA91B-0BB6-4FDC-8FD6-976072582942}"/>
    <dgm:cxn modelId="{BB673C92-AE1A-5241-9013-5DCB17D7D7B9}" type="presOf" srcId="{4A64E009-94F6-4034-B125-62063C4E9A6E}" destId="{722CFD8F-3803-462F-B50C-32641B28B768}" srcOrd="0" destOrd="0" presId="urn:microsoft.com/office/officeart/2005/8/layout/process1"/>
    <dgm:cxn modelId="{2650F1E1-C0F5-544A-AC8A-30E0055C1C04}" type="presOf" srcId="{B32BF89F-0CFF-4415-9C29-588F1B185D1D}" destId="{E3231F26-F608-44A6-AA22-13F3C9FDFCD2}" srcOrd="0" destOrd="0" presId="urn:microsoft.com/office/officeart/2005/8/layout/process1"/>
    <dgm:cxn modelId="{D27E61D0-1108-6549-98E9-B0F2E0FB14CA}" type="presOf" srcId="{058667A9-F469-B449-80BE-A023CED05EA2}" destId="{8C904B62-A873-9941-950A-09EE81FF99F6}" srcOrd="0" destOrd="0" presId="urn:microsoft.com/office/officeart/2005/8/layout/process1"/>
    <dgm:cxn modelId="{2BCDB128-75FE-4F44-9C24-BEC9C908A6D3}" type="presOf" srcId="{6DCE1F77-5F2D-44B9-B43A-161E5C93AD22}" destId="{C1562930-E8C2-401E-92C3-282B6BB062AD}" srcOrd="0" destOrd="0" presId="urn:microsoft.com/office/officeart/2005/8/layout/process1"/>
    <dgm:cxn modelId="{0B5B4DDD-A3CF-D849-85C2-9E4009F2BA00}" type="presOf" srcId="{136F8514-9791-4890-80D7-BE4893463B81}" destId="{C8C24509-553E-4AA3-98CD-587CC7ADAD8E}" srcOrd="0" destOrd="0" presId="urn:microsoft.com/office/officeart/2005/8/layout/process1"/>
    <dgm:cxn modelId="{9BEA9802-AAC0-4740-9454-B867FAF82A12}" type="presOf" srcId="{4B3DA91B-0BB6-4FDC-8FD6-976072582942}" destId="{CB743388-85D2-40A4-9436-D0086CFBA560}" srcOrd="1" destOrd="0" presId="urn:microsoft.com/office/officeart/2005/8/layout/process1"/>
    <dgm:cxn modelId="{1FB67A79-789E-4440-B82F-EDC002ACCAAE}" srcId="{4A64E009-94F6-4034-B125-62063C4E9A6E}" destId="{058667A9-F469-B449-80BE-A023CED05EA2}" srcOrd="6" destOrd="0" parTransId="{5D808FA0-5A5A-3D4C-98B7-2A2FA7CDF4A9}" sibTransId="{9D44D982-465D-6948-8105-303B003BF07B}"/>
    <dgm:cxn modelId="{0D976E4A-75E4-FF4F-BC47-1ADF44459653}" type="presOf" srcId="{1B9C7B32-967A-4B40-AF21-C41FE1EA9C6D}" destId="{D9629498-AA0F-4E14-9D06-A4228145C641}" srcOrd="0" destOrd="0" presId="urn:microsoft.com/office/officeart/2005/8/layout/process1"/>
    <dgm:cxn modelId="{599F7F1A-0D65-E744-8557-DF2D2D0C8CB3}" type="presOf" srcId="{99420DD8-DB1C-4346-A446-41B109423F22}" destId="{B490595D-BDB3-431D-8E90-C817D5D08EB4}" srcOrd="0" destOrd="0" presId="urn:microsoft.com/office/officeart/2005/8/layout/process1"/>
    <dgm:cxn modelId="{E43CCC1E-6FC7-5C47-A151-1A35719C6131}" type="presOf" srcId="{0533E6FC-63C4-48A1-9EFC-920FF71AD746}" destId="{43228D14-1FD5-45A0-B483-2FF7F27516A5}" srcOrd="0" destOrd="0" presId="urn:microsoft.com/office/officeart/2005/8/layout/process1"/>
    <dgm:cxn modelId="{E1D18600-C183-BB42-8BD1-913709D1FDC4}" type="presOf" srcId="{EF606949-2C24-4C5E-AFB1-76EEB71F48BD}" destId="{AD4E7B24-D771-454B-BC6D-00BBDC1E3847}" srcOrd="1" destOrd="0" presId="urn:microsoft.com/office/officeart/2005/8/layout/process1"/>
    <dgm:cxn modelId="{34F3615C-C62E-443A-9B09-30CF9DE54A81}" srcId="{4A64E009-94F6-4034-B125-62063C4E9A6E}" destId="{97EB6BB0-3357-4B41-8C25-71303DF8F7E1}" srcOrd="2" destOrd="0" parTransId="{BB4681F3-A81C-4239-A3E2-09B474B9D3AD}" sibTransId="{B32BF89F-0CFF-4415-9C29-588F1B185D1D}"/>
    <dgm:cxn modelId="{D76278A6-118C-8D4F-AE36-1EB09681067E}" type="presOf" srcId="{6DCE1F77-5F2D-44B9-B43A-161E5C93AD22}" destId="{BB3D8711-33F7-4E14-B494-7317E9E058B4}" srcOrd="1" destOrd="0" presId="urn:microsoft.com/office/officeart/2005/8/layout/process1"/>
    <dgm:cxn modelId="{F76901D6-9B16-CD47-B9F9-837DC69E1217}" type="presOf" srcId="{2852E75E-0928-443E-9801-88111F7FD1EC}" destId="{A8B47042-FA99-A94E-8177-30108B0C1DF9}" srcOrd="1" destOrd="0" presId="urn:microsoft.com/office/officeart/2005/8/layout/process1"/>
    <dgm:cxn modelId="{7D80D1C5-5D53-F148-A04C-D227BC0EF6B7}" type="presOf" srcId="{A2B8F694-BCC3-44AF-B17C-6F28A5CD8086}" destId="{F407878C-F740-4C18-AB92-64C5E2F9BBBB}" srcOrd="0" destOrd="0" presId="urn:microsoft.com/office/officeart/2005/8/layout/process1"/>
    <dgm:cxn modelId="{2469311E-26DF-1444-AB62-23F790AD98E0}" type="presOf" srcId="{2852E75E-0928-443E-9801-88111F7FD1EC}" destId="{95970F7A-E52B-6446-B682-8868752C8252}" srcOrd="0" destOrd="0" presId="urn:microsoft.com/office/officeart/2005/8/layout/process1"/>
    <dgm:cxn modelId="{FEBE0180-35A2-5F49-B304-5D9B50DFF7BF}" type="presParOf" srcId="{722CFD8F-3803-462F-B50C-32641B28B768}" destId="{C8C24509-553E-4AA3-98CD-587CC7ADAD8E}" srcOrd="0" destOrd="0" presId="urn:microsoft.com/office/officeart/2005/8/layout/process1"/>
    <dgm:cxn modelId="{DFA85EA2-5B71-8A45-8618-4D6205763173}" type="presParOf" srcId="{722CFD8F-3803-462F-B50C-32641B28B768}" destId="{D9629498-AA0F-4E14-9D06-A4228145C641}" srcOrd="1" destOrd="0" presId="urn:microsoft.com/office/officeart/2005/8/layout/process1"/>
    <dgm:cxn modelId="{A07DFD16-D7DB-5443-902C-FE31463FB183}" type="presParOf" srcId="{D9629498-AA0F-4E14-9D06-A4228145C641}" destId="{5F2C4AE1-8437-4C08-8DA4-628721A6E7C6}" srcOrd="0" destOrd="0" presId="urn:microsoft.com/office/officeart/2005/8/layout/process1"/>
    <dgm:cxn modelId="{47A32F06-F92C-F843-BC6B-FCCFAD9DAE1C}" type="presParOf" srcId="{722CFD8F-3803-462F-B50C-32641B28B768}" destId="{4D59B440-6334-4725-AE43-3056D02FD696}" srcOrd="2" destOrd="0" presId="urn:microsoft.com/office/officeart/2005/8/layout/process1"/>
    <dgm:cxn modelId="{DAE3F0DC-D5C0-8248-9B38-9134FA05CB13}" type="presParOf" srcId="{722CFD8F-3803-462F-B50C-32641B28B768}" destId="{5F028DB5-97B9-427E-815F-9CFB09B8735C}" srcOrd="3" destOrd="0" presId="urn:microsoft.com/office/officeart/2005/8/layout/process1"/>
    <dgm:cxn modelId="{F36303D2-1A50-5C41-A99B-5419A59BA885}" type="presParOf" srcId="{5F028DB5-97B9-427E-815F-9CFB09B8735C}" destId="{CB743388-85D2-40A4-9436-D0086CFBA560}" srcOrd="0" destOrd="0" presId="urn:microsoft.com/office/officeart/2005/8/layout/process1"/>
    <dgm:cxn modelId="{0AB54F80-4F42-1345-A4E9-3931540E470C}" type="presParOf" srcId="{722CFD8F-3803-462F-B50C-32641B28B768}" destId="{CF54B58A-C1B8-44A8-89BA-32AD2A664844}" srcOrd="4" destOrd="0" presId="urn:microsoft.com/office/officeart/2005/8/layout/process1"/>
    <dgm:cxn modelId="{7496B048-9F40-4C48-BB35-C7B375E71A37}" type="presParOf" srcId="{722CFD8F-3803-462F-B50C-32641B28B768}" destId="{E3231F26-F608-44A6-AA22-13F3C9FDFCD2}" srcOrd="5" destOrd="0" presId="urn:microsoft.com/office/officeart/2005/8/layout/process1"/>
    <dgm:cxn modelId="{26A4062E-41CB-3F4E-A697-B0C273AE4D13}" type="presParOf" srcId="{E3231F26-F608-44A6-AA22-13F3C9FDFCD2}" destId="{1CA33FD4-2F2B-40E1-96EC-654CB8D1878E}" srcOrd="0" destOrd="0" presId="urn:microsoft.com/office/officeart/2005/8/layout/process1"/>
    <dgm:cxn modelId="{491DE6A0-B1F9-E64D-A02A-27115580CA01}" type="presParOf" srcId="{722CFD8F-3803-462F-B50C-32641B28B768}" destId="{43228D14-1FD5-45A0-B483-2FF7F27516A5}" srcOrd="6" destOrd="0" presId="urn:microsoft.com/office/officeart/2005/8/layout/process1"/>
    <dgm:cxn modelId="{0D1EFBDD-C0ED-F944-B83B-1B8D05656512}" type="presParOf" srcId="{722CFD8F-3803-462F-B50C-32641B28B768}" destId="{C1562930-E8C2-401E-92C3-282B6BB062AD}" srcOrd="7" destOrd="0" presId="urn:microsoft.com/office/officeart/2005/8/layout/process1"/>
    <dgm:cxn modelId="{561FD477-508C-BA4D-8C0F-AA3F240420B7}" type="presParOf" srcId="{C1562930-E8C2-401E-92C3-282B6BB062AD}" destId="{BB3D8711-33F7-4E14-B494-7317E9E058B4}" srcOrd="0" destOrd="0" presId="urn:microsoft.com/office/officeart/2005/8/layout/process1"/>
    <dgm:cxn modelId="{E0B233AB-3A72-704A-81F9-FB238C0F842E}" type="presParOf" srcId="{722CFD8F-3803-462F-B50C-32641B28B768}" destId="{F407878C-F740-4C18-AB92-64C5E2F9BBBB}" srcOrd="8" destOrd="0" presId="urn:microsoft.com/office/officeart/2005/8/layout/process1"/>
    <dgm:cxn modelId="{6EAF1AB6-4F2F-3C4F-B709-F4DAA1F056B1}" type="presParOf" srcId="{722CFD8F-3803-462F-B50C-32641B28B768}" destId="{D89FB9D3-523C-464D-93E9-34814DD33EA8}" srcOrd="9" destOrd="0" presId="urn:microsoft.com/office/officeart/2005/8/layout/process1"/>
    <dgm:cxn modelId="{E60F31B2-52FF-7845-8F51-DDBC73C6ADEC}" type="presParOf" srcId="{D89FB9D3-523C-464D-93E9-34814DD33EA8}" destId="{AD4E7B24-D771-454B-BC6D-00BBDC1E3847}" srcOrd="0" destOrd="0" presId="urn:microsoft.com/office/officeart/2005/8/layout/process1"/>
    <dgm:cxn modelId="{6B582715-D419-3546-946B-1168A732FF0C}" type="presParOf" srcId="{722CFD8F-3803-462F-B50C-32641B28B768}" destId="{B490595D-BDB3-431D-8E90-C817D5D08EB4}" srcOrd="10" destOrd="0" presId="urn:microsoft.com/office/officeart/2005/8/layout/process1"/>
    <dgm:cxn modelId="{DBC40EE9-BC99-694C-B167-D84B9A934241}" type="presParOf" srcId="{722CFD8F-3803-462F-B50C-32641B28B768}" destId="{95970F7A-E52B-6446-B682-8868752C8252}" srcOrd="11" destOrd="0" presId="urn:microsoft.com/office/officeart/2005/8/layout/process1"/>
    <dgm:cxn modelId="{E2F17769-3114-7244-BDF1-A944AEEC8AAE}" type="presParOf" srcId="{95970F7A-E52B-6446-B682-8868752C8252}" destId="{A8B47042-FA99-A94E-8177-30108B0C1DF9}" srcOrd="0" destOrd="0" presId="urn:microsoft.com/office/officeart/2005/8/layout/process1"/>
    <dgm:cxn modelId="{D45CA6B0-7419-1345-A444-90172F5968E5}" type="presParOf" srcId="{722CFD8F-3803-462F-B50C-32641B28B768}" destId="{8C904B62-A873-9941-950A-09EE81FF99F6}" srcOrd="1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A64E009-94F6-4034-B125-62063C4E9A6E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136F8514-9791-4890-80D7-BE4893463B81}">
      <dgm:prSet phldrT="[テキスト]" custT="1"/>
      <dgm:spPr>
        <a:solidFill>
          <a:schemeClr val="accent1"/>
        </a:solidFill>
      </dgm:spPr>
      <dgm:t>
        <a:bodyPr vert="eaVert"/>
        <a:lstStyle/>
        <a:p>
          <a:r>
            <a:rPr kumimoji="1" lang="ja-JP" altLang="en-US" sz="2000" b="1" dirty="0" smtClean="0"/>
            <a:t>現状把握</a:t>
          </a:r>
          <a:endParaRPr kumimoji="1" lang="ja-JP" altLang="en-US" sz="2000" b="1" dirty="0"/>
        </a:p>
      </dgm:t>
    </dgm:pt>
    <dgm:pt modelId="{BF4062FC-278A-4634-903A-83236A148D28}" type="parTrans" cxnId="{75B64174-DC13-4228-AEC1-D65EEC769D61}">
      <dgm:prSet/>
      <dgm:spPr/>
      <dgm:t>
        <a:bodyPr/>
        <a:lstStyle/>
        <a:p>
          <a:endParaRPr kumimoji="1" lang="ja-JP" altLang="en-US"/>
        </a:p>
      </dgm:t>
    </dgm:pt>
    <dgm:pt modelId="{1B9C7B32-967A-4B40-AF21-C41FE1EA9C6D}" type="sibTrans" cxnId="{75B64174-DC13-4228-AEC1-D65EEC769D61}">
      <dgm:prSet/>
      <dgm:spPr/>
      <dgm:t>
        <a:bodyPr/>
        <a:lstStyle/>
        <a:p>
          <a:endParaRPr kumimoji="1" lang="ja-JP" altLang="en-US" dirty="0"/>
        </a:p>
      </dgm:t>
    </dgm:pt>
    <dgm:pt modelId="{C1E8738B-90E9-4647-9D8E-BE6ED30FDE51}">
      <dgm:prSet phldrT="[テキスト]" custT="1"/>
      <dgm:spPr/>
      <dgm:t>
        <a:bodyPr vert="eaVert"/>
        <a:lstStyle/>
        <a:p>
          <a:r>
            <a:rPr kumimoji="1" lang="ja-JP" altLang="en-US" sz="2000" b="1" dirty="0" smtClean="0"/>
            <a:t>問題提起</a:t>
          </a:r>
          <a:endParaRPr kumimoji="1" lang="ja-JP" altLang="en-US" sz="2000" b="1" dirty="0"/>
        </a:p>
      </dgm:t>
    </dgm:pt>
    <dgm:pt modelId="{11630E9F-F6DD-4ADE-877B-B594D2ECBC64}" type="parTrans" cxnId="{381EC97B-8781-4098-BE14-6108D350B212}">
      <dgm:prSet/>
      <dgm:spPr/>
      <dgm:t>
        <a:bodyPr/>
        <a:lstStyle/>
        <a:p>
          <a:endParaRPr kumimoji="1" lang="ja-JP" altLang="en-US"/>
        </a:p>
      </dgm:t>
    </dgm:pt>
    <dgm:pt modelId="{4B3DA91B-0BB6-4FDC-8FD6-976072582942}" type="sibTrans" cxnId="{381EC97B-8781-4098-BE14-6108D350B212}">
      <dgm:prSet/>
      <dgm:spPr/>
      <dgm:t>
        <a:bodyPr/>
        <a:lstStyle/>
        <a:p>
          <a:endParaRPr kumimoji="1" lang="ja-JP" altLang="en-US"/>
        </a:p>
      </dgm:t>
    </dgm:pt>
    <dgm:pt modelId="{97EB6BB0-3357-4B41-8C25-71303DF8F7E1}">
      <dgm:prSet phldrT="[テキスト]" custT="1"/>
      <dgm:spPr/>
      <dgm:t>
        <a:bodyPr/>
        <a:lstStyle/>
        <a:p>
          <a:r>
            <a:rPr kumimoji="1" lang="ja-JP" altLang="en-US" sz="2000" b="1" dirty="0" smtClean="0"/>
            <a:t>つくば市の取り組み</a:t>
          </a:r>
          <a:endParaRPr kumimoji="1" lang="ja-JP" altLang="en-US" sz="2000" b="1" dirty="0"/>
        </a:p>
      </dgm:t>
    </dgm:pt>
    <dgm:pt modelId="{BB4681F3-A81C-4239-A3E2-09B474B9D3AD}" type="parTrans" cxnId="{34F3615C-C62E-443A-9B09-30CF9DE54A81}">
      <dgm:prSet/>
      <dgm:spPr/>
      <dgm:t>
        <a:bodyPr/>
        <a:lstStyle/>
        <a:p>
          <a:endParaRPr kumimoji="1" lang="ja-JP" altLang="en-US"/>
        </a:p>
      </dgm:t>
    </dgm:pt>
    <dgm:pt modelId="{B32BF89F-0CFF-4415-9C29-588F1B185D1D}" type="sibTrans" cxnId="{34F3615C-C62E-443A-9B09-30CF9DE54A81}">
      <dgm:prSet/>
      <dgm:spPr/>
      <dgm:t>
        <a:bodyPr/>
        <a:lstStyle/>
        <a:p>
          <a:endParaRPr kumimoji="1" lang="ja-JP" altLang="en-US"/>
        </a:p>
      </dgm:t>
    </dgm:pt>
    <dgm:pt modelId="{0533E6FC-63C4-48A1-9EFC-920FF71AD746}">
      <dgm:prSet phldrT="[テキスト]" custT="1"/>
      <dgm:spPr/>
      <dgm:t>
        <a:bodyPr vert="eaVert"/>
        <a:lstStyle/>
        <a:p>
          <a:r>
            <a:rPr kumimoji="1" lang="ja-JP" altLang="en-US" sz="2000" b="1" dirty="0" smtClean="0"/>
            <a:t>仮説（平日）</a:t>
          </a:r>
          <a:endParaRPr kumimoji="1" lang="ja-JP" altLang="en-US" sz="2000" b="1" dirty="0"/>
        </a:p>
      </dgm:t>
    </dgm:pt>
    <dgm:pt modelId="{3EDC3A20-7138-4BF8-B8AF-6695986A20DC}" type="parTrans" cxnId="{55C95168-2198-4D8F-BCDD-CCFEF3C8CD66}">
      <dgm:prSet/>
      <dgm:spPr/>
      <dgm:t>
        <a:bodyPr/>
        <a:lstStyle/>
        <a:p>
          <a:endParaRPr kumimoji="1" lang="ja-JP" altLang="en-US"/>
        </a:p>
      </dgm:t>
    </dgm:pt>
    <dgm:pt modelId="{6DCE1F77-5F2D-44B9-B43A-161E5C93AD22}" type="sibTrans" cxnId="{55C95168-2198-4D8F-BCDD-CCFEF3C8CD66}">
      <dgm:prSet/>
      <dgm:spPr/>
      <dgm:t>
        <a:bodyPr/>
        <a:lstStyle/>
        <a:p>
          <a:endParaRPr kumimoji="1" lang="ja-JP" altLang="en-US"/>
        </a:p>
      </dgm:t>
    </dgm:pt>
    <dgm:pt modelId="{A2B8F694-BCC3-44AF-B17C-6F28A5CD8086}">
      <dgm:prSet phldrT="[テキスト]" custT="1"/>
      <dgm:spPr/>
      <dgm:t>
        <a:bodyPr vert="eaVert"/>
        <a:lstStyle/>
        <a:p>
          <a:r>
            <a:rPr kumimoji="1" lang="ja-JP" altLang="en-US" sz="2000" b="1" dirty="0" smtClean="0"/>
            <a:t>仮説（休日）</a:t>
          </a:r>
          <a:endParaRPr kumimoji="1" lang="ja-JP" altLang="en-US" sz="2000" b="1" dirty="0"/>
        </a:p>
      </dgm:t>
    </dgm:pt>
    <dgm:pt modelId="{1AE14290-C4C2-44EB-B529-291F2CACD563}" type="parTrans" cxnId="{E9C9B8C7-FF00-45D8-8319-4DF4974D443E}">
      <dgm:prSet/>
      <dgm:spPr/>
      <dgm:t>
        <a:bodyPr/>
        <a:lstStyle/>
        <a:p>
          <a:endParaRPr kumimoji="1" lang="ja-JP" altLang="en-US"/>
        </a:p>
      </dgm:t>
    </dgm:pt>
    <dgm:pt modelId="{EF606949-2C24-4C5E-AFB1-76EEB71F48BD}" type="sibTrans" cxnId="{E9C9B8C7-FF00-45D8-8319-4DF4974D443E}">
      <dgm:prSet/>
      <dgm:spPr/>
      <dgm:t>
        <a:bodyPr/>
        <a:lstStyle/>
        <a:p>
          <a:endParaRPr kumimoji="1" lang="ja-JP" altLang="en-US"/>
        </a:p>
      </dgm:t>
    </dgm:pt>
    <dgm:pt modelId="{99420DD8-DB1C-4346-A446-41B109423F22}">
      <dgm:prSet phldrT="[テキスト]" custT="1"/>
      <dgm:spPr>
        <a:solidFill>
          <a:schemeClr val="accent2"/>
        </a:solidFill>
      </dgm:spPr>
      <dgm:t>
        <a:bodyPr vert="eaVert"/>
        <a:lstStyle/>
        <a:p>
          <a:r>
            <a:rPr kumimoji="1" lang="ja-JP" altLang="en-US" sz="2000" b="1" dirty="0" smtClean="0"/>
            <a:t>調査</a:t>
          </a:r>
          <a:endParaRPr kumimoji="1" lang="ja-JP" altLang="en-US" sz="2000" b="1" dirty="0"/>
        </a:p>
      </dgm:t>
    </dgm:pt>
    <dgm:pt modelId="{0A6827C1-BEE1-45C1-90F4-7C6ED8EE3E7F}" type="parTrans" cxnId="{AC9E6BAB-1E8C-4CB3-9CC7-8E16E051DB89}">
      <dgm:prSet/>
      <dgm:spPr/>
      <dgm:t>
        <a:bodyPr/>
        <a:lstStyle/>
        <a:p>
          <a:endParaRPr kumimoji="1" lang="ja-JP" altLang="en-US"/>
        </a:p>
      </dgm:t>
    </dgm:pt>
    <dgm:pt modelId="{2852E75E-0928-443E-9801-88111F7FD1EC}" type="sibTrans" cxnId="{AC9E6BAB-1E8C-4CB3-9CC7-8E16E051DB89}">
      <dgm:prSet/>
      <dgm:spPr/>
      <dgm:t>
        <a:bodyPr/>
        <a:lstStyle/>
        <a:p>
          <a:endParaRPr kumimoji="1" lang="ja-JP" altLang="en-US"/>
        </a:p>
      </dgm:t>
    </dgm:pt>
    <dgm:pt modelId="{058667A9-F469-B449-80BE-A023CED05EA2}">
      <dgm:prSet phldrT="[テキスト]"/>
      <dgm:spPr>
        <a:solidFill>
          <a:schemeClr val="accent1"/>
        </a:solidFill>
      </dgm:spPr>
      <dgm:t>
        <a:bodyPr vert="eaVert"/>
        <a:lstStyle/>
        <a:p>
          <a:r>
            <a:rPr kumimoji="1" lang="ja-JP" altLang="en-US" b="1" dirty="0" smtClean="0"/>
            <a:t>今後の予定</a:t>
          </a:r>
          <a:endParaRPr kumimoji="1" lang="ja-JP" altLang="en-US" b="1" dirty="0"/>
        </a:p>
      </dgm:t>
    </dgm:pt>
    <dgm:pt modelId="{5D808FA0-5A5A-3D4C-98B7-2A2FA7CDF4A9}" type="parTrans" cxnId="{1FB67A79-789E-4440-B82F-EDC002ACCAAE}">
      <dgm:prSet/>
      <dgm:spPr/>
      <dgm:t>
        <a:bodyPr/>
        <a:lstStyle/>
        <a:p>
          <a:endParaRPr kumimoji="1" lang="ja-JP" altLang="en-US"/>
        </a:p>
      </dgm:t>
    </dgm:pt>
    <dgm:pt modelId="{9D44D982-465D-6948-8105-303B003BF07B}" type="sibTrans" cxnId="{1FB67A79-789E-4440-B82F-EDC002ACCAAE}">
      <dgm:prSet/>
      <dgm:spPr/>
      <dgm:t>
        <a:bodyPr/>
        <a:lstStyle/>
        <a:p>
          <a:endParaRPr kumimoji="1" lang="ja-JP" altLang="en-US"/>
        </a:p>
      </dgm:t>
    </dgm:pt>
    <dgm:pt modelId="{722CFD8F-3803-462F-B50C-32641B28B768}" type="pres">
      <dgm:prSet presAssocID="{4A64E009-94F6-4034-B125-62063C4E9A6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C8C24509-553E-4AA3-98CD-587CC7ADAD8E}" type="pres">
      <dgm:prSet presAssocID="{136F8514-9791-4890-80D7-BE4893463B81}" presName="node" presStyleLbl="node1" presStyleIdx="0" presStyleCnt="7" custScaleX="21529" custScaleY="26068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D9629498-AA0F-4E14-9D06-A4228145C641}" type="pres">
      <dgm:prSet presAssocID="{1B9C7B32-967A-4B40-AF21-C41FE1EA9C6D}" presName="sibTrans" presStyleLbl="sibTrans2D1" presStyleIdx="0" presStyleCnt="6"/>
      <dgm:spPr/>
      <dgm:t>
        <a:bodyPr/>
        <a:lstStyle/>
        <a:p>
          <a:endParaRPr kumimoji="1" lang="ja-JP" altLang="en-US"/>
        </a:p>
      </dgm:t>
    </dgm:pt>
    <dgm:pt modelId="{5F2C4AE1-8437-4C08-8DA4-628721A6E7C6}" type="pres">
      <dgm:prSet presAssocID="{1B9C7B32-967A-4B40-AF21-C41FE1EA9C6D}" presName="connectorText" presStyleLbl="sibTrans2D1" presStyleIdx="0" presStyleCnt="6"/>
      <dgm:spPr/>
      <dgm:t>
        <a:bodyPr/>
        <a:lstStyle/>
        <a:p>
          <a:endParaRPr kumimoji="1" lang="ja-JP" altLang="en-US"/>
        </a:p>
      </dgm:t>
    </dgm:pt>
    <dgm:pt modelId="{4D59B440-6334-4725-AE43-3056D02FD696}" type="pres">
      <dgm:prSet presAssocID="{C1E8738B-90E9-4647-9D8E-BE6ED30FDE51}" presName="node" presStyleLbl="node1" presStyleIdx="1" presStyleCnt="7" custScaleX="21529" custScaleY="26068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5F028DB5-97B9-427E-815F-9CFB09B8735C}" type="pres">
      <dgm:prSet presAssocID="{4B3DA91B-0BB6-4FDC-8FD6-976072582942}" presName="sibTrans" presStyleLbl="sibTrans2D1" presStyleIdx="1" presStyleCnt="6"/>
      <dgm:spPr/>
      <dgm:t>
        <a:bodyPr/>
        <a:lstStyle/>
        <a:p>
          <a:endParaRPr kumimoji="1" lang="ja-JP" altLang="en-US"/>
        </a:p>
      </dgm:t>
    </dgm:pt>
    <dgm:pt modelId="{CB743388-85D2-40A4-9436-D0086CFBA560}" type="pres">
      <dgm:prSet presAssocID="{4B3DA91B-0BB6-4FDC-8FD6-976072582942}" presName="connectorText" presStyleLbl="sibTrans2D1" presStyleIdx="1" presStyleCnt="6"/>
      <dgm:spPr/>
      <dgm:t>
        <a:bodyPr/>
        <a:lstStyle/>
        <a:p>
          <a:endParaRPr kumimoji="1" lang="ja-JP" altLang="en-US"/>
        </a:p>
      </dgm:t>
    </dgm:pt>
    <dgm:pt modelId="{CF54B58A-C1B8-44A8-89BA-32AD2A664844}" type="pres">
      <dgm:prSet presAssocID="{97EB6BB0-3357-4B41-8C25-71303DF8F7E1}" presName="node" presStyleLbl="node1" presStyleIdx="2" presStyleCnt="7" custScaleX="21529" custScaleY="260682" custLinFactNeighborX="-211" custLinFactNeighborY="-529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3231F26-F608-44A6-AA22-13F3C9FDFCD2}" type="pres">
      <dgm:prSet presAssocID="{B32BF89F-0CFF-4415-9C29-588F1B185D1D}" presName="sibTrans" presStyleLbl="sibTrans2D1" presStyleIdx="2" presStyleCnt="6"/>
      <dgm:spPr/>
      <dgm:t>
        <a:bodyPr/>
        <a:lstStyle/>
        <a:p>
          <a:endParaRPr kumimoji="1" lang="ja-JP" altLang="en-US"/>
        </a:p>
      </dgm:t>
    </dgm:pt>
    <dgm:pt modelId="{1CA33FD4-2F2B-40E1-96EC-654CB8D1878E}" type="pres">
      <dgm:prSet presAssocID="{B32BF89F-0CFF-4415-9C29-588F1B185D1D}" presName="connectorText" presStyleLbl="sibTrans2D1" presStyleIdx="2" presStyleCnt="6"/>
      <dgm:spPr/>
      <dgm:t>
        <a:bodyPr/>
        <a:lstStyle/>
        <a:p>
          <a:endParaRPr kumimoji="1" lang="ja-JP" altLang="en-US"/>
        </a:p>
      </dgm:t>
    </dgm:pt>
    <dgm:pt modelId="{43228D14-1FD5-45A0-B483-2FF7F27516A5}" type="pres">
      <dgm:prSet presAssocID="{0533E6FC-63C4-48A1-9EFC-920FF71AD746}" presName="node" presStyleLbl="node1" presStyleIdx="3" presStyleCnt="7" custScaleX="21529" custScaleY="26068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C1562930-E8C2-401E-92C3-282B6BB062AD}" type="pres">
      <dgm:prSet presAssocID="{6DCE1F77-5F2D-44B9-B43A-161E5C93AD22}" presName="sibTrans" presStyleLbl="sibTrans2D1" presStyleIdx="3" presStyleCnt="6"/>
      <dgm:spPr/>
      <dgm:t>
        <a:bodyPr/>
        <a:lstStyle/>
        <a:p>
          <a:endParaRPr kumimoji="1" lang="ja-JP" altLang="en-US"/>
        </a:p>
      </dgm:t>
    </dgm:pt>
    <dgm:pt modelId="{BB3D8711-33F7-4E14-B494-7317E9E058B4}" type="pres">
      <dgm:prSet presAssocID="{6DCE1F77-5F2D-44B9-B43A-161E5C93AD22}" presName="connectorText" presStyleLbl="sibTrans2D1" presStyleIdx="3" presStyleCnt="6"/>
      <dgm:spPr/>
      <dgm:t>
        <a:bodyPr/>
        <a:lstStyle/>
        <a:p>
          <a:endParaRPr kumimoji="1" lang="ja-JP" altLang="en-US"/>
        </a:p>
      </dgm:t>
    </dgm:pt>
    <dgm:pt modelId="{F407878C-F740-4C18-AB92-64C5E2F9BBBB}" type="pres">
      <dgm:prSet presAssocID="{A2B8F694-BCC3-44AF-B17C-6F28A5CD8086}" presName="node" presStyleLbl="node1" presStyleIdx="4" presStyleCnt="7" custScaleX="21529" custScaleY="26068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D89FB9D3-523C-464D-93E9-34814DD33EA8}" type="pres">
      <dgm:prSet presAssocID="{EF606949-2C24-4C5E-AFB1-76EEB71F48BD}" presName="sibTrans" presStyleLbl="sibTrans2D1" presStyleIdx="4" presStyleCnt="6"/>
      <dgm:spPr/>
      <dgm:t>
        <a:bodyPr/>
        <a:lstStyle/>
        <a:p>
          <a:endParaRPr kumimoji="1" lang="ja-JP" altLang="en-US"/>
        </a:p>
      </dgm:t>
    </dgm:pt>
    <dgm:pt modelId="{AD4E7B24-D771-454B-BC6D-00BBDC1E3847}" type="pres">
      <dgm:prSet presAssocID="{EF606949-2C24-4C5E-AFB1-76EEB71F48BD}" presName="connectorText" presStyleLbl="sibTrans2D1" presStyleIdx="4" presStyleCnt="6"/>
      <dgm:spPr/>
      <dgm:t>
        <a:bodyPr/>
        <a:lstStyle/>
        <a:p>
          <a:endParaRPr kumimoji="1" lang="ja-JP" altLang="en-US"/>
        </a:p>
      </dgm:t>
    </dgm:pt>
    <dgm:pt modelId="{B490595D-BDB3-431D-8E90-C817D5D08EB4}" type="pres">
      <dgm:prSet presAssocID="{99420DD8-DB1C-4346-A446-41B109423F22}" presName="node" presStyleLbl="node1" presStyleIdx="5" presStyleCnt="7" custScaleX="21529" custScaleY="26068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95970F7A-E52B-6446-B682-8868752C8252}" type="pres">
      <dgm:prSet presAssocID="{2852E75E-0928-443E-9801-88111F7FD1EC}" presName="sibTrans" presStyleLbl="sibTrans2D1" presStyleIdx="5" presStyleCnt="6"/>
      <dgm:spPr/>
      <dgm:t>
        <a:bodyPr/>
        <a:lstStyle/>
        <a:p>
          <a:endParaRPr kumimoji="1" lang="ja-JP" altLang="en-US"/>
        </a:p>
      </dgm:t>
    </dgm:pt>
    <dgm:pt modelId="{A8B47042-FA99-A94E-8177-30108B0C1DF9}" type="pres">
      <dgm:prSet presAssocID="{2852E75E-0928-443E-9801-88111F7FD1EC}" presName="connectorText" presStyleLbl="sibTrans2D1" presStyleIdx="5" presStyleCnt="6"/>
      <dgm:spPr/>
      <dgm:t>
        <a:bodyPr/>
        <a:lstStyle/>
        <a:p>
          <a:endParaRPr kumimoji="1" lang="ja-JP" altLang="en-US"/>
        </a:p>
      </dgm:t>
    </dgm:pt>
    <dgm:pt modelId="{8C904B62-A873-9941-950A-09EE81FF99F6}" type="pres">
      <dgm:prSet presAssocID="{058667A9-F469-B449-80BE-A023CED05EA2}" presName="node" presStyleLbl="node1" presStyleIdx="6" presStyleCnt="7" custScaleX="21529" custScaleY="26068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E8A0E7C9-1911-634F-881C-F91C8C823FFB}" type="presOf" srcId="{EF606949-2C24-4C5E-AFB1-76EEB71F48BD}" destId="{D89FB9D3-523C-464D-93E9-34814DD33EA8}" srcOrd="0" destOrd="0" presId="urn:microsoft.com/office/officeart/2005/8/layout/process1"/>
    <dgm:cxn modelId="{0F3A3C00-F5CF-2940-B667-61B96C92C06D}" type="presOf" srcId="{2852E75E-0928-443E-9801-88111F7FD1EC}" destId="{A8B47042-FA99-A94E-8177-30108B0C1DF9}" srcOrd="1" destOrd="0" presId="urn:microsoft.com/office/officeart/2005/8/layout/process1"/>
    <dgm:cxn modelId="{E9C9B8C7-FF00-45D8-8319-4DF4974D443E}" srcId="{4A64E009-94F6-4034-B125-62063C4E9A6E}" destId="{A2B8F694-BCC3-44AF-B17C-6F28A5CD8086}" srcOrd="4" destOrd="0" parTransId="{1AE14290-C4C2-44EB-B529-291F2CACD563}" sibTransId="{EF606949-2C24-4C5E-AFB1-76EEB71F48BD}"/>
    <dgm:cxn modelId="{74484D2D-DD43-584B-9D76-F2DD81DABD82}" type="presOf" srcId="{B32BF89F-0CFF-4415-9C29-588F1B185D1D}" destId="{1CA33FD4-2F2B-40E1-96EC-654CB8D1878E}" srcOrd="1" destOrd="0" presId="urn:microsoft.com/office/officeart/2005/8/layout/process1"/>
    <dgm:cxn modelId="{85DACD9A-F43C-0B42-B530-8732EFE44DF9}" type="presOf" srcId="{B32BF89F-0CFF-4415-9C29-588F1B185D1D}" destId="{E3231F26-F608-44A6-AA22-13F3C9FDFCD2}" srcOrd="0" destOrd="0" presId="urn:microsoft.com/office/officeart/2005/8/layout/process1"/>
    <dgm:cxn modelId="{D6342B9C-060E-0144-828F-5E317F474EE9}" type="presOf" srcId="{4A64E009-94F6-4034-B125-62063C4E9A6E}" destId="{722CFD8F-3803-462F-B50C-32641B28B768}" srcOrd="0" destOrd="0" presId="urn:microsoft.com/office/officeart/2005/8/layout/process1"/>
    <dgm:cxn modelId="{75B64174-DC13-4228-AEC1-D65EEC769D61}" srcId="{4A64E009-94F6-4034-B125-62063C4E9A6E}" destId="{136F8514-9791-4890-80D7-BE4893463B81}" srcOrd="0" destOrd="0" parTransId="{BF4062FC-278A-4634-903A-83236A148D28}" sibTransId="{1B9C7B32-967A-4B40-AF21-C41FE1EA9C6D}"/>
    <dgm:cxn modelId="{6F73D650-498D-F242-8213-8CDD0BBBFB2E}" type="presOf" srcId="{1B9C7B32-967A-4B40-AF21-C41FE1EA9C6D}" destId="{5F2C4AE1-8437-4C08-8DA4-628721A6E7C6}" srcOrd="1" destOrd="0" presId="urn:microsoft.com/office/officeart/2005/8/layout/process1"/>
    <dgm:cxn modelId="{F053B0E0-28AB-DF41-853C-83B227729134}" type="presOf" srcId="{4B3DA91B-0BB6-4FDC-8FD6-976072582942}" destId="{5F028DB5-97B9-427E-815F-9CFB09B8735C}" srcOrd="0" destOrd="0" presId="urn:microsoft.com/office/officeart/2005/8/layout/process1"/>
    <dgm:cxn modelId="{BA8F7330-7EBC-0945-BB7B-B88E92E0B5C6}" type="presOf" srcId="{A2B8F694-BCC3-44AF-B17C-6F28A5CD8086}" destId="{F407878C-F740-4C18-AB92-64C5E2F9BBBB}" srcOrd="0" destOrd="0" presId="urn:microsoft.com/office/officeart/2005/8/layout/process1"/>
    <dgm:cxn modelId="{3A30DE69-1DF3-B741-B375-19D60A2129B9}" type="presOf" srcId="{1B9C7B32-967A-4B40-AF21-C41FE1EA9C6D}" destId="{D9629498-AA0F-4E14-9D06-A4228145C641}" srcOrd="0" destOrd="0" presId="urn:microsoft.com/office/officeart/2005/8/layout/process1"/>
    <dgm:cxn modelId="{0C07BE56-9BA3-F24B-9A0A-1EED5376DE89}" type="presOf" srcId="{4B3DA91B-0BB6-4FDC-8FD6-976072582942}" destId="{CB743388-85D2-40A4-9436-D0086CFBA560}" srcOrd="1" destOrd="0" presId="urn:microsoft.com/office/officeart/2005/8/layout/process1"/>
    <dgm:cxn modelId="{AC9E6BAB-1E8C-4CB3-9CC7-8E16E051DB89}" srcId="{4A64E009-94F6-4034-B125-62063C4E9A6E}" destId="{99420DD8-DB1C-4346-A446-41B109423F22}" srcOrd="5" destOrd="0" parTransId="{0A6827C1-BEE1-45C1-90F4-7C6ED8EE3E7F}" sibTransId="{2852E75E-0928-443E-9801-88111F7FD1EC}"/>
    <dgm:cxn modelId="{E12DF518-F3D2-DB43-B9E4-793A4C98C57A}" type="presOf" srcId="{EF606949-2C24-4C5E-AFB1-76EEB71F48BD}" destId="{AD4E7B24-D771-454B-BC6D-00BBDC1E3847}" srcOrd="1" destOrd="0" presId="urn:microsoft.com/office/officeart/2005/8/layout/process1"/>
    <dgm:cxn modelId="{068097BF-56A6-D44B-AF5A-E15193EA6CE7}" type="presOf" srcId="{C1E8738B-90E9-4647-9D8E-BE6ED30FDE51}" destId="{4D59B440-6334-4725-AE43-3056D02FD696}" srcOrd="0" destOrd="0" presId="urn:microsoft.com/office/officeart/2005/8/layout/process1"/>
    <dgm:cxn modelId="{55C95168-2198-4D8F-BCDD-CCFEF3C8CD66}" srcId="{4A64E009-94F6-4034-B125-62063C4E9A6E}" destId="{0533E6FC-63C4-48A1-9EFC-920FF71AD746}" srcOrd="3" destOrd="0" parTransId="{3EDC3A20-7138-4BF8-B8AF-6695986A20DC}" sibTransId="{6DCE1F77-5F2D-44B9-B43A-161E5C93AD22}"/>
    <dgm:cxn modelId="{428D5CCC-CFC8-5249-8B34-523869736972}" type="presOf" srcId="{6DCE1F77-5F2D-44B9-B43A-161E5C93AD22}" destId="{BB3D8711-33F7-4E14-B494-7317E9E058B4}" srcOrd="1" destOrd="0" presId="urn:microsoft.com/office/officeart/2005/8/layout/process1"/>
    <dgm:cxn modelId="{381EC97B-8781-4098-BE14-6108D350B212}" srcId="{4A64E009-94F6-4034-B125-62063C4E9A6E}" destId="{C1E8738B-90E9-4647-9D8E-BE6ED30FDE51}" srcOrd="1" destOrd="0" parTransId="{11630E9F-F6DD-4ADE-877B-B594D2ECBC64}" sibTransId="{4B3DA91B-0BB6-4FDC-8FD6-976072582942}"/>
    <dgm:cxn modelId="{3AD7587C-996D-7846-8220-1AFD57E6311E}" type="presOf" srcId="{6DCE1F77-5F2D-44B9-B43A-161E5C93AD22}" destId="{C1562930-E8C2-401E-92C3-282B6BB062AD}" srcOrd="0" destOrd="0" presId="urn:microsoft.com/office/officeart/2005/8/layout/process1"/>
    <dgm:cxn modelId="{1FB67A79-789E-4440-B82F-EDC002ACCAAE}" srcId="{4A64E009-94F6-4034-B125-62063C4E9A6E}" destId="{058667A9-F469-B449-80BE-A023CED05EA2}" srcOrd="6" destOrd="0" parTransId="{5D808FA0-5A5A-3D4C-98B7-2A2FA7CDF4A9}" sibTransId="{9D44D982-465D-6948-8105-303B003BF07B}"/>
    <dgm:cxn modelId="{C57C2F45-7831-2244-8F91-B32F90F95216}" type="presOf" srcId="{0533E6FC-63C4-48A1-9EFC-920FF71AD746}" destId="{43228D14-1FD5-45A0-B483-2FF7F27516A5}" srcOrd="0" destOrd="0" presId="urn:microsoft.com/office/officeart/2005/8/layout/process1"/>
    <dgm:cxn modelId="{00C0410A-622C-C049-92FA-DA5B78CBFA55}" type="presOf" srcId="{2852E75E-0928-443E-9801-88111F7FD1EC}" destId="{95970F7A-E52B-6446-B682-8868752C8252}" srcOrd="0" destOrd="0" presId="urn:microsoft.com/office/officeart/2005/8/layout/process1"/>
    <dgm:cxn modelId="{44F77B9A-B222-9840-B596-F265FB157D90}" type="presOf" srcId="{97EB6BB0-3357-4B41-8C25-71303DF8F7E1}" destId="{CF54B58A-C1B8-44A8-89BA-32AD2A664844}" srcOrd="0" destOrd="0" presId="urn:microsoft.com/office/officeart/2005/8/layout/process1"/>
    <dgm:cxn modelId="{94CA604F-6E44-CB40-A02D-85A79188FE5C}" type="presOf" srcId="{99420DD8-DB1C-4346-A446-41B109423F22}" destId="{B490595D-BDB3-431D-8E90-C817D5D08EB4}" srcOrd="0" destOrd="0" presId="urn:microsoft.com/office/officeart/2005/8/layout/process1"/>
    <dgm:cxn modelId="{027A4DE8-B48A-3446-A94B-C4AE796F3ABD}" type="presOf" srcId="{136F8514-9791-4890-80D7-BE4893463B81}" destId="{C8C24509-553E-4AA3-98CD-587CC7ADAD8E}" srcOrd="0" destOrd="0" presId="urn:microsoft.com/office/officeart/2005/8/layout/process1"/>
    <dgm:cxn modelId="{C4DBDD6F-352E-A043-9E30-857915E3EB98}" type="presOf" srcId="{058667A9-F469-B449-80BE-A023CED05EA2}" destId="{8C904B62-A873-9941-950A-09EE81FF99F6}" srcOrd="0" destOrd="0" presId="urn:microsoft.com/office/officeart/2005/8/layout/process1"/>
    <dgm:cxn modelId="{34F3615C-C62E-443A-9B09-30CF9DE54A81}" srcId="{4A64E009-94F6-4034-B125-62063C4E9A6E}" destId="{97EB6BB0-3357-4B41-8C25-71303DF8F7E1}" srcOrd="2" destOrd="0" parTransId="{BB4681F3-A81C-4239-A3E2-09B474B9D3AD}" sibTransId="{B32BF89F-0CFF-4415-9C29-588F1B185D1D}"/>
    <dgm:cxn modelId="{2DDCFFA1-6849-554D-9DF2-AE4F9E8C6B06}" type="presParOf" srcId="{722CFD8F-3803-462F-B50C-32641B28B768}" destId="{C8C24509-553E-4AA3-98CD-587CC7ADAD8E}" srcOrd="0" destOrd="0" presId="urn:microsoft.com/office/officeart/2005/8/layout/process1"/>
    <dgm:cxn modelId="{0A31B8BF-D744-9846-AC6A-AD89822FE069}" type="presParOf" srcId="{722CFD8F-3803-462F-B50C-32641B28B768}" destId="{D9629498-AA0F-4E14-9D06-A4228145C641}" srcOrd="1" destOrd="0" presId="urn:microsoft.com/office/officeart/2005/8/layout/process1"/>
    <dgm:cxn modelId="{0FF14636-483D-DD49-A9D4-AD4799CAE785}" type="presParOf" srcId="{D9629498-AA0F-4E14-9D06-A4228145C641}" destId="{5F2C4AE1-8437-4C08-8DA4-628721A6E7C6}" srcOrd="0" destOrd="0" presId="urn:microsoft.com/office/officeart/2005/8/layout/process1"/>
    <dgm:cxn modelId="{13880775-C6ED-194C-91FE-BCAAF8F29A20}" type="presParOf" srcId="{722CFD8F-3803-462F-B50C-32641B28B768}" destId="{4D59B440-6334-4725-AE43-3056D02FD696}" srcOrd="2" destOrd="0" presId="urn:microsoft.com/office/officeart/2005/8/layout/process1"/>
    <dgm:cxn modelId="{71194168-CBCB-514D-922B-508B0628A092}" type="presParOf" srcId="{722CFD8F-3803-462F-B50C-32641B28B768}" destId="{5F028DB5-97B9-427E-815F-9CFB09B8735C}" srcOrd="3" destOrd="0" presId="urn:microsoft.com/office/officeart/2005/8/layout/process1"/>
    <dgm:cxn modelId="{26D55015-03C4-E045-9669-E78F36DA0379}" type="presParOf" srcId="{5F028DB5-97B9-427E-815F-9CFB09B8735C}" destId="{CB743388-85D2-40A4-9436-D0086CFBA560}" srcOrd="0" destOrd="0" presId="urn:microsoft.com/office/officeart/2005/8/layout/process1"/>
    <dgm:cxn modelId="{D6025B72-2BDE-8B4B-8BD7-8D0A7ACB53AB}" type="presParOf" srcId="{722CFD8F-3803-462F-B50C-32641B28B768}" destId="{CF54B58A-C1B8-44A8-89BA-32AD2A664844}" srcOrd="4" destOrd="0" presId="urn:microsoft.com/office/officeart/2005/8/layout/process1"/>
    <dgm:cxn modelId="{FBB9B7A9-98A4-AE40-94BB-70911EE2521C}" type="presParOf" srcId="{722CFD8F-3803-462F-B50C-32641B28B768}" destId="{E3231F26-F608-44A6-AA22-13F3C9FDFCD2}" srcOrd="5" destOrd="0" presId="urn:microsoft.com/office/officeart/2005/8/layout/process1"/>
    <dgm:cxn modelId="{19398B7A-F141-3C47-A3F7-31C30B08FA04}" type="presParOf" srcId="{E3231F26-F608-44A6-AA22-13F3C9FDFCD2}" destId="{1CA33FD4-2F2B-40E1-96EC-654CB8D1878E}" srcOrd="0" destOrd="0" presId="urn:microsoft.com/office/officeart/2005/8/layout/process1"/>
    <dgm:cxn modelId="{67A5E7D8-D846-B74C-855C-516AD3D83B6A}" type="presParOf" srcId="{722CFD8F-3803-462F-B50C-32641B28B768}" destId="{43228D14-1FD5-45A0-B483-2FF7F27516A5}" srcOrd="6" destOrd="0" presId="urn:microsoft.com/office/officeart/2005/8/layout/process1"/>
    <dgm:cxn modelId="{477F10FF-B86E-6A43-90E6-8E801063B2B3}" type="presParOf" srcId="{722CFD8F-3803-462F-B50C-32641B28B768}" destId="{C1562930-E8C2-401E-92C3-282B6BB062AD}" srcOrd="7" destOrd="0" presId="urn:microsoft.com/office/officeart/2005/8/layout/process1"/>
    <dgm:cxn modelId="{D0B9C1B5-26C0-364B-B61B-EF579ADAD405}" type="presParOf" srcId="{C1562930-E8C2-401E-92C3-282B6BB062AD}" destId="{BB3D8711-33F7-4E14-B494-7317E9E058B4}" srcOrd="0" destOrd="0" presId="urn:microsoft.com/office/officeart/2005/8/layout/process1"/>
    <dgm:cxn modelId="{8209CFEA-A4A8-234C-B22C-C3DAF38C2121}" type="presParOf" srcId="{722CFD8F-3803-462F-B50C-32641B28B768}" destId="{F407878C-F740-4C18-AB92-64C5E2F9BBBB}" srcOrd="8" destOrd="0" presId="urn:microsoft.com/office/officeart/2005/8/layout/process1"/>
    <dgm:cxn modelId="{64B091EC-54F9-3844-9208-C3E7A63A762D}" type="presParOf" srcId="{722CFD8F-3803-462F-B50C-32641B28B768}" destId="{D89FB9D3-523C-464D-93E9-34814DD33EA8}" srcOrd="9" destOrd="0" presId="urn:microsoft.com/office/officeart/2005/8/layout/process1"/>
    <dgm:cxn modelId="{4B7FF343-959C-E849-BBE2-76F3E84A2C93}" type="presParOf" srcId="{D89FB9D3-523C-464D-93E9-34814DD33EA8}" destId="{AD4E7B24-D771-454B-BC6D-00BBDC1E3847}" srcOrd="0" destOrd="0" presId="urn:microsoft.com/office/officeart/2005/8/layout/process1"/>
    <dgm:cxn modelId="{ACE744E9-FC3D-2345-B4A2-29DA0145ABBF}" type="presParOf" srcId="{722CFD8F-3803-462F-B50C-32641B28B768}" destId="{B490595D-BDB3-431D-8E90-C817D5D08EB4}" srcOrd="10" destOrd="0" presId="urn:microsoft.com/office/officeart/2005/8/layout/process1"/>
    <dgm:cxn modelId="{28C3A456-C4F9-834C-BD1B-84E861BCE888}" type="presParOf" srcId="{722CFD8F-3803-462F-B50C-32641B28B768}" destId="{95970F7A-E52B-6446-B682-8868752C8252}" srcOrd="11" destOrd="0" presId="urn:microsoft.com/office/officeart/2005/8/layout/process1"/>
    <dgm:cxn modelId="{7CAFC124-AC6B-3544-84A8-4488450574C7}" type="presParOf" srcId="{95970F7A-E52B-6446-B682-8868752C8252}" destId="{A8B47042-FA99-A94E-8177-30108B0C1DF9}" srcOrd="0" destOrd="0" presId="urn:microsoft.com/office/officeart/2005/8/layout/process1"/>
    <dgm:cxn modelId="{A0EA2304-D5EE-5641-A3B4-F8E358B8BA88}" type="presParOf" srcId="{722CFD8F-3803-462F-B50C-32641B28B768}" destId="{8C904B62-A873-9941-950A-09EE81FF99F6}" srcOrd="1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A64E009-94F6-4034-B125-62063C4E9A6E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136F8514-9791-4890-80D7-BE4893463B81}">
      <dgm:prSet phldrT="[テキスト]" custT="1"/>
      <dgm:spPr>
        <a:solidFill>
          <a:schemeClr val="accent1"/>
        </a:solidFill>
      </dgm:spPr>
      <dgm:t>
        <a:bodyPr vert="eaVert"/>
        <a:lstStyle/>
        <a:p>
          <a:r>
            <a:rPr kumimoji="1" lang="ja-JP" altLang="en-US" sz="2000" b="1" dirty="0" smtClean="0"/>
            <a:t>現状把握</a:t>
          </a:r>
          <a:endParaRPr kumimoji="1" lang="ja-JP" altLang="en-US" sz="2000" b="1" dirty="0"/>
        </a:p>
      </dgm:t>
    </dgm:pt>
    <dgm:pt modelId="{BF4062FC-278A-4634-903A-83236A148D28}" type="parTrans" cxnId="{75B64174-DC13-4228-AEC1-D65EEC769D61}">
      <dgm:prSet/>
      <dgm:spPr/>
      <dgm:t>
        <a:bodyPr/>
        <a:lstStyle/>
        <a:p>
          <a:endParaRPr kumimoji="1" lang="ja-JP" altLang="en-US"/>
        </a:p>
      </dgm:t>
    </dgm:pt>
    <dgm:pt modelId="{1B9C7B32-967A-4B40-AF21-C41FE1EA9C6D}" type="sibTrans" cxnId="{75B64174-DC13-4228-AEC1-D65EEC769D61}">
      <dgm:prSet/>
      <dgm:spPr/>
      <dgm:t>
        <a:bodyPr/>
        <a:lstStyle/>
        <a:p>
          <a:endParaRPr kumimoji="1" lang="ja-JP" altLang="en-US" dirty="0"/>
        </a:p>
      </dgm:t>
    </dgm:pt>
    <dgm:pt modelId="{C1E8738B-90E9-4647-9D8E-BE6ED30FDE51}">
      <dgm:prSet phldrT="[テキスト]" custT="1"/>
      <dgm:spPr/>
      <dgm:t>
        <a:bodyPr vert="eaVert"/>
        <a:lstStyle/>
        <a:p>
          <a:r>
            <a:rPr kumimoji="1" lang="ja-JP" altLang="en-US" sz="2000" b="1" dirty="0" smtClean="0"/>
            <a:t>問題提起</a:t>
          </a:r>
          <a:endParaRPr kumimoji="1" lang="ja-JP" altLang="en-US" sz="2000" b="1" dirty="0"/>
        </a:p>
      </dgm:t>
    </dgm:pt>
    <dgm:pt modelId="{11630E9F-F6DD-4ADE-877B-B594D2ECBC64}" type="parTrans" cxnId="{381EC97B-8781-4098-BE14-6108D350B212}">
      <dgm:prSet/>
      <dgm:spPr/>
      <dgm:t>
        <a:bodyPr/>
        <a:lstStyle/>
        <a:p>
          <a:endParaRPr kumimoji="1" lang="ja-JP" altLang="en-US"/>
        </a:p>
      </dgm:t>
    </dgm:pt>
    <dgm:pt modelId="{4B3DA91B-0BB6-4FDC-8FD6-976072582942}" type="sibTrans" cxnId="{381EC97B-8781-4098-BE14-6108D350B212}">
      <dgm:prSet/>
      <dgm:spPr/>
      <dgm:t>
        <a:bodyPr/>
        <a:lstStyle/>
        <a:p>
          <a:endParaRPr kumimoji="1" lang="ja-JP" altLang="en-US"/>
        </a:p>
      </dgm:t>
    </dgm:pt>
    <dgm:pt modelId="{97EB6BB0-3357-4B41-8C25-71303DF8F7E1}">
      <dgm:prSet phldrT="[テキスト]" custT="1"/>
      <dgm:spPr/>
      <dgm:t>
        <a:bodyPr/>
        <a:lstStyle/>
        <a:p>
          <a:r>
            <a:rPr kumimoji="1" lang="ja-JP" altLang="en-US" sz="2000" b="1" dirty="0" smtClean="0"/>
            <a:t>つくば市の取り組み</a:t>
          </a:r>
          <a:endParaRPr kumimoji="1" lang="ja-JP" altLang="en-US" sz="2000" b="1" dirty="0"/>
        </a:p>
      </dgm:t>
    </dgm:pt>
    <dgm:pt modelId="{BB4681F3-A81C-4239-A3E2-09B474B9D3AD}" type="parTrans" cxnId="{34F3615C-C62E-443A-9B09-30CF9DE54A81}">
      <dgm:prSet/>
      <dgm:spPr/>
      <dgm:t>
        <a:bodyPr/>
        <a:lstStyle/>
        <a:p>
          <a:endParaRPr kumimoji="1" lang="ja-JP" altLang="en-US"/>
        </a:p>
      </dgm:t>
    </dgm:pt>
    <dgm:pt modelId="{B32BF89F-0CFF-4415-9C29-588F1B185D1D}" type="sibTrans" cxnId="{34F3615C-C62E-443A-9B09-30CF9DE54A81}">
      <dgm:prSet/>
      <dgm:spPr/>
      <dgm:t>
        <a:bodyPr/>
        <a:lstStyle/>
        <a:p>
          <a:endParaRPr kumimoji="1" lang="ja-JP" altLang="en-US"/>
        </a:p>
      </dgm:t>
    </dgm:pt>
    <dgm:pt modelId="{0533E6FC-63C4-48A1-9EFC-920FF71AD746}">
      <dgm:prSet phldrT="[テキスト]" custT="1"/>
      <dgm:spPr/>
      <dgm:t>
        <a:bodyPr vert="eaVert"/>
        <a:lstStyle/>
        <a:p>
          <a:r>
            <a:rPr kumimoji="1" lang="ja-JP" altLang="en-US" sz="2000" b="1" dirty="0" smtClean="0"/>
            <a:t>仮説（平日）</a:t>
          </a:r>
          <a:endParaRPr kumimoji="1" lang="ja-JP" altLang="en-US" sz="2000" b="1" dirty="0"/>
        </a:p>
      </dgm:t>
    </dgm:pt>
    <dgm:pt modelId="{3EDC3A20-7138-4BF8-B8AF-6695986A20DC}" type="parTrans" cxnId="{55C95168-2198-4D8F-BCDD-CCFEF3C8CD66}">
      <dgm:prSet/>
      <dgm:spPr/>
      <dgm:t>
        <a:bodyPr/>
        <a:lstStyle/>
        <a:p>
          <a:endParaRPr kumimoji="1" lang="ja-JP" altLang="en-US"/>
        </a:p>
      </dgm:t>
    </dgm:pt>
    <dgm:pt modelId="{6DCE1F77-5F2D-44B9-B43A-161E5C93AD22}" type="sibTrans" cxnId="{55C95168-2198-4D8F-BCDD-CCFEF3C8CD66}">
      <dgm:prSet/>
      <dgm:spPr/>
      <dgm:t>
        <a:bodyPr/>
        <a:lstStyle/>
        <a:p>
          <a:endParaRPr kumimoji="1" lang="ja-JP" altLang="en-US"/>
        </a:p>
      </dgm:t>
    </dgm:pt>
    <dgm:pt modelId="{A2B8F694-BCC3-44AF-B17C-6F28A5CD8086}">
      <dgm:prSet phldrT="[テキスト]" custT="1"/>
      <dgm:spPr/>
      <dgm:t>
        <a:bodyPr vert="eaVert"/>
        <a:lstStyle/>
        <a:p>
          <a:r>
            <a:rPr kumimoji="1" lang="ja-JP" altLang="en-US" sz="2000" b="1" dirty="0" smtClean="0"/>
            <a:t>仮説（休日）</a:t>
          </a:r>
          <a:endParaRPr kumimoji="1" lang="ja-JP" altLang="en-US" sz="2000" b="1" dirty="0"/>
        </a:p>
      </dgm:t>
    </dgm:pt>
    <dgm:pt modelId="{1AE14290-C4C2-44EB-B529-291F2CACD563}" type="parTrans" cxnId="{E9C9B8C7-FF00-45D8-8319-4DF4974D443E}">
      <dgm:prSet/>
      <dgm:spPr/>
      <dgm:t>
        <a:bodyPr/>
        <a:lstStyle/>
        <a:p>
          <a:endParaRPr kumimoji="1" lang="ja-JP" altLang="en-US"/>
        </a:p>
      </dgm:t>
    </dgm:pt>
    <dgm:pt modelId="{EF606949-2C24-4C5E-AFB1-76EEB71F48BD}" type="sibTrans" cxnId="{E9C9B8C7-FF00-45D8-8319-4DF4974D443E}">
      <dgm:prSet/>
      <dgm:spPr/>
      <dgm:t>
        <a:bodyPr/>
        <a:lstStyle/>
        <a:p>
          <a:endParaRPr kumimoji="1" lang="ja-JP" altLang="en-US"/>
        </a:p>
      </dgm:t>
    </dgm:pt>
    <dgm:pt modelId="{99420DD8-DB1C-4346-A446-41B109423F22}">
      <dgm:prSet phldrT="[テキスト]" custT="1"/>
      <dgm:spPr/>
      <dgm:t>
        <a:bodyPr vert="eaVert"/>
        <a:lstStyle/>
        <a:p>
          <a:r>
            <a:rPr kumimoji="1" lang="ja-JP" altLang="en-US" sz="2000" b="1" dirty="0" smtClean="0"/>
            <a:t>調査</a:t>
          </a:r>
          <a:endParaRPr kumimoji="1" lang="ja-JP" altLang="en-US" sz="2000" b="1" dirty="0"/>
        </a:p>
      </dgm:t>
    </dgm:pt>
    <dgm:pt modelId="{0A6827C1-BEE1-45C1-90F4-7C6ED8EE3E7F}" type="parTrans" cxnId="{AC9E6BAB-1E8C-4CB3-9CC7-8E16E051DB89}">
      <dgm:prSet/>
      <dgm:spPr/>
      <dgm:t>
        <a:bodyPr/>
        <a:lstStyle/>
        <a:p>
          <a:endParaRPr kumimoji="1" lang="ja-JP" altLang="en-US"/>
        </a:p>
      </dgm:t>
    </dgm:pt>
    <dgm:pt modelId="{2852E75E-0928-443E-9801-88111F7FD1EC}" type="sibTrans" cxnId="{AC9E6BAB-1E8C-4CB3-9CC7-8E16E051DB89}">
      <dgm:prSet/>
      <dgm:spPr/>
      <dgm:t>
        <a:bodyPr/>
        <a:lstStyle/>
        <a:p>
          <a:endParaRPr kumimoji="1" lang="ja-JP" altLang="en-US"/>
        </a:p>
      </dgm:t>
    </dgm:pt>
    <dgm:pt modelId="{058667A9-F469-B449-80BE-A023CED05EA2}">
      <dgm:prSet phldrT="[テキスト]"/>
      <dgm:spPr>
        <a:solidFill>
          <a:schemeClr val="accent2"/>
        </a:solidFill>
      </dgm:spPr>
      <dgm:t>
        <a:bodyPr vert="eaVert"/>
        <a:lstStyle/>
        <a:p>
          <a:r>
            <a:rPr kumimoji="1" lang="ja-JP" altLang="en-US" b="1" dirty="0" smtClean="0"/>
            <a:t>今後の予定</a:t>
          </a:r>
          <a:endParaRPr kumimoji="1" lang="ja-JP" altLang="en-US" b="1" dirty="0"/>
        </a:p>
      </dgm:t>
    </dgm:pt>
    <dgm:pt modelId="{5D808FA0-5A5A-3D4C-98B7-2A2FA7CDF4A9}" type="parTrans" cxnId="{1FB67A79-789E-4440-B82F-EDC002ACCAAE}">
      <dgm:prSet/>
      <dgm:spPr/>
      <dgm:t>
        <a:bodyPr/>
        <a:lstStyle/>
        <a:p>
          <a:endParaRPr kumimoji="1" lang="ja-JP" altLang="en-US"/>
        </a:p>
      </dgm:t>
    </dgm:pt>
    <dgm:pt modelId="{9D44D982-465D-6948-8105-303B003BF07B}" type="sibTrans" cxnId="{1FB67A79-789E-4440-B82F-EDC002ACCAAE}">
      <dgm:prSet/>
      <dgm:spPr/>
      <dgm:t>
        <a:bodyPr/>
        <a:lstStyle/>
        <a:p>
          <a:endParaRPr kumimoji="1" lang="ja-JP" altLang="en-US"/>
        </a:p>
      </dgm:t>
    </dgm:pt>
    <dgm:pt modelId="{722CFD8F-3803-462F-B50C-32641B28B768}" type="pres">
      <dgm:prSet presAssocID="{4A64E009-94F6-4034-B125-62063C4E9A6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C8C24509-553E-4AA3-98CD-587CC7ADAD8E}" type="pres">
      <dgm:prSet presAssocID="{136F8514-9791-4890-80D7-BE4893463B81}" presName="node" presStyleLbl="node1" presStyleIdx="0" presStyleCnt="7" custScaleX="21529" custScaleY="26068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D9629498-AA0F-4E14-9D06-A4228145C641}" type="pres">
      <dgm:prSet presAssocID="{1B9C7B32-967A-4B40-AF21-C41FE1EA9C6D}" presName="sibTrans" presStyleLbl="sibTrans2D1" presStyleIdx="0" presStyleCnt="6"/>
      <dgm:spPr/>
      <dgm:t>
        <a:bodyPr/>
        <a:lstStyle/>
        <a:p>
          <a:endParaRPr kumimoji="1" lang="ja-JP" altLang="en-US"/>
        </a:p>
      </dgm:t>
    </dgm:pt>
    <dgm:pt modelId="{5F2C4AE1-8437-4C08-8DA4-628721A6E7C6}" type="pres">
      <dgm:prSet presAssocID="{1B9C7B32-967A-4B40-AF21-C41FE1EA9C6D}" presName="connectorText" presStyleLbl="sibTrans2D1" presStyleIdx="0" presStyleCnt="6"/>
      <dgm:spPr/>
      <dgm:t>
        <a:bodyPr/>
        <a:lstStyle/>
        <a:p>
          <a:endParaRPr kumimoji="1" lang="ja-JP" altLang="en-US"/>
        </a:p>
      </dgm:t>
    </dgm:pt>
    <dgm:pt modelId="{4D59B440-6334-4725-AE43-3056D02FD696}" type="pres">
      <dgm:prSet presAssocID="{C1E8738B-90E9-4647-9D8E-BE6ED30FDE51}" presName="node" presStyleLbl="node1" presStyleIdx="1" presStyleCnt="7" custScaleX="21529" custScaleY="26068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5F028DB5-97B9-427E-815F-9CFB09B8735C}" type="pres">
      <dgm:prSet presAssocID="{4B3DA91B-0BB6-4FDC-8FD6-976072582942}" presName="sibTrans" presStyleLbl="sibTrans2D1" presStyleIdx="1" presStyleCnt="6"/>
      <dgm:spPr/>
      <dgm:t>
        <a:bodyPr/>
        <a:lstStyle/>
        <a:p>
          <a:endParaRPr kumimoji="1" lang="ja-JP" altLang="en-US"/>
        </a:p>
      </dgm:t>
    </dgm:pt>
    <dgm:pt modelId="{CB743388-85D2-40A4-9436-D0086CFBA560}" type="pres">
      <dgm:prSet presAssocID="{4B3DA91B-0BB6-4FDC-8FD6-976072582942}" presName="connectorText" presStyleLbl="sibTrans2D1" presStyleIdx="1" presStyleCnt="6"/>
      <dgm:spPr/>
      <dgm:t>
        <a:bodyPr/>
        <a:lstStyle/>
        <a:p>
          <a:endParaRPr kumimoji="1" lang="ja-JP" altLang="en-US"/>
        </a:p>
      </dgm:t>
    </dgm:pt>
    <dgm:pt modelId="{CF54B58A-C1B8-44A8-89BA-32AD2A664844}" type="pres">
      <dgm:prSet presAssocID="{97EB6BB0-3357-4B41-8C25-71303DF8F7E1}" presName="node" presStyleLbl="node1" presStyleIdx="2" presStyleCnt="7" custScaleX="21529" custScaleY="260682" custLinFactNeighborX="-211" custLinFactNeighborY="-529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3231F26-F608-44A6-AA22-13F3C9FDFCD2}" type="pres">
      <dgm:prSet presAssocID="{B32BF89F-0CFF-4415-9C29-588F1B185D1D}" presName="sibTrans" presStyleLbl="sibTrans2D1" presStyleIdx="2" presStyleCnt="6"/>
      <dgm:spPr/>
      <dgm:t>
        <a:bodyPr/>
        <a:lstStyle/>
        <a:p>
          <a:endParaRPr kumimoji="1" lang="ja-JP" altLang="en-US"/>
        </a:p>
      </dgm:t>
    </dgm:pt>
    <dgm:pt modelId="{1CA33FD4-2F2B-40E1-96EC-654CB8D1878E}" type="pres">
      <dgm:prSet presAssocID="{B32BF89F-0CFF-4415-9C29-588F1B185D1D}" presName="connectorText" presStyleLbl="sibTrans2D1" presStyleIdx="2" presStyleCnt="6"/>
      <dgm:spPr/>
      <dgm:t>
        <a:bodyPr/>
        <a:lstStyle/>
        <a:p>
          <a:endParaRPr kumimoji="1" lang="ja-JP" altLang="en-US"/>
        </a:p>
      </dgm:t>
    </dgm:pt>
    <dgm:pt modelId="{43228D14-1FD5-45A0-B483-2FF7F27516A5}" type="pres">
      <dgm:prSet presAssocID="{0533E6FC-63C4-48A1-9EFC-920FF71AD746}" presName="node" presStyleLbl="node1" presStyleIdx="3" presStyleCnt="7" custScaleX="21529" custScaleY="26068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C1562930-E8C2-401E-92C3-282B6BB062AD}" type="pres">
      <dgm:prSet presAssocID="{6DCE1F77-5F2D-44B9-B43A-161E5C93AD22}" presName="sibTrans" presStyleLbl="sibTrans2D1" presStyleIdx="3" presStyleCnt="6"/>
      <dgm:spPr/>
      <dgm:t>
        <a:bodyPr/>
        <a:lstStyle/>
        <a:p>
          <a:endParaRPr kumimoji="1" lang="ja-JP" altLang="en-US"/>
        </a:p>
      </dgm:t>
    </dgm:pt>
    <dgm:pt modelId="{BB3D8711-33F7-4E14-B494-7317E9E058B4}" type="pres">
      <dgm:prSet presAssocID="{6DCE1F77-5F2D-44B9-B43A-161E5C93AD22}" presName="connectorText" presStyleLbl="sibTrans2D1" presStyleIdx="3" presStyleCnt="6"/>
      <dgm:spPr/>
      <dgm:t>
        <a:bodyPr/>
        <a:lstStyle/>
        <a:p>
          <a:endParaRPr kumimoji="1" lang="ja-JP" altLang="en-US"/>
        </a:p>
      </dgm:t>
    </dgm:pt>
    <dgm:pt modelId="{F407878C-F740-4C18-AB92-64C5E2F9BBBB}" type="pres">
      <dgm:prSet presAssocID="{A2B8F694-BCC3-44AF-B17C-6F28A5CD8086}" presName="node" presStyleLbl="node1" presStyleIdx="4" presStyleCnt="7" custScaleX="21529" custScaleY="26068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D89FB9D3-523C-464D-93E9-34814DD33EA8}" type="pres">
      <dgm:prSet presAssocID="{EF606949-2C24-4C5E-AFB1-76EEB71F48BD}" presName="sibTrans" presStyleLbl="sibTrans2D1" presStyleIdx="4" presStyleCnt="6"/>
      <dgm:spPr/>
      <dgm:t>
        <a:bodyPr/>
        <a:lstStyle/>
        <a:p>
          <a:endParaRPr kumimoji="1" lang="ja-JP" altLang="en-US"/>
        </a:p>
      </dgm:t>
    </dgm:pt>
    <dgm:pt modelId="{AD4E7B24-D771-454B-BC6D-00BBDC1E3847}" type="pres">
      <dgm:prSet presAssocID="{EF606949-2C24-4C5E-AFB1-76EEB71F48BD}" presName="connectorText" presStyleLbl="sibTrans2D1" presStyleIdx="4" presStyleCnt="6"/>
      <dgm:spPr/>
      <dgm:t>
        <a:bodyPr/>
        <a:lstStyle/>
        <a:p>
          <a:endParaRPr kumimoji="1" lang="ja-JP" altLang="en-US"/>
        </a:p>
      </dgm:t>
    </dgm:pt>
    <dgm:pt modelId="{B490595D-BDB3-431D-8E90-C817D5D08EB4}" type="pres">
      <dgm:prSet presAssocID="{99420DD8-DB1C-4346-A446-41B109423F22}" presName="node" presStyleLbl="node1" presStyleIdx="5" presStyleCnt="7" custScaleX="21529" custScaleY="26068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95970F7A-E52B-6446-B682-8868752C8252}" type="pres">
      <dgm:prSet presAssocID="{2852E75E-0928-443E-9801-88111F7FD1EC}" presName="sibTrans" presStyleLbl="sibTrans2D1" presStyleIdx="5" presStyleCnt="6"/>
      <dgm:spPr/>
      <dgm:t>
        <a:bodyPr/>
        <a:lstStyle/>
        <a:p>
          <a:endParaRPr kumimoji="1" lang="ja-JP" altLang="en-US"/>
        </a:p>
      </dgm:t>
    </dgm:pt>
    <dgm:pt modelId="{A8B47042-FA99-A94E-8177-30108B0C1DF9}" type="pres">
      <dgm:prSet presAssocID="{2852E75E-0928-443E-9801-88111F7FD1EC}" presName="connectorText" presStyleLbl="sibTrans2D1" presStyleIdx="5" presStyleCnt="6"/>
      <dgm:spPr/>
      <dgm:t>
        <a:bodyPr/>
        <a:lstStyle/>
        <a:p>
          <a:endParaRPr kumimoji="1" lang="ja-JP" altLang="en-US"/>
        </a:p>
      </dgm:t>
    </dgm:pt>
    <dgm:pt modelId="{8C904B62-A873-9941-950A-09EE81FF99F6}" type="pres">
      <dgm:prSet presAssocID="{058667A9-F469-B449-80BE-A023CED05EA2}" presName="node" presStyleLbl="node1" presStyleIdx="6" presStyleCnt="7" custScaleX="21529" custScaleY="26068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0894D704-55BD-5245-BF57-3E0B63E82BF9}" type="presOf" srcId="{B32BF89F-0CFF-4415-9C29-588F1B185D1D}" destId="{1CA33FD4-2F2B-40E1-96EC-654CB8D1878E}" srcOrd="1" destOrd="0" presId="urn:microsoft.com/office/officeart/2005/8/layout/process1"/>
    <dgm:cxn modelId="{E9C9B8C7-FF00-45D8-8319-4DF4974D443E}" srcId="{4A64E009-94F6-4034-B125-62063C4E9A6E}" destId="{A2B8F694-BCC3-44AF-B17C-6F28A5CD8086}" srcOrd="4" destOrd="0" parTransId="{1AE14290-C4C2-44EB-B529-291F2CACD563}" sibTransId="{EF606949-2C24-4C5E-AFB1-76EEB71F48BD}"/>
    <dgm:cxn modelId="{1EE82400-7C72-4F4D-BDFF-3F70EBBD9F25}" type="presOf" srcId="{6DCE1F77-5F2D-44B9-B43A-161E5C93AD22}" destId="{BB3D8711-33F7-4E14-B494-7317E9E058B4}" srcOrd="1" destOrd="0" presId="urn:microsoft.com/office/officeart/2005/8/layout/process1"/>
    <dgm:cxn modelId="{20C8313C-CA29-D542-82FE-6599036463A6}" type="presOf" srcId="{058667A9-F469-B449-80BE-A023CED05EA2}" destId="{8C904B62-A873-9941-950A-09EE81FF99F6}" srcOrd="0" destOrd="0" presId="urn:microsoft.com/office/officeart/2005/8/layout/process1"/>
    <dgm:cxn modelId="{7FD6B725-69B8-B047-8E8D-18423193D8BA}" type="presOf" srcId="{EF606949-2C24-4C5E-AFB1-76EEB71F48BD}" destId="{D89FB9D3-523C-464D-93E9-34814DD33EA8}" srcOrd="0" destOrd="0" presId="urn:microsoft.com/office/officeart/2005/8/layout/process1"/>
    <dgm:cxn modelId="{AA0988FE-5193-0740-AF55-57F677CA58E2}" type="presOf" srcId="{EF606949-2C24-4C5E-AFB1-76EEB71F48BD}" destId="{AD4E7B24-D771-454B-BC6D-00BBDC1E3847}" srcOrd="1" destOrd="0" presId="urn:microsoft.com/office/officeart/2005/8/layout/process1"/>
    <dgm:cxn modelId="{6C5D0856-1BE8-B84D-8044-7F6DF7E3A84F}" type="presOf" srcId="{2852E75E-0928-443E-9801-88111F7FD1EC}" destId="{A8B47042-FA99-A94E-8177-30108B0C1DF9}" srcOrd="1" destOrd="0" presId="urn:microsoft.com/office/officeart/2005/8/layout/process1"/>
    <dgm:cxn modelId="{E784ED1C-233A-184A-9626-FA9A3DF401FD}" type="presOf" srcId="{4B3DA91B-0BB6-4FDC-8FD6-976072582942}" destId="{5F028DB5-97B9-427E-815F-9CFB09B8735C}" srcOrd="0" destOrd="0" presId="urn:microsoft.com/office/officeart/2005/8/layout/process1"/>
    <dgm:cxn modelId="{F3805CFE-B764-FD49-94C1-093AF56567B4}" type="presOf" srcId="{1B9C7B32-967A-4B40-AF21-C41FE1EA9C6D}" destId="{D9629498-AA0F-4E14-9D06-A4228145C641}" srcOrd="0" destOrd="0" presId="urn:microsoft.com/office/officeart/2005/8/layout/process1"/>
    <dgm:cxn modelId="{75B64174-DC13-4228-AEC1-D65EEC769D61}" srcId="{4A64E009-94F6-4034-B125-62063C4E9A6E}" destId="{136F8514-9791-4890-80D7-BE4893463B81}" srcOrd="0" destOrd="0" parTransId="{BF4062FC-278A-4634-903A-83236A148D28}" sibTransId="{1B9C7B32-967A-4B40-AF21-C41FE1EA9C6D}"/>
    <dgm:cxn modelId="{AC9E6BAB-1E8C-4CB3-9CC7-8E16E051DB89}" srcId="{4A64E009-94F6-4034-B125-62063C4E9A6E}" destId="{99420DD8-DB1C-4346-A446-41B109423F22}" srcOrd="5" destOrd="0" parTransId="{0A6827C1-BEE1-45C1-90F4-7C6ED8EE3E7F}" sibTransId="{2852E75E-0928-443E-9801-88111F7FD1EC}"/>
    <dgm:cxn modelId="{3921B582-56D0-1140-A027-A434E72A720D}" type="presOf" srcId="{1B9C7B32-967A-4B40-AF21-C41FE1EA9C6D}" destId="{5F2C4AE1-8437-4C08-8DA4-628721A6E7C6}" srcOrd="1" destOrd="0" presId="urn:microsoft.com/office/officeart/2005/8/layout/process1"/>
    <dgm:cxn modelId="{59870A45-6FC5-1848-9835-90F73086A41E}" type="presOf" srcId="{2852E75E-0928-443E-9801-88111F7FD1EC}" destId="{95970F7A-E52B-6446-B682-8868752C8252}" srcOrd="0" destOrd="0" presId="urn:microsoft.com/office/officeart/2005/8/layout/process1"/>
    <dgm:cxn modelId="{6ADE1EEA-6E12-994C-8B7A-0ACF9F0F51BD}" type="presOf" srcId="{B32BF89F-0CFF-4415-9C29-588F1B185D1D}" destId="{E3231F26-F608-44A6-AA22-13F3C9FDFCD2}" srcOrd="0" destOrd="0" presId="urn:microsoft.com/office/officeart/2005/8/layout/process1"/>
    <dgm:cxn modelId="{55C95168-2198-4D8F-BCDD-CCFEF3C8CD66}" srcId="{4A64E009-94F6-4034-B125-62063C4E9A6E}" destId="{0533E6FC-63C4-48A1-9EFC-920FF71AD746}" srcOrd="3" destOrd="0" parTransId="{3EDC3A20-7138-4BF8-B8AF-6695986A20DC}" sibTransId="{6DCE1F77-5F2D-44B9-B43A-161E5C93AD22}"/>
    <dgm:cxn modelId="{381EC97B-8781-4098-BE14-6108D350B212}" srcId="{4A64E009-94F6-4034-B125-62063C4E9A6E}" destId="{C1E8738B-90E9-4647-9D8E-BE6ED30FDE51}" srcOrd="1" destOrd="0" parTransId="{11630E9F-F6DD-4ADE-877B-B594D2ECBC64}" sibTransId="{4B3DA91B-0BB6-4FDC-8FD6-976072582942}"/>
    <dgm:cxn modelId="{A62C4C01-7596-CF4E-A4FB-B6C063B5DEA9}" type="presOf" srcId="{4A64E009-94F6-4034-B125-62063C4E9A6E}" destId="{722CFD8F-3803-462F-B50C-32641B28B768}" srcOrd="0" destOrd="0" presId="urn:microsoft.com/office/officeart/2005/8/layout/process1"/>
    <dgm:cxn modelId="{D57CD20A-06A7-A249-B741-DE65FEA7E25B}" type="presOf" srcId="{99420DD8-DB1C-4346-A446-41B109423F22}" destId="{B490595D-BDB3-431D-8E90-C817D5D08EB4}" srcOrd="0" destOrd="0" presId="urn:microsoft.com/office/officeart/2005/8/layout/process1"/>
    <dgm:cxn modelId="{5B56B928-FD45-6744-AB10-E6E645CEF36C}" type="presOf" srcId="{6DCE1F77-5F2D-44B9-B43A-161E5C93AD22}" destId="{C1562930-E8C2-401E-92C3-282B6BB062AD}" srcOrd="0" destOrd="0" presId="urn:microsoft.com/office/officeart/2005/8/layout/process1"/>
    <dgm:cxn modelId="{1FB67A79-789E-4440-B82F-EDC002ACCAAE}" srcId="{4A64E009-94F6-4034-B125-62063C4E9A6E}" destId="{058667A9-F469-B449-80BE-A023CED05EA2}" srcOrd="6" destOrd="0" parTransId="{5D808FA0-5A5A-3D4C-98B7-2A2FA7CDF4A9}" sibTransId="{9D44D982-465D-6948-8105-303B003BF07B}"/>
    <dgm:cxn modelId="{8EA8BD93-520E-5F47-AA9E-2E9A300F96A6}" type="presOf" srcId="{136F8514-9791-4890-80D7-BE4893463B81}" destId="{C8C24509-553E-4AA3-98CD-587CC7ADAD8E}" srcOrd="0" destOrd="0" presId="urn:microsoft.com/office/officeart/2005/8/layout/process1"/>
    <dgm:cxn modelId="{CCE2EF33-C290-C44F-9B8E-407248F6586E}" type="presOf" srcId="{97EB6BB0-3357-4B41-8C25-71303DF8F7E1}" destId="{CF54B58A-C1B8-44A8-89BA-32AD2A664844}" srcOrd="0" destOrd="0" presId="urn:microsoft.com/office/officeart/2005/8/layout/process1"/>
    <dgm:cxn modelId="{343907BA-642D-F345-A25E-4C77A9059628}" type="presOf" srcId="{0533E6FC-63C4-48A1-9EFC-920FF71AD746}" destId="{43228D14-1FD5-45A0-B483-2FF7F27516A5}" srcOrd="0" destOrd="0" presId="urn:microsoft.com/office/officeart/2005/8/layout/process1"/>
    <dgm:cxn modelId="{34F3615C-C62E-443A-9B09-30CF9DE54A81}" srcId="{4A64E009-94F6-4034-B125-62063C4E9A6E}" destId="{97EB6BB0-3357-4B41-8C25-71303DF8F7E1}" srcOrd="2" destOrd="0" parTransId="{BB4681F3-A81C-4239-A3E2-09B474B9D3AD}" sibTransId="{B32BF89F-0CFF-4415-9C29-588F1B185D1D}"/>
    <dgm:cxn modelId="{9D3C3853-9455-C348-AFE5-0F174F8081A4}" type="presOf" srcId="{C1E8738B-90E9-4647-9D8E-BE6ED30FDE51}" destId="{4D59B440-6334-4725-AE43-3056D02FD696}" srcOrd="0" destOrd="0" presId="urn:microsoft.com/office/officeart/2005/8/layout/process1"/>
    <dgm:cxn modelId="{A87D343E-8023-994C-8F84-FCEAF2CE04AB}" type="presOf" srcId="{4B3DA91B-0BB6-4FDC-8FD6-976072582942}" destId="{CB743388-85D2-40A4-9436-D0086CFBA560}" srcOrd="1" destOrd="0" presId="urn:microsoft.com/office/officeart/2005/8/layout/process1"/>
    <dgm:cxn modelId="{3217FB05-A1A7-5640-AD65-B571478F2FD3}" type="presOf" srcId="{A2B8F694-BCC3-44AF-B17C-6F28A5CD8086}" destId="{F407878C-F740-4C18-AB92-64C5E2F9BBBB}" srcOrd="0" destOrd="0" presId="urn:microsoft.com/office/officeart/2005/8/layout/process1"/>
    <dgm:cxn modelId="{67E316E3-BD78-D84A-AD0A-704D490569DB}" type="presParOf" srcId="{722CFD8F-3803-462F-B50C-32641B28B768}" destId="{C8C24509-553E-4AA3-98CD-587CC7ADAD8E}" srcOrd="0" destOrd="0" presId="urn:microsoft.com/office/officeart/2005/8/layout/process1"/>
    <dgm:cxn modelId="{74D9B95A-B6BD-EF42-92E6-9C1CE104D996}" type="presParOf" srcId="{722CFD8F-3803-462F-B50C-32641B28B768}" destId="{D9629498-AA0F-4E14-9D06-A4228145C641}" srcOrd="1" destOrd="0" presId="urn:microsoft.com/office/officeart/2005/8/layout/process1"/>
    <dgm:cxn modelId="{591331B0-43DA-0C46-91C2-7E06D577E1BF}" type="presParOf" srcId="{D9629498-AA0F-4E14-9D06-A4228145C641}" destId="{5F2C4AE1-8437-4C08-8DA4-628721A6E7C6}" srcOrd="0" destOrd="0" presId="urn:microsoft.com/office/officeart/2005/8/layout/process1"/>
    <dgm:cxn modelId="{51D1A135-E800-C149-B9FC-AE0B24476488}" type="presParOf" srcId="{722CFD8F-3803-462F-B50C-32641B28B768}" destId="{4D59B440-6334-4725-AE43-3056D02FD696}" srcOrd="2" destOrd="0" presId="urn:microsoft.com/office/officeart/2005/8/layout/process1"/>
    <dgm:cxn modelId="{608F0B44-B491-484C-A120-0C3A64D8C608}" type="presParOf" srcId="{722CFD8F-3803-462F-B50C-32641B28B768}" destId="{5F028DB5-97B9-427E-815F-9CFB09B8735C}" srcOrd="3" destOrd="0" presId="urn:microsoft.com/office/officeart/2005/8/layout/process1"/>
    <dgm:cxn modelId="{135BC23E-A474-1F4B-8F82-86AD115014B1}" type="presParOf" srcId="{5F028DB5-97B9-427E-815F-9CFB09B8735C}" destId="{CB743388-85D2-40A4-9436-D0086CFBA560}" srcOrd="0" destOrd="0" presId="urn:microsoft.com/office/officeart/2005/8/layout/process1"/>
    <dgm:cxn modelId="{ADC3E302-9734-E242-8D20-4B691DF142E6}" type="presParOf" srcId="{722CFD8F-3803-462F-B50C-32641B28B768}" destId="{CF54B58A-C1B8-44A8-89BA-32AD2A664844}" srcOrd="4" destOrd="0" presId="urn:microsoft.com/office/officeart/2005/8/layout/process1"/>
    <dgm:cxn modelId="{1CF851AA-4415-D849-A41A-17E9B187E56F}" type="presParOf" srcId="{722CFD8F-3803-462F-B50C-32641B28B768}" destId="{E3231F26-F608-44A6-AA22-13F3C9FDFCD2}" srcOrd="5" destOrd="0" presId="urn:microsoft.com/office/officeart/2005/8/layout/process1"/>
    <dgm:cxn modelId="{99ACCE1D-1665-AC4D-BF86-72950055019F}" type="presParOf" srcId="{E3231F26-F608-44A6-AA22-13F3C9FDFCD2}" destId="{1CA33FD4-2F2B-40E1-96EC-654CB8D1878E}" srcOrd="0" destOrd="0" presId="urn:microsoft.com/office/officeart/2005/8/layout/process1"/>
    <dgm:cxn modelId="{EBA7963B-ED89-A041-8F38-C284348ADBC0}" type="presParOf" srcId="{722CFD8F-3803-462F-B50C-32641B28B768}" destId="{43228D14-1FD5-45A0-B483-2FF7F27516A5}" srcOrd="6" destOrd="0" presId="urn:microsoft.com/office/officeart/2005/8/layout/process1"/>
    <dgm:cxn modelId="{D351A5AF-C1D1-D949-80F8-582942DD610A}" type="presParOf" srcId="{722CFD8F-3803-462F-B50C-32641B28B768}" destId="{C1562930-E8C2-401E-92C3-282B6BB062AD}" srcOrd="7" destOrd="0" presId="urn:microsoft.com/office/officeart/2005/8/layout/process1"/>
    <dgm:cxn modelId="{277D785C-833A-734F-B6D7-8C691A13AD49}" type="presParOf" srcId="{C1562930-E8C2-401E-92C3-282B6BB062AD}" destId="{BB3D8711-33F7-4E14-B494-7317E9E058B4}" srcOrd="0" destOrd="0" presId="urn:microsoft.com/office/officeart/2005/8/layout/process1"/>
    <dgm:cxn modelId="{75DD487E-21EE-7944-9AEA-D6E451016C88}" type="presParOf" srcId="{722CFD8F-3803-462F-B50C-32641B28B768}" destId="{F407878C-F740-4C18-AB92-64C5E2F9BBBB}" srcOrd="8" destOrd="0" presId="urn:microsoft.com/office/officeart/2005/8/layout/process1"/>
    <dgm:cxn modelId="{F877C0B8-0385-B942-B19A-F3760C8D4041}" type="presParOf" srcId="{722CFD8F-3803-462F-B50C-32641B28B768}" destId="{D89FB9D3-523C-464D-93E9-34814DD33EA8}" srcOrd="9" destOrd="0" presId="urn:microsoft.com/office/officeart/2005/8/layout/process1"/>
    <dgm:cxn modelId="{112D5A19-52FB-C746-A332-7C406B29D947}" type="presParOf" srcId="{D89FB9D3-523C-464D-93E9-34814DD33EA8}" destId="{AD4E7B24-D771-454B-BC6D-00BBDC1E3847}" srcOrd="0" destOrd="0" presId="urn:microsoft.com/office/officeart/2005/8/layout/process1"/>
    <dgm:cxn modelId="{BD9C6679-BE1C-8646-9E54-8BFC5E3A0A94}" type="presParOf" srcId="{722CFD8F-3803-462F-B50C-32641B28B768}" destId="{B490595D-BDB3-431D-8E90-C817D5D08EB4}" srcOrd="10" destOrd="0" presId="urn:microsoft.com/office/officeart/2005/8/layout/process1"/>
    <dgm:cxn modelId="{7DB6309D-860C-0E41-BCFB-B772BFB3B70B}" type="presParOf" srcId="{722CFD8F-3803-462F-B50C-32641B28B768}" destId="{95970F7A-E52B-6446-B682-8868752C8252}" srcOrd="11" destOrd="0" presId="urn:microsoft.com/office/officeart/2005/8/layout/process1"/>
    <dgm:cxn modelId="{91A6A3DC-EBF4-B44B-AE0C-F90761F66473}" type="presParOf" srcId="{95970F7A-E52B-6446-B682-8868752C8252}" destId="{A8B47042-FA99-A94E-8177-30108B0C1DF9}" srcOrd="0" destOrd="0" presId="urn:microsoft.com/office/officeart/2005/8/layout/process1"/>
    <dgm:cxn modelId="{19AB6151-9C09-2045-9553-6B91166EE987}" type="presParOf" srcId="{722CFD8F-3803-462F-B50C-32641B28B768}" destId="{8C904B62-A873-9941-950A-09EE81FF99F6}" srcOrd="1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C24509-553E-4AA3-98CD-587CC7ADAD8E}">
      <dsp:nvSpPr>
        <dsp:cNvPr id="0" name=""/>
        <dsp:cNvSpPr/>
      </dsp:nvSpPr>
      <dsp:spPr>
        <a:xfrm>
          <a:off x="1439" y="616289"/>
          <a:ext cx="453318" cy="3293383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現状把握</a:t>
          </a:r>
          <a:endParaRPr kumimoji="1" lang="ja-JP" altLang="en-US" sz="2000" b="1" kern="1200" dirty="0"/>
        </a:p>
      </dsp:txBody>
      <dsp:txXfrm>
        <a:off x="14716" y="629566"/>
        <a:ext cx="426764" cy="3266829"/>
      </dsp:txXfrm>
    </dsp:sp>
    <dsp:sp modelId="{D9629498-AA0F-4E14-9D06-A4228145C641}">
      <dsp:nvSpPr>
        <dsp:cNvPr id="0" name=""/>
        <dsp:cNvSpPr/>
      </dsp:nvSpPr>
      <dsp:spPr>
        <a:xfrm>
          <a:off x="665320" y="2001884"/>
          <a:ext cx="446391" cy="522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600" kern="1200" dirty="0"/>
        </a:p>
      </dsp:txBody>
      <dsp:txXfrm>
        <a:off x="665320" y="2106323"/>
        <a:ext cx="312474" cy="313315"/>
      </dsp:txXfrm>
    </dsp:sp>
    <dsp:sp modelId="{4D59B440-6334-4725-AE43-3056D02FD696}">
      <dsp:nvSpPr>
        <dsp:cNvPr id="0" name=""/>
        <dsp:cNvSpPr/>
      </dsp:nvSpPr>
      <dsp:spPr>
        <a:xfrm>
          <a:off x="1297006" y="616289"/>
          <a:ext cx="453318" cy="32933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問題提起</a:t>
          </a:r>
          <a:endParaRPr kumimoji="1" lang="ja-JP" altLang="en-US" sz="2000" b="1" kern="1200" dirty="0"/>
        </a:p>
      </dsp:txBody>
      <dsp:txXfrm>
        <a:off x="1310283" y="629566"/>
        <a:ext cx="426764" cy="3266829"/>
      </dsp:txXfrm>
    </dsp:sp>
    <dsp:sp modelId="{5F028DB5-97B9-427E-815F-9CFB09B8735C}">
      <dsp:nvSpPr>
        <dsp:cNvPr id="0" name=""/>
        <dsp:cNvSpPr/>
      </dsp:nvSpPr>
      <dsp:spPr>
        <a:xfrm rot="21582242">
          <a:off x="1960440" y="1998477"/>
          <a:ext cx="445455" cy="522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600" kern="1200"/>
        </a:p>
      </dsp:txBody>
      <dsp:txXfrm>
        <a:off x="1960441" y="2103261"/>
        <a:ext cx="311819" cy="313315"/>
      </dsp:txXfrm>
    </dsp:sp>
    <dsp:sp modelId="{CF54B58A-C1B8-44A8-89BA-32AD2A664844}">
      <dsp:nvSpPr>
        <dsp:cNvPr id="0" name=""/>
        <dsp:cNvSpPr/>
      </dsp:nvSpPr>
      <dsp:spPr>
        <a:xfrm>
          <a:off x="2590796" y="609606"/>
          <a:ext cx="453318" cy="32933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つくば市の取り組み</a:t>
          </a:r>
          <a:endParaRPr kumimoji="1" lang="ja-JP" altLang="en-US" sz="2000" b="1" kern="1200" dirty="0"/>
        </a:p>
      </dsp:txBody>
      <dsp:txXfrm>
        <a:off x="2604073" y="622883"/>
        <a:ext cx="426764" cy="3266829"/>
      </dsp:txXfrm>
    </dsp:sp>
    <dsp:sp modelId="{E3231F26-F608-44A6-AA22-13F3C9FDFCD2}">
      <dsp:nvSpPr>
        <dsp:cNvPr id="0" name=""/>
        <dsp:cNvSpPr/>
      </dsp:nvSpPr>
      <dsp:spPr>
        <a:xfrm rot="17709">
          <a:off x="3255118" y="1998608"/>
          <a:ext cx="447339" cy="522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600" kern="1200"/>
        </a:p>
      </dsp:txBody>
      <dsp:txXfrm>
        <a:off x="3255119" y="2102701"/>
        <a:ext cx="313137" cy="313315"/>
      </dsp:txXfrm>
    </dsp:sp>
    <dsp:sp modelId="{43228D14-1FD5-45A0-B483-2FF7F27516A5}">
      <dsp:nvSpPr>
        <dsp:cNvPr id="0" name=""/>
        <dsp:cNvSpPr/>
      </dsp:nvSpPr>
      <dsp:spPr>
        <a:xfrm>
          <a:off x="3888140" y="616289"/>
          <a:ext cx="453318" cy="32933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仮説（平日）</a:t>
          </a:r>
          <a:endParaRPr kumimoji="1" lang="ja-JP" altLang="en-US" sz="2000" b="1" kern="1200" dirty="0"/>
        </a:p>
      </dsp:txBody>
      <dsp:txXfrm>
        <a:off x="3901417" y="629566"/>
        <a:ext cx="426764" cy="3266829"/>
      </dsp:txXfrm>
    </dsp:sp>
    <dsp:sp modelId="{C1562930-E8C2-401E-92C3-282B6BB062AD}">
      <dsp:nvSpPr>
        <dsp:cNvPr id="0" name=""/>
        <dsp:cNvSpPr/>
      </dsp:nvSpPr>
      <dsp:spPr>
        <a:xfrm>
          <a:off x="4552021" y="2001884"/>
          <a:ext cx="446391" cy="522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600" kern="1200"/>
        </a:p>
      </dsp:txBody>
      <dsp:txXfrm>
        <a:off x="4552021" y="2106323"/>
        <a:ext cx="312474" cy="313315"/>
      </dsp:txXfrm>
    </dsp:sp>
    <dsp:sp modelId="{F407878C-F740-4C18-AB92-64C5E2F9BBBB}">
      <dsp:nvSpPr>
        <dsp:cNvPr id="0" name=""/>
        <dsp:cNvSpPr/>
      </dsp:nvSpPr>
      <dsp:spPr>
        <a:xfrm>
          <a:off x="5183707" y="616289"/>
          <a:ext cx="453318" cy="32933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仮説（休日）</a:t>
          </a:r>
          <a:endParaRPr kumimoji="1" lang="ja-JP" altLang="en-US" sz="2000" b="1" kern="1200" dirty="0"/>
        </a:p>
      </dsp:txBody>
      <dsp:txXfrm>
        <a:off x="5196984" y="629566"/>
        <a:ext cx="426764" cy="3266829"/>
      </dsp:txXfrm>
    </dsp:sp>
    <dsp:sp modelId="{D89FB9D3-523C-464D-93E9-34814DD33EA8}">
      <dsp:nvSpPr>
        <dsp:cNvPr id="0" name=""/>
        <dsp:cNvSpPr/>
      </dsp:nvSpPr>
      <dsp:spPr>
        <a:xfrm>
          <a:off x="5847588" y="2001884"/>
          <a:ext cx="446391" cy="522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600" kern="1200"/>
        </a:p>
      </dsp:txBody>
      <dsp:txXfrm>
        <a:off x="5847588" y="2106323"/>
        <a:ext cx="312474" cy="313315"/>
      </dsp:txXfrm>
    </dsp:sp>
    <dsp:sp modelId="{B490595D-BDB3-431D-8E90-C817D5D08EB4}">
      <dsp:nvSpPr>
        <dsp:cNvPr id="0" name=""/>
        <dsp:cNvSpPr/>
      </dsp:nvSpPr>
      <dsp:spPr>
        <a:xfrm>
          <a:off x="6479274" y="616289"/>
          <a:ext cx="453318" cy="32933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調査</a:t>
          </a:r>
        </a:p>
      </dsp:txBody>
      <dsp:txXfrm>
        <a:off x="6492551" y="629566"/>
        <a:ext cx="426764" cy="3266829"/>
      </dsp:txXfrm>
    </dsp:sp>
    <dsp:sp modelId="{95970F7A-E52B-6446-B682-8868752C8252}">
      <dsp:nvSpPr>
        <dsp:cNvPr id="0" name=""/>
        <dsp:cNvSpPr/>
      </dsp:nvSpPr>
      <dsp:spPr>
        <a:xfrm>
          <a:off x="7143155" y="2001884"/>
          <a:ext cx="446391" cy="522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600" kern="1200"/>
        </a:p>
      </dsp:txBody>
      <dsp:txXfrm>
        <a:off x="7143155" y="2106323"/>
        <a:ext cx="312474" cy="313315"/>
      </dsp:txXfrm>
    </dsp:sp>
    <dsp:sp modelId="{8C904B62-A873-9941-950A-09EE81FF99F6}">
      <dsp:nvSpPr>
        <dsp:cNvPr id="0" name=""/>
        <dsp:cNvSpPr/>
      </dsp:nvSpPr>
      <dsp:spPr>
        <a:xfrm>
          <a:off x="7774841" y="616289"/>
          <a:ext cx="453318" cy="32933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今後の予定</a:t>
          </a:r>
        </a:p>
      </dsp:txBody>
      <dsp:txXfrm>
        <a:off x="7788118" y="629566"/>
        <a:ext cx="426764" cy="326682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C24509-553E-4AA3-98CD-587CC7ADAD8E}">
      <dsp:nvSpPr>
        <dsp:cNvPr id="0" name=""/>
        <dsp:cNvSpPr/>
      </dsp:nvSpPr>
      <dsp:spPr>
        <a:xfrm>
          <a:off x="0" y="609606"/>
          <a:ext cx="453318" cy="3293383"/>
        </a:xfrm>
        <a:prstGeom prst="roundRect">
          <a:avLst>
            <a:gd name="adj" fmla="val 10000"/>
          </a:avLst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現状把握</a:t>
          </a:r>
          <a:endParaRPr kumimoji="1" lang="ja-JP" altLang="en-US" sz="2000" b="1" kern="1200" dirty="0"/>
        </a:p>
      </dsp:txBody>
      <dsp:txXfrm>
        <a:off x="13277" y="622883"/>
        <a:ext cx="426764" cy="3266829"/>
      </dsp:txXfrm>
    </dsp:sp>
    <dsp:sp modelId="{D9629498-AA0F-4E14-9D06-A4228145C641}">
      <dsp:nvSpPr>
        <dsp:cNvPr id="0" name=""/>
        <dsp:cNvSpPr/>
      </dsp:nvSpPr>
      <dsp:spPr>
        <a:xfrm rot="17714">
          <a:off x="664237" y="1998608"/>
          <a:ext cx="447160" cy="522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600" kern="1200" dirty="0"/>
        </a:p>
      </dsp:txBody>
      <dsp:txXfrm>
        <a:off x="664238" y="2102701"/>
        <a:ext cx="313012" cy="313315"/>
      </dsp:txXfrm>
    </dsp:sp>
    <dsp:sp modelId="{4D59B440-6334-4725-AE43-3056D02FD696}">
      <dsp:nvSpPr>
        <dsp:cNvPr id="0" name=""/>
        <dsp:cNvSpPr/>
      </dsp:nvSpPr>
      <dsp:spPr>
        <a:xfrm>
          <a:off x="1297006" y="616289"/>
          <a:ext cx="453318" cy="3293383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問題提起</a:t>
          </a:r>
          <a:endParaRPr kumimoji="1" lang="ja-JP" altLang="en-US" sz="2000" b="1" kern="1200" dirty="0"/>
        </a:p>
      </dsp:txBody>
      <dsp:txXfrm>
        <a:off x="1310283" y="629566"/>
        <a:ext cx="426764" cy="3266829"/>
      </dsp:txXfrm>
    </dsp:sp>
    <dsp:sp modelId="{5F028DB5-97B9-427E-815F-9CFB09B8735C}">
      <dsp:nvSpPr>
        <dsp:cNvPr id="0" name=""/>
        <dsp:cNvSpPr/>
      </dsp:nvSpPr>
      <dsp:spPr>
        <a:xfrm rot="21556942">
          <a:off x="1963015" y="1993557"/>
          <a:ext cx="450975" cy="522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600" kern="1200"/>
        </a:p>
      </dsp:txBody>
      <dsp:txXfrm>
        <a:off x="1963020" y="2098843"/>
        <a:ext cx="315683" cy="313315"/>
      </dsp:txXfrm>
    </dsp:sp>
    <dsp:sp modelId="{CF54B58A-C1B8-44A8-89BA-32AD2A664844}">
      <dsp:nvSpPr>
        <dsp:cNvPr id="0" name=""/>
        <dsp:cNvSpPr/>
      </dsp:nvSpPr>
      <dsp:spPr>
        <a:xfrm>
          <a:off x="2601155" y="599954"/>
          <a:ext cx="453318" cy="3293383"/>
        </a:xfrm>
        <a:prstGeom prst="roundRect">
          <a:avLst>
            <a:gd name="adj" fmla="val 10000"/>
          </a:avLst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つくば市の取り組み</a:t>
          </a:r>
          <a:endParaRPr kumimoji="1" lang="ja-JP" altLang="en-US" sz="2000" b="1" kern="1200" dirty="0"/>
        </a:p>
      </dsp:txBody>
      <dsp:txXfrm>
        <a:off x="2614432" y="613231"/>
        <a:ext cx="426764" cy="3266829"/>
      </dsp:txXfrm>
    </dsp:sp>
    <dsp:sp modelId="{E3231F26-F608-44A6-AA22-13F3C9FDFCD2}">
      <dsp:nvSpPr>
        <dsp:cNvPr id="0" name=""/>
        <dsp:cNvSpPr/>
      </dsp:nvSpPr>
      <dsp:spPr>
        <a:xfrm rot="43632">
          <a:off x="3262873" y="1993875"/>
          <a:ext cx="441878" cy="522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600" kern="1200"/>
        </a:p>
      </dsp:txBody>
      <dsp:txXfrm>
        <a:off x="3262878" y="2097473"/>
        <a:ext cx="309315" cy="313315"/>
      </dsp:txXfrm>
    </dsp:sp>
    <dsp:sp modelId="{43228D14-1FD5-45A0-B483-2FF7F27516A5}">
      <dsp:nvSpPr>
        <dsp:cNvPr id="0" name=""/>
        <dsp:cNvSpPr/>
      </dsp:nvSpPr>
      <dsp:spPr>
        <a:xfrm>
          <a:off x="3888140" y="616289"/>
          <a:ext cx="453318" cy="32933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仮説（平日）</a:t>
          </a:r>
          <a:endParaRPr kumimoji="1" lang="ja-JP" altLang="en-US" sz="2000" b="1" kern="1200" dirty="0"/>
        </a:p>
      </dsp:txBody>
      <dsp:txXfrm>
        <a:off x="3901417" y="629566"/>
        <a:ext cx="426764" cy="3266829"/>
      </dsp:txXfrm>
    </dsp:sp>
    <dsp:sp modelId="{C1562930-E8C2-401E-92C3-282B6BB062AD}">
      <dsp:nvSpPr>
        <dsp:cNvPr id="0" name=""/>
        <dsp:cNvSpPr/>
      </dsp:nvSpPr>
      <dsp:spPr>
        <a:xfrm>
          <a:off x="4552021" y="2001884"/>
          <a:ext cx="446391" cy="522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600" kern="1200"/>
        </a:p>
      </dsp:txBody>
      <dsp:txXfrm>
        <a:off x="4552021" y="2106323"/>
        <a:ext cx="312474" cy="313315"/>
      </dsp:txXfrm>
    </dsp:sp>
    <dsp:sp modelId="{F407878C-F740-4C18-AB92-64C5E2F9BBBB}">
      <dsp:nvSpPr>
        <dsp:cNvPr id="0" name=""/>
        <dsp:cNvSpPr/>
      </dsp:nvSpPr>
      <dsp:spPr>
        <a:xfrm>
          <a:off x="5183707" y="616289"/>
          <a:ext cx="453318" cy="32933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仮説（休日）</a:t>
          </a:r>
          <a:endParaRPr kumimoji="1" lang="ja-JP" altLang="en-US" sz="2000" b="1" kern="1200" dirty="0"/>
        </a:p>
      </dsp:txBody>
      <dsp:txXfrm>
        <a:off x="5196984" y="629566"/>
        <a:ext cx="426764" cy="3266829"/>
      </dsp:txXfrm>
    </dsp:sp>
    <dsp:sp modelId="{D89FB9D3-523C-464D-93E9-34814DD33EA8}">
      <dsp:nvSpPr>
        <dsp:cNvPr id="0" name=""/>
        <dsp:cNvSpPr/>
      </dsp:nvSpPr>
      <dsp:spPr>
        <a:xfrm>
          <a:off x="5847588" y="2001884"/>
          <a:ext cx="446391" cy="522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600" kern="1200"/>
        </a:p>
      </dsp:txBody>
      <dsp:txXfrm>
        <a:off x="5847588" y="2106323"/>
        <a:ext cx="312474" cy="313315"/>
      </dsp:txXfrm>
    </dsp:sp>
    <dsp:sp modelId="{B490595D-BDB3-431D-8E90-C817D5D08EB4}">
      <dsp:nvSpPr>
        <dsp:cNvPr id="0" name=""/>
        <dsp:cNvSpPr/>
      </dsp:nvSpPr>
      <dsp:spPr>
        <a:xfrm>
          <a:off x="6479274" y="616289"/>
          <a:ext cx="453318" cy="32933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調査</a:t>
          </a:r>
          <a:endParaRPr kumimoji="1" lang="ja-JP" altLang="en-US" sz="2000" b="1" kern="1200" dirty="0"/>
        </a:p>
      </dsp:txBody>
      <dsp:txXfrm>
        <a:off x="6492551" y="629566"/>
        <a:ext cx="426764" cy="3266829"/>
      </dsp:txXfrm>
    </dsp:sp>
    <dsp:sp modelId="{95970F7A-E52B-6446-B682-8868752C8252}">
      <dsp:nvSpPr>
        <dsp:cNvPr id="0" name=""/>
        <dsp:cNvSpPr/>
      </dsp:nvSpPr>
      <dsp:spPr>
        <a:xfrm>
          <a:off x="7143155" y="2001884"/>
          <a:ext cx="446391" cy="522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600" kern="1200"/>
        </a:p>
      </dsp:txBody>
      <dsp:txXfrm>
        <a:off x="7143155" y="2106323"/>
        <a:ext cx="312474" cy="313315"/>
      </dsp:txXfrm>
    </dsp:sp>
    <dsp:sp modelId="{8C904B62-A873-9941-950A-09EE81FF99F6}">
      <dsp:nvSpPr>
        <dsp:cNvPr id="0" name=""/>
        <dsp:cNvSpPr/>
      </dsp:nvSpPr>
      <dsp:spPr>
        <a:xfrm>
          <a:off x="7774841" y="616289"/>
          <a:ext cx="453318" cy="32933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今後の予定</a:t>
          </a:r>
          <a:endParaRPr kumimoji="1" lang="ja-JP" altLang="en-US" sz="2000" b="1" kern="1200" dirty="0"/>
        </a:p>
      </dsp:txBody>
      <dsp:txXfrm>
        <a:off x="7788118" y="629566"/>
        <a:ext cx="426764" cy="326682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C24509-553E-4AA3-98CD-587CC7ADAD8E}">
      <dsp:nvSpPr>
        <dsp:cNvPr id="0" name=""/>
        <dsp:cNvSpPr/>
      </dsp:nvSpPr>
      <dsp:spPr>
        <a:xfrm>
          <a:off x="0" y="609606"/>
          <a:ext cx="453318" cy="3293383"/>
        </a:xfrm>
        <a:prstGeom prst="roundRect">
          <a:avLst>
            <a:gd name="adj" fmla="val 10000"/>
          </a:avLst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現状把握</a:t>
          </a:r>
          <a:endParaRPr kumimoji="1" lang="ja-JP" altLang="en-US" sz="2000" b="1" kern="1200" dirty="0"/>
        </a:p>
      </dsp:txBody>
      <dsp:txXfrm>
        <a:off x="13277" y="622883"/>
        <a:ext cx="426764" cy="3266829"/>
      </dsp:txXfrm>
    </dsp:sp>
    <dsp:sp modelId="{D9629498-AA0F-4E14-9D06-A4228145C641}">
      <dsp:nvSpPr>
        <dsp:cNvPr id="0" name=""/>
        <dsp:cNvSpPr/>
      </dsp:nvSpPr>
      <dsp:spPr>
        <a:xfrm rot="17714">
          <a:off x="664237" y="1998608"/>
          <a:ext cx="447160" cy="522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600" kern="1200" dirty="0"/>
        </a:p>
      </dsp:txBody>
      <dsp:txXfrm>
        <a:off x="664238" y="2102701"/>
        <a:ext cx="313012" cy="313315"/>
      </dsp:txXfrm>
    </dsp:sp>
    <dsp:sp modelId="{4D59B440-6334-4725-AE43-3056D02FD696}">
      <dsp:nvSpPr>
        <dsp:cNvPr id="0" name=""/>
        <dsp:cNvSpPr/>
      </dsp:nvSpPr>
      <dsp:spPr>
        <a:xfrm>
          <a:off x="1297006" y="616289"/>
          <a:ext cx="453318" cy="32933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問題提起</a:t>
          </a:r>
          <a:endParaRPr kumimoji="1" lang="ja-JP" altLang="en-US" sz="2000" b="1" kern="1200" dirty="0"/>
        </a:p>
      </dsp:txBody>
      <dsp:txXfrm>
        <a:off x="1310283" y="629566"/>
        <a:ext cx="426764" cy="3266829"/>
      </dsp:txXfrm>
    </dsp:sp>
    <dsp:sp modelId="{5F028DB5-97B9-427E-815F-9CFB09B8735C}">
      <dsp:nvSpPr>
        <dsp:cNvPr id="0" name=""/>
        <dsp:cNvSpPr/>
      </dsp:nvSpPr>
      <dsp:spPr>
        <a:xfrm rot="21582242">
          <a:off x="1960440" y="1998477"/>
          <a:ext cx="445455" cy="522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600" kern="1200"/>
        </a:p>
      </dsp:txBody>
      <dsp:txXfrm>
        <a:off x="1960441" y="2103261"/>
        <a:ext cx="311819" cy="313315"/>
      </dsp:txXfrm>
    </dsp:sp>
    <dsp:sp modelId="{CF54B58A-C1B8-44A8-89BA-32AD2A664844}">
      <dsp:nvSpPr>
        <dsp:cNvPr id="0" name=""/>
        <dsp:cNvSpPr/>
      </dsp:nvSpPr>
      <dsp:spPr>
        <a:xfrm>
          <a:off x="2590796" y="609606"/>
          <a:ext cx="453318" cy="3293383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つくば市の取り組み</a:t>
          </a:r>
          <a:endParaRPr kumimoji="1" lang="ja-JP" altLang="en-US" sz="2000" b="1" kern="1200" dirty="0"/>
        </a:p>
      </dsp:txBody>
      <dsp:txXfrm>
        <a:off x="2604073" y="622883"/>
        <a:ext cx="426764" cy="3266829"/>
      </dsp:txXfrm>
    </dsp:sp>
    <dsp:sp modelId="{E3231F26-F608-44A6-AA22-13F3C9FDFCD2}">
      <dsp:nvSpPr>
        <dsp:cNvPr id="0" name=""/>
        <dsp:cNvSpPr/>
      </dsp:nvSpPr>
      <dsp:spPr>
        <a:xfrm rot="17709">
          <a:off x="3255118" y="1998608"/>
          <a:ext cx="447339" cy="522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600" kern="1200"/>
        </a:p>
      </dsp:txBody>
      <dsp:txXfrm>
        <a:off x="3255119" y="2102701"/>
        <a:ext cx="313137" cy="313315"/>
      </dsp:txXfrm>
    </dsp:sp>
    <dsp:sp modelId="{43228D14-1FD5-45A0-B483-2FF7F27516A5}">
      <dsp:nvSpPr>
        <dsp:cNvPr id="0" name=""/>
        <dsp:cNvSpPr/>
      </dsp:nvSpPr>
      <dsp:spPr>
        <a:xfrm>
          <a:off x="3888140" y="616289"/>
          <a:ext cx="453318" cy="32933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仮説（平日）</a:t>
          </a:r>
          <a:endParaRPr kumimoji="1" lang="ja-JP" altLang="en-US" sz="2000" b="1" kern="1200" dirty="0"/>
        </a:p>
      </dsp:txBody>
      <dsp:txXfrm>
        <a:off x="3901417" y="629566"/>
        <a:ext cx="426764" cy="3266829"/>
      </dsp:txXfrm>
    </dsp:sp>
    <dsp:sp modelId="{C1562930-E8C2-401E-92C3-282B6BB062AD}">
      <dsp:nvSpPr>
        <dsp:cNvPr id="0" name=""/>
        <dsp:cNvSpPr/>
      </dsp:nvSpPr>
      <dsp:spPr>
        <a:xfrm>
          <a:off x="4552021" y="2001884"/>
          <a:ext cx="446391" cy="522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600" kern="1200"/>
        </a:p>
      </dsp:txBody>
      <dsp:txXfrm>
        <a:off x="4552021" y="2106323"/>
        <a:ext cx="312474" cy="313315"/>
      </dsp:txXfrm>
    </dsp:sp>
    <dsp:sp modelId="{F407878C-F740-4C18-AB92-64C5E2F9BBBB}">
      <dsp:nvSpPr>
        <dsp:cNvPr id="0" name=""/>
        <dsp:cNvSpPr/>
      </dsp:nvSpPr>
      <dsp:spPr>
        <a:xfrm>
          <a:off x="5183707" y="616289"/>
          <a:ext cx="453318" cy="32933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仮説（休日）</a:t>
          </a:r>
          <a:endParaRPr kumimoji="1" lang="ja-JP" altLang="en-US" sz="2000" b="1" kern="1200" dirty="0"/>
        </a:p>
      </dsp:txBody>
      <dsp:txXfrm>
        <a:off x="5196984" y="629566"/>
        <a:ext cx="426764" cy="3266829"/>
      </dsp:txXfrm>
    </dsp:sp>
    <dsp:sp modelId="{D89FB9D3-523C-464D-93E9-34814DD33EA8}">
      <dsp:nvSpPr>
        <dsp:cNvPr id="0" name=""/>
        <dsp:cNvSpPr/>
      </dsp:nvSpPr>
      <dsp:spPr>
        <a:xfrm>
          <a:off x="5847588" y="2001884"/>
          <a:ext cx="446391" cy="522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600" kern="1200"/>
        </a:p>
      </dsp:txBody>
      <dsp:txXfrm>
        <a:off x="5847588" y="2106323"/>
        <a:ext cx="312474" cy="313315"/>
      </dsp:txXfrm>
    </dsp:sp>
    <dsp:sp modelId="{B490595D-BDB3-431D-8E90-C817D5D08EB4}">
      <dsp:nvSpPr>
        <dsp:cNvPr id="0" name=""/>
        <dsp:cNvSpPr/>
      </dsp:nvSpPr>
      <dsp:spPr>
        <a:xfrm>
          <a:off x="6479274" y="616289"/>
          <a:ext cx="453318" cy="32933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調査</a:t>
          </a:r>
          <a:endParaRPr kumimoji="1" lang="ja-JP" altLang="en-US" sz="2000" b="1" kern="1200" dirty="0"/>
        </a:p>
      </dsp:txBody>
      <dsp:txXfrm>
        <a:off x="6492551" y="629566"/>
        <a:ext cx="426764" cy="3266829"/>
      </dsp:txXfrm>
    </dsp:sp>
    <dsp:sp modelId="{95970F7A-E52B-6446-B682-8868752C8252}">
      <dsp:nvSpPr>
        <dsp:cNvPr id="0" name=""/>
        <dsp:cNvSpPr/>
      </dsp:nvSpPr>
      <dsp:spPr>
        <a:xfrm>
          <a:off x="7143155" y="2001884"/>
          <a:ext cx="446391" cy="522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600" kern="1200"/>
        </a:p>
      </dsp:txBody>
      <dsp:txXfrm>
        <a:off x="7143155" y="2106323"/>
        <a:ext cx="312474" cy="313315"/>
      </dsp:txXfrm>
    </dsp:sp>
    <dsp:sp modelId="{8C904B62-A873-9941-950A-09EE81FF99F6}">
      <dsp:nvSpPr>
        <dsp:cNvPr id="0" name=""/>
        <dsp:cNvSpPr/>
      </dsp:nvSpPr>
      <dsp:spPr>
        <a:xfrm>
          <a:off x="7774841" y="616289"/>
          <a:ext cx="453318" cy="32933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今後の予定</a:t>
          </a:r>
          <a:endParaRPr kumimoji="1" lang="ja-JP" altLang="en-US" sz="2000" b="1" kern="1200" dirty="0"/>
        </a:p>
      </dsp:txBody>
      <dsp:txXfrm>
        <a:off x="7788118" y="629566"/>
        <a:ext cx="426764" cy="326682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C24509-553E-4AA3-98CD-587CC7ADAD8E}">
      <dsp:nvSpPr>
        <dsp:cNvPr id="0" name=""/>
        <dsp:cNvSpPr/>
      </dsp:nvSpPr>
      <dsp:spPr>
        <a:xfrm>
          <a:off x="1439" y="616289"/>
          <a:ext cx="453318" cy="3293383"/>
        </a:xfrm>
        <a:prstGeom prst="roundRect">
          <a:avLst>
            <a:gd name="adj" fmla="val 10000"/>
          </a:avLst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現状把握</a:t>
          </a:r>
          <a:endParaRPr kumimoji="1" lang="ja-JP" altLang="en-US" sz="2000" b="1" kern="1200" dirty="0"/>
        </a:p>
      </dsp:txBody>
      <dsp:txXfrm>
        <a:off x="14716" y="629566"/>
        <a:ext cx="426764" cy="3266829"/>
      </dsp:txXfrm>
    </dsp:sp>
    <dsp:sp modelId="{D9629498-AA0F-4E14-9D06-A4228145C641}">
      <dsp:nvSpPr>
        <dsp:cNvPr id="0" name=""/>
        <dsp:cNvSpPr/>
      </dsp:nvSpPr>
      <dsp:spPr>
        <a:xfrm>
          <a:off x="665320" y="2001884"/>
          <a:ext cx="446391" cy="522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600" kern="1200" dirty="0"/>
        </a:p>
      </dsp:txBody>
      <dsp:txXfrm>
        <a:off x="665320" y="2106323"/>
        <a:ext cx="312474" cy="313315"/>
      </dsp:txXfrm>
    </dsp:sp>
    <dsp:sp modelId="{4D59B440-6334-4725-AE43-3056D02FD696}">
      <dsp:nvSpPr>
        <dsp:cNvPr id="0" name=""/>
        <dsp:cNvSpPr/>
      </dsp:nvSpPr>
      <dsp:spPr>
        <a:xfrm>
          <a:off x="1297006" y="616289"/>
          <a:ext cx="453318" cy="32933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問題提起</a:t>
          </a:r>
          <a:endParaRPr kumimoji="1" lang="ja-JP" altLang="en-US" sz="2000" b="1" kern="1200" dirty="0"/>
        </a:p>
      </dsp:txBody>
      <dsp:txXfrm>
        <a:off x="1310283" y="629566"/>
        <a:ext cx="426764" cy="3266829"/>
      </dsp:txXfrm>
    </dsp:sp>
    <dsp:sp modelId="{5F028DB5-97B9-427E-815F-9CFB09B8735C}">
      <dsp:nvSpPr>
        <dsp:cNvPr id="0" name=""/>
        <dsp:cNvSpPr/>
      </dsp:nvSpPr>
      <dsp:spPr>
        <a:xfrm rot="21582242">
          <a:off x="1960440" y="1998477"/>
          <a:ext cx="445455" cy="522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600" kern="1200"/>
        </a:p>
      </dsp:txBody>
      <dsp:txXfrm>
        <a:off x="1960441" y="2103261"/>
        <a:ext cx="311819" cy="313315"/>
      </dsp:txXfrm>
    </dsp:sp>
    <dsp:sp modelId="{CF54B58A-C1B8-44A8-89BA-32AD2A664844}">
      <dsp:nvSpPr>
        <dsp:cNvPr id="0" name=""/>
        <dsp:cNvSpPr/>
      </dsp:nvSpPr>
      <dsp:spPr>
        <a:xfrm>
          <a:off x="2590796" y="609606"/>
          <a:ext cx="453318" cy="32933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つくば市の取り組み</a:t>
          </a:r>
          <a:endParaRPr kumimoji="1" lang="ja-JP" altLang="en-US" sz="2000" b="1" kern="1200" dirty="0"/>
        </a:p>
      </dsp:txBody>
      <dsp:txXfrm>
        <a:off x="2604073" y="622883"/>
        <a:ext cx="426764" cy="3266829"/>
      </dsp:txXfrm>
    </dsp:sp>
    <dsp:sp modelId="{E3231F26-F608-44A6-AA22-13F3C9FDFCD2}">
      <dsp:nvSpPr>
        <dsp:cNvPr id="0" name=""/>
        <dsp:cNvSpPr/>
      </dsp:nvSpPr>
      <dsp:spPr>
        <a:xfrm rot="17709">
          <a:off x="3255118" y="1998608"/>
          <a:ext cx="447339" cy="522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600" kern="1200"/>
        </a:p>
      </dsp:txBody>
      <dsp:txXfrm>
        <a:off x="3255119" y="2102701"/>
        <a:ext cx="313137" cy="313315"/>
      </dsp:txXfrm>
    </dsp:sp>
    <dsp:sp modelId="{43228D14-1FD5-45A0-B483-2FF7F27516A5}">
      <dsp:nvSpPr>
        <dsp:cNvPr id="0" name=""/>
        <dsp:cNvSpPr/>
      </dsp:nvSpPr>
      <dsp:spPr>
        <a:xfrm>
          <a:off x="3888140" y="616289"/>
          <a:ext cx="453318" cy="3293383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仮説（平日）</a:t>
          </a:r>
          <a:endParaRPr kumimoji="1" lang="ja-JP" altLang="en-US" sz="2000" b="1" kern="1200" dirty="0"/>
        </a:p>
      </dsp:txBody>
      <dsp:txXfrm>
        <a:off x="3901417" y="629566"/>
        <a:ext cx="426764" cy="3266829"/>
      </dsp:txXfrm>
    </dsp:sp>
    <dsp:sp modelId="{C1562930-E8C2-401E-92C3-282B6BB062AD}">
      <dsp:nvSpPr>
        <dsp:cNvPr id="0" name=""/>
        <dsp:cNvSpPr/>
      </dsp:nvSpPr>
      <dsp:spPr>
        <a:xfrm>
          <a:off x="4552021" y="2001884"/>
          <a:ext cx="446391" cy="522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600" kern="1200"/>
        </a:p>
      </dsp:txBody>
      <dsp:txXfrm>
        <a:off x="4552021" y="2106323"/>
        <a:ext cx="312474" cy="313315"/>
      </dsp:txXfrm>
    </dsp:sp>
    <dsp:sp modelId="{F407878C-F740-4C18-AB92-64C5E2F9BBBB}">
      <dsp:nvSpPr>
        <dsp:cNvPr id="0" name=""/>
        <dsp:cNvSpPr/>
      </dsp:nvSpPr>
      <dsp:spPr>
        <a:xfrm>
          <a:off x="5183707" y="616289"/>
          <a:ext cx="453318" cy="32933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仮説（休日）</a:t>
          </a:r>
          <a:endParaRPr kumimoji="1" lang="ja-JP" altLang="en-US" sz="2000" b="1" kern="1200" dirty="0"/>
        </a:p>
      </dsp:txBody>
      <dsp:txXfrm>
        <a:off x="5196984" y="629566"/>
        <a:ext cx="426764" cy="3266829"/>
      </dsp:txXfrm>
    </dsp:sp>
    <dsp:sp modelId="{D89FB9D3-523C-464D-93E9-34814DD33EA8}">
      <dsp:nvSpPr>
        <dsp:cNvPr id="0" name=""/>
        <dsp:cNvSpPr/>
      </dsp:nvSpPr>
      <dsp:spPr>
        <a:xfrm>
          <a:off x="5847588" y="2001884"/>
          <a:ext cx="446391" cy="522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600" kern="1200"/>
        </a:p>
      </dsp:txBody>
      <dsp:txXfrm>
        <a:off x="5847588" y="2106323"/>
        <a:ext cx="312474" cy="313315"/>
      </dsp:txXfrm>
    </dsp:sp>
    <dsp:sp modelId="{B490595D-BDB3-431D-8E90-C817D5D08EB4}">
      <dsp:nvSpPr>
        <dsp:cNvPr id="0" name=""/>
        <dsp:cNvSpPr/>
      </dsp:nvSpPr>
      <dsp:spPr>
        <a:xfrm>
          <a:off x="6479274" y="616289"/>
          <a:ext cx="453318" cy="32933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調査</a:t>
          </a:r>
          <a:endParaRPr kumimoji="1" lang="ja-JP" altLang="en-US" sz="2000" b="1" kern="1200" dirty="0"/>
        </a:p>
      </dsp:txBody>
      <dsp:txXfrm>
        <a:off x="6492551" y="629566"/>
        <a:ext cx="426764" cy="3266829"/>
      </dsp:txXfrm>
    </dsp:sp>
    <dsp:sp modelId="{95970F7A-E52B-6446-B682-8868752C8252}">
      <dsp:nvSpPr>
        <dsp:cNvPr id="0" name=""/>
        <dsp:cNvSpPr/>
      </dsp:nvSpPr>
      <dsp:spPr>
        <a:xfrm>
          <a:off x="7143155" y="2001884"/>
          <a:ext cx="446391" cy="522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600" kern="1200"/>
        </a:p>
      </dsp:txBody>
      <dsp:txXfrm>
        <a:off x="7143155" y="2106323"/>
        <a:ext cx="312474" cy="313315"/>
      </dsp:txXfrm>
    </dsp:sp>
    <dsp:sp modelId="{8C904B62-A873-9941-950A-09EE81FF99F6}">
      <dsp:nvSpPr>
        <dsp:cNvPr id="0" name=""/>
        <dsp:cNvSpPr/>
      </dsp:nvSpPr>
      <dsp:spPr>
        <a:xfrm>
          <a:off x="7774841" y="616289"/>
          <a:ext cx="453318" cy="32933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今後の予定</a:t>
          </a:r>
          <a:endParaRPr kumimoji="1" lang="ja-JP" altLang="en-US" sz="2000" b="1" kern="1200" dirty="0"/>
        </a:p>
      </dsp:txBody>
      <dsp:txXfrm>
        <a:off x="7788118" y="629566"/>
        <a:ext cx="426764" cy="326682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C24509-553E-4AA3-98CD-587CC7ADAD8E}">
      <dsp:nvSpPr>
        <dsp:cNvPr id="0" name=""/>
        <dsp:cNvSpPr/>
      </dsp:nvSpPr>
      <dsp:spPr>
        <a:xfrm>
          <a:off x="1439" y="616289"/>
          <a:ext cx="453318" cy="3293383"/>
        </a:xfrm>
        <a:prstGeom prst="roundRect">
          <a:avLst>
            <a:gd name="adj" fmla="val 10000"/>
          </a:avLst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現状把握</a:t>
          </a:r>
          <a:endParaRPr kumimoji="1" lang="ja-JP" altLang="en-US" sz="2000" b="1" kern="1200" dirty="0"/>
        </a:p>
      </dsp:txBody>
      <dsp:txXfrm>
        <a:off x="14716" y="629566"/>
        <a:ext cx="426764" cy="3266829"/>
      </dsp:txXfrm>
    </dsp:sp>
    <dsp:sp modelId="{D9629498-AA0F-4E14-9D06-A4228145C641}">
      <dsp:nvSpPr>
        <dsp:cNvPr id="0" name=""/>
        <dsp:cNvSpPr/>
      </dsp:nvSpPr>
      <dsp:spPr>
        <a:xfrm rot="21556881">
          <a:off x="666986" y="1993557"/>
          <a:ext cx="449998" cy="522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600" kern="1200" dirty="0"/>
        </a:p>
      </dsp:txBody>
      <dsp:txXfrm>
        <a:off x="666991" y="2098843"/>
        <a:ext cx="314999" cy="313315"/>
      </dsp:txXfrm>
    </dsp:sp>
    <dsp:sp modelId="{4D59B440-6334-4725-AE43-3056D02FD696}">
      <dsp:nvSpPr>
        <dsp:cNvPr id="0" name=""/>
        <dsp:cNvSpPr/>
      </dsp:nvSpPr>
      <dsp:spPr>
        <a:xfrm>
          <a:off x="1303744" y="599954"/>
          <a:ext cx="453318" cy="32933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問題提起</a:t>
          </a:r>
          <a:endParaRPr kumimoji="1" lang="ja-JP" altLang="en-US" sz="2000" b="1" kern="1200" dirty="0"/>
        </a:p>
      </dsp:txBody>
      <dsp:txXfrm>
        <a:off x="1317021" y="613231"/>
        <a:ext cx="426764" cy="3266829"/>
      </dsp:txXfrm>
    </dsp:sp>
    <dsp:sp modelId="{5F028DB5-97B9-427E-815F-9CFB09B8735C}">
      <dsp:nvSpPr>
        <dsp:cNvPr id="0" name=""/>
        <dsp:cNvSpPr/>
      </dsp:nvSpPr>
      <dsp:spPr>
        <a:xfrm rot="25781">
          <a:off x="1965490" y="1990469"/>
          <a:ext cx="441890" cy="522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600" kern="1200"/>
        </a:p>
      </dsp:txBody>
      <dsp:txXfrm>
        <a:off x="1965492" y="2094411"/>
        <a:ext cx="309323" cy="313315"/>
      </dsp:txXfrm>
    </dsp:sp>
    <dsp:sp modelId="{CF54B58A-C1B8-44A8-89BA-32AD2A664844}">
      <dsp:nvSpPr>
        <dsp:cNvPr id="0" name=""/>
        <dsp:cNvSpPr/>
      </dsp:nvSpPr>
      <dsp:spPr>
        <a:xfrm>
          <a:off x="2590796" y="609606"/>
          <a:ext cx="453318" cy="32933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つくば市の取り組み</a:t>
          </a:r>
          <a:endParaRPr kumimoji="1" lang="ja-JP" altLang="en-US" sz="2000" b="1" kern="1200" dirty="0"/>
        </a:p>
      </dsp:txBody>
      <dsp:txXfrm>
        <a:off x="2604073" y="622883"/>
        <a:ext cx="426764" cy="3266829"/>
      </dsp:txXfrm>
    </dsp:sp>
    <dsp:sp modelId="{E3231F26-F608-44A6-AA22-13F3C9FDFCD2}">
      <dsp:nvSpPr>
        <dsp:cNvPr id="0" name=""/>
        <dsp:cNvSpPr/>
      </dsp:nvSpPr>
      <dsp:spPr>
        <a:xfrm rot="17709">
          <a:off x="3255118" y="1998608"/>
          <a:ext cx="447339" cy="522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600" kern="1200"/>
        </a:p>
      </dsp:txBody>
      <dsp:txXfrm>
        <a:off x="3255119" y="2102701"/>
        <a:ext cx="313137" cy="313315"/>
      </dsp:txXfrm>
    </dsp:sp>
    <dsp:sp modelId="{43228D14-1FD5-45A0-B483-2FF7F27516A5}">
      <dsp:nvSpPr>
        <dsp:cNvPr id="0" name=""/>
        <dsp:cNvSpPr/>
      </dsp:nvSpPr>
      <dsp:spPr>
        <a:xfrm>
          <a:off x="3888140" y="616289"/>
          <a:ext cx="453318" cy="3293383"/>
        </a:xfrm>
        <a:prstGeom prst="roundRect">
          <a:avLst>
            <a:gd name="adj" fmla="val 10000"/>
          </a:avLst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仮説（平日）</a:t>
          </a:r>
          <a:endParaRPr kumimoji="1" lang="ja-JP" altLang="en-US" sz="2000" b="1" kern="1200" dirty="0"/>
        </a:p>
      </dsp:txBody>
      <dsp:txXfrm>
        <a:off x="3901417" y="629566"/>
        <a:ext cx="426764" cy="3266829"/>
      </dsp:txXfrm>
    </dsp:sp>
    <dsp:sp modelId="{C1562930-E8C2-401E-92C3-282B6BB062AD}">
      <dsp:nvSpPr>
        <dsp:cNvPr id="0" name=""/>
        <dsp:cNvSpPr/>
      </dsp:nvSpPr>
      <dsp:spPr>
        <a:xfrm>
          <a:off x="4552021" y="2001884"/>
          <a:ext cx="446391" cy="522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600" kern="1200"/>
        </a:p>
      </dsp:txBody>
      <dsp:txXfrm>
        <a:off x="4552021" y="2106323"/>
        <a:ext cx="312474" cy="313315"/>
      </dsp:txXfrm>
    </dsp:sp>
    <dsp:sp modelId="{F407878C-F740-4C18-AB92-64C5E2F9BBBB}">
      <dsp:nvSpPr>
        <dsp:cNvPr id="0" name=""/>
        <dsp:cNvSpPr/>
      </dsp:nvSpPr>
      <dsp:spPr>
        <a:xfrm>
          <a:off x="5183707" y="616289"/>
          <a:ext cx="453318" cy="3293383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仮説（休日）</a:t>
          </a:r>
          <a:endParaRPr kumimoji="1" lang="ja-JP" altLang="en-US" sz="2000" b="1" kern="1200" dirty="0"/>
        </a:p>
      </dsp:txBody>
      <dsp:txXfrm>
        <a:off x="5196984" y="629566"/>
        <a:ext cx="426764" cy="3266829"/>
      </dsp:txXfrm>
    </dsp:sp>
    <dsp:sp modelId="{D89FB9D3-523C-464D-93E9-34814DD33EA8}">
      <dsp:nvSpPr>
        <dsp:cNvPr id="0" name=""/>
        <dsp:cNvSpPr/>
      </dsp:nvSpPr>
      <dsp:spPr>
        <a:xfrm>
          <a:off x="5847588" y="2001884"/>
          <a:ext cx="446391" cy="522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600" kern="1200"/>
        </a:p>
      </dsp:txBody>
      <dsp:txXfrm>
        <a:off x="5847588" y="2106323"/>
        <a:ext cx="312474" cy="313315"/>
      </dsp:txXfrm>
    </dsp:sp>
    <dsp:sp modelId="{B490595D-BDB3-431D-8E90-C817D5D08EB4}">
      <dsp:nvSpPr>
        <dsp:cNvPr id="0" name=""/>
        <dsp:cNvSpPr/>
      </dsp:nvSpPr>
      <dsp:spPr>
        <a:xfrm>
          <a:off x="6479274" y="616289"/>
          <a:ext cx="453318" cy="32933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調査</a:t>
          </a:r>
          <a:endParaRPr kumimoji="1" lang="ja-JP" altLang="en-US" sz="2000" b="1" kern="1200" dirty="0"/>
        </a:p>
      </dsp:txBody>
      <dsp:txXfrm>
        <a:off x="6492551" y="629566"/>
        <a:ext cx="426764" cy="3266829"/>
      </dsp:txXfrm>
    </dsp:sp>
    <dsp:sp modelId="{95970F7A-E52B-6446-B682-8868752C8252}">
      <dsp:nvSpPr>
        <dsp:cNvPr id="0" name=""/>
        <dsp:cNvSpPr/>
      </dsp:nvSpPr>
      <dsp:spPr>
        <a:xfrm>
          <a:off x="7143155" y="2001884"/>
          <a:ext cx="446391" cy="522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600" kern="1200"/>
        </a:p>
      </dsp:txBody>
      <dsp:txXfrm>
        <a:off x="7143155" y="2106323"/>
        <a:ext cx="312474" cy="313315"/>
      </dsp:txXfrm>
    </dsp:sp>
    <dsp:sp modelId="{8C904B62-A873-9941-950A-09EE81FF99F6}">
      <dsp:nvSpPr>
        <dsp:cNvPr id="0" name=""/>
        <dsp:cNvSpPr/>
      </dsp:nvSpPr>
      <dsp:spPr>
        <a:xfrm>
          <a:off x="7774841" y="616289"/>
          <a:ext cx="453318" cy="32933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今後の予定</a:t>
          </a:r>
          <a:endParaRPr kumimoji="1" lang="ja-JP" altLang="en-US" sz="2000" b="1" kern="1200" dirty="0"/>
        </a:p>
      </dsp:txBody>
      <dsp:txXfrm>
        <a:off x="7788118" y="629566"/>
        <a:ext cx="426764" cy="326682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C24509-553E-4AA3-98CD-587CC7ADAD8E}">
      <dsp:nvSpPr>
        <dsp:cNvPr id="0" name=""/>
        <dsp:cNvSpPr/>
      </dsp:nvSpPr>
      <dsp:spPr>
        <a:xfrm>
          <a:off x="1439" y="616289"/>
          <a:ext cx="453318" cy="3293383"/>
        </a:xfrm>
        <a:prstGeom prst="roundRect">
          <a:avLst>
            <a:gd name="adj" fmla="val 10000"/>
          </a:avLst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現状把握</a:t>
          </a:r>
          <a:endParaRPr kumimoji="1" lang="ja-JP" altLang="en-US" sz="2000" b="1" kern="1200" dirty="0"/>
        </a:p>
      </dsp:txBody>
      <dsp:txXfrm>
        <a:off x="14716" y="629566"/>
        <a:ext cx="426764" cy="3266829"/>
      </dsp:txXfrm>
    </dsp:sp>
    <dsp:sp modelId="{D9629498-AA0F-4E14-9D06-A4228145C641}">
      <dsp:nvSpPr>
        <dsp:cNvPr id="0" name=""/>
        <dsp:cNvSpPr/>
      </dsp:nvSpPr>
      <dsp:spPr>
        <a:xfrm>
          <a:off x="665320" y="2001884"/>
          <a:ext cx="446391" cy="522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600" kern="1200" dirty="0"/>
        </a:p>
      </dsp:txBody>
      <dsp:txXfrm>
        <a:off x="665320" y="2106323"/>
        <a:ext cx="312474" cy="313315"/>
      </dsp:txXfrm>
    </dsp:sp>
    <dsp:sp modelId="{4D59B440-6334-4725-AE43-3056D02FD696}">
      <dsp:nvSpPr>
        <dsp:cNvPr id="0" name=""/>
        <dsp:cNvSpPr/>
      </dsp:nvSpPr>
      <dsp:spPr>
        <a:xfrm>
          <a:off x="1297006" y="616289"/>
          <a:ext cx="453318" cy="32933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問題提起</a:t>
          </a:r>
          <a:endParaRPr kumimoji="1" lang="ja-JP" altLang="en-US" sz="2000" b="1" kern="1200" dirty="0"/>
        </a:p>
      </dsp:txBody>
      <dsp:txXfrm>
        <a:off x="1310283" y="629566"/>
        <a:ext cx="426764" cy="3266829"/>
      </dsp:txXfrm>
    </dsp:sp>
    <dsp:sp modelId="{5F028DB5-97B9-427E-815F-9CFB09B8735C}">
      <dsp:nvSpPr>
        <dsp:cNvPr id="0" name=""/>
        <dsp:cNvSpPr/>
      </dsp:nvSpPr>
      <dsp:spPr>
        <a:xfrm rot="21582242">
          <a:off x="1960440" y="1998477"/>
          <a:ext cx="445455" cy="522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600" kern="1200"/>
        </a:p>
      </dsp:txBody>
      <dsp:txXfrm>
        <a:off x="1960441" y="2103261"/>
        <a:ext cx="311819" cy="313315"/>
      </dsp:txXfrm>
    </dsp:sp>
    <dsp:sp modelId="{CF54B58A-C1B8-44A8-89BA-32AD2A664844}">
      <dsp:nvSpPr>
        <dsp:cNvPr id="0" name=""/>
        <dsp:cNvSpPr/>
      </dsp:nvSpPr>
      <dsp:spPr>
        <a:xfrm>
          <a:off x="2590796" y="609606"/>
          <a:ext cx="453318" cy="32933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つくば市の取り組み</a:t>
          </a:r>
          <a:endParaRPr kumimoji="1" lang="ja-JP" altLang="en-US" sz="2000" b="1" kern="1200" dirty="0"/>
        </a:p>
      </dsp:txBody>
      <dsp:txXfrm>
        <a:off x="2604073" y="622883"/>
        <a:ext cx="426764" cy="3266829"/>
      </dsp:txXfrm>
    </dsp:sp>
    <dsp:sp modelId="{E3231F26-F608-44A6-AA22-13F3C9FDFCD2}">
      <dsp:nvSpPr>
        <dsp:cNvPr id="0" name=""/>
        <dsp:cNvSpPr/>
      </dsp:nvSpPr>
      <dsp:spPr>
        <a:xfrm rot="17709">
          <a:off x="3255118" y="1998608"/>
          <a:ext cx="447339" cy="522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600" kern="1200"/>
        </a:p>
      </dsp:txBody>
      <dsp:txXfrm>
        <a:off x="3255119" y="2102701"/>
        <a:ext cx="313137" cy="313315"/>
      </dsp:txXfrm>
    </dsp:sp>
    <dsp:sp modelId="{43228D14-1FD5-45A0-B483-2FF7F27516A5}">
      <dsp:nvSpPr>
        <dsp:cNvPr id="0" name=""/>
        <dsp:cNvSpPr/>
      </dsp:nvSpPr>
      <dsp:spPr>
        <a:xfrm>
          <a:off x="3888140" y="616289"/>
          <a:ext cx="453318" cy="32933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仮説（平日）</a:t>
          </a:r>
          <a:endParaRPr kumimoji="1" lang="ja-JP" altLang="en-US" sz="2000" b="1" kern="1200" dirty="0"/>
        </a:p>
      </dsp:txBody>
      <dsp:txXfrm>
        <a:off x="3901417" y="629566"/>
        <a:ext cx="426764" cy="3266829"/>
      </dsp:txXfrm>
    </dsp:sp>
    <dsp:sp modelId="{C1562930-E8C2-401E-92C3-282B6BB062AD}">
      <dsp:nvSpPr>
        <dsp:cNvPr id="0" name=""/>
        <dsp:cNvSpPr/>
      </dsp:nvSpPr>
      <dsp:spPr>
        <a:xfrm>
          <a:off x="4552021" y="2001884"/>
          <a:ext cx="446391" cy="522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600" kern="1200"/>
        </a:p>
      </dsp:txBody>
      <dsp:txXfrm>
        <a:off x="4552021" y="2106323"/>
        <a:ext cx="312474" cy="313315"/>
      </dsp:txXfrm>
    </dsp:sp>
    <dsp:sp modelId="{F407878C-F740-4C18-AB92-64C5E2F9BBBB}">
      <dsp:nvSpPr>
        <dsp:cNvPr id="0" name=""/>
        <dsp:cNvSpPr/>
      </dsp:nvSpPr>
      <dsp:spPr>
        <a:xfrm>
          <a:off x="5183707" y="616289"/>
          <a:ext cx="453318" cy="32933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仮説（休日）</a:t>
          </a:r>
          <a:endParaRPr kumimoji="1" lang="ja-JP" altLang="en-US" sz="2000" b="1" kern="1200" dirty="0"/>
        </a:p>
      </dsp:txBody>
      <dsp:txXfrm>
        <a:off x="5196984" y="629566"/>
        <a:ext cx="426764" cy="3266829"/>
      </dsp:txXfrm>
    </dsp:sp>
    <dsp:sp modelId="{D89FB9D3-523C-464D-93E9-34814DD33EA8}">
      <dsp:nvSpPr>
        <dsp:cNvPr id="0" name=""/>
        <dsp:cNvSpPr/>
      </dsp:nvSpPr>
      <dsp:spPr>
        <a:xfrm>
          <a:off x="5847588" y="2001884"/>
          <a:ext cx="446391" cy="522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600" kern="1200"/>
        </a:p>
      </dsp:txBody>
      <dsp:txXfrm>
        <a:off x="5847588" y="2106323"/>
        <a:ext cx="312474" cy="313315"/>
      </dsp:txXfrm>
    </dsp:sp>
    <dsp:sp modelId="{B490595D-BDB3-431D-8E90-C817D5D08EB4}">
      <dsp:nvSpPr>
        <dsp:cNvPr id="0" name=""/>
        <dsp:cNvSpPr/>
      </dsp:nvSpPr>
      <dsp:spPr>
        <a:xfrm>
          <a:off x="6479274" y="616289"/>
          <a:ext cx="453318" cy="3293383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調査</a:t>
          </a:r>
          <a:endParaRPr kumimoji="1" lang="ja-JP" altLang="en-US" sz="2000" b="1" kern="1200" dirty="0"/>
        </a:p>
      </dsp:txBody>
      <dsp:txXfrm>
        <a:off x="6492551" y="629566"/>
        <a:ext cx="426764" cy="3266829"/>
      </dsp:txXfrm>
    </dsp:sp>
    <dsp:sp modelId="{95970F7A-E52B-6446-B682-8868752C8252}">
      <dsp:nvSpPr>
        <dsp:cNvPr id="0" name=""/>
        <dsp:cNvSpPr/>
      </dsp:nvSpPr>
      <dsp:spPr>
        <a:xfrm>
          <a:off x="7143155" y="2001884"/>
          <a:ext cx="446391" cy="522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600" kern="1200"/>
        </a:p>
      </dsp:txBody>
      <dsp:txXfrm>
        <a:off x="7143155" y="2106323"/>
        <a:ext cx="312474" cy="313315"/>
      </dsp:txXfrm>
    </dsp:sp>
    <dsp:sp modelId="{8C904B62-A873-9941-950A-09EE81FF99F6}">
      <dsp:nvSpPr>
        <dsp:cNvPr id="0" name=""/>
        <dsp:cNvSpPr/>
      </dsp:nvSpPr>
      <dsp:spPr>
        <a:xfrm>
          <a:off x="7774841" y="616289"/>
          <a:ext cx="453318" cy="3293383"/>
        </a:xfrm>
        <a:prstGeom prst="roundRect">
          <a:avLst>
            <a:gd name="adj" fmla="val 10000"/>
          </a:avLst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今後の予定</a:t>
          </a:r>
          <a:endParaRPr kumimoji="1" lang="ja-JP" altLang="en-US" sz="2000" b="1" kern="1200" dirty="0"/>
        </a:p>
      </dsp:txBody>
      <dsp:txXfrm>
        <a:off x="7788118" y="629566"/>
        <a:ext cx="426764" cy="326682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C24509-553E-4AA3-98CD-587CC7ADAD8E}">
      <dsp:nvSpPr>
        <dsp:cNvPr id="0" name=""/>
        <dsp:cNvSpPr/>
      </dsp:nvSpPr>
      <dsp:spPr>
        <a:xfrm>
          <a:off x="1439" y="616289"/>
          <a:ext cx="453318" cy="3293383"/>
        </a:xfrm>
        <a:prstGeom prst="roundRect">
          <a:avLst>
            <a:gd name="adj" fmla="val 10000"/>
          </a:avLst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現状把握</a:t>
          </a:r>
          <a:endParaRPr kumimoji="1" lang="ja-JP" altLang="en-US" sz="2000" b="1" kern="1200" dirty="0"/>
        </a:p>
      </dsp:txBody>
      <dsp:txXfrm>
        <a:off x="14716" y="629566"/>
        <a:ext cx="426764" cy="3266829"/>
      </dsp:txXfrm>
    </dsp:sp>
    <dsp:sp modelId="{D9629498-AA0F-4E14-9D06-A4228145C641}">
      <dsp:nvSpPr>
        <dsp:cNvPr id="0" name=""/>
        <dsp:cNvSpPr/>
      </dsp:nvSpPr>
      <dsp:spPr>
        <a:xfrm>
          <a:off x="665320" y="2001884"/>
          <a:ext cx="446391" cy="522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600" kern="1200" dirty="0"/>
        </a:p>
      </dsp:txBody>
      <dsp:txXfrm>
        <a:off x="665320" y="2106323"/>
        <a:ext cx="312474" cy="313315"/>
      </dsp:txXfrm>
    </dsp:sp>
    <dsp:sp modelId="{4D59B440-6334-4725-AE43-3056D02FD696}">
      <dsp:nvSpPr>
        <dsp:cNvPr id="0" name=""/>
        <dsp:cNvSpPr/>
      </dsp:nvSpPr>
      <dsp:spPr>
        <a:xfrm>
          <a:off x="1297006" y="616289"/>
          <a:ext cx="453318" cy="32933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問題提起</a:t>
          </a:r>
          <a:endParaRPr kumimoji="1" lang="ja-JP" altLang="en-US" sz="2000" b="1" kern="1200" dirty="0"/>
        </a:p>
      </dsp:txBody>
      <dsp:txXfrm>
        <a:off x="1310283" y="629566"/>
        <a:ext cx="426764" cy="3266829"/>
      </dsp:txXfrm>
    </dsp:sp>
    <dsp:sp modelId="{5F028DB5-97B9-427E-815F-9CFB09B8735C}">
      <dsp:nvSpPr>
        <dsp:cNvPr id="0" name=""/>
        <dsp:cNvSpPr/>
      </dsp:nvSpPr>
      <dsp:spPr>
        <a:xfrm rot="21582242">
          <a:off x="1960440" y="1998477"/>
          <a:ext cx="445455" cy="522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600" kern="1200"/>
        </a:p>
      </dsp:txBody>
      <dsp:txXfrm>
        <a:off x="1960441" y="2103261"/>
        <a:ext cx="311819" cy="313315"/>
      </dsp:txXfrm>
    </dsp:sp>
    <dsp:sp modelId="{CF54B58A-C1B8-44A8-89BA-32AD2A664844}">
      <dsp:nvSpPr>
        <dsp:cNvPr id="0" name=""/>
        <dsp:cNvSpPr/>
      </dsp:nvSpPr>
      <dsp:spPr>
        <a:xfrm>
          <a:off x="2590796" y="609606"/>
          <a:ext cx="453318" cy="32933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つくば市の取り組み</a:t>
          </a:r>
          <a:endParaRPr kumimoji="1" lang="ja-JP" altLang="en-US" sz="2000" b="1" kern="1200" dirty="0"/>
        </a:p>
      </dsp:txBody>
      <dsp:txXfrm>
        <a:off x="2604073" y="622883"/>
        <a:ext cx="426764" cy="3266829"/>
      </dsp:txXfrm>
    </dsp:sp>
    <dsp:sp modelId="{E3231F26-F608-44A6-AA22-13F3C9FDFCD2}">
      <dsp:nvSpPr>
        <dsp:cNvPr id="0" name=""/>
        <dsp:cNvSpPr/>
      </dsp:nvSpPr>
      <dsp:spPr>
        <a:xfrm rot="17709">
          <a:off x="3255118" y="1998608"/>
          <a:ext cx="447339" cy="522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600" kern="1200"/>
        </a:p>
      </dsp:txBody>
      <dsp:txXfrm>
        <a:off x="3255119" y="2102701"/>
        <a:ext cx="313137" cy="313315"/>
      </dsp:txXfrm>
    </dsp:sp>
    <dsp:sp modelId="{43228D14-1FD5-45A0-B483-2FF7F27516A5}">
      <dsp:nvSpPr>
        <dsp:cNvPr id="0" name=""/>
        <dsp:cNvSpPr/>
      </dsp:nvSpPr>
      <dsp:spPr>
        <a:xfrm>
          <a:off x="3888140" y="616289"/>
          <a:ext cx="453318" cy="32933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仮説（平日）</a:t>
          </a:r>
          <a:endParaRPr kumimoji="1" lang="ja-JP" altLang="en-US" sz="2000" b="1" kern="1200" dirty="0"/>
        </a:p>
      </dsp:txBody>
      <dsp:txXfrm>
        <a:off x="3901417" y="629566"/>
        <a:ext cx="426764" cy="3266829"/>
      </dsp:txXfrm>
    </dsp:sp>
    <dsp:sp modelId="{C1562930-E8C2-401E-92C3-282B6BB062AD}">
      <dsp:nvSpPr>
        <dsp:cNvPr id="0" name=""/>
        <dsp:cNvSpPr/>
      </dsp:nvSpPr>
      <dsp:spPr>
        <a:xfrm>
          <a:off x="4552021" y="2001884"/>
          <a:ext cx="446391" cy="522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600" kern="1200"/>
        </a:p>
      </dsp:txBody>
      <dsp:txXfrm>
        <a:off x="4552021" y="2106323"/>
        <a:ext cx="312474" cy="313315"/>
      </dsp:txXfrm>
    </dsp:sp>
    <dsp:sp modelId="{F407878C-F740-4C18-AB92-64C5E2F9BBBB}">
      <dsp:nvSpPr>
        <dsp:cNvPr id="0" name=""/>
        <dsp:cNvSpPr/>
      </dsp:nvSpPr>
      <dsp:spPr>
        <a:xfrm>
          <a:off x="5183707" y="616289"/>
          <a:ext cx="453318" cy="32933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仮説（休日）</a:t>
          </a:r>
          <a:endParaRPr kumimoji="1" lang="ja-JP" altLang="en-US" sz="2000" b="1" kern="1200" dirty="0"/>
        </a:p>
      </dsp:txBody>
      <dsp:txXfrm>
        <a:off x="5196984" y="629566"/>
        <a:ext cx="426764" cy="3266829"/>
      </dsp:txXfrm>
    </dsp:sp>
    <dsp:sp modelId="{D89FB9D3-523C-464D-93E9-34814DD33EA8}">
      <dsp:nvSpPr>
        <dsp:cNvPr id="0" name=""/>
        <dsp:cNvSpPr/>
      </dsp:nvSpPr>
      <dsp:spPr>
        <a:xfrm>
          <a:off x="5847588" y="2001884"/>
          <a:ext cx="446391" cy="522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600" kern="1200"/>
        </a:p>
      </dsp:txBody>
      <dsp:txXfrm>
        <a:off x="5847588" y="2106323"/>
        <a:ext cx="312474" cy="313315"/>
      </dsp:txXfrm>
    </dsp:sp>
    <dsp:sp modelId="{B490595D-BDB3-431D-8E90-C817D5D08EB4}">
      <dsp:nvSpPr>
        <dsp:cNvPr id="0" name=""/>
        <dsp:cNvSpPr/>
      </dsp:nvSpPr>
      <dsp:spPr>
        <a:xfrm>
          <a:off x="6479274" y="616289"/>
          <a:ext cx="453318" cy="32933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調査</a:t>
          </a:r>
          <a:endParaRPr kumimoji="1" lang="ja-JP" altLang="en-US" sz="2000" b="1" kern="1200" dirty="0"/>
        </a:p>
      </dsp:txBody>
      <dsp:txXfrm>
        <a:off x="6492551" y="629566"/>
        <a:ext cx="426764" cy="3266829"/>
      </dsp:txXfrm>
    </dsp:sp>
    <dsp:sp modelId="{95970F7A-E52B-6446-B682-8868752C8252}">
      <dsp:nvSpPr>
        <dsp:cNvPr id="0" name=""/>
        <dsp:cNvSpPr/>
      </dsp:nvSpPr>
      <dsp:spPr>
        <a:xfrm>
          <a:off x="7143155" y="2001884"/>
          <a:ext cx="446391" cy="522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600" kern="1200"/>
        </a:p>
      </dsp:txBody>
      <dsp:txXfrm>
        <a:off x="7143155" y="2106323"/>
        <a:ext cx="312474" cy="313315"/>
      </dsp:txXfrm>
    </dsp:sp>
    <dsp:sp modelId="{8C904B62-A873-9941-950A-09EE81FF99F6}">
      <dsp:nvSpPr>
        <dsp:cNvPr id="0" name=""/>
        <dsp:cNvSpPr/>
      </dsp:nvSpPr>
      <dsp:spPr>
        <a:xfrm>
          <a:off x="7774841" y="616289"/>
          <a:ext cx="453318" cy="3293383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000" b="1" kern="1200" dirty="0" smtClean="0"/>
            <a:t>今後の予定</a:t>
          </a:r>
          <a:endParaRPr kumimoji="1" lang="ja-JP" altLang="en-US" sz="2000" b="1" kern="1200" dirty="0"/>
        </a:p>
      </dsp:txBody>
      <dsp:txXfrm>
        <a:off x="7788118" y="629566"/>
        <a:ext cx="426764" cy="32668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5844A3-8369-BA4C-A820-09D9D9753054}" type="datetimeFigureOut">
              <a:rPr kumimoji="1" lang="ja-JP" altLang="en-US" smtClean="0"/>
              <a:pPr/>
              <a:t>12/05/15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070CA5-1A48-2343-AFAA-12B0BBBFD63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42316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平成</a:t>
            </a:r>
            <a:r>
              <a:rPr kumimoji="1" lang="en-US" altLang="ja-JP" dirty="0" smtClean="0"/>
              <a:t>23</a:t>
            </a:r>
            <a:r>
              <a:rPr kumimoji="1" lang="ja-JP" altLang="en-US" dirty="0" smtClean="0"/>
              <a:t>年</a:t>
            </a:r>
            <a:r>
              <a:rPr kumimoji="1" lang="en-US" altLang="ja-JP" dirty="0" smtClean="0"/>
              <a:t>12</a:t>
            </a:r>
            <a:r>
              <a:rPr kumimoji="1" lang="ja-JP" altLang="en-US" dirty="0" smtClean="0"/>
              <a:t>月</a:t>
            </a:r>
            <a:r>
              <a:rPr kumimoji="1" lang="en-US" altLang="ja-JP" dirty="0" smtClean="0"/>
              <a:t>27</a:t>
            </a:r>
            <a:r>
              <a:rPr kumimoji="1" lang="ja-JP" altLang="en-US" dirty="0" smtClean="0"/>
              <a:t>日（木）　歩行者自転車交通量　</a:t>
            </a:r>
            <a:r>
              <a:rPr kumimoji="1" lang="en-US" altLang="ja-JP" dirty="0" smtClean="0"/>
              <a:t>12</a:t>
            </a:r>
            <a:r>
              <a:rPr kumimoji="1" lang="ja-JP" altLang="en-US" dirty="0" smtClean="0"/>
              <a:t>時間　</a:t>
            </a:r>
            <a:r>
              <a:rPr kumimoji="1" lang="en-US" altLang="en-US" dirty="0" smtClean="0"/>
              <a:t>平日：</a:t>
            </a:r>
            <a:r>
              <a:rPr kumimoji="1" lang="ja-JP" altLang="en-US" dirty="0" smtClean="0"/>
              <a:t>　</a:t>
            </a:r>
            <a:r>
              <a:rPr kumimoji="1" lang="en-US" altLang="en-US" dirty="0" smtClean="0"/>
              <a:t>A(4021)</a:t>
            </a:r>
            <a:r>
              <a:rPr kumimoji="1" lang="ja-JP" altLang="en-US" dirty="0" smtClean="0"/>
              <a:t>　</a:t>
            </a:r>
            <a:r>
              <a:rPr kumimoji="1" lang="en-US" altLang="en-US" dirty="0" smtClean="0"/>
              <a:t> B(2884)</a:t>
            </a:r>
            <a:r>
              <a:rPr kumimoji="1" lang="ja-JP" altLang="en-US" dirty="0" smtClean="0"/>
              <a:t>　</a:t>
            </a:r>
            <a:r>
              <a:rPr kumimoji="1" lang="en-US" altLang="en-US" dirty="0" smtClean="0"/>
              <a:t>C(</a:t>
            </a:r>
            <a:r>
              <a:rPr kumimoji="1" lang="ja-JP" altLang="en-US" dirty="0" smtClean="0"/>
              <a:t>約</a:t>
            </a:r>
            <a:r>
              <a:rPr kumimoji="1" lang="en-US" altLang="ja-JP" dirty="0" smtClean="0"/>
              <a:t>1300+2000</a:t>
            </a:r>
            <a:r>
              <a:rPr kumimoji="1" lang="ja-JP" altLang="en-US" dirty="0" smtClean="0"/>
              <a:t>＝</a:t>
            </a:r>
            <a:r>
              <a:rPr kumimoji="1" lang="en-US" altLang="ja-JP" dirty="0" smtClean="0"/>
              <a:t>3300</a:t>
            </a:r>
            <a:r>
              <a:rPr kumimoji="1" lang="en-US" altLang="en-US" dirty="0" smtClean="0"/>
              <a:t>)</a:t>
            </a:r>
            <a:r>
              <a:rPr kumimoji="1" lang="ja-JP" altLang="en-US" dirty="0" smtClean="0"/>
              <a:t>　</a:t>
            </a:r>
            <a:r>
              <a:rPr kumimoji="1" lang="en-US" altLang="en-US" dirty="0" smtClean="0"/>
              <a:t>D(6305)</a:t>
            </a:r>
            <a:r>
              <a:rPr kumimoji="1" lang="ja-JP" altLang="en-US" dirty="0" smtClean="0"/>
              <a:t>　</a:t>
            </a:r>
            <a:r>
              <a:rPr kumimoji="1" lang="en-US" altLang="en-US" dirty="0" smtClean="0"/>
              <a:t>E (</a:t>
            </a:r>
            <a:r>
              <a:rPr kumimoji="1" lang="ja-JP" altLang="en-US" dirty="0" smtClean="0"/>
              <a:t>約</a:t>
            </a:r>
            <a:r>
              <a:rPr kumimoji="1" lang="en-US" altLang="ja-JP" dirty="0" smtClean="0"/>
              <a:t>3300</a:t>
            </a:r>
            <a:r>
              <a:rPr kumimoji="1" lang="en-US" altLang="en-US" dirty="0" smtClean="0"/>
              <a:t>)</a:t>
            </a:r>
            <a:r>
              <a:rPr kumimoji="1" lang="ja-JP" altLang="en-US" dirty="0" smtClean="0"/>
              <a:t>　</a:t>
            </a:r>
            <a:r>
              <a:rPr kumimoji="1" lang="en-US" altLang="en-US" dirty="0" smtClean="0"/>
              <a:t>F(</a:t>
            </a:r>
            <a:r>
              <a:rPr kumimoji="1" lang="ja-JP" altLang="en-US" dirty="0" smtClean="0"/>
              <a:t>約</a:t>
            </a:r>
            <a:r>
              <a:rPr kumimoji="1" lang="en-US" altLang="ja-JP" dirty="0" smtClean="0"/>
              <a:t>3300</a:t>
            </a:r>
            <a:r>
              <a:rPr kumimoji="1" lang="en-US" altLang="en-US" dirty="0" smtClean="0"/>
              <a:t>)</a:t>
            </a:r>
            <a:r>
              <a:rPr kumimoji="1" lang="ja-JP" altLang="en-US" dirty="0" smtClean="0"/>
              <a:t>　</a:t>
            </a:r>
            <a:r>
              <a:rPr kumimoji="1" lang="en-US" altLang="en-US" dirty="0" smtClean="0"/>
              <a:t>G(</a:t>
            </a:r>
            <a:r>
              <a:rPr kumimoji="1" lang="en-US" altLang="ja-JP" dirty="0" smtClean="0"/>
              <a:t>2700+2000</a:t>
            </a:r>
            <a:r>
              <a:rPr kumimoji="1" lang="ja-JP" altLang="en-US" dirty="0" smtClean="0"/>
              <a:t>＝</a:t>
            </a:r>
            <a:r>
              <a:rPr kumimoji="1" lang="en-US" altLang="ja-JP" dirty="0" smtClean="0"/>
              <a:t>4700</a:t>
            </a:r>
            <a:r>
              <a:rPr kumimoji="1" lang="en-US" altLang="en-US" dirty="0" smtClean="0"/>
              <a:t>)</a:t>
            </a:r>
          </a:p>
          <a:p>
            <a:r>
              <a:rPr kumimoji="1" lang="ja-JP" altLang="en-US" dirty="0" smtClean="0"/>
              <a:t>平成</a:t>
            </a:r>
            <a:r>
              <a:rPr kumimoji="1" lang="en-US" altLang="ja-JP" dirty="0" smtClean="0"/>
              <a:t>23</a:t>
            </a:r>
            <a:r>
              <a:rPr kumimoji="1" lang="ja-JP" altLang="en-US" dirty="0" smtClean="0"/>
              <a:t>年</a:t>
            </a:r>
            <a:r>
              <a:rPr kumimoji="1" lang="en-US" altLang="ja-JP" dirty="0" smtClean="0"/>
              <a:t>12</a:t>
            </a:r>
            <a:r>
              <a:rPr kumimoji="1" lang="ja-JP" altLang="en-US" dirty="0" smtClean="0"/>
              <a:t>月</a:t>
            </a:r>
            <a:r>
              <a:rPr kumimoji="1" lang="en-US" altLang="ja-JP" dirty="0" smtClean="0"/>
              <a:t>29</a:t>
            </a:r>
            <a:r>
              <a:rPr kumimoji="1" lang="ja-JP" altLang="en-US" dirty="0" smtClean="0"/>
              <a:t>日（土）　歩行者自転車交通量　</a:t>
            </a:r>
            <a:r>
              <a:rPr kumimoji="1" lang="en-US" altLang="ja-JP" dirty="0" smtClean="0"/>
              <a:t>12</a:t>
            </a:r>
            <a:r>
              <a:rPr kumimoji="1" lang="ja-JP" altLang="en-US" dirty="0" smtClean="0"/>
              <a:t>時間　</a:t>
            </a:r>
            <a:r>
              <a:rPr kumimoji="1" lang="en-US" altLang="en-US" dirty="0" smtClean="0"/>
              <a:t>休日: </a:t>
            </a:r>
            <a:r>
              <a:rPr kumimoji="1" lang="ja-JP" altLang="en-US" dirty="0" smtClean="0"/>
              <a:t>　</a:t>
            </a:r>
            <a:r>
              <a:rPr kumimoji="1" lang="en-US" altLang="en-US" dirty="0" smtClean="0"/>
              <a:t>A(4227) </a:t>
            </a:r>
            <a:r>
              <a:rPr kumimoji="1" lang="ja-JP" altLang="en-US" dirty="0" smtClean="0"/>
              <a:t>　</a:t>
            </a:r>
            <a:r>
              <a:rPr kumimoji="1" lang="en-US" altLang="en-US" dirty="0" smtClean="0"/>
              <a:t>B(3208)</a:t>
            </a:r>
            <a:r>
              <a:rPr kumimoji="1" lang="ja-JP" altLang="en-US" dirty="0" smtClean="0"/>
              <a:t>　</a:t>
            </a:r>
            <a:r>
              <a:rPr kumimoji="1" lang="en-US" altLang="en-US" dirty="0" smtClean="0"/>
              <a:t>C(</a:t>
            </a:r>
            <a:r>
              <a:rPr kumimoji="1" lang="ja-JP" altLang="en-US" dirty="0" smtClean="0"/>
              <a:t>約</a:t>
            </a:r>
            <a:r>
              <a:rPr kumimoji="1" lang="en-US" altLang="ja-JP" dirty="0" smtClean="0"/>
              <a:t>2000+2000</a:t>
            </a:r>
            <a:r>
              <a:rPr kumimoji="1" lang="ja-JP" altLang="en-US" dirty="0" smtClean="0"/>
              <a:t>＝</a:t>
            </a:r>
            <a:r>
              <a:rPr kumimoji="1" lang="en-US" altLang="ja-JP" dirty="0" smtClean="0"/>
              <a:t>4000</a:t>
            </a:r>
            <a:r>
              <a:rPr kumimoji="1" lang="en-US" altLang="en-US" dirty="0" smtClean="0"/>
              <a:t>)</a:t>
            </a:r>
            <a:r>
              <a:rPr kumimoji="1" lang="ja-JP" altLang="en-US" dirty="0" smtClean="0"/>
              <a:t>　</a:t>
            </a:r>
            <a:r>
              <a:rPr kumimoji="1" lang="en-US" altLang="en-US" dirty="0" smtClean="0"/>
              <a:t>D(10877)</a:t>
            </a:r>
            <a:r>
              <a:rPr kumimoji="1" lang="ja-JP" altLang="en-US" dirty="0" smtClean="0"/>
              <a:t>　</a:t>
            </a:r>
            <a:r>
              <a:rPr kumimoji="1" lang="en-US" altLang="en-US" dirty="0" smtClean="0"/>
              <a:t>E(1188+1418=</a:t>
            </a:r>
            <a:r>
              <a:rPr kumimoji="1" lang="en-US" altLang="ja-JP" dirty="0" smtClean="0"/>
              <a:t>2606</a:t>
            </a:r>
            <a:r>
              <a:rPr kumimoji="1" lang="en-US" altLang="en-US" dirty="0" smtClean="0"/>
              <a:t>)</a:t>
            </a:r>
            <a:r>
              <a:rPr kumimoji="1" lang="ja-JP" altLang="en-US" dirty="0" smtClean="0"/>
              <a:t>　</a:t>
            </a:r>
            <a:r>
              <a:rPr kumimoji="1" lang="en-US" altLang="en-US" dirty="0" smtClean="0"/>
              <a:t>F(</a:t>
            </a:r>
            <a:r>
              <a:rPr kumimoji="1" lang="en-US" altLang="ja-JP" dirty="0" smtClean="0"/>
              <a:t>1681+1300</a:t>
            </a:r>
            <a:r>
              <a:rPr kumimoji="1" lang="ja-JP" altLang="en-US" dirty="0" smtClean="0"/>
              <a:t>＝</a:t>
            </a:r>
            <a:r>
              <a:rPr kumimoji="1" lang="ja-JP" altLang="ja-JP" dirty="0" smtClean="0"/>
              <a:t>2</a:t>
            </a:r>
            <a:r>
              <a:rPr kumimoji="1" lang="en-US" altLang="ja-JP" dirty="0" smtClean="0"/>
              <a:t>981</a:t>
            </a:r>
            <a:r>
              <a:rPr kumimoji="1" lang="en-US" altLang="en-US" dirty="0" smtClean="0"/>
              <a:t>)</a:t>
            </a:r>
            <a:r>
              <a:rPr kumimoji="1" lang="ja-JP" altLang="en-US" dirty="0" smtClean="0"/>
              <a:t>　</a:t>
            </a:r>
            <a:r>
              <a:rPr kumimoji="1" lang="en-US" altLang="en-US" dirty="0" smtClean="0"/>
              <a:t>G(</a:t>
            </a:r>
            <a:r>
              <a:rPr kumimoji="1" lang="en-US" altLang="ja-JP" dirty="0" smtClean="0"/>
              <a:t>4000+2700</a:t>
            </a:r>
            <a:r>
              <a:rPr kumimoji="1" lang="ja-JP" altLang="en-US" dirty="0" smtClean="0"/>
              <a:t>＝</a:t>
            </a:r>
            <a:r>
              <a:rPr kumimoji="1" lang="en-US" altLang="ja-JP" dirty="0" smtClean="0"/>
              <a:t>6700</a:t>
            </a:r>
            <a:r>
              <a:rPr kumimoji="1" lang="en-US" altLang="en-US" dirty="0" smtClean="0"/>
              <a:t>)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70CA5-1A48-2343-AFAA-12B0BBBFD633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96678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 dirty="0" smtClean="0"/>
              <a:t>　実はつくば市も問題視している。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70CA5-1A48-2343-AFAA-12B0BBBFD633}" type="slidenum">
              <a:rPr kumimoji="1" lang="ja-JP" altLang="en-US" smtClean="0"/>
              <a:pPr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03892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70CA5-1A48-2343-AFAA-12B0BBBFD633}" type="slidenum">
              <a:rPr kumimoji="1" lang="ja-JP" altLang="en-US" smtClean="0"/>
              <a:pPr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55324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70CA5-1A48-2343-AFAA-12B0BBBFD633}" type="slidenum">
              <a:rPr kumimoji="1" lang="ja-JP" altLang="en-US" smtClean="0"/>
              <a:pPr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98273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70CA5-1A48-2343-AFAA-12B0BBBFD633}" type="slidenum">
              <a:rPr kumimoji="1" lang="ja-JP" altLang="en-US" smtClean="0"/>
              <a:pPr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57913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平日は</a:t>
            </a:r>
            <a:r>
              <a:rPr kumimoji="1" lang="en-US" altLang="ja-JP" dirty="0" smtClean="0"/>
              <a:t>40</a:t>
            </a:r>
            <a:r>
              <a:rPr kumimoji="1" lang="ja-JP" altLang="en-US" dirty="0" smtClean="0"/>
              <a:t>代以上の女性が約</a:t>
            </a:r>
            <a:r>
              <a:rPr kumimoji="1" lang="en-US" altLang="ja-JP" dirty="0" smtClean="0"/>
              <a:t>8</a:t>
            </a:r>
            <a:r>
              <a:rPr kumimoji="1" lang="ja-JP" altLang="en-US" dirty="0" smtClean="0"/>
              <a:t>割を占めている。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70CA5-1A48-2343-AFAA-12B0BBBFD633}" type="slidenum">
              <a:rPr kumimoji="1" lang="ja-JP" altLang="en-US" smtClean="0"/>
              <a:pPr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701428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平日は</a:t>
            </a:r>
            <a:r>
              <a:rPr kumimoji="1" lang="en-US" altLang="ja-JP" dirty="0" smtClean="0"/>
              <a:t>40</a:t>
            </a:r>
            <a:r>
              <a:rPr kumimoji="1" lang="ja-JP" altLang="en-US" dirty="0" smtClean="0"/>
              <a:t>代以上の女性が約</a:t>
            </a:r>
            <a:r>
              <a:rPr kumimoji="1" lang="en-US" altLang="ja-JP" dirty="0" smtClean="0"/>
              <a:t>8</a:t>
            </a:r>
            <a:r>
              <a:rPr kumimoji="1" lang="ja-JP" altLang="en-US" dirty="0" smtClean="0"/>
              <a:t>割を占めている。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70CA5-1A48-2343-AFAA-12B0BBBFD633}" type="slidenum">
              <a:rPr kumimoji="1" lang="ja-JP" altLang="en-US" smtClean="0"/>
              <a:pPr/>
              <a:t>28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70142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3207233"/>
            <a:ext cx="9135600" cy="1132360"/>
            <a:chOff x="0" y="0"/>
            <a:chExt cx="5445" cy="683"/>
          </a:xfrm>
        </p:grpSpPr>
        <p:sp>
          <p:nvSpPr>
            <p:cNvPr id="2051" name="Line 3"/>
            <p:cNvSpPr>
              <a:spLocks noChangeShapeType="1"/>
            </p:cNvSpPr>
            <p:nvPr/>
          </p:nvSpPr>
          <p:spPr bwMode="auto">
            <a:xfrm>
              <a:off x="7" y="7"/>
              <a:ext cx="5438" cy="2"/>
            </a:xfrm>
            <a:prstGeom prst="line">
              <a:avLst/>
            </a:prstGeom>
            <a:noFill/>
            <a:ln w="21600" cmpd="sng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ea typeface="SimSun" charset="0"/>
                <a:cs typeface="SimSun" charset="0"/>
              </a:endParaRPr>
            </a:p>
          </p:txBody>
        </p:sp>
        <p:sp>
          <p:nvSpPr>
            <p:cNvPr id="2052" name="Line 4"/>
            <p:cNvSpPr>
              <a:spLocks noChangeShapeType="1"/>
            </p:cNvSpPr>
            <p:nvPr/>
          </p:nvSpPr>
          <p:spPr bwMode="auto">
            <a:xfrm>
              <a:off x="7" y="91"/>
              <a:ext cx="5438" cy="2"/>
            </a:xfrm>
            <a:prstGeom prst="line">
              <a:avLst/>
            </a:prstGeom>
            <a:noFill/>
            <a:ln w="21600" cmpd="sng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ea typeface="SimSun" charset="0"/>
                <a:cs typeface="SimSun" charset="0"/>
              </a:endParaRPr>
            </a:p>
          </p:txBody>
        </p:sp>
        <p:sp>
          <p:nvSpPr>
            <p:cNvPr id="2053" name="Line 5"/>
            <p:cNvSpPr>
              <a:spLocks noChangeShapeType="1"/>
            </p:cNvSpPr>
            <p:nvPr/>
          </p:nvSpPr>
          <p:spPr bwMode="auto">
            <a:xfrm>
              <a:off x="7" y="175"/>
              <a:ext cx="5438" cy="2"/>
            </a:xfrm>
            <a:prstGeom prst="line">
              <a:avLst/>
            </a:prstGeom>
            <a:noFill/>
            <a:ln w="21600" cmpd="sng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ea typeface="SimSun" charset="0"/>
                <a:cs typeface="SimSun" charset="0"/>
              </a:endParaRPr>
            </a:p>
          </p:txBody>
        </p:sp>
        <p:sp>
          <p:nvSpPr>
            <p:cNvPr id="2054" name="Line 6"/>
            <p:cNvSpPr>
              <a:spLocks noChangeShapeType="1"/>
            </p:cNvSpPr>
            <p:nvPr/>
          </p:nvSpPr>
          <p:spPr bwMode="auto">
            <a:xfrm>
              <a:off x="7" y="259"/>
              <a:ext cx="5438" cy="2"/>
            </a:xfrm>
            <a:prstGeom prst="line">
              <a:avLst/>
            </a:prstGeom>
            <a:noFill/>
            <a:ln w="21600" cmpd="sng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ea typeface="SimSun" charset="0"/>
                <a:cs typeface="SimSun" charset="0"/>
              </a:endParaRPr>
            </a:p>
          </p:txBody>
        </p:sp>
        <p:sp>
          <p:nvSpPr>
            <p:cNvPr id="2055" name="Line 7"/>
            <p:cNvSpPr>
              <a:spLocks noChangeShapeType="1"/>
            </p:cNvSpPr>
            <p:nvPr/>
          </p:nvSpPr>
          <p:spPr bwMode="auto">
            <a:xfrm>
              <a:off x="7" y="342"/>
              <a:ext cx="5438" cy="3"/>
            </a:xfrm>
            <a:prstGeom prst="line">
              <a:avLst/>
            </a:prstGeom>
            <a:noFill/>
            <a:ln w="21600" cmpd="sng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ea typeface="SimSun" charset="0"/>
                <a:cs typeface="SimSun" charset="0"/>
              </a:endParaRPr>
            </a:p>
          </p:txBody>
        </p:sp>
        <p:sp>
          <p:nvSpPr>
            <p:cNvPr id="2056" name="Line 8"/>
            <p:cNvSpPr>
              <a:spLocks noChangeShapeType="1"/>
            </p:cNvSpPr>
            <p:nvPr/>
          </p:nvSpPr>
          <p:spPr bwMode="auto">
            <a:xfrm>
              <a:off x="7" y="429"/>
              <a:ext cx="5438" cy="2"/>
            </a:xfrm>
            <a:prstGeom prst="line">
              <a:avLst/>
            </a:prstGeom>
            <a:noFill/>
            <a:ln w="21600" cmpd="sng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ea typeface="SimSun" charset="0"/>
                <a:cs typeface="SimSun" charset="0"/>
              </a:endParaRPr>
            </a:p>
          </p:txBody>
        </p:sp>
        <p:sp>
          <p:nvSpPr>
            <p:cNvPr id="2057" name="Line 9"/>
            <p:cNvSpPr>
              <a:spLocks noChangeShapeType="1"/>
            </p:cNvSpPr>
            <p:nvPr/>
          </p:nvSpPr>
          <p:spPr bwMode="auto">
            <a:xfrm>
              <a:off x="7" y="513"/>
              <a:ext cx="5438" cy="2"/>
            </a:xfrm>
            <a:prstGeom prst="line">
              <a:avLst/>
            </a:prstGeom>
            <a:noFill/>
            <a:ln w="21600" cmpd="sng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ea typeface="SimSun" charset="0"/>
                <a:cs typeface="SimSun" charset="0"/>
              </a:endParaRPr>
            </a:p>
          </p:txBody>
        </p:sp>
        <p:sp>
          <p:nvSpPr>
            <p:cNvPr id="2058" name="Line 10"/>
            <p:cNvSpPr>
              <a:spLocks noChangeShapeType="1"/>
            </p:cNvSpPr>
            <p:nvPr/>
          </p:nvSpPr>
          <p:spPr bwMode="auto">
            <a:xfrm>
              <a:off x="7" y="594"/>
              <a:ext cx="5438" cy="2"/>
            </a:xfrm>
            <a:prstGeom prst="line">
              <a:avLst/>
            </a:prstGeom>
            <a:noFill/>
            <a:ln w="21600" cmpd="sng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ea typeface="SimSun" charset="0"/>
                <a:cs typeface="SimSun" charset="0"/>
              </a:endParaRPr>
            </a:p>
          </p:txBody>
        </p:sp>
        <p:sp>
          <p:nvSpPr>
            <p:cNvPr id="2059" name="Line 11"/>
            <p:cNvSpPr>
              <a:spLocks noChangeShapeType="1"/>
            </p:cNvSpPr>
            <p:nvPr/>
          </p:nvSpPr>
          <p:spPr bwMode="auto">
            <a:xfrm>
              <a:off x="7" y="680"/>
              <a:ext cx="5438" cy="3"/>
            </a:xfrm>
            <a:prstGeom prst="line">
              <a:avLst/>
            </a:prstGeom>
            <a:noFill/>
            <a:ln w="21600" cmpd="sng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ea typeface="SimSun" charset="0"/>
                <a:cs typeface="SimSun" charset="0"/>
              </a:endParaRPr>
            </a:p>
          </p:txBody>
        </p:sp>
      </p:grpSp>
      <p:grpSp>
        <p:nvGrpSpPr>
          <p:cNvPr id="2060" name="Group 12"/>
          <p:cNvGrpSpPr>
            <a:grpSpLocks/>
          </p:cNvGrpSpPr>
          <p:nvPr/>
        </p:nvGrpSpPr>
        <p:grpSpPr bwMode="auto">
          <a:xfrm>
            <a:off x="361191" y="708985"/>
            <a:ext cx="7815154" cy="4403435"/>
            <a:chOff x="0" y="0"/>
            <a:chExt cx="4652" cy="2621"/>
          </a:xfrm>
        </p:grpSpPr>
        <p:sp>
          <p:nvSpPr>
            <p:cNvPr id="2061" name="未知"/>
            <p:cNvSpPr>
              <a:spLocks/>
            </p:cNvSpPr>
            <p:nvPr/>
          </p:nvSpPr>
          <p:spPr bwMode="auto">
            <a:xfrm>
              <a:off x="527" y="821"/>
              <a:ext cx="3780" cy="626"/>
            </a:xfrm>
            <a:custGeom>
              <a:avLst/>
              <a:gdLst>
                <a:gd name="T0" fmla="*/ 0 w 21600"/>
                <a:gd name="T1" fmla="*/ 21600 h 21600"/>
                <a:gd name="T2" fmla="*/ 530 w 21600"/>
                <a:gd name="T3" fmla="*/ 19565 h 21600"/>
                <a:gd name="T4" fmla="*/ 1049 w 21600"/>
                <a:gd name="T5" fmla="*/ 17608 h 21600"/>
                <a:gd name="T6" fmla="*/ 1580 w 21600"/>
                <a:gd name="T7" fmla="*/ 15730 h 21600"/>
                <a:gd name="T8" fmla="*/ 2098 w 21600"/>
                <a:gd name="T9" fmla="*/ 13930 h 21600"/>
                <a:gd name="T10" fmla="*/ 2630 w 21600"/>
                <a:gd name="T11" fmla="*/ 12286 h 21600"/>
                <a:gd name="T12" fmla="*/ 3148 w 21600"/>
                <a:gd name="T13" fmla="*/ 10643 h 21600"/>
                <a:gd name="T14" fmla="*/ 3692 w 21600"/>
                <a:gd name="T15" fmla="*/ 9156 h 21600"/>
                <a:gd name="T16" fmla="*/ 4236 w 21600"/>
                <a:gd name="T17" fmla="*/ 7669 h 21600"/>
                <a:gd name="T18" fmla="*/ 4768 w 21600"/>
                <a:gd name="T19" fmla="*/ 6339 h 21600"/>
                <a:gd name="T20" fmla="*/ 5325 w 21600"/>
                <a:gd name="T21" fmla="*/ 5165 h 21600"/>
                <a:gd name="T22" fmla="*/ 5882 w 21600"/>
                <a:gd name="T23" fmla="*/ 4147 h 21600"/>
                <a:gd name="T24" fmla="*/ 6452 w 21600"/>
                <a:gd name="T25" fmla="*/ 3130 h 21600"/>
                <a:gd name="T26" fmla="*/ 7035 w 21600"/>
                <a:gd name="T27" fmla="*/ 2269 h 21600"/>
                <a:gd name="T28" fmla="*/ 7631 w 21600"/>
                <a:gd name="T29" fmla="*/ 1564 h 21600"/>
                <a:gd name="T30" fmla="*/ 8227 w 21600"/>
                <a:gd name="T31" fmla="*/ 939 h 21600"/>
                <a:gd name="T32" fmla="*/ 8849 w 21600"/>
                <a:gd name="T33" fmla="*/ 547 h 21600"/>
                <a:gd name="T34" fmla="*/ 9484 w 21600"/>
                <a:gd name="T35" fmla="*/ 156 h 21600"/>
                <a:gd name="T36" fmla="*/ 10132 w 21600"/>
                <a:gd name="T37" fmla="*/ 0 h 21600"/>
                <a:gd name="T38" fmla="*/ 10793 w 21600"/>
                <a:gd name="T39" fmla="*/ 0 h 21600"/>
                <a:gd name="T40" fmla="*/ 11479 w 21600"/>
                <a:gd name="T41" fmla="*/ 78 h 21600"/>
                <a:gd name="T42" fmla="*/ 12192 w 21600"/>
                <a:gd name="T43" fmla="*/ 391 h 21600"/>
                <a:gd name="T44" fmla="*/ 12931 w 21600"/>
                <a:gd name="T45" fmla="*/ 860 h 21600"/>
                <a:gd name="T46" fmla="*/ 13669 w 21600"/>
                <a:gd name="T47" fmla="*/ 1408 h 21600"/>
                <a:gd name="T48" fmla="*/ 14447 w 21600"/>
                <a:gd name="T49" fmla="*/ 2191 h 21600"/>
                <a:gd name="T50" fmla="*/ 15237 w 21600"/>
                <a:gd name="T51" fmla="*/ 3208 h 21600"/>
                <a:gd name="T52" fmla="*/ 16053 w 21600"/>
                <a:gd name="T53" fmla="*/ 4304 h 21600"/>
                <a:gd name="T54" fmla="*/ 16909 w 21600"/>
                <a:gd name="T55" fmla="*/ 5634 h 21600"/>
                <a:gd name="T56" fmla="*/ 17777 w 21600"/>
                <a:gd name="T57" fmla="*/ 7121 h 21600"/>
                <a:gd name="T58" fmla="*/ 18684 w 21600"/>
                <a:gd name="T59" fmla="*/ 8765 h 21600"/>
                <a:gd name="T60" fmla="*/ 19630 w 21600"/>
                <a:gd name="T61" fmla="*/ 10643 h 21600"/>
                <a:gd name="T62" fmla="*/ 20602 w 21600"/>
                <a:gd name="T63" fmla="*/ 12756 h 21600"/>
                <a:gd name="T64" fmla="*/ 21600 w 21600"/>
                <a:gd name="T65" fmla="*/ 1502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530" y="19565"/>
                  </a:lnTo>
                  <a:lnTo>
                    <a:pt x="1049" y="17608"/>
                  </a:lnTo>
                  <a:lnTo>
                    <a:pt x="1580" y="15730"/>
                  </a:lnTo>
                  <a:lnTo>
                    <a:pt x="2098" y="13930"/>
                  </a:lnTo>
                  <a:lnTo>
                    <a:pt x="2630" y="12286"/>
                  </a:lnTo>
                  <a:lnTo>
                    <a:pt x="3148" y="10643"/>
                  </a:lnTo>
                  <a:lnTo>
                    <a:pt x="3692" y="9156"/>
                  </a:lnTo>
                  <a:lnTo>
                    <a:pt x="4236" y="7669"/>
                  </a:lnTo>
                  <a:lnTo>
                    <a:pt x="4768" y="6339"/>
                  </a:lnTo>
                  <a:lnTo>
                    <a:pt x="5325" y="5165"/>
                  </a:lnTo>
                  <a:lnTo>
                    <a:pt x="5882" y="4147"/>
                  </a:lnTo>
                  <a:lnTo>
                    <a:pt x="6452" y="3130"/>
                  </a:lnTo>
                  <a:lnTo>
                    <a:pt x="7035" y="2269"/>
                  </a:lnTo>
                  <a:lnTo>
                    <a:pt x="7631" y="1564"/>
                  </a:lnTo>
                  <a:lnTo>
                    <a:pt x="8227" y="939"/>
                  </a:lnTo>
                  <a:lnTo>
                    <a:pt x="8849" y="547"/>
                  </a:lnTo>
                  <a:lnTo>
                    <a:pt x="9484" y="156"/>
                  </a:lnTo>
                  <a:lnTo>
                    <a:pt x="10132" y="0"/>
                  </a:lnTo>
                  <a:lnTo>
                    <a:pt x="10793" y="0"/>
                  </a:lnTo>
                  <a:lnTo>
                    <a:pt x="11479" y="78"/>
                  </a:lnTo>
                  <a:lnTo>
                    <a:pt x="12192" y="391"/>
                  </a:lnTo>
                  <a:lnTo>
                    <a:pt x="12931" y="860"/>
                  </a:lnTo>
                  <a:lnTo>
                    <a:pt x="13669" y="1408"/>
                  </a:lnTo>
                  <a:lnTo>
                    <a:pt x="14447" y="2191"/>
                  </a:lnTo>
                  <a:lnTo>
                    <a:pt x="15237" y="3208"/>
                  </a:lnTo>
                  <a:lnTo>
                    <a:pt x="16053" y="4304"/>
                  </a:lnTo>
                  <a:lnTo>
                    <a:pt x="16909" y="5634"/>
                  </a:lnTo>
                  <a:lnTo>
                    <a:pt x="17777" y="7121"/>
                  </a:lnTo>
                  <a:lnTo>
                    <a:pt x="18684" y="8765"/>
                  </a:lnTo>
                  <a:lnTo>
                    <a:pt x="19630" y="10643"/>
                  </a:lnTo>
                  <a:lnTo>
                    <a:pt x="20602" y="12756"/>
                  </a:lnTo>
                  <a:lnTo>
                    <a:pt x="21600" y="15026"/>
                  </a:lnTo>
                </a:path>
              </a:pathLst>
            </a:custGeom>
            <a:noFill/>
            <a:ln w="7200" cmpd="sng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0000">
                      <a:alpha val="0"/>
                    </a:srgbClr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062" name="未知"/>
            <p:cNvSpPr>
              <a:spLocks/>
            </p:cNvSpPr>
            <p:nvPr/>
          </p:nvSpPr>
          <p:spPr bwMode="auto">
            <a:xfrm>
              <a:off x="545" y="569"/>
              <a:ext cx="3106" cy="871"/>
            </a:xfrm>
            <a:custGeom>
              <a:avLst/>
              <a:gdLst>
                <a:gd name="T0" fmla="*/ 0 w 21600"/>
                <a:gd name="T1" fmla="*/ 21600 h 21600"/>
                <a:gd name="T2" fmla="*/ 567 w 21600"/>
                <a:gd name="T3" fmla="*/ 19799 h 21600"/>
                <a:gd name="T4" fmla="*/ 1135 w 21600"/>
                <a:gd name="T5" fmla="*/ 18112 h 21600"/>
                <a:gd name="T6" fmla="*/ 1702 w 21600"/>
                <a:gd name="T7" fmla="*/ 16537 h 21600"/>
                <a:gd name="T8" fmla="*/ 2286 w 21600"/>
                <a:gd name="T9" fmla="*/ 15018 h 21600"/>
                <a:gd name="T10" fmla="*/ 2885 w 21600"/>
                <a:gd name="T11" fmla="*/ 13556 h 21600"/>
                <a:gd name="T12" fmla="*/ 3468 w 21600"/>
                <a:gd name="T13" fmla="*/ 12206 h 21600"/>
                <a:gd name="T14" fmla="*/ 4067 w 21600"/>
                <a:gd name="T15" fmla="*/ 10968 h 21600"/>
                <a:gd name="T16" fmla="*/ 4650 w 21600"/>
                <a:gd name="T17" fmla="*/ 9731 h 21600"/>
                <a:gd name="T18" fmla="*/ 5265 w 21600"/>
                <a:gd name="T19" fmla="*/ 8606 h 21600"/>
                <a:gd name="T20" fmla="*/ 5865 w 21600"/>
                <a:gd name="T21" fmla="*/ 7593 h 21600"/>
                <a:gd name="T22" fmla="*/ 6495 w 21600"/>
                <a:gd name="T23" fmla="*/ 6637 h 21600"/>
                <a:gd name="T24" fmla="*/ 7110 w 21600"/>
                <a:gd name="T25" fmla="*/ 5737 h 21600"/>
                <a:gd name="T26" fmla="*/ 7741 w 21600"/>
                <a:gd name="T27" fmla="*/ 4949 h 21600"/>
                <a:gd name="T28" fmla="*/ 8371 w 21600"/>
                <a:gd name="T29" fmla="*/ 4162 h 21600"/>
                <a:gd name="T30" fmla="*/ 9018 w 21600"/>
                <a:gd name="T31" fmla="*/ 3543 h 21600"/>
                <a:gd name="T32" fmla="*/ 9664 w 21600"/>
                <a:gd name="T33" fmla="*/ 2868 h 21600"/>
                <a:gd name="T34" fmla="*/ 10326 w 21600"/>
                <a:gd name="T35" fmla="*/ 2362 h 21600"/>
                <a:gd name="T36" fmla="*/ 11004 w 21600"/>
                <a:gd name="T37" fmla="*/ 1856 h 21600"/>
                <a:gd name="T38" fmla="*/ 11667 w 21600"/>
                <a:gd name="T39" fmla="*/ 1406 h 21600"/>
                <a:gd name="T40" fmla="*/ 12360 w 21600"/>
                <a:gd name="T41" fmla="*/ 1012 h 21600"/>
                <a:gd name="T42" fmla="*/ 13070 w 21600"/>
                <a:gd name="T43" fmla="*/ 731 h 21600"/>
                <a:gd name="T44" fmla="*/ 13764 w 21600"/>
                <a:gd name="T45" fmla="*/ 449 h 21600"/>
                <a:gd name="T46" fmla="*/ 14504 w 21600"/>
                <a:gd name="T47" fmla="*/ 281 h 21600"/>
                <a:gd name="T48" fmla="*/ 15230 w 21600"/>
                <a:gd name="T49" fmla="*/ 112 h 21600"/>
                <a:gd name="T50" fmla="*/ 15987 w 21600"/>
                <a:gd name="T51" fmla="*/ 0 h 21600"/>
                <a:gd name="T52" fmla="*/ 16743 w 21600"/>
                <a:gd name="T53" fmla="*/ 0 h 21600"/>
                <a:gd name="T54" fmla="*/ 17516 w 21600"/>
                <a:gd name="T55" fmla="*/ 0 h 21600"/>
                <a:gd name="T56" fmla="*/ 18288 w 21600"/>
                <a:gd name="T57" fmla="*/ 0 h 21600"/>
                <a:gd name="T58" fmla="*/ 19092 w 21600"/>
                <a:gd name="T59" fmla="*/ 0 h 21600"/>
                <a:gd name="T60" fmla="*/ 19912 w 21600"/>
                <a:gd name="T61" fmla="*/ 112 h 21600"/>
                <a:gd name="T62" fmla="*/ 20748 w 21600"/>
                <a:gd name="T63" fmla="*/ 337 h 21600"/>
                <a:gd name="T64" fmla="*/ 21600 w 21600"/>
                <a:gd name="T65" fmla="*/ 50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567" y="19799"/>
                  </a:lnTo>
                  <a:lnTo>
                    <a:pt x="1135" y="18112"/>
                  </a:lnTo>
                  <a:lnTo>
                    <a:pt x="1702" y="16537"/>
                  </a:lnTo>
                  <a:lnTo>
                    <a:pt x="2286" y="15018"/>
                  </a:lnTo>
                  <a:lnTo>
                    <a:pt x="2885" y="13556"/>
                  </a:lnTo>
                  <a:lnTo>
                    <a:pt x="3468" y="12206"/>
                  </a:lnTo>
                  <a:lnTo>
                    <a:pt x="4067" y="10968"/>
                  </a:lnTo>
                  <a:lnTo>
                    <a:pt x="4650" y="9731"/>
                  </a:lnTo>
                  <a:lnTo>
                    <a:pt x="5265" y="8606"/>
                  </a:lnTo>
                  <a:lnTo>
                    <a:pt x="5865" y="7593"/>
                  </a:lnTo>
                  <a:lnTo>
                    <a:pt x="6495" y="6637"/>
                  </a:lnTo>
                  <a:lnTo>
                    <a:pt x="7110" y="5737"/>
                  </a:lnTo>
                  <a:lnTo>
                    <a:pt x="7741" y="4949"/>
                  </a:lnTo>
                  <a:lnTo>
                    <a:pt x="8371" y="4162"/>
                  </a:lnTo>
                  <a:lnTo>
                    <a:pt x="9018" y="3543"/>
                  </a:lnTo>
                  <a:lnTo>
                    <a:pt x="9664" y="2868"/>
                  </a:lnTo>
                  <a:lnTo>
                    <a:pt x="10326" y="2362"/>
                  </a:lnTo>
                  <a:lnTo>
                    <a:pt x="11004" y="1856"/>
                  </a:lnTo>
                  <a:lnTo>
                    <a:pt x="11667" y="1406"/>
                  </a:lnTo>
                  <a:lnTo>
                    <a:pt x="12360" y="1012"/>
                  </a:lnTo>
                  <a:lnTo>
                    <a:pt x="13070" y="731"/>
                  </a:lnTo>
                  <a:lnTo>
                    <a:pt x="13764" y="449"/>
                  </a:lnTo>
                  <a:lnTo>
                    <a:pt x="14504" y="281"/>
                  </a:lnTo>
                  <a:lnTo>
                    <a:pt x="15230" y="112"/>
                  </a:lnTo>
                  <a:lnTo>
                    <a:pt x="15987" y="0"/>
                  </a:lnTo>
                  <a:lnTo>
                    <a:pt x="16743" y="0"/>
                  </a:lnTo>
                  <a:lnTo>
                    <a:pt x="17516" y="0"/>
                  </a:lnTo>
                  <a:lnTo>
                    <a:pt x="18288" y="0"/>
                  </a:lnTo>
                  <a:lnTo>
                    <a:pt x="19092" y="0"/>
                  </a:lnTo>
                  <a:lnTo>
                    <a:pt x="19912" y="112"/>
                  </a:lnTo>
                  <a:lnTo>
                    <a:pt x="20748" y="337"/>
                  </a:lnTo>
                  <a:lnTo>
                    <a:pt x="21600" y="506"/>
                  </a:lnTo>
                </a:path>
              </a:pathLst>
            </a:custGeom>
            <a:noFill/>
            <a:ln w="7200" cmpd="sng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0000">
                      <a:alpha val="0"/>
                    </a:srgbClr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063" name="未知"/>
            <p:cNvSpPr>
              <a:spLocks/>
            </p:cNvSpPr>
            <p:nvPr/>
          </p:nvSpPr>
          <p:spPr bwMode="auto">
            <a:xfrm>
              <a:off x="542" y="798"/>
              <a:ext cx="3586" cy="796"/>
            </a:xfrm>
            <a:custGeom>
              <a:avLst/>
              <a:gdLst>
                <a:gd name="T0" fmla="*/ 587 w 21600"/>
                <a:gd name="T1" fmla="*/ 19446 h 21600"/>
                <a:gd name="T2" fmla="*/ 1789 w 21600"/>
                <a:gd name="T3" fmla="*/ 15753 h 21600"/>
                <a:gd name="T4" fmla="*/ 3019 w 21600"/>
                <a:gd name="T5" fmla="*/ 12553 h 21600"/>
                <a:gd name="T6" fmla="*/ 4276 w 21600"/>
                <a:gd name="T7" fmla="*/ 9969 h 21600"/>
                <a:gd name="T8" fmla="*/ 5560 w 21600"/>
                <a:gd name="T9" fmla="*/ 7938 h 21600"/>
                <a:gd name="T10" fmla="*/ 6858 w 21600"/>
                <a:gd name="T11" fmla="*/ 6338 h 21600"/>
                <a:gd name="T12" fmla="*/ 8183 w 21600"/>
                <a:gd name="T13" fmla="*/ 5292 h 21600"/>
                <a:gd name="T14" fmla="*/ 9522 w 21600"/>
                <a:gd name="T15" fmla="*/ 4676 h 21600"/>
                <a:gd name="T16" fmla="*/ 10888 w 21600"/>
                <a:gd name="T17" fmla="*/ 4430 h 21600"/>
                <a:gd name="T18" fmla="*/ 12268 w 21600"/>
                <a:gd name="T19" fmla="*/ 4615 h 21600"/>
                <a:gd name="T20" fmla="*/ 13675 w 21600"/>
                <a:gd name="T21" fmla="*/ 5107 h 21600"/>
                <a:gd name="T22" fmla="*/ 15083 w 21600"/>
                <a:gd name="T23" fmla="*/ 5907 h 21600"/>
                <a:gd name="T24" fmla="*/ 16517 w 21600"/>
                <a:gd name="T25" fmla="*/ 7076 h 21600"/>
                <a:gd name="T26" fmla="*/ 17965 w 21600"/>
                <a:gd name="T27" fmla="*/ 8492 h 21600"/>
                <a:gd name="T28" fmla="*/ 19400 w 21600"/>
                <a:gd name="T29" fmla="*/ 10092 h 21600"/>
                <a:gd name="T30" fmla="*/ 20862 w 21600"/>
                <a:gd name="T31" fmla="*/ 11999 h 21600"/>
                <a:gd name="T32" fmla="*/ 20766 w 21600"/>
                <a:gd name="T33" fmla="*/ 11323 h 21600"/>
                <a:gd name="T34" fmla="*/ 19113 w 21600"/>
                <a:gd name="T35" fmla="*/ 8368 h 21600"/>
                <a:gd name="T36" fmla="*/ 17501 w 21600"/>
                <a:gd name="T37" fmla="*/ 5845 h 21600"/>
                <a:gd name="T38" fmla="*/ 15930 w 21600"/>
                <a:gd name="T39" fmla="*/ 3753 h 21600"/>
                <a:gd name="T40" fmla="*/ 14386 w 21600"/>
                <a:gd name="T41" fmla="*/ 2030 h 21600"/>
                <a:gd name="T42" fmla="*/ 12896 w 21600"/>
                <a:gd name="T43" fmla="*/ 861 h 21600"/>
                <a:gd name="T44" fmla="*/ 11448 w 21600"/>
                <a:gd name="T45" fmla="*/ 184 h 21600"/>
                <a:gd name="T46" fmla="*/ 10041 w 21600"/>
                <a:gd name="T47" fmla="*/ 0 h 21600"/>
                <a:gd name="T48" fmla="*/ 8675 w 21600"/>
                <a:gd name="T49" fmla="*/ 307 h 21600"/>
                <a:gd name="T50" fmla="*/ 7363 w 21600"/>
                <a:gd name="T51" fmla="*/ 1230 h 21600"/>
                <a:gd name="T52" fmla="*/ 6079 w 21600"/>
                <a:gd name="T53" fmla="*/ 2645 h 21600"/>
                <a:gd name="T54" fmla="*/ 4863 w 21600"/>
                <a:gd name="T55" fmla="*/ 4676 h 21600"/>
                <a:gd name="T56" fmla="*/ 3688 w 21600"/>
                <a:gd name="T57" fmla="*/ 7322 h 21600"/>
                <a:gd name="T58" fmla="*/ 2568 w 21600"/>
                <a:gd name="T59" fmla="*/ 10584 h 21600"/>
                <a:gd name="T60" fmla="*/ 1489 w 21600"/>
                <a:gd name="T61" fmla="*/ 14461 h 21600"/>
                <a:gd name="T62" fmla="*/ 491 w 21600"/>
                <a:gd name="T63" fmla="*/ 1907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587" y="19446"/>
                  </a:lnTo>
                  <a:lnTo>
                    <a:pt x="1188" y="17538"/>
                  </a:lnTo>
                  <a:lnTo>
                    <a:pt x="1789" y="15753"/>
                  </a:lnTo>
                  <a:lnTo>
                    <a:pt x="2390" y="14092"/>
                  </a:lnTo>
                  <a:lnTo>
                    <a:pt x="3019" y="12553"/>
                  </a:lnTo>
                  <a:lnTo>
                    <a:pt x="3647" y="11199"/>
                  </a:lnTo>
                  <a:lnTo>
                    <a:pt x="4276" y="9969"/>
                  </a:lnTo>
                  <a:lnTo>
                    <a:pt x="4918" y="8922"/>
                  </a:lnTo>
                  <a:lnTo>
                    <a:pt x="5560" y="7938"/>
                  </a:lnTo>
                  <a:lnTo>
                    <a:pt x="6216" y="7076"/>
                  </a:lnTo>
                  <a:lnTo>
                    <a:pt x="6858" y="6338"/>
                  </a:lnTo>
                  <a:lnTo>
                    <a:pt x="7513" y="5784"/>
                  </a:lnTo>
                  <a:lnTo>
                    <a:pt x="8183" y="5292"/>
                  </a:lnTo>
                  <a:lnTo>
                    <a:pt x="8853" y="4861"/>
                  </a:lnTo>
                  <a:lnTo>
                    <a:pt x="9522" y="4676"/>
                  </a:lnTo>
                  <a:lnTo>
                    <a:pt x="10205" y="4491"/>
                  </a:lnTo>
                  <a:lnTo>
                    <a:pt x="10888" y="4430"/>
                  </a:lnTo>
                  <a:lnTo>
                    <a:pt x="11585" y="4491"/>
                  </a:lnTo>
                  <a:lnTo>
                    <a:pt x="12268" y="4615"/>
                  </a:lnTo>
                  <a:lnTo>
                    <a:pt x="12965" y="4799"/>
                  </a:lnTo>
                  <a:lnTo>
                    <a:pt x="13675" y="5107"/>
                  </a:lnTo>
                  <a:lnTo>
                    <a:pt x="14372" y="5476"/>
                  </a:lnTo>
                  <a:lnTo>
                    <a:pt x="15083" y="5907"/>
                  </a:lnTo>
                  <a:lnTo>
                    <a:pt x="15793" y="6461"/>
                  </a:lnTo>
                  <a:lnTo>
                    <a:pt x="16517" y="7076"/>
                  </a:lnTo>
                  <a:lnTo>
                    <a:pt x="17227" y="7753"/>
                  </a:lnTo>
                  <a:lnTo>
                    <a:pt x="17965" y="8492"/>
                  </a:lnTo>
                  <a:lnTo>
                    <a:pt x="18689" y="9292"/>
                  </a:lnTo>
                  <a:lnTo>
                    <a:pt x="19400" y="10092"/>
                  </a:lnTo>
                  <a:lnTo>
                    <a:pt x="20137" y="11015"/>
                  </a:lnTo>
                  <a:lnTo>
                    <a:pt x="20862" y="11999"/>
                  </a:lnTo>
                  <a:lnTo>
                    <a:pt x="21600" y="12984"/>
                  </a:lnTo>
                  <a:lnTo>
                    <a:pt x="20766" y="11323"/>
                  </a:lnTo>
                  <a:lnTo>
                    <a:pt x="19932" y="9845"/>
                  </a:lnTo>
                  <a:lnTo>
                    <a:pt x="19113" y="8368"/>
                  </a:lnTo>
                  <a:lnTo>
                    <a:pt x="18307" y="7015"/>
                  </a:lnTo>
                  <a:lnTo>
                    <a:pt x="17501" y="5845"/>
                  </a:lnTo>
                  <a:lnTo>
                    <a:pt x="16708" y="4738"/>
                  </a:lnTo>
                  <a:lnTo>
                    <a:pt x="15930" y="3753"/>
                  </a:lnTo>
                  <a:lnTo>
                    <a:pt x="15151" y="2830"/>
                  </a:lnTo>
                  <a:lnTo>
                    <a:pt x="14386" y="2030"/>
                  </a:lnTo>
                  <a:lnTo>
                    <a:pt x="13648" y="1415"/>
                  </a:lnTo>
                  <a:lnTo>
                    <a:pt x="12896" y="861"/>
                  </a:lnTo>
                  <a:lnTo>
                    <a:pt x="12172" y="492"/>
                  </a:lnTo>
                  <a:lnTo>
                    <a:pt x="11448" y="184"/>
                  </a:lnTo>
                  <a:lnTo>
                    <a:pt x="10738" y="0"/>
                  </a:lnTo>
                  <a:lnTo>
                    <a:pt x="10041" y="0"/>
                  </a:lnTo>
                  <a:lnTo>
                    <a:pt x="9344" y="61"/>
                  </a:lnTo>
                  <a:lnTo>
                    <a:pt x="8675" y="307"/>
                  </a:lnTo>
                  <a:lnTo>
                    <a:pt x="8006" y="738"/>
                  </a:lnTo>
                  <a:lnTo>
                    <a:pt x="7363" y="1230"/>
                  </a:lnTo>
                  <a:lnTo>
                    <a:pt x="6721" y="1846"/>
                  </a:lnTo>
                  <a:lnTo>
                    <a:pt x="6079" y="2645"/>
                  </a:lnTo>
                  <a:lnTo>
                    <a:pt x="5464" y="3630"/>
                  </a:lnTo>
                  <a:lnTo>
                    <a:pt x="4863" y="4676"/>
                  </a:lnTo>
                  <a:lnTo>
                    <a:pt x="4276" y="5907"/>
                  </a:lnTo>
                  <a:lnTo>
                    <a:pt x="3688" y="7322"/>
                  </a:lnTo>
                  <a:lnTo>
                    <a:pt x="3114" y="8861"/>
                  </a:lnTo>
                  <a:lnTo>
                    <a:pt x="2568" y="10584"/>
                  </a:lnTo>
                  <a:lnTo>
                    <a:pt x="2021" y="12430"/>
                  </a:lnTo>
                  <a:lnTo>
                    <a:pt x="1489" y="14461"/>
                  </a:lnTo>
                  <a:lnTo>
                    <a:pt x="983" y="16676"/>
                  </a:lnTo>
                  <a:lnTo>
                    <a:pt x="491" y="19076"/>
                  </a:lnTo>
                  <a:lnTo>
                    <a:pt x="0" y="21600"/>
                  </a:lnTo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064" name="未知"/>
            <p:cNvSpPr>
              <a:spLocks/>
            </p:cNvSpPr>
            <p:nvPr/>
          </p:nvSpPr>
          <p:spPr bwMode="auto">
            <a:xfrm>
              <a:off x="547" y="646"/>
              <a:ext cx="3515" cy="1002"/>
            </a:xfrm>
            <a:custGeom>
              <a:avLst/>
              <a:gdLst>
                <a:gd name="T0" fmla="*/ 543 w 21600"/>
                <a:gd name="T1" fmla="*/ 19693 h 21600"/>
                <a:gd name="T2" fmla="*/ 1672 w 21600"/>
                <a:gd name="T3" fmla="*/ 16224 h 21600"/>
                <a:gd name="T4" fmla="*/ 2828 w 21600"/>
                <a:gd name="T5" fmla="*/ 13292 h 21600"/>
                <a:gd name="T6" fmla="*/ 4041 w 21600"/>
                <a:gd name="T7" fmla="*/ 10702 h 21600"/>
                <a:gd name="T8" fmla="*/ 5267 w 21600"/>
                <a:gd name="T9" fmla="*/ 8551 h 21600"/>
                <a:gd name="T10" fmla="*/ 6549 w 21600"/>
                <a:gd name="T11" fmla="*/ 6792 h 21600"/>
                <a:gd name="T12" fmla="*/ 7859 w 21600"/>
                <a:gd name="T13" fmla="*/ 5424 h 21600"/>
                <a:gd name="T14" fmla="*/ 9211 w 21600"/>
                <a:gd name="T15" fmla="*/ 4349 h 21600"/>
                <a:gd name="T16" fmla="*/ 10576 w 21600"/>
                <a:gd name="T17" fmla="*/ 3616 h 21600"/>
                <a:gd name="T18" fmla="*/ 11984 w 21600"/>
                <a:gd name="T19" fmla="*/ 3225 h 21600"/>
                <a:gd name="T20" fmla="*/ 13405 w 21600"/>
                <a:gd name="T21" fmla="*/ 3078 h 21600"/>
                <a:gd name="T22" fmla="*/ 14854 w 21600"/>
                <a:gd name="T23" fmla="*/ 3176 h 21600"/>
                <a:gd name="T24" fmla="*/ 16304 w 21600"/>
                <a:gd name="T25" fmla="*/ 3469 h 21600"/>
                <a:gd name="T26" fmla="*/ 17795 w 21600"/>
                <a:gd name="T27" fmla="*/ 4055 h 21600"/>
                <a:gd name="T28" fmla="*/ 19314 w 21600"/>
                <a:gd name="T29" fmla="*/ 4740 h 21600"/>
                <a:gd name="T30" fmla="*/ 20819 w 21600"/>
                <a:gd name="T31" fmla="*/ 5619 h 21600"/>
                <a:gd name="T32" fmla="*/ 20707 w 21600"/>
                <a:gd name="T33" fmla="*/ 5131 h 21600"/>
                <a:gd name="T34" fmla="*/ 18965 w 21600"/>
                <a:gd name="T35" fmla="*/ 3469 h 21600"/>
                <a:gd name="T36" fmla="*/ 17279 w 21600"/>
                <a:gd name="T37" fmla="*/ 2101 h 21600"/>
                <a:gd name="T38" fmla="*/ 15635 w 21600"/>
                <a:gd name="T39" fmla="*/ 1074 h 21600"/>
                <a:gd name="T40" fmla="*/ 14046 w 21600"/>
                <a:gd name="T41" fmla="*/ 390 h 21600"/>
                <a:gd name="T42" fmla="*/ 12527 w 21600"/>
                <a:gd name="T43" fmla="*/ 0 h 21600"/>
                <a:gd name="T44" fmla="*/ 11036 w 21600"/>
                <a:gd name="T45" fmla="*/ 48 h 21600"/>
                <a:gd name="T46" fmla="*/ 9615 w 21600"/>
                <a:gd name="T47" fmla="*/ 488 h 21600"/>
                <a:gd name="T48" fmla="*/ 8249 w 21600"/>
                <a:gd name="T49" fmla="*/ 1319 h 21600"/>
                <a:gd name="T50" fmla="*/ 6925 w 21600"/>
                <a:gd name="T51" fmla="*/ 2492 h 21600"/>
                <a:gd name="T52" fmla="*/ 5685 w 21600"/>
                <a:gd name="T53" fmla="*/ 4153 h 21600"/>
                <a:gd name="T54" fmla="*/ 4500 w 21600"/>
                <a:gd name="T55" fmla="*/ 6254 h 21600"/>
                <a:gd name="T56" fmla="*/ 3372 w 21600"/>
                <a:gd name="T57" fmla="*/ 8845 h 21600"/>
                <a:gd name="T58" fmla="*/ 2326 w 21600"/>
                <a:gd name="T59" fmla="*/ 11826 h 21600"/>
                <a:gd name="T60" fmla="*/ 1337 w 21600"/>
                <a:gd name="T61" fmla="*/ 15393 h 21600"/>
                <a:gd name="T62" fmla="*/ 417 w 21600"/>
                <a:gd name="T63" fmla="*/ 194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543" y="19693"/>
                  </a:lnTo>
                  <a:lnTo>
                    <a:pt x="1100" y="17934"/>
                  </a:lnTo>
                  <a:lnTo>
                    <a:pt x="1672" y="16224"/>
                  </a:lnTo>
                  <a:lnTo>
                    <a:pt x="2243" y="14709"/>
                  </a:lnTo>
                  <a:lnTo>
                    <a:pt x="2828" y="13292"/>
                  </a:lnTo>
                  <a:lnTo>
                    <a:pt x="3428" y="11923"/>
                  </a:lnTo>
                  <a:lnTo>
                    <a:pt x="4041" y="10702"/>
                  </a:lnTo>
                  <a:lnTo>
                    <a:pt x="4654" y="9578"/>
                  </a:lnTo>
                  <a:lnTo>
                    <a:pt x="5267" y="8551"/>
                  </a:lnTo>
                  <a:lnTo>
                    <a:pt x="5922" y="7623"/>
                  </a:lnTo>
                  <a:lnTo>
                    <a:pt x="6549" y="6792"/>
                  </a:lnTo>
                  <a:lnTo>
                    <a:pt x="7204" y="6059"/>
                  </a:lnTo>
                  <a:lnTo>
                    <a:pt x="7859" y="5424"/>
                  </a:lnTo>
                  <a:lnTo>
                    <a:pt x="8542" y="4886"/>
                  </a:lnTo>
                  <a:lnTo>
                    <a:pt x="9211" y="4349"/>
                  </a:lnTo>
                  <a:lnTo>
                    <a:pt x="9893" y="4007"/>
                  </a:lnTo>
                  <a:lnTo>
                    <a:pt x="10576" y="3616"/>
                  </a:lnTo>
                  <a:lnTo>
                    <a:pt x="11273" y="3371"/>
                  </a:lnTo>
                  <a:lnTo>
                    <a:pt x="11984" y="3225"/>
                  </a:lnTo>
                  <a:lnTo>
                    <a:pt x="12695" y="3127"/>
                  </a:lnTo>
                  <a:lnTo>
                    <a:pt x="13405" y="3078"/>
                  </a:lnTo>
                  <a:lnTo>
                    <a:pt x="14130" y="3078"/>
                  </a:lnTo>
                  <a:lnTo>
                    <a:pt x="14854" y="3176"/>
                  </a:lnTo>
                  <a:lnTo>
                    <a:pt x="15579" y="3322"/>
                  </a:lnTo>
                  <a:lnTo>
                    <a:pt x="16304" y="3469"/>
                  </a:lnTo>
                  <a:lnTo>
                    <a:pt x="17056" y="3713"/>
                  </a:lnTo>
                  <a:lnTo>
                    <a:pt x="17795" y="4055"/>
                  </a:lnTo>
                  <a:lnTo>
                    <a:pt x="18547" y="4349"/>
                  </a:lnTo>
                  <a:lnTo>
                    <a:pt x="19314" y="4740"/>
                  </a:lnTo>
                  <a:lnTo>
                    <a:pt x="20067" y="5131"/>
                  </a:lnTo>
                  <a:lnTo>
                    <a:pt x="20819" y="5619"/>
                  </a:lnTo>
                  <a:lnTo>
                    <a:pt x="21600" y="6059"/>
                  </a:lnTo>
                  <a:lnTo>
                    <a:pt x="20707" y="5131"/>
                  </a:lnTo>
                  <a:lnTo>
                    <a:pt x="19830" y="4251"/>
                  </a:lnTo>
                  <a:lnTo>
                    <a:pt x="18965" y="3469"/>
                  </a:lnTo>
                  <a:lnTo>
                    <a:pt x="18129" y="2736"/>
                  </a:lnTo>
                  <a:lnTo>
                    <a:pt x="17279" y="2101"/>
                  </a:lnTo>
                  <a:lnTo>
                    <a:pt x="16457" y="1563"/>
                  </a:lnTo>
                  <a:lnTo>
                    <a:pt x="15635" y="1074"/>
                  </a:lnTo>
                  <a:lnTo>
                    <a:pt x="14841" y="683"/>
                  </a:lnTo>
                  <a:lnTo>
                    <a:pt x="14046" y="390"/>
                  </a:lnTo>
                  <a:lnTo>
                    <a:pt x="13266" y="146"/>
                  </a:lnTo>
                  <a:lnTo>
                    <a:pt x="12527" y="0"/>
                  </a:lnTo>
                  <a:lnTo>
                    <a:pt x="11775" y="0"/>
                  </a:lnTo>
                  <a:lnTo>
                    <a:pt x="11036" y="48"/>
                  </a:lnTo>
                  <a:lnTo>
                    <a:pt x="10312" y="195"/>
                  </a:lnTo>
                  <a:lnTo>
                    <a:pt x="9615" y="488"/>
                  </a:lnTo>
                  <a:lnTo>
                    <a:pt x="8918" y="830"/>
                  </a:lnTo>
                  <a:lnTo>
                    <a:pt x="8249" y="1319"/>
                  </a:lnTo>
                  <a:lnTo>
                    <a:pt x="7580" y="1856"/>
                  </a:lnTo>
                  <a:lnTo>
                    <a:pt x="6925" y="2492"/>
                  </a:lnTo>
                  <a:lnTo>
                    <a:pt x="6298" y="3322"/>
                  </a:lnTo>
                  <a:lnTo>
                    <a:pt x="5685" y="4153"/>
                  </a:lnTo>
                  <a:lnTo>
                    <a:pt x="5086" y="5131"/>
                  </a:lnTo>
                  <a:lnTo>
                    <a:pt x="4500" y="6254"/>
                  </a:lnTo>
                  <a:lnTo>
                    <a:pt x="3929" y="7476"/>
                  </a:lnTo>
                  <a:lnTo>
                    <a:pt x="3372" y="8845"/>
                  </a:lnTo>
                  <a:lnTo>
                    <a:pt x="2856" y="10262"/>
                  </a:lnTo>
                  <a:lnTo>
                    <a:pt x="2326" y="11826"/>
                  </a:lnTo>
                  <a:lnTo>
                    <a:pt x="1825" y="13536"/>
                  </a:lnTo>
                  <a:lnTo>
                    <a:pt x="1337" y="15393"/>
                  </a:lnTo>
                  <a:lnTo>
                    <a:pt x="877" y="17348"/>
                  </a:lnTo>
                  <a:lnTo>
                    <a:pt x="417" y="19400"/>
                  </a:lnTo>
                  <a:lnTo>
                    <a:pt x="0" y="2160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065" name="未知"/>
            <p:cNvSpPr>
              <a:spLocks/>
            </p:cNvSpPr>
            <p:nvPr/>
          </p:nvSpPr>
          <p:spPr bwMode="auto">
            <a:xfrm>
              <a:off x="102" y="211"/>
              <a:ext cx="3028" cy="2177"/>
            </a:xfrm>
            <a:custGeom>
              <a:avLst/>
              <a:gdLst>
                <a:gd name="T0" fmla="*/ 339 w 21600"/>
                <a:gd name="T1" fmla="*/ 20474 h 21600"/>
                <a:gd name="T2" fmla="*/ 1148 w 21600"/>
                <a:gd name="T3" fmla="*/ 18314 h 21600"/>
                <a:gd name="T4" fmla="*/ 2054 w 21600"/>
                <a:gd name="T5" fmla="*/ 16267 h 21600"/>
                <a:gd name="T6" fmla="*/ 3057 w 21600"/>
                <a:gd name="T7" fmla="*/ 14399 h 21600"/>
                <a:gd name="T8" fmla="*/ 4141 w 21600"/>
                <a:gd name="T9" fmla="*/ 12667 h 21600"/>
                <a:gd name="T10" fmla="*/ 5322 w 21600"/>
                <a:gd name="T11" fmla="*/ 11024 h 21600"/>
                <a:gd name="T12" fmla="*/ 6568 w 21600"/>
                <a:gd name="T13" fmla="*/ 9539 h 21600"/>
                <a:gd name="T14" fmla="*/ 7911 w 21600"/>
                <a:gd name="T15" fmla="*/ 8167 h 21600"/>
                <a:gd name="T16" fmla="*/ 9303 w 21600"/>
                <a:gd name="T17" fmla="*/ 6862 h 21600"/>
                <a:gd name="T18" fmla="*/ 10759 w 21600"/>
                <a:gd name="T19" fmla="*/ 5692 h 21600"/>
                <a:gd name="T20" fmla="*/ 12296 w 21600"/>
                <a:gd name="T21" fmla="*/ 4612 h 21600"/>
                <a:gd name="T22" fmla="*/ 13881 w 21600"/>
                <a:gd name="T23" fmla="*/ 3622 h 21600"/>
                <a:gd name="T24" fmla="*/ 15516 w 21600"/>
                <a:gd name="T25" fmla="*/ 2677 h 21600"/>
                <a:gd name="T26" fmla="*/ 17198 w 21600"/>
                <a:gd name="T27" fmla="*/ 1844 h 21600"/>
                <a:gd name="T28" fmla="*/ 18913 w 21600"/>
                <a:gd name="T29" fmla="*/ 1057 h 21600"/>
                <a:gd name="T30" fmla="*/ 20693 w 21600"/>
                <a:gd name="T31" fmla="*/ 337 h 21600"/>
                <a:gd name="T32" fmla="*/ 20499 w 21600"/>
                <a:gd name="T33" fmla="*/ 202 h 21600"/>
                <a:gd name="T34" fmla="*/ 18363 w 21600"/>
                <a:gd name="T35" fmla="*/ 697 h 21600"/>
                <a:gd name="T36" fmla="*/ 16341 w 21600"/>
                <a:gd name="T37" fmla="*/ 1327 h 21600"/>
                <a:gd name="T38" fmla="*/ 14415 w 21600"/>
                <a:gd name="T39" fmla="*/ 2025 h 21600"/>
                <a:gd name="T40" fmla="*/ 12587 w 21600"/>
                <a:gd name="T41" fmla="*/ 2834 h 21600"/>
                <a:gd name="T42" fmla="*/ 10856 w 21600"/>
                <a:gd name="T43" fmla="*/ 3757 h 21600"/>
                <a:gd name="T44" fmla="*/ 9238 w 21600"/>
                <a:gd name="T45" fmla="*/ 4792 h 21600"/>
                <a:gd name="T46" fmla="*/ 7717 w 21600"/>
                <a:gd name="T47" fmla="*/ 5962 h 21600"/>
                <a:gd name="T48" fmla="*/ 6326 w 21600"/>
                <a:gd name="T49" fmla="*/ 7267 h 21600"/>
                <a:gd name="T50" fmla="*/ 5064 w 21600"/>
                <a:gd name="T51" fmla="*/ 8684 h 21600"/>
                <a:gd name="T52" fmla="*/ 3915 w 21600"/>
                <a:gd name="T53" fmla="*/ 10259 h 21600"/>
                <a:gd name="T54" fmla="*/ 2896 w 21600"/>
                <a:gd name="T55" fmla="*/ 11969 h 21600"/>
                <a:gd name="T56" fmla="*/ 2006 w 21600"/>
                <a:gd name="T57" fmla="*/ 13859 h 21600"/>
                <a:gd name="T58" fmla="*/ 1245 w 21600"/>
                <a:gd name="T59" fmla="*/ 15862 h 21600"/>
                <a:gd name="T60" fmla="*/ 630 w 21600"/>
                <a:gd name="T61" fmla="*/ 18044 h 21600"/>
                <a:gd name="T62" fmla="*/ 161 w 21600"/>
                <a:gd name="T63" fmla="*/ 2036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339" y="20474"/>
                  </a:lnTo>
                  <a:lnTo>
                    <a:pt x="744" y="19372"/>
                  </a:lnTo>
                  <a:lnTo>
                    <a:pt x="1148" y="18314"/>
                  </a:lnTo>
                  <a:lnTo>
                    <a:pt x="1601" y="17279"/>
                  </a:lnTo>
                  <a:lnTo>
                    <a:pt x="2054" y="16267"/>
                  </a:lnTo>
                  <a:lnTo>
                    <a:pt x="2540" y="15322"/>
                  </a:lnTo>
                  <a:lnTo>
                    <a:pt x="3057" y="14399"/>
                  </a:lnTo>
                  <a:lnTo>
                    <a:pt x="3591" y="13500"/>
                  </a:lnTo>
                  <a:lnTo>
                    <a:pt x="4141" y="12667"/>
                  </a:lnTo>
                  <a:lnTo>
                    <a:pt x="4724" y="11834"/>
                  </a:lnTo>
                  <a:lnTo>
                    <a:pt x="5322" y="11024"/>
                  </a:lnTo>
                  <a:lnTo>
                    <a:pt x="5937" y="10259"/>
                  </a:lnTo>
                  <a:lnTo>
                    <a:pt x="6568" y="9539"/>
                  </a:lnTo>
                  <a:lnTo>
                    <a:pt x="7232" y="8819"/>
                  </a:lnTo>
                  <a:lnTo>
                    <a:pt x="7911" y="8167"/>
                  </a:lnTo>
                  <a:lnTo>
                    <a:pt x="8591" y="7492"/>
                  </a:lnTo>
                  <a:lnTo>
                    <a:pt x="9303" y="6862"/>
                  </a:lnTo>
                  <a:lnTo>
                    <a:pt x="10031" y="6277"/>
                  </a:lnTo>
                  <a:lnTo>
                    <a:pt x="10759" y="5692"/>
                  </a:lnTo>
                  <a:lnTo>
                    <a:pt x="11519" y="5129"/>
                  </a:lnTo>
                  <a:lnTo>
                    <a:pt x="12296" y="4612"/>
                  </a:lnTo>
                  <a:lnTo>
                    <a:pt x="13089" y="4094"/>
                  </a:lnTo>
                  <a:lnTo>
                    <a:pt x="13881" y="3622"/>
                  </a:lnTo>
                  <a:lnTo>
                    <a:pt x="14691" y="3149"/>
                  </a:lnTo>
                  <a:lnTo>
                    <a:pt x="15516" y="2677"/>
                  </a:lnTo>
                  <a:lnTo>
                    <a:pt x="16357" y="2249"/>
                  </a:lnTo>
                  <a:lnTo>
                    <a:pt x="17198" y="1844"/>
                  </a:lnTo>
                  <a:lnTo>
                    <a:pt x="18056" y="1439"/>
                  </a:lnTo>
                  <a:lnTo>
                    <a:pt x="18913" y="1057"/>
                  </a:lnTo>
                  <a:lnTo>
                    <a:pt x="19803" y="675"/>
                  </a:lnTo>
                  <a:lnTo>
                    <a:pt x="20693" y="337"/>
                  </a:lnTo>
                  <a:lnTo>
                    <a:pt x="21600" y="0"/>
                  </a:lnTo>
                  <a:lnTo>
                    <a:pt x="20499" y="202"/>
                  </a:lnTo>
                  <a:lnTo>
                    <a:pt x="19415" y="449"/>
                  </a:lnTo>
                  <a:lnTo>
                    <a:pt x="18363" y="697"/>
                  </a:lnTo>
                  <a:lnTo>
                    <a:pt x="17344" y="989"/>
                  </a:lnTo>
                  <a:lnTo>
                    <a:pt x="16341" y="1327"/>
                  </a:lnTo>
                  <a:lnTo>
                    <a:pt x="15354" y="1664"/>
                  </a:lnTo>
                  <a:lnTo>
                    <a:pt x="14415" y="2025"/>
                  </a:lnTo>
                  <a:lnTo>
                    <a:pt x="13477" y="2407"/>
                  </a:lnTo>
                  <a:lnTo>
                    <a:pt x="12587" y="2834"/>
                  </a:lnTo>
                  <a:lnTo>
                    <a:pt x="11697" y="3262"/>
                  </a:lnTo>
                  <a:lnTo>
                    <a:pt x="10856" y="3757"/>
                  </a:lnTo>
                  <a:lnTo>
                    <a:pt x="10031" y="4252"/>
                  </a:lnTo>
                  <a:lnTo>
                    <a:pt x="9238" y="4792"/>
                  </a:lnTo>
                  <a:lnTo>
                    <a:pt x="8461" y="5354"/>
                  </a:lnTo>
                  <a:lnTo>
                    <a:pt x="7717" y="5962"/>
                  </a:lnTo>
                  <a:lnTo>
                    <a:pt x="7021" y="6592"/>
                  </a:lnTo>
                  <a:lnTo>
                    <a:pt x="6326" y="7267"/>
                  </a:lnTo>
                  <a:lnTo>
                    <a:pt x="5694" y="7964"/>
                  </a:lnTo>
                  <a:lnTo>
                    <a:pt x="5064" y="8684"/>
                  </a:lnTo>
                  <a:lnTo>
                    <a:pt x="4465" y="9450"/>
                  </a:lnTo>
                  <a:lnTo>
                    <a:pt x="3915" y="10259"/>
                  </a:lnTo>
                  <a:lnTo>
                    <a:pt x="3381" y="11114"/>
                  </a:lnTo>
                  <a:lnTo>
                    <a:pt x="2896" y="11969"/>
                  </a:lnTo>
                  <a:lnTo>
                    <a:pt x="2442" y="12892"/>
                  </a:lnTo>
                  <a:lnTo>
                    <a:pt x="2006" y="13859"/>
                  </a:lnTo>
                  <a:lnTo>
                    <a:pt x="1617" y="14827"/>
                  </a:lnTo>
                  <a:lnTo>
                    <a:pt x="1245" y="15862"/>
                  </a:lnTo>
                  <a:lnTo>
                    <a:pt x="922" y="16919"/>
                  </a:lnTo>
                  <a:lnTo>
                    <a:pt x="630" y="18044"/>
                  </a:lnTo>
                  <a:lnTo>
                    <a:pt x="372" y="19169"/>
                  </a:lnTo>
                  <a:lnTo>
                    <a:pt x="161" y="20362"/>
                  </a:lnTo>
                  <a:lnTo>
                    <a:pt x="0" y="2160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066" name="未知"/>
            <p:cNvSpPr>
              <a:spLocks/>
            </p:cNvSpPr>
            <p:nvPr/>
          </p:nvSpPr>
          <p:spPr bwMode="auto">
            <a:xfrm>
              <a:off x="30" y="0"/>
              <a:ext cx="3218" cy="2569"/>
            </a:xfrm>
            <a:custGeom>
              <a:avLst/>
              <a:gdLst>
                <a:gd name="T0" fmla="*/ 0 w 21600"/>
                <a:gd name="T1" fmla="*/ 21600 h 21600"/>
                <a:gd name="T2" fmla="*/ 45 w 21600"/>
                <a:gd name="T3" fmla="*/ 20417 h 21600"/>
                <a:gd name="T4" fmla="*/ 182 w 21600"/>
                <a:gd name="T5" fmla="*/ 19293 h 21600"/>
                <a:gd name="T6" fmla="*/ 350 w 21600"/>
                <a:gd name="T7" fmla="*/ 18168 h 21600"/>
                <a:gd name="T8" fmla="*/ 578 w 21600"/>
                <a:gd name="T9" fmla="*/ 17100 h 21600"/>
                <a:gd name="T10" fmla="*/ 867 w 21600"/>
                <a:gd name="T11" fmla="*/ 16090 h 21600"/>
                <a:gd name="T12" fmla="*/ 1202 w 21600"/>
                <a:gd name="T13" fmla="*/ 15079 h 21600"/>
                <a:gd name="T14" fmla="*/ 1567 w 21600"/>
                <a:gd name="T15" fmla="*/ 14126 h 21600"/>
                <a:gd name="T16" fmla="*/ 2009 w 21600"/>
                <a:gd name="T17" fmla="*/ 13192 h 21600"/>
                <a:gd name="T18" fmla="*/ 2481 w 21600"/>
                <a:gd name="T19" fmla="*/ 12296 h 21600"/>
                <a:gd name="T20" fmla="*/ 2983 w 21600"/>
                <a:gd name="T21" fmla="*/ 11438 h 21600"/>
                <a:gd name="T22" fmla="*/ 3546 w 21600"/>
                <a:gd name="T23" fmla="*/ 10618 h 21600"/>
                <a:gd name="T24" fmla="*/ 4125 w 21600"/>
                <a:gd name="T25" fmla="*/ 9818 h 21600"/>
                <a:gd name="T26" fmla="*/ 4764 w 21600"/>
                <a:gd name="T27" fmla="*/ 9055 h 21600"/>
                <a:gd name="T28" fmla="*/ 5418 w 21600"/>
                <a:gd name="T29" fmla="*/ 8331 h 21600"/>
                <a:gd name="T30" fmla="*/ 6134 w 21600"/>
                <a:gd name="T31" fmla="*/ 7625 h 21600"/>
                <a:gd name="T32" fmla="*/ 6865 w 21600"/>
                <a:gd name="T33" fmla="*/ 6958 h 21600"/>
                <a:gd name="T34" fmla="*/ 7626 w 21600"/>
                <a:gd name="T35" fmla="*/ 6329 h 21600"/>
                <a:gd name="T36" fmla="*/ 8417 w 21600"/>
                <a:gd name="T37" fmla="*/ 5719 h 21600"/>
                <a:gd name="T38" fmla="*/ 9224 w 21600"/>
                <a:gd name="T39" fmla="*/ 5128 h 21600"/>
                <a:gd name="T40" fmla="*/ 10076 w 21600"/>
                <a:gd name="T41" fmla="*/ 4575 h 21600"/>
                <a:gd name="T42" fmla="*/ 10944 w 21600"/>
                <a:gd name="T43" fmla="*/ 4060 h 21600"/>
                <a:gd name="T44" fmla="*/ 11827 w 21600"/>
                <a:gd name="T45" fmla="*/ 3564 h 21600"/>
                <a:gd name="T46" fmla="*/ 12740 w 21600"/>
                <a:gd name="T47" fmla="*/ 3088 h 21600"/>
                <a:gd name="T48" fmla="*/ 13669 w 21600"/>
                <a:gd name="T49" fmla="*/ 2649 h 21600"/>
                <a:gd name="T50" fmla="*/ 14613 w 21600"/>
                <a:gd name="T51" fmla="*/ 2230 h 21600"/>
                <a:gd name="T52" fmla="*/ 15571 w 21600"/>
                <a:gd name="T53" fmla="*/ 1848 h 21600"/>
                <a:gd name="T54" fmla="*/ 16546 w 21600"/>
                <a:gd name="T55" fmla="*/ 1486 h 21600"/>
                <a:gd name="T56" fmla="*/ 17550 w 21600"/>
                <a:gd name="T57" fmla="*/ 1143 h 21600"/>
                <a:gd name="T58" fmla="*/ 18555 w 21600"/>
                <a:gd name="T59" fmla="*/ 819 h 21600"/>
                <a:gd name="T60" fmla="*/ 19560 w 21600"/>
                <a:gd name="T61" fmla="*/ 514 h 21600"/>
                <a:gd name="T62" fmla="*/ 20579 w 21600"/>
                <a:gd name="T63" fmla="*/ 247 h 21600"/>
                <a:gd name="T64" fmla="*/ 21600 w 21600"/>
                <a:gd name="T6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45" y="20417"/>
                  </a:lnTo>
                  <a:lnTo>
                    <a:pt x="182" y="19293"/>
                  </a:lnTo>
                  <a:lnTo>
                    <a:pt x="350" y="18168"/>
                  </a:lnTo>
                  <a:lnTo>
                    <a:pt x="578" y="17100"/>
                  </a:lnTo>
                  <a:lnTo>
                    <a:pt x="867" y="16090"/>
                  </a:lnTo>
                  <a:lnTo>
                    <a:pt x="1202" y="15079"/>
                  </a:lnTo>
                  <a:lnTo>
                    <a:pt x="1567" y="14126"/>
                  </a:lnTo>
                  <a:lnTo>
                    <a:pt x="2009" y="13192"/>
                  </a:lnTo>
                  <a:lnTo>
                    <a:pt x="2481" y="12296"/>
                  </a:lnTo>
                  <a:lnTo>
                    <a:pt x="2983" y="11438"/>
                  </a:lnTo>
                  <a:lnTo>
                    <a:pt x="3546" y="10618"/>
                  </a:lnTo>
                  <a:lnTo>
                    <a:pt x="4125" y="9818"/>
                  </a:lnTo>
                  <a:lnTo>
                    <a:pt x="4764" y="9055"/>
                  </a:lnTo>
                  <a:lnTo>
                    <a:pt x="5418" y="8331"/>
                  </a:lnTo>
                  <a:lnTo>
                    <a:pt x="6134" y="7625"/>
                  </a:lnTo>
                  <a:lnTo>
                    <a:pt x="6865" y="6958"/>
                  </a:lnTo>
                  <a:lnTo>
                    <a:pt x="7626" y="6329"/>
                  </a:lnTo>
                  <a:lnTo>
                    <a:pt x="8417" y="5719"/>
                  </a:lnTo>
                  <a:lnTo>
                    <a:pt x="9224" y="5128"/>
                  </a:lnTo>
                  <a:lnTo>
                    <a:pt x="10076" y="4575"/>
                  </a:lnTo>
                  <a:lnTo>
                    <a:pt x="10944" y="4060"/>
                  </a:lnTo>
                  <a:lnTo>
                    <a:pt x="11827" y="3564"/>
                  </a:lnTo>
                  <a:lnTo>
                    <a:pt x="12740" y="3088"/>
                  </a:lnTo>
                  <a:lnTo>
                    <a:pt x="13669" y="2649"/>
                  </a:lnTo>
                  <a:lnTo>
                    <a:pt x="14613" y="2230"/>
                  </a:lnTo>
                  <a:lnTo>
                    <a:pt x="15571" y="1848"/>
                  </a:lnTo>
                  <a:lnTo>
                    <a:pt x="16546" y="1486"/>
                  </a:lnTo>
                  <a:lnTo>
                    <a:pt x="17550" y="1143"/>
                  </a:lnTo>
                  <a:lnTo>
                    <a:pt x="18555" y="819"/>
                  </a:lnTo>
                  <a:lnTo>
                    <a:pt x="19560" y="514"/>
                  </a:lnTo>
                  <a:lnTo>
                    <a:pt x="20579" y="247"/>
                  </a:lnTo>
                  <a:lnTo>
                    <a:pt x="21600" y="0"/>
                  </a:lnTo>
                </a:path>
              </a:pathLst>
            </a:custGeom>
            <a:noFill/>
            <a:ln w="7200" cmpd="sng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0000">
                      <a:alpha val="0"/>
                    </a:srgbClr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067" name="未知"/>
            <p:cNvSpPr>
              <a:spLocks/>
            </p:cNvSpPr>
            <p:nvPr/>
          </p:nvSpPr>
          <p:spPr bwMode="auto">
            <a:xfrm>
              <a:off x="4032" y="1145"/>
              <a:ext cx="62" cy="61"/>
            </a:xfrm>
            <a:custGeom>
              <a:avLst/>
              <a:gdLst>
                <a:gd name="T0" fmla="*/ 10399 w 21600"/>
                <a:gd name="T1" fmla="*/ 0 h 21600"/>
                <a:gd name="T2" fmla="*/ 11999 w 21600"/>
                <a:gd name="T3" fmla="*/ 0 h 21600"/>
                <a:gd name="T4" fmla="*/ 14399 w 21600"/>
                <a:gd name="T5" fmla="*/ 799 h 21600"/>
                <a:gd name="T6" fmla="*/ 15999 w 21600"/>
                <a:gd name="T7" fmla="*/ 1599 h 21600"/>
                <a:gd name="T8" fmla="*/ 18399 w 21600"/>
                <a:gd name="T9" fmla="*/ 3199 h 21600"/>
                <a:gd name="T10" fmla="*/ 19199 w 21600"/>
                <a:gd name="T11" fmla="*/ 4799 h 21600"/>
                <a:gd name="T12" fmla="*/ 20799 w 21600"/>
                <a:gd name="T13" fmla="*/ 6399 h 21600"/>
                <a:gd name="T14" fmla="*/ 21600 w 21600"/>
                <a:gd name="T15" fmla="*/ 8799 h 21600"/>
                <a:gd name="T16" fmla="*/ 21600 w 21600"/>
                <a:gd name="T17" fmla="*/ 10399 h 21600"/>
                <a:gd name="T18" fmla="*/ 21600 w 21600"/>
                <a:gd name="T19" fmla="*/ 12799 h 21600"/>
                <a:gd name="T20" fmla="*/ 20799 w 21600"/>
                <a:gd name="T21" fmla="*/ 15199 h 21600"/>
                <a:gd name="T22" fmla="*/ 19999 w 21600"/>
                <a:gd name="T23" fmla="*/ 16799 h 21600"/>
                <a:gd name="T24" fmla="*/ 18399 w 21600"/>
                <a:gd name="T25" fmla="*/ 19199 h 21600"/>
                <a:gd name="T26" fmla="*/ 16799 w 21600"/>
                <a:gd name="T27" fmla="*/ 19999 h 21600"/>
                <a:gd name="T28" fmla="*/ 15199 w 21600"/>
                <a:gd name="T29" fmla="*/ 20799 h 21600"/>
                <a:gd name="T30" fmla="*/ 12799 w 21600"/>
                <a:gd name="T31" fmla="*/ 21600 h 21600"/>
                <a:gd name="T32" fmla="*/ 11199 w 21600"/>
                <a:gd name="T33" fmla="*/ 21600 h 21600"/>
                <a:gd name="T34" fmla="*/ 8799 w 21600"/>
                <a:gd name="T35" fmla="*/ 21600 h 21600"/>
                <a:gd name="T36" fmla="*/ 6399 w 21600"/>
                <a:gd name="T37" fmla="*/ 20799 h 21600"/>
                <a:gd name="T38" fmla="*/ 3999 w 21600"/>
                <a:gd name="T39" fmla="*/ 19999 h 21600"/>
                <a:gd name="T40" fmla="*/ 2399 w 21600"/>
                <a:gd name="T41" fmla="*/ 19199 h 21600"/>
                <a:gd name="T42" fmla="*/ 799 w 21600"/>
                <a:gd name="T43" fmla="*/ 17599 h 21600"/>
                <a:gd name="T44" fmla="*/ 799 w 21600"/>
                <a:gd name="T45" fmla="*/ 15999 h 21600"/>
                <a:gd name="T46" fmla="*/ 0 w 21600"/>
                <a:gd name="T47" fmla="*/ 13599 h 21600"/>
                <a:gd name="T48" fmla="*/ 0 w 21600"/>
                <a:gd name="T49" fmla="*/ 11199 h 21600"/>
                <a:gd name="T50" fmla="*/ 0 w 21600"/>
                <a:gd name="T51" fmla="*/ 8799 h 21600"/>
                <a:gd name="T52" fmla="*/ 0 w 21600"/>
                <a:gd name="T53" fmla="*/ 7199 h 21600"/>
                <a:gd name="T54" fmla="*/ 799 w 21600"/>
                <a:gd name="T55" fmla="*/ 4799 h 21600"/>
                <a:gd name="T56" fmla="*/ 2399 w 21600"/>
                <a:gd name="T57" fmla="*/ 3199 h 21600"/>
                <a:gd name="T58" fmla="*/ 3999 w 21600"/>
                <a:gd name="T59" fmla="*/ 1599 h 21600"/>
                <a:gd name="T60" fmla="*/ 5599 w 21600"/>
                <a:gd name="T61" fmla="*/ 799 h 21600"/>
                <a:gd name="T62" fmla="*/ 7999 w 21600"/>
                <a:gd name="T6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600" h="21600">
                  <a:moveTo>
                    <a:pt x="8799" y="0"/>
                  </a:moveTo>
                  <a:lnTo>
                    <a:pt x="10399" y="0"/>
                  </a:lnTo>
                  <a:lnTo>
                    <a:pt x="11999" y="0"/>
                  </a:lnTo>
                  <a:lnTo>
                    <a:pt x="11999" y="0"/>
                  </a:lnTo>
                  <a:lnTo>
                    <a:pt x="12799" y="0"/>
                  </a:lnTo>
                  <a:lnTo>
                    <a:pt x="14399" y="799"/>
                  </a:lnTo>
                  <a:lnTo>
                    <a:pt x="15199" y="799"/>
                  </a:lnTo>
                  <a:lnTo>
                    <a:pt x="15999" y="1599"/>
                  </a:lnTo>
                  <a:lnTo>
                    <a:pt x="17599" y="2399"/>
                  </a:lnTo>
                  <a:lnTo>
                    <a:pt x="18399" y="3199"/>
                  </a:lnTo>
                  <a:lnTo>
                    <a:pt x="19199" y="3999"/>
                  </a:lnTo>
                  <a:lnTo>
                    <a:pt x="19199" y="4799"/>
                  </a:lnTo>
                  <a:lnTo>
                    <a:pt x="19999" y="5599"/>
                  </a:lnTo>
                  <a:lnTo>
                    <a:pt x="20799" y="6399"/>
                  </a:lnTo>
                  <a:lnTo>
                    <a:pt x="20799" y="7999"/>
                  </a:lnTo>
                  <a:lnTo>
                    <a:pt x="21600" y="8799"/>
                  </a:lnTo>
                  <a:lnTo>
                    <a:pt x="21600" y="8799"/>
                  </a:lnTo>
                  <a:lnTo>
                    <a:pt x="21600" y="10399"/>
                  </a:lnTo>
                  <a:lnTo>
                    <a:pt x="21600" y="11999"/>
                  </a:lnTo>
                  <a:lnTo>
                    <a:pt x="21600" y="12799"/>
                  </a:lnTo>
                  <a:lnTo>
                    <a:pt x="21600" y="13599"/>
                  </a:lnTo>
                  <a:lnTo>
                    <a:pt x="20799" y="15199"/>
                  </a:lnTo>
                  <a:lnTo>
                    <a:pt x="20799" y="15999"/>
                  </a:lnTo>
                  <a:lnTo>
                    <a:pt x="19999" y="16799"/>
                  </a:lnTo>
                  <a:lnTo>
                    <a:pt x="19199" y="18399"/>
                  </a:lnTo>
                  <a:lnTo>
                    <a:pt x="18399" y="19199"/>
                  </a:lnTo>
                  <a:lnTo>
                    <a:pt x="17599" y="19999"/>
                  </a:lnTo>
                  <a:lnTo>
                    <a:pt x="16799" y="19999"/>
                  </a:lnTo>
                  <a:lnTo>
                    <a:pt x="15999" y="19999"/>
                  </a:lnTo>
                  <a:lnTo>
                    <a:pt x="15199" y="20799"/>
                  </a:lnTo>
                  <a:lnTo>
                    <a:pt x="13599" y="21600"/>
                  </a:lnTo>
                  <a:lnTo>
                    <a:pt x="12799" y="21600"/>
                  </a:lnTo>
                  <a:lnTo>
                    <a:pt x="11999" y="21600"/>
                  </a:lnTo>
                  <a:lnTo>
                    <a:pt x="11199" y="21600"/>
                  </a:lnTo>
                  <a:lnTo>
                    <a:pt x="9599" y="21600"/>
                  </a:lnTo>
                  <a:lnTo>
                    <a:pt x="8799" y="21600"/>
                  </a:lnTo>
                  <a:lnTo>
                    <a:pt x="7199" y="21600"/>
                  </a:lnTo>
                  <a:lnTo>
                    <a:pt x="6399" y="20799"/>
                  </a:lnTo>
                  <a:lnTo>
                    <a:pt x="5599" y="20799"/>
                  </a:lnTo>
                  <a:lnTo>
                    <a:pt x="3999" y="19999"/>
                  </a:lnTo>
                  <a:lnTo>
                    <a:pt x="3199" y="19999"/>
                  </a:lnTo>
                  <a:lnTo>
                    <a:pt x="2399" y="19199"/>
                  </a:lnTo>
                  <a:lnTo>
                    <a:pt x="1599" y="18399"/>
                  </a:lnTo>
                  <a:lnTo>
                    <a:pt x="799" y="17599"/>
                  </a:lnTo>
                  <a:lnTo>
                    <a:pt x="799" y="16799"/>
                  </a:lnTo>
                  <a:lnTo>
                    <a:pt x="799" y="15999"/>
                  </a:lnTo>
                  <a:lnTo>
                    <a:pt x="0" y="14399"/>
                  </a:lnTo>
                  <a:lnTo>
                    <a:pt x="0" y="13599"/>
                  </a:lnTo>
                  <a:lnTo>
                    <a:pt x="0" y="11999"/>
                  </a:lnTo>
                  <a:lnTo>
                    <a:pt x="0" y="11199"/>
                  </a:lnTo>
                  <a:lnTo>
                    <a:pt x="0" y="9599"/>
                  </a:lnTo>
                  <a:lnTo>
                    <a:pt x="0" y="8799"/>
                  </a:lnTo>
                  <a:lnTo>
                    <a:pt x="0" y="7999"/>
                  </a:lnTo>
                  <a:lnTo>
                    <a:pt x="0" y="7199"/>
                  </a:lnTo>
                  <a:lnTo>
                    <a:pt x="799" y="6399"/>
                  </a:lnTo>
                  <a:lnTo>
                    <a:pt x="799" y="4799"/>
                  </a:lnTo>
                  <a:lnTo>
                    <a:pt x="1599" y="3999"/>
                  </a:lnTo>
                  <a:lnTo>
                    <a:pt x="2399" y="3199"/>
                  </a:lnTo>
                  <a:lnTo>
                    <a:pt x="2399" y="2399"/>
                  </a:lnTo>
                  <a:lnTo>
                    <a:pt x="3999" y="1599"/>
                  </a:lnTo>
                  <a:lnTo>
                    <a:pt x="4799" y="1599"/>
                  </a:lnTo>
                  <a:lnTo>
                    <a:pt x="5599" y="799"/>
                  </a:lnTo>
                  <a:lnTo>
                    <a:pt x="7199" y="0"/>
                  </a:lnTo>
                  <a:lnTo>
                    <a:pt x="7999" y="0"/>
                  </a:lnTo>
                  <a:lnTo>
                    <a:pt x="8799" y="0"/>
                  </a:lnTo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068" name="未知"/>
            <p:cNvSpPr>
              <a:spLocks/>
            </p:cNvSpPr>
            <p:nvPr/>
          </p:nvSpPr>
          <p:spPr bwMode="auto">
            <a:xfrm>
              <a:off x="2023" y="617"/>
              <a:ext cx="64" cy="61"/>
            </a:xfrm>
            <a:custGeom>
              <a:avLst/>
              <a:gdLst>
                <a:gd name="T0" fmla="*/ 10800 w 21600"/>
                <a:gd name="T1" fmla="*/ 0 h 21600"/>
                <a:gd name="T2" fmla="*/ 12342 w 21600"/>
                <a:gd name="T3" fmla="*/ 0 h 21600"/>
                <a:gd name="T4" fmla="*/ 14656 w 21600"/>
                <a:gd name="T5" fmla="*/ 799 h 21600"/>
                <a:gd name="T6" fmla="*/ 16971 w 21600"/>
                <a:gd name="T7" fmla="*/ 1599 h 21600"/>
                <a:gd name="T8" fmla="*/ 18514 w 21600"/>
                <a:gd name="T9" fmla="*/ 3199 h 21600"/>
                <a:gd name="T10" fmla="*/ 20056 w 21600"/>
                <a:gd name="T11" fmla="*/ 4799 h 21600"/>
                <a:gd name="T12" fmla="*/ 20828 w 21600"/>
                <a:gd name="T13" fmla="*/ 6399 h 21600"/>
                <a:gd name="T14" fmla="*/ 21600 w 21600"/>
                <a:gd name="T15" fmla="*/ 7999 h 21600"/>
                <a:gd name="T16" fmla="*/ 21600 w 21600"/>
                <a:gd name="T17" fmla="*/ 10399 h 21600"/>
                <a:gd name="T18" fmla="*/ 21600 w 21600"/>
                <a:gd name="T19" fmla="*/ 12799 h 21600"/>
                <a:gd name="T20" fmla="*/ 21600 w 21600"/>
                <a:gd name="T21" fmla="*/ 15199 h 21600"/>
                <a:gd name="T22" fmla="*/ 20056 w 21600"/>
                <a:gd name="T23" fmla="*/ 17599 h 21600"/>
                <a:gd name="T24" fmla="*/ 18514 w 21600"/>
                <a:gd name="T25" fmla="*/ 19199 h 21600"/>
                <a:gd name="T26" fmla="*/ 16971 w 21600"/>
                <a:gd name="T27" fmla="*/ 19999 h 21600"/>
                <a:gd name="T28" fmla="*/ 15428 w 21600"/>
                <a:gd name="T29" fmla="*/ 20799 h 21600"/>
                <a:gd name="T30" fmla="*/ 13114 w 21600"/>
                <a:gd name="T31" fmla="*/ 21600 h 21600"/>
                <a:gd name="T32" fmla="*/ 11571 w 21600"/>
                <a:gd name="T33" fmla="*/ 21600 h 21600"/>
                <a:gd name="T34" fmla="*/ 9256 w 21600"/>
                <a:gd name="T35" fmla="*/ 21600 h 21600"/>
                <a:gd name="T36" fmla="*/ 6942 w 21600"/>
                <a:gd name="T37" fmla="*/ 20799 h 21600"/>
                <a:gd name="T38" fmla="*/ 5400 w 21600"/>
                <a:gd name="T39" fmla="*/ 19999 h 21600"/>
                <a:gd name="T40" fmla="*/ 3085 w 21600"/>
                <a:gd name="T41" fmla="*/ 19199 h 21600"/>
                <a:gd name="T42" fmla="*/ 1542 w 21600"/>
                <a:gd name="T43" fmla="*/ 17599 h 21600"/>
                <a:gd name="T44" fmla="*/ 771 w 21600"/>
                <a:gd name="T45" fmla="*/ 15999 h 21600"/>
                <a:gd name="T46" fmla="*/ 0 w 21600"/>
                <a:gd name="T47" fmla="*/ 13599 h 21600"/>
                <a:gd name="T48" fmla="*/ 0 w 21600"/>
                <a:gd name="T49" fmla="*/ 11199 h 21600"/>
                <a:gd name="T50" fmla="*/ 0 w 21600"/>
                <a:gd name="T51" fmla="*/ 8799 h 21600"/>
                <a:gd name="T52" fmla="*/ 771 w 21600"/>
                <a:gd name="T53" fmla="*/ 7199 h 21600"/>
                <a:gd name="T54" fmla="*/ 1542 w 21600"/>
                <a:gd name="T55" fmla="*/ 5599 h 21600"/>
                <a:gd name="T56" fmla="*/ 3085 w 21600"/>
                <a:gd name="T57" fmla="*/ 3199 h 21600"/>
                <a:gd name="T58" fmla="*/ 4628 w 21600"/>
                <a:gd name="T59" fmla="*/ 1599 h 21600"/>
                <a:gd name="T60" fmla="*/ 6171 w 21600"/>
                <a:gd name="T61" fmla="*/ 799 h 21600"/>
                <a:gd name="T62" fmla="*/ 8485 w 21600"/>
                <a:gd name="T6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600" h="21600">
                  <a:moveTo>
                    <a:pt x="10028" y="0"/>
                  </a:moveTo>
                  <a:lnTo>
                    <a:pt x="10800" y="0"/>
                  </a:lnTo>
                  <a:lnTo>
                    <a:pt x="12342" y="0"/>
                  </a:lnTo>
                  <a:lnTo>
                    <a:pt x="12342" y="0"/>
                  </a:lnTo>
                  <a:lnTo>
                    <a:pt x="13885" y="0"/>
                  </a:lnTo>
                  <a:lnTo>
                    <a:pt x="14656" y="799"/>
                  </a:lnTo>
                  <a:lnTo>
                    <a:pt x="15428" y="799"/>
                  </a:lnTo>
                  <a:lnTo>
                    <a:pt x="16971" y="1599"/>
                  </a:lnTo>
                  <a:lnTo>
                    <a:pt x="17742" y="2399"/>
                  </a:lnTo>
                  <a:lnTo>
                    <a:pt x="18514" y="3199"/>
                  </a:lnTo>
                  <a:lnTo>
                    <a:pt x="19285" y="3999"/>
                  </a:lnTo>
                  <a:lnTo>
                    <a:pt x="20056" y="4799"/>
                  </a:lnTo>
                  <a:lnTo>
                    <a:pt x="20056" y="5599"/>
                  </a:lnTo>
                  <a:lnTo>
                    <a:pt x="20828" y="6399"/>
                  </a:lnTo>
                  <a:lnTo>
                    <a:pt x="21600" y="7999"/>
                  </a:lnTo>
                  <a:lnTo>
                    <a:pt x="21600" y="7999"/>
                  </a:lnTo>
                  <a:lnTo>
                    <a:pt x="21600" y="9599"/>
                  </a:lnTo>
                  <a:lnTo>
                    <a:pt x="21600" y="10399"/>
                  </a:lnTo>
                  <a:lnTo>
                    <a:pt x="21600" y="11999"/>
                  </a:lnTo>
                  <a:lnTo>
                    <a:pt x="21600" y="12799"/>
                  </a:lnTo>
                  <a:lnTo>
                    <a:pt x="21600" y="14399"/>
                  </a:lnTo>
                  <a:lnTo>
                    <a:pt x="21600" y="15199"/>
                  </a:lnTo>
                  <a:lnTo>
                    <a:pt x="20828" y="15999"/>
                  </a:lnTo>
                  <a:lnTo>
                    <a:pt x="20056" y="17599"/>
                  </a:lnTo>
                  <a:lnTo>
                    <a:pt x="19285" y="18399"/>
                  </a:lnTo>
                  <a:lnTo>
                    <a:pt x="18514" y="19199"/>
                  </a:lnTo>
                  <a:lnTo>
                    <a:pt x="18514" y="19199"/>
                  </a:lnTo>
                  <a:lnTo>
                    <a:pt x="16971" y="19999"/>
                  </a:lnTo>
                  <a:lnTo>
                    <a:pt x="16200" y="19999"/>
                  </a:lnTo>
                  <a:lnTo>
                    <a:pt x="15428" y="20799"/>
                  </a:lnTo>
                  <a:lnTo>
                    <a:pt x="13885" y="21600"/>
                  </a:lnTo>
                  <a:lnTo>
                    <a:pt x="13114" y="21600"/>
                  </a:lnTo>
                  <a:lnTo>
                    <a:pt x="12342" y="21600"/>
                  </a:lnTo>
                  <a:lnTo>
                    <a:pt x="11571" y="21600"/>
                  </a:lnTo>
                  <a:lnTo>
                    <a:pt x="10028" y="21600"/>
                  </a:lnTo>
                  <a:lnTo>
                    <a:pt x="9256" y="21600"/>
                  </a:lnTo>
                  <a:lnTo>
                    <a:pt x="8485" y="21600"/>
                  </a:lnTo>
                  <a:lnTo>
                    <a:pt x="6942" y="20799"/>
                  </a:lnTo>
                  <a:lnTo>
                    <a:pt x="6171" y="20799"/>
                  </a:lnTo>
                  <a:lnTo>
                    <a:pt x="5400" y="19999"/>
                  </a:lnTo>
                  <a:lnTo>
                    <a:pt x="3856" y="19199"/>
                  </a:lnTo>
                  <a:lnTo>
                    <a:pt x="3085" y="19199"/>
                  </a:lnTo>
                  <a:lnTo>
                    <a:pt x="2314" y="18399"/>
                  </a:lnTo>
                  <a:lnTo>
                    <a:pt x="1542" y="17599"/>
                  </a:lnTo>
                  <a:lnTo>
                    <a:pt x="1542" y="16799"/>
                  </a:lnTo>
                  <a:lnTo>
                    <a:pt x="771" y="15999"/>
                  </a:lnTo>
                  <a:lnTo>
                    <a:pt x="771" y="14399"/>
                  </a:lnTo>
                  <a:lnTo>
                    <a:pt x="0" y="13599"/>
                  </a:lnTo>
                  <a:lnTo>
                    <a:pt x="0" y="12799"/>
                  </a:lnTo>
                  <a:lnTo>
                    <a:pt x="0" y="11199"/>
                  </a:lnTo>
                  <a:lnTo>
                    <a:pt x="0" y="9599"/>
                  </a:lnTo>
                  <a:lnTo>
                    <a:pt x="0" y="8799"/>
                  </a:lnTo>
                  <a:lnTo>
                    <a:pt x="0" y="7999"/>
                  </a:lnTo>
                  <a:lnTo>
                    <a:pt x="771" y="7199"/>
                  </a:lnTo>
                  <a:lnTo>
                    <a:pt x="771" y="6399"/>
                  </a:lnTo>
                  <a:lnTo>
                    <a:pt x="1542" y="5599"/>
                  </a:lnTo>
                  <a:lnTo>
                    <a:pt x="2314" y="3999"/>
                  </a:lnTo>
                  <a:lnTo>
                    <a:pt x="3085" y="3199"/>
                  </a:lnTo>
                  <a:lnTo>
                    <a:pt x="3856" y="2399"/>
                  </a:lnTo>
                  <a:lnTo>
                    <a:pt x="4628" y="1599"/>
                  </a:lnTo>
                  <a:lnTo>
                    <a:pt x="5400" y="1599"/>
                  </a:lnTo>
                  <a:lnTo>
                    <a:pt x="6171" y="799"/>
                  </a:lnTo>
                  <a:lnTo>
                    <a:pt x="7714" y="0"/>
                  </a:lnTo>
                  <a:lnTo>
                    <a:pt x="8485" y="0"/>
                  </a:lnTo>
                  <a:lnTo>
                    <a:pt x="10028" y="0"/>
                  </a:lnTo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069" name="未知"/>
            <p:cNvSpPr>
              <a:spLocks/>
            </p:cNvSpPr>
            <p:nvPr/>
          </p:nvSpPr>
          <p:spPr bwMode="auto">
            <a:xfrm>
              <a:off x="2352" y="555"/>
              <a:ext cx="61" cy="64"/>
            </a:xfrm>
            <a:custGeom>
              <a:avLst/>
              <a:gdLst>
                <a:gd name="T0" fmla="*/ 10399 w 21600"/>
                <a:gd name="T1" fmla="*/ 0 h 21600"/>
                <a:gd name="T2" fmla="*/ 11999 w 21600"/>
                <a:gd name="T3" fmla="*/ 0 h 21600"/>
                <a:gd name="T4" fmla="*/ 14399 w 21600"/>
                <a:gd name="T5" fmla="*/ 771 h 21600"/>
                <a:gd name="T6" fmla="*/ 16799 w 21600"/>
                <a:gd name="T7" fmla="*/ 1542 h 21600"/>
                <a:gd name="T8" fmla="*/ 18399 w 21600"/>
                <a:gd name="T9" fmla="*/ 3085 h 21600"/>
                <a:gd name="T10" fmla="*/ 19999 w 21600"/>
                <a:gd name="T11" fmla="*/ 4628 h 21600"/>
                <a:gd name="T12" fmla="*/ 20799 w 21600"/>
                <a:gd name="T13" fmla="*/ 6171 h 21600"/>
                <a:gd name="T14" fmla="*/ 21600 w 21600"/>
                <a:gd name="T15" fmla="*/ 8485 h 21600"/>
                <a:gd name="T16" fmla="*/ 21600 w 21600"/>
                <a:gd name="T17" fmla="*/ 10800 h 21600"/>
                <a:gd name="T18" fmla="*/ 21600 w 21600"/>
                <a:gd name="T19" fmla="*/ 13114 h 21600"/>
                <a:gd name="T20" fmla="*/ 20799 w 21600"/>
                <a:gd name="T21" fmla="*/ 14656 h 21600"/>
                <a:gd name="T22" fmla="*/ 19999 w 21600"/>
                <a:gd name="T23" fmla="*/ 16971 h 21600"/>
                <a:gd name="T24" fmla="*/ 18399 w 21600"/>
                <a:gd name="T25" fmla="*/ 18514 h 21600"/>
                <a:gd name="T26" fmla="*/ 16799 w 21600"/>
                <a:gd name="T27" fmla="*/ 20056 h 21600"/>
                <a:gd name="T28" fmla="*/ 15199 w 21600"/>
                <a:gd name="T29" fmla="*/ 20828 h 21600"/>
                <a:gd name="T30" fmla="*/ 12799 w 21600"/>
                <a:gd name="T31" fmla="*/ 21600 h 21600"/>
                <a:gd name="T32" fmla="*/ 11199 w 21600"/>
                <a:gd name="T33" fmla="*/ 21600 h 21600"/>
                <a:gd name="T34" fmla="*/ 8799 w 21600"/>
                <a:gd name="T35" fmla="*/ 21600 h 21600"/>
                <a:gd name="T36" fmla="*/ 6399 w 21600"/>
                <a:gd name="T37" fmla="*/ 20828 h 21600"/>
                <a:gd name="T38" fmla="*/ 4799 w 21600"/>
                <a:gd name="T39" fmla="*/ 20056 h 21600"/>
                <a:gd name="T40" fmla="*/ 2399 w 21600"/>
                <a:gd name="T41" fmla="*/ 18514 h 21600"/>
                <a:gd name="T42" fmla="*/ 799 w 21600"/>
                <a:gd name="T43" fmla="*/ 16971 h 21600"/>
                <a:gd name="T44" fmla="*/ 0 w 21600"/>
                <a:gd name="T45" fmla="*/ 15428 h 21600"/>
                <a:gd name="T46" fmla="*/ 0 w 21600"/>
                <a:gd name="T47" fmla="*/ 13885 h 21600"/>
                <a:gd name="T48" fmla="*/ 0 w 21600"/>
                <a:gd name="T49" fmla="*/ 11571 h 21600"/>
                <a:gd name="T50" fmla="*/ 0 w 21600"/>
                <a:gd name="T51" fmla="*/ 9256 h 21600"/>
                <a:gd name="T52" fmla="*/ 0 w 21600"/>
                <a:gd name="T53" fmla="*/ 6942 h 21600"/>
                <a:gd name="T54" fmla="*/ 799 w 21600"/>
                <a:gd name="T55" fmla="*/ 5400 h 21600"/>
                <a:gd name="T56" fmla="*/ 1599 w 21600"/>
                <a:gd name="T57" fmla="*/ 3085 h 21600"/>
                <a:gd name="T58" fmla="*/ 3999 w 21600"/>
                <a:gd name="T59" fmla="*/ 1542 h 21600"/>
                <a:gd name="T60" fmla="*/ 5599 w 21600"/>
                <a:gd name="T61" fmla="*/ 771 h 21600"/>
                <a:gd name="T62" fmla="*/ 7999 w 21600"/>
                <a:gd name="T6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600" h="21600">
                  <a:moveTo>
                    <a:pt x="9599" y="0"/>
                  </a:moveTo>
                  <a:lnTo>
                    <a:pt x="10399" y="0"/>
                  </a:lnTo>
                  <a:lnTo>
                    <a:pt x="11199" y="0"/>
                  </a:lnTo>
                  <a:lnTo>
                    <a:pt x="11999" y="0"/>
                  </a:lnTo>
                  <a:lnTo>
                    <a:pt x="12799" y="0"/>
                  </a:lnTo>
                  <a:lnTo>
                    <a:pt x="14399" y="771"/>
                  </a:lnTo>
                  <a:lnTo>
                    <a:pt x="15199" y="771"/>
                  </a:lnTo>
                  <a:lnTo>
                    <a:pt x="16799" y="1542"/>
                  </a:lnTo>
                  <a:lnTo>
                    <a:pt x="17599" y="2314"/>
                  </a:lnTo>
                  <a:lnTo>
                    <a:pt x="18399" y="3085"/>
                  </a:lnTo>
                  <a:lnTo>
                    <a:pt x="19199" y="3856"/>
                  </a:lnTo>
                  <a:lnTo>
                    <a:pt x="19999" y="4628"/>
                  </a:lnTo>
                  <a:lnTo>
                    <a:pt x="19999" y="5400"/>
                  </a:lnTo>
                  <a:lnTo>
                    <a:pt x="20799" y="6171"/>
                  </a:lnTo>
                  <a:lnTo>
                    <a:pt x="21600" y="7714"/>
                  </a:lnTo>
                  <a:lnTo>
                    <a:pt x="21600" y="8485"/>
                  </a:lnTo>
                  <a:lnTo>
                    <a:pt x="21600" y="10028"/>
                  </a:lnTo>
                  <a:lnTo>
                    <a:pt x="21600" y="10800"/>
                  </a:lnTo>
                  <a:lnTo>
                    <a:pt x="21600" y="12342"/>
                  </a:lnTo>
                  <a:lnTo>
                    <a:pt x="21600" y="13114"/>
                  </a:lnTo>
                  <a:lnTo>
                    <a:pt x="21600" y="14656"/>
                  </a:lnTo>
                  <a:lnTo>
                    <a:pt x="20799" y="14656"/>
                  </a:lnTo>
                  <a:lnTo>
                    <a:pt x="20799" y="15428"/>
                  </a:lnTo>
                  <a:lnTo>
                    <a:pt x="19999" y="16971"/>
                  </a:lnTo>
                  <a:lnTo>
                    <a:pt x="19199" y="17742"/>
                  </a:lnTo>
                  <a:lnTo>
                    <a:pt x="18399" y="18514"/>
                  </a:lnTo>
                  <a:lnTo>
                    <a:pt x="17599" y="19285"/>
                  </a:lnTo>
                  <a:lnTo>
                    <a:pt x="16799" y="20056"/>
                  </a:lnTo>
                  <a:lnTo>
                    <a:pt x="15999" y="20056"/>
                  </a:lnTo>
                  <a:lnTo>
                    <a:pt x="15199" y="20828"/>
                  </a:lnTo>
                  <a:lnTo>
                    <a:pt x="13599" y="21600"/>
                  </a:lnTo>
                  <a:lnTo>
                    <a:pt x="12799" y="21600"/>
                  </a:lnTo>
                  <a:lnTo>
                    <a:pt x="11999" y="21600"/>
                  </a:lnTo>
                  <a:lnTo>
                    <a:pt x="11199" y="21600"/>
                  </a:lnTo>
                  <a:lnTo>
                    <a:pt x="9599" y="21600"/>
                  </a:lnTo>
                  <a:lnTo>
                    <a:pt x="8799" y="21600"/>
                  </a:lnTo>
                  <a:lnTo>
                    <a:pt x="7999" y="21600"/>
                  </a:lnTo>
                  <a:lnTo>
                    <a:pt x="6399" y="20828"/>
                  </a:lnTo>
                  <a:lnTo>
                    <a:pt x="5599" y="20828"/>
                  </a:lnTo>
                  <a:lnTo>
                    <a:pt x="4799" y="20056"/>
                  </a:lnTo>
                  <a:lnTo>
                    <a:pt x="3199" y="19285"/>
                  </a:lnTo>
                  <a:lnTo>
                    <a:pt x="2399" y="18514"/>
                  </a:lnTo>
                  <a:lnTo>
                    <a:pt x="1599" y="17742"/>
                  </a:lnTo>
                  <a:lnTo>
                    <a:pt x="799" y="16971"/>
                  </a:lnTo>
                  <a:lnTo>
                    <a:pt x="799" y="16200"/>
                  </a:lnTo>
                  <a:lnTo>
                    <a:pt x="0" y="15428"/>
                  </a:lnTo>
                  <a:lnTo>
                    <a:pt x="0" y="14656"/>
                  </a:lnTo>
                  <a:lnTo>
                    <a:pt x="0" y="13885"/>
                  </a:lnTo>
                  <a:lnTo>
                    <a:pt x="0" y="13114"/>
                  </a:lnTo>
                  <a:lnTo>
                    <a:pt x="0" y="11571"/>
                  </a:lnTo>
                  <a:lnTo>
                    <a:pt x="0" y="10028"/>
                  </a:lnTo>
                  <a:lnTo>
                    <a:pt x="0" y="9256"/>
                  </a:lnTo>
                  <a:lnTo>
                    <a:pt x="0" y="8485"/>
                  </a:lnTo>
                  <a:lnTo>
                    <a:pt x="0" y="6942"/>
                  </a:lnTo>
                  <a:lnTo>
                    <a:pt x="0" y="6171"/>
                  </a:lnTo>
                  <a:lnTo>
                    <a:pt x="799" y="5400"/>
                  </a:lnTo>
                  <a:lnTo>
                    <a:pt x="1599" y="3856"/>
                  </a:lnTo>
                  <a:lnTo>
                    <a:pt x="1599" y="3085"/>
                  </a:lnTo>
                  <a:lnTo>
                    <a:pt x="3199" y="2314"/>
                  </a:lnTo>
                  <a:lnTo>
                    <a:pt x="3999" y="1542"/>
                  </a:lnTo>
                  <a:lnTo>
                    <a:pt x="4799" y="1542"/>
                  </a:lnTo>
                  <a:lnTo>
                    <a:pt x="5599" y="771"/>
                  </a:lnTo>
                  <a:lnTo>
                    <a:pt x="7199" y="0"/>
                  </a:lnTo>
                  <a:lnTo>
                    <a:pt x="7999" y="0"/>
                  </a:lnTo>
                  <a:lnTo>
                    <a:pt x="9599" y="0"/>
                  </a:lnTo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070" name="未知"/>
            <p:cNvSpPr>
              <a:spLocks/>
            </p:cNvSpPr>
            <p:nvPr/>
          </p:nvSpPr>
          <p:spPr bwMode="auto">
            <a:xfrm>
              <a:off x="3202" y="868"/>
              <a:ext cx="66" cy="64"/>
            </a:xfrm>
            <a:custGeom>
              <a:avLst/>
              <a:gdLst>
                <a:gd name="T0" fmla="*/ 10427 w 21600"/>
                <a:gd name="T1" fmla="*/ 0 h 21600"/>
                <a:gd name="T2" fmla="*/ 12661 w 21600"/>
                <a:gd name="T3" fmla="*/ 0 h 21600"/>
                <a:gd name="T4" fmla="*/ 14896 w 21600"/>
                <a:gd name="T5" fmla="*/ 0 h 21600"/>
                <a:gd name="T6" fmla="*/ 16385 w 21600"/>
                <a:gd name="T7" fmla="*/ 1542 h 21600"/>
                <a:gd name="T8" fmla="*/ 18620 w 21600"/>
                <a:gd name="T9" fmla="*/ 3085 h 21600"/>
                <a:gd name="T10" fmla="*/ 19365 w 21600"/>
                <a:gd name="T11" fmla="*/ 4628 h 21600"/>
                <a:gd name="T12" fmla="*/ 20110 w 21600"/>
                <a:gd name="T13" fmla="*/ 6171 h 21600"/>
                <a:gd name="T14" fmla="*/ 20855 w 21600"/>
                <a:gd name="T15" fmla="*/ 8485 h 21600"/>
                <a:gd name="T16" fmla="*/ 21600 w 21600"/>
                <a:gd name="T17" fmla="*/ 10028 h 21600"/>
                <a:gd name="T18" fmla="*/ 20855 w 21600"/>
                <a:gd name="T19" fmla="*/ 12342 h 21600"/>
                <a:gd name="T20" fmla="*/ 20110 w 21600"/>
                <a:gd name="T21" fmla="*/ 14656 h 21600"/>
                <a:gd name="T22" fmla="*/ 19365 w 21600"/>
                <a:gd name="T23" fmla="*/ 16971 h 21600"/>
                <a:gd name="T24" fmla="*/ 18620 w 21600"/>
                <a:gd name="T25" fmla="*/ 18514 h 21600"/>
                <a:gd name="T26" fmla="*/ 17130 w 21600"/>
                <a:gd name="T27" fmla="*/ 20056 h 21600"/>
                <a:gd name="T28" fmla="*/ 15641 w 21600"/>
                <a:gd name="T29" fmla="*/ 20828 h 21600"/>
                <a:gd name="T30" fmla="*/ 13406 w 21600"/>
                <a:gd name="T31" fmla="*/ 21600 h 21600"/>
                <a:gd name="T32" fmla="*/ 10427 w 21600"/>
                <a:gd name="T33" fmla="*/ 21600 h 21600"/>
                <a:gd name="T34" fmla="*/ 8192 w 21600"/>
                <a:gd name="T35" fmla="*/ 21600 h 21600"/>
                <a:gd name="T36" fmla="*/ 7448 w 21600"/>
                <a:gd name="T37" fmla="*/ 21600 h 21600"/>
                <a:gd name="T38" fmla="*/ 5213 w 21600"/>
                <a:gd name="T39" fmla="*/ 20056 h 21600"/>
                <a:gd name="T40" fmla="*/ 3724 w 21600"/>
                <a:gd name="T41" fmla="*/ 18514 h 21600"/>
                <a:gd name="T42" fmla="*/ 1489 w 21600"/>
                <a:gd name="T43" fmla="*/ 16971 h 21600"/>
                <a:gd name="T44" fmla="*/ 744 w 21600"/>
                <a:gd name="T45" fmla="*/ 15428 h 21600"/>
                <a:gd name="T46" fmla="*/ 0 w 21600"/>
                <a:gd name="T47" fmla="*/ 13114 h 21600"/>
                <a:gd name="T48" fmla="*/ 0 w 21600"/>
                <a:gd name="T49" fmla="*/ 10800 h 21600"/>
                <a:gd name="T50" fmla="*/ 0 w 21600"/>
                <a:gd name="T51" fmla="*/ 8485 h 21600"/>
                <a:gd name="T52" fmla="*/ 744 w 21600"/>
                <a:gd name="T53" fmla="*/ 6942 h 21600"/>
                <a:gd name="T54" fmla="*/ 1489 w 21600"/>
                <a:gd name="T55" fmla="*/ 4628 h 21600"/>
                <a:gd name="T56" fmla="*/ 2979 w 21600"/>
                <a:gd name="T57" fmla="*/ 3085 h 21600"/>
                <a:gd name="T58" fmla="*/ 4468 w 21600"/>
                <a:gd name="T59" fmla="*/ 1542 h 21600"/>
                <a:gd name="T60" fmla="*/ 6703 w 21600"/>
                <a:gd name="T61" fmla="*/ 771 h 21600"/>
                <a:gd name="T62" fmla="*/ 8192 w 21600"/>
                <a:gd name="T6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600" h="21600">
                  <a:moveTo>
                    <a:pt x="8937" y="0"/>
                  </a:moveTo>
                  <a:lnTo>
                    <a:pt x="10427" y="0"/>
                  </a:lnTo>
                  <a:lnTo>
                    <a:pt x="11172" y="0"/>
                  </a:lnTo>
                  <a:lnTo>
                    <a:pt x="12661" y="0"/>
                  </a:lnTo>
                  <a:lnTo>
                    <a:pt x="13406" y="0"/>
                  </a:lnTo>
                  <a:lnTo>
                    <a:pt x="14896" y="0"/>
                  </a:lnTo>
                  <a:lnTo>
                    <a:pt x="15641" y="771"/>
                  </a:lnTo>
                  <a:lnTo>
                    <a:pt x="16385" y="1542"/>
                  </a:lnTo>
                  <a:lnTo>
                    <a:pt x="17875" y="2314"/>
                  </a:lnTo>
                  <a:lnTo>
                    <a:pt x="18620" y="3085"/>
                  </a:lnTo>
                  <a:lnTo>
                    <a:pt x="19365" y="3085"/>
                  </a:lnTo>
                  <a:lnTo>
                    <a:pt x="19365" y="4628"/>
                  </a:lnTo>
                  <a:lnTo>
                    <a:pt x="19365" y="5400"/>
                  </a:lnTo>
                  <a:lnTo>
                    <a:pt x="20110" y="6171"/>
                  </a:lnTo>
                  <a:lnTo>
                    <a:pt x="20855" y="7714"/>
                  </a:lnTo>
                  <a:lnTo>
                    <a:pt x="20855" y="8485"/>
                  </a:lnTo>
                  <a:lnTo>
                    <a:pt x="20855" y="8485"/>
                  </a:lnTo>
                  <a:lnTo>
                    <a:pt x="21600" y="10028"/>
                  </a:lnTo>
                  <a:lnTo>
                    <a:pt x="21600" y="11571"/>
                  </a:lnTo>
                  <a:lnTo>
                    <a:pt x="20855" y="12342"/>
                  </a:lnTo>
                  <a:lnTo>
                    <a:pt x="20855" y="13885"/>
                  </a:lnTo>
                  <a:lnTo>
                    <a:pt x="20110" y="14656"/>
                  </a:lnTo>
                  <a:lnTo>
                    <a:pt x="20110" y="15428"/>
                  </a:lnTo>
                  <a:lnTo>
                    <a:pt x="19365" y="16971"/>
                  </a:lnTo>
                  <a:lnTo>
                    <a:pt x="19365" y="17742"/>
                  </a:lnTo>
                  <a:lnTo>
                    <a:pt x="18620" y="18514"/>
                  </a:lnTo>
                  <a:lnTo>
                    <a:pt x="17875" y="19285"/>
                  </a:lnTo>
                  <a:lnTo>
                    <a:pt x="17130" y="20056"/>
                  </a:lnTo>
                  <a:lnTo>
                    <a:pt x="16385" y="20056"/>
                  </a:lnTo>
                  <a:lnTo>
                    <a:pt x="15641" y="20828"/>
                  </a:lnTo>
                  <a:lnTo>
                    <a:pt x="14151" y="21600"/>
                  </a:lnTo>
                  <a:lnTo>
                    <a:pt x="13406" y="21600"/>
                  </a:lnTo>
                  <a:lnTo>
                    <a:pt x="11916" y="21600"/>
                  </a:lnTo>
                  <a:lnTo>
                    <a:pt x="10427" y="21600"/>
                  </a:lnTo>
                  <a:lnTo>
                    <a:pt x="9682" y="21600"/>
                  </a:lnTo>
                  <a:lnTo>
                    <a:pt x="8192" y="21600"/>
                  </a:lnTo>
                  <a:lnTo>
                    <a:pt x="8192" y="21600"/>
                  </a:lnTo>
                  <a:lnTo>
                    <a:pt x="7448" y="21600"/>
                  </a:lnTo>
                  <a:lnTo>
                    <a:pt x="5958" y="20828"/>
                  </a:lnTo>
                  <a:lnTo>
                    <a:pt x="5213" y="20056"/>
                  </a:lnTo>
                  <a:lnTo>
                    <a:pt x="4468" y="19285"/>
                  </a:lnTo>
                  <a:lnTo>
                    <a:pt x="3724" y="18514"/>
                  </a:lnTo>
                  <a:lnTo>
                    <a:pt x="2234" y="18514"/>
                  </a:lnTo>
                  <a:lnTo>
                    <a:pt x="1489" y="16971"/>
                  </a:lnTo>
                  <a:lnTo>
                    <a:pt x="1489" y="16200"/>
                  </a:lnTo>
                  <a:lnTo>
                    <a:pt x="744" y="15428"/>
                  </a:lnTo>
                  <a:lnTo>
                    <a:pt x="0" y="13885"/>
                  </a:lnTo>
                  <a:lnTo>
                    <a:pt x="0" y="13114"/>
                  </a:lnTo>
                  <a:lnTo>
                    <a:pt x="0" y="11571"/>
                  </a:lnTo>
                  <a:lnTo>
                    <a:pt x="0" y="10800"/>
                  </a:lnTo>
                  <a:lnTo>
                    <a:pt x="0" y="9256"/>
                  </a:lnTo>
                  <a:lnTo>
                    <a:pt x="0" y="8485"/>
                  </a:lnTo>
                  <a:lnTo>
                    <a:pt x="0" y="7714"/>
                  </a:lnTo>
                  <a:lnTo>
                    <a:pt x="744" y="6942"/>
                  </a:lnTo>
                  <a:lnTo>
                    <a:pt x="744" y="6171"/>
                  </a:lnTo>
                  <a:lnTo>
                    <a:pt x="1489" y="4628"/>
                  </a:lnTo>
                  <a:lnTo>
                    <a:pt x="2234" y="3856"/>
                  </a:lnTo>
                  <a:lnTo>
                    <a:pt x="2979" y="3085"/>
                  </a:lnTo>
                  <a:lnTo>
                    <a:pt x="3724" y="2314"/>
                  </a:lnTo>
                  <a:lnTo>
                    <a:pt x="4468" y="1542"/>
                  </a:lnTo>
                  <a:lnTo>
                    <a:pt x="5213" y="1542"/>
                  </a:lnTo>
                  <a:lnTo>
                    <a:pt x="6703" y="771"/>
                  </a:lnTo>
                  <a:lnTo>
                    <a:pt x="7448" y="0"/>
                  </a:lnTo>
                  <a:lnTo>
                    <a:pt x="8192" y="0"/>
                  </a:lnTo>
                  <a:lnTo>
                    <a:pt x="8937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071" name="未知"/>
            <p:cNvSpPr>
              <a:spLocks/>
            </p:cNvSpPr>
            <p:nvPr/>
          </p:nvSpPr>
          <p:spPr bwMode="auto">
            <a:xfrm>
              <a:off x="3602" y="546"/>
              <a:ext cx="61" cy="62"/>
            </a:xfrm>
            <a:custGeom>
              <a:avLst/>
              <a:gdLst>
                <a:gd name="T0" fmla="*/ 10399 w 21600"/>
                <a:gd name="T1" fmla="*/ 0 h 21600"/>
                <a:gd name="T2" fmla="*/ 12799 w 21600"/>
                <a:gd name="T3" fmla="*/ 0 h 21600"/>
                <a:gd name="T4" fmla="*/ 15199 w 21600"/>
                <a:gd name="T5" fmla="*/ 799 h 21600"/>
                <a:gd name="T6" fmla="*/ 16799 w 21600"/>
                <a:gd name="T7" fmla="*/ 1599 h 21600"/>
                <a:gd name="T8" fmla="*/ 19199 w 21600"/>
                <a:gd name="T9" fmla="*/ 3199 h 21600"/>
                <a:gd name="T10" fmla="*/ 20799 w 21600"/>
                <a:gd name="T11" fmla="*/ 4799 h 21600"/>
                <a:gd name="T12" fmla="*/ 20799 w 21600"/>
                <a:gd name="T13" fmla="*/ 6399 h 21600"/>
                <a:gd name="T14" fmla="*/ 21600 w 21600"/>
                <a:gd name="T15" fmla="*/ 8799 h 21600"/>
                <a:gd name="T16" fmla="*/ 21600 w 21600"/>
                <a:gd name="T17" fmla="*/ 10399 h 21600"/>
                <a:gd name="T18" fmla="*/ 21600 w 21600"/>
                <a:gd name="T19" fmla="*/ 12799 h 21600"/>
                <a:gd name="T20" fmla="*/ 20799 w 21600"/>
                <a:gd name="T21" fmla="*/ 15199 h 21600"/>
                <a:gd name="T22" fmla="*/ 20799 w 21600"/>
                <a:gd name="T23" fmla="*/ 17599 h 21600"/>
                <a:gd name="T24" fmla="*/ 19999 w 21600"/>
                <a:gd name="T25" fmla="*/ 19199 h 21600"/>
                <a:gd name="T26" fmla="*/ 17599 w 21600"/>
                <a:gd name="T27" fmla="*/ 20799 h 21600"/>
                <a:gd name="T28" fmla="*/ 15999 w 21600"/>
                <a:gd name="T29" fmla="*/ 20799 h 21600"/>
                <a:gd name="T30" fmla="*/ 13599 w 21600"/>
                <a:gd name="T31" fmla="*/ 21600 h 21600"/>
                <a:gd name="T32" fmla="*/ 11199 w 21600"/>
                <a:gd name="T33" fmla="*/ 21600 h 21600"/>
                <a:gd name="T34" fmla="*/ 9599 w 21600"/>
                <a:gd name="T35" fmla="*/ 21600 h 21600"/>
                <a:gd name="T36" fmla="*/ 7199 w 21600"/>
                <a:gd name="T37" fmla="*/ 21600 h 21600"/>
                <a:gd name="T38" fmla="*/ 4799 w 21600"/>
                <a:gd name="T39" fmla="*/ 20799 h 21600"/>
                <a:gd name="T40" fmla="*/ 3199 w 21600"/>
                <a:gd name="T41" fmla="*/ 19199 h 21600"/>
                <a:gd name="T42" fmla="*/ 1599 w 21600"/>
                <a:gd name="T43" fmla="*/ 17599 h 21600"/>
                <a:gd name="T44" fmla="*/ 799 w 21600"/>
                <a:gd name="T45" fmla="*/ 15999 h 21600"/>
                <a:gd name="T46" fmla="*/ 0 w 21600"/>
                <a:gd name="T47" fmla="*/ 13599 h 21600"/>
                <a:gd name="T48" fmla="*/ 0 w 21600"/>
                <a:gd name="T49" fmla="*/ 11199 h 21600"/>
                <a:gd name="T50" fmla="*/ 0 w 21600"/>
                <a:gd name="T51" fmla="*/ 9599 h 21600"/>
                <a:gd name="T52" fmla="*/ 799 w 21600"/>
                <a:gd name="T53" fmla="*/ 7199 h 21600"/>
                <a:gd name="T54" fmla="*/ 1599 w 21600"/>
                <a:gd name="T55" fmla="*/ 5599 h 21600"/>
                <a:gd name="T56" fmla="*/ 2399 w 21600"/>
                <a:gd name="T57" fmla="*/ 3199 h 21600"/>
                <a:gd name="T58" fmla="*/ 4799 w 21600"/>
                <a:gd name="T59" fmla="*/ 1599 h 21600"/>
                <a:gd name="T60" fmla="*/ 6399 w 21600"/>
                <a:gd name="T61" fmla="*/ 799 h 21600"/>
                <a:gd name="T62" fmla="*/ 8799 w 21600"/>
                <a:gd name="T6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600" h="21600">
                  <a:moveTo>
                    <a:pt x="9599" y="0"/>
                  </a:moveTo>
                  <a:lnTo>
                    <a:pt x="10399" y="0"/>
                  </a:lnTo>
                  <a:lnTo>
                    <a:pt x="11999" y="0"/>
                  </a:lnTo>
                  <a:lnTo>
                    <a:pt x="12799" y="0"/>
                  </a:lnTo>
                  <a:lnTo>
                    <a:pt x="13599" y="0"/>
                  </a:lnTo>
                  <a:lnTo>
                    <a:pt x="15199" y="799"/>
                  </a:lnTo>
                  <a:lnTo>
                    <a:pt x="15999" y="799"/>
                  </a:lnTo>
                  <a:lnTo>
                    <a:pt x="16799" y="1599"/>
                  </a:lnTo>
                  <a:lnTo>
                    <a:pt x="18399" y="2399"/>
                  </a:lnTo>
                  <a:lnTo>
                    <a:pt x="19199" y="3199"/>
                  </a:lnTo>
                  <a:lnTo>
                    <a:pt x="19999" y="3999"/>
                  </a:lnTo>
                  <a:lnTo>
                    <a:pt x="20799" y="4799"/>
                  </a:lnTo>
                  <a:lnTo>
                    <a:pt x="20799" y="5599"/>
                  </a:lnTo>
                  <a:lnTo>
                    <a:pt x="20799" y="6399"/>
                  </a:lnTo>
                  <a:lnTo>
                    <a:pt x="21600" y="7999"/>
                  </a:lnTo>
                  <a:lnTo>
                    <a:pt x="21600" y="8799"/>
                  </a:lnTo>
                  <a:lnTo>
                    <a:pt x="21600" y="9599"/>
                  </a:lnTo>
                  <a:lnTo>
                    <a:pt x="21600" y="10399"/>
                  </a:lnTo>
                  <a:lnTo>
                    <a:pt x="21600" y="11999"/>
                  </a:lnTo>
                  <a:lnTo>
                    <a:pt x="21600" y="12799"/>
                  </a:lnTo>
                  <a:lnTo>
                    <a:pt x="21600" y="14399"/>
                  </a:lnTo>
                  <a:lnTo>
                    <a:pt x="20799" y="15199"/>
                  </a:lnTo>
                  <a:lnTo>
                    <a:pt x="20799" y="15999"/>
                  </a:lnTo>
                  <a:lnTo>
                    <a:pt x="20799" y="17599"/>
                  </a:lnTo>
                  <a:lnTo>
                    <a:pt x="19999" y="18399"/>
                  </a:lnTo>
                  <a:lnTo>
                    <a:pt x="19999" y="19199"/>
                  </a:lnTo>
                  <a:lnTo>
                    <a:pt x="18399" y="19999"/>
                  </a:lnTo>
                  <a:lnTo>
                    <a:pt x="17599" y="20799"/>
                  </a:lnTo>
                  <a:lnTo>
                    <a:pt x="16799" y="20799"/>
                  </a:lnTo>
                  <a:lnTo>
                    <a:pt x="15999" y="20799"/>
                  </a:lnTo>
                  <a:lnTo>
                    <a:pt x="14399" y="21600"/>
                  </a:lnTo>
                  <a:lnTo>
                    <a:pt x="13599" y="21600"/>
                  </a:lnTo>
                  <a:lnTo>
                    <a:pt x="11999" y="21600"/>
                  </a:lnTo>
                  <a:lnTo>
                    <a:pt x="11199" y="21600"/>
                  </a:lnTo>
                  <a:lnTo>
                    <a:pt x="9599" y="21600"/>
                  </a:lnTo>
                  <a:lnTo>
                    <a:pt x="9599" y="21600"/>
                  </a:lnTo>
                  <a:lnTo>
                    <a:pt x="8799" y="21600"/>
                  </a:lnTo>
                  <a:lnTo>
                    <a:pt x="7199" y="21600"/>
                  </a:lnTo>
                  <a:lnTo>
                    <a:pt x="6399" y="20799"/>
                  </a:lnTo>
                  <a:lnTo>
                    <a:pt x="4799" y="20799"/>
                  </a:lnTo>
                  <a:lnTo>
                    <a:pt x="3999" y="19999"/>
                  </a:lnTo>
                  <a:lnTo>
                    <a:pt x="3199" y="19199"/>
                  </a:lnTo>
                  <a:lnTo>
                    <a:pt x="2399" y="19199"/>
                  </a:lnTo>
                  <a:lnTo>
                    <a:pt x="1599" y="17599"/>
                  </a:lnTo>
                  <a:lnTo>
                    <a:pt x="1599" y="16799"/>
                  </a:lnTo>
                  <a:lnTo>
                    <a:pt x="799" y="15999"/>
                  </a:lnTo>
                  <a:lnTo>
                    <a:pt x="0" y="14399"/>
                  </a:lnTo>
                  <a:lnTo>
                    <a:pt x="0" y="13599"/>
                  </a:lnTo>
                  <a:lnTo>
                    <a:pt x="0" y="12799"/>
                  </a:lnTo>
                  <a:lnTo>
                    <a:pt x="0" y="11199"/>
                  </a:lnTo>
                  <a:lnTo>
                    <a:pt x="0" y="9599"/>
                  </a:lnTo>
                  <a:lnTo>
                    <a:pt x="0" y="9599"/>
                  </a:lnTo>
                  <a:lnTo>
                    <a:pt x="0" y="8799"/>
                  </a:lnTo>
                  <a:lnTo>
                    <a:pt x="799" y="7199"/>
                  </a:lnTo>
                  <a:lnTo>
                    <a:pt x="799" y="6399"/>
                  </a:lnTo>
                  <a:lnTo>
                    <a:pt x="1599" y="5599"/>
                  </a:lnTo>
                  <a:lnTo>
                    <a:pt x="2399" y="3999"/>
                  </a:lnTo>
                  <a:lnTo>
                    <a:pt x="2399" y="3199"/>
                  </a:lnTo>
                  <a:lnTo>
                    <a:pt x="3999" y="2399"/>
                  </a:lnTo>
                  <a:lnTo>
                    <a:pt x="4799" y="1599"/>
                  </a:lnTo>
                  <a:lnTo>
                    <a:pt x="5599" y="1599"/>
                  </a:lnTo>
                  <a:lnTo>
                    <a:pt x="6399" y="799"/>
                  </a:lnTo>
                  <a:lnTo>
                    <a:pt x="7999" y="0"/>
                  </a:lnTo>
                  <a:lnTo>
                    <a:pt x="8799" y="0"/>
                  </a:lnTo>
                  <a:lnTo>
                    <a:pt x="9599" y="0"/>
                  </a:lnTo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072" name="未知"/>
            <p:cNvSpPr>
              <a:spLocks/>
            </p:cNvSpPr>
            <p:nvPr/>
          </p:nvSpPr>
          <p:spPr bwMode="auto">
            <a:xfrm>
              <a:off x="1434" y="537"/>
              <a:ext cx="61" cy="61"/>
            </a:xfrm>
            <a:custGeom>
              <a:avLst/>
              <a:gdLst>
                <a:gd name="T0" fmla="*/ 10399 w 21600"/>
                <a:gd name="T1" fmla="*/ 0 h 21600"/>
                <a:gd name="T2" fmla="*/ 12799 w 21600"/>
                <a:gd name="T3" fmla="*/ 0 h 21600"/>
                <a:gd name="T4" fmla="*/ 15199 w 21600"/>
                <a:gd name="T5" fmla="*/ 0 h 21600"/>
                <a:gd name="T6" fmla="*/ 17599 w 21600"/>
                <a:gd name="T7" fmla="*/ 1599 h 21600"/>
                <a:gd name="T8" fmla="*/ 18399 w 21600"/>
                <a:gd name="T9" fmla="*/ 3199 h 21600"/>
                <a:gd name="T10" fmla="*/ 19999 w 21600"/>
                <a:gd name="T11" fmla="*/ 4799 h 21600"/>
                <a:gd name="T12" fmla="*/ 20799 w 21600"/>
                <a:gd name="T13" fmla="*/ 6399 h 21600"/>
                <a:gd name="T14" fmla="*/ 21600 w 21600"/>
                <a:gd name="T15" fmla="*/ 8799 h 21600"/>
                <a:gd name="T16" fmla="*/ 21600 w 21600"/>
                <a:gd name="T17" fmla="*/ 10399 h 21600"/>
                <a:gd name="T18" fmla="*/ 21600 w 21600"/>
                <a:gd name="T19" fmla="*/ 12799 h 21600"/>
                <a:gd name="T20" fmla="*/ 20799 w 21600"/>
                <a:gd name="T21" fmla="*/ 15199 h 21600"/>
                <a:gd name="T22" fmla="*/ 19999 w 21600"/>
                <a:gd name="T23" fmla="*/ 17599 h 21600"/>
                <a:gd name="T24" fmla="*/ 18399 w 21600"/>
                <a:gd name="T25" fmla="*/ 19199 h 21600"/>
                <a:gd name="T26" fmla="*/ 17599 w 21600"/>
                <a:gd name="T27" fmla="*/ 20799 h 21600"/>
                <a:gd name="T28" fmla="*/ 15999 w 21600"/>
                <a:gd name="T29" fmla="*/ 20799 h 21600"/>
                <a:gd name="T30" fmla="*/ 13599 w 21600"/>
                <a:gd name="T31" fmla="*/ 21600 h 21600"/>
                <a:gd name="T32" fmla="*/ 11199 w 21600"/>
                <a:gd name="T33" fmla="*/ 21600 h 21600"/>
                <a:gd name="T34" fmla="*/ 8799 w 21600"/>
                <a:gd name="T35" fmla="*/ 21600 h 21600"/>
                <a:gd name="T36" fmla="*/ 7199 w 21600"/>
                <a:gd name="T37" fmla="*/ 20799 h 21600"/>
                <a:gd name="T38" fmla="*/ 5599 w 21600"/>
                <a:gd name="T39" fmla="*/ 20799 h 21600"/>
                <a:gd name="T40" fmla="*/ 3199 w 21600"/>
                <a:gd name="T41" fmla="*/ 19199 h 21600"/>
                <a:gd name="T42" fmla="*/ 1599 w 21600"/>
                <a:gd name="T43" fmla="*/ 17599 h 21600"/>
                <a:gd name="T44" fmla="*/ 799 w 21600"/>
                <a:gd name="T45" fmla="*/ 15999 h 21600"/>
                <a:gd name="T46" fmla="*/ 0 w 21600"/>
                <a:gd name="T47" fmla="*/ 13599 h 21600"/>
                <a:gd name="T48" fmla="*/ 0 w 21600"/>
                <a:gd name="T49" fmla="*/ 11199 h 21600"/>
                <a:gd name="T50" fmla="*/ 0 w 21600"/>
                <a:gd name="T51" fmla="*/ 9599 h 21600"/>
                <a:gd name="T52" fmla="*/ 0 w 21600"/>
                <a:gd name="T53" fmla="*/ 7199 h 21600"/>
                <a:gd name="T54" fmla="*/ 1599 w 21600"/>
                <a:gd name="T55" fmla="*/ 5599 h 21600"/>
                <a:gd name="T56" fmla="*/ 3199 w 21600"/>
                <a:gd name="T57" fmla="*/ 3199 h 21600"/>
                <a:gd name="T58" fmla="*/ 4799 w 21600"/>
                <a:gd name="T59" fmla="*/ 1599 h 21600"/>
                <a:gd name="T60" fmla="*/ 6399 w 21600"/>
                <a:gd name="T61" fmla="*/ 799 h 21600"/>
                <a:gd name="T62" fmla="*/ 7999 w 21600"/>
                <a:gd name="T6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600" h="21600">
                  <a:moveTo>
                    <a:pt x="9599" y="0"/>
                  </a:moveTo>
                  <a:lnTo>
                    <a:pt x="10399" y="0"/>
                  </a:lnTo>
                  <a:lnTo>
                    <a:pt x="11999" y="0"/>
                  </a:lnTo>
                  <a:lnTo>
                    <a:pt x="12799" y="0"/>
                  </a:lnTo>
                  <a:lnTo>
                    <a:pt x="14399" y="0"/>
                  </a:lnTo>
                  <a:lnTo>
                    <a:pt x="15199" y="0"/>
                  </a:lnTo>
                  <a:lnTo>
                    <a:pt x="15999" y="799"/>
                  </a:lnTo>
                  <a:lnTo>
                    <a:pt x="17599" y="1599"/>
                  </a:lnTo>
                  <a:lnTo>
                    <a:pt x="18399" y="2399"/>
                  </a:lnTo>
                  <a:lnTo>
                    <a:pt x="18399" y="3199"/>
                  </a:lnTo>
                  <a:lnTo>
                    <a:pt x="19199" y="3199"/>
                  </a:lnTo>
                  <a:lnTo>
                    <a:pt x="19999" y="4799"/>
                  </a:lnTo>
                  <a:lnTo>
                    <a:pt x="19999" y="5599"/>
                  </a:lnTo>
                  <a:lnTo>
                    <a:pt x="20799" y="6399"/>
                  </a:lnTo>
                  <a:lnTo>
                    <a:pt x="21600" y="7999"/>
                  </a:lnTo>
                  <a:lnTo>
                    <a:pt x="21600" y="8799"/>
                  </a:lnTo>
                  <a:lnTo>
                    <a:pt x="21600" y="9599"/>
                  </a:lnTo>
                  <a:lnTo>
                    <a:pt x="21600" y="10399"/>
                  </a:lnTo>
                  <a:lnTo>
                    <a:pt x="21600" y="11999"/>
                  </a:lnTo>
                  <a:lnTo>
                    <a:pt x="21600" y="12799"/>
                  </a:lnTo>
                  <a:lnTo>
                    <a:pt x="21600" y="14399"/>
                  </a:lnTo>
                  <a:lnTo>
                    <a:pt x="20799" y="15199"/>
                  </a:lnTo>
                  <a:lnTo>
                    <a:pt x="20799" y="15999"/>
                  </a:lnTo>
                  <a:lnTo>
                    <a:pt x="19999" y="17599"/>
                  </a:lnTo>
                  <a:lnTo>
                    <a:pt x="19199" y="18399"/>
                  </a:lnTo>
                  <a:lnTo>
                    <a:pt x="18399" y="19199"/>
                  </a:lnTo>
                  <a:lnTo>
                    <a:pt x="18399" y="19999"/>
                  </a:lnTo>
                  <a:lnTo>
                    <a:pt x="17599" y="20799"/>
                  </a:lnTo>
                  <a:lnTo>
                    <a:pt x="16799" y="20799"/>
                  </a:lnTo>
                  <a:lnTo>
                    <a:pt x="15999" y="20799"/>
                  </a:lnTo>
                  <a:lnTo>
                    <a:pt x="14399" y="21600"/>
                  </a:lnTo>
                  <a:lnTo>
                    <a:pt x="13599" y="21600"/>
                  </a:lnTo>
                  <a:lnTo>
                    <a:pt x="12799" y="21600"/>
                  </a:lnTo>
                  <a:lnTo>
                    <a:pt x="11199" y="21600"/>
                  </a:lnTo>
                  <a:lnTo>
                    <a:pt x="9599" y="21600"/>
                  </a:lnTo>
                  <a:lnTo>
                    <a:pt x="8799" y="21600"/>
                  </a:lnTo>
                  <a:lnTo>
                    <a:pt x="7999" y="21600"/>
                  </a:lnTo>
                  <a:lnTo>
                    <a:pt x="7199" y="20799"/>
                  </a:lnTo>
                  <a:lnTo>
                    <a:pt x="6399" y="20799"/>
                  </a:lnTo>
                  <a:lnTo>
                    <a:pt x="5599" y="20799"/>
                  </a:lnTo>
                  <a:lnTo>
                    <a:pt x="3999" y="19999"/>
                  </a:lnTo>
                  <a:lnTo>
                    <a:pt x="3199" y="19199"/>
                  </a:lnTo>
                  <a:lnTo>
                    <a:pt x="2399" y="18399"/>
                  </a:lnTo>
                  <a:lnTo>
                    <a:pt x="1599" y="17599"/>
                  </a:lnTo>
                  <a:lnTo>
                    <a:pt x="1599" y="16799"/>
                  </a:lnTo>
                  <a:lnTo>
                    <a:pt x="799" y="15999"/>
                  </a:lnTo>
                  <a:lnTo>
                    <a:pt x="0" y="14399"/>
                  </a:lnTo>
                  <a:lnTo>
                    <a:pt x="0" y="13599"/>
                  </a:lnTo>
                  <a:lnTo>
                    <a:pt x="0" y="12799"/>
                  </a:lnTo>
                  <a:lnTo>
                    <a:pt x="0" y="11199"/>
                  </a:lnTo>
                  <a:lnTo>
                    <a:pt x="0" y="9599"/>
                  </a:lnTo>
                  <a:lnTo>
                    <a:pt x="0" y="9599"/>
                  </a:lnTo>
                  <a:lnTo>
                    <a:pt x="0" y="8799"/>
                  </a:lnTo>
                  <a:lnTo>
                    <a:pt x="0" y="7199"/>
                  </a:lnTo>
                  <a:lnTo>
                    <a:pt x="799" y="6399"/>
                  </a:lnTo>
                  <a:lnTo>
                    <a:pt x="1599" y="5599"/>
                  </a:lnTo>
                  <a:lnTo>
                    <a:pt x="2399" y="3999"/>
                  </a:lnTo>
                  <a:lnTo>
                    <a:pt x="3199" y="3199"/>
                  </a:lnTo>
                  <a:lnTo>
                    <a:pt x="3999" y="2399"/>
                  </a:lnTo>
                  <a:lnTo>
                    <a:pt x="4799" y="1599"/>
                  </a:lnTo>
                  <a:lnTo>
                    <a:pt x="5599" y="1599"/>
                  </a:lnTo>
                  <a:lnTo>
                    <a:pt x="6399" y="799"/>
                  </a:lnTo>
                  <a:lnTo>
                    <a:pt x="7199" y="0"/>
                  </a:lnTo>
                  <a:lnTo>
                    <a:pt x="7999" y="0"/>
                  </a:lnTo>
                  <a:lnTo>
                    <a:pt x="9599" y="0"/>
                  </a:lnTo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073" name="未知"/>
            <p:cNvSpPr>
              <a:spLocks/>
            </p:cNvSpPr>
            <p:nvPr/>
          </p:nvSpPr>
          <p:spPr bwMode="auto">
            <a:xfrm>
              <a:off x="3146" y="444"/>
              <a:ext cx="66" cy="64"/>
            </a:xfrm>
            <a:custGeom>
              <a:avLst/>
              <a:gdLst>
                <a:gd name="T0" fmla="*/ 10427 w 21600"/>
                <a:gd name="T1" fmla="*/ 0 h 21600"/>
                <a:gd name="T2" fmla="*/ 12661 w 21600"/>
                <a:gd name="T3" fmla="*/ 0 h 21600"/>
                <a:gd name="T4" fmla="*/ 14896 w 21600"/>
                <a:gd name="T5" fmla="*/ 771 h 21600"/>
                <a:gd name="T6" fmla="*/ 16385 w 21600"/>
                <a:gd name="T7" fmla="*/ 1542 h 21600"/>
                <a:gd name="T8" fmla="*/ 18620 w 21600"/>
                <a:gd name="T9" fmla="*/ 3085 h 21600"/>
                <a:gd name="T10" fmla="*/ 20110 w 21600"/>
                <a:gd name="T11" fmla="*/ 4628 h 21600"/>
                <a:gd name="T12" fmla="*/ 20110 w 21600"/>
                <a:gd name="T13" fmla="*/ 6171 h 21600"/>
                <a:gd name="T14" fmla="*/ 20855 w 21600"/>
                <a:gd name="T15" fmla="*/ 8485 h 21600"/>
                <a:gd name="T16" fmla="*/ 21600 w 21600"/>
                <a:gd name="T17" fmla="*/ 10800 h 21600"/>
                <a:gd name="T18" fmla="*/ 20855 w 21600"/>
                <a:gd name="T19" fmla="*/ 13114 h 21600"/>
                <a:gd name="T20" fmla="*/ 20110 w 21600"/>
                <a:gd name="T21" fmla="*/ 15428 h 21600"/>
                <a:gd name="T22" fmla="*/ 20110 w 21600"/>
                <a:gd name="T23" fmla="*/ 16971 h 21600"/>
                <a:gd name="T24" fmla="*/ 18620 w 21600"/>
                <a:gd name="T25" fmla="*/ 18514 h 21600"/>
                <a:gd name="T26" fmla="*/ 17130 w 21600"/>
                <a:gd name="T27" fmla="*/ 20056 h 21600"/>
                <a:gd name="T28" fmla="*/ 15641 w 21600"/>
                <a:gd name="T29" fmla="*/ 20828 h 21600"/>
                <a:gd name="T30" fmla="*/ 13406 w 21600"/>
                <a:gd name="T31" fmla="*/ 21600 h 21600"/>
                <a:gd name="T32" fmla="*/ 11172 w 21600"/>
                <a:gd name="T33" fmla="*/ 21600 h 21600"/>
                <a:gd name="T34" fmla="*/ 8937 w 21600"/>
                <a:gd name="T35" fmla="*/ 21600 h 21600"/>
                <a:gd name="T36" fmla="*/ 7448 w 21600"/>
                <a:gd name="T37" fmla="*/ 20828 h 21600"/>
                <a:gd name="T38" fmla="*/ 5213 w 21600"/>
                <a:gd name="T39" fmla="*/ 20056 h 21600"/>
                <a:gd name="T40" fmla="*/ 3724 w 21600"/>
                <a:gd name="T41" fmla="*/ 18514 h 21600"/>
                <a:gd name="T42" fmla="*/ 2234 w 21600"/>
                <a:gd name="T43" fmla="*/ 16971 h 21600"/>
                <a:gd name="T44" fmla="*/ 744 w 21600"/>
                <a:gd name="T45" fmla="*/ 16200 h 21600"/>
                <a:gd name="T46" fmla="*/ 0 w 21600"/>
                <a:gd name="T47" fmla="*/ 13885 h 21600"/>
                <a:gd name="T48" fmla="*/ 0 w 21600"/>
                <a:gd name="T49" fmla="*/ 11571 h 21600"/>
                <a:gd name="T50" fmla="*/ 0 w 21600"/>
                <a:gd name="T51" fmla="*/ 9256 h 21600"/>
                <a:gd name="T52" fmla="*/ 744 w 21600"/>
                <a:gd name="T53" fmla="*/ 6942 h 21600"/>
                <a:gd name="T54" fmla="*/ 1489 w 21600"/>
                <a:gd name="T55" fmla="*/ 5400 h 21600"/>
                <a:gd name="T56" fmla="*/ 2979 w 21600"/>
                <a:gd name="T57" fmla="*/ 3085 h 21600"/>
                <a:gd name="T58" fmla="*/ 4468 w 21600"/>
                <a:gd name="T59" fmla="*/ 1542 h 21600"/>
                <a:gd name="T60" fmla="*/ 6703 w 21600"/>
                <a:gd name="T61" fmla="*/ 771 h 21600"/>
                <a:gd name="T62" fmla="*/ 8192 w 21600"/>
                <a:gd name="T6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600" h="21600">
                  <a:moveTo>
                    <a:pt x="8937" y="0"/>
                  </a:moveTo>
                  <a:lnTo>
                    <a:pt x="10427" y="0"/>
                  </a:lnTo>
                  <a:lnTo>
                    <a:pt x="11172" y="0"/>
                  </a:lnTo>
                  <a:lnTo>
                    <a:pt x="12661" y="0"/>
                  </a:lnTo>
                  <a:lnTo>
                    <a:pt x="13406" y="0"/>
                  </a:lnTo>
                  <a:lnTo>
                    <a:pt x="14896" y="771"/>
                  </a:lnTo>
                  <a:lnTo>
                    <a:pt x="15641" y="771"/>
                  </a:lnTo>
                  <a:lnTo>
                    <a:pt x="16385" y="1542"/>
                  </a:lnTo>
                  <a:lnTo>
                    <a:pt x="17875" y="2314"/>
                  </a:lnTo>
                  <a:lnTo>
                    <a:pt x="18620" y="3085"/>
                  </a:lnTo>
                  <a:lnTo>
                    <a:pt x="19365" y="3856"/>
                  </a:lnTo>
                  <a:lnTo>
                    <a:pt x="20110" y="4628"/>
                  </a:lnTo>
                  <a:lnTo>
                    <a:pt x="20110" y="5400"/>
                  </a:lnTo>
                  <a:lnTo>
                    <a:pt x="20110" y="6171"/>
                  </a:lnTo>
                  <a:lnTo>
                    <a:pt x="20855" y="7714"/>
                  </a:lnTo>
                  <a:lnTo>
                    <a:pt x="20855" y="8485"/>
                  </a:lnTo>
                  <a:lnTo>
                    <a:pt x="20855" y="10028"/>
                  </a:lnTo>
                  <a:lnTo>
                    <a:pt x="21600" y="10800"/>
                  </a:lnTo>
                  <a:lnTo>
                    <a:pt x="21600" y="12342"/>
                  </a:lnTo>
                  <a:lnTo>
                    <a:pt x="20855" y="13114"/>
                  </a:lnTo>
                  <a:lnTo>
                    <a:pt x="20855" y="14656"/>
                  </a:lnTo>
                  <a:lnTo>
                    <a:pt x="20110" y="15428"/>
                  </a:lnTo>
                  <a:lnTo>
                    <a:pt x="20110" y="16200"/>
                  </a:lnTo>
                  <a:lnTo>
                    <a:pt x="20110" y="16971"/>
                  </a:lnTo>
                  <a:lnTo>
                    <a:pt x="19365" y="17742"/>
                  </a:lnTo>
                  <a:lnTo>
                    <a:pt x="18620" y="18514"/>
                  </a:lnTo>
                  <a:lnTo>
                    <a:pt x="17875" y="19285"/>
                  </a:lnTo>
                  <a:lnTo>
                    <a:pt x="17130" y="20056"/>
                  </a:lnTo>
                  <a:lnTo>
                    <a:pt x="16385" y="20056"/>
                  </a:lnTo>
                  <a:lnTo>
                    <a:pt x="15641" y="20828"/>
                  </a:lnTo>
                  <a:lnTo>
                    <a:pt x="14151" y="21600"/>
                  </a:lnTo>
                  <a:lnTo>
                    <a:pt x="13406" y="21600"/>
                  </a:lnTo>
                  <a:lnTo>
                    <a:pt x="11916" y="21600"/>
                  </a:lnTo>
                  <a:lnTo>
                    <a:pt x="11172" y="21600"/>
                  </a:lnTo>
                  <a:lnTo>
                    <a:pt x="9682" y="21600"/>
                  </a:lnTo>
                  <a:lnTo>
                    <a:pt x="8937" y="21600"/>
                  </a:lnTo>
                  <a:lnTo>
                    <a:pt x="8192" y="21600"/>
                  </a:lnTo>
                  <a:lnTo>
                    <a:pt x="7448" y="20828"/>
                  </a:lnTo>
                  <a:lnTo>
                    <a:pt x="5958" y="20828"/>
                  </a:lnTo>
                  <a:lnTo>
                    <a:pt x="5213" y="20056"/>
                  </a:lnTo>
                  <a:lnTo>
                    <a:pt x="4468" y="19285"/>
                  </a:lnTo>
                  <a:lnTo>
                    <a:pt x="3724" y="18514"/>
                  </a:lnTo>
                  <a:lnTo>
                    <a:pt x="2234" y="17742"/>
                  </a:lnTo>
                  <a:lnTo>
                    <a:pt x="2234" y="16971"/>
                  </a:lnTo>
                  <a:lnTo>
                    <a:pt x="1489" y="16971"/>
                  </a:lnTo>
                  <a:lnTo>
                    <a:pt x="744" y="16200"/>
                  </a:lnTo>
                  <a:lnTo>
                    <a:pt x="744" y="14656"/>
                  </a:lnTo>
                  <a:lnTo>
                    <a:pt x="0" y="13885"/>
                  </a:lnTo>
                  <a:lnTo>
                    <a:pt x="0" y="13114"/>
                  </a:lnTo>
                  <a:lnTo>
                    <a:pt x="0" y="11571"/>
                  </a:lnTo>
                  <a:lnTo>
                    <a:pt x="0" y="10028"/>
                  </a:lnTo>
                  <a:lnTo>
                    <a:pt x="0" y="9256"/>
                  </a:lnTo>
                  <a:lnTo>
                    <a:pt x="0" y="8485"/>
                  </a:lnTo>
                  <a:lnTo>
                    <a:pt x="744" y="6942"/>
                  </a:lnTo>
                  <a:lnTo>
                    <a:pt x="744" y="6171"/>
                  </a:lnTo>
                  <a:lnTo>
                    <a:pt x="1489" y="5400"/>
                  </a:lnTo>
                  <a:lnTo>
                    <a:pt x="2234" y="3856"/>
                  </a:lnTo>
                  <a:lnTo>
                    <a:pt x="2979" y="3085"/>
                  </a:lnTo>
                  <a:lnTo>
                    <a:pt x="3724" y="2314"/>
                  </a:lnTo>
                  <a:lnTo>
                    <a:pt x="4468" y="1542"/>
                  </a:lnTo>
                  <a:lnTo>
                    <a:pt x="5213" y="1542"/>
                  </a:lnTo>
                  <a:lnTo>
                    <a:pt x="6703" y="771"/>
                  </a:lnTo>
                  <a:lnTo>
                    <a:pt x="7448" y="0"/>
                  </a:lnTo>
                  <a:lnTo>
                    <a:pt x="8192" y="0"/>
                  </a:lnTo>
                  <a:lnTo>
                    <a:pt x="8937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074" name="未知"/>
            <p:cNvSpPr>
              <a:spLocks/>
            </p:cNvSpPr>
            <p:nvPr/>
          </p:nvSpPr>
          <p:spPr bwMode="auto">
            <a:xfrm>
              <a:off x="2785" y="106"/>
              <a:ext cx="61" cy="62"/>
            </a:xfrm>
            <a:custGeom>
              <a:avLst/>
              <a:gdLst>
                <a:gd name="T0" fmla="*/ 10399 w 21600"/>
                <a:gd name="T1" fmla="*/ 0 h 21600"/>
                <a:gd name="T2" fmla="*/ 12799 w 21600"/>
                <a:gd name="T3" fmla="*/ 0 h 21600"/>
                <a:gd name="T4" fmla="*/ 14399 w 21600"/>
                <a:gd name="T5" fmla="*/ 799 h 21600"/>
                <a:gd name="T6" fmla="*/ 15999 w 21600"/>
                <a:gd name="T7" fmla="*/ 1599 h 21600"/>
                <a:gd name="T8" fmla="*/ 18399 w 21600"/>
                <a:gd name="T9" fmla="*/ 2399 h 21600"/>
                <a:gd name="T10" fmla="*/ 19999 w 21600"/>
                <a:gd name="T11" fmla="*/ 4799 h 21600"/>
                <a:gd name="T12" fmla="*/ 20799 w 21600"/>
                <a:gd name="T13" fmla="*/ 6399 h 21600"/>
                <a:gd name="T14" fmla="*/ 21600 w 21600"/>
                <a:gd name="T15" fmla="*/ 7999 h 21600"/>
                <a:gd name="T16" fmla="*/ 21600 w 21600"/>
                <a:gd name="T17" fmla="*/ 10399 h 21600"/>
                <a:gd name="T18" fmla="*/ 21600 w 21600"/>
                <a:gd name="T19" fmla="*/ 12799 h 21600"/>
                <a:gd name="T20" fmla="*/ 20799 w 21600"/>
                <a:gd name="T21" fmla="*/ 15199 h 21600"/>
                <a:gd name="T22" fmla="*/ 19999 w 21600"/>
                <a:gd name="T23" fmla="*/ 17599 h 21600"/>
                <a:gd name="T24" fmla="*/ 18399 w 21600"/>
                <a:gd name="T25" fmla="*/ 18399 h 21600"/>
                <a:gd name="T26" fmla="*/ 16799 w 21600"/>
                <a:gd name="T27" fmla="*/ 19999 h 21600"/>
                <a:gd name="T28" fmla="*/ 15199 w 21600"/>
                <a:gd name="T29" fmla="*/ 20799 h 21600"/>
                <a:gd name="T30" fmla="*/ 13599 w 21600"/>
                <a:gd name="T31" fmla="*/ 21600 h 21600"/>
                <a:gd name="T32" fmla="*/ 11199 w 21600"/>
                <a:gd name="T33" fmla="*/ 21600 h 21600"/>
                <a:gd name="T34" fmla="*/ 8799 w 21600"/>
                <a:gd name="T35" fmla="*/ 21600 h 21600"/>
                <a:gd name="T36" fmla="*/ 6399 w 21600"/>
                <a:gd name="T37" fmla="*/ 20799 h 21600"/>
                <a:gd name="T38" fmla="*/ 3999 w 21600"/>
                <a:gd name="T39" fmla="*/ 19999 h 21600"/>
                <a:gd name="T40" fmla="*/ 3199 w 21600"/>
                <a:gd name="T41" fmla="*/ 19199 h 21600"/>
                <a:gd name="T42" fmla="*/ 1599 w 21600"/>
                <a:gd name="T43" fmla="*/ 17599 h 21600"/>
                <a:gd name="T44" fmla="*/ 799 w 21600"/>
                <a:gd name="T45" fmla="*/ 15999 h 21600"/>
                <a:gd name="T46" fmla="*/ 0 w 21600"/>
                <a:gd name="T47" fmla="*/ 13599 h 21600"/>
                <a:gd name="T48" fmla="*/ 0 w 21600"/>
                <a:gd name="T49" fmla="*/ 11199 h 21600"/>
                <a:gd name="T50" fmla="*/ 0 w 21600"/>
                <a:gd name="T51" fmla="*/ 8799 h 21600"/>
                <a:gd name="T52" fmla="*/ 0 w 21600"/>
                <a:gd name="T53" fmla="*/ 6399 h 21600"/>
                <a:gd name="T54" fmla="*/ 1599 w 21600"/>
                <a:gd name="T55" fmla="*/ 5599 h 21600"/>
                <a:gd name="T56" fmla="*/ 3199 w 21600"/>
                <a:gd name="T57" fmla="*/ 3199 h 21600"/>
                <a:gd name="T58" fmla="*/ 3999 w 21600"/>
                <a:gd name="T59" fmla="*/ 1599 h 21600"/>
                <a:gd name="T60" fmla="*/ 5599 w 21600"/>
                <a:gd name="T61" fmla="*/ 799 h 21600"/>
                <a:gd name="T62" fmla="*/ 7999 w 21600"/>
                <a:gd name="T6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600" h="21600">
                  <a:moveTo>
                    <a:pt x="8799" y="0"/>
                  </a:moveTo>
                  <a:lnTo>
                    <a:pt x="10399" y="0"/>
                  </a:lnTo>
                  <a:lnTo>
                    <a:pt x="11999" y="0"/>
                  </a:lnTo>
                  <a:lnTo>
                    <a:pt x="12799" y="0"/>
                  </a:lnTo>
                  <a:lnTo>
                    <a:pt x="13599" y="0"/>
                  </a:lnTo>
                  <a:lnTo>
                    <a:pt x="14399" y="799"/>
                  </a:lnTo>
                  <a:lnTo>
                    <a:pt x="15199" y="799"/>
                  </a:lnTo>
                  <a:lnTo>
                    <a:pt x="15999" y="1599"/>
                  </a:lnTo>
                  <a:lnTo>
                    <a:pt x="17599" y="2399"/>
                  </a:lnTo>
                  <a:lnTo>
                    <a:pt x="18399" y="2399"/>
                  </a:lnTo>
                  <a:lnTo>
                    <a:pt x="19199" y="3999"/>
                  </a:lnTo>
                  <a:lnTo>
                    <a:pt x="19999" y="4799"/>
                  </a:lnTo>
                  <a:lnTo>
                    <a:pt x="19999" y="5599"/>
                  </a:lnTo>
                  <a:lnTo>
                    <a:pt x="20799" y="6399"/>
                  </a:lnTo>
                  <a:lnTo>
                    <a:pt x="21600" y="7199"/>
                  </a:lnTo>
                  <a:lnTo>
                    <a:pt x="21600" y="7999"/>
                  </a:lnTo>
                  <a:lnTo>
                    <a:pt x="21600" y="8799"/>
                  </a:lnTo>
                  <a:lnTo>
                    <a:pt x="21600" y="10399"/>
                  </a:lnTo>
                  <a:lnTo>
                    <a:pt x="21600" y="11999"/>
                  </a:lnTo>
                  <a:lnTo>
                    <a:pt x="21600" y="12799"/>
                  </a:lnTo>
                  <a:lnTo>
                    <a:pt x="21600" y="13599"/>
                  </a:lnTo>
                  <a:lnTo>
                    <a:pt x="20799" y="15199"/>
                  </a:lnTo>
                  <a:lnTo>
                    <a:pt x="20799" y="15999"/>
                  </a:lnTo>
                  <a:lnTo>
                    <a:pt x="19999" y="17599"/>
                  </a:lnTo>
                  <a:lnTo>
                    <a:pt x="19199" y="17599"/>
                  </a:lnTo>
                  <a:lnTo>
                    <a:pt x="18399" y="18399"/>
                  </a:lnTo>
                  <a:lnTo>
                    <a:pt x="17599" y="19199"/>
                  </a:lnTo>
                  <a:lnTo>
                    <a:pt x="16799" y="19999"/>
                  </a:lnTo>
                  <a:lnTo>
                    <a:pt x="15999" y="19999"/>
                  </a:lnTo>
                  <a:lnTo>
                    <a:pt x="15199" y="20799"/>
                  </a:lnTo>
                  <a:lnTo>
                    <a:pt x="14399" y="21600"/>
                  </a:lnTo>
                  <a:lnTo>
                    <a:pt x="13599" y="21600"/>
                  </a:lnTo>
                  <a:lnTo>
                    <a:pt x="11999" y="21600"/>
                  </a:lnTo>
                  <a:lnTo>
                    <a:pt x="11199" y="21600"/>
                  </a:lnTo>
                  <a:lnTo>
                    <a:pt x="9599" y="21600"/>
                  </a:lnTo>
                  <a:lnTo>
                    <a:pt x="8799" y="21600"/>
                  </a:lnTo>
                  <a:lnTo>
                    <a:pt x="7199" y="21600"/>
                  </a:lnTo>
                  <a:lnTo>
                    <a:pt x="6399" y="20799"/>
                  </a:lnTo>
                  <a:lnTo>
                    <a:pt x="5599" y="20799"/>
                  </a:lnTo>
                  <a:lnTo>
                    <a:pt x="3999" y="19999"/>
                  </a:lnTo>
                  <a:lnTo>
                    <a:pt x="3199" y="19199"/>
                  </a:lnTo>
                  <a:lnTo>
                    <a:pt x="3199" y="19199"/>
                  </a:lnTo>
                  <a:lnTo>
                    <a:pt x="2399" y="17599"/>
                  </a:lnTo>
                  <a:lnTo>
                    <a:pt x="1599" y="17599"/>
                  </a:lnTo>
                  <a:lnTo>
                    <a:pt x="1599" y="16799"/>
                  </a:lnTo>
                  <a:lnTo>
                    <a:pt x="799" y="15999"/>
                  </a:lnTo>
                  <a:lnTo>
                    <a:pt x="0" y="14399"/>
                  </a:lnTo>
                  <a:lnTo>
                    <a:pt x="0" y="13599"/>
                  </a:lnTo>
                  <a:lnTo>
                    <a:pt x="0" y="12799"/>
                  </a:lnTo>
                  <a:lnTo>
                    <a:pt x="0" y="11199"/>
                  </a:lnTo>
                  <a:lnTo>
                    <a:pt x="0" y="9599"/>
                  </a:lnTo>
                  <a:lnTo>
                    <a:pt x="0" y="8799"/>
                  </a:lnTo>
                  <a:lnTo>
                    <a:pt x="0" y="7999"/>
                  </a:lnTo>
                  <a:lnTo>
                    <a:pt x="0" y="6399"/>
                  </a:lnTo>
                  <a:lnTo>
                    <a:pt x="799" y="6399"/>
                  </a:lnTo>
                  <a:lnTo>
                    <a:pt x="1599" y="5599"/>
                  </a:lnTo>
                  <a:lnTo>
                    <a:pt x="2399" y="3999"/>
                  </a:lnTo>
                  <a:lnTo>
                    <a:pt x="3199" y="3199"/>
                  </a:lnTo>
                  <a:lnTo>
                    <a:pt x="3199" y="2399"/>
                  </a:lnTo>
                  <a:lnTo>
                    <a:pt x="3999" y="1599"/>
                  </a:lnTo>
                  <a:lnTo>
                    <a:pt x="4799" y="1599"/>
                  </a:lnTo>
                  <a:lnTo>
                    <a:pt x="5599" y="799"/>
                  </a:lnTo>
                  <a:lnTo>
                    <a:pt x="7199" y="0"/>
                  </a:lnTo>
                  <a:lnTo>
                    <a:pt x="7999" y="0"/>
                  </a:lnTo>
                  <a:lnTo>
                    <a:pt x="8799" y="0"/>
                  </a:lnTo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075" name="未知"/>
            <p:cNvSpPr>
              <a:spLocks/>
            </p:cNvSpPr>
            <p:nvPr/>
          </p:nvSpPr>
          <p:spPr bwMode="auto">
            <a:xfrm>
              <a:off x="0" y="2560"/>
              <a:ext cx="64" cy="61"/>
            </a:xfrm>
            <a:custGeom>
              <a:avLst/>
              <a:gdLst>
                <a:gd name="T0" fmla="*/ 10028 w 21600"/>
                <a:gd name="T1" fmla="*/ 0 h 21600"/>
                <a:gd name="T2" fmla="*/ 12342 w 21600"/>
                <a:gd name="T3" fmla="*/ 0 h 21600"/>
                <a:gd name="T4" fmla="*/ 14656 w 21600"/>
                <a:gd name="T5" fmla="*/ 799 h 21600"/>
                <a:gd name="T6" fmla="*/ 16971 w 21600"/>
                <a:gd name="T7" fmla="*/ 1599 h 21600"/>
                <a:gd name="T8" fmla="*/ 18514 w 21600"/>
                <a:gd name="T9" fmla="*/ 3199 h 21600"/>
                <a:gd name="T10" fmla="*/ 20056 w 21600"/>
                <a:gd name="T11" fmla="*/ 3999 h 21600"/>
                <a:gd name="T12" fmla="*/ 20828 w 21600"/>
                <a:gd name="T13" fmla="*/ 5599 h 21600"/>
                <a:gd name="T14" fmla="*/ 21600 w 21600"/>
                <a:gd name="T15" fmla="*/ 7999 h 21600"/>
                <a:gd name="T16" fmla="*/ 21600 w 21600"/>
                <a:gd name="T17" fmla="*/ 10399 h 21600"/>
                <a:gd name="T18" fmla="*/ 21600 w 21600"/>
                <a:gd name="T19" fmla="*/ 12799 h 21600"/>
                <a:gd name="T20" fmla="*/ 20828 w 21600"/>
                <a:gd name="T21" fmla="*/ 14399 h 21600"/>
                <a:gd name="T22" fmla="*/ 20056 w 21600"/>
                <a:gd name="T23" fmla="*/ 16799 h 21600"/>
                <a:gd name="T24" fmla="*/ 18514 w 21600"/>
                <a:gd name="T25" fmla="*/ 18399 h 21600"/>
                <a:gd name="T26" fmla="*/ 16971 w 21600"/>
                <a:gd name="T27" fmla="*/ 19999 h 21600"/>
                <a:gd name="T28" fmla="*/ 15428 w 21600"/>
                <a:gd name="T29" fmla="*/ 20799 h 21600"/>
                <a:gd name="T30" fmla="*/ 13114 w 21600"/>
                <a:gd name="T31" fmla="*/ 21600 h 21600"/>
                <a:gd name="T32" fmla="*/ 10800 w 21600"/>
                <a:gd name="T33" fmla="*/ 21600 h 21600"/>
                <a:gd name="T34" fmla="*/ 8485 w 21600"/>
                <a:gd name="T35" fmla="*/ 21600 h 21600"/>
                <a:gd name="T36" fmla="*/ 6942 w 21600"/>
                <a:gd name="T37" fmla="*/ 21600 h 21600"/>
                <a:gd name="T38" fmla="*/ 4628 w 21600"/>
                <a:gd name="T39" fmla="*/ 19999 h 21600"/>
                <a:gd name="T40" fmla="*/ 3085 w 21600"/>
                <a:gd name="T41" fmla="*/ 18399 h 21600"/>
                <a:gd name="T42" fmla="*/ 1542 w 21600"/>
                <a:gd name="T43" fmla="*/ 16799 h 21600"/>
                <a:gd name="T44" fmla="*/ 771 w 21600"/>
                <a:gd name="T45" fmla="*/ 15199 h 21600"/>
                <a:gd name="T46" fmla="*/ 0 w 21600"/>
                <a:gd name="T47" fmla="*/ 13599 h 21600"/>
                <a:gd name="T48" fmla="*/ 0 w 21600"/>
                <a:gd name="T49" fmla="*/ 11199 h 21600"/>
                <a:gd name="T50" fmla="*/ 0 w 21600"/>
                <a:gd name="T51" fmla="*/ 8799 h 21600"/>
                <a:gd name="T52" fmla="*/ 0 w 21600"/>
                <a:gd name="T53" fmla="*/ 6399 h 21600"/>
                <a:gd name="T54" fmla="*/ 1542 w 21600"/>
                <a:gd name="T55" fmla="*/ 3999 h 21600"/>
                <a:gd name="T56" fmla="*/ 2314 w 21600"/>
                <a:gd name="T57" fmla="*/ 3199 h 21600"/>
                <a:gd name="T58" fmla="*/ 4628 w 21600"/>
                <a:gd name="T59" fmla="*/ 1599 h 21600"/>
                <a:gd name="T60" fmla="*/ 6171 w 21600"/>
                <a:gd name="T61" fmla="*/ 799 h 21600"/>
                <a:gd name="T62" fmla="*/ 7714 w 21600"/>
                <a:gd name="T6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600" h="21600">
                  <a:moveTo>
                    <a:pt x="9256" y="0"/>
                  </a:moveTo>
                  <a:lnTo>
                    <a:pt x="10028" y="0"/>
                  </a:lnTo>
                  <a:lnTo>
                    <a:pt x="11571" y="0"/>
                  </a:lnTo>
                  <a:lnTo>
                    <a:pt x="12342" y="0"/>
                  </a:lnTo>
                  <a:lnTo>
                    <a:pt x="13114" y="0"/>
                  </a:lnTo>
                  <a:lnTo>
                    <a:pt x="14656" y="799"/>
                  </a:lnTo>
                  <a:lnTo>
                    <a:pt x="15428" y="799"/>
                  </a:lnTo>
                  <a:lnTo>
                    <a:pt x="16971" y="1599"/>
                  </a:lnTo>
                  <a:lnTo>
                    <a:pt x="17742" y="2399"/>
                  </a:lnTo>
                  <a:lnTo>
                    <a:pt x="18514" y="3199"/>
                  </a:lnTo>
                  <a:lnTo>
                    <a:pt x="19285" y="3199"/>
                  </a:lnTo>
                  <a:lnTo>
                    <a:pt x="20056" y="3999"/>
                  </a:lnTo>
                  <a:lnTo>
                    <a:pt x="20056" y="4799"/>
                  </a:lnTo>
                  <a:lnTo>
                    <a:pt x="20828" y="5599"/>
                  </a:lnTo>
                  <a:lnTo>
                    <a:pt x="21600" y="7199"/>
                  </a:lnTo>
                  <a:lnTo>
                    <a:pt x="21600" y="7999"/>
                  </a:lnTo>
                  <a:lnTo>
                    <a:pt x="21600" y="8799"/>
                  </a:lnTo>
                  <a:lnTo>
                    <a:pt x="21600" y="10399"/>
                  </a:lnTo>
                  <a:lnTo>
                    <a:pt x="21600" y="11999"/>
                  </a:lnTo>
                  <a:lnTo>
                    <a:pt x="21600" y="12799"/>
                  </a:lnTo>
                  <a:lnTo>
                    <a:pt x="21600" y="14399"/>
                  </a:lnTo>
                  <a:lnTo>
                    <a:pt x="20828" y="14399"/>
                  </a:lnTo>
                  <a:lnTo>
                    <a:pt x="20828" y="15199"/>
                  </a:lnTo>
                  <a:lnTo>
                    <a:pt x="20056" y="16799"/>
                  </a:lnTo>
                  <a:lnTo>
                    <a:pt x="19285" y="17599"/>
                  </a:lnTo>
                  <a:lnTo>
                    <a:pt x="18514" y="18399"/>
                  </a:lnTo>
                  <a:lnTo>
                    <a:pt x="17742" y="19199"/>
                  </a:lnTo>
                  <a:lnTo>
                    <a:pt x="16971" y="19999"/>
                  </a:lnTo>
                  <a:lnTo>
                    <a:pt x="16200" y="19999"/>
                  </a:lnTo>
                  <a:lnTo>
                    <a:pt x="15428" y="20799"/>
                  </a:lnTo>
                  <a:lnTo>
                    <a:pt x="13885" y="21600"/>
                  </a:lnTo>
                  <a:lnTo>
                    <a:pt x="13114" y="21600"/>
                  </a:lnTo>
                  <a:lnTo>
                    <a:pt x="12342" y="21600"/>
                  </a:lnTo>
                  <a:lnTo>
                    <a:pt x="10800" y="21600"/>
                  </a:lnTo>
                  <a:lnTo>
                    <a:pt x="9256" y="21600"/>
                  </a:lnTo>
                  <a:lnTo>
                    <a:pt x="8485" y="21600"/>
                  </a:lnTo>
                  <a:lnTo>
                    <a:pt x="6942" y="21600"/>
                  </a:lnTo>
                  <a:lnTo>
                    <a:pt x="6942" y="21600"/>
                  </a:lnTo>
                  <a:lnTo>
                    <a:pt x="6171" y="20799"/>
                  </a:lnTo>
                  <a:lnTo>
                    <a:pt x="4628" y="19999"/>
                  </a:lnTo>
                  <a:lnTo>
                    <a:pt x="3856" y="19199"/>
                  </a:lnTo>
                  <a:lnTo>
                    <a:pt x="3085" y="18399"/>
                  </a:lnTo>
                  <a:lnTo>
                    <a:pt x="2314" y="18399"/>
                  </a:lnTo>
                  <a:lnTo>
                    <a:pt x="1542" y="16799"/>
                  </a:lnTo>
                  <a:lnTo>
                    <a:pt x="1542" y="15999"/>
                  </a:lnTo>
                  <a:lnTo>
                    <a:pt x="771" y="15199"/>
                  </a:lnTo>
                  <a:lnTo>
                    <a:pt x="0" y="14399"/>
                  </a:lnTo>
                  <a:lnTo>
                    <a:pt x="0" y="13599"/>
                  </a:lnTo>
                  <a:lnTo>
                    <a:pt x="0" y="11999"/>
                  </a:lnTo>
                  <a:lnTo>
                    <a:pt x="0" y="11199"/>
                  </a:lnTo>
                  <a:lnTo>
                    <a:pt x="0" y="9599"/>
                  </a:lnTo>
                  <a:lnTo>
                    <a:pt x="0" y="8799"/>
                  </a:lnTo>
                  <a:lnTo>
                    <a:pt x="0" y="7199"/>
                  </a:lnTo>
                  <a:lnTo>
                    <a:pt x="0" y="6399"/>
                  </a:lnTo>
                  <a:lnTo>
                    <a:pt x="771" y="5599"/>
                  </a:lnTo>
                  <a:lnTo>
                    <a:pt x="1542" y="3999"/>
                  </a:lnTo>
                  <a:lnTo>
                    <a:pt x="2314" y="3199"/>
                  </a:lnTo>
                  <a:lnTo>
                    <a:pt x="2314" y="3199"/>
                  </a:lnTo>
                  <a:lnTo>
                    <a:pt x="3085" y="2399"/>
                  </a:lnTo>
                  <a:lnTo>
                    <a:pt x="4628" y="1599"/>
                  </a:lnTo>
                  <a:lnTo>
                    <a:pt x="5400" y="1599"/>
                  </a:lnTo>
                  <a:lnTo>
                    <a:pt x="6171" y="799"/>
                  </a:lnTo>
                  <a:lnTo>
                    <a:pt x="6942" y="0"/>
                  </a:lnTo>
                  <a:lnTo>
                    <a:pt x="7714" y="0"/>
                  </a:lnTo>
                  <a:lnTo>
                    <a:pt x="9256" y="0"/>
                  </a:lnTo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076" name="未知"/>
            <p:cNvSpPr>
              <a:spLocks/>
            </p:cNvSpPr>
            <p:nvPr/>
          </p:nvSpPr>
          <p:spPr bwMode="auto">
            <a:xfrm>
              <a:off x="4588" y="1072"/>
              <a:ext cx="64" cy="62"/>
            </a:xfrm>
            <a:custGeom>
              <a:avLst/>
              <a:gdLst>
                <a:gd name="T0" fmla="*/ 10028 w 21600"/>
                <a:gd name="T1" fmla="*/ 0 h 21600"/>
                <a:gd name="T2" fmla="*/ 12342 w 21600"/>
                <a:gd name="T3" fmla="*/ 0 h 21600"/>
                <a:gd name="T4" fmla="*/ 14656 w 21600"/>
                <a:gd name="T5" fmla="*/ 799 h 21600"/>
                <a:gd name="T6" fmla="*/ 16200 w 21600"/>
                <a:gd name="T7" fmla="*/ 1599 h 21600"/>
                <a:gd name="T8" fmla="*/ 18514 w 21600"/>
                <a:gd name="T9" fmla="*/ 3199 h 21600"/>
                <a:gd name="T10" fmla="*/ 20056 w 21600"/>
                <a:gd name="T11" fmla="*/ 4799 h 21600"/>
                <a:gd name="T12" fmla="*/ 20828 w 21600"/>
                <a:gd name="T13" fmla="*/ 6399 h 21600"/>
                <a:gd name="T14" fmla="*/ 21600 w 21600"/>
                <a:gd name="T15" fmla="*/ 8799 h 21600"/>
                <a:gd name="T16" fmla="*/ 21600 w 21600"/>
                <a:gd name="T17" fmla="*/ 10399 h 21600"/>
                <a:gd name="T18" fmla="*/ 21600 w 21600"/>
                <a:gd name="T19" fmla="*/ 12799 h 21600"/>
                <a:gd name="T20" fmla="*/ 21600 w 21600"/>
                <a:gd name="T21" fmla="*/ 15199 h 21600"/>
                <a:gd name="T22" fmla="*/ 20056 w 21600"/>
                <a:gd name="T23" fmla="*/ 16799 h 21600"/>
                <a:gd name="T24" fmla="*/ 18514 w 21600"/>
                <a:gd name="T25" fmla="*/ 19199 h 21600"/>
                <a:gd name="T26" fmla="*/ 16971 w 21600"/>
                <a:gd name="T27" fmla="*/ 20799 h 21600"/>
                <a:gd name="T28" fmla="*/ 15428 w 21600"/>
                <a:gd name="T29" fmla="*/ 21600 h 21600"/>
                <a:gd name="T30" fmla="*/ 13114 w 21600"/>
                <a:gd name="T31" fmla="*/ 21600 h 21600"/>
                <a:gd name="T32" fmla="*/ 10800 w 21600"/>
                <a:gd name="T33" fmla="*/ 21600 h 21600"/>
                <a:gd name="T34" fmla="*/ 8485 w 21600"/>
                <a:gd name="T35" fmla="*/ 21600 h 21600"/>
                <a:gd name="T36" fmla="*/ 6942 w 21600"/>
                <a:gd name="T37" fmla="*/ 21600 h 21600"/>
                <a:gd name="T38" fmla="*/ 4628 w 21600"/>
                <a:gd name="T39" fmla="*/ 20799 h 21600"/>
                <a:gd name="T40" fmla="*/ 3085 w 21600"/>
                <a:gd name="T41" fmla="*/ 19199 h 21600"/>
                <a:gd name="T42" fmla="*/ 1542 w 21600"/>
                <a:gd name="T43" fmla="*/ 17599 h 21600"/>
                <a:gd name="T44" fmla="*/ 771 w 21600"/>
                <a:gd name="T45" fmla="*/ 15999 h 21600"/>
                <a:gd name="T46" fmla="*/ 0 w 21600"/>
                <a:gd name="T47" fmla="*/ 13599 h 21600"/>
                <a:gd name="T48" fmla="*/ 0 w 21600"/>
                <a:gd name="T49" fmla="*/ 11199 h 21600"/>
                <a:gd name="T50" fmla="*/ 0 w 21600"/>
                <a:gd name="T51" fmla="*/ 9599 h 21600"/>
                <a:gd name="T52" fmla="*/ 0 w 21600"/>
                <a:gd name="T53" fmla="*/ 7199 h 21600"/>
                <a:gd name="T54" fmla="*/ 1542 w 21600"/>
                <a:gd name="T55" fmla="*/ 4799 h 21600"/>
                <a:gd name="T56" fmla="*/ 3085 w 21600"/>
                <a:gd name="T57" fmla="*/ 3199 h 21600"/>
                <a:gd name="T58" fmla="*/ 4628 w 21600"/>
                <a:gd name="T59" fmla="*/ 1599 h 21600"/>
                <a:gd name="T60" fmla="*/ 6171 w 21600"/>
                <a:gd name="T61" fmla="*/ 799 h 21600"/>
                <a:gd name="T62" fmla="*/ 7714 w 21600"/>
                <a:gd name="T6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600" h="21600">
                  <a:moveTo>
                    <a:pt x="8485" y="0"/>
                  </a:moveTo>
                  <a:lnTo>
                    <a:pt x="10028" y="0"/>
                  </a:lnTo>
                  <a:lnTo>
                    <a:pt x="11571" y="0"/>
                  </a:lnTo>
                  <a:lnTo>
                    <a:pt x="12342" y="0"/>
                  </a:lnTo>
                  <a:lnTo>
                    <a:pt x="13114" y="0"/>
                  </a:lnTo>
                  <a:lnTo>
                    <a:pt x="14656" y="799"/>
                  </a:lnTo>
                  <a:lnTo>
                    <a:pt x="15428" y="799"/>
                  </a:lnTo>
                  <a:lnTo>
                    <a:pt x="16200" y="1599"/>
                  </a:lnTo>
                  <a:lnTo>
                    <a:pt x="17742" y="2399"/>
                  </a:lnTo>
                  <a:lnTo>
                    <a:pt x="18514" y="3199"/>
                  </a:lnTo>
                  <a:lnTo>
                    <a:pt x="19285" y="3199"/>
                  </a:lnTo>
                  <a:lnTo>
                    <a:pt x="20056" y="4799"/>
                  </a:lnTo>
                  <a:lnTo>
                    <a:pt x="20056" y="5599"/>
                  </a:lnTo>
                  <a:lnTo>
                    <a:pt x="20828" y="6399"/>
                  </a:lnTo>
                  <a:lnTo>
                    <a:pt x="21600" y="7999"/>
                  </a:lnTo>
                  <a:lnTo>
                    <a:pt x="21600" y="8799"/>
                  </a:lnTo>
                  <a:lnTo>
                    <a:pt x="21600" y="9599"/>
                  </a:lnTo>
                  <a:lnTo>
                    <a:pt x="21600" y="10399"/>
                  </a:lnTo>
                  <a:lnTo>
                    <a:pt x="21600" y="11999"/>
                  </a:lnTo>
                  <a:lnTo>
                    <a:pt x="21600" y="12799"/>
                  </a:lnTo>
                  <a:lnTo>
                    <a:pt x="21600" y="13599"/>
                  </a:lnTo>
                  <a:lnTo>
                    <a:pt x="21600" y="15199"/>
                  </a:lnTo>
                  <a:lnTo>
                    <a:pt x="20828" y="15999"/>
                  </a:lnTo>
                  <a:lnTo>
                    <a:pt x="20056" y="16799"/>
                  </a:lnTo>
                  <a:lnTo>
                    <a:pt x="19285" y="18399"/>
                  </a:lnTo>
                  <a:lnTo>
                    <a:pt x="18514" y="19199"/>
                  </a:lnTo>
                  <a:lnTo>
                    <a:pt x="18514" y="19999"/>
                  </a:lnTo>
                  <a:lnTo>
                    <a:pt x="16971" y="20799"/>
                  </a:lnTo>
                  <a:lnTo>
                    <a:pt x="16200" y="20799"/>
                  </a:lnTo>
                  <a:lnTo>
                    <a:pt x="15428" y="21600"/>
                  </a:lnTo>
                  <a:lnTo>
                    <a:pt x="13885" y="21600"/>
                  </a:lnTo>
                  <a:lnTo>
                    <a:pt x="13114" y="21600"/>
                  </a:lnTo>
                  <a:lnTo>
                    <a:pt x="11571" y="21600"/>
                  </a:lnTo>
                  <a:lnTo>
                    <a:pt x="10800" y="21600"/>
                  </a:lnTo>
                  <a:lnTo>
                    <a:pt x="9256" y="21600"/>
                  </a:lnTo>
                  <a:lnTo>
                    <a:pt x="8485" y="21600"/>
                  </a:lnTo>
                  <a:lnTo>
                    <a:pt x="6942" y="21600"/>
                  </a:lnTo>
                  <a:lnTo>
                    <a:pt x="6942" y="21600"/>
                  </a:lnTo>
                  <a:lnTo>
                    <a:pt x="6171" y="21600"/>
                  </a:lnTo>
                  <a:lnTo>
                    <a:pt x="4628" y="20799"/>
                  </a:lnTo>
                  <a:lnTo>
                    <a:pt x="3856" y="19999"/>
                  </a:lnTo>
                  <a:lnTo>
                    <a:pt x="3085" y="19199"/>
                  </a:lnTo>
                  <a:lnTo>
                    <a:pt x="2314" y="18399"/>
                  </a:lnTo>
                  <a:lnTo>
                    <a:pt x="1542" y="17599"/>
                  </a:lnTo>
                  <a:lnTo>
                    <a:pt x="1542" y="16799"/>
                  </a:lnTo>
                  <a:lnTo>
                    <a:pt x="771" y="15999"/>
                  </a:lnTo>
                  <a:lnTo>
                    <a:pt x="0" y="14399"/>
                  </a:lnTo>
                  <a:lnTo>
                    <a:pt x="0" y="13599"/>
                  </a:lnTo>
                  <a:lnTo>
                    <a:pt x="0" y="11999"/>
                  </a:lnTo>
                  <a:lnTo>
                    <a:pt x="0" y="11199"/>
                  </a:lnTo>
                  <a:lnTo>
                    <a:pt x="0" y="10399"/>
                  </a:lnTo>
                  <a:lnTo>
                    <a:pt x="0" y="9599"/>
                  </a:lnTo>
                  <a:lnTo>
                    <a:pt x="0" y="7999"/>
                  </a:lnTo>
                  <a:lnTo>
                    <a:pt x="0" y="7199"/>
                  </a:lnTo>
                  <a:lnTo>
                    <a:pt x="771" y="6399"/>
                  </a:lnTo>
                  <a:lnTo>
                    <a:pt x="1542" y="4799"/>
                  </a:lnTo>
                  <a:lnTo>
                    <a:pt x="2314" y="3999"/>
                  </a:lnTo>
                  <a:lnTo>
                    <a:pt x="3085" y="3199"/>
                  </a:lnTo>
                  <a:lnTo>
                    <a:pt x="3085" y="2399"/>
                  </a:lnTo>
                  <a:lnTo>
                    <a:pt x="4628" y="1599"/>
                  </a:lnTo>
                  <a:lnTo>
                    <a:pt x="5400" y="1599"/>
                  </a:lnTo>
                  <a:lnTo>
                    <a:pt x="6171" y="799"/>
                  </a:lnTo>
                  <a:lnTo>
                    <a:pt x="6942" y="0"/>
                  </a:lnTo>
                  <a:lnTo>
                    <a:pt x="7714" y="0"/>
                  </a:lnTo>
                  <a:lnTo>
                    <a:pt x="8485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077" name="未知"/>
            <p:cNvSpPr>
              <a:spLocks/>
            </p:cNvSpPr>
            <p:nvPr/>
          </p:nvSpPr>
          <p:spPr bwMode="auto">
            <a:xfrm>
              <a:off x="4125" y="696"/>
              <a:ext cx="64" cy="61"/>
            </a:xfrm>
            <a:custGeom>
              <a:avLst/>
              <a:gdLst>
                <a:gd name="T0" fmla="*/ 10800 w 21600"/>
                <a:gd name="T1" fmla="*/ 0 h 21600"/>
                <a:gd name="T2" fmla="*/ 13114 w 21600"/>
                <a:gd name="T3" fmla="*/ 0 h 21600"/>
                <a:gd name="T4" fmla="*/ 15428 w 21600"/>
                <a:gd name="T5" fmla="*/ 799 h 21600"/>
                <a:gd name="T6" fmla="*/ 16200 w 21600"/>
                <a:gd name="T7" fmla="*/ 1599 h 21600"/>
                <a:gd name="T8" fmla="*/ 18514 w 21600"/>
                <a:gd name="T9" fmla="*/ 3199 h 21600"/>
                <a:gd name="T10" fmla="*/ 20056 w 21600"/>
                <a:gd name="T11" fmla="*/ 4799 h 21600"/>
                <a:gd name="T12" fmla="*/ 20828 w 21600"/>
                <a:gd name="T13" fmla="*/ 6399 h 21600"/>
                <a:gd name="T14" fmla="*/ 21600 w 21600"/>
                <a:gd name="T15" fmla="*/ 7999 h 21600"/>
                <a:gd name="T16" fmla="*/ 21600 w 21600"/>
                <a:gd name="T17" fmla="*/ 10399 h 21600"/>
                <a:gd name="T18" fmla="*/ 21600 w 21600"/>
                <a:gd name="T19" fmla="*/ 12799 h 21600"/>
                <a:gd name="T20" fmla="*/ 20828 w 21600"/>
                <a:gd name="T21" fmla="*/ 15199 h 21600"/>
                <a:gd name="T22" fmla="*/ 20056 w 21600"/>
                <a:gd name="T23" fmla="*/ 16799 h 21600"/>
                <a:gd name="T24" fmla="*/ 18514 w 21600"/>
                <a:gd name="T25" fmla="*/ 18399 h 21600"/>
                <a:gd name="T26" fmla="*/ 16971 w 21600"/>
                <a:gd name="T27" fmla="*/ 19999 h 21600"/>
                <a:gd name="T28" fmla="*/ 16200 w 21600"/>
                <a:gd name="T29" fmla="*/ 20799 h 21600"/>
                <a:gd name="T30" fmla="*/ 13885 w 21600"/>
                <a:gd name="T31" fmla="*/ 21600 h 21600"/>
                <a:gd name="T32" fmla="*/ 11571 w 21600"/>
                <a:gd name="T33" fmla="*/ 21600 h 21600"/>
                <a:gd name="T34" fmla="*/ 9256 w 21600"/>
                <a:gd name="T35" fmla="*/ 21600 h 21600"/>
                <a:gd name="T36" fmla="*/ 6942 w 21600"/>
                <a:gd name="T37" fmla="*/ 21600 h 21600"/>
                <a:gd name="T38" fmla="*/ 4628 w 21600"/>
                <a:gd name="T39" fmla="*/ 19999 h 21600"/>
                <a:gd name="T40" fmla="*/ 3085 w 21600"/>
                <a:gd name="T41" fmla="*/ 18399 h 21600"/>
                <a:gd name="T42" fmla="*/ 1542 w 21600"/>
                <a:gd name="T43" fmla="*/ 17599 h 21600"/>
                <a:gd name="T44" fmla="*/ 771 w 21600"/>
                <a:gd name="T45" fmla="*/ 15999 h 21600"/>
                <a:gd name="T46" fmla="*/ 0 w 21600"/>
                <a:gd name="T47" fmla="*/ 13599 h 21600"/>
                <a:gd name="T48" fmla="*/ 0 w 21600"/>
                <a:gd name="T49" fmla="*/ 11199 h 21600"/>
                <a:gd name="T50" fmla="*/ 0 w 21600"/>
                <a:gd name="T51" fmla="*/ 8799 h 21600"/>
                <a:gd name="T52" fmla="*/ 771 w 21600"/>
                <a:gd name="T53" fmla="*/ 6399 h 21600"/>
                <a:gd name="T54" fmla="*/ 1542 w 21600"/>
                <a:gd name="T55" fmla="*/ 4799 h 21600"/>
                <a:gd name="T56" fmla="*/ 3085 w 21600"/>
                <a:gd name="T57" fmla="*/ 3199 h 21600"/>
                <a:gd name="T58" fmla="*/ 4628 w 21600"/>
                <a:gd name="T59" fmla="*/ 1599 h 21600"/>
                <a:gd name="T60" fmla="*/ 6171 w 21600"/>
                <a:gd name="T61" fmla="*/ 799 h 21600"/>
                <a:gd name="T62" fmla="*/ 8485 w 21600"/>
                <a:gd name="T6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600" h="21600">
                  <a:moveTo>
                    <a:pt x="9256" y="0"/>
                  </a:moveTo>
                  <a:lnTo>
                    <a:pt x="10800" y="0"/>
                  </a:lnTo>
                  <a:lnTo>
                    <a:pt x="12342" y="0"/>
                  </a:lnTo>
                  <a:lnTo>
                    <a:pt x="13114" y="0"/>
                  </a:lnTo>
                  <a:lnTo>
                    <a:pt x="13885" y="0"/>
                  </a:lnTo>
                  <a:lnTo>
                    <a:pt x="15428" y="799"/>
                  </a:lnTo>
                  <a:lnTo>
                    <a:pt x="16200" y="799"/>
                  </a:lnTo>
                  <a:lnTo>
                    <a:pt x="16200" y="1599"/>
                  </a:lnTo>
                  <a:lnTo>
                    <a:pt x="17742" y="2399"/>
                  </a:lnTo>
                  <a:lnTo>
                    <a:pt x="18514" y="3199"/>
                  </a:lnTo>
                  <a:lnTo>
                    <a:pt x="19285" y="3999"/>
                  </a:lnTo>
                  <a:lnTo>
                    <a:pt x="20056" y="4799"/>
                  </a:lnTo>
                  <a:lnTo>
                    <a:pt x="20056" y="5599"/>
                  </a:lnTo>
                  <a:lnTo>
                    <a:pt x="20828" y="6399"/>
                  </a:lnTo>
                  <a:lnTo>
                    <a:pt x="21600" y="7199"/>
                  </a:lnTo>
                  <a:lnTo>
                    <a:pt x="21600" y="7999"/>
                  </a:lnTo>
                  <a:lnTo>
                    <a:pt x="21600" y="8799"/>
                  </a:lnTo>
                  <a:lnTo>
                    <a:pt x="21600" y="10399"/>
                  </a:lnTo>
                  <a:lnTo>
                    <a:pt x="21600" y="11999"/>
                  </a:lnTo>
                  <a:lnTo>
                    <a:pt x="21600" y="12799"/>
                  </a:lnTo>
                  <a:lnTo>
                    <a:pt x="21600" y="13599"/>
                  </a:lnTo>
                  <a:lnTo>
                    <a:pt x="20828" y="15199"/>
                  </a:lnTo>
                  <a:lnTo>
                    <a:pt x="20828" y="15999"/>
                  </a:lnTo>
                  <a:lnTo>
                    <a:pt x="20056" y="16799"/>
                  </a:lnTo>
                  <a:lnTo>
                    <a:pt x="19285" y="17599"/>
                  </a:lnTo>
                  <a:lnTo>
                    <a:pt x="18514" y="18399"/>
                  </a:lnTo>
                  <a:lnTo>
                    <a:pt x="17742" y="19199"/>
                  </a:lnTo>
                  <a:lnTo>
                    <a:pt x="16971" y="19999"/>
                  </a:lnTo>
                  <a:lnTo>
                    <a:pt x="16200" y="19999"/>
                  </a:lnTo>
                  <a:lnTo>
                    <a:pt x="16200" y="20799"/>
                  </a:lnTo>
                  <a:lnTo>
                    <a:pt x="14656" y="21600"/>
                  </a:lnTo>
                  <a:lnTo>
                    <a:pt x="13885" y="21600"/>
                  </a:lnTo>
                  <a:lnTo>
                    <a:pt x="12342" y="21600"/>
                  </a:lnTo>
                  <a:lnTo>
                    <a:pt x="11571" y="21600"/>
                  </a:lnTo>
                  <a:lnTo>
                    <a:pt x="10028" y="21600"/>
                  </a:lnTo>
                  <a:lnTo>
                    <a:pt x="9256" y="21600"/>
                  </a:lnTo>
                  <a:lnTo>
                    <a:pt x="7714" y="21600"/>
                  </a:lnTo>
                  <a:lnTo>
                    <a:pt x="6942" y="21600"/>
                  </a:lnTo>
                  <a:lnTo>
                    <a:pt x="6171" y="20799"/>
                  </a:lnTo>
                  <a:lnTo>
                    <a:pt x="4628" y="19999"/>
                  </a:lnTo>
                  <a:lnTo>
                    <a:pt x="3856" y="19199"/>
                  </a:lnTo>
                  <a:lnTo>
                    <a:pt x="3085" y="18399"/>
                  </a:lnTo>
                  <a:lnTo>
                    <a:pt x="2314" y="18399"/>
                  </a:lnTo>
                  <a:lnTo>
                    <a:pt x="1542" y="17599"/>
                  </a:lnTo>
                  <a:lnTo>
                    <a:pt x="1542" y="16799"/>
                  </a:lnTo>
                  <a:lnTo>
                    <a:pt x="771" y="15999"/>
                  </a:lnTo>
                  <a:lnTo>
                    <a:pt x="0" y="14399"/>
                  </a:lnTo>
                  <a:lnTo>
                    <a:pt x="0" y="13599"/>
                  </a:lnTo>
                  <a:lnTo>
                    <a:pt x="0" y="11999"/>
                  </a:lnTo>
                  <a:lnTo>
                    <a:pt x="0" y="11199"/>
                  </a:lnTo>
                  <a:lnTo>
                    <a:pt x="0" y="9599"/>
                  </a:lnTo>
                  <a:lnTo>
                    <a:pt x="0" y="8799"/>
                  </a:lnTo>
                  <a:lnTo>
                    <a:pt x="0" y="7199"/>
                  </a:lnTo>
                  <a:lnTo>
                    <a:pt x="771" y="6399"/>
                  </a:lnTo>
                  <a:lnTo>
                    <a:pt x="771" y="6399"/>
                  </a:lnTo>
                  <a:lnTo>
                    <a:pt x="1542" y="4799"/>
                  </a:lnTo>
                  <a:lnTo>
                    <a:pt x="2314" y="3999"/>
                  </a:lnTo>
                  <a:lnTo>
                    <a:pt x="3085" y="3199"/>
                  </a:lnTo>
                  <a:lnTo>
                    <a:pt x="3856" y="2399"/>
                  </a:lnTo>
                  <a:lnTo>
                    <a:pt x="4628" y="1599"/>
                  </a:lnTo>
                  <a:lnTo>
                    <a:pt x="5400" y="1599"/>
                  </a:lnTo>
                  <a:lnTo>
                    <a:pt x="6171" y="799"/>
                  </a:lnTo>
                  <a:lnTo>
                    <a:pt x="7714" y="0"/>
                  </a:lnTo>
                  <a:lnTo>
                    <a:pt x="8485" y="0"/>
                  </a:lnTo>
                  <a:lnTo>
                    <a:pt x="9256" y="0"/>
                  </a:lnTo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2078" name="Rectangle 30"/>
          <p:cNvSpPr>
            <a:spLocks noGrp="1" noChangeArrowheads="1"/>
          </p:cNvSpPr>
          <p:nvPr>
            <p:ph type="ctrTitle"/>
          </p:nvPr>
        </p:nvSpPr>
        <p:spPr>
          <a:xfrm>
            <a:off x="1402764" y="3035867"/>
            <a:ext cx="7191890" cy="1466691"/>
          </a:xfrm>
        </p:spPr>
        <p:txBody>
          <a:bodyPr/>
          <a:lstStyle>
            <a:lvl1pPr>
              <a:defRPr sz="4600"/>
            </a:lvl1pPr>
          </a:lstStyle>
          <a:p>
            <a:pPr lvl="0"/>
            <a:r>
              <a:rPr lang="ja-JP" altLang="en-US" noProof="0" smtClean="0"/>
              <a:t>マスター タイトルの書式設定</a:t>
            </a:r>
          </a:p>
        </p:txBody>
      </p:sp>
      <p:sp>
        <p:nvSpPr>
          <p:cNvPr id="2079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1730355" y="4648723"/>
            <a:ext cx="6392232" cy="1295325"/>
          </a:xfrm>
        </p:spPr>
        <p:txBody>
          <a:bodyPr/>
          <a:lstStyle>
            <a:lvl1pPr marL="0" indent="0" algn="ctr">
              <a:buFont typeface="Windings" charset="0"/>
              <a:buNone/>
              <a:defRPr>
                <a:latin typeface="Arial" charset="0"/>
              </a:defRPr>
            </a:lvl1pPr>
          </a:lstStyle>
          <a:p>
            <a:pPr lvl="0"/>
            <a:r>
              <a:rPr lang="ja-JP" altLang="en-US" noProof="0" smtClean="0"/>
              <a:t>マスター サブタイトルの書式設定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70568538"/>
      </p:ext>
    </p:extLst>
  </p:cSld>
  <p:clrMapOvr>
    <a:masterClrMapping/>
  </p:clrMapOvr>
  <p:transition xmlns:p14="http://schemas.microsoft.com/office/powerpoint/2010/main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060855" y="262089"/>
            <a:ext cx="2026027" cy="586004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982775" y="262089"/>
            <a:ext cx="5916804" cy="586004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71487874"/>
      </p:ext>
    </p:extLst>
  </p:cSld>
  <p:clrMapOvr>
    <a:masterClrMapping/>
  </p:clrMapOvr>
  <p:transition xmlns:p14="http://schemas.microsoft.com/office/powerpoint/2010/main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82757876"/>
      </p:ext>
    </p:extLst>
  </p:cSld>
  <p:clrMapOvr>
    <a:masterClrMapping/>
  </p:clrMapOvr>
  <p:transition xmlns:p14="http://schemas.microsoft.com/office/powerpoint/2010/main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82" y="4406795"/>
            <a:ext cx="7773156" cy="1362527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82" y="2906502"/>
            <a:ext cx="7773156" cy="1500293"/>
          </a:xfrm>
        </p:spPr>
        <p:txBody>
          <a:bodyPr anchor="b"/>
          <a:lstStyle>
            <a:lvl1pPr marL="0" indent="0">
              <a:buNone/>
              <a:defRPr sz="2100"/>
            </a:lvl1pPr>
            <a:lvl2pPr marL="483809" indent="0">
              <a:buNone/>
              <a:defRPr sz="1900"/>
            </a:lvl2pPr>
            <a:lvl3pPr marL="967618" indent="0">
              <a:buNone/>
              <a:defRPr sz="1700"/>
            </a:lvl3pPr>
            <a:lvl4pPr marL="1451427" indent="0">
              <a:buNone/>
              <a:defRPr sz="1500"/>
            </a:lvl4pPr>
            <a:lvl5pPr marL="1935236" indent="0">
              <a:buNone/>
              <a:defRPr sz="1500"/>
            </a:lvl5pPr>
            <a:lvl6pPr marL="2419045" indent="0">
              <a:buNone/>
              <a:defRPr sz="1500"/>
            </a:lvl6pPr>
            <a:lvl7pPr marL="2902854" indent="0">
              <a:buNone/>
              <a:defRPr sz="1500"/>
            </a:lvl7pPr>
            <a:lvl8pPr marL="3386663" indent="0">
              <a:buNone/>
              <a:defRPr sz="1500"/>
            </a:lvl8pPr>
            <a:lvl9pPr marL="3870472" indent="0">
              <a:buNone/>
              <a:defRPr sz="15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80348617"/>
      </p:ext>
    </p:extLst>
  </p:cSld>
  <p:clrMapOvr>
    <a:masterClrMapping/>
  </p:clrMapOvr>
  <p:transition xmlns:p14="http://schemas.microsoft.com/office/powerpoint/2010/main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982775" y="1698541"/>
            <a:ext cx="3731181" cy="4423594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875232" y="1698541"/>
            <a:ext cx="3731182" cy="4423594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76389939"/>
      </p:ext>
    </p:extLst>
  </p:cSld>
  <p:clrMapOvr>
    <a:masterClrMapping/>
  </p:clrMapOvr>
  <p:transition xmlns:p14="http://schemas.microsoft.com/office/powerpoint/2010/main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949" y="273850"/>
            <a:ext cx="8230104" cy="114412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6948" y="1535574"/>
            <a:ext cx="4040294" cy="640103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83809" indent="0">
              <a:buNone/>
              <a:defRPr sz="2100" b="1"/>
            </a:lvl2pPr>
            <a:lvl3pPr marL="967618" indent="0">
              <a:buNone/>
              <a:defRPr sz="1900" b="1"/>
            </a:lvl3pPr>
            <a:lvl4pPr marL="1451427" indent="0">
              <a:buNone/>
              <a:defRPr sz="1700" b="1"/>
            </a:lvl4pPr>
            <a:lvl5pPr marL="1935236" indent="0">
              <a:buNone/>
              <a:defRPr sz="1700" b="1"/>
            </a:lvl5pPr>
            <a:lvl6pPr marL="2419045" indent="0">
              <a:buNone/>
              <a:defRPr sz="1700" b="1"/>
            </a:lvl6pPr>
            <a:lvl7pPr marL="2902854" indent="0">
              <a:buNone/>
              <a:defRPr sz="1700" b="1"/>
            </a:lvl7pPr>
            <a:lvl8pPr marL="3386663" indent="0">
              <a:buNone/>
              <a:defRPr sz="1700" b="1"/>
            </a:lvl8pPr>
            <a:lvl9pPr marL="3870472" indent="0">
              <a:buNone/>
              <a:defRPr sz="17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6948" y="2175677"/>
            <a:ext cx="4040294" cy="394981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79" y="1535574"/>
            <a:ext cx="4041974" cy="640103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83809" indent="0">
              <a:buNone/>
              <a:defRPr sz="2100" b="1"/>
            </a:lvl2pPr>
            <a:lvl3pPr marL="967618" indent="0">
              <a:buNone/>
              <a:defRPr sz="1900" b="1"/>
            </a:lvl3pPr>
            <a:lvl4pPr marL="1451427" indent="0">
              <a:buNone/>
              <a:defRPr sz="1700" b="1"/>
            </a:lvl4pPr>
            <a:lvl5pPr marL="1935236" indent="0">
              <a:buNone/>
              <a:defRPr sz="1700" b="1"/>
            </a:lvl5pPr>
            <a:lvl6pPr marL="2419045" indent="0">
              <a:buNone/>
              <a:defRPr sz="1700" b="1"/>
            </a:lvl6pPr>
            <a:lvl7pPr marL="2902854" indent="0">
              <a:buNone/>
              <a:defRPr sz="1700" b="1"/>
            </a:lvl7pPr>
            <a:lvl8pPr marL="3386663" indent="0">
              <a:buNone/>
              <a:defRPr sz="1700" b="1"/>
            </a:lvl8pPr>
            <a:lvl9pPr marL="3870472" indent="0">
              <a:buNone/>
              <a:defRPr sz="17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79" y="2175677"/>
            <a:ext cx="4041974" cy="394981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768689712"/>
      </p:ext>
    </p:extLst>
  </p:cSld>
  <p:clrMapOvr>
    <a:masterClrMapping/>
  </p:clrMapOvr>
  <p:transition xmlns:p14="http://schemas.microsoft.com/office/powerpoint/2010/main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788573717"/>
      </p:ext>
    </p:extLst>
  </p:cSld>
  <p:clrMapOvr>
    <a:masterClrMapping/>
  </p:clrMapOvr>
  <p:transition xmlns:p14="http://schemas.microsoft.com/office/powerpoint/2010/main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3845388"/>
      </p:ext>
    </p:extLst>
  </p:cSld>
  <p:clrMapOvr>
    <a:masterClrMapping/>
  </p:clrMapOvr>
  <p:transition xmlns:p14="http://schemas.microsoft.com/office/powerpoint/2010/main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949" y="273850"/>
            <a:ext cx="3008801" cy="1160920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4947" y="273850"/>
            <a:ext cx="5112106" cy="5851644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6949" y="1434770"/>
            <a:ext cx="3008801" cy="4690724"/>
          </a:xfrm>
        </p:spPr>
        <p:txBody>
          <a:bodyPr/>
          <a:lstStyle>
            <a:lvl1pPr marL="0" indent="0">
              <a:buNone/>
              <a:defRPr sz="1500"/>
            </a:lvl1pPr>
            <a:lvl2pPr marL="483809" indent="0">
              <a:buNone/>
              <a:defRPr sz="1300"/>
            </a:lvl2pPr>
            <a:lvl3pPr marL="967618" indent="0">
              <a:buNone/>
              <a:defRPr sz="1100"/>
            </a:lvl3pPr>
            <a:lvl4pPr marL="1451427" indent="0">
              <a:buNone/>
              <a:defRPr sz="1000"/>
            </a:lvl4pPr>
            <a:lvl5pPr marL="1935236" indent="0">
              <a:buNone/>
              <a:defRPr sz="1000"/>
            </a:lvl5pPr>
            <a:lvl6pPr marL="2419045" indent="0">
              <a:buNone/>
              <a:defRPr sz="1000"/>
            </a:lvl6pPr>
            <a:lvl7pPr marL="2902854" indent="0">
              <a:buNone/>
              <a:defRPr sz="1000"/>
            </a:lvl7pPr>
            <a:lvl8pPr marL="3386663" indent="0">
              <a:buNone/>
              <a:defRPr sz="1000"/>
            </a:lvl8pPr>
            <a:lvl9pPr marL="3870472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139441083"/>
      </p:ext>
    </p:extLst>
  </p:cSld>
  <p:clrMapOvr>
    <a:masterClrMapping/>
  </p:clrMapOvr>
  <p:transition xmlns:p14="http://schemas.microsoft.com/office/powerpoint/2010/main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514" y="4799929"/>
            <a:ext cx="5486736" cy="567860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514" y="613223"/>
            <a:ext cx="5486736" cy="4114463"/>
          </a:xfrm>
        </p:spPr>
        <p:txBody>
          <a:bodyPr/>
          <a:lstStyle>
            <a:lvl1pPr marL="0" indent="0">
              <a:buNone/>
              <a:defRPr sz="3400"/>
            </a:lvl1pPr>
            <a:lvl2pPr marL="483809" indent="0">
              <a:buNone/>
              <a:defRPr sz="3000"/>
            </a:lvl2pPr>
            <a:lvl3pPr marL="967618" indent="0">
              <a:buNone/>
              <a:defRPr sz="2500"/>
            </a:lvl3pPr>
            <a:lvl4pPr marL="1451427" indent="0">
              <a:buNone/>
              <a:defRPr sz="2100"/>
            </a:lvl4pPr>
            <a:lvl5pPr marL="1935236" indent="0">
              <a:buNone/>
              <a:defRPr sz="2100"/>
            </a:lvl5pPr>
            <a:lvl6pPr marL="2419045" indent="0">
              <a:buNone/>
              <a:defRPr sz="2100"/>
            </a:lvl6pPr>
            <a:lvl7pPr marL="2902854" indent="0">
              <a:buNone/>
              <a:defRPr sz="2100"/>
            </a:lvl7pPr>
            <a:lvl8pPr marL="3386663" indent="0">
              <a:buNone/>
              <a:defRPr sz="2100"/>
            </a:lvl8pPr>
            <a:lvl9pPr marL="3870472" indent="0">
              <a:buNone/>
              <a:defRPr sz="2100"/>
            </a:lvl9pPr>
          </a:lstStyle>
          <a:p>
            <a:r>
              <a:rPr lang="ja-JP" altLang="en-US" smtClean="0"/>
              <a:t>プレースホルダーまでドラッグするかアイコンをクリックして図を追加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514" y="5367788"/>
            <a:ext cx="5486736" cy="804748"/>
          </a:xfrm>
        </p:spPr>
        <p:txBody>
          <a:bodyPr/>
          <a:lstStyle>
            <a:lvl1pPr marL="0" indent="0">
              <a:buNone/>
              <a:defRPr sz="1500"/>
            </a:lvl1pPr>
            <a:lvl2pPr marL="483809" indent="0">
              <a:buNone/>
              <a:defRPr sz="1300"/>
            </a:lvl2pPr>
            <a:lvl3pPr marL="967618" indent="0">
              <a:buNone/>
              <a:defRPr sz="1100"/>
            </a:lvl3pPr>
            <a:lvl4pPr marL="1451427" indent="0">
              <a:buNone/>
              <a:defRPr sz="1000"/>
            </a:lvl4pPr>
            <a:lvl5pPr marL="1935236" indent="0">
              <a:buNone/>
              <a:defRPr sz="1000"/>
            </a:lvl5pPr>
            <a:lvl6pPr marL="2419045" indent="0">
              <a:buNone/>
              <a:defRPr sz="1000"/>
            </a:lvl6pPr>
            <a:lvl7pPr marL="2902854" indent="0">
              <a:buNone/>
              <a:defRPr sz="1000"/>
            </a:lvl7pPr>
            <a:lvl8pPr marL="3386663" indent="0">
              <a:buNone/>
              <a:defRPr sz="1000"/>
            </a:lvl8pPr>
            <a:lvl9pPr marL="3870472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704855094"/>
      </p:ext>
    </p:extLst>
  </p:cSld>
  <p:clrMapOvr>
    <a:masterClrMapping/>
  </p:clrMapOvr>
  <p:transition xmlns:p14="http://schemas.microsoft.com/office/powerpoint/2010/main">
    <p:random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336012"/>
            <a:ext cx="9135600" cy="1130680"/>
            <a:chOff x="0" y="0"/>
            <a:chExt cx="5445" cy="683"/>
          </a:xfrm>
        </p:grpSpPr>
        <p:sp>
          <p:nvSpPr>
            <p:cNvPr id="1027" name="Line 3"/>
            <p:cNvSpPr>
              <a:spLocks noChangeShapeType="1"/>
            </p:cNvSpPr>
            <p:nvPr/>
          </p:nvSpPr>
          <p:spPr bwMode="auto">
            <a:xfrm>
              <a:off x="7" y="7"/>
              <a:ext cx="5438" cy="2"/>
            </a:xfrm>
            <a:prstGeom prst="line">
              <a:avLst/>
            </a:prstGeom>
            <a:noFill/>
            <a:ln w="21600" cmpd="sng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ea typeface="SimSun" charset="0"/>
                <a:cs typeface="SimSun" charset="0"/>
              </a:endParaRPr>
            </a:p>
          </p:txBody>
        </p:sp>
        <p:sp>
          <p:nvSpPr>
            <p:cNvPr id="1028" name="Line 4"/>
            <p:cNvSpPr>
              <a:spLocks noChangeShapeType="1"/>
            </p:cNvSpPr>
            <p:nvPr/>
          </p:nvSpPr>
          <p:spPr bwMode="auto">
            <a:xfrm>
              <a:off x="7" y="88"/>
              <a:ext cx="5438" cy="3"/>
            </a:xfrm>
            <a:prstGeom prst="line">
              <a:avLst/>
            </a:prstGeom>
            <a:noFill/>
            <a:ln w="21600" cmpd="sng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ea typeface="SimSun" charset="0"/>
                <a:cs typeface="SimSun" charset="0"/>
              </a:endParaRPr>
            </a:p>
          </p:txBody>
        </p:sp>
        <p:sp>
          <p:nvSpPr>
            <p:cNvPr id="1029" name="Line 5"/>
            <p:cNvSpPr>
              <a:spLocks noChangeShapeType="1"/>
            </p:cNvSpPr>
            <p:nvPr/>
          </p:nvSpPr>
          <p:spPr bwMode="auto">
            <a:xfrm>
              <a:off x="7" y="172"/>
              <a:ext cx="5438" cy="3"/>
            </a:xfrm>
            <a:prstGeom prst="line">
              <a:avLst/>
            </a:prstGeom>
            <a:noFill/>
            <a:ln w="21600" cmpd="sng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ea typeface="SimSun" charset="0"/>
                <a:cs typeface="SimSun" charset="0"/>
              </a:endParaRPr>
            </a:p>
          </p:txBody>
        </p:sp>
        <p:sp>
          <p:nvSpPr>
            <p:cNvPr id="1030" name="Line 6"/>
            <p:cNvSpPr>
              <a:spLocks noChangeShapeType="1"/>
            </p:cNvSpPr>
            <p:nvPr/>
          </p:nvSpPr>
          <p:spPr bwMode="auto">
            <a:xfrm>
              <a:off x="7" y="259"/>
              <a:ext cx="5438" cy="2"/>
            </a:xfrm>
            <a:prstGeom prst="line">
              <a:avLst/>
            </a:prstGeom>
            <a:noFill/>
            <a:ln w="21600" cmpd="sng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ea typeface="SimSun" charset="0"/>
                <a:cs typeface="SimSun" charset="0"/>
              </a:endParaRPr>
            </a:p>
          </p:txBody>
        </p:sp>
        <p:sp>
          <p:nvSpPr>
            <p:cNvPr id="1031" name="Line 7"/>
            <p:cNvSpPr>
              <a:spLocks noChangeShapeType="1"/>
            </p:cNvSpPr>
            <p:nvPr/>
          </p:nvSpPr>
          <p:spPr bwMode="auto">
            <a:xfrm>
              <a:off x="7" y="342"/>
              <a:ext cx="5438" cy="3"/>
            </a:xfrm>
            <a:prstGeom prst="line">
              <a:avLst/>
            </a:prstGeom>
            <a:noFill/>
            <a:ln w="21600" cmpd="sng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ea typeface="SimSun" charset="0"/>
                <a:cs typeface="SimSun" charset="0"/>
              </a:endParaRPr>
            </a:p>
          </p:txBody>
        </p:sp>
        <p:sp>
          <p:nvSpPr>
            <p:cNvPr id="1032" name="Line 8"/>
            <p:cNvSpPr>
              <a:spLocks noChangeShapeType="1"/>
            </p:cNvSpPr>
            <p:nvPr/>
          </p:nvSpPr>
          <p:spPr bwMode="auto">
            <a:xfrm>
              <a:off x="7" y="426"/>
              <a:ext cx="5438" cy="3"/>
            </a:xfrm>
            <a:prstGeom prst="line">
              <a:avLst/>
            </a:prstGeom>
            <a:noFill/>
            <a:ln w="21600" cmpd="sng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ea typeface="SimSun" charset="0"/>
                <a:cs typeface="SimSun" charset="0"/>
              </a:endParaRPr>
            </a:p>
          </p:txBody>
        </p:sp>
        <p:sp>
          <p:nvSpPr>
            <p:cNvPr id="1033" name="Line 9"/>
            <p:cNvSpPr>
              <a:spLocks noChangeShapeType="1"/>
            </p:cNvSpPr>
            <p:nvPr/>
          </p:nvSpPr>
          <p:spPr bwMode="auto">
            <a:xfrm>
              <a:off x="7" y="510"/>
              <a:ext cx="5438" cy="3"/>
            </a:xfrm>
            <a:prstGeom prst="line">
              <a:avLst/>
            </a:prstGeom>
            <a:noFill/>
            <a:ln w="21600" cmpd="sng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ea typeface="SimSun" charset="0"/>
                <a:cs typeface="SimSun" charset="0"/>
              </a:endParaRPr>
            </a:p>
          </p:txBody>
        </p:sp>
        <p:sp>
          <p:nvSpPr>
            <p:cNvPr id="1034" name="Line 10"/>
            <p:cNvSpPr>
              <a:spLocks noChangeShapeType="1"/>
            </p:cNvSpPr>
            <p:nvPr/>
          </p:nvSpPr>
          <p:spPr bwMode="auto">
            <a:xfrm>
              <a:off x="7" y="594"/>
              <a:ext cx="5438" cy="2"/>
            </a:xfrm>
            <a:prstGeom prst="line">
              <a:avLst/>
            </a:prstGeom>
            <a:noFill/>
            <a:ln w="21600" cmpd="sng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ea typeface="SimSun" charset="0"/>
                <a:cs typeface="SimSun" charset="0"/>
              </a:endParaRPr>
            </a:p>
          </p:txBody>
        </p:sp>
        <p:sp>
          <p:nvSpPr>
            <p:cNvPr id="1035" name="Line 11"/>
            <p:cNvSpPr>
              <a:spLocks noChangeShapeType="1"/>
            </p:cNvSpPr>
            <p:nvPr/>
          </p:nvSpPr>
          <p:spPr bwMode="auto">
            <a:xfrm>
              <a:off x="7" y="680"/>
              <a:ext cx="5438" cy="3"/>
            </a:xfrm>
            <a:prstGeom prst="line">
              <a:avLst/>
            </a:prstGeom>
            <a:noFill/>
            <a:ln w="21600" cmpd="sng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ea typeface="SimSun" charset="0"/>
                <a:cs typeface="SimSun" charset="0"/>
              </a:endParaRPr>
            </a:p>
          </p:txBody>
        </p:sp>
      </p:grpSp>
      <p:sp>
        <p:nvSpPr>
          <p:cNvPr id="1036" name="未知"/>
          <p:cNvSpPr>
            <a:spLocks/>
          </p:cNvSpPr>
          <p:nvPr/>
        </p:nvSpPr>
        <p:spPr bwMode="auto">
          <a:xfrm>
            <a:off x="1271727" y="0"/>
            <a:ext cx="6024322" cy="540979"/>
          </a:xfrm>
          <a:custGeom>
            <a:avLst/>
            <a:gdLst>
              <a:gd name="T0" fmla="*/ 0 w 21600"/>
              <a:gd name="T1" fmla="*/ 21600 h 21600"/>
              <a:gd name="T2" fmla="*/ 163 w 21600"/>
              <a:gd name="T3" fmla="*/ 19926 h 21600"/>
              <a:gd name="T4" fmla="*/ 341 w 21600"/>
              <a:gd name="T5" fmla="*/ 18253 h 21600"/>
              <a:gd name="T6" fmla="*/ 532 w 21600"/>
              <a:gd name="T7" fmla="*/ 16884 h 21600"/>
              <a:gd name="T8" fmla="*/ 696 w 21600"/>
              <a:gd name="T9" fmla="*/ 15211 h 21600"/>
              <a:gd name="T10" fmla="*/ 874 w 21600"/>
              <a:gd name="T11" fmla="*/ 13842 h 21600"/>
              <a:gd name="T12" fmla="*/ 1051 w 21600"/>
              <a:gd name="T13" fmla="*/ 12321 h 21600"/>
              <a:gd name="T14" fmla="*/ 1229 w 21600"/>
              <a:gd name="T15" fmla="*/ 10951 h 21600"/>
              <a:gd name="T16" fmla="*/ 1420 w 21600"/>
              <a:gd name="T17" fmla="*/ 9582 h 21600"/>
              <a:gd name="T18" fmla="*/ 1598 w 21600"/>
              <a:gd name="T19" fmla="*/ 8365 h 21600"/>
              <a:gd name="T20" fmla="*/ 1775 w 21600"/>
              <a:gd name="T21" fmla="*/ 6996 h 21600"/>
              <a:gd name="T22" fmla="*/ 1953 w 21600"/>
              <a:gd name="T23" fmla="*/ 5780 h 21600"/>
              <a:gd name="T24" fmla="*/ 2144 w 21600"/>
              <a:gd name="T25" fmla="*/ 4563 h 21600"/>
              <a:gd name="T26" fmla="*/ 2336 w 21600"/>
              <a:gd name="T27" fmla="*/ 3346 h 21600"/>
              <a:gd name="T28" fmla="*/ 2513 w 21600"/>
              <a:gd name="T29" fmla="*/ 2129 h 21600"/>
              <a:gd name="T30" fmla="*/ 2691 w 21600"/>
              <a:gd name="T31" fmla="*/ 1064 h 21600"/>
              <a:gd name="T32" fmla="*/ 2868 w 21600"/>
              <a:gd name="T33" fmla="*/ 0 h 21600"/>
              <a:gd name="T34" fmla="*/ 1912 w 21600"/>
              <a:gd name="T35" fmla="*/ 0 h 21600"/>
              <a:gd name="T36" fmla="*/ 1775 w 21600"/>
              <a:gd name="T37" fmla="*/ 1216 h 21600"/>
              <a:gd name="T38" fmla="*/ 1666 w 21600"/>
              <a:gd name="T39" fmla="*/ 2281 h 21600"/>
              <a:gd name="T40" fmla="*/ 1529 w 21600"/>
              <a:gd name="T41" fmla="*/ 3498 h 21600"/>
              <a:gd name="T42" fmla="*/ 1407 w 21600"/>
              <a:gd name="T43" fmla="*/ 4715 h 21600"/>
              <a:gd name="T44" fmla="*/ 1284 w 21600"/>
              <a:gd name="T45" fmla="*/ 6084 h 21600"/>
              <a:gd name="T46" fmla="*/ 1161 w 21600"/>
              <a:gd name="T47" fmla="*/ 7301 h 21600"/>
              <a:gd name="T48" fmla="*/ 1038 w 21600"/>
              <a:gd name="T49" fmla="*/ 8670 h 21600"/>
              <a:gd name="T50" fmla="*/ 928 w 21600"/>
              <a:gd name="T51" fmla="*/ 9887 h 21600"/>
              <a:gd name="T52" fmla="*/ 805 w 21600"/>
              <a:gd name="T53" fmla="*/ 11408 h 21600"/>
              <a:gd name="T54" fmla="*/ 696 w 21600"/>
              <a:gd name="T55" fmla="*/ 12625 h 21600"/>
              <a:gd name="T56" fmla="*/ 559 w 21600"/>
              <a:gd name="T57" fmla="*/ 14146 h 21600"/>
              <a:gd name="T58" fmla="*/ 450 w 21600"/>
              <a:gd name="T59" fmla="*/ 15515 h 21600"/>
              <a:gd name="T60" fmla="*/ 327 w 21600"/>
              <a:gd name="T61" fmla="*/ 17036 h 21600"/>
              <a:gd name="T62" fmla="*/ 218 w 21600"/>
              <a:gd name="T63" fmla="*/ 18405 h 21600"/>
              <a:gd name="T64" fmla="*/ 95 w 21600"/>
              <a:gd name="T65" fmla="*/ 20078 h 21600"/>
              <a:gd name="T66" fmla="*/ 0 w 21600"/>
              <a:gd name="T67" fmla="*/ 21600 h 21600"/>
              <a:gd name="T68" fmla="*/ 21558 w 21600"/>
              <a:gd name="T69" fmla="*/ 0 h 21600"/>
              <a:gd name="T70" fmla="*/ 21586 w 21600"/>
              <a:gd name="T71" fmla="*/ 0 h 21600"/>
              <a:gd name="T72" fmla="*/ 21600 w 21600"/>
              <a:gd name="T73" fmla="*/ 0 h 21600"/>
              <a:gd name="T74" fmla="*/ 21586 w 21600"/>
              <a:gd name="T75" fmla="*/ 0 h 21600"/>
              <a:gd name="T76" fmla="*/ 21572 w 21600"/>
              <a:gd name="T77" fmla="*/ 0 h 21600"/>
              <a:gd name="T78" fmla="*/ 21558 w 21600"/>
              <a:gd name="T79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63" y="19926"/>
                </a:lnTo>
                <a:lnTo>
                  <a:pt x="341" y="18253"/>
                </a:lnTo>
                <a:lnTo>
                  <a:pt x="532" y="16884"/>
                </a:lnTo>
                <a:lnTo>
                  <a:pt x="696" y="15211"/>
                </a:lnTo>
                <a:lnTo>
                  <a:pt x="874" y="13842"/>
                </a:lnTo>
                <a:lnTo>
                  <a:pt x="1051" y="12321"/>
                </a:lnTo>
                <a:lnTo>
                  <a:pt x="1229" y="10951"/>
                </a:lnTo>
                <a:lnTo>
                  <a:pt x="1420" y="9582"/>
                </a:lnTo>
                <a:lnTo>
                  <a:pt x="1598" y="8365"/>
                </a:lnTo>
                <a:lnTo>
                  <a:pt x="1775" y="6996"/>
                </a:lnTo>
                <a:lnTo>
                  <a:pt x="1953" y="5780"/>
                </a:lnTo>
                <a:lnTo>
                  <a:pt x="2144" y="4563"/>
                </a:lnTo>
                <a:lnTo>
                  <a:pt x="2336" y="3346"/>
                </a:lnTo>
                <a:lnTo>
                  <a:pt x="2513" y="2129"/>
                </a:lnTo>
                <a:lnTo>
                  <a:pt x="2691" y="1064"/>
                </a:lnTo>
                <a:lnTo>
                  <a:pt x="2868" y="0"/>
                </a:lnTo>
                <a:lnTo>
                  <a:pt x="1912" y="0"/>
                </a:lnTo>
                <a:lnTo>
                  <a:pt x="1775" y="1216"/>
                </a:lnTo>
                <a:lnTo>
                  <a:pt x="1666" y="2281"/>
                </a:lnTo>
                <a:lnTo>
                  <a:pt x="1529" y="3498"/>
                </a:lnTo>
                <a:lnTo>
                  <a:pt x="1407" y="4715"/>
                </a:lnTo>
                <a:lnTo>
                  <a:pt x="1284" y="6084"/>
                </a:lnTo>
                <a:lnTo>
                  <a:pt x="1161" y="7301"/>
                </a:lnTo>
                <a:lnTo>
                  <a:pt x="1038" y="8670"/>
                </a:lnTo>
                <a:lnTo>
                  <a:pt x="928" y="9887"/>
                </a:lnTo>
                <a:lnTo>
                  <a:pt x="805" y="11408"/>
                </a:lnTo>
                <a:lnTo>
                  <a:pt x="696" y="12625"/>
                </a:lnTo>
                <a:lnTo>
                  <a:pt x="559" y="14146"/>
                </a:lnTo>
                <a:lnTo>
                  <a:pt x="450" y="15515"/>
                </a:lnTo>
                <a:lnTo>
                  <a:pt x="327" y="17036"/>
                </a:lnTo>
                <a:lnTo>
                  <a:pt x="218" y="18405"/>
                </a:lnTo>
                <a:lnTo>
                  <a:pt x="95" y="20078"/>
                </a:lnTo>
                <a:lnTo>
                  <a:pt x="0" y="21600"/>
                </a:lnTo>
                <a:close/>
                <a:moveTo>
                  <a:pt x="21558" y="0"/>
                </a:moveTo>
                <a:lnTo>
                  <a:pt x="21586" y="0"/>
                </a:lnTo>
                <a:lnTo>
                  <a:pt x="21600" y="0"/>
                </a:lnTo>
                <a:lnTo>
                  <a:pt x="21586" y="0"/>
                </a:lnTo>
                <a:lnTo>
                  <a:pt x="21572" y="0"/>
                </a:lnTo>
                <a:lnTo>
                  <a:pt x="21558" y="0"/>
                </a:lnTo>
              </a:path>
            </a:pathLst>
          </a:custGeom>
          <a:solidFill>
            <a:srgbClr val="C3C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6762" tIns="48381" rIns="96762" bIns="48381"/>
          <a:lstStyle/>
          <a:p>
            <a:endParaRPr lang="ja-JP" altLang="en-US"/>
          </a:p>
        </p:txBody>
      </p:sp>
      <p:grpSp>
        <p:nvGrpSpPr>
          <p:cNvPr id="1037" name="Group 13"/>
          <p:cNvGrpSpPr>
            <a:grpSpLocks/>
          </p:cNvGrpSpPr>
          <p:nvPr/>
        </p:nvGrpSpPr>
        <p:grpSpPr bwMode="auto">
          <a:xfrm>
            <a:off x="361191" y="0"/>
            <a:ext cx="1661476" cy="2266400"/>
            <a:chOff x="0" y="0"/>
            <a:chExt cx="989" cy="1349"/>
          </a:xfrm>
        </p:grpSpPr>
        <p:sp>
          <p:nvSpPr>
            <p:cNvPr id="1038" name="未知"/>
            <p:cNvSpPr>
              <a:spLocks/>
            </p:cNvSpPr>
            <p:nvPr/>
          </p:nvSpPr>
          <p:spPr bwMode="auto">
            <a:xfrm>
              <a:off x="0" y="1286"/>
              <a:ext cx="64" cy="63"/>
            </a:xfrm>
            <a:custGeom>
              <a:avLst/>
              <a:gdLst>
                <a:gd name="T0" fmla="*/ 10028 w 21600"/>
                <a:gd name="T1" fmla="*/ 0 h 21600"/>
                <a:gd name="T2" fmla="*/ 12342 w 21600"/>
                <a:gd name="T3" fmla="*/ 0 h 21600"/>
                <a:gd name="T4" fmla="*/ 14656 w 21600"/>
                <a:gd name="T5" fmla="*/ 771 h 21600"/>
                <a:gd name="T6" fmla="*/ 16971 w 21600"/>
                <a:gd name="T7" fmla="*/ 1542 h 21600"/>
                <a:gd name="T8" fmla="*/ 18514 w 21600"/>
                <a:gd name="T9" fmla="*/ 3085 h 21600"/>
                <a:gd name="T10" fmla="*/ 20056 w 21600"/>
                <a:gd name="T11" fmla="*/ 4628 h 21600"/>
                <a:gd name="T12" fmla="*/ 20828 w 21600"/>
                <a:gd name="T13" fmla="*/ 6171 h 21600"/>
                <a:gd name="T14" fmla="*/ 21600 w 21600"/>
                <a:gd name="T15" fmla="*/ 8485 h 21600"/>
                <a:gd name="T16" fmla="*/ 21600 w 21600"/>
                <a:gd name="T17" fmla="*/ 10028 h 21600"/>
                <a:gd name="T18" fmla="*/ 21600 w 21600"/>
                <a:gd name="T19" fmla="*/ 12342 h 21600"/>
                <a:gd name="T20" fmla="*/ 20828 w 21600"/>
                <a:gd name="T21" fmla="*/ 14656 h 21600"/>
                <a:gd name="T22" fmla="*/ 20056 w 21600"/>
                <a:gd name="T23" fmla="*/ 16971 h 21600"/>
                <a:gd name="T24" fmla="*/ 18514 w 21600"/>
                <a:gd name="T25" fmla="*/ 18514 h 21600"/>
                <a:gd name="T26" fmla="*/ 16971 w 21600"/>
                <a:gd name="T27" fmla="*/ 20056 h 21600"/>
                <a:gd name="T28" fmla="*/ 15428 w 21600"/>
                <a:gd name="T29" fmla="*/ 20828 h 21600"/>
                <a:gd name="T30" fmla="*/ 13114 w 21600"/>
                <a:gd name="T31" fmla="*/ 21600 h 21600"/>
                <a:gd name="T32" fmla="*/ 10800 w 21600"/>
                <a:gd name="T33" fmla="*/ 21600 h 21600"/>
                <a:gd name="T34" fmla="*/ 8485 w 21600"/>
                <a:gd name="T35" fmla="*/ 21600 h 21600"/>
                <a:gd name="T36" fmla="*/ 6942 w 21600"/>
                <a:gd name="T37" fmla="*/ 21600 h 21600"/>
                <a:gd name="T38" fmla="*/ 4628 w 21600"/>
                <a:gd name="T39" fmla="*/ 20056 h 21600"/>
                <a:gd name="T40" fmla="*/ 3085 w 21600"/>
                <a:gd name="T41" fmla="*/ 18514 h 21600"/>
                <a:gd name="T42" fmla="*/ 1542 w 21600"/>
                <a:gd name="T43" fmla="*/ 16971 h 21600"/>
                <a:gd name="T44" fmla="*/ 771 w 21600"/>
                <a:gd name="T45" fmla="*/ 15428 h 21600"/>
                <a:gd name="T46" fmla="*/ 0 w 21600"/>
                <a:gd name="T47" fmla="*/ 13114 h 21600"/>
                <a:gd name="T48" fmla="*/ 0 w 21600"/>
                <a:gd name="T49" fmla="*/ 10800 h 21600"/>
                <a:gd name="T50" fmla="*/ 0 w 21600"/>
                <a:gd name="T51" fmla="*/ 8485 h 21600"/>
                <a:gd name="T52" fmla="*/ 0 w 21600"/>
                <a:gd name="T53" fmla="*/ 6942 h 21600"/>
                <a:gd name="T54" fmla="*/ 1542 w 21600"/>
                <a:gd name="T55" fmla="*/ 5400 h 21600"/>
                <a:gd name="T56" fmla="*/ 2314 w 21600"/>
                <a:gd name="T57" fmla="*/ 3085 h 21600"/>
                <a:gd name="T58" fmla="*/ 4628 w 21600"/>
                <a:gd name="T59" fmla="*/ 1542 h 21600"/>
                <a:gd name="T60" fmla="*/ 6171 w 21600"/>
                <a:gd name="T61" fmla="*/ 771 h 21600"/>
                <a:gd name="T62" fmla="*/ 7714 w 21600"/>
                <a:gd name="T6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600" h="21600">
                  <a:moveTo>
                    <a:pt x="9256" y="0"/>
                  </a:moveTo>
                  <a:lnTo>
                    <a:pt x="10028" y="0"/>
                  </a:lnTo>
                  <a:lnTo>
                    <a:pt x="11571" y="0"/>
                  </a:lnTo>
                  <a:lnTo>
                    <a:pt x="12342" y="0"/>
                  </a:lnTo>
                  <a:lnTo>
                    <a:pt x="13114" y="0"/>
                  </a:lnTo>
                  <a:lnTo>
                    <a:pt x="14656" y="771"/>
                  </a:lnTo>
                  <a:lnTo>
                    <a:pt x="15428" y="771"/>
                  </a:lnTo>
                  <a:lnTo>
                    <a:pt x="16971" y="1542"/>
                  </a:lnTo>
                  <a:lnTo>
                    <a:pt x="17742" y="2314"/>
                  </a:lnTo>
                  <a:lnTo>
                    <a:pt x="18514" y="3085"/>
                  </a:lnTo>
                  <a:lnTo>
                    <a:pt x="19285" y="3856"/>
                  </a:lnTo>
                  <a:lnTo>
                    <a:pt x="20056" y="4628"/>
                  </a:lnTo>
                  <a:lnTo>
                    <a:pt x="20056" y="5400"/>
                  </a:lnTo>
                  <a:lnTo>
                    <a:pt x="20828" y="6171"/>
                  </a:lnTo>
                  <a:lnTo>
                    <a:pt x="21600" y="7714"/>
                  </a:lnTo>
                  <a:lnTo>
                    <a:pt x="21600" y="8485"/>
                  </a:lnTo>
                  <a:lnTo>
                    <a:pt x="21600" y="9256"/>
                  </a:lnTo>
                  <a:lnTo>
                    <a:pt x="21600" y="10028"/>
                  </a:lnTo>
                  <a:lnTo>
                    <a:pt x="21600" y="11571"/>
                  </a:lnTo>
                  <a:lnTo>
                    <a:pt x="21600" y="12342"/>
                  </a:lnTo>
                  <a:lnTo>
                    <a:pt x="21600" y="13885"/>
                  </a:lnTo>
                  <a:lnTo>
                    <a:pt x="20828" y="14656"/>
                  </a:lnTo>
                  <a:lnTo>
                    <a:pt x="20828" y="15428"/>
                  </a:lnTo>
                  <a:lnTo>
                    <a:pt x="20056" y="16971"/>
                  </a:lnTo>
                  <a:lnTo>
                    <a:pt x="19285" y="17742"/>
                  </a:lnTo>
                  <a:lnTo>
                    <a:pt x="18514" y="18514"/>
                  </a:lnTo>
                  <a:lnTo>
                    <a:pt x="17742" y="19285"/>
                  </a:lnTo>
                  <a:lnTo>
                    <a:pt x="16971" y="20056"/>
                  </a:lnTo>
                  <a:lnTo>
                    <a:pt x="16200" y="20056"/>
                  </a:lnTo>
                  <a:lnTo>
                    <a:pt x="15428" y="20828"/>
                  </a:lnTo>
                  <a:lnTo>
                    <a:pt x="13885" y="21600"/>
                  </a:lnTo>
                  <a:lnTo>
                    <a:pt x="13114" y="21600"/>
                  </a:lnTo>
                  <a:lnTo>
                    <a:pt x="12342" y="21600"/>
                  </a:lnTo>
                  <a:lnTo>
                    <a:pt x="10800" y="21600"/>
                  </a:lnTo>
                  <a:lnTo>
                    <a:pt x="9256" y="21600"/>
                  </a:lnTo>
                  <a:lnTo>
                    <a:pt x="8485" y="21600"/>
                  </a:lnTo>
                  <a:lnTo>
                    <a:pt x="6942" y="21600"/>
                  </a:lnTo>
                  <a:lnTo>
                    <a:pt x="6942" y="21600"/>
                  </a:lnTo>
                  <a:lnTo>
                    <a:pt x="6171" y="20828"/>
                  </a:lnTo>
                  <a:lnTo>
                    <a:pt x="4628" y="20056"/>
                  </a:lnTo>
                  <a:lnTo>
                    <a:pt x="3856" y="19285"/>
                  </a:lnTo>
                  <a:lnTo>
                    <a:pt x="3085" y="18514"/>
                  </a:lnTo>
                  <a:lnTo>
                    <a:pt x="2314" y="18514"/>
                  </a:lnTo>
                  <a:lnTo>
                    <a:pt x="1542" y="16971"/>
                  </a:lnTo>
                  <a:lnTo>
                    <a:pt x="1542" y="16200"/>
                  </a:lnTo>
                  <a:lnTo>
                    <a:pt x="771" y="15428"/>
                  </a:lnTo>
                  <a:lnTo>
                    <a:pt x="0" y="13885"/>
                  </a:lnTo>
                  <a:lnTo>
                    <a:pt x="0" y="13114"/>
                  </a:lnTo>
                  <a:lnTo>
                    <a:pt x="0" y="12342"/>
                  </a:lnTo>
                  <a:lnTo>
                    <a:pt x="0" y="10800"/>
                  </a:lnTo>
                  <a:lnTo>
                    <a:pt x="0" y="9256"/>
                  </a:lnTo>
                  <a:lnTo>
                    <a:pt x="0" y="8485"/>
                  </a:lnTo>
                  <a:lnTo>
                    <a:pt x="0" y="8485"/>
                  </a:lnTo>
                  <a:lnTo>
                    <a:pt x="0" y="6942"/>
                  </a:lnTo>
                  <a:lnTo>
                    <a:pt x="771" y="6171"/>
                  </a:lnTo>
                  <a:lnTo>
                    <a:pt x="1542" y="5400"/>
                  </a:lnTo>
                  <a:lnTo>
                    <a:pt x="2314" y="3856"/>
                  </a:lnTo>
                  <a:lnTo>
                    <a:pt x="2314" y="3085"/>
                  </a:lnTo>
                  <a:lnTo>
                    <a:pt x="3085" y="2314"/>
                  </a:lnTo>
                  <a:lnTo>
                    <a:pt x="4628" y="1542"/>
                  </a:lnTo>
                  <a:lnTo>
                    <a:pt x="5400" y="1542"/>
                  </a:lnTo>
                  <a:lnTo>
                    <a:pt x="6171" y="771"/>
                  </a:lnTo>
                  <a:lnTo>
                    <a:pt x="6942" y="771"/>
                  </a:lnTo>
                  <a:lnTo>
                    <a:pt x="7714" y="0"/>
                  </a:lnTo>
                  <a:lnTo>
                    <a:pt x="9256" y="0"/>
                  </a:lnTo>
                </a:path>
              </a:pathLst>
            </a:custGeom>
            <a:solidFill>
              <a:srgbClr val="AA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039" name="未知"/>
            <p:cNvSpPr>
              <a:spLocks/>
            </p:cNvSpPr>
            <p:nvPr/>
          </p:nvSpPr>
          <p:spPr bwMode="auto">
            <a:xfrm>
              <a:off x="143" y="181"/>
              <a:ext cx="62" cy="64"/>
            </a:xfrm>
            <a:custGeom>
              <a:avLst/>
              <a:gdLst>
                <a:gd name="T0" fmla="*/ 10399 w 21600"/>
                <a:gd name="T1" fmla="*/ 0 h 21600"/>
                <a:gd name="T2" fmla="*/ 12799 w 21600"/>
                <a:gd name="T3" fmla="*/ 0 h 21600"/>
                <a:gd name="T4" fmla="*/ 15199 w 21600"/>
                <a:gd name="T5" fmla="*/ 771 h 21600"/>
                <a:gd name="T6" fmla="*/ 17599 w 21600"/>
                <a:gd name="T7" fmla="*/ 1542 h 21600"/>
                <a:gd name="T8" fmla="*/ 19199 w 21600"/>
                <a:gd name="T9" fmla="*/ 2314 h 21600"/>
                <a:gd name="T10" fmla="*/ 20799 w 21600"/>
                <a:gd name="T11" fmla="*/ 4628 h 21600"/>
                <a:gd name="T12" fmla="*/ 21600 w 21600"/>
                <a:gd name="T13" fmla="*/ 6171 h 21600"/>
                <a:gd name="T14" fmla="*/ 21600 w 21600"/>
                <a:gd name="T15" fmla="*/ 7714 h 21600"/>
                <a:gd name="T16" fmla="*/ 21600 w 21600"/>
                <a:gd name="T17" fmla="*/ 10028 h 21600"/>
                <a:gd name="T18" fmla="*/ 21600 w 21600"/>
                <a:gd name="T19" fmla="*/ 12342 h 21600"/>
                <a:gd name="T20" fmla="*/ 21600 w 21600"/>
                <a:gd name="T21" fmla="*/ 14656 h 21600"/>
                <a:gd name="T22" fmla="*/ 20799 w 21600"/>
                <a:gd name="T23" fmla="*/ 16200 h 21600"/>
                <a:gd name="T24" fmla="*/ 19199 w 21600"/>
                <a:gd name="T25" fmla="*/ 18514 h 21600"/>
                <a:gd name="T26" fmla="*/ 17599 w 21600"/>
                <a:gd name="T27" fmla="*/ 20056 h 21600"/>
                <a:gd name="T28" fmla="*/ 15999 w 21600"/>
                <a:gd name="T29" fmla="*/ 20828 h 21600"/>
                <a:gd name="T30" fmla="*/ 13599 w 21600"/>
                <a:gd name="T31" fmla="*/ 21600 h 21600"/>
                <a:gd name="T32" fmla="*/ 11199 w 21600"/>
                <a:gd name="T33" fmla="*/ 21600 h 21600"/>
                <a:gd name="T34" fmla="*/ 9599 w 21600"/>
                <a:gd name="T35" fmla="*/ 21600 h 21600"/>
                <a:gd name="T36" fmla="*/ 7199 w 21600"/>
                <a:gd name="T37" fmla="*/ 20828 h 21600"/>
                <a:gd name="T38" fmla="*/ 5599 w 21600"/>
                <a:gd name="T39" fmla="*/ 20056 h 21600"/>
                <a:gd name="T40" fmla="*/ 3199 w 21600"/>
                <a:gd name="T41" fmla="*/ 19285 h 21600"/>
                <a:gd name="T42" fmla="*/ 1599 w 21600"/>
                <a:gd name="T43" fmla="*/ 16971 h 21600"/>
                <a:gd name="T44" fmla="*/ 799 w 21600"/>
                <a:gd name="T45" fmla="*/ 15428 h 21600"/>
                <a:gd name="T46" fmla="*/ 0 w 21600"/>
                <a:gd name="T47" fmla="*/ 13114 h 21600"/>
                <a:gd name="T48" fmla="*/ 0 w 21600"/>
                <a:gd name="T49" fmla="*/ 10800 h 21600"/>
                <a:gd name="T50" fmla="*/ 0 w 21600"/>
                <a:gd name="T51" fmla="*/ 8485 h 21600"/>
                <a:gd name="T52" fmla="*/ 799 w 21600"/>
                <a:gd name="T53" fmla="*/ 6942 h 21600"/>
                <a:gd name="T54" fmla="*/ 1599 w 21600"/>
                <a:gd name="T55" fmla="*/ 4628 h 21600"/>
                <a:gd name="T56" fmla="*/ 3199 w 21600"/>
                <a:gd name="T57" fmla="*/ 3085 h 21600"/>
                <a:gd name="T58" fmla="*/ 4799 w 21600"/>
                <a:gd name="T59" fmla="*/ 1542 h 21600"/>
                <a:gd name="T60" fmla="*/ 6399 w 21600"/>
                <a:gd name="T61" fmla="*/ 771 h 21600"/>
                <a:gd name="T62" fmla="*/ 8799 w 21600"/>
                <a:gd name="T6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600" h="21600">
                  <a:moveTo>
                    <a:pt x="10399" y="0"/>
                  </a:moveTo>
                  <a:lnTo>
                    <a:pt x="10399" y="0"/>
                  </a:lnTo>
                  <a:lnTo>
                    <a:pt x="11999" y="0"/>
                  </a:lnTo>
                  <a:lnTo>
                    <a:pt x="12799" y="0"/>
                  </a:lnTo>
                  <a:lnTo>
                    <a:pt x="14399" y="0"/>
                  </a:lnTo>
                  <a:lnTo>
                    <a:pt x="15199" y="771"/>
                  </a:lnTo>
                  <a:lnTo>
                    <a:pt x="15999" y="771"/>
                  </a:lnTo>
                  <a:lnTo>
                    <a:pt x="17599" y="1542"/>
                  </a:lnTo>
                  <a:lnTo>
                    <a:pt x="18399" y="2314"/>
                  </a:lnTo>
                  <a:lnTo>
                    <a:pt x="19199" y="2314"/>
                  </a:lnTo>
                  <a:lnTo>
                    <a:pt x="19999" y="3856"/>
                  </a:lnTo>
                  <a:lnTo>
                    <a:pt x="20799" y="4628"/>
                  </a:lnTo>
                  <a:lnTo>
                    <a:pt x="20799" y="5400"/>
                  </a:lnTo>
                  <a:lnTo>
                    <a:pt x="21600" y="6171"/>
                  </a:lnTo>
                  <a:lnTo>
                    <a:pt x="21600" y="7714"/>
                  </a:lnTo>
                  <a:lnTo>
                    <a:pt x="21600" y="7714"/>
                  </a:lnTo>
                  <a:lnTo>
                    <a:pt x="21600" y="8485"/>
                  </a:lnTo>
                  <a:lnTo>
                    <a:pt x="21600" y="10028"/>
                  </a:lnTo>
                  <a:lnTo>
                    <a:pt x="21600" y="11571"/>
                  </a:lnTo>
                  <a:lnTo>
                    <a:pt x="21600" y="12342"/>
                  </a:lnTo>
                  <a:lnTo>
                    <a:pt x="21600" y="13114"/>
                  </a:lnTo>
                  <a:lnTo>
                    <a:pt x="21600" y="14656"/>
                  </a:lnTo>
                  <a:lnTo>
                    <a:pt x="21600" y="15428"/>
                  </a:lnTo>
                  <a:lnTo>
                    <a:pt x="20799" y="16200"/>
                  </a:lnTo>
                  <a:lnTo>
                    <a:pt x="19999" y="17742"/>
                  </a:lnTo>
                  <a:lnTo>
                    <a:pt x="19199" y="18514"/>
                  </a:lnTo>
                  <a:lnTo>
                    <a:pt x="19199" y="19285"/>
                  </a:lnTo>
                  <a:lnTo>
                    <a:pt x="17599" y="20056"/>
                  </a:lnTo>
                  <a:lnTo>
                    <a:pt x="16799" y="20056"/>
                  </a:lnTo>
                  <a:lnTo>
                    <a:pt x="15999" y="20828"/>
                  </a:lnTo>
                  <a:lnTo>
                    <a:pt x="14399" y="21600"/>
                  </a:lnTo>
                  <a:lnTo>
                    <a:pt x="13599" y="21600"/>
                  </a:lnTo>
                  <a:lnTo>
                    <a:pt x="12799" y="21600"/>
                  </a:lnTo>
                  <a:lnTo>
                    <a:pt x="11199" y="21600"/>
                  </a:lnTo>
                  <a:lnTo>
                    <a:pt x="10399" y="21600"/>
                  </a:lnTo>
                  <a:lnTo>
                    <a:pt x="9599" y="21600"/>
                  </a:lnTo>
                  <a:lnTo>
                    <a:pt x="8799" y="21600"/>
                  </a:lnTo>
                  <a:lnTo>
                    <a:pt x="7199" y="20828"/>
                  </a:lnTo>
                  <a:lnTo>
                    <a:pt x="6399" y="20828"/>
                  </a:lnTo>
                  <a:lnTo>
                    <a:pt x="5599" y="20056"/>
                  </a:lnTo>
                  <a:lnTo>
                    <a:pt x="3999" y="19285"/>
                  </a:lnTo>
                  <a:lnTo>
                    <a:pt x="3199" y="19285"/>
                  </a:lnTo>
                  <a:lnTo>
                    <a:pt x="2399" y="17742"/>
                  </a:lnTo>
                  <a:lnTo>
                    <a:pt x="1599" y="16971"/>
                  </a:lnTo>
                  <a:lnTo>
                    <a:pt x="1599" y="16200"/>
                  </a:lnTo>
                  <a:lnTo>
                    <a:pt x="799" y="15428"/>
                  </a:lnTo>
                  <a:lnTo>
                    <a:pt x="0" y="13885"/>
                  </a:lnTo>
                  <a:lnTo>
                    <a:pt x="0" y="13114"/>
                  </a:lnTo>
                  <a:lnTo>
                    <a:pt x="0" y="11571"/>
                  </a:lnTo>
                  <a:lnTo>
                    <a:pt x="0" y="10800"/>
                  </a:lnTo>
                  <a:lnTo>
                    <a:pt x="0" y="9256"/>
                  </a:lnTo>
                  <a:lnTo>
                    <a:pt x="0" y="8485"/>
                  </a:lnTo>
                  <a:lnTo>
                    <a:pt x="0" y="7714"/>
                  </a:lnTo>
                  <a:lnTo>
                    <a:pt x="799" y="6942"/>
                  </a:lnTo>
                  <a:lnTo>
                    <a:pt x="799" y="6171"/>
                  </a:lnTo>
                  <a:lnTo>
                    <a:pt x="1599" y="4628"/>
                  </a:lnTo>
                  <a:lnTo>
                    <a:pt x="2399" y="3856"/>
                  </a:lnTo>
                  <a:lnTo>
                    <a:pt x="3199" y="3085"/>
                  </a:lnTo>
                  <a:lnTo>
                    <a:pt x="3999" y="2314"/>
                  </a:lnTo>
                  <a:lnTo>
                    <a:pt x="4799" y="1542"/>
                  </a:lnTo>
                  <a:lnTo>
                    <a:pt x="5599" y="1542"/>
                  </a:lnTo>
                  <a:lnTo>
                    <a:pt x="6399" y="771"/>
                  </a:lnTo>
                  <a:lnTo>
                    <a:pt x="7999" y="0"/>
                  </a:lnTo>
                  <a:lnTo>
                    <a:pt x="8799" y="0"/>
                  </a:lnTo>
                  <a:lnTo>
                    <a:pt x="10399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040" name="未知"/>
            <p:cNvSpPr>
              <a:spLocks/>
            </p:cNvSpPr>
            <p:nvPr/>
          </p:nvSpPr>
          <p:spPr bwMode="auto">
            <a:xfrm>
              <a:off x="400" y="619"/>
              <a:ext cx="63" cy="61"/>
            </a:xfrm>
            <a:custGeom>
              <a:avLst/>
              <a:gdLst>
                <a:gd name="T0" fmla="*/ 10800 w 21600"/>
                <a:gd name="T1" fmla="*/ 0 h 21600"/>
                <a:gd name="T2" fmla="*/ 13114 w 21600"/>
                <a:gd name="T3" fmla="*/ 0 h 21600"/>
                <a:gd name="T4" fmla="*/ 14656 w 21600"/>
                <a:gd name="T5" fmla="*/ 799 h 21600"/>
                <a:gd name="T6" fmla="*/ 16200 w 21600"/>
                <a:gd name="T7" fmla="*/ 1599 h 21600"/>
                <a:gd name="T8" fmla="*/ 18514 w 21600"/>
                <a:gd name="T9" fmla="*/ 2399 h 21600"/>
                <a:gd name="T10" fmla="*/ 20056 w 21600"/>
                <a:gd name="T11" fmla="*/ 4799 h 21600"/>
                <a:gd name="T12" fmla="*/ 20828 w 21600"/>
                <a:gd name="T13" fmla="*/ 5599 h 21600"/>
                <a:gd name="T14" fmla="*/ 21600 w 21600"/>
                <a:gd name="T15" fmla="*/ 7999 h 21600"/>
                <a:gd name="T16" fmla="*/ 21600 w 21600"/>
                <a:gd name="T17" fmla="*/ 10399 h 21600"/>
                <a:gd name="T18" fmla="*/ 21600 w 21600"/>
                <a:gd name="T19" fmla="*/ 12799 h 21600"/>
                <a:gd name="T20" fmla="*/ 20828 w 21600"/>
                <a:gd name="T21" fmla="*/ 15199 h 21600"/>
                <a:gd name="T22" fmla="*/ 20056 w 21600"/>
                <a:gd name="T23" fmla="*/ 16799 h 21600"/>
                <a:gd name="T24" fmla="*/ 18514 w 21600"/>
                <a:gd name="T25" fmla="*/ 18399 h 21600"/>
                <a:gd name="T26" fmla="*/ 16971 w 21600"/>
                <a:gd name="T27" fmla="*/ 19999 h 21600"/>
                <a:gd name="T28" fmla="*/ 15428 w 21600"/>
                <a:gd name="T29" fmla="*/ 20799 h 21600"/>
                <a:gd name="T30" fmla="*/ 13114 w 21600"/>
                <a:gd name="T31" fmla="*/ 21600 h 21600"/>
                <a:gd name="T32" fmla="*/ 10800 w 21600"/>
                <a:gd name="T33" fmla="*/ 21600 h 21600"/>
                <a:gd name="T34" fmla="*/ 8485 w 21600"/>
                <a:gd name="T35" fmla="*/ 21600 h 21600"/>
                <a:gd name="T36" fmla="*/ 6171 w 21600"/>
                <a:gd name="T37" fmla="*/ 20799 h 21600"/>
                <a:gd name="T38" fmla="*/ 5400 w 21600"/>
                <a:gd name="T39" fmla="*/ 19999 h 21600"/>
                <a:gd name="T40" fmla="*/ 3085 w 21600"/>
                <a:gd name="T41" fmla="*/ 18399 h 21600"/>
                <a:gd name="T42" fmla="*/ 1542 w 21600"/>
                <a:gd name="T43" fmla="*/ 16799 h 21600"/>
                <a:gd name="T44" fmla="*/ 771 w 21600"/>
                <a:gd name="T45" fmla="*/ 15999 h 21600"/>
                <a:gd name="T46" fmla="*/ 0 w 21600"/>
                <a:gd name="T47" fmla="*/ 13599 h 21600"/>
                <a:gd name="T48" fmla="*/ 0 w 21600"/>
                <a:gd name="T49" fmla="*/ 11199 h 21600"/>
                <a:gd name="T50" fmla="*/ 0 w 21600"/>
                <a:gd name="T51" fmla="*/ 8799 h 21600"/>
                <a:gd name="T52" fmla="*/ 0 w 21600"/>
                <a:gd name="T53" fmla="*/ 6399 h 21600"/>
                <a:gd name="T54" fmla="*/ 1542 w 21600"/>
                <a:gd name="T55" fmla="*/ 4799 h 21600"/>
                <a:gd name="T56" fmla="*/ 3085 w 21600"/>
                <a:gd name="T57" fmla="*/ 3199 h 21600"/>
                <a:gd name="T58" fmla="*/ 4628 w 21600"/>
                <a:gd name="T59" fmla="*/ 1599 h 21600"/>
                <a:gd name="T60" fmla="*/ 5400 w 21600"/>
                <a:gd name="T61" fmla="*/ 799 h 21600"/>
                <a:gd name="T62" fmla="*/ 7714 w 21600"/>
                <a:gd name="T6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600" h="21600">
                  <a:moveTo>
                    <a:pt x="9256" y="0"/>
                  </a:moveTo>
                  <a:lnTo>
                    <a:pt x="10800" y="0"/>
                  </a:lnTo>
                  <a:lnTo>
                    <a:pt x="11571" y="0"/>
                  </a:lnTo>
                  <a:lnTo>
                    <a:pt x="13114" y="0"/>
                  </a:lnTo>
                  <a:lnTo>
                    <a:pt x="13885" y="0"/>
                  </a:lnTo>
                  <a:lnTo>
                    <a:pt x="14656" y="799"/>
                  </a:lnTo>
                  <a:lnTo>
                    <a:pt x="16200" y="799"/>
                  </a:lnTo>
                  <a:lnTo>
                    <a:pt x="16200" y="1599"/>
                  </a:lnTo>
                  <a:lnTo>
                    <a:pt x="16971" y="2399"/>
                  </a:lnTo>
                  <a:lnTo>
                    <a:pt x="18514" y="2399"/>
                  </a:lnTo>
                  <a:lnTo>
                    <a:pt x="19285" y="3999"/>
                  </a:lnTo>
                  <a:lnTo>
                    <a:pt x="20056" y="4799"/>
                  </a:lnTo>
                  <a:lnTo>
                    <a:pt x="20056" y="4799"/>
                  </a:lnTo>
                  <a:lnTo>
                    <a:pt x="20828" y="5599"/>
                  </a:lnTo>
                  <a:lnTo>
                    <a:pt x="21600" y="7199"/>
                  </a:lnTo>
                  <a:lnTo>
                    <a:pt x="21600" y="7999"/>
                  </a:lnTo>
                  <a:lnTo>
                    <a:pt x="21600" y="9599"/>
                  </a:lnTo>
                  <a:lnTo>
                    <a:pt x="21600" y="10399"/>
                  </a:lnTo>
                  <a:lnTo>
                    <a:pt x="21600" y="11999"/>
                  </a:lnTo>
                  <a:lnTo>
                    <a:pt x="21600" y="12799"/>
                  </a:lnTo>
                  <a:lnTo>
                    <a:pt x="21600" y="13599"/>
                  </a:lnTo>
                  <a:lnTo>
                    <a:pt x="20828" y="15199"/>
                  </a:lnTo>
                  <a:lnTo>
                    <a:pt x="20828" y="15999"/>
                  </a:lnTo>
                  <a:lnTo>
                    <a:pt x="20056" y="16799"/>
                  </a:lnTo>
                  <a:lnTo>
                    <a:pt x="19285" y="17599"/>
                  </a:lnTo>
                  <a:lnTo>
                    <a:pt x="18514" y="18399"/>
                  </a:lnTo>
                  <a:lnTo>
                    <a:pt x="17742" y="19199"/>
                  </a:lnTo>
                  <a:lnTo>
                    <a:pt x="16971" y="19999"/>
                  </a:lnTo>
                  <a:lnTo>
                    <a:pt x="16200" y="19999"/>
                  </a:lnTo>
                  <a:lnTo>
                    <a:pt x="15428" y="20799"/>
                  </a:lnTo>
                  <a:lnTo>
                    <a:pt x="14656" y="21600"/>
                  </a:lnTo>
                  <a:lnTo>
                    <a:pt x="13114" y="21600"/>
                  </a:lnTo>
                  <a:lnTo>
                    <a:pt x="12342" y="21600"/>
                  </a:lnTo>
                  <a:lnTo>
                    <a:pt x="10800" y="21600"/>
                  </a:lnTo>
                  <a:lnTo>
                    <a:pt x="10028" y="21600"/>
                  </a:lnTo>
                  <a:lnTo>
                    <a:pt x="8485" y="21600"/>
                  </a:lnTo>
                  <a:lnTo>
                    <a:pt x="7714" y="21600"/>
                  </a:lnTo>
                  <a:lnTo>
                    <a:pt x="6171" y="20799"/>
                  </a:lnTo>
                  <a:lnTo>
                    <a:pt x="5400" y="20799"/>
                  </a:lnTo>
                  <a:lnTo>
                    <a:pt x="5400" y="19999"/>
                  </a:lnTo>
                  <a:lnTo>
                    <a:pt x="4628" y="19199"/>
                  </a:lnTo>
                  <a:lnTo>
                    <a:pt x="3085" y="18399"/>
                  </a:lnTo>
                  <a:lnTo>
                    <a:pt x="2314" y="17599"/>
                  </a:lnTo>
                  <a:lnTo>
                    <a:pt x="1542" y="16799"/>
                  </a:lnTo>
                  <a:lnTo>
                    <a:pt x="1542" y="15999"/>
                  </a:lnTo>
                  <a:lnTo>
                    <a:pt x="771" y="15999"/>
                  </a:lnTo>
                  <a:lnTo>
                    <a:pt x="0" y="14399"/>
                  </a:lnTo>
                  <a:lnTo>
                    <a:pt x="0" y="13599"/>
                  </a:lnTo>
                  <a:lnTo>
                    <a:pt x="0" y="12799"/>
                  </a:lnTo>
                  <a:lnTo>
                    <a:pt x="0" y="11199"/>
                  </a:lnTo>
                  <a:lnTo>
                    <a:pt x="0" y="9599"/>
                  </a:lnTo>
                  <a:lnTo>
                    <a:pt x="0" y="8799"/>
                  </a:lnTo>
                  <a:lnTo>
                    <a:pt x="0" y="7999"/>
                  </a:lnTo>
                  <a:lnTo>
                    <a:pt x="0" y="6399"/>
                  </a:lnTo>
                  <a:lnTo>
                    <a:pt x="771" y="5599"/>
                  </a:lnTo>
                  <a:lnTo>
                    <a:pt x="1542" y="4799"/>
                  </a:lnTo>
                  <a:lnTo>
                    <a:pt x="2314" y="3999"/>
                  </a:lnTo>
                  <a:lnTo>
                    <a:pt x="3085" y="3199"/>
                  </a:lnTo>
                  <a:lnTo>
                    <a:pt x="3856" y="2399"/>
                  </a:lnTo>
                  <a:lnTo>
                    <a:pt x="4628" y="1599"/>
                  </a:lnTo>
                  <a:lnTo>
                    <a:pt x="5400" y="1599"/>
                  </a:lnTo>
                  <a:lnTo>
                    <a:pt x="5400" y="799"/>
                  </a:lnTo>
                  <a:lnTo>
                    <a:pt x="6942" y="0"/>
                  </a:lnTo>
                  <a:lnTo>
                    <a:pt x="7714" y="0"/>
                  </a:lnTo>
                  <a:lnTo>
                    <a:pt x="9256" y="0"/>
                  </a:lnTo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041" name="未知"/>
            <p:cNvSpPr>
              <a:spLocks/>
            </p:cNvSpPr>
            <p:nvPr/>
          </p:nvSpPr>
          <p:spPr bwMode="auto">
            <a:xfrm>
              <a:off x="350" y="263"/>
              <a:ext cx="63" cy="64"/>
            </a:xfrm>
            <a:custGeom>
              <a:avLst/>
              <a:gdLst>
                <a:gd name="T0" fmla="*/ 10800 w 21600"/>
                <a:gd name="T1" fmla="*/ 0 h 21600"/>
                <a:gd name="T2" fmla="*/ 13114 w 21600"/>
                <a:gd name="T3" fmla="*/ 0 h 21600"/>
                <a:gd name="T4" fmla="*/ 15428 w 21600"/>
                <a:gd name="T5" fmla="*/ 0 h 21600"/>
                <a:gd name="T6" fmla="*/ 16971 w 21600"/>
                <a:gd name="T7" fmla="*/ 771 h 21600"/>
                <a:gd name="T8" fmla="*/ 18514 w 21600"/>
                <a:gd name="T9" fmla="*/ 2314 h 21600"/>
                <a:gd name="T10" fmla="*/ 20056 w 21600"/>
                <a:gd name="T11" fmla="*/ 3856 h 21600"/>
                <a:gd name="T12" fmla="*/ 20828 w 21600"/>
                <a:gd name="T13" fmla="*/ 5400 h 21600"/>
                <a:gd name="T14" fmla="*/ 21600 w 21600"/>
                <a:gd name="T15" fmla="*/ 7714 h 21600"/>
                <a:gd name="T16" fmla="*/ 21600 w 21600"/>
                <a:gd name="T17" fmla="*/ 10028 h 21600"/>
                <a:gd name="T18" fmla="*/ 21600 w 21600"/>
                <a:gd name="T19" fmla="*/ 11571 h 21600"/>
                <a:gd name="T20" fmla="*/ 21600 w 21600"/>
                <a:gd name="T21" fmla="*/ 13885 h 21600"/>
                <a:gd name="T22" fmla="*/ 20056 w 21600"/>
                <a:gd name="T23" fmla="*/ 15428 h 21600"/>
                <a:gd name="T24" fmla="*/ 18514 w 21600"/>
                <a:gd name="T25" fmla="*/ 17742 h 21600"/>
                <a:gd name="T26" fmla="*/ 16971 w 21600"/>
                <a:gd name="T27" fmla="*/ 19285 h 21600"/>
                <a:gd name="T28" fmla="*/ 16200 w 21600"/>
                <a:gd name="T29" fmla="*/ 20056 h 21600"/>
                <a:gd name="T30" fmla="*/ 13885 w 21600"/>
                <a:gd name="T31" fmla="*/ 20828 h 21600"/>
                <a:gd name="T32" fmla="*/ 10800 w 21600"/>
                <a:gd name="T33" fmla="*/ 21600 h 21600"/>
                <a:gd name="T34" fmla="*/ 9256 w 21600"/>
                <a:gd name="T35" fmla="*/ 20828 h 21600"/>
                <a:gd name="T36" fmla="*/ 6942 w 21600"/>
                <a:gd name="T37" fmla="*/ 20056 h 21600"/>
                <a:gd name="T38" fmla="*/ 5400 w 21600"/>
                <a:gd name="T39" fmla="*/ 19285 h 21600"/>
                <a:gd name="T40" fmla="*/ 3856 w 21600"/>
                <a:gd name="T41" fmla="*/ 17742 h 21600"/>
                <a:gd name="T42" fmla="*/ 2314 w 21600"/>
                <a:gd name="T43" fmla="*/ 16200 h 21600"/>
                <a:gd name="T44" fmla="*/ 771 w 21600"/>
                <a:gd name="T45" fmla="*/ 14656 h 21600"/>
                <a:gd name="T46" fmla="*/ 0 w 21600"/>
                <a:gd name="T47" fmla="*/ 12342 h 21600"/>
                <a:gd name="T48" fmla="*/ 0 w 21600"/>
                <a:gd name="T49" fmla="*/ 10800 h 21600"/>
                <a:gd name="T50" fmla="*/ 0 w 21600"/>
                <a:gd name="T51" fmla="*/ 8485 h 21600"/>
                <a:gd name="T52" fmla="*/ 771 w 21600"/>
                <a:gd name="T53" fmla="*/ 6171 h 21600"/>
                <a:gd name="T54" fmla="*/ 1542 w 21600"/>
                <a:gd name="T55" fmla="*/ 4628 h 21600"/>
                <a:gd name="T56" fmla="*/ 3085 w 21600"/>
                <a:gd name="T57" fmla="*/ 2314 h 21600"/>
                <a:gd name="T58" fmla="*/ 4628 w 21600"/>
                <a:gd name="T59" fmla="*/ 771 h 21600"/>
                <a:gd name="T60" fmla="*/ 6171 w 21600"/>
                <a:gd name="T61" fmla="*/ 0 h 21600"/>
                <a:gd name="T62" fmla="*/ 8485 w 21600"/>
                <a:gd name="T6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600" h="21600">
                  <a:moveTo>
                    <a:pt x="9256" y="0"/>
                  </a:moveTo>
                  <a:lnTo>
                    <a:pt x="10800" y="0"/>
                  </a:lnTo>
                  <a:lnTo>
                    <a:pt x="11571" y="0"/>
                  </a:lnTo>
                  <a:lnTo>
                    <a:pt x="13114" y="0"/>
                  </a:lnTo>
                  <a:lnTo>
                    <a:pt x="13885" y="0"/>
                  </a:lnTo>
                  <a:lnTo>
                    <a:pt x="15428" y="0"/>
                  </a:lnTo>
                  <a:lnTo>
                    <a:pt x="16200" y="0"/>
                  </a:lnTo>
                  <a:lnTo>
                    <a:pt x="16971" y="771"/>
                  </a:lnTo>
                  <a:lnTo>
                    <a:pt x="17742" y="1542"/>
                  </a:lnTo>
                  <a:lnTo>
                    <a:pt x="18514" y="2314"/>
                  </a:lnTo>
                  <a:lnTo>
                    <a:pt x="19285" y="3085"/>
                  </a:lnTo>
                  <a:lnTo>
                    <a:pt x="20056" y="3856"/>
                  </a:lnTo>
                  <a:lnTo>
                    <a:pt x="20056" y="4628"/>
                  </a:lnTo>
                  <a:lnTo>
                    <a:pt x="20828" y="5400"/>
                  </a:lnTo>
                  <a:lnTo>
                    <a:pt x="21600" y="6171"/>
                  </a:lnTo>
                  <a:lnTo>
                    <a:pt x="21600" y="7714"/>
                  </a:lnTo>
                  <a:lnTo>
                    <a:pt x="21600" y="9256"/>
                  </a:lnTo>
                  <a:lnTo>
                    <a:pt x="21600" y="10028"/>
                  </a:lnTo>
                  <a:lnTo>
                    <a:pt x="21600" y="10800"/>
                  </a:lnTo>
                  <a:lnTo>
                    <a:pt x="21600" y="11571"/>
                  </a:lnTo>
                  <a:lnTo>
                    <a:pt x="21600" y="12342"/>
                  </a:lnTo>
                  <a:lnTo>
                    <a:pt x="21600" y="13885"/>
                  </a:lnTo>
                  <a:lnTo>
                    <a:pt x="20828" y="14656"/>
                  </a:lnTo>
                  <a:lnTo>
                    <a:pt x="20056" y="15428"/>
                  </a:lnTo>
                  <a:lnTo>
                    <a:pt x="19285" y="16971"/>
                  </a:lnTo>
                  <a:lnTo>
                    <a:pt x="18514" y="17742"/>
                  </a:lnTo>
                  <a:lnTo>
                    <a:pt x="17742" y="18514"/>
                  </a:lnTo>
                  <a:lnTo>
                    <a:pt x="16971" y="19285"/>
                  </a:lnTo>
                  <a:lnTo>
                    <a:pt x="16971" y="19285"/>
                  </a:lnTo>
                  <a:lnTo>
                    <a:pt x="16200" y="20056"/>
                  </a:lnTo>
                  <a:lnTo>
                    <a:pt x="14656" y="20828"/>
                  </a:lnTo>
                  <a:lnTo>
                    <a:pt x="13885" y="20828"/>
                  </a:lnTo>
                  <a:lnTo>
                    <a:pt x="12342" y="20828"/>
                  </a:lnTo>
                  <a:lnTo>
                    <a:pt x="10800" y="21600"/>
                  </a:lnTo>
                  <a:lnTo>
                    <a:pt x="10028" y="21600"/>
                  </a:lnTo>
                  <a:lnTo>
                    <a:pt x="9256" y="20828"/>
                  </a:lnTo>
                  <a:lnTo>
                    <a:pt x="7714" y="20828"/>
                  </a:lnTo>
                  <a:lnTo>
                    <a:pt x="6942" y="20056"/>
                  </a:lnTo>
                  <a:lnTo>
                    <a:pt x="6171" y="20056"/>
                  </a:lnTo>
                  <a:lnTo>
                    <a:pt x="5400" y="19285"/>
                  </a:lnTo>
                  <a:lnTo>
                    <a:pt x="4628" y="18514"/>
                  </a:lnTo>
                  <a:lnTo>
                    <a:pt x="3856" y="17742"/>
                  </a:lnTo>
                  <a:lnTo>
                    <a:pt x="2314" y="16971"/>
                  </a:lnTo>
                  <a:lnTo>
                    <a:pt x="2314" y="16200"/>
                  </a:lnTo>
                  <a:lnTo>
                    <a:pt x="1542" y="15428"/>
                  </a:lnTo>
                  <a:lnTo>
                    <a:pt x="771" y="14656"/>
                  </a:lnTo>
                  <a:lnTo>
                    <a:pt x="771" y="13114"/>
                  </a:lnTo>
                  <a:lnTo>
                    <a:pt x="0" y="12342"/>
                  </a:lnTo>
                  <a:lnTo>
                    <a:pt x="0" y="10800"/>
                  </a:lnTo>
                  <a:lnTo>
                    <a:pt x="0" y="10800"/>
                  </a:lnTo>
                  <a:lnTo>
                    <a:pt x="0" y="9256"/>
                  </a:lnTo>
                  <a:lnTo>
                    <a:pt x="0" y="8485"/>
                  </a:lnTo>
                  <a:lnTo>
                    <a:pt x="0" y="7714"/>
                  </a:lnTo>
                  <a:lnTo>
                    <a:pt x="771" y="6171"/>
                  </a:lnTo>
                  <a:lnTo>
                    <a:pt x="771" y="5400"/>
                  </a:lnTo>
                  <a:lnTo>
                    <a:pt x="1542" y="4628"/>
                  </a:lnTo>
                  <a:lnTo>
                    <a:pt x="2314" y="3085"/>
                  </a:lnTo>
                  <a:lnTo>
                    <a:pt x="3085" y="2314"/>
                  </a:lnTo>
                  <a:lnTo>
                    <a:pt x="3856" y="1542"/>
                  </a:lnTo>
                  <a:lnTo>
                    <a:pt x="4628" y="771"/>
                  </a:lnTo>
                  <a:lnTo>
                    <a:pt x="5400" y="771"/>
                  </a:lnTo>
                  <a:lnTo>
                    <a:pt x="6171" y="0"/>
                  </a:lnTo>
                  <a:lnTo>
                    <a:pt x="6942" y="0"/>
                  </a:lnTo>
                  <a:lnTo>
                    <a:pt x="8485" y="0"/>
                  </a:lnTo>
                  <a:lnTo>
                    <a:pt x="9256" y="0"/>
                  </a:lnTo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042" name="未知"/>
            <p:cNvSpPr>
              <a:spLocks/>
            </p:cNvSpPr>
            <p:nvPr/>
          </p:nvSpPr>
          <p:spPr bwMode="auto">
            <a:xfrm>
              <a:off x="48" y="615"/>
              <a:ext cx="61" cy="65"/>
            </a:xfrm>
            <a:custGeom>
              <a:avLst/>
              <a:gdLst>
                <a:gd name="T0" fmla="*/ 10399 w 21600"/>
                <a:gd name="T1" fmla="*/ 0 h 21600"/>
                <a:gd name="T2" fmla="*/ 11999 w 21600"/>
                <a:gd name="T3" fmla="*/ 0 h 21600"/>
                <a:gd name="T4" fmla="*/ 14399 w 21600"/>
                <a:gd name="T5" fmla="*/ 744 h 21600"/>
                <a:gd name="T6" fmla="*/ 16799 w 21600"/>
                <a:gd name="T7" fmla="*/ 1489 h 21600"/>
                <a:gd name="T8" fmla="*/ 18399 w 21600"/>
                <a:gd name="T9" fmla="*/ 2979 h 21600"/>
                <a:gd name="T10" fmla="*/ 19999 w 21600"/>
                <a:gd name="T11" fmla="*/ 4468 h 21600"/>
                <a:gd name="T12" fmla="*/ 20799 w 21600"/>
                <a:gd name="T13" fmla="*/ 5958 h 21600"/>
                <a:gd name="T14" fmla="*/ 21600 w 21600"/>
                <a:gd name="T15" fmla="*/ 7448 h 21600"/>
                <a:gd name="T16" fmla="*/ 21600 w 21600"/>
                <a:gd name="T17" fmla="*/ 10427 h 21600"/>
                <a:gd name="T18" fmla="*/ 21600 w 21600"/>
                <a:gd name="T19" fmla="*/ 12661 h 21600"/>
                <a:gd name="T20" fmla="*/ 21600 w 21600"/>
                <a:gd name="T21" fmla="*/ 14896 h 21600"/>
                <a:gd name="T22" fmla="*/ 19999 w 21600"/>
                <a:gd name="T23" fmla="*/ 15641 h 21600"/>
                <a:gd name="T24" fmla="*/ 18399 w 21600"/>
                <a:gd name="T25" fmla="*/ 17875 h 21600"/>
                <a:gd name="T26" fmla="*/ 16799 w 21600"/>
                <a:gd name="T27" fmla="*/ 19365 h 21600"/>
                <a:gd name="T28" fmla="*/ 15199 w 21600"/>
                <a:gd name="T29" fmla="*/ 20110 h 21600"/>
                <a:gd name="T30" fmla="*/ 12799 w 21600"/>
                <a:gd name="T31" fmla="*/ 20855 h 21600"/>
                <a:gd name="T32" fmla="*/ 11199 w 21600"/>
                <a:gd name="T33" fmla="*/ 21600 h 21600"/>
                <a:gd name="T34" fmla="*/ 8799 w 21600"/>
                <a:gd name="T35" fmla="*/ 20855 h 21600"/>
                <a:gd name="T36" fmla="*/ 6399 w 21600"/>
                <a:gd name="T37" fmla="*/ 20110 h 21600"/>
                <a:gd name="T38" fmla="*/ 3999 w 21600"/>
                <a:gd name="T39" fmla="*/ 19365 h 21600"/>
                <a:gd name="T40" fmla="*/ 2399 w 21600"/>
                <a:gd name="T41" fmla="*/ 17875 h 21600"/>
                <a:gd name="T42" fmla="*/ 799 w 21600"/>
                <a:gd name="T43" fmla="*/ 16385 h 21600"/>
                <a:gd name="T44" fmla="*/ 0 w 21600"/>
                <a:gd name="T45" fmla="*/ 15641 h 21600"/>
                <a:gd name="T46" fmla="*/ 0 w 21600"/>
                <a:gd name="T47" fmla="*/ 13406 h 21600"/>
                <a:gd name="T48" fmla="*/ 0 w 21600"/>
                <a:gd name="T49" fmla="*/ 10427 h 21600"/>
                <a:gd name="T50" fmla="*/ 0 w 21600"/>
                <a:gd name="T51" fmla="*/ 8937 h 21600"/>
                <a:gd name="T52" fmla="*/ 0 w 21600"/>
                <a:gd name="T53" fmla="*/ 6703 h 21600"/>
                <a:gd name="T54" fmla="*/ 799 w 21600"/>
                <a:gd name="T55" fmla="*/ 5213 h 21600"/>
                <a:gd name="T56" fmla="*/ 2399 w 21600"/>
                <a:gd name="T57" fmla="*/ 3724 h 21600"/>
                <a:gd name="T58" fmla="*/ 3999 w 21600"/>
                <a:gd name="T59" fmla="*/ 2234 h 21600"/>
                <a:gd name="T60" fmla="*/ 5599 w 21600"/>
                <a:gd name="T61" fmla="*/ 744 h 21600"/>
                <a:gd name="T62" fmla="*/ 7999 w 21600"/>
                <a:gd name="T6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600" h="21600">
                  <a:moveTo>
                    <a:pt x="8799" y="0"/>
                  </a:moveTo>
                  <a:lnTo>
                    <a:pt x="10399" y="0"/>
                  </a:lnTo>
                  <a:lnTo>
                    <a:pt x="11199" y="0"/>
                  </a:lnTo>
                  <a:lnTo>
                    <a:pt x="11999" y="0"/>
                  </a:lnTo>
                  <a:lnTo>
                    <a:pt x="13599" y="0"/>
                  </a:lnTo>
                  <a:lnTo>
                    <a:pt x="14399" y="744"/>
                  </a:lnTo>
                  <a:lnTo>
                    <a:pt x="15199" y="744"/>
                  </a:lnTo>
                  <a:lnTo>
                    <a:pt x="16799" y="1489"/>
                  </a:lnTo>
                  <a:lnTo>
                    <a:pt x="17599" y="2234"/>
                  </a:lnTo>
                  <a:lnTo>
                    <a:pt x="18399" y="2979"/>
                  </a:lnTo>
                  <a:lnTo>
                    <a:pt x="19199" y="3724"/>
                  </a:lnTo>
                  <a:lnTo>
                    <a:pt x="19999" y="4468"/>
                  </a:lnTo>
                  <a:lnTo>
                    <a:pt x="19999" y="5213"/>
                  </a:lnTo>
                  <a:lnTo>
                    <a:pt x="20799" y="5958"/>
                  </a:lnTo>
                  <a:lnTo>
                    <a:pt x="21600" y="6703"/>
                  </a:lnTo>
                  <a:lnTo>
                    <a:pt x="21600" y="7448"/>
                  </a:lnTo>
                  <a:lnTo>
                    <a:pt x="21600" y="8937"/>
                  </a:lnTo>
                  <a:lnTo>
                    <a:pt x="21600" y="10427"/>
                  </a:lnTo>
                  <a:lnTo>
                    <a:pt x="21600" y="11172"/>
                  </a:lnTo>
                  <a:lnTo>
                    <a:pt x="21600" y="12661"/>
                  </a:lnTo>
                  <a:lnTo>
                    <a:pt x="21600" y="13406"/>
                  </a:lnTo>
                  <a:lnTo>
                    <a:pt x="21600" y="14896"/>
                  </a:lnTo>
                  <a:lnTo>
                    <a:pt x="20799" y="15641"/>
                  </a:lnTo>
                  <a:lnTo>
                    <a:pt x="19999" y="15641"/>
                  </a:lnTo>
                  <a:lnTo>
                    <a:pt x="19199" y="17130"/>
                  </a:lnTo>
                  <a:lnTo>
                    <a:pt x="18399" y="17875"/>
                  </a:lnTo>
                  <a:lnTo>
                    <a:pt x="18399" y="18620"/>
                  </a:lnTo>
                  <a:lnTo>
                    <a:pt x="16799" y="19365"/>
                  </a:lnTo>
                  <a:lnTo>
                    <a:pt x="15999" y="19365"/>
                  </a:lnTo>
                  <a:lnTo>
                    <a:pt x="15199" y="20110"/>
                  </a:lnTo>
                  <a:lnTo>
                    <a:pt x="13599" y="20855"/>
                  </a:lnTo>
                  <a:lnTo>
                    <a:pt x="12799" y="20855"/>
                  </a:lnTo>
                  <a:lnTo>
                    <a:pt x="11199" y="20855"/>
                  </a:lnTo>
                  <a:lnTo>
                    <a:pt x="11199" y="21600"/>
                  </a:lnTo>
                  <a:lnTo>
                    <a:pt x="9599" y="21600"/>
                  </a:lnTo>
                  <a:lnTo>
                    <a:pt x="8799" y="20855"/>
                  </a:lnTo>
                  <a:lnTo>
                    <a:pt x="7199" y="20855"/>
                  </a:lnTo>
                  <a:lnTo>
                    <a:pt x="6399" y="20110"/>
                  </a:lnTo>
                  <a:lnTo>
                    <a:pt x="5599" y="20110"/>
                  </a:lnTo>
                  <a:lnTo>
                    <a:pt x="3999" y="19365"/>
                  </a:lnTo>
                  <a:lnTo>
                    <a:pt x="3199" y="18620"/>
                  </a:lnTo>
                  <a:lnTo>
                    <a:pt x="2399" y="17875"/>
                  </a:lnTo>
                  <a:lnTo>
                    <a:pt x="1599" y="17130"/>
                  </a:lnTo>
                  <a:lnTo>
                    <a:pt x="799" y="16385"/>
                  </a:lnTo>
                  <a:lnTo>
                    <a:pt x="799" y="15641"/>
                  </a:lnTo>
                  <a:lnTo>
                    <a:pt x="0" y="15641"/>
                  </a:lnTo>
                  <a:lnTo>
                    <a:pt x="0" y="14151"/>
                  </a:lnTo>
                  <a:lnTo>
                    <a:pt x="0" y="13406"/>
                  </a:lnTo>
                  <a:lnTo>
                    <a:pt x="0" y="11916"/>
                  </a:lnTo>
                  <a:lnTo>
                    <a:pt x="0" y="10427"/>
                  </a:lnTo>
                  <a:lnTo>
                    <a:pt x="0" y="9682"/>
                  </a:lnTo>
                  <a:lnTo>
                    <a:pt x="0" y="8937"/>
                  </a:lnTo>
                  <a:lnTo>
                    <a:pt x="0" y="7448"/>
                  </a:lnTo>
                  <a:lnTo>
                    <a:pt x="0" y="6703"/>
                  </a:lnTo>
                  <a:lnTo>
                    <a:pt x="0" y="5213"/>
                  </a:lnTo>
                  <a:lnTo>
                    <a:pt x="799" y="5213"/>
                  </a:lnTo>
                  <a:lnTo>
                    <a:pt x="1599" y="4468"/>
                  </a:lnTo>
                  <a:lnTo>
                    <a:pt x="2399" y="3724"/>
                  </a:lnTo>
                  <a:lnTo>
                    <a:pt x="2399" y="2234"/>
                  </a:lnTo>
                  <a:lnTo>
                    <a:pt x="3999" y="2234"/>
                  </a:lnTo>
                  <a:lnTo>
                    <a:pt x="4799" y="1489"/>
                  </a:lnTo>
                  <a:lnTo>
                    <a:pt x="5599" y="744"/>
                  </a:lnTo>
                  <a:lnTo>
                    <a:pt x="7199" y="744"/>
                  </a:lnTo>
                  <a:lnTo>
                    <a:pt x="7999" y="0"/>
                  </a:lnTo>
                  <a:lnTo>
                    <a:pt x="8799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043" name="未知"/>
            <p:cNvSpPr>
              <a:spLocks/>
            </p:cNvSpPr>
            <p:nvPr/>
          </p:nvSpPr>
          <p:spPr bwMode="auto">
            <a:xfrm>
              <a:off x="910" y="136"/>
              <a:ext cx="61" cy="66"/>
            </a:xfrm>
            <a:custGeom>
              <a:avLst/>
              <a:gdLst>
                <a:gd name="T0" fmla="*/ 10399 w 21600"/>
                <a:gd name="T1" fmla="*/ 0 h 21600"/>
                <a:gd name="T2" fmla="*/ 12799 w 21600"/>
                <a:gd name="T3" fmla="*/ 0 h 21600"/>
                <a:gd name="T4" fmla="*/ 15199 w 21600"/>
                <a:gd name="T5" fmla="*/ 0 h 21600"/>
                <a:gd name="T6" fmla="*/ 16799 w 21600"/>
                <a:gd name="T7" fmla="*/ 1489 h 21600"/>
                <a:gd name="T8" fmla="*/ 18399 w 21600"/>
                <a:gd name="T9" fmla="*/ 2234 h 21600"/>
                <a:gd name="T10" fmla="*/ 19999 w 21600"/>
                <a:gd name="T11" fmla="*/ 4468 h 21600"/>
                <a:gd name="T12" fmla="*/ 20799 w 21600"/>
                <a:gd name="T13" fmla="*/ 5958 h 21600"/>
                <a:gd name="T14" fmla="*/ 21600 w 21600"/>
                <a:gd name="T15" fmla="*/ 8192 h 21600"/>
                <a:gd name="T16" fmla="*/ 21600 w 21600"/>
                <a:gd name="T17" fmla="*/ 9682 h 21600"/>
                <a:gd name="T18" fmla="*/ 21600 w 21600"/>
                <a:gd name="T19" fmla="*/ 11916 h 21600"/>
                <a:gd name="T20" fmla="*/ 20799 w 21600"/>
                <a:gd name="T21" fmla="*/ 14151 h 21600"/>
                <a:gd name="T22" fmla="*/ 19999 w 21600"/>
                <a:gd name="T23" fmla="*/ 15641 h 21600"/>
                <a:gd name="T24" fmla="*/ 18399 w 21600"/>
                <a:gd name="T25" fmla="*/ 17875 h 21600"/>
                <a:gd name="T26" fmla="*/ 17599 w 21600"/>
                <a:gd name="T27" fmla="*/ 19365 h 21600"/>
                <a:gd name="T28" fmla="*/ 15999 w 21600"/>
                <a:gd name="T29" fmla="*/ 20110 h 21600"/>
                <a:gd name="T30" fmla="*/ 13599 w 21600"/>
                <a:gd name="T31" fmla="*/ 20855 h 21600"/>
                <a:gd name="T32" fmla="*/ 11199 w 21600"/>
                <a:gd name="T33" fmla="*/ 21600 h 21600"/>
                <a:gd name="T34" fmla="*/ 8799 w 21600"/>
                <a:gd name="T35" fmla="*/ 20855 h 21600"/>
                <a:gd name="T36" fmla="*/ 6399 w 21600"/>
                <a:gd name="T37" fmla="*/ 20855 h 21600"/>
                <a:gd name="T38" fmla="*/ 4799 w 21600"/>
                <a:gd name="T39" fmla="*/ 19365 h 21600"/>
                <a:gd name="T40" fmla="*/ 3199 w 21600"/>
                <a:gd name="T41" fmla="*/ 18620 h 21600"/>
                <a:gd name="T42" fmla="*/ 1599 w 21600"/>
                <a:gd name="T43" fmla="*/ 16385 h 21600"/>
                <a:gd name="T44" fmla="*/ 799 w 21600"/>
                <a:gd name="T45" fmla="*/ 14896 h 21600"/>
                <a:gd name="T46" fmla="*/ 0 w 21600"/>
                <a:gd name="T47" fmla="*/ 12661 h 21600"/>
                <a:gd name="T48" fmla="*/ 0 w 21600"/>
                <a:gd name="T49" fmla="*/ 10427 h 21600"/>
                <a:gd name="T50" fmla="*/ 0 w 21600"/>
                <a:gd name="T51" fmla="*/ 8192 h 21600"/>
                <a:gd name="T52" fmla="*/ 0 w 21600"/>
                <a:gd name="T53" fmla="*/ 6703 h 21600"/>
                <a:gd name="T54" fmla="*/ 1599 w 21600"/>
                <a:gd name="T55" fmla="*/ 4468 h 21600"/>
                <a:gd name="T56" fmla="*/ 3199 w 21600"/>
                <a:gd name="T57" fmla="*/ 2979 h 21600"/>
                <a:gd name="T58" fmla="*/ 4799 w 21600"/>
                <a:gd name="T59" fmla="*/ 1489 h 21600"/>
                <a:gd name="T60" fmla="*/ 6399 w 21600"/>
                <a:gd name="T61" fmla="*/ 744 h 21600"/>
                <a:gd name="T62" fmla="*/ 7999 w 21600"/>
                <a:gd name="T6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600" h="21600">
                  <a:moveTo>
                    <a:pt x="8799" y="0"/>
                  </a:moveTo>
                  <a:lnTo>
                    <a:pt x="10399" y="0"/>
                  </a:lnTo>
                  <a:lnTo>
                    <a:pt x="11999" y="0"/>
                  </a:lnTo>
                  <a:lnTo>
                    <a:pt x="12799" y="0"/>
                  </a:lnTo>
                  <a:lnTo>
                    <a:pt x="13599" y="0"/>
                  </a:lnTo>
                  <a:lnTo>
                    <a:pt x="15199" y="0"/>
                  </a:lnTo>
                  <a:lnTo>
                    <a:pt x="15999" y="744"/>
                  </a:lnTo>
                  <a:lnTo>
                    <a:pt x="16799" y="1489"/>
                  </a:lnTo>
                  <a:lnTo>
                    <a:pt x="17599" y="1489"/>
                  </a:lnTo>
                  <a:lnTo>
                    <a:pt x="18399" y="2234"/>
                  </a:lnTo>
                  <a:lnTo>
                    <a:pt x="19199" y="2979"/>
                  </a:lnTo>
                  <a:lnTo>
                    <a:pt x="19999" y="4468"/>
                  </a:lnTo>
                  <a:lnTo>
                    <a:pt x="19999" y="5213"/>
                  </a:lnTo>
                  <a:lnTo>
                    <a:pt x="20799" y="5958"/>
                  </a:lnTo>
                  <a:lnTo>
                    <a:pt x="21600" y="7448"/>
                  </a:lnTo>
                  <a:lnTo>
                    <a:pt x="21600" y="8192"/>
                  </a:lnTo>
                  <a:lnTo>
                    <a:pt x="21600" y="8192"/>
                  </a:lnTo>
                  <a:lnTo>
                    <a:pt x="21600" y="9682"/>
                  </a:lnTo>
                  <a:lnTo>
                    <a:pt x="21600" y="11172"/>
                  </a:lnTo>
                  <a:lnTo>
                    <a:pt x="21600" y="11916"/>
                  </a:lnTo>
                  <a:lnTo>
                    <a:pt x="21600" y="12661"/>
                  </a:lnTo>
                  <a:lnTo>
                    <a:pt x="20799" y="14151"/>
                  </a:lnTo>
                  <a:lnTo>
                    <a:pt x="20799" y="14896"/>
                  </a:lnTo>
                  <a:lnTo>
                    <a:pt x="19999" y="15641"/>
                  </a:lnTo>
                  <a:lnTo>
                    <a:pt x="19199" y="17130"/>
                  </a:lnTo>
                  <a:lnTo>
                    <a:pt x="18399" y="17875"/>
                  </a:lnTo>
                  <a:lnTo>
                    <a:pt x="17599" y="18620"/>
                  </a:lnTo>
                  <a:lnTo>
                    <a:pt x="17599" y="19365"/>
                  </a:lnTo>
                  <a:lnTo>
                    <a:pt x="16799" y="19365"/>
                  </a:lnTo>
                  <a:lnTo>
                    <a:pt x="15999" y="20110"/>
                  </a:lnTo>
                  <a:lnTo>
                    <a:pt x="14399" y="20855"/>
                  </a:lnTo>
                  <a:lnTo>
                    <a:pt x="13599" y="20855"/>
                  </a:lnTo>
                  <a:lnTo>
                    <a:pt x="11999" y="21600"/>
                  </a:lnTo>
                  <a:lnTo>
                    <a:pt x="11199" y="21600"/>
                  </a:lnTo>
                  <a:lnTo>
                    <a:pt x="9599" y="21600"/>
                  </a:lnTo>
                  <a:lnTo>
                    <a:pt x="8799" y="20855"/>
                  </a:lnTo>
                  <a:lnTo>
                    <a:pt x="7199" y="20855"/>
                  </a:lnTo>
                  <a:lnTo>
                    <a:pt x="6399" y="20855"/>
                  </a:lnTo>
                  <a:lnTo>
                    <a:pt x="6399" y="20110"/>
                  </a:lnTo>
                  <a:lnTo>
                    <a:pt x="4799" y="19365"/>
                  </a:lnTo>
                  <a:lnTo>
                    <a:pt x="3999" y="19365"/>
                  </a:lnTo>
                  <a:lnTo>
                    <a:pt x="3199" y="18620"/>
                  </a:lnTo>
                  <a:lnTo>
                    <a:pt x="2399" y="17875"/>
                  </a:lnTo>
                  <a:lnTo>
                    <a:pt x="1599" y="16385"/>
                  </a:lnTo>
                  <a:lnTo>
                    <a:pt x="1599" y="15641"/>
                  </a:lnTo>
                  <a:lnTo>
                    <a:pt x="799" y="14896"/>
                  </a:lnTo>
                  <a:lnTo>
                    <a:pt x="0" y="13406"/>
                  </a:lnTo>
                  <a:lnTo>
                    <a:pt x="0" y="12661"/>
                  </a:lnTo>
                  <a:lnTo>
                    <a:pt x="0" y="11172"/>
                  </a:lnTo>
                  <a:lnTo>
                    <a:pt x="0" y="10427"/>
                  </a:lnTo>
                  <a:lnTo>
                    <a:pt x="0" y="8937"/>
                  </a:lnTo>
                  <a:lnTo>
                    <a:pt x="0" y="8192"/>
                  </a:lnTo>
                  <a:lnTo>
                    <a:pt x="0" y="7448"/>
                  </a:lnTo>
                  <a:lnTo>
                    <a:pt x="0" y="6703"/>
                  </a:lnTo>
                  <a:lnTo>
                    <a:pt x="799" y="5958"/>
                  </a:lnTo>
                  <a:lnTo>
                    <a:pt x="1599" y="4468"/>
                  </a:lnTo>
                  <a:lnTo>
                    <a:pt x="2399" y="3724"/>
                  </a:lnTo>
                  <a:lnTo>
                    <a:pt x="3199" y="2979"/>
                  </a:lnTo>
                  <a:lnTo>
                    <a:pt x="3199" y="2234"/>
                  </a:lnTo>
                  <a:lnTo>
                    <a:pt x="4799" y="1489"/>
                  </a:lnTo>
                  <a:lnTo>
                    <a:pt x="5599" y="1489"/>
                  </a:lnTo>
                  <a:lnTo>
                    <a:pt x="6399" y="744"/>
                  </a:lnTo>
                  <a:lnTo>
                    <a:pt x="7199" y="0"/>
                  </a:lnTo>
                  <a:lnTo>
                    <a:pt x="7999" y="0"/>
                  </a:lnTo>
                  <a:lnTo>
                    <a:pt x="8799" y="0"/>
                  </a:lnTo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044" name="未知"/>
            <p:cNvSpPr>
              <a:spLocks/>
            </p:cNvSpPr>
            <p:nvPr/>
          </p:nvSpPr>
          <p:spPr bwMode="auto">
            <a:xfrm>
              <a:off x="520" y="0"/>
              <a:ext cx="279" cy="172"/>
            </a:xfrm>
            <a:custGeom>
              <a:avLst/>
              <a:gdLst>
                <a:gd name="T0" fmla="*/ 0 w 21600"/>
                <a:gd name="T1" fmla="*/ 21600 h 21600"/>
                <a:gd name="T2" fmla="*/ 1229 w 21600"/>
                <a:gd name="T3" fmla="*/ 19894 h 21600"/>
                <a:gd name="T4" fmla="*/ 2634 w 21600"/>
                <a:gd name="T5" fmla="*/ 18757 h 21600"/>
                <a:gd name="T6" fmla="*/ 3863 w 21600"/>
                <a:gd name="T7" fmla="*/ 17336 h 21600"/>
                <a:gd name="T8" fmla="*/ 5268 w 21600"/>
                <a:gd name="T9" fmla="*/ 15631 h 21600"/>
                <a:gd name="T10" fmla="*/ 6497 w 21600"/>
                <a:gd name="T11" fmla="*/ 14494 h 21600"/>
                <a:gd name="T12" fmla="*/ 8077 w 21600"/>
                <a:gd name="T13" fmla="*/ 13073 h 21600"/>
                <a:gd name="T14" fmla="*/ 9307 w 21600"/>
                <a:gd name="T15" fmla="*/ 11652 h 21600"/>
                <a:gd name="T16" fmla="*/ 10711 w 21600"/>
                <a:gd name="T17" fmla="*/ 10515 h 21600"/>
                <a:gd name="T18" fmla="*/ 11941 w 21600"/>
                <a:gd name="T19" fmla="*/ 9094 h 21600"/>
                <a:gd name="T20" fmla="*/ 13346 w 21600"/>
                <a:gd name="T21" fmla="*/ 7673 h 21600"/>
                <a:gd name="T22" fmla="*/ 14751 w 21600"/>
                <a:gd name="T23" fmla="*/ 6536 h 21600"/>
                <a:gd name="T24" fmla="*/ 16155 w 21600"/>
                <a:gd name="T25" fmla="*/ 5115 h 21600"/>
                <a:gd name="T26" fmla="*/ 17385 w 21600"/>
                <a:gd name="T27" fmla="*/ 3694 h 21600"/>
                <a:gd name="T28" fmla="*/ 18789 w 21600"/>
                <a:gd name="T29" fmla="*/ 2273 h 21600"/>
                <a:gd name="T30" fmla="*/ 20019 w 21600"/>
                <a:gd name="T31" fmla="*/ 1136 h 21600"/>
                <a:gd name="T32" fmla="*/ 21600 w 21600"/>
                <a:gd name="T3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1229" y="19894"/>
                  </a:lnTo>
                  <a:lnTo>
                    <a:pt x="2634" y="18757"/>
                  </a:lnTo>
                  <a:lnTo>
                    <a:pt x="3863" y="17336"/>
                  </a:lnTo>
                  <a:lnTo>
                    <a:pt x="5268" y="15631"/>
                  </a:lnTo>
                  <a:lnTo>
                    <a:pt x="6497" y="14494"/>
                  </a:lnTo>
                  <a:lnTo>
                    <a:pt x="8077" y="13073"/>
                  </a:lnTo>
                  <a:lnTo>
                    <a:pt x="9307" y="11652"/>
                  </a:lnTo>
                  <a:lnTo>
                    <a:pt x="10711" y="10515"/>
                  </a:lnTo>
                  <a:lnTo>
                    <a:pt x="11941" y="9094"/>
                  </a:lnTo>
                  <a:lnTo>
                    <a:pt x="13346" y="7673"/>
                  </a:lnTo>
                  <a:lnTo>
                    <a:pt x="14751" y="6536"/>
                  </a:lnTo>
                  <a:lnTo>
                    <a:pt x="16155" y="5115"/>
                  </a:lnTo>
                  <a:lnTo>
                    <a:pt x="17385" y="3694"/>
                  </a:lnTo>
                  <a:lnTo>
                    <a:pt x="18789" y="2273"/>
                  </a:lnTo>
                  <a:lnTo>
                    <a:pt x="20019" y="1136"/>
                  </a:lnTo>
                  <a:lnTo>
                    <a:pt x="21600" y="0"/>
                  </a:lnTo>
                </a:path>
              </a:pathLst>
            </a:custGeom>
            <a:noFill/>
            <a:ln w="7200" cmpd="sng">
              <a:solidFill>
                <a:srgbClr val="00924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0000">
                      <a:alpha val="0"/>
                    </a:srgbClr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045" name="未知"/>
            <p:cNvSpPr>
              <a:spLocks/>
            </p:cNvSpPr>
            <p:nvPr/>
          </p:nvSpPr>
          <p:spPr bwMode="auto">
            <a:xfrm>
              <a:off x="547" y="0"/>
              <a:ext cx="442" cy="374"/>
            </a:xfrm>
            <a:custGeom>
              <a:avLst/>
              <a:gdLst>
                <a:gd name="T0" fmla="*/ 0 w 21600"/>
                <a:gd name="T1" fmla="*/ 21600 h 21600"/>
                <a:gd name="T2" fmla="*/ 1218 w 21600"/>
                <a:gd name="T3" fmla="*/ 20028 h 21600"/>
                <a:gd name="T4" fmla="*/ 2547 w 21600"/>
                <a:gd name="T5" fmla="*/ 18327 h 21600"/>
                <a:gd name="T6" fmla="*/ 3876 w 21600"/>
                <a:gd name="T7" fmla="*/ 16887 h 21600"/>
                <a:gd name="T8" fmla="*/ 5095 w 21600"/>
                <a:gd name="T9" fmla="*/ 15447 h 21600"/>
                <a:gd name="T10" fmla="*/ 6535 w 21600"/>
                <a:gd name="T11" fmla="*/ 14007 h 21600"/>
                <a:gd name="T12" fmla="*/ 7864 w 21600"/>
                <a:gd name="T13" fmla="*/ 12567 h 21600"/>
                <a:gd name="T14" fmla="*/ 9082 w 21600"/>
                <a:gd name="T15" fmla="*/ 11258 h 21600"/>
                <a:gd name="T16" fmla="*/ 10522 w 21600"/>
                <a:gd name="T17" fmla="*/ 9818 h 21600"/>
                <a:gd name="T18" fmla="*/ 11852 w 21600"/>
                <a:gd name="T19" fmla="*/ 8509 h 21600"/>
                <a:gd name="T20" fmla="*/ 13181 w 21600"/>
                <a:gd name="T21" fmla="*/ 7199 h 21600"/>
                <a:gd name="T22" fmla="*/ 14621 w 21600"/>
                <a:gd name="T23" fmla="*/ 5890 h 21600"/>
                <a:gd name="T24" fmla="*/ 15950 w 21600"/>
                <a:gd name="T25" fmla="*/ 4712 h 21600"/>
                <a:gd name="T26" fmla="*/ 17390 w 21600"/>
                <a:gd name="T27" fmla="*/ 3403 h 21600"/>
                <a:gd name="T28" fmla="*/ 18719 w 21600"/>
                <a:gd name="T29" fmla="*/ 2225 h 21600"/>
                <a:gd name="T30" fmla="*/ 20159 w 21600"/>
                <a:gd name="T31" fmla="*/ 1047 h 21600"/>
                <a:gd name="T32" fmla="*/ 21600 w 21600"/>
                <a:gd name="T33" fmla="*/ 0 h 21600"/>
                <a:gd name="T34" fmla="*/ 14621 w 21600"/>
                <a:gd name="T35" fmla="*/ 0 h 21600"/>
                <a:gd name="T36" fmla="*/ 13513 w 21600"/>
                <a:gd name="T37" fmla="*/ 1047 h 21600"/>
                <a:gd name="T38" fmla="*/ 12627 w 21600"/>
                <a:gd name="T39" fmla="*/ 2356 h 21600"/>
                <a:gd name="T40" fmla="*/ 11630 w 21600"/>
                <a:gd name="T41" fmla="*/ 3534 h 21600"/>
                <a:gd name="T42" fmla="*/ 10633 w 21600"/>
                <a:gd name="T43" fmla="*/ 4843 h 21600"/>
                <a:gd name="T44" fmla="*/ 9747 w 21600"/>
                <a:gd name="T45" fmla="*/ 6021 h 21600"/>
                <a:gd name="T46" fmla="*/ 8750 w 21600"/>
                <a:gd name="T47" fmla="*/ 7461 h 21600"/>
                <a:gd name="T48" fmla="*/ 7864 w 21600"/>
                <a:gd name="T49" fmla="*/ 8770 h 21600"/>
                <a:gd name="T50" fmla="*/ 6867 w 21600"/>
                <a:gd name="T51" fmla="*/ 9948 h 21600"/>
                <a:gd name="T52" fmla="*/ 6092 w 21600"/>
                <a:gd name="T53" fmla="*/ 11388 h 21600"/>
                <a:gd name="T54" fmla="*/ 5095 w 21600"/>
                <a:gd name="T55" fmla="*/ 12828 h 21600"/>
                <a:gd name="T56" fmla="*/ 4319 w 21600"/>
                <a:gd name="T57" fmla="*/ 14138 h 21600"/>
                <a:gd name="T58" fmla="*/ 3322 w 21600"/>
                <a:gd name="T59" fmla="*/ 15708 h 21600"/>
                <a:gd name="T60" fmla="*/ 2547 w 21600"/>
                <a:gd name="T61" fmla="*/ 17018 h 21600"/>
                <a:gd name="T62" fmla="*/ 1661 w 21600"/>
                <a:gd name="T63" fmla="*/ 18458 h 21600"/>
                <a:gd name="T64" fmla="*/ 775 w 21600"/>
                <a:gd name="T65" fmla="*/ 20028 h 21600"/>
                <a:gd name="T66" fmla="*/ 0 w 21600"/>
                <a:gd name="T67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1218" y="20028"/>
                  </a:lnTo>
                  <a:lnTo>
                    <a:pt x="2547" y="18327"/>
                  </a:lnTo>
                  <a:lnTo>
                    <a:pt x="3876" y="16887"/>
                  </a:lnTo>
                  <a:lnTo>
                    <a:pt x="5095" y="15447"/>
                  </a:lnTo>
                  <a:lnTo>
                    <a:pt x="6535" y="14007"/>
                  </a:lnTo>
                  <a:lnTo>
                    <a:pt x="7864" y="12567"/>
                  </a:lnTo>
                  <a:lnTo>
                    <a:pt x="9082" y="11258"/>
                  </a:lnTo>
                  <a:lnTo>
                    <a:pt x="10522" y="9818"/>
                  </a:lnTo>
                  <a:lnTo>
                    <a:pt x="11852" y="8509"/>
                  </a:lnTo>
                  <a:lnTo>
                    <a:pt x="13181" y="7199"/>
                  </a:lnTo>
                  <a:lnTo>
                    <a:pt x="14621" y="5890"/>
                  </a:lnTo>
                  <a:lnTo>
                    <a:pt x="15950" y="4712"/>
                  </a:lnTo>
                  <a:lnTo>
                    <a:pt x="17390" y="3403"/>
                  </a:lnTo>
                  <a:lnTo>
                    <a:pt x="18719" y="2225"/>
                  </a:lnTo>
                  <a:lnTo>
                    <a:pt x="20159" y="1047"/>
                  </a:lnTo>
                  <a:lnTo>
                    <a:pt x="21600" y="0"/>
                  </a:lnTo>
                  <a:lnTo>
                    <a:pt x="14621" y="0"/>
                  </a:lnTo>
                  <a:lnTo>
                    <a:pt x="13513" y="1047"/>
                  </a:lnTo>
                  <a:lnTo>
                    <a:pt x="12627" y="2356"/>
                  </a:lnTo>
                  <a:lnTo>
                    <a:pt x="11630" y="3534"/>
                  </a:lnTo>
                  <a:lnTo>
                    <a:pt x="10633" y="4843"/>
                  </a:lnTo>
                  <a:lnTo>
                    <a:pt x="9747" y="6021"/>
                  </a:lnTo>
                  <a:lnTo>
                    <a:pt x="8750" y="7461"/>
                  </a:lnTo>
                  <a:lnTo>
                    <a:pt x="7864" y="8770"/>
                  </a:lnTo>
                  <a:lnTo>
                    <a:pt x="6867" y="9948"/>
                  </a:lnTo>
                  <a:lnTo>
                    <a:pt x="6092" y="11388"/>
                  </a:lnTo>
                  <a:lnTo>
                    <a:pt x="5095" y="12828"/>
                  </a:lnTo>
                  <a:lnTo>
                    <a:pt x="4319" y="14138"/>
                  </a:lnTo>
                  <a:lnTo>
                    <a:pt x="3322" y="15708"/>
                  </a:lnTo>
                  <a:lnTo>
                    <a:pt x="2547" y="17018"/>
                  </a:lnTo>
                  <a:lnTo>
                    <a:pt x="1661" y="18458"/>
                  </a:lnTo>
                  <a:lnTo>
                    <a:pt x="775" y="20028"/>
                  </a:lnTo>
                  <a:lnTo>
                    <a:pt x="0" y="2160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046" name="未知"/>
            <p:cNvSpPr>
              <a:spLocks/>
            </p:cNvSpPr>
            <p:nvPr/>
          </p:nvSpPr>
          <p:spPr bwMode="auto">
            <a:xfrm>
              <a:off x="102" y="0"/>
              <a:ext cx="803" cy="1118"/>
            </a:xfrm>
            <a:custGeom>
              <a:avLst/>
              <a:gdLst>
                <a:gd name="T0" fmla="*/ 426 w 21600"/>
                <a:gd name="T1" fmla="*/ 20767 h 21600"/>
                <a:gd name="T2" fmla="*/ 1403 w 21600"/>
                <a:gd name="T3" fmla="*/ 19146 h 21600"/>
                <a:gd name="T4" fmla="*/ 2501 w 21600"/>
                <a:gd name="T5" fmla="*/ 17569 h 21600"/>
                <a:gd name="T6" fmla="*/ 3660 w 21600"/>
                <a:gd name="T7" fmla="*/ 16035 h 21600"/>
                <a:gd name="T8" fmla="*/ 4820 w 21600"/>
                <a:gd name="T9" fmla="*/ 14545 h 21600"/>
                <a:gd name="T10" fmla="*/ 6040 w 21600"/>
                <a:gd name="T11" fmla="*/ 13099 h 21600"/>
                <a:gd name="T12" fmla="*/ 7260 w 21600"/>
                <a:gd name="T13" fmla="*/ 11698 h 21600"/>
                <a:gd name="T14" fmla="*/ 8603 w 21600"/>
                <a:gd name="T15" fmla="*/ 10296 h 21600"/>
                <a:gd name="T16" fmla="*/ 9945 w 21600"/>
                <a:gd name="T17" fmla="*/ 8981 h 21600"/>
                <a:gd name="T18" fmla="*/ 11349 w 21600"/>
                <a:gd name="T19" fmla="*/ 7667 h 21600"/>
                <a:gd name="T20" fmla="*/ 12813 w 21600"/>
                <a:gd name="T21" fmla="*/ 6352 h 21600"/>
                <a:gd name="T22" fmla="*/ 14338 w 21600"/>
                <a:gd name="T23" fmla="*/ 5169 h 21600"/>
                <a:gd name="T24" fmla="*/ 15803 w 21600"/>
                <a:gd name="T25" fmla="*/ 3942 h 21600"/>
                <a:gd name="T26" fmla="*/ 17450 w 21600"/>
                <a:gd name="T27" fmla="*/ 2759 h 21600"/>
                <a:gd name="T28" fmla="*/ 19037 w 21600"/>
                <a:gd name="T29" fmla="*/ 1620 h 21600"/>
                <a:gd name="T30" fmla="*/ 20684 w 21600"/>
                <a:gd name="T31" fmla="*/ 481 h 21600"/>
                <a:gd name="T32" fmla="*/ 14094 w 21600"/>
                <a:gd name="T33" fmla="*/ 0 h 21600"/>
                <a:gd name="T34" fmla="*/ 12752 w 21600"/>
                <a:gd name="T35" fmla="*/ 1095 h 21600"/>
                <a:gd name="T36" fmla="*/ 11471 w 21600"/>
                <a:gd name="T37" fmla="*/ 2190 h 21600"/>
                <a:gd name="T38" fmla="*/ 10311 w 21600"/>
                <a:gd name="T39" fmla="*/ 3373 h 21600"/>
                <a:gd name="T40" fmla="*/ 9213 w 21600"/>
                <a:gd name="T41" fmla="*/ 4556 h 21600"/>
                <a:gd name="T42" fmla="*/ 8115 w 21600"/>
                <a:gd name="T43" fmla="*/ 5783 h 21600"/>
                <a:gd name="T44" fmla="*/ 7077 w 21600"/>
                <a:gd name="T45" fmla="*/ 7053 h 21600"/>
                <a:gd name="T46" fmla="*/ 6101 w 21600"/>
                <a:gd name="T47" fmla="*/ 8368 h 21600"/>
                <a:gd name="T48" fmla="*/ 5186 w 21600"/>
                <a:gd name="T49" fmla="*/ 9682 h 21600"/>
                <a:gd name="T50" fmla="*/ 4271 w 21600"/>
                <a:gd name="T51" fmla="*/ 11040 h 21600"/>
                <a:gd name="T52" fmla="*/ 3477 w 21600"/>
                <a:gd name="T53" fmla="*/ 12442 h 21600"/>
                <a:gd name="T54" fmla="*/ 2745 w 21600"/>
                <a:gd name="T55" fmla="*/ 13844 h 21600"/>
                <a:gd name="T56" fmla="*/ 2074 w 21600"/>
                <a:gd name="T57" fmla="*/ 15334 h 21600"/>
                <a:gd name="T58" fmla="*/ 1403 w 21600"/>
                <a:gd name="T59" fmla="*/ 16824 h 21600"/>
                <a:gd name="T60" fmla="*/ 914 w 21600"/>
                <a:gd name="T61" fmla="*/ 18357 h 21600"/>
                <a:gd name="T62" fmla="*/ 365 w 21600"/>
                <a:gd name="T63" fmla="*/ 19978 h 21600"/>
                <a:gd name="T64" fmla="*/ 0 w 21600"/>
                <a:gd name="T6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426" y="20767"/>
                  </a:lnTo>
                  <a:lnTo>
                    <a:pt x="976" y="19934"/>
                  </a:lnTo>
                  <a:lnTo>
                    <a:pt x="1403" y="19146"/>
                  </a:lnTo>
                  <a:lnTo>
                    <a:pt x="2013" y="18357"/>
                  </a:lnTo>
                  <a:lnTo>
                    <a:pt x="2501" y="17569"/>
                  </a:lnTo>
                  <a:lnTo>
                    <a:pt x="3111" y="16780"/>
                  </a:lnTo>
                  <a:lnTo>
                    <a:pt x="3660" y="16035"/>
                  </a:lnTo>
                  <a:lnTo>
                    <a:pt x="4209" y="15290"/>
                  </a:lnTo>
                  <a:lnTo>
                    <a:pt x="4820" y="14545"/>
                  </a:lnTo>
                  <a:lnTo>
                    <a:pt x="5369" y="13800"/>
                  </a:lnTo>
                  <a:lnTo>
                    <a:pt x="6040" y="13099"/>
                  </a:lnTo>
                  <a:lnTo>
                    <a:pt x="6650" y="12399"/>
                  </a:lnTo>
                  <a:lnTo>
                    <a:pt x="7260" y="11698"/>
                  </a:lnTo>
                  <a:lnTo>
                    <a:pt x="7931" y="10997"/>
                  </a:lnTo>
                  <a:lnTo>
                    <a:pt x="8603" y="10296"/>
                  </a:lnTo>
                  <a:lnTo>
                    <a:pt x="9274" y="9638"/>
                  </a:lnTo>
                  <a:lnTo>
                    <a:pt x="9945" y="8981"/>
                  </a:lnTo>
                  <a:lnTo>
                    <a:pt x="10616" y="8324"/>
                  </a:lnTo>
                  <a:lnTo>
                    <a:pt x="11349" y="7667"/>
                  </a:lnTo>
                  <a:lnTo>
                    <a:pt x="12081" y="7053"/>
                  </a:lnTo>
                  <a:lnTo>
                    <a:pt x="12813" y="6352"/>
                  </a:lnTo>
                  <a:lnTo>
                    <a:pt x="13545" y="5739"/>
                  </a:lnTo>
                  <a:lnTo>
                    <a:pt x="14338" y="5169"/>
                  </a:lnTo>
                  <a:lnTo>
                    <a:pt x="15071" y="4556"/>
                  </a:lnTo>
                  <a:lnTo>
                    <a:pt x="15803" y="3942"/>
                  </a:lnTo>
                  <a:lnTo>
                    <a:pt x="16596" y="3373"/>
                  </a:lnTo>
                  <a:lnTo>
                    <a:pt x="17450" y="2759"/>
                  </a:lnTo>
                  <a:lnTo>
                    <a:pt x="18243" y="2190"/>
                  </a:lnTo>
                  <a:lnTo>
                    <a:pt x="19037" y="1620"/>
                  </a:lnTo>
                  <a:lnTo>
                    <a:pt x="19830" y="1095"/>
                  </a:lnTo>
                  <a:lnTo>
                    <a:pt x="20684" y="481"/>
                  </a:lnTo>
                  <a:lnTo>
                    <a:pt x="21600" y="0"/>
                  </a:lnTo>
                  <a:lnTo>
                    <a:pt x="14094" y="0"/>
                  </a:lnTo>
                  <a:lnTo>
                    <a:pt x="13423" y="525"/>
                  </a:lnTo>
                  <a:lnTo>
                    <a:pt x="12752" y="1095"/>
                  </a:lnTo>
                  <a:lnTo>
                    <a:pt x="12142" y="1664"/>
                  </a:lnTo>
                  <a:lnTo>
                    <a:pt x="11471" y="2190"/>
                  </a:lnTo>
                  <a:lnTo>
                    <a:pt x="10921" y="2759"/>
                  </a:lnTo>
                  <a:lnTo>
                    <a:pt x="10311" y="3373"/>
                  </a:lnTo>
                  <a:lnTo>
                    <a:pt x="9762" y="3986"/>
                  </a:lnTo>
                  <a:lnTo>
                    <a:pt x="9213" y="4556"/>
                  </a:lnTo>
                  <a:lnTo>
                    <a:pt x="8603" y="5169"/>
                  </a:lnTo>
                  <a:lnTo>
                    <a:pt x="8115" y="5783"/>
                  </a:lnTo>
                  <a:lnTo>
                    <a:pt x="7566" y="6396"/>
                  </a:lnTo>
                  <a:lnTo>
                    <a:pt x="7077" y="7053"/>
                  </a:lnTo>
                  <a:lnTo>
                    <a:pt x="6528" y="7711"/>
                  </a:lnTo>
                  <a:lnTo>
                    <a:pt x="6101" y="8368"/>
                  </a:lnTo>
                  <a:lnTo>
                    <a:pt x="5613" y="9025"/>
                  </a:lnTo>
                  <a:lnTo>
                    <a:pt x="5186" y="9682"/>
                  </a:lnTo>
                  <a:lnTo>
                    <a:pt x="4698" y="10339"/>
                  </a:lnTo>
                  <a:lnTo>
                    <a:pt x="4271" y="11040"/>
                  </a:lnTo>
                  <a:lnTo>
                    <a:pt x="3904" y="11741"/>
                  </a:lnTo>
                  <a:lnTo>
                    <a:pt x="3477" y="12442"/>
                  </a:lnTo>
                  <a:lnTo>
                    <a:pt x="3111" y="13143"/>
                  </a:lnTo>
                  <a:lnTo>
                    <a:pt x="2745" y="13844"/>
                  </a:lnTo>
                  <a:lnTo>
                    <a:pt x="2379" y="14589"/>
                  </a:lnTo>
                  <a:lnTo>
                    <a:pt x="2074" y="15334"/>
                  </a:lnTo>
                  <a:lnTo>
                    <a:pt x="1769" y="16079"/>
                  </a:lnTo>
                  <a:lnTo>
                    <a:pt x="1403" y="16824"/>
                  </a:lnTo>
                  <a:lnTo>
                    <a:pt x="1098" y="17612"/>
                  </a:lnTo>
                  <a:lnTo>
                    <a:pt x="914" y="18357"/>
                  </a:lnTo>
                  <a:lnTo>
                    <a:pt x="610" y="19146"/>
                  </a:lnTo>
                  <a:lnTo>
                    <a:pt x="365" y="19978"/>
                  </a:lnTo>
                  <a:lnTo>
                    <a:pt x="121" y="20767"/>
                  </a:lnTo>
                  <a:lnTo>
                    <a:pt x="0" y="2160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047" name="未知"/>
            <p:cNvSpPr>
              <a:spLocks/>
            </p:cNvSpPr>
            <p:nvPr/>
          </p:nvSpPr>
          <p:spPr bwMode="auto">
            <a:xfrm>
              <a:off x="30" y="0"/>
              <a:ext cx="515" cy="1295"/>
            </a:xfrm>
            <a:custGeom>
              <a:avLst/>
              <a:gdLst>
                <a:gd name="T0" fmla="*/ 0 w 21600"/>
                <a:gd name="T1" fmla="*/ 21600 h 21600"/>
                <a:gd name="T2" fmla="*/ 94 w 21600"/>
                <a:gd name="T3" fmla="*/ 20767 h 21600"/>
                <a:gd name="T4" fmla="*/ 190 w 21600"/>
                <a:gd name="T5" fmla="*/ 20011 h 21600"/>
                <a:gd name="T6" fmla="*/ 285 w 21600"/>
                <a:gd name="T7" fmla="*/ 19216 h 21600"/>
                <a:gd name="T8" fmla="*/ 570 w 21600"/>
                <a:gd name="T9" fmla="*/ 18422 h 21600"/>
                <a:gd name="T10" fmla="*/ 856 w 21600"/>
                <a:gd name="T11" fmla="*/ 17627 h 21600"/>
                <a:gd name="T12" fmla="*/ 1141 w 21600"/>
                <a:gd name="T13" fmla="*/ 16871 h 21600"/>
                <a:gd name="T14" fmla="*/ 1522 w 21600"/>
                <a:gd name="T15" fmla="*/ 16152 h 21600"/>
                <a:gd name="T16" fmla="*/ 1807 w 21600"/>
                <a:gd name="T17" fmla="*/ 15396 h 21600"/>
                <a:gd name="T18" fmla="*/ 2283 w 21600"/>
                <a:gd name="T19" fmla="*/ 14677 h 21600"/>
                <a:gd name="T20" fmla="*/ 2759 w 21600"/>
                <a:gd name="T21" fmla="*/ 13920 h 21600"/>
                <a:gd name="T22" fmla="*/ 3330 w 21600"/>
                <a:gd name="T23" fmla="*/ 13202 h 21600"/>
                <a:gd name="T24" fmla="*/ 3806 w 21600"/>
                <a:gd name="T25" fmla="*/ 12483 h 21600"/>
                <a:gd name="T26" fmla="*/ 4376 w 21600"/>
                <a:gd name="T27" fmla="*/ 11802 h 21600"/>
                <a:gd name="T28" fmla="*/ 4947 w 21600"/>
                <a:gd name="T29" fmla="*/ 11121 h 21600"/>
                <a:gd name="T30" fmla="*/ 5613 w 21600"/>
                <a:gd name="T31" fmla="*/ 10440 h 21600"/>
                <a:gd name="T32" fmla="*/ 6375 w 21600"/>
                <a:gd name="T33" fmla="*/ 9759 h 21600"/>
                <a:gd name="T34" fmla="*/ 7041 w 21600"/>
                <a:gd name="T35" fmla="*/ 9078 h 21600"/>
                <a:gd name="T36" fmla="*/ 7802 w 21600"/>
                <a:gd name="T37" fmla="*/ 8435 h 21600"/>
                <a:gd name="T38" fmla="*/ 8563 w 21600"/>
                <a:gd name="T39" fmla="*/ 7754 h 21600"/>
                <a:gd name="T40" fmla="*/ 9420 w 21600"/>
                <a:gd name="T41" fmla="*/ 7111 h 21600"/>
                <a:gd name="T42" fmla="*/ 10181 w 21600"/>
                <a:gd name="T43" fmla="*/ 6468 h 21600"/>
                <a:gd name="T44" fmla="*/ 11037 w 21600"/>
                <a:gd name="T45" fmla="*/ 5863 h 21600"/>
                <a:gd name="T46" fmla="*/ 11989 w 21600"/>
                <a:gd name="T47" fmla="*/ 5257 h 21600"/>
                <a:gd name="T48" fmla="*/ 12940 w 21600"/>
                <a:gd name="T49" fmla="*/ 4614 h 21600"/>
                <a:gd name="T50" fmla="*/ 13987 w 21600"/>
                <a:gd name="T51" fmla="*/ 4009 h 21600"/>
                <a:gd name="T52" fmla="*/ 14938 w 21600"/>
                <a:gd name="T53" fmla="*/ 3404 h 21600"/>
                <a:gd name="T54" fmla="*/ 15985 w 21600"/>
                <a:gd name="T55" fmla="*/ 2837 h 21600"/>
                <a:gd name="T56" fmla="*/ 17032 w 21600"/>
                <a:gd name="T57" fmla="*/ 2231 h 21600"/>
                <a:gd name="T58" fmla="*/ 18174 w 21600"/>
                <a:gd name="T59" fmla="*/ 1626 h 21600"/>
                <a:gd name="T60" fmla="*/ 19221 w 21600"/>
                <a:gd name="T61" fmla="*/ 1096 h 21600"/>
                <a:gd name="T62" fmla="*/ 20362 w 21600"/>
                <a:gd name="T63" fmla="*/ 529 h 21600"/>
                <a:gd name="T64" fmla="*/ 21600 w 21600"/>
                <a:gd name="T6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94" y="20767"/>
                  </a:lnTo>
                  <a:lnTo>
                    <a:pt x="190" y="20011"/>
                  </a:lnTo>
                  <a:lnTo>
                    <a:pt x="285" y="19216"/>
                  </a:lnTo>
                  <a:lnTo>
                    <a:pt x="570" y="18422"/>
                  </a:lnTo>
                  <a:lnTo>
                    <a:pt x="856" y="17627"/>
                  </a:lnTo>
                  <a:lnTo>
                    <a:pt x="1141" y="16871"/>
                  </a:lnTo>
                  <a:lnTo>
                    <a:pt x="1522" y="16152"/>
                  </a:lnTo>
                  <a:lnTo>
                    <a:pt x="1807" y="15396"/>
                  </a:lnTo>
                  <a:lnTo>
                    <a:pt x="2283" y="14677"/>
                  </a:lnTo>
                  <a:lnTo>
                    <a:pt x="2759" y="13920"/>
                  </a:lnTo>
                  <a:lnTo>
                    <a:pt x="3330" y="13202"/>
                  </a:lnTo>
                  <a:lnTo>
                    <a:pt x="3806" y="12483"/>
                  </a:lnTo>
                  <a:lnTo>
                    <a:pt x="4376" y="11802"/>
                  </a:lnTo>
                  <a:lnTo>
                    <a:pt x="4947" y="11121"/>
                  </a:lnTo>
                  <a:lnTo>
                    <a:pt x="5613" y="10440"/>
                  </a:lnTo>
                  <a:lnTo>
                    <a:pt x="6375" y="9759"/>
                  </a:lnTo>
                  <a:lnTo>
                    <a:pt x="7041" y="9078"/>
                  </a:lnTo>
                  <a:lnTo>
                    <a:pt x="7802" y="8435"/>
                  </a:lnTo>
                  <a:lnTo>
                    <a:pt x="8563" y="7754"/>
                  </a:lnTo>
                  <a:lnTo>
                    <a:pt x="9420" y="7111"/>
                  </a:lnTo>
                  <a:lnTo>
                    <a:pt x="10181" y="6468"/>
                  </a:lnTo>
                  <a:lnTo>
                    <a:pt x="11037" y="5863"/>
                  </a:lnTo>
                  <a:lnTo>
                    <a:pt x="11989" y="5257"/>
                  </a:lnTo>
                  <a:lnTo>
                    <a:pt x="12940" y="4614"/>
                  </a:lnTo>
                  <a:lnTo>
                    <a:pt x="13987" y="4009"/>
                  </a:lnTo>
                  <a:lnTo>
                    <a:pt x="14938" y="3404"/>
                  </a:lnTo>
                  <a:lnTo>
                    <a:pt x="15985" y="2837"/>
                  </a:lnTo>
                  <a:lnTo>
                    <a:pt x="17032" y="2231"/>
                  </a:lnTo>
                  <a:lnTo>
                    <a:pt x="18174" y="1626"/>
                  </a:lnTo>
                  <a:lnTo>
                    <a:pt x="19221" y="1096"/>
                  </a:lnTo>
                  <a:lnTo>
                    <a:pt x="20362" y="529"/>
                  </a:lnTo>
                  <a:lnTo>
                    <a:pt x="21600" y="0"/>
                  </a:lnTo>
                </a:path>
              </a:pathLst>
            </a:custGeom>
            <a:noFill/>
            <a:ln w="7200" cmpd="sng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0000">
                      <a:alpha val="0"/>
                    </a:srgbClr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1048" name="Rectangle 2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82775" y="1698541"/>
            <a:ext cx="7623639" cy="4423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095" tIns="38095" rIns="38095" bIns="3809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　テキストの書式設定</a:t>
            </a:r>
            <a:endParaRPr lang="en-US" altLang="ja-JP"/>
          </a:p>
          <a:p>
            <a:pPr lvl="1"/>
            <a:r>
              <a:rPr lang="ja-JP" altLang="en-US"/>
              <a:t>第</a:t>
            </a:r>
            <a:r>
              <a:rPr lang="en-US" altLang="ja-JP"/>
              <a:t>2</a:t>
            </a:r>
            <a:r>
              <a:rPr lang="ja-JP" altLang="en-US"/>
              <a:t>レベル</a:t>
            </a:r>
            <a:endParaRPr lang="en-US" altLang="ja-JP"/>
          </a:p>
          <a:p>
            <a:pPr lvl="2"/>
            <a:r>
              <a:rPr lang="ja-JP" altLang="en-US"/>
              <a:t>第</a:t>
            </a:r>
            <a:r>
              <a:rPr lang="en-US" altLang="ja-JP"/>
              <a:t>3</a:t>
            </a:r>
            <a:r>
              <a:rPr lang="ja-JP" altLang="en-US"/>
              <a:t>レベル</a:t>
            </a:r>
            <a:endParaRPr lang="en-US" altLang="ja-JP"/>
          </a:p>
          <a:p>
            <a:pPr lvl="3"/>
            <a:r>
              <a:rPr lang="ja-JP" altLang="en-US"/>
              <a:t>第</a:t>
            </a:r>
            <a:r>
              <a:rPr lang="en-US" altLang="ja-JP"/>
              <a:t>4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</a:t>
            </a:r>
            <a:r>
              <a:rPr lang="en-US" altLang="ja-JP"/>
              <a:t>5</a:t>
            </a:r>
            <a:r>
              <a:rPr lang="ja-JP" altLang="en-US"/>
              <a:t>レベル</a:t>
            </a:r>
          </a:p>
        </p:txBody>
      </p:sp>
      <p:sp>
        <p:nvSpPr>
          <p:cNvPr id="1049" name="Rectangle 25"/>
          <p:cNvSpPr>
            <a:spLocks noGrp="1" noChangeArrowheads="1"/>
          </p:cNvSpPr>
          <p:nvPr>
            <p:ph type="title"/>
          </p:nvPr>
        </p:nvSpPr>
        <p:spPr bwMode="auto">
          <a:xfrm>
            <a:off x="1073493" y="262089"/>
            <a:ext cx="8013389" cy="1238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095" tIns="38095" rIns="38095" bIns="3809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　</a:t>
            </a:r>
            <a:r>
              <a:rPr lang="en-US" altLang="ja-JP"/>
              <a:t> </a:t>
            </a:r>
            <a:r>
              <a:rPr lang="ja-JP" altLang="en-US"/>
              <a:t>タイトルの書式設定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9" r:id="rId1"/>
    <p:sldLayoutId id="2147483900" r:id="rId2"/>
    <p:sldLayoutId id="2147483901" r:id="rId3"/>
    <p:sldLayoutId id="2147483902" r:id="rId4"/>
    <p:sldLayoutId id="2147483903" r:id="rId5"/>
    <p:sldLayoutId id="2147483904" r:id="rId6"/>
    <p:sldLayoutId id="2147483905" r:id="rId7"/>
    <p:sldLayoutId id="2147483906" r:id="rId8"/>
    <p:sldLayoutId id="2147483907" r:id="rId9"/>
    <p:sldLayoutId id="2147483908" r:id="rId10"/>
    <p:sldLayoutId id="2147483909" r:id="rId11"/>
  </p:sldLayoutIdLst>
  <p:transition xmlns:p14="http://schemas.microsoft.com/office/powerpoint/2010/main">
    <p:random/>
  </p:transition>
  <p:hf hdr="0" ftr="0" dt="0"/>
  <p:txStyles>
    <p:titleStyle>
      <a:lvl1pPr algn="ctr" rtl="0" eaLnBrk="1" fontAlgn="b" hangingPunct="1">
        <a:spcBef>
          <a:spcPct val="0"/>
        </a:spcBef>
        <a:spcAft>
          <a:spcPct val="0"/>
        </a:spcAft>
        <a:buSzPct val="50000"/>
        <a:buFont typeface="Windings" charset="0"/>
        <a:defRPr kumimoji="1" sz="38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" hangingPunct="1">
        <a:spcBef>
          <a:spcPct val="0"/>
        </a:spcBef>
        <a:spcAft>
          <a:spcPct val="0"/>
        </a:spcAft>
        <a:buSzPct val="50000"/>
        <a:buFont typeface="Windings" charset="0"/>
        <a:defRPr kumimoji="1" sz="3800" b="1">
          <a:solidFill>
            <a:schemeClr val="tx2"/>
          </a:solidFill>
          <a:latin typeface="ＭＳ Ｐゴシック" charset="0"/>
          <a:ea typeface="ＭＳ Ｐゴシック" charset="0"/>
          <a:cs typeface="ＭＳ Ｐゴシック" charset="0"/>
        </a:defRPr>
      </a:lvl2pPr>
      <a:lvl3pPr algn="ctr" rtl="0" eaLnBrk="1" fontAlgn="b" hangingPunct="1">
        <a:spcBef>
          <a:spcPct val="0"/>
        </a:spcBef>
        <a:spcAft>
          <a:spcPct val="0"/>
        </a:spcAft>
        <a:buSzPct val="50000"/>
        <a:buFont typeface="Windings" charset="0"/>
        <a:defRPr kumimoji="1" sz="3800" b="1">
          <a:solidFill>
            <a:schemeClr val="tx2"/>
          </a:solidFill>
          <a:latin typeface="ＭＳ Ｐゴシック" charset="0"/>
          <a:ea typeface="ＭＳ Ｐゴシック" charset="0"/>
          <a:cs typeface="ＭＳ Ｐゴシック" charset="0"/>
        </a:defRPr>
      </a:lvl3pPr>
      <a:lvl4pPr algn="ctr" rtl="0" eaLnBrk="1" fontAlgn="b" hangingPunct="1">
        <a:spcBef>
          <a:spcPct val="0"/>
        </a:spcBef>
        <a:spcAft>
          <a:spcPct val="0"/>
        </a:spcAft>
        <a:buSzPct val="50000"/>
        <a:buFont typeface="Windings" charset="0"/>
        <a:defRPr kumimoji="1" sz="3800" b="1">
          <a:solidFill>
            <a:schemeClr val="tx2"/>
          </a:solidFill>
          <a:latin typeface="ＭＳ Ｐゴシック" charset="0"/>
          <a:ea typeface="ＭＳ Ｐゴシック" charset="0"/>
          <a:cs typeface="ＭＳ Ｐゴシック" charset="0"/>
        </a:defRPr>
      </a:lvl4pPr>
      <a:lvl5pPr algn="ctr" rtl="0" eaLnBrk="1" fontAlgn="b" hangingPunct="1">
        <a:spcBef>
          <a:spcPct val="0"/>
        </a:spcBef>
        <a:spcAft>
          <a:spcPct val="0"/>
        </a:spcAft>
        <a:buSzPct val="50000"/>
        <a:buFont typeface="Windings" charset="0"/>
        <a:defRPr kumimoji="1" sz="3800" b="1">
          <a:solidFill>
            <a:schemeClr val="tx2"/>
          </a:solidFill>
          <a:latin typeface="ＭＳ Ｐゴシック" charset="0"/>
          <a:ea typeface="ＭＳ Ｐゴシック" charset="0"/>
          <a:cs typeface="ＭＳ Ｐゴシック" charset="0"/>
        </a:defRPr>
      </a:lvl5pPr>
      <a:lvl6pPr marL="483809" algn="ctr" rtl="0" eaLnBrk="1" fontAlgn="b" hangingPunct="1">
        <a:spcBef>
          <a:spcPct val="0"/>
        </a:spcBef>
        <a:spcAft>
          <a:spcPct val="0"/>
        </a:spcAft>
        <a:buSzPct val="50000"/>
        <a:buFont typeface="Windings" charset="0"/>
        <a:defRPr kumimoji="1" sz="3800" b="1">
          <a:solidFill>
            <a:schemeClr val="tx2"/>
          </a:solidFill>
          <a:latin typeface="ＭＳ Ｐゴシック" charset="0"/>
          <a:ea typeface="ＭＳ Ｐゴシック" charset="0"/>
          <a:cs typeface="ＭＳ Ｐゴシック" charset="0"/>
        </a:defRPr>
      </a:lvl6pPr>
      <a:lvl7pPr marL="967618" algn="ctr" rtl="0" eaLnBrk="1" fontAlgn="b" hangingPunct="1">
        <a:spcBef>
          <a:spcPct val="0"/>
        </a:spcBef>
        <a:spcAft>
          <a:spcPct val="0"/>
        </a:spcAft>
        <a:buSzPct val="50000"/>
        <a:buFont typeface="Windings" charset="0"/>
        <a:defRPr kumimoji="1" sz="3800" b="1">
          <a:solidFill>
            <a:schemeClr val="tx2"/>
          </a:solidFill>
          <a:latin typeface="ＭＳ Ｐゴシック" charset="0"/>
          <a:ea typeface="ＭＳ Ｐゴシック" charset="0"/>
          <a:cs typeface="ＭＳ Ｐゴシック" charset="0"/>
        </a:defRPr>
      </a:lvl7pPr>
      <a:lvl8pPr marL="1451427" algn="ctr" rtl="0" eaLnBrk="1" fontAlgn="b" hangingPunct="1">
        <a:spcBef>
          <a:spcPct val="0"/>
        </a:spcBef>
        <a:spcAft>
          <a:spcPct val="0"/>
        </a:spcAft>
        <a:buSzPct val="50000"/>
        <a:buFont typeface="Windings" charset="0"/>
        <a:defRPr kumimoji="1" sz="3800" b="1">
          <a:solidFill>
            <a:schemeClr val="tx2"/>
          </a:solidFill>
          <a:latin typeface="ＭＳ Ｐゴシック" charset="0"/>
          <a:ea typeface="ＭＳ Ｐゴシック" charset="0"/>
          <a:cs typeface="ＭＳ Ｐゴシック" charset="0"/>
        </a:defRPr>
      </a:lvl8pPr>
      <a:lvl9pPr marL="1935236" algn="ctr" rtl="0" eaLnBrk="1" fontAlgn="b" hangingPunct="1">
        <a:spcBef>
          <a:spcPct val="0"/>
        </a:spcBef>
        <a:spcAft>
          <a:spcPct val="0"/>
        </a:spcAft>
        <a:buSzPct val="50000"/>
        <a:buFont typeface="Windings" charset="0"/>
        <a:defRPr kumimoji="1" sz="3800" b="1">
          <a:solidFill>
            <a:schemeClr val="tx2"/>
          </a:solidFill>
          <a:latin typeface="ＭＳ Ｐゴシック" charset="0"/>
          <a:ea typeface="ＭＳ Ｐゴシック" charset="0"/>
          <a:cs typeface="ＭＳ Ｐゴシック" charset="0"/>
        </a:defRPr>
      </a:lvl9pPr>
    </p:titleStyle>
    <p:bodyStyle>
      <a:lvl1pPr marL="571163" indent="-285582" algn="just" defTabSz="0" rtl="0" eaLnBrk="1" fontAlgn="ctr" hangingPunct="1">
        <a:lnSpc>
          <a:spcPct val="110000"/>
        </a:lnSpc>
        <a:spcBef>
          <a:spcPts val="807"/>
        </a:spcBef>
        <a:spcAft>
          <a:spcPct val="0"/>
        </a:spcAft>
        <a:buClr>
          <a:schemeClr val="tx1"/>
        </a:buClr>
        <a:buSzPct val="100000"/>
        <a:buFont typeface="Windings" charset="0"/>
        <a:buChar char="•"/>
        <a:defRPr kumimoji="1" sz="3000">
          <a:solidFill>
            <a:schemeClr val="tx1"/>
          </a:solidFill>
          <a:latin typeface="+mn-lt"/>
          <a:ea typeface="+mn-ea"/>
          <a:cs typeface="+mn-cs"/>
        </a:defRPr>
      </a:lvl1pPr>
      <a:lvl2pPr marL="1142327" indent="-285582" algn="just" defTabSz="0" rtl="0" eaLnBrk="1" fontAlgn="ctr" hangingPunct="1">
        <a:lnSpc>
          <a:spcPct val="110000"/>
        </a:lnSpc>
        <a:spcBef>
          <a:spcPts val="807"/>
        </a:spcBef>
        <a:spcAft>
          <a:spcPct val="0"/>
        </a:spcAft>
        <a:buClr>
          <a:schemeClr val="tx1"/>
        </a:buClr>
        <a:buSzPct val="50000"/>
        <a:buFont typeface="Windings" charset="0"/>
        <a:buChar char="–"/>
        <a:defRPr kumimoji="1" sz="3000">
          <a:solidFill>
            <a:schemeClr val="tx1"/>
          </a:solidFill>
          <a:latin typeface="+mn-lt"/>
          <a:ea typeface="+mn-ea"/>
        </a:defRPr>
      </a:lvl2pPr>
      <a:lvl3pPr marL="1713490" indent="-285582" algn="just" defTabSz="0" rtl="0" eaLnBrk="1" fontAlgn="ctr" hangingPunct="1">
        <a:lnSpc>
          <a:spcPct val="110000"/>
        </a:lnSpc>
        <a:spcBef>
          <a:spcPts val="807"/>
        </a:spcBef>
        <a:spcAft>
          <a:spcPct val="0"/>
        </a:spcAft>
        <a:buClr>
          <a:schemeClr val="tx1"/>
        </a:buClr>
        <a:buSzPct val="50000"/>
        <a:buFont typeface="Windings" charset="0"/>
        <a:buChar char="•"/>
        <a:defRPr kumimoji="1" sz="2500">
          <a:solidFill>
            <a:schemeClr val="tx1"/>
          </a:solidFill>
          <a:latin typeface="+mn-lt"/>
          <a:ea typeface="+mn-ea"/>
        </a:defRPr>
      </a:lvl3pPr>
      <a:lvl4pPr marL="2284654" indent="-285582" algn="just" defTabSz="0" rtl="0" eaLnBrk="1" fontAlgn="ctr" hangingPunct="1">
        <a:lnSpc>
          <a:spcPct val="110000"/>
        </a:lnSpc>
        <a:spcBef>
          <a:spcPts val="807"/>
        </a:spcBef>
        <a:spcAft>
          <a:spcPct val="0"/>
        </a:spcAft>
        <a:buClr>
          <a:schemeClr val="tx1"/>
        </a:buClr>
        <a:buSzPct val="50000"/>
        <a:buFont typeface="Windings" charset="0"/>
        <a:buChar char="–"/>
        <a:defRPr kumimoji="1" sz="2100">
          <a:solidFill>
            <a:schemeClr val="tx1"/>
          </a:solidFill>
          <a:latin typeface="+mn-lt"/>
          <a:ea typeface="+mn-ea"/>
        </a:defRPr>
      </a:lvl4pPr>
      <a:lvl5pPr marL="2855817" indent="-285582" algn="just" defTabSz="0" rtl="0" eaLnBrk="1" fontAlgn="ctr" hangingPunct="1">
        <a:lnSpc>
          <a:spcPct val="110000"/>
        </a:lnSpc>
        <a:spcBef>
          <a:spcPts val="807"/>
        </a:spcBef>
        <a:spcAft>
          <a:spcPct val="0"/>
        </a:spcAft>
        <a:buClr>
          <a:schemeClr val="tx1"/>
        </a:buClr>
        <a:buSzPct val="50000"/>
        <a:buFont typeface="Windings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5pPr>
      <a:lvl6pPr marL="3339626" indent="-285582" algn="just" defTabSz="0" rtl="0" eaLnBrk="1" fontAlgn="ctr" hangingPunct="1">
        <a:lnSpc>
          <a:spcPct val="110000"/>
        </a:lnSpc>
        <a:spcBef>
          <a:spcPts val="807"/>
        </a:spcBef>
        <a:spcAft>
          <a:spcPct val="0"/>
        </a:spcAft>
        <a:buClr>
          <a:schemeClr val="tx1"/>
        </a:buClr>
        <a:buSzPct val="50000"/>
        <a:buFont typeface="Windings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6pPr>
      <a:lvl7pPr marL="3823435" indent="-285582" algn="just" defTabSz="0" rtl="0" eaLnBrk="1" fontAlgn="ctr" hangingPunct="1">
        <a:lnSpc>
          <a:spcPct val="110000"/>
        </a:lnSpc>
        <a:spcBef>
          <a:spcPts val="807"/>
        </a:spcBef>
        <a:spcAft>
          <a:spcPct val="0"/>
        </a:spcAft>
        <a:buClr>
          <a:schemeClr val="tx1"/>
        </a:buClr>
        <a:buSzPct val="50000"/>
        <a:buFont typeface="Windings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7pPr>
      <a:lvl8pPr marL="4307244" indent="-285582" algn="just" defTabSz="0" rtl="0" eaLnBrk="1" fontAlgn="ctr" hangingPunct="1">
        <a:lnSpc>
          <a:spcPct val="110000"/>
        </a:lnSpc>
        <a:spcBef>
          <a:spcPts val="807"/>
        </a:spcBef>
        <a:spcAft>
          <a:spcPct val="0"/>
        </a:spcAft>
        <a:buClr>
          <a:schemeClr val="tx1"/>
        </a:buClr>
        <a:buSzPct val="50000"/>
        <a:buFont typeface="Windings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8pPr>
      <a:lvl9pPr marL="4791053" indent="-285582" algn="just" defTabSz="0" rtl="0" eaLnBrk="1" fontAlgn="ctr" hangingPunct="1">
        <a:lnSpc>
          <a:spcPct val="110000"/>
        </a:lnSpc>
        <a:spcBef>
          <a:spcPts val="807"/>
        </a:spcBef>
        <a:spcAft>
          <a:spcPct val="0"/>
        </a:spcAft>
        <a:buClr>
          <a:schemeClr val="tx1"/>
        </a:buClr>
        <a:buSzPct val="50000"/>
        <a:buFont typeface="Windings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483809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3809" algn="l" defTabSz="483809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67618" algn="l" defTabSz="483809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51427" algn="l" defTabSz="483809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35236" algn="l" defTabSz="483809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19045" algn="l" defTabSz="483809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02854" algn="l" defTabSz="483809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86663" algn="l" defTabSz="483809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70472" algn="l" defTabSz="483809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wmf"/><Relationship Id="rId3" Type="http://schemas.openxmlformats.org/officeDocument/2006/relationships/image" Target="../media/image5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4" Type="http://schemas.openxmlformats.org/officeDocument/2006/relationships/diagramQuickStyle" Target="../diagrams/quickStyle3.xml"/><Relationship Id="rId5" Type="http://schemas.openxmlformats.org/officeDocument/2006/relationships/diagramColors" Target="../diagrams/colors3.xml"/><Relationship Id="rId6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4" Type="http://schemas.openxmlformats.org/officeDocument/2006/relationships/diagramQuickStyle" Target="../diagrams/quickStyle4.xml"/><Relationship Id="rId5" Type="http://schemas.openxmlformats.org/officeDocument/2006/relationships/diagramColors" Target="../diagrams/colors4.xml"/><Relationship Id="rId6" Type="http://schemas.microsoft.com/office/2007/relationships/diagramDrawing" Target="../diagrams/drawing4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4" Type="http://schemas.openxmlformats.org/officeDocument/2006/relationships/diagramQuickStyle" Target="../diagrams/quickStyle5.xml"/><Relationship Id="rId5" Type="http://schemas.openxmlformats.org/officeDocument/2006/relationships/diagramColors" Target="../diagrams/colors5.xml"/><Relationship Id="rId6" Type="http://schemas.microsoft.com/office/2007/relationships/diagramDrawing" Target="../diagrams/drawing5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3" Type="http://schemas.openxmlformats.org/officeDocument/2006/relationships/hyperlink" Target="http://jp.yamaha.com/services/otomachi/events/sumida_drum/100821/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3" Type="http://schemas.openxmlformats.org/officeDocument/2006/relationships/hyperlink" Target="http://jp.yamaha.com/services/otomachi/festival_report/111121_otsujazz/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4" Type="http://schemas.openxmlformats.org/officeDocument/2006/relationships/diagramQuickStyle" Target="../diagrams/quickStyle6.xml"/><Relationship Id="rId5" Type="http://schemas.openxmlformats.org/officeDocument/2006/relationships/diagramColors" Target="../diagrams/colors6.xml"/><Relationship Id="rId6" Type="http://schemas.microsoft.com/office/2007/relationships/diagramDrawing" Target="../diagrams/drawing6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4" Type="http://schemas.openxmlformats.org/officeDocument/2006/relationships/diagramQuickStyle" Target="../diagrams/quickStyle7.xml"/><Relationship Id="rId5" Type="http://schemas.openxmlformats.org/officeDocument/2006/relationships/diagramColors" Target="../diagrams/colors7.xml"/><Relationship Id="rId6" Type="http://schemas.microsoft.com/office/2007/relationships/diagramDrawing" Target="../diagrams/drawing7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hccweb1.bai.ne.jp/itamihall/event/otoraku/otoraku.html" TargetMode="External"/><Relationship Id="rId4" Type="http://schemas.openxmlformats.org/officeDocument/2006/relationships/hyperlink" Target="http://sumida-jazz.jp/sj/about.php" TargetMode="External"/><Relationship Id="rId5" Type="http://schemas.openxmlformats.org/officeDocument/2006/relationships/hyperlink" Target="http://jp.yamaha.com/services/otomachi/festival_report/111121_otsujazz/" TargetMode="External"/><Relationship Id="rId6" Type="http://schemas.openxmlformats.org/officeDocument/2006/relationships/hyperlink" Target="http://www.hirome.co.jp/" TargetMode="External"/><Relationship Id="rId7" Type="http://schemas.openxmlformats.org/officeDocument/2006/relationships/hyperlink" Target="http://mizuhonomuraichiba.com/" TargetMode="External"/><Relationship Id="rId8" Type="http://schemas.openxmlformats.org/officeDocument/2006/relationships/hyperlink" Target="http://www.city.kochi.kochi.jp/soshiki/39/hirome.html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ity.tsukuba.ibaraki.jp/" TargetMode="Externa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hyperlink" Target="http://matsuritsukuba.jp/mt/?cat=4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23528" y="1340768"/>
            <a:ext cx="8278688" cy="1470025"/>
          </a:xfrm>
        </p:spPr>
        <p:txBody>
          <a:bodyPr>
            <a:normAutofit/>
          </a:bodyPr>
          <a:lstStyle/>
          <a:p>
            <a:r>
              <a:rPr lang="ja-JP" altLang="en-US" sz="6000" spc="300" dirty="0">
                <a:ln w="11430" cmpd="sng">
                  <a:solidFill>
                    <a:srgbClr val="FF6600"/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glow rad="45500">
                    <a:srgbClr val="FF6600">
                      <a:alpha val="35000"/>
                    </a:srgbClr>
                  </a:glow>
                </a:effectLst>
              </a:rPr>
              <a:t>毎日</a:t>
            </a:r>
            <a:r>
              <a:rPr lang="ja-JP" altLang="en-US" sz="6000" spc="300" dirty="0" smtClean="0">
                <a:ln w="11430" cmpd="sng">
                  <a:solidFill>
                    <a:srgbClr val="FF6600"/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glow rad="45500">
                    <a:srgbClr val="FF6600">
                      <a:alpha val="35000"/>
                    </a:srgbClr>
                  </a:glow>
                </a:effectLst>
              </a:rPr>
              <a:t>がフェスティバル！</a:t>
            </a:r>
            <a:endParaRPr kumimoji="1" lang="ja-JP" altLang="en-US" sz="6000" spc="300" dirty="0">
              <a:ln w="11430" cmpd="sng">
                <a:solidFill>
                  <a:srgbClr val="FF6600"/>
                </a:solidFill>
                <a:prstDash val="solid"/>
                <a:miter lim="800000"/>
              </a:ln>
              <a:solidFill>
                <a:srgbClr val="FF6600"/>
              </a:solidFill>
              <a:effectLst>
                <a:glow rad="45500">
                  <a:srgbClr val="FF6600">
                    <a:alpha val="35000"/>
                  </a:srgbClr>
                </a:glow>
              </a:effectLst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5436096" y="3212976"/>
            <a:ext cx="4600600" cy="2863260"/>
          </a:xfrm>
        </p:spPr>
        <p:txBody>
          <a:bodyPr>
            <a:normAutofit/>
          </a:bodyPr>
          <a:lstStyle/>
          <a:p>
            <a:pPr algn="l"/>
            <a:r>
              <a:rPr lang="ja-JP" altLang="en-US" dirty="0" smtClean="0">
                <a:solidFill>
                  <a:schemeClr val="tx1"/>
                </a:solidFill>
              </a:rPr>
              <a:t>伊藤彰良（班長）</a:t>
            </a:r>
            <a:endParaRPr lang="en-US" altLang="ja-JP" dirty="0" smtClean="0">
              <a:solidFill>
                <a:schemeClr val="tx1"/>
              </a:solidFill>
            </a:endParaRPr>
          </a:p>
          <a:p>
            <a:pPr algn="l"/>
            <a:r>
              <a:rPr lang="ja-JP" altLang="en-US" dirty="0">
                <a:solidFill>
                  <a:schemeClr val="tx1"/>
                </a:solidFill>
              </a:rPr>
              <a:t>向縄卓</a:t>
            </a:r>
            <a:r>
              <a:rPr lang="ja-JP" altLang="en-US" dirty="0" smtClean="0">
                <a:solidFill>
                  <a:schemeClr val="tx1"/>
                </a:solidFill>
              </a:rPr>
              <a:t>哉（副班長）</a:t>
            </a:r>
            <a:endParaRPr lang="en-US" altLang="ja-JP" dirty="0" smtClean="0">
              <a:solidFill>
                <a:schemeClr val="tx1"/>
              </a:solidFill>
            </a:endParaRPr>
          </a:p>
          <a:p>
            <a:pPr algn="l"/>
            <a:r>
              <a:rPr lang="ja-JP" altLang="en-US" dirty="0" smtClean="0">
                <a:solidFill>
                  <a:schemeClr val="tx1"/>
                </a:solidFill>
              </a:rPr>
              <a:t>黄ジュン儀（印刷）</a:t>
            </a:r>
            <a:endParaRPr lang="en-US" altLang="ja-JP" dirty="0" smtClean="0">
              <a:solidFill>
                <a:schemeClr val="tx1"/>
              </a:solidFill>
            </a:endParaRPr>
          </a:p>
          <a:p>
            <a:pPr algn="l"/>
            <a:r>
              <a:rPr lang="ja-JP" altLang="en-US" dirty="0" smtClean="0">
                <a:solidFill>
                  <a:schemeClr val="tx1"/>
                </a:solidFill>
              </a:rPr>
              <a:t>宮尾采佳（</a:t>
            </a:r>
            <a:r>
              <a:rPr lang="en-US" altLang="ja-JP" dirty="0" smtClean="0">
                <a:solidFill>
                  <a:schemeClr val="tx1"/>
                </a:solidFill>
              </a:rPr>
              <a:t>DB</a:t>
            </a:r>
            <a:r>
              <a:rPr lang="ja-JP" altLang="en-US" dirty="0" smtClean="0">
                <a:solidFill>
                  <a:schemeClr val="tx1"/>
                </a:solidFill>
              </a:rPr>
              <a:t>）</a:t>
            </a:r>
            <a:endParaRPr lang="en-US" altLang="ja-JP" dirty="0" smtClean="0">
              <a:solidFill>
                <a:schemeClr val="tx1"/>
              </a:solidFill>
            </a:endParaRPr>
          </a:p>
          <a:p>
            <a:endParaRPr lang="en-US" altLang="ja-JP" dirty="0" smtClean="0"/>
          </a:p>
          <a:p>
            <a:endParaRPr lang="en-US" altLang="ja-JP" dirty="0" smtClean="0"/>
          </a:p>
          <a:p>
            <a:endParaRPr lang="en-US" altLang="ja-JP" dirty="0" smtClean="0"/>
          </a:p>
          <a:p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23528" y="260648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2012.5</a:t>
            </a:r>
            <a:r>
              <a:rPr lang="en-US" altLang="ja-JP" dirty="0" smtClean="0"/>
              <a:t>.</a:t>
            </a:r>
            <a:r>
              <a:rPr kumimoji="1" lang="en-US" altLang="ja-JP" dirty="0" smtClean="0"/>
              <a:t>15</a:t>
            </a:r>
            <a:r>
              <a:rPr kumimoji="1" lang="ja-JP" altLang="en-US" dirty="0" smtClean="0"/>
              <a:t>　都市計画実習</a:t>
            </a:r>
            <a:endParaRPr kumimoji="1" lang="en-US" altLang="ja-JP" dirty="0" smtClean="0"/>
          </a:p>
          <a:p>
            <a:r>
              <a:rPr lang="ja-JP" altLang="en-US" dirty="0" smtClean="0"/>
              <a:t>交班　中間発表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403648" y="3212976"/>
            <a:ext cx="40324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>
                <a:latin typeface="+mn-ea"/>
              </a:rPr>
              <a:t>谷口守（担当教員）</a:t>
            </a:r>
            <a:endParaRPr kumimoji="1" lang="en-US" altLang="ja-JP" sz="3200" dirty="0" smtClean="0">
              <a:latin typeface="+mn-ea"/>
            </a:endParaRPr>
          </a:p>
          <a:p>
            <a:r>
              <a:rPr lang="ja-JP" altLang="en-US" sz="3200" dirty="0" smtClean="0">
                <a:latin typeface="+mn-ea"/>
              </a:rPr>
              <a:t>肥後洋平（</a:t>
            </a:r>
            <a:r>
              <a:rPr lang="en-US" altLang="ja-JP" sz="3200" dirty="0" smtClean="0">
                <a:latin typeface="+mn-ea"/>
              </a:rPr>
              <a:t>TA</a:t>
            </a:r>
            <a:r>
              <a:rPr lang="ja-JP" altLang="en-US" sz="3200" dirty="0" smtClean="0">
                <a:latin typeface="+mn-ea"/>
              </a:rPr>
              <a:t>）</a:t>
            </a:r>
            <a:endParaRPr kumimoji="1" lang="ja-JP" altLang="en-US" sz="3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16736074"/>
      </p:ext>
    </p:extLst>
  </p:cSld>
  <p:clrMapOvr>
    <a:masterClrMapping/>
  </p:clrMapOvr>
  <p:transition xmlns:p14="http://schemas.microsoft.com/office/powerpoint/2010/main" spd="slow">
    <p:wheel spokes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 3"/>
          <p:cNvSpPr>
            <a:spLocks noGrp="1"/>
          </p:cNvSpPr>
          <p:nvPr>
            <p:ph type="sldNum" sz="quarter" idx="4294967295"/>
          </p:nvPr>
        </p:nvSpPr>
        <p:spPr>
          <a:xfrm>
            <a:off x="8643664" y="6324600"/>
            <a:ext cx="1905000" cy="457200"/>
          </a:xfrm>
          <a:prstGeom prst="rect">
            <a:avLst/>
          </a:prstGeom>
        </p:spPr>
        <p:txBody>
          <a:bodyPr/>
          <a:lstStyle/>
          <a:p>
            <a:fld id="{C4BDA102-C621-4862-82DA-6844FEBF2C5E}" type="slidenum">
              <a:rPr kumimoji="1" lang="ja-JP" altLang="en-US" smtClean="0"/>
              <a:pPr/>
              <a:t>10</a:t>
            </a:fld>
            <a:endParaRPr kumimoji="1" lang="ja-JP" altLang="en-US" dirty="0"/>
          </a:p>
        </p:txBody>
      </p:sp>
      <p:sp>
        <p:nvSpPr>
          <p:cNvPr id="6" name="円/楕円 5"/>
          <p:cNvSpPr/>
          <p:nvPr/>
        </p:nvSpPr>
        <p:spPr>
          <a:xfrm>
            <a:off x="685800" y="1905000"/>
            <a:ext cx="2819400" cy="1752600"/>
          </a:xfrm>
          <a:prstGeom prst="ellipse">
            <a:avLst/>
          </a:prstGeom>
          <a:ln>
            <a:solidFill>
              <a:srgbClr val="00B050"/>
            </a:solidFill>
          </a:ln>
          <a:effectLst>
            <a:glow rad="190500">
              <a:srgbClr val="00B050">
                <a:alpha val="75000"/>
              </a:srgb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4400" dirty="0" smtClean="0"/>
              <a:t>お店</a:t>
            </a:r>
            <a:endParaRPr kumimoji="1" lang="ja-JP" altLang="en-US" sz="4400" dirty="0"/>
          </a:p>
        </p:txBody>
      </p:sp>
      <p:sp>
        <p:nvSpPr>
          <p:cNvPr id="7" name="円/楕円 6"/>
          <p:cNvSpPr/>
          <p:nvPr/>
        </p:nvSpPr>
        <p:spPr>
          <a:xfrm>
            <a:off x="755576" y="4797152"/>
            <a:ext cx="2286000" cy="1143000"/>
          </a:xfrm>
          <a:prstGeom prst="ellipse">
            <a:avLst/>
          </a:prstGeom>
          <a:effectLst>
            <a:glow rad="228600">
              <a:schemeClr val="accent1">
                <a:alpha val="75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4000" dirty="0" smtClean="0"/>
              <a:t>装飾</a:t>
            </a:r>
            <a:endParaRPr kumimoji="1" lang="ja-JP" altLang="en-US" sz="4000" dirty="0"/>
          </a:p>
        </p:txBody>
      </p:sp>
      <p:sp>
        <p:nvSpPr>
          <p:cNvPr id="8" name="円/楕円 7"/>
          <p:cNvSpPr/>
          <p:nvPr/>
        </p:nvSpPr>
        <p:spPr>
          <a:xfrm>
            <a:off x="5436096" y="4437112"/>
            <a:ext cx="3048000" cy="1752600"/>
          </a:xfrm>
          <a:prstGeom prst="ellipse">
            <a:avLst/>
          </a:prstGeom>
          <a:ln>
            <a:solidFill>
              <a:srgbClr val="F35BBD"/>
            </a:solidFill>
          </a:ln>
          <a:effectLst>
            <a:glow rad="190500">
              <a:srgbClr val="F35BBD">
                <a:alpha val="75000"/>
              </a:srgb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4400" dirty="0" smtClean="0"/>
              <a:t>音</a:t>
            </a:r>
            <a:endParaRPr kumimoji="1" lang="ja-JP" altLang="en-US" sz="4400" dirty="0"/>
          </a:p>
        </p:txBody>
      </p:sp>
      <p:sp>
        <p:nvSpPr>
          <p:cNvPr id="9" name="円/楕円 8"/>
          <p:cNvSpPr/>
          <p:nvPr/>
        </p:nvSpPr>
        <p:spPr>
          <a:xfrm>
            <a:off x="5364088" y="1988840"/>
            <a:ext cx="3048000" cy="1143000"/>
          </a:xfrm>
          <a:prstGeom prst="ellipse">
            <a:avLst/>
          </a:prstGeom>
          <a:effectLst>
            <a:glow rad="228600">
              <a:schemeClr val="accent1">
                <a:alpha val="75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4000" dirty="0" smtClean="0"/>
              <a:t>人だかり</a:t>
            </a:r>
            <a:endParaRPr kumimoji="1" lang="ja-JP" altLang="en-US" sz="4000" dirty="0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z="4400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</a:rPr>
              <a:t>留まる</a:t>
            </a:r>
            <a:r>
              <a:rPr lang="ja-JP" altLang="en-US" sz="4400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</a:rPr>
              <a:t>＆</a:t>
            </a:r>
            <a:r>
              <a:rPr lang="ja-JP" altLang="en-US" sz="4400" dirty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</a:rPr>
              <a:t>集まる要素</a:t>
            </a:r>
            <a:endParaRPr kumimoji="1" lang="ja-JP" altLang="en-US" sz="4400" dirty="0">
              <a:ln>
                <a:solidFill>
                  <a:srgbClr val="FF6600"/>
                </a:solidFill>
              </a:ln>
              <a:solidFill>
                <a:srgbClr val="FF6600"/>
              </a:solidFill>
            </a:endParaRPr>
          </a:p>
        </p:txBody>
      </p:sp>
      <p:sp>
        <p:nvSpPr>
          <p:cNvPr id="15" name="円/楕円 14"/>
          <p:cNvSpPr/>
          <p:nvPr/>
        </p:nvSpPr>
        <p:spPr>
          <a:xfrm>
            <a:off x="3203848" y="3573016"/>
            <a:ext cx="2286000" cy="1143000"/>
          </a:xfrm>
          <a:prstGeom prst="ellipse">
            <a:avLst/>
          </a:prstGeom>
          <a:effectLst>
            <a:glow rad="228600">
              <a:schemeClr val="accent1">
                <a:alpha val="75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4000" dirty="0" smtClean="0"/>
              <a:t>匂い</a:t>
            </a:r>
            <a:endParaRPr kumimoji="1" lang="ja-JP" altLang="en-US" sz="4000" dirty="0"/>
          </a:p>
        </p:txBody>
      </p:sp>
    </p:spTree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23528" y="1916832"/>
            <a:ext cx="7623639" cy="4423594"/>
          </a:xfrm>
        </p:spPr>
        <p:txBody>
          <a:bodyPr/>
          <a:lstStyle/>
          <a:p>
            <a:pPr>
              <a:buNone/>
            </a:pPr>
            <a:r>
              <a:rPr lang="en-US" altLang="ja-JP" sz="4000" dirty="0" smtClean="0"/>
              <a:t>1.</a:t>
            </a:r>
            <a:r>
              <a:rPr lang="ja-JP" altLang="en-US" sz="4000" dirty="0" smtClean="0"/>
              <a:t>視認性がない</a:t>
            </a:r>
            <a:endParaRPr lang="en-US" altLang="ja-JP" sz="4000" dirty="0" smtClean="0"/>
          </a:p>
          <a:p>
            <a:pPr>
              <a:buNone/>
            </a:pPr>
            <a:r>
              <a:rPr lang="ja-JP" altLang="ja-JP" sz="4000" dirty="0" smtClean="0"/>
              <a:t>　</a:t>
            </a:r>
            <a:r>
              <a:rPr lang="en-US" altLang="ja-JP" sz="2800" dirty="0" smtClean="0"/>
              <a:t>→</a:t>
            </a:r>
            <a:r>
              <a:rPr lang="ja-JP" altLang="en-US" sz="2800" dirty="0" smtClean="0"/>
              <a:t>・センター地区の階層構造が</a:t>
            </a:r>
            <a:endParaRPr lang="en-US" altLang="ja-JP" sz="2800" dirty="0" smtClean="0"/>
          </a:p>
          <a:p>
            <a:pPr>
              <a:buNone/>
            </a:pPr>
            <a:r>
              <a:rPr lang="ja-JP" altLang="ja-JP" sz="2800" dirty="0" smtClean="0"/>
              <a:t>　</a:t>
            </a:r>
            <a:r>
              <a:rPr lang="ja-JP" altLang="en-US" sz="2800" dirty="0" smtClean="0"/>
              <a:t>　　　ペデに上がりにくくしている</a:t>
            </a:r>
            <a:endParaRPr lang="en-US" altLang="ja-JP" sz="2800" dirty="0" smtClean="0"/>
          </a:p>
          <a:p>
            <a:pPr>
              <a:buNone/>
            </a:pPr>
            <a:r>
              <a:rPr lang="ja-JP" altLang="en-US" sz="2800" dirty="0" smtClean="0"/>
              <a:t>　　　・広場が低くなっていて</a:t>
            </a:r>
            <a:endParaRPr lang="en-US" altLang="ja-JP" sz="2800" dirty="0" smtClean="0"/>
          </a:p>
          <a:p>
            <a:pPr>
              <a:buNone/>
            </a:pPr>
            <a:r>
              <a:rPr lang="ja-JP" altLang="ja-JP" sz="2800" dirty="0" smtClean="0"/>
              <a:t>　</a:t>
            </a:r>
            <a:r>
              <a:rPr lang="ja-JP" altLang="en-US" sz="2800" dirty="0" smtClean="0"/>
              <a:t>　　　活用されていない</a:t>
            </a:r>
            <a:endParaRPr lang="en-US" altLang="ja-JP" sz="2800" dirty="0" smtClean="0"/>
          </a:p>
          <a:p>
            <a:pPr>
              <a:buNone/>
            </a:pPr>
            <a:r>
              <a:rPr lang="ja-JP" altLang="en-US" sz="2800" dirty="0" smtClean="0"/>
              <a:t>　　</a:t>
            </a:r>
            <a:endParaRPr lang="en-US" altLang="ja-JP" dirty="0" smtClean="0"/>
          </a:p>
          <a:p>
            <a:pPr>
              <a:buNone/>
            </a:pPr>
            <a:r>
              <a:rPr lang="ja-JP" altLang="en-US" sz="4000" dirty="0" smtClean="0"/>
              <a:t> 　</a:t>
            </a:r>
            <a:endParaRPr lang="en-US" altLang="ja-JP" sz="4000" dirty="0" smtClean="0"/>
          </a:p>
          <a:p>
            <a:pPr>
              <a:buNone/>
            </a:pPr>
            <a:endParaRPr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4294967295"/>
          </p:nvPr>
        </p:nvSpPr>
        <p:spPr>
          <a:xfrm>
            <a:off x="8571656" y="6324600"/>
            <a:ext cx="1905000" cy="457200"/>
          </a:xfrm>
          <a:prstGeom prst="rect">
            <a:avLst/>
          </a:prstGeom>
        </p:spPr>
        <p:txBody>
          <a:bodyPr/>
          <a:lstStyle/>
          <a:p>
            <a:fld id="{C4BDA102-C621-4862-82DA-6844FEBF2C5E}" type="slidenum">
              <a:rPr kumimoji="1" lang="ja-JP" altLang="en-US" smtClean="0"/>
              <a:pPr/>
              <a:t>11</a:t>
            </a:fld>
            <a:endParaRPr kumimoji="1" lang="ja-JP" altLang="en-US" dirty="0"/>
          </a:p>
        </p:txBody>
      </p:sp>
      <p:sp>
        <p:nvSpPr>
          <p:cNvPr id="8" name="円/楕円 7"/>
          <p:cNvSpPr/>
          <p:nvPr/>
        </p:nvSpPr>
        <p:spPr>
          <a:xfrm>
            <a:off x="5076056" y="4365104"/>
            <a:ext cx="2819400" cy="1752600"/>
          </a:xfrm>
          <a:prstGeom prst="ellipse">
            <a:avLst/>
          </a:prstGeom>
          <a:ln>
            <a:solidFill>
              <a:srgbClr val="F35BBD"/>
            </a:solidFill>
          </a:ln>
          <a:effectLst>
            <a:glow rad="190500">
              <a:srgbClr val="F35BBD">
                <a:alpha val="75000"/>
              </a:srgb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4400" dirty="0" smtClean="0"/>
              <a:t>音</a:t>
            </a:r>
            <a:endParaRPr kumimoji="1" lang="ja-JP" altLang="en-US" sz="4400" dirty="0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</a:rPr>
              <a:t>賑わいがない原因</a:t>
            </a:r>
            <a:endParaRPr kumimoji="1" lang="ja-JP" altLang="en-US" dirty="0">
              <a:ln>
                <a:solidFill>
                  <a:srgbClr val="FF6600"/>
                </a:solidFill>
              </a:ln>
              <a:solidFill>
                <a:srgbClr val="FF6600"/>
              </a:solidFill>
            </a:endParaRPr>
          </a:p>
        </p:txBody>
      </p:sp>
      <p:pic>
        <p:nvPicPr>
          <p:cNvPr id="3077" name="Picture 5" descr="C:\Users\miyao00\AppData\Local\Microsoft\Windows\Temporary Internet Files\Content.IE5\I84SEF6C\MC90028748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772816"/>
            <a:ext cx="1792586" cy="2302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miyao00\AppData\Local\Microsoft\Windows\Temporary Internet Files\Content.IE5\I84SEF6C\MC900331471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668701"/>
            <a:ext cx="1813711" cy="1255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013389" cy="1238204"/>
          </a:xfrm>
        </p:spPr>
        <p:txBody>
          <a:bodyPr/>
          <a:lstStyle/>
          <a:p>
            <a:r>
              <a:rPr lang="ja-JP" altLang="en-US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</a:rPr>
              <a:t>賑わいがない原因</a:t>
            </a:r>
            <a:endParaRPr kumimoji="1" lang="ja-JP" altLang="en-US" dirty="0">
              <a:ln>
                <a:solidFill>
                  <a:srgbClr val="FF6600"/>
                </a:solidFill>
              </a:ln>
              <a:solidFill>
                <a:srgbClr val="FF6600"/>
              </a:solidFill>
            </a:endParaRPr>
          </a:p>
        </p:txBody>
      </p:sp>
      <p:sp>
        <p:nvSpPr>
          <p:cNvPr id="4" name="コンテンツ プレースホルダー 2"/>
          <p:cNvSpPr>
            <a:spLocks noGrp="1"/>
          </p:cNvSpPr>
          <p:nvPr>
            <p:ph idx="1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095" tIns="38095" rIns="38095" bIns="38095" numCol="1" anchor="t" anchorCtr="0" compatLnSpc="1">
            <a:prstTxWarp prst="textNoShape">
              <a:avLst/>
            </a:prstTxWarp>
          </a:bodyPr>
          <a:lstStyle>
            <a:lvl1pPr marL="571163" indent="-285582" algn="just" defTabSz="0" rtl="0" eaLnBrk="1" fontAlgn="ctr" hangingPunct="1">
              <a:lnSpc>
                <a:spcPct val="110000"/>
              </a:lnSpc>
              <a:spcBef>
                <a:spcPts val="807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Windings" charset="0"/>
              <a:buChar char="•"/>
              <a:defRPr kumimoji="1"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42327" indent="-285582" algn="just" defTabSz="0" rtl="0" eaLnBrk="1" fontAlgn="ctr" hangingPunct="1">
              <a:lnSpc>
                <a:spcPct val="110000"/>
              </a:lnSpc>
              <a:spcBef>
                <a:spcPts val="807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dings" charset="0"/>
              <a:buChar char="–"/>
              <a:defRPr kumimoji="1" sz="3000">
                <a:solidFill>
                  <a:schemeClr val="tx1"/>
                </a:solidFill>
                <a:latin typeface="+mn-lt"/>
                <a:ea typeface="+mn-ea"/>
              </a:defRPr>
            </a:lvl2pPr>
            <a:lvl3pPr marL="1713490" indent="-285582" algn="just" defTabSz="0" rtl="0" eaLnBrk="1" fontAlgn="ctr" hangingPunct="1">
              <a:lnSpc>
                <a:spcPct val="110000"/>
              </a:lnSpc>
              <a:spcBef>
                <a:spcPts val="807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dings" charset="0"/>
              <a:buChar char="•"/>
              <a:defRPr kumimoji="1" sz="2500">
                <a:solidFill>
                  <a:schemeClr val="tx1"/>
                </a:solidFill>
                <a:latin typeface="+mn-lt"/>
                <a:ea typeface="+mn-ea"/>
              </a:defRPr>
            </a:lvl3pPr>
            <a:lvl4pPr marL="2284654" indent="-285582" algn="just" defTabSz="0" rtl="0" eaLnBrk="1" fontAlgn="ctr" hangingPunct="1">
              <a:lnSpc>
                <a:spcPct val="110000"/>
              </a:lnSpc>
              <a:spcBef>
                <a:spcPts val="807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dings" charset="0"/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4pPr>
            <a:lvl5pPr marL="2855817" indent="-285582" algn="just" defTabSz="0" rtl="0" eaLnBrk="1" fontAlgn="ctr" hangingPunct="1">
              <a:lnSpc>
                <a:spcPct val="110000"/>
              </a:lnSpc>
              <a:spcBef>
                <a:spcPts val="807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dings" charset="0"/>
              <a:buChar char="»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5pPr>
            <a:lvl6pPr marL="3339626" indent="-285582" algn="just" defTabSz="0" rtl="0" eaLnBrk="1" fontAlgn="ctr" hangingPunct="1">
              <a:lnSpc>
                <a:spcPct val="110000"/>
              </a:lnSpc>
              <a:spcBef>
                <a:spcPts val="807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dings" charset="0"/>
              <a:buChar char="»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6pPr>
            <a:lvl7pPr marL="3823435" indent="-285582" algn="just" defTabSz="0" rtl="0" eaLnBrk="1" fontAlgn="ctr" hangingPunct="1">
              <a:lnSpc>
                <a:spcPct val="110000"/>
              </a:lnSpc>
              <a:spcBef>
                <a:spcPts val="807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dings" charset="0"/>
              <a:buChar char="»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7pPr>
            <a:lvl8pPr marL="4307244" indent="-285582" algn="just" defTabSz="0" rtl="0" eaLnBrk="1" fontAlgn="ctr" hangingPunct="1">
              <a:lnSpc>
                <a:spcPct val="110000"/>
              </a:lnSpc>
              <a:spcBef>
                <a:spcPts val="807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dings" charset="0"/>
              <a:buChar char="»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8pPr>
            <a:lvl9pPr marL="4791053" indent="-285582" algn="just" defTabSz="0" rtl="0" eaLnBrk="1" fontAlgn="ctr" hangingPunct="1">
              <a:lnSpc>
                <a:spcPct val="110000"/>
              </a:lnSpc>
              <a:spcBef>
                <a:spcPts val="807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dings" charset="0"/>
              <a:buChar char="»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85581" indent="0">
              <a:buNone/>
            </a:pPr>
            <a:r>
              <a:rPr lang="en-US" altLang="ja-JP" sz="4000" dirty="0" smtClean="0"/>
              <a:t>2.</a:t>
            </a:r>
            <a:r>
              <a:rPr lang="ja-JP" altLang="en-US" sz="4000" dirty="0" smtClean="0"/>
              <a:t>回遊性</a:t>
            </a:r>
            <a:r>
              <a:rPr lang="ja-JP" altLang="en-US" sz="4000" dirty="0"/>
              <a:t>がない</a:t>
            </a:r>
            <a:r>
              <a:rPr lang="ja-JP" altLang="en-US" dirty="0"/>
              <a:t>　</a:t>
            </a:r>
            <a:endParaRPr lang="en-US" altLang="ja-JP" dirty="0"/>
          </a:p>
          <a:p>
            <a:pPr marL="285581" indent="0">
              <a:buNone/>
            </a:pPr>
            <a:r>
              <a:rPr lang="ja-JP" altLang="ja-JP" dirty="0"/>
              <a:t>　</a:t>
            </a:r>
            <a:r>
              <a:rPr lang="en-US" altLang="ja-JP" dirty="0" smtClean="0"/>
              <a:t> </a:t>
            </a:r>
            <a:r>
              <a:rPr lang="ja-JP" altLang="en-US" dirty="0" smtClean="0"/>
              <a:t>・ペデに沿いにお店が少ない</a:t>
            </a:r>
            <a:endParaRPr lang="en-US" altLang="ja-JP" dirty="0" smtClean="0"/>
          </a:p>
          <a:p>
            <a:pPr marL="285581" indent="0">
              <a:buNone/>
            </a:pPr>
            <a:r>
              <a:rPr lang="ja-JP" altLang="ja-JP" dirty="0"/>
              <a:t>　</a:t>
            </a:r>
            <a:r>
              <a:rPr lang="en-US" altLang="ja-JP" dirty="0" smtClean="0"/>
              <a:t> </a:t>
            </a:r>
            <a:r>
              <a:rPr lang="ja-JP" altLang="en-US" dirty="0" smtClean="0"/>
              <a:t>　</a:t>
            </a:r>
            <a:r>
              <a:rPr lang="en-US" altLang="ja-JP" dirty="0" smtClean="0"/>
              <a:t>→</a:t>
            </a:r>
            <a:r>
              <a:rPr lang="ja-JP" altLang="en-US" dirty="0" smtClean="0"/>
              <a:t>人が立ち止まる要素がない</a:t>
            </a:r>
            <a:endParaRPr lang="en-US" altLang="ja-JP" dirty="0" smtClean="0"/>
          </a:p>
          <a:p>
            <a:pPr marL="285581" indent="0">
              <a:buNone/>
            </a:pPr>
            <a:r>
              <a:rPr lang="ja-JP" altLang="ja-JP" dirty="0"/>
              <a:t>　</a:t>
            </a:r>
            <a:r>
              <a:rPr lang="en-US" altLang="ja-JP" dirty="0" smtClean="0"/>
              <a:t> </a:t>
            </a:r>
            <a:r>
              <a:rPr lang="ja-JP" altLang="en-US" dirty="0"/>
              <a:t>・既存施設に連続性がない</a:t>
            </a:r>
            <a:endParaRPr lang="en-US" altLang="ja-JP" dirty="0"/>
          </a:p>
          <a:p>
            <a:pPr marL="285581" indent="0">
              <a:buNone/>
            </a:pPr>
            <a:endParaRPr lang="en-US" altLang="ja-JP" dirty="0"/>
          </a:p>
        </p:txBody>
      </p:sp>
      <p:sp>
        <p:nvSpPr>
          <p:cNvPr id="5" name="円/楕円 4"/>
          <p:cNvSpPr/>
          <p:nvPr/>
        </p:nvSpPr>
        <p:spPr>
          <a:xfrm>
            <a:off x="5364088" y="4365104"/>
            <a:ext cx="2819400" cy="1752600"/>
          </a:xfrm>
          <a:prstGeom prst="ellipse">
            <a:avLst/>
          </a:prstGeom>
          <a:ln>
            <a:solidFill>
              <a:srgbClr val="00B050"/>
            </a:solidFill>
          </a:ln>
          <a:effectLst>
            <a:glow rad="190500">
              <a:srgbClr val="00B050">
                <a:alpha val="75000"/>
              </a:srgb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4400" dirty="0" smtClean="0"/>
              <a:t>お店</a:t>
            </a:r>
            <a:endParaRPr kumimoji="1" lang="ja-JP" altLang="en-US" sz="4400" dirty="0"/>
          </a:p>
        </p:txBody>
      </p:sp>
      <p:pic>
        <p:nvPicPr>
          <p:cNvPr id="4099" name="Picture 3" descr="C:\Users\miyao00\AppData\Local\Microsoft\Windows\Temporary Internet Files\Content.IE5\CQM5SSP1\MP900227717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346240"/>
            <a:ext cx="3384376" cy="2244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7467136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graphicFrame>
        <p:nvGraphicFramePr>
          <p:cNvPr id="6" name="コンテンツ プレースホルダー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9602983"/>
              </p:ext>
            </p:extLst>
          </p:nvPr>
        </p:nvGraphicFramePr>
        <p:xfrm>
          <a:off x="467544" y="1772816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37279496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コンテンツ プレースホルダー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18070225"/>
              </p:ext>
            </p:extLst>
          </p:nvPr>
        </p:nvGraphicFramePr>
        <p:xfrm>
          <a:off x="0" y="1056219"/>
          <a:ext cx="9143999" cy="48245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86602" y="145382"/>
            <a:ext cx="8013389" cy="1238204"/>
          </a:xfrm>
        </p:spPr>
        <p:txBody>
          <a:bodyPr/>
          <a:lstStyle/>
          <a:p>
            <a:r>
              <a:rPr kumimoji="1" lang="ja-JP" altLang="en-US" sz="4400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</a:rPr>
              <a:t>つくば市の取り組み</a:t>
            </a:r>
            <a:endParaRPr kumimoji="1" lang="ja-JP" altLang="en-US" sz="4400" dirty="0">
              <a:ln>
                <a:solidFill>
                  <a:srgbClr val="FF6600"/>
                </a:solidFill>
              </a:ln>
              <a:solidFill>
                <a:srgbClr val="FF6600"/>
              </a:solidFill>
            </a:endParaRPr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4294967295"/>
          </p:nvPr>
        </p:nvSpPr>
        <p:spPr>
          <a:xfrm>
            <a:off x="8715672" y="6453336"/>
            <a:ext cx="1905000" cy="457200"/>
          </a:xfrm>
          <a:prstGeom prst="rect">
            <a:avLst/>
          </a:prstGeom>
        </p:spPr>
        <p:txBody>
          <a:bodyPr/>
          <a:lstStyle/>
          <a:p>
            <a:fld id="{C4BDA102-C621-4862-82DA-6844FEBF2C5E}" type="slidenum">
              <a:rPr kumimoji="1" lang="ja-JP" altLang="en-US" smtClean="0"/>
              <a:pPr/>
              <a:t>14</a:t>
            </a:fld>
            <a:endParaRPr kumimoji="1" lang="ja-JP" altLang="en-US" dirty="0"/>
          </a:p>
        </p:txBody>
      </p:sp>
      <p:sp>
        <p:nvSpPr>
          <p:cNvPr id="14" name="円/楕円 13"/>
          <p:cNvSpPr/>
          <p:nvPr/>
        </p:nvSpPr>
        <p:spPr>
          <a:xfrm>
            <a:off x="2114727" y="1474403"/>
            <a:ext cx="1872208" cy="36004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845027" y="1154262"/>
            <a:ext cx="108012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 smtClean="0">
                <a:solidFill>
                  <a:srgbClr val="FF0000"/>
                </a:solidFill>
              </a:rPr>
              <a:t>休日</a:t>
            </a:r>
            <a:endParaRPr kumimoji="1" lang="ja-JP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555776" y="5314936"/>
            <a:ext cx="11341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 smtClean="0"/>
              <a:t>N</a:t>
            </a:r>
            <a:r>
              <a:rPr lang="en-US" altLang="ja-JP" sz="2400" b="1" dirty="0" smtClean="0"/>
              <a:t>=112</a:t>
            </a:r>
            <a:endParaRPr kumimoji="1" lang="ja-JP" altLang="en-US" sz="2400" b="1" dirty="0"/>
          </a:p>
        </p:txBody>
      </p:sp>
      <p:grpSp>
        <p:nvGrpSpPr>
          <p:cNvPr id="7" name="グループ化 6"/>
          <p:cNvGrpSpPr/>
          <p:nvPr/>
        </p:nvGrpSpPr>
        <p:grpSpPr>
          <a:xfrm>
            <a:off x="1937723" y="5759857"/>
            <a:ext cx="7743348" cy="1068394"/>
            <a:chOff x="1937723" y="5759857"/>
            <a:chExt cx="7743348" cy="1068394"/>
          </a:xfrm>
        </p:grpSpPr>
        <p:sp>
          <p:nvSpPr>
            <p:cNvPr id="9" name="テキスト ボックス 8"/>
            <p:cNvSpPr txBox="1"/>
            <p:nvPr/>
          </p:nvSpPr>
          <p:spPr>
            <a:xfrm>
              <a:off x="1937723" y="5759857"/>
              <a:ext cx="53111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2000" b="1" dirty="0" smtClean="0"/>
                <a:t>センター周辺</a:t>
              </a:r>
              <a:r>
                <a:rPr lang="en-US" altLang="ja-JP" sz="2000" b="1" dirty="0" smtClean="0"/>
                <a:t>(</a:t>
              </a:r>
              <a:r>
                <a:rPr lang="ja-JP" altLang="en-US" sz="2000" b="1" dirty="0" smtClean="0"/>
                <a:t>*</a:t>
              </a:r>
              <a:r>
                <a:rPr lang="en-US" altLang="ja-JP" sz="2000" b="1" dirty="0" smtClean="0"/>
                <a:t>)</a:t>
              </a:r>
              <a:r>
                <a:rPr lang="ja-JP" altLang="en-US" sz="2000" b="1" dirty="0" smtClean="0"/>
                <a:t>に訪れた人</a:t>
              </a:r>
              <a:r>
                <a:rPr kumimoji="1" lang="ja-JP" altLang="en-US" sz="2000" b="1" dirty="0" smtClean="0"/>
                <a:t>が要望するイベント</a:t>
              </a:r>
              <a:endParaRPr kumimoji="1" lang="ja-JP" altLang="en-US" sz="2000" b="1" dirty="0"/>
            </a:p>
          </p:txBody>
        </p:sp>
        <p:sp>
          <p:nvSpPr>
            <p:cNvPr id="13" name="テキスト ボックス 12"/>
            <p:cNvSpPr txBox="1"/>
            <p:nvPr/>
          </p:nvSpPr>
          <p:spPr>
            <a:xfrm>
              <a:off x="2682548" y="6520474"/>
              <a:ext cx="69985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400" dirty="0" smtClean="0"/>
                <a:t>参考</a:t>
              </a:r>
              <a:r>
                <a:rPr kumimoji="1" lang="ja-JP" altLang="en-US" sz="1400" dirty="0" smtClean="0"/>
                <a:t>：第</a:t>
              </a:r>
              <a:r>
                <a:rPr kumimoji="1" lang="en-US" altLang="ja-JP" sz="1400" dirty="0" smtClean="0"/>
                <a:t>2</a:t>
              </a:r>
              <a:r>
                <a:rPr kumimoji="1" lang="ja-JP" altLang="en-US" sz="1400" dirty="0" smtClean="0"/>
                <a:t>回つくば市公共空間活用検討委員会</a:t>
              </a:r>
              <a:r>
                <a:rPr lang="ja-JP" altLang="en-US" sz="1400" dirty="0" smtClean="0"/>
                <a:t>平成</a:t>
              </a:r>
              <a:r>
                <a:rPr lang="en-US" altLang="ja-JP" sz="1400" dirty="0" smtClean="0"/>
                <a:t>23</a:t>
              </a:r>
              <a:r>
                <a:rPr lang="ja-JP" altLang="en-US" sz="1400" dirty="0" smtClean="0"/>
                <a:t>年</a:t>
              </a:r>
              <a:r>
                <a:rPr lang="en-US" altLang="ja-JP" sz="1400" dirty="0" smtClean="0"/>
                <a:t>1</a:t>
              </a:r>
              <a:r>
                <a:rPr lang="ja-JP" altLang="en-US" sz="1400" dirty="0" smtClean="0"/>
                <a:t>月</a:t>
              </a:r>
              <a:r>
                <a:rPr lang="en-US" altLang="ja-JP" sz="1400" dirty="0" smtClean="0"/>
                <a:t>18</a:t>
              </a:r>
              <a:r>
                <a:rPr lang="ja-JP" altLang="en-US" sz="1400" dirty="0" smtClean="0"/>
                <a:t>日（水）会議資料</a:t>
              </a:r>
              <a:endParaRPr kumimoji="1" lang="ja-JP" altLang="en-US" sz="1400" dirty="0"/>
            </a:p>
          </p:txBody>
        </p:sp>
        <p:sp>
          <p:nvSpPr>
            <p:cNvPr id="6" name="テキスト ボックス 5"/>
            <p:cNvSpPr txBox="1"/>
            <p:nvPr/>
          </p:nvSpPr>
          <p:spPr>
            <a:xfrm>
              <a:off x="2661372" y="6290288"/>
              <a:ext cx="66967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600" dirty="0" smtClean="0"/>
                <a:t>(</a:t>
              </a:r>
              <a:r>
                <a:rPr kumimoji="1" lang="ja-JP" altLang="en-US" sz="1600" dirty="0" smtClean="0"/>
                <a:t>*</a:t>
              </a:r>
              <a:r>
                <a:rPr kumimoji="1" lang="en-US" altLang="ja-JP" sz="1600" dirty="0" smtClean="0"/>
                <a:t>)</a:t>
              </a:r>
              <a:r>
                <a:rPr kumimoji="1" lang="ja-JP" altLang="en-US" sz="1600" dirty="0" smtClean="0"/>
                <a:t>つくば市中央図書館前</a:t>
              </a:r>
              <a:r>
                <a:rPr kumimoji="1" lang="en-US" altLang="ja-JP" sz="1600" dirty="0" smtClean="0"/>
                <a:t>,</a:t>
              </a:r>
              <a:r>
                <a:rPr lang="ja-JP" altLang="en-US" sz="1600" dirty="0" smtClean="0"/>
                <a:t>つくばセンター広場</a:t>
              </a:r>
              <a:r>
                <a:rPr lang="en-US" altLang="ja-JP" sz="1600" dirty="0" smtClean="0"/>
                <a:t>,</a:t>
              </a:r>
              <a:r>
                <a:rPr kumimoji="1" lang="ja-JP" altLang="en-US" sz="1600" dirty="0" smtClean="0"/>
                <a:t>クレオスクエア前広場</a:t>
              </a:r>
              <a:endParaRPr kumimoji="1" lang="ja-JP" altLang="en-US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4257156974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1700808"/>
            <a:ext cx="8604448" cy="4423594"/>
          </a:xfrm>
        </p:spPr>
        <p:txBody>
          <a:bodyPr/>
          <a:lstStyle/>
          <a:p>
            <a:pPr marL="45720" indent="0">
              <a:buNone/>
            </a:pPr>
            <a:r>
              <a:rPr lang="ja-JP" altLang="en-US" dirty="0" smtClean="0"/>
              <a:t>つくば市は活性化検討の結果として，センター地区でオープンカフェなどの実証実験を実施している</a:t>
            </a:r>
            <a:endParaRPr lang="en-US" altLang="ja-JP" dirty="0" smtClean="0"/>
          </a:p>
          <a:p>
            <a:pPr marL="0" indent="0">
              <a:buNone/>
            </a:pPr>
            <a:endParaRPr kumimoji="1" lang="en-US" altLang="ja-JP" dirty="0" smtClean="0"/>
          </a:p>
          <a:p>
            <a:pPr marL="0" indent="0">
              <a:buNone/>
            </a:pPr>
            <a:r>
              <a:rPr kumimoji="1" lang="ja-JP" altLang="en-US" dirty="0" smtClean="0"/>
              <a:t>実証実験</a:t>
            </a:r>
            <a:endParaRPr kumimoji="1" lang="en-US" altLang="ja-JP" dirty="0" smtClean="0"/>
          </a:p>
          <a:p>
            <a:pPr marL="0" indent="0">
              <a:buNone/>
            </a:pPr>
            <a:r>
              <a:rPr lang="ja-JP" altLang="en-US" dirty="0" smtClean="0"/>
              <a:t>１</a:t>
            </a:r>
            <a:r>
              <a:rPr lang="en-US" altLang="ja-JP" dirty="0" smtClean="0"/>
              <a:t>.</a:t>
            </a:r>
            <a:r>
              <a:rPr lang="ja-JP" altLang="en-US" dirty="0" smtClean="0"/>
              <a:t>カフェテラスカメリア</a:t>
            </a:r>
            <a:endParaRPr lang="en-US" altLang="ja-JP" dirty="0" smtClean="0"/>
          </a:p>
          <a:p>
            <a:pPr marL="0" indent="0">
              <a:buNone/>
            </a:pPr>
            <a:r>
              <a:rPr lang="ja-JP" altLang="en-US" dirty="0" smtClean="0"/>
              <a:t>２</a:t>
            </a:r>
            <a:r>
              <a:rPr lang="en-US" altLang="ja-JP" dirty="0" smtClean="0"/>
              <a:t>.</a:t>
            </a:r>
            <a:r>
              <a:rPr lang="ja-JP" altLang="en-US" dirty="0" smtClean="0"/>
              <a:t>オーガニック　ファーマーズヴィレッジ</a:t>
            </a:r>
            <a:endParaRPr lang="en-US" altLang="ja-JP" dirty="0" smtClean="0"/>
          </a:p>
          <a:p>
            <a:pPr marL="0" indent="0">
              <a:buNone/>
            </a:pPr>
            <a:r>
              <a:rPr lang="ja-JP" altLang="en-US" dirty="0" smtClean="0"/>
              <a:t>３</a:t>
            </a:r>
            <a:r>
              <a:rPr lang="en-US" altLang="ja-JP" dirty="0" smtClean="0"/>
              <a:t>.</a:t>
            </a:r>
            <a:r>
              <a:rPr lang="ja-JP" altLang="en-US" dirty="0" smtClean="0"/>
              <a:t>つくばセンター移動マルシェ</a:t>
            </a:r>
            <a:endParaRPr lang="en-US" altLang="ja-JP" dirty="0" smtClean="0"/>
          </a:p>
          <a:p>
            <a:pPr marL="0" indent="0">
              <a:buNone/>
            </a:pPr>
            <a:endParaRPr lang="en-US" altLang="ja-JP" dirty="0" smtClean="0"/>
          </a:p>
          <a:p>
            <a:pPr marL="0" indent="0">
              <a:buNone/>
            </a:pPr>
            <a:endParaRPr kumimoji="1" lang="en-US" altLang="ja-JP" dirty="0" smtClean="0"/>
          </a:p>
          <a:p>
            <a:pPr marL="0" indent="0">
              <a:buNone/>
            </a:pP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4294967295"/>
          </p:nvPr>
        </p:nvSpPr>
        <p:spPr>
          <a:xfrm>
            <a:off x="8676456" y="6324600"/>
            <a:ext cx="1905000" cy="457200"/>
          </a:xfrm>
          <a:prstGeom prst="rect">
            <a:avLst/>
          </a:prstGeom>
        </p:spPr>
        <p:txBody>
          <a:bodyPr/>
          <a:lstStyle/>
          <a:p>
            <a:fld id="{C4BDA102-C621-4862-82DA-6844FEBF2C5E}" type="slidenum">
              <a:rPr kumimoji="1" lang="ja-JP" altLang="en-US" smtClean="0"/>
              <a:pPr/>
              <a:t>15</a:t>
            </a:fld>
            <a:endParaRPr kumimoji="1" lang="ja-JP" altLang="en-US" dirty="0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z="4400" dirty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</a:rPr>
              <a:t>つくば市の実証実験</a:t>
            </a:r>
            <a:endParaRPr kumimoji="1" lang="ja-JP" altLang="en-US" sz="4400" dirty="0">
              <a:ln>
                <a:solidFill>
                  <a:srgbClr val="FF6600"/>
                </a:solidFill>
              </a:ln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951457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スクリーンショット（2012-05-07 10.01.04）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9" y="1412776"/>
            <a:ext cx="9144000" cy="2878228"/>
          </a:xfrm>
          <a:prstGeom prst="rect">
            <a:avLst/>
          </a:prstGeom>
        </p:spPr>
      </p:pic>
      <p:sp>
        <p:nvSpPr>
          <p:cNvPr id="6" name="スライド番号プレースホルダー 5"/>
          <p:cNvSpPr>
            <a:spLocks noGrp="1"/>
          </p:cNvSpPr>
          <p:nvPr>
            <p:ph type="sldNum" sz="quarter" idx="4294967295"/>
          </p:nvPr>
        </p:nvSpPr>
        <p:spPr>
          <a:xfrm>
            <a:off x="8715672" y="6324600"/>
            <a:ext cx="1905000" cy="457200"/>
          </a:xfrm>
          <a:prstGeom prst="rect">
            <a:avLst/>
          </a:prstGeom>
        </p:spPr>
        <p:txBody>
          <a:bodyPr/>
          <a:lstStyle/>
          <a:p>
            <a:fld id="{C4BDA102-C621-4862-82DA-6844FEBF2C5E}" type="slidenum">
              <a:rPr kumimoji="1" lang="ja-JP" altLang="en-US" smtClean="0"/>
              <a:pPr/>
              <a:t>16</a:t>
            </a:fld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555776" y="6093296"/>
            <a:ext cx="65882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 smtClean="0"/>
              <a:t>引用：第</a:t>
            </a:r>
            <a:r>
              <a:rPr kumimoji="1" lang="en-US" altLang="ja-JP" sz="1400" dirty="0" smtClean="0"/>
              <a:t>3</a:t>
            </a:r>
            <a:r>
              <a:rPr kumimoji="1" lang="ja-JP" altLang="en-US" sz="1400" dirty="0" smtClean="0"/>
              <a:t>回つくば市公共空間活用検討委員会</a:t>
            </a:r>
            <a:r>
              <a:rPr lang="ja-JP" altLang="en-US" sz="1400" dirty="0" smtClean="0"/>
              <a:t>平成</a:t>
            </a:r>
            <a:r>
              <a:rPr lang="en-US" altLang="ja-JP" sz="1400" dirty="0" smtClean="0"/>
              <a:t>24</a:t>
            </a:r>
            <a:r>
              <a:rPr lang="ja-JP" altLang="en-US" sz="1400" dirty="0" smtClean="0"/>
              <a:t>年</a:t>
            </a:r>
            <a:r>
              <a:rPr lang="en-US" altLang="ja-JP" sz="1400" dirty="0" smtClean="0"/>
              <a:t>3</a:t>
            </a:r>
            <a:r>
              <a:rPr lang="ja-JP" altLang="en-US" sz="1400" dirty="0" smtClean="0"/>
              <a:t>月</a:t>
            </a:r>
            <a:r>
              <a:rPr lang="en-US" altLang="ja-JP" sz="1400" dirty="0" smtClean="0"/>
              <a:t>14</a:t>
            </a:r>
            <a:r>
              <a:rPr lang="ja-JP" altLang="en-US" sz="1400" dirty="0" smtClean="0"/>
              <a:t>日（水）会議資料</a:t>
            </a:r>
            <a:endParaRPr kumimoji="1" lang="ja-JP" altLang="en-US" sz="14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779912" y="476672"/>
            <a:ext cx="52373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実証実験その</a:t>
            </a:r>
            <a:r>
              <a:rPr kumimoji="1" lang="en-US" altLang="ja-JP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</a:t>
            </a:r>
            <a:r>
              <a:rPr kumimoji="1" lang="ja-JP" alt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：　カフェテラス　カメリア</a:t>
            </a:r>
            <a:endParaRPr kumimoji="1" lang="en-US" altLang="ja-JP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ja-JP" altLang="en-US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平成</a:t>
            </a:r>
            <a:r>
              <a:rPr lang="en-US" altLang="ja-JP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23</a:t>
            </a:r>
            <a:r>
              <a:rPr lang="ja-JP" altLang="en-US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年</a:t>
            </a:r>
            <a:r>
              <a:rPr lang="en-US" altLang="ja-JP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11</a:t>
            </a:r>
            <a:r>
              <a:rPr lang="ja-JP" altLang="en-US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月</a:t>
            </a:r>
            <a:r>
              <a:rPr lang="en-US" altLang="ja-JP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19</a:t>
            </a:r>
            <a:r>
              <a:rPr lang="ja-JP" altLang="en-US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日（土）～</a:t>
            </a:r>
            <a:endParaRPr kumimoji="1" lang="en-US" altLang="ja-JP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1691680" y="4941168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581" indent="0" algn="ctr">
              <a:buNone/>
            </a:pPr>
            <a:r>
              <a:rPr lang="en-US" altLang="ja-JP" sz="3600" dirty="0" smtClean="0"/>
              <a:t>1</a:t>
            </a:r>
            <a:r>
              <a:rPr lang="ja-JP" altLang="en-US" sz="3600" dirty="0"/>
              <a:t>ヶ月利用者</a:t>
            </a:r>
            <a:r>
              <a:rPr lang="en-US" altLang="ja-JP" sz="3600" dirty="0"/>
              <a:t>18</a:t>
            </a:r>
            <a:r>
              <a:rPr lang="ja-JP" altLang="en-US" sz="3600" dirty="0" smtClean="0"/>
              <a:t>人</a:t>
            </a:r>
            <a:r>
              <a:rPr lang="en-US" altLang="ja-JP" sz="2000" dirty="0" smtClean="0"/>
              <a:t>(12</a:t>
            </a:r>
            <a:r>
              <a:rPr lang="ja-JP" altLang="en-US" sz="2000" dirty="0" smtClean="0"/>
              <a:t>月</a:t>
            </a:r>
            <a:r>
              <a:rPr lang="en-US" altLang="ja-JP" sz="2000" dirty="0" smtClean="0"/>
              <a:t>〜1</a:t>
            </a:r>
            <a:r>
              <a:rPr lang="ja-JP" altLang="en-US" sz="2000" dirty="0" smtClean="0"/>
              <a:t>月</a:t>
            </a:r>
            <a:r>
              <a:rPr lang="en-US" altLang="ja-JP" sz="2000" dirty="0" smtClean="0"/>
              <a:t>)</a:t>
            </a:r>
            <a:endParaRPr lang="en-US" altLang="ja-JP" sz="2000" dirty="0"/>
          </a:p>
        </p:txBody>
      </p:sp>
      <p:sp>
        <p:nvSpPr>
          <p:cNvPr id="3" name="正方形/長方形 2"/>
          <p:cNvSpPr/>
          <p:nvPr/>
        </p:nvSpPr>
        <p:spPr>
          <a:xfrm>
            <a:off x="755576" y="4437112"/>
            <a:ext cx="1800200" cy="720080"/>
          </a:xfrm>
          <a:prstGeom prst="rect">
            <a:avLst/>
          </a:prstGeom>
          <a:noFill/>
          <a:ln w="38100" cmpd="sng">
            <a:solidFill>
              <a:srgbClr val="F35BB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kumimoji="1" lang="ja-JP" altLang="en-US" sz="32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長期的</a:t>
            </a:r>
            <a:endParaRPr kumimoji="1" lang="ja-JP" altLang="en-US" sz="3200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560471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スクリーンショット（2012-05-07 9.56.01）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412776"/>
            <a:ext cx="9144000" cy="3240360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2822059" y="6521488"/>
            <a:ext cx="6300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 smtClean="0"/>
              <a:t>引用：第</a:t>
            </a:r>
            <a:r>
              <a:rPr kumimoji="1" lang="en-US" altLang="ja-JP" sz="1400" dirty="0" smtClean="0"/>
              <a:t>3</a:t>
            </a:r>
            <a:r>
              <a:rPr kumimoji="1" lang="ja-JP" altLang="en-US" sz="1400" dirty="0" smtClean="0"/>
              <a:t>回つくば市公共空間活用検討委員会</a:t>
            </a:r>
            <a:r>
              <a:rPr lang="ja-JP" altLang="en-US" sz="1400" dirty="0" smtClean="0"/>
              <a:t>平成</a:t>
            </a:r>
            <a:r>
              <a:rPr lang="en-US" altLang="ja-JP" sz="1400" dirty="0" smtClean="0"/>
              <a:t>24</a:t>
            </a:r>
            <a:r>
              <a:rPr lang="ja-JP" altLang="en-US" sz="1400" dirty="0" smtClean="0"/>
              <a:t>年</a:t>
            </a:r>
            <a:r>
              <a:rPr lang="en-US" altLang="ja-JP" sz="1400" dirty="0" smtClean="0"/>
              <a:t>3</a:t>
            </a:r>
            <a:r>
              <a:rPr lang="ja-JP" altLang="en-US" sz="1400" dirty="0" smtClean="0"/>
              <a:t>月</a:t>
            </a:r>
            <a:r>
              <a:rPr lang="en-US" altLang="ja-JP" sz="1400" dirty="0" smtClean="0"/>
              <a:t>14</a:t>
            </a:r>
            <a:r>
              <a:rPr lang="ja-JP" altLang="en-US" sz="1400" dirty="0" smtClean="0"/>
              <a:t>日（水）会議資料</a:t>
            </a:r>
            <a:endParaRPr kumimoji="1" lang="ja-JP" altLang="en-US" sz="14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779912" y="548680"/>
            <a:ext cx="52245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実証実験その</a:t>
            </a:r>
            <a:r>
              <a:rPr lang="en-US" altLang="ja-JP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r>
              <a:rPr lang="ja-JP" alt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：ファーマーズヴィレッジ</a:t>
            </a:r>
            <a:endParaRPr lang="en-US" altLang="ja-JP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kumimoji="1" lang="ja-JP" alt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平成</a:t>
            </a:r>
            <a:r>
              <a:rPr kumimoji="1" lang="en-US" altLang="ja-JP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23</a:t>
            </a:r>
            <a:r>
              <a:rPr kumimoji="1" lang="ja-JP" alt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年</a:t>
            </a:r>
            <a:r>
              <a:rPr kumimoji="1" lang="en-US" altLang="ja-JP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11</a:t>
            </a:r>
            <a:r>
              <a:rPr kumimoji="1" lang="ja-JP" alt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月</a:t>
            </a:r>
            <a:r>
              <a:rPr kumimoji="1" lang="en-US" altLang="ja-JP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27</a:t>
            </a:r>
            <a:r>
              <a:rPr kumimoji="1" lang="ja-JP" alt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日（日）　</a:t>
            </a:r>
            <a:endParaRPr kumimoji="1" lang="ja-JP" altLang="en-US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4294967295"/>
          </p:nvPr>
        </p:nvSpPr>
        <p:spPr>
          <a:xfrm>
            <a:off x="8643664" y="6324600"/>
            <a:ext cx="1905000" cy="457200"/>
          </a:xfrm>
          <a:prstGeom prst="rect">
            <a:avLst/>
          </a:prstGeom>
        </p:spPr>
        <p:txBody>
          <a:bodyPr/>
          <a:lstStyle/>
          <a:p>
            <a:fld id="{C4BDA102-C621-4862-82DA-6844FEBF2C5E}" type="slidenum">
              <a:rPr kumimoji="1" lang="ja-JP" altLang="en-US" smtClean="0"/>
              <a:pPr/>
              <a:t>17</a:t>
            </a:fld>
            <a:endParaRPr kumimoji="1" lang="ja-JP" altLang="en-US" dirty="0"/>
          </a:p>
        </p:txBody>
      </p:sp>
      <p:sp>
        <p:nvSpPr>
          <p:cNvPr id="3" name="正方形/長方形 2"/>
          <p:cNvSpPr/>
          <p:nvPr/>
        </p:nvSpPr>
        <p:spPr>
          <a:xfrm>
            <a:off x="1403648" y="5157192"/>
            <a:ext cx="65344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581" indent="0" algn="ctr">
              <a:buNone/>
            </a:pPr>
            <a:r>
              <a:rPr lang="en-US" altLang="ja-JP" sz="3600" dirty="0" smtClean="0"/>
              <a:t>1</a:t>
            </a:r>
            <a:r>
              <a:rPr lang="ja-JP" altLang="en-US" sz="3600" dirty="0"/>
              <a:t>日利用者約</a:t>
            </a:r>
            <a:r>
              <a:rPr lang="en-US" altLang="ja-JP" sz="3600" dirty="0"/>
              <a:t>450</a:t>
            </a:r>
            <a:r>
              <a:rPr lang="ja-JP" altLang="en-US" sz="3600" dirty="0"/>
              <a:t>人</a:t>
            </a:r>
            <a:endParaRPr lang="en-US" altLang="ja-JP" sz="3600" dirty="0"/>
          </a:p>
          <a:p>
            <a:pPr marL="285581" indent="0" algn="ctr">
              <a:buNone/>
            </a:pPr>
            <a:r>
              <a:rPr lang="en-US" altLang="ja-JP" sz="3600" dirty="0" smtClean="0"/>
              <a:t>11</a:t>
            </a:r>
            <a:r>
              <a:rPr lang="ja-JP" altLang="en-US" sz="3600" dirty="0"/>
              <a:t>時</a:t>
            </a:r>
            <a:r>
              <a:rPr lang="en-US" altLang="ja-JP" sz="3600" dirty="0"/>
              <a:t>〜14</a:t>
            </a:r>
            <a:r>
              <a:rPr lang="ja-JP" altLang="en-US" sz="3600" dirty="0"/>
              <a:t>時がピーク</a:t>
            </a:r>
            <a:endParaRPr lang="en-US" altLang="ja-JP" sz="3600" dirty="0"/>
          </a:p>
        </p:txBody>
      </p:sp>
      <p:sp>
        <p:nvSpPr>
          <p:cNvPr id="8" name="正方形/長方形 7"/>
          <p:cNvSpPr/>
          <p:nvPr/>
        </p:nvSpPr>
        <p:spPr>
          <a:xfrm>
            <a:off x="395536" y="4669161"/>
            <a:ext cx="1800200" cy="720080"/>
          </a:xfrm>
          <a:prstGeom prst="rect">
            <a:avLst/>
          </a:prstGeom>
          <a:noFill/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ja-JP" altLang="en-US" sz="3200" dirty="0" smtClean="0">
                <a:ln>
                  <a:solidFill>
                    <a:schemeClr val="accent3"/>
                  </a:solidFill>
                </a:ln>
                <a:solidFill>
                  <a:schemeClr val="accent3"/>
                </a:solidFill>
              </a:rPr>
              <a:t>短期</a:t>
            </a:r>
            <a:r>
              <a:rPr kumimoji="1" lang="ja-JP" altLang="en-US" sz="3200" dirty="0" smtClean="0">
                <a:ln>
                  <a:solidFill>
                    <a:schemeClr val="accent3"/>
                  </a:solidFill>
                </a:ln>
                <a:solidFill>
                  <a:schemeClr val="accent3"/>
                </a:solidFill>
              </a:rPr>
              <a:t>的</a:t>
            </a:r>
            <a:endParaRPr kumimoji="1" lang="ja-JP" altLang="en-US" sz="3200" dirty="0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9385714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スクリーンショット（2012-05-07 9.58.14）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04" y="1772816"/>
            <a:ext cx="9040852" cy="3048124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/>
        </p:nvSpPr>
        <p:spPr>
          <a:xfrm>
            <a:off x="2483768" y="6521488"/>
            <a:ext cx="66384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 smtClean="0"/>
              <a:t>引用：第</a:t>
            </a:r>
            <a:r>
              <a:rPr lang="ja-JP" altLang="en-US" sz="1400" dirty="0"/>
              <a:t>三</a:t>
            </a:r>
            <a:r>
              <a:rPr kumimoji="1" lang="ja-JP" altLang="en-US" sz="1400" dirty="0" smtClean="0"/>
              <a:t>回つくば市公共空間活用検討委員会</a:t>
            </a:r>
            <a:r>
              <a:rPr lang="ja-JP" altLang="en-US" sz="1400" dirty="0" smtClean="0"/>
              <a:t>平成</a:t>
            </a:r>
            <a:r>
              <a:rPr lang="en-US" altLang="ja-JP" sz="1400" dirty="0" smtClean="0"/>
              <a:t>24</a:t>
            </a:r>
            <a:r>
              <a:rPr lang="ja-JP" altLang="en-US" sz="1400" dirty="0" smtClean="0"/>
              <a:t>年</a:t>
            </a:r>
            <a:r>
              <a:rPr lang="en-US" altLang="ja-JP" sz="1400" dirty="0" smtClean="0"/>
              <a:t>3</a:t>
            </a:r>
            <a:r>
              <a:rPr lang="ja-JP" altLang="en-US" sz="1400" dirty="0" smtClean="0"/>
              <a:t>月</a:t>
            </a:r>
            <a:r>
              <a:rPr lang="en-US" altLang="ja-JP" sz="1400" dirty="0" smtClean="0"/>
              <a:t>14</a:t>
            </a:r>
            <a:r>
              <a:rPr lang="ja-JP" altLang="en-US" sz="1400" dirty="0" smtClean="0"/>
              <a:t>日（水）会議資料</a:t>
            </a:r>
            <a:endParaRPr kumimoji="1" lang="ja-JP" altLang="en-US" sz="14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572000" y="764704"/>
            <a:ext cx="40210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実証実験その</a:t>
            </a:r>
            <a:r>
              <a:rPr lang="en-US" altLang="ja-JP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  <a:r>
              <a:rPr lang="ja-JP" alt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：移動マルシェ</a:t>
            </a:r>
            <a:endParaRPr lang="en-US" altLang="ja-JP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kumimoji="1" lang="ja-JP" alt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　</a:t>
            </a:r>
            <a:endParaRPr kumimoji="1" lang="ja-JP" altLang="en-US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4294967295"/>
          </p:nvPr>
        </p:nvSpPr>
        <p:spPr>
          <a:xfrm>
            <a:off x="8643664" y="6324600"/>
            <a:ext cx="1905000" cy="457200"/>
          </a:xfrm>
          <a:prstGeom prst="rect">
            <a:avLst/>
          </a:prstGeom>
        </p:spPr>
        <p:txBody>
          <a:bodyPr/>
          <a:lstStyle/>
          <a:p>
            <a:fld id="{C4BDA102-C621-4862-82DA-6844FEBF2C5E}" type="slidenum">
              <a:rPr kumimoji="1" lang="ja-JP" altLang="en-US" smtClean="0"/>
              <a:pPr/>
              <a:t>18</a:t>
            </a:fld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1691680" y="4869160"/>
            <a:ext cx="59584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581" indent="0" algn="ctr">
              <a:buNone/>
            </a:pPr>
            <a:r>
              <a:rPr lang="ja-JP" altLang="en-US" sz="3600" dirty="0" smtClean="0"/>
              <a:t>一日</a:t>
            </a:r>
            <a:r>
              <a:rPr lang="ja-JP" altLang="en-US" sz="3600" dirty="0"/>
              <a:t>利用者約</a:t>
            </a:r>
            <a:r>
              <a:rPr lang="en-US" altLang="ja-JP" sz="3600" dirty="0"/>
              <a:t>250</a:t>
            </a:r>
            <a:r>
              <a:rPr lang="ja-JP" altLang="en-US" sz="3600" dirty="0"/>
              <a:t>人</a:t>
            </a:r>
            <a:endParaRPr lang="en-US" altLang="ja-JP" sz="3600" dirty="0"/>
          </a:p>
          <a:p>
            <a:pPr marL="285581" indent="0" algn="ctr">
              <a:buNone/>
            </a:pPr>
            <a:r>
              <a:rPr lang="en-US" altLang="ja-JP" sz="3600" dirty="0" smtClean="0"/>
              <a:t>17</a:t>
            </a:r>
            <a:r>
              <a:rPr lang="ja-JP" altLang="en-US" sz="3600" dirty="0" smtClean="0"/>
              <a:t>時</a:t>
            </a:r>
            <a:r>
              <a:rPr lang="en-US" altLang="ja-JP" sz="3600" dirty="0" smtClean="0"/>
              <a:t>〜18</a:t>
            </a:r>
            <a:r>
              <a:rPr lang="ja-JP" altLang="en-US" sz="3600" dirty="0"/>
              <a:t>時がピーク</a:t>
            </a:r>
            <a:endParaRPr lang="en-US" altLang="ja-JP" sz="3600" dirty="0"/>
          </a:p>
        </p:txBody>
      </p:sp>
      <p:sp>
        <p:nvSpPr>
          <p:cNvPr id="9" name="正方形/長方形 8"/>
          <p:cNvSpPr/>
          <p:nvPr/>
        </p:nvSpPr>
        <p:spPr>
          <a:xfrm>
            <a:off x="539552" y="4941168"/>
            <a:ext cx="1800200" cy="720080"/>
          </a:xfrm>
          <a:prstGeom prst="rect">
            <a:avLst/>
          </a:prstGeom>
          <a:noFill/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ja-JP" altLang="en-US" sz="3200" dirty="0" smtClean="0">
                <a:ln>
                  <a:solidFill>
                    <a:schemeClr val="accent3"/>
                  </a:solidFill>
                </a:ln>
                <a:solidFill>
                  <a:schemeClr val="accent3"/>
                </a:solidFill>
              </a:rPr>
              <a:t>短期</a:t>
            </a:r>
            <a:r>
              <a:rPr kumimoji="1" lang="ja-JP" altLang="en-US" sz="3200" dirty="0" smtClean="0">
                <a:ln>
                  <a:solidFill>
                    <a:schemeClr val="accent3"/>
                  </a:solidFill>
                </a:ln>
                <a:solidFill>
                  <a:schemeClr val="accent3"/>
                </a:solidFill>
              </a:rPr>
              <a:t>的</a:t>
            </a:r>
            <a:endParaRPr kumimoji="1" lang="ja-JP" altLang="en-US" sz="3200" dirty="0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262087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301421" cy="1238204"/>
          </a:xfrm>
        </p:spPr>
        <p:txBody>
          <a:bodyPr/>
          <a:lstStyle/>
          <a:p>
            <a:r>
              <a:rPr lang="ja-JP" altLang="en-US" sz="4400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</a:rPr>
              <a:t>実証実験において挙げられた</a:t>
            </a:r>
            <a:r>
              <a:rPr kumimoji="1" lang="ja-JP" altLang="en-US" sz="4400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</a:rPr>
              <a:t>問題</a:t>
            </a:r>
            <a:endParaRPr kumimoji="1" lang="ja-JP" altLang="en-US" sz="4400" dirty="0">
              <a:ln>
                <a:solidFill>
                  <a:srgbClr val="FF6600"/>
                </a:solidFill>
              </a:ln>
              <a:solidFill>
                <a:srgbClr val="FF6600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971600" y="1484784"/>
            <a:ext cx="7623639" cy="4970819"/>
          </a:xfrm>
        </p:spPr>
        <p:txBody>
          <a:bodyPr/>
          <a:lstStyle/>
          <a:p>
            <a:pPr marL="285581" indent="0">
              <a:buNone/>
            </a:pPr>
            <a:r>
              <a:rPr lang="ja-JP" altLang="en-US" dirty="0"/>
              <a:t>・　</a:t>
            </a:r>
            <a:r>
              <a:rPr kumimoji="1" lang="ja-JP" altLang="en-US" dirty="0" smtClean="0"/>
              <a:t>交通問題</a:t>
            </a:r>
            <a:endParaRPr kumimoji="1" lang="en-US" altLang="ja-JP" dirty="0" smtClean="0"/>
          </a:p>
          <a:p>
            <a:pPr marL="285581" indent="0">
              <a:buNone/>
            </a:pPr>
            <a:r>
              <a:rPr lang="ja-JP" altLang="en-US" dirty="0" smtClean="0"/>
              <a:t>駐輪・街灯・客溜まりによる通行障害</a:t>
            </a:r>
            <a:endParaRPr lang="en-US" altLang="ja-JP" dirty="0" smtClean="0"/>
          </a:p>
          <a:p>
            <a:pPr marL="285581" indent="0">
              <a:buNone/>
            </a:pPr>
            <a:r>
              <a:rPr kumimoji="1" lang="ja-JP" altLang="en-US" dirty="0" smtClean="0"/>
              <a:t>自転車のスピードを落とさずに進入</a:t>
            </a:r>
            <a:endParaRPr kumimoji="1" lang="en-US" altLang="ja-JP" dirty="0" smtClean="0"/>
          </a:p>
          <a:p>
            <a:pPr marL="285581" indent="0">
              <a:buNone/>
            </a:pPr>
            <a:r>
              <a:rPr lang="ja-JP" altLang="en-US" dirty="0"/>
              <a:t>・　</a:t>
            </a:r>
            <a:r>
              <a:rPr lang="ja-JP" altLang="en-US" dirty="0" smtClean="0"/>
              <a:t>広報手段</a:t>
            </a:r>
            <a:endParaRPr lang="en-US" altLang="ja-JP" dirty="0" smtClean="0"/>
          </a:p>
          <a:p>
            <a:pPr marL="285581" indent="0">
              <a:buNone/>
            </a:pPr>
            <a:r>
              <a:rPr lang="ja-JP" altLang="en-US" dirty="0"/>
              <a:t>・　</a:t>
            </a:r>
            <a:r>
              <a:rPr lang="ja-JP" altLang="en-US" dirty="0" smtClean="0"/>
              <a:t>季節</a:t>
            </a:r>
            <a:r>
              <a:rPr lang="ja-JP" altLang="en-US" dirty="0"/>
              <a:t>による利用者の</a:t>
            </a:r>
            <a:r>
              <a:rPr lang="ja-JP" altLang="en-US" dirty="0" smtClean="0"/>
              <a:t>変動</a:t>
            </a:r>
            <a:endParaRPr lang="en-US" altLang="ja-JP" dirty="0" smtClean="0"/>
          </a:p>
          <a:p>
            <a:pPr marL="285581" indent="0">
              <a:buNone/>
            </a:pPr>
            <a:r>
              <a:rPr lang="ja-JP" altLang="en-US" dirty="0"/>
              <a:t>・　</a:t>
            </a:r>
            <a:r>
              <a:rPr lang="ja-JP" altLang="en-US" dirty="0" smtClean="0"/>
              <a:t>滞在</a:t>
            </a:r>
            <a:r>
              <a:rPr lang="ja-JP" altLang="en-US" dirty="0"/>
              <a:t>時間の短さ</a:t>
            </a:r>
            <a:endParaRPr lang="en-US" altLang="ja-JP" dirty="0" smtClean="0"/>
          </a:p>
          <a:p>
            <a:pPr marL="285581" indent="0">
              <a:buNone/>
            </a:pPr>
            <a:r>
              <a:rPr lang="ja-JP" altLang="en-US" dirty="0" smtClean="0"/>
              <a:t>・</a:t>
            </a:r>
            <a:r>
              <a:rPr lang="ja-JP" altLang="en-US" dirty="0"/>
              <a:t>　</a:t>
            </a:r>
            <a:r>
              <a:rPr lang="ja-JP" altLang="en-US" dirty="0" smtClean="0"/>
              <a:t>電源設備の確保</a:t>
            </a:r>
            <a:endParaRPr lang="en-US" altLang="ja-JP" dirty="0" smtClean="0"/>
          </a:p>
          <a:p>
            <a:pPr marL="285581" indent="0">
              <a:buNone/>
            </a:pPr>
            <a:r>
              <a:rPr kumimoji="1" lang="ja-JP" altLang="en-US" dirty="0" smtClean="0"/>
              <a:t>・　最低出店可能日数の確保　　　</a:t>
            </a:r>
            <a:r>
              <a:rPr kumimoji="1" lang="en-US" altLang="ja-JP" dirty="0" smtClean="0"/>
              <a:t>etc... </a:t>
            </a:r>
          </a:p>
          <a:p>
            <a:pPr marL="285581" indent="0">
              <a:buNone/>
            </a:pPr>
            <a:endParaRPr kumimoji="1"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4198465698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graphicFrame>
        <p:nvGraphicFramePr>
          <p:cNvPr id="6" name="コンテンツ プレースホルダー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23201821"/>
              </p:ext>
            </p:extLst>
          </p:nvPr>
        </p:nvGraphicFramePr>
        <p:xfrm>
          <a:off x="467544" y="16288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37279496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484784"/>
            <a:ext cx="8640960" cy="244827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ja-JP" altLang="en-US" sz="3900" dirty="0" smtClean="0"/>
              <a:t>センター地区を</a:t>
            </a:r>
            <a:endParaRPr lang="en-US" altLang="ja-JP" sz="3900" dirty="0" smtClean="0"/>
          </a:p>
          <a:p>
            <a:pPr marL="0" indent="0" algn="ctr">
              <a:buNone/>
            </a:pPr>
            <a:r>
              <a:rPr lang="ja-JP" altLang="en-US" sz="3900" dirty="0" smtClean="0"/>
              <a:t>ただの通行の場所としての使用ではなく</a:t>
            </a:r>
            <a:endParaRPr lang="en-US" altLang="ja-JP" sz="3900" dirty="0" smtClean="0"/>
          </a:p>
          <a:p>
            <a:pPr marL="0" indent="0" algn="ctr">
              <a:buNone/>
            </a:pPr>
            <a:r>
              <a:rPr lang="ja-JP" altLang="en-US" sz="3900" dirty="0" smtClean="0"/>
              <a:t>賑わいが出るような場所にしたい！</a:t>
            </a:r>
            <a:endParaRPr lang="en-US" altLang="ja-JP" sz="3900" dirty="0" smtClean="0"/>
          </a:p>
          <a:p>
            <a:pPr marL="0" indent="0" algn="ctr">
              <a:buNone/>
            </a:pPr>
            <a:endParaRPr lang="en-US" altLang="ja-JP" sz="3900" dirty="0"/>
          </a:p>
          <a:p>
            <a:pPr marL="0" indent="0" algn="ctr">
              <a:buNone/>
            </a:pPr>
            <a:endParaRPr kumimoji="1" lang="en-US" altLang="ja-JP" dirty="0"/>
          </a:p>
          <a:p>
            <a:pPr marL="0" indent="0" algn="ctr">
              <a:buNone/>
            </a:pPr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4294967295"/>
          </p:nvPr>
        </p:nvSpPr>
        <p:spPr>
          <a:xfrm>
            <a:off x="8715672" y="6324600"/>
            <a:ext cx="1905000" cy="457200"/>
          </a:xfrm>
          <a:prstGeom prst="rect">
            <a:avLst/>
          </a:prstGeom>
        </p:spPr>
        <p:txBody>
          <a:bodyPr/>
          <a:lstStyle/>
          <a:p>
            <a:fld id="{C4BDA102-C621-4862-82DA-6844FEBF2C5E}" type="slidenum">
              <a:rPr kumimoji="1" lang="ja-JP" altLang="en-US" smtClean="0"/>
              <a:pPr/>
              <a:t>20</a:t>
            </a:fld>
            <a:endParaRPr kumimoji="1" lang="ja-JP" altLang="en-US" dirty="0"/>
          </a:p>
        </p:txBody>
      </p:sp>
      <p:sp>
        <p:nvSpPr>
          <p:cNvPr id="4" name="爆発 1 3"/>
          <p:cNvSpPr/>
          <p:nvPr/>
        </p:nvSpPr>
        <p:spPr>
          <a:xfrm>
            <a:off x="478769" y="3789040"/>
            <a:ext cx="8640960" cy="2376264"/>
          </a:xfrm>
          <a:prstGeom prst="irregularSeal1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200" dirty="0">
                <a:solidFill>
                  <a:srgbClr val="FF0000"/>
                </a:solidFill>
              </a:rPr>
              <a:t>毎日が</a:t>
            </a:r>
            <a:r>
              <a:rPr lang="ja-JP" altLang="en-US" sz="3200" dirty="0" smtClean="0">
                <a:solidFill>
                  <a:srgbClr val="FF0000"/>
                </a:solidFill>
              </a:rPr>
              <a:t>フェスティバル！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6" name="タイトル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013389" cy="1238204"/>
          </a:xfrm>
        </p:spPr>
        <p:txBody>
          <a:bodyPr/>
          <a:lstStyle/>
          <a:p>
            <a:r>
              <a:rPr kumimoji="1" lang="ja-JP" altLang="en-US" sz="4400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</a:rPr>
              <a:t>構想</a:t>
            </a:r>
            <a:endParaRPr kumimoji="1" lang="ja-JP" altLang="en-US" sz="4400" dirty="0">
              <a:ln>
                <a:solidFill>
                  <a:srgbClr val="FF6600"/>
                </a:solidFill>
              </a:ln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312916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graphicFrame>
        <p:nvGraphicFramePr>
          <p:cNvPr id="6" name="コンテンツ プレースホルダー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78277188"/>
              </p:ext>
            </p:extLst>
          </p:nvPr>
        </p:nvGraphicFramePr>
        <p:xfrm>
          <a:off x="402925" y="18054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37279496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スライド番号プレースホルダー 9"/>
          <p:cNvSpPr>
            <a:spLocks noGrp="1"/>
          </p:cNvSpPr>
          <p:nvPr>
            <p:ph type="sldNum" sz="quarter" idx="4294967295"/>
          </p:nvPr>
        </p:nvSpPr>
        <p:spPr>
          <a:xfrm>
            <a:off x="8715672" y="6428184"/>
            <a:ext cx="1905000" cy="457200"/>
          </a:xfrm>
          <a:prstGeom prst="rect">
            <a:avLst/>
          </a:prstGeom>
        </p:spPr>
        <p:txBody>
          <a:bodyPr/>
          <a:lstStyle/>
          <a:p>
            <a:fld id="{C4BDA102-C621-4862-82DA-6844FEBF2C5E}" type="slidenum">
              <a:rPr kumimoji="1" lang="ja-JP" altLang="en-US" smtClean="0"/>
              <a:pPr/>
              <a:t>22</a:t>
            </a:fld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411760" y="6381328"/>
            <a:ext cx="69985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 smtClean="0"/>
              <a:t>参考</a:t>
            </a:r>
            <a:r>
              <a:rPr kumimoji="1" lang="ja-JP" altLang="en-US" sz="1400" dirty="0" smtClean="0"/>
              <a:t>：第</a:t>
            </a:r>
            <a:r>
              <a:rPr kumimoji="1" lang="en-US" altLang="ja-JP" sz="1400" dirty="0" smtClean="0"/>
              <a:t>2</a:t>
            </a:r>
            <a:r>
              <a:rPr kumimoji="1" lang="ja-JP" altLang="en-US" sz="1400" dirty="0" smtClean="0"/>
              <a:t>回つくば市公共空間活用検討委員会</a:t>
            </a:r>
            <a:r>
              <a:rPr lang="ja-JP" altLang="en-US" sz="1400" dirty="0" smtClean="0"/>
              <a:t>平成</a:t>
            </a:r>
            <a:r>
              <a:rPr lang="en-US" altLang="ja-JP" sz="1400" dirty="0" smtClean="0"/>
              <a:t>23</a:t>
            </a:r>
            <a:r>
              <a:rPr lang="ja-JP" altLang="en-US" sz="1400" dirty="0" smtClean="0"/>
              <a:t>年</a:t>
            </a:r>
            <a:r>
              <a:rPr lang="en-US" altLang="ja-JP" sz="1400" dirty="0" smtClean="0"/>
              <a:t>1</a:t>
            </a:r>
            <a:r>
              <a:rPr lang="ja-JP" altLang="en-US" sz="1400" dirty="0" smtClean="0"/>
              <a:t>月</a:t>
            </a:r>
            <a:r>
              <a:rPr lang="en-US" altLang="ja-JP" sz="1400" dirty="0" smtClean="0"/>
              <a:t>18</a:t>
            </a:r>
            <a:r>
              <a:rPr lang="ja-JP" altLang="en-US" sz="1400" dirty="0" smtClean="0"/>
              <a:t>日（水）会議資料</a:t>
            </a:r>
            <a:endParaRPr kumimoji="1" lang="ja-JP" altLang="en-US" sz="1400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539552" y="580526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dirty="0" smtClean="0"/>
              <a:t>平日</a:t>
            </a:r>
            <a:endParaRPr kumimoji="1" lang="ja-JP" altLang="en-US" sz="24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691680" y="5805264"/>
            <a:ext cx="31902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dirty="0"/>
              <a:t>来訪者</a:t>
            </a:r>
            <a:r>
              <a:rPr lang="ja-JP" altLang="en-US" sz="2400" dirty="0" smtClean="0"/>
              <a:t>の性別と年齢層</a:t>
            </a:r>
            <a:endParaRPr kumimoji="1" lang="ja-JP" altLang="en-US" sz="2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4208834" cy="421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z="4400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</a:rPr>
              <a:t>既存データ</a:t>
            </a:r>
            <a:endParaRPr kumimoji="1" lang="ja-JP" altLang="en-US" sz="4400" dirty="0">
              <a:ln>
                <a:solidFill>
                  <a:srgbClr val="FF6600"/>
                </a:solidFill>
              </a:ln>
              <a:solidFill>
                <a:srgbClr val="FF6600"/>
              </a:solidFill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4788024" y="1628800"/>
            <a:ext cx="42484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/>
              <a:t>ヒアリング調査</a:t>
            </a:r>
            <a:endParaRPr kumimoji="1" lang="en-US" altLang="ja-JP" dirty="0" smtClean="0"/>
          </a:p>
          <a:p>
            <a:r>
              <a:rPr kumimoji="1" lang="ja-JP" altLang="en-US" dirty="0" smtClean="0"/>
              <a:t>実施日</a:t>
            </a:r>
            <a:r>
              <a:rPr lang="ja-JP" altLang="en-US" dirty="0" smtClean="0"/>
              <a:t>：</a:t>
            </a:r>
            <a:r>
              <a:rPr kumimoji="1" lang="ja-JP" altLang="en-US" dirty="0" smtClean="0"/>
              <a:t>平成</a:t>
            </a:r>
            <a:r>
              <a:rPr kumimoji="1" lang="en-US" altLang="ja-JP" dirty="0" smtClean="0"/>
              <a:t>23</a:t>
            </a:r>
            <a:r>
              <a:rPr kumimoji="1" lang="ja-JP" altLang="en-US" dirty="0" smtClean="0"/>
              <a:t>年</a:t>
            </a:r>
            <a:r>
              <a:rPr kumimoji="1" lang="en-US" altLang="ja-JP" dirty="0" smtClean="0"/>
              <a:t>11</a:t>
            </a:r>
            <a:r>
              <a:rPr kumimoji="1" lang="ja-JP" altLang="en-US" dirty="0" smtClean="0"/>
              <a:t>月</a:t>
            </a:r>
            <a:r>
              <a:rPr kumimoji="1" lang="en-US" altLang="ja-JP" dirty="0" smtClean="0"/>
              <a:t>10</a:t>
            </a:r>
            <a:r>
              <a:rPr kumimoji="1" lang="ja-JP" altLang="en-US" dirty="0" smtClean="0"/>
              <a:t>日</a:t>
            </a:r>
            <a:r>
              <a:rPr kumimoji="1" lang="en-US" altLang="ja-JP" dirty="0" smtClean="0"/>
              <a:t>(</a:t>
            </a:r>
            <a:r>
              <a:rPr kumimoji="1" lang="ja-JP" altLang="en-US" dirty="0" smtClean="0"/>
              <a:t>木</a:t>
            </a:r>
            <a:r>
              <a:rPr kumimoji="1" lang="en-US" altLang="ja-JP" dirty="0" smtClean="0"/>
              <a:t>)</a:t>
            </a:r>
          </a:p>
          <a:p>
            <a:r>
              <a:rPr lang="ja-JP" altLang="en-US" dirty="0" smtClean="0"/>
              <a:t>時間：</a:t>
            </a:r>
            <a:r>
              <a:rPr lang="en-US" altLang="ja-JP" dirty="0" smtClean="0"/>
              <a:t>10</a:t>
            </a:r>
            <a:r>
              <a:rPr lang="ja-JP" altLang="en-US" dirty="0" smtClean="0"/>
              <a:t>時から</a:t>
            </a:r>
            <a:r>
              <a:rPr lang="en-US" altLang="ja-JP" dirty="0" smtClean="0"/>
              <a:t>16</a:t>
            </a:r>
            <a:r>
              <a:rPr lang="ja-JP" altLang="en-US" dirty="0" smtClean="0"/>
              <a:t>時</a:t>
            </a:r>
            <a:endParaRPr lang="en-US" altLang="ja-JP" dirty="0" smtClean="0"/>
          </a:p>
          <a:p>
            <a:r>
              <a:rPr kumimoji="1" lang="ja-JP" altLang="en-US" dirty="0" smtClean="0"/>
              <a:t>場所：つくば市中央図書館前</a:t>
            </a:r>
            <a:r>
              <a:rPr kumimoji="1" lang="en-US" altLang="ja-JP" dirty="0" smtClean="0"/>
              <a:t>,</a:t>
            </a:r>
            <a:r>
              <a:rPr kumimoji="1" lang="ja-JP" altLang="en-US" dirty="0" smtClean="0"/>
              <a:t>つくばセンター前</a:t>
            </a:r>
            <a:r>
              <a:rPr kumimoji="1" lang="en-US" altLang="ja-JP" dirty="0" smtClean="0"/>
              <a:t>,</a:t>
            </a:r>
            <a:r>
              <a:rPr kumimoji="1" lang="ja-JP" altLang="en-US" dirty="0" smtClean="0"/>
              <a:t>クレオスクエア前広場</a:t>
            </a:r>
            <a:endParaRPr kumimoji="1" lang="en-US" altLang="ja-JP" dirty="0" smtClean="0"/>
          </a:p>
        </p:txBody>
      </p:sp>
      <p:sp>
        <p:nvSpPr>
          <p:cNvPr id="4" name="円/楕円 3"/>
          <p:cNvSpPr/>
          <p:nvPr/>
        </p:nvSpPr>
        <p:spPr>
          <a:xfrm>
            <a:off x="5238074" y="3284984"/>
            <a:ext cx="3348372" cy="1980977"/>
          </a:xfrm>
          <a:prstGeom prst="ellipse">
            <a:avLst/>
          </a:prstGeom>
          <a:noFill/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ja-JP" altLang="en-US" sz="2000" dirty="0">
                <a:solidFill>
                  <a:schemeClr val="tx1"/>
                </a:solidFill>
              </a:rPr>
              <a:t>平日のターゲットは</a:t>
            </a:r>
            <a:endParaRPr lang="en-US" altLang="ja-JP" sz="2000" dirty="0">
              <a:solidFill>
                <a:schemeClr val="tx1"/>
              </a:solidFill>
            </a:endParaRPr>
          </a:p>
          <a:p>
            <a:pPr lvl="0" algn="ctr"/>
            <a:r>
              <a:rPr lang="ja-JP" altLang="en-US" sz="4000" dirty="0">
                <a:solidFill>
                  <a:srgbClr val="FF0000"/>
                </a:solidFill>
              </a:rPr>
              <a:t>主婦</a:t>
            </a:r>
          </a:p>
        </p:txBody>
      </p:sp>
    </p:spTree>
    <p:extLst>
      <p:ext uri="{BB962C8B-B14F-4D97-AF65-F5344CB8AC3E}">
        <p14:creationId xmlns:p14="http://schemas.microsoft.com/office/powerpoint/2010/main" val="2845573261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コンテンツ プレースホルダー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1447796"/>
              </p:ext>
            </p:extLst>
          </p:nvPr>
        </p:nvGraphicFramePr>
        <p:xfrm>
          <a:off x="0" y="1032346"/>
          <a:ext cx="9144000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>
              <a:solidFill>
                <a:srgbClr val="FF9900"/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4294967295"/>
          </p:nvPr>
        </p:nvSpPr>
        <p:spPr>
          <a:xfrm>
            <a:off x="8604448" y="6452983"/>
            <a:ext cx="1905000" cy="344760"/>
          </a:xfrm>
          <a:prstGeom prst="rect">
            <a:avLst/>
          </a:prstGeom>
        </p:spPr>
        <p:txBody>
          <a:bodyPr/>
          <a:lstStyle/>
          <a:p>
            <a:fld id="{C4BDA102-C621-4862-82DA-6844FEBF2C5E}" type="slidenum">
              <a:rPr kumimoji="1" lang="ja-JP" altLang="en-US" smtClean="0"/>
              <a:pPr/>
              <a:t>23</a:t>
            </a:fld>
            <a:endParaRPr kumimoji="1" lang="ja-JP" altLang="en-US" dirty="0"/>
          </a:p>
        </p:txBody>
      </p:sp>
      <p:sp>
        <p:nvSpPr>
          <p:cNvPr id="6" name="円/楕円 5"/>
          <p:cNvSpPr/>
          <p:nvPr/>
        </p:nvSpPr>
        <p:spPr>
          <a:xfrm>
            <a:off x="3109933" y="1214702"/>
            <a:ext cx="936104" cy="29675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755576" y="1152933"/>
            <a:ext cx="108012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 smtClean="0"/>
              <a:t>平</a:t>
            </a:r>
            <a:r>
              <a:rPr kumimoji="1" lang="ja-JP" altLang="en-US" sz="3200" b="1" dirty="0" smtClean="0"/>
              <a:t>日</a:t>
            </a:r>
            <a:endParaRPr kumimoji="1" lang="ja-JP" altLang="en-US" sz="3200" b="1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2652428" y="5362763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 smtClean="0"/>
              <a:t>N=</a:t>
            </a:r>
            <a:r>
              <a:rPr lang="en-US" altLang="ja-JP" sz="2400" b="1" dirty="0" smtClean="0"/>
              <a:t>96</a:t>
            </a:r>
            <a:endParaRPr kumimoji="1" lang="ja-JP" altLang="en-US" sz="2400" b="1" dirty="0"/>
          </a:p>
        </p:txBody>
      </p:sp>
      <p:grpSp>
        <p:nvGrpSpPr>
          <p:cNvPr id="13" name="グループ化 12"/>
          <p:cNvGrpSpPr/>
          <p:nvPr/>
        </p:nvGrpSpPr>
        <p:grpSpPr>
          <a:xfrm>
            <a:off x="1187624" y="5769635"/>
            <a:ext cx="8294667" cy="1097681"/>
            <a:chOff x="1187624" y="5660997"/>
            <a:chExt cx="8294667" cy="1097681"/>
          </a:xfrm>
        </p:grpSpPr>
        <p:sp>
          <p:nvSpPr>
            <p:cNvPr id="17" name="テキスト ボックス 16"/>
            <p:cNvSpPr txBox="1"/>
            <p:nvPr/>
          </p:nvSpPr>
          <p:spPr>
            <a:xfrm>
              <a:off x="1187624" y="5660997"/>
              <a:ext cx="63367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2400" b="1" dirty="0" smtClean="0"/>
                <a:t>センター周辺</a:t>
              </a:r>
              <a:r>
                <a:rPr lang="en-US" altLang="ja-JP" sz="2400" b="1" dirty="0" smtClean="0"/>
                <a:t>(</a:t>
              </a:r>
              <a:r>
                <a:rPr lang="ja-JP" altLang="en-US" sz="2400" b="1" dirty="0" smtClean="0"/>
                <a:t>*</a:t>
              </a:r>
              <a:r>
                <a:rPr lang="en-US" altLang="ja-JP" sz="2400" b="1" dirty="0" smtClean="0"/>
                <a:t>)</a:t>
              </a:r>
              <a:r>
                <a:rPr lang="ja-JP" altLang="en-US" sz="2400" b="1" dirty="0" smtClean="0"/>
                <a:t>に訪れた人</a:t>
              </a:r>
              <a:r>
                <a:rPr kumimoji="1" lang="ja-JP" altLang="en-US" sz="2400" b="1" dirty="0" smtClean="0"/>
                <a:t>が要望するイベント</a:t>
              </a:r>
              <a:endParaRPr kumimoji="1" lang="ja-JP" altLang="en-US" sz="2400" b="1" dirty="0"/>
            </a:p>
          </p:txBody>
        </p:sp>
        <p:sp>
          <p:nvSpPr>
            <p:cNvPr id="18" name="テキスト ボックス 17"/>
            <p:cNvSpPr txBox="1"/>
            <p:nvPr/>
          </p:nvSpPr>
          <p:spPr>
            <a:xfrm>
              <a:off x="2483768" y="6450901"/>
              <a:ext cx="69985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400" dirty="0" smtClean="0"/>
                <a:t>参考</a:t>
              </a:r>
              <a:r>
                <a:rPr kumimoji="1" lang="ja-JP" altLang="en-US" sz="1400" dirty="0" smtClean="0"/>
                <a:t>：第</a:t>
              </a:r>
              <a:r>
                <a:rPr kumimoji="1" lang="en-US" altLang="ja-JP" sz="1400" dirty="0" smtClean="0"/>
                <a:t>2</a:t>
              </a:r>
              <a:r>
                <a:rPr kumimoji="1" lang="ja-JP" altLang="en-US" sz="1400" dirty="0" smtClean="0"/>
                <a:t>回つくば市公共空間活用検討委員会</a:t>
              </a:r>
              <a:r>
                <a:rPr lang="ja-JP" altLang="en-US" sz="1400" dirty="0" smtClean="0"/>
                <a:t>平成</a:t>
              </a:r>
              <a:r>
                <a:rPr lang="en-US" altLang="ja-JP" sz="1400" dirty="0" smtClean="0"/>
                <a:t>23</a:t>
              </a:r>
              <a:r>
                <a:rPr lang="ja-JP" altLang="en-US" sz="1400" dirty="0" smtClean="0"/>
                <a:t>年</a:t>
              </a:r>
              <a:r>
                <a:rPr lang="en-US" altLang="ja-JP" sz="1400" dirty="0" smtClean="0"/>
                <a:t>1</a:t>
              </a:r>
              <a:r>
                <a:rPr lang="ja-JP" altLang="en-US" sz="1400" dirty="0" smtClean="0"/>
                <a:t>月</a:t>
              </a:r>
              <a:r>
                <a:rPr lang="en-US" altLang="ja-JP" sz="1400" dirty="0" smtClean="0"/>
                <a:t>18</a:t>
              </a:r>
              <a:r>
                <a:rPr lang="ja-JP" altLang="en-US" sz="1400" dirty="0" smtClean="0"/>
                <a:t>日（水）会議資料</a:t>
              </a:r>
              <a:endParaRPr kumimoji="1" lang="ja-JP" altLang="en-US" sz="1400" dirty="0"/>
            </a:p>
          </p:txBody>
        </p:sp>
        <p:sp>
          <p:nvSpPr>
            <p:cNvPr id="19" name="テキスト ボックス 18"/>
            <p:cNvSpPr txBox="1"/>
            <p:nvPr/>
          </p:nvSpPr>
          <p:spPr>
            <a:xfrm>
              <a:off x="2466852" y="6210192"/>
              <a:ext cx="66967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600" dirty="0" smtClean="0"/>
                <a:t>(</a:t>
              </a:r>
              <a:r>
                <a:rPr kumimoji="1" lang="ja-JP" altLang="en-US" sz="1600" dirty="0" smtClean="0"/>
                <a:t>*</a:t>
              </a:r>
              <a:r>
                <a:rPr kumimoji="1" lang="en-US" altLang="ja-JP" sz="1600" dirty="0" smtClean="0"/>
                <a:t>)</a:t>
              </a:r>
              <a:r>
                <a:rPr kumimoji="1" lang="ja-JP" altLang="en-US" sz="1600" dirty="0" smtClean="0"/>
                <a:t>つくば市中央図書館前</a:t>
              </a:r>
              <a:r>
                <a:rPr kumimoji="1" lang="en-US" altLang="ja-JP" sz="1600" dirty="0" smtClean="0"/>
                <a:t>,</a:t>
              </a:r>
              <a:r>
                <a:rPr lang="ja-JP" altLang="en-US" sz="1600" dirty="0" smtClean="0"/>
                <a:t>つくばセンター広場</a:t>
              </a:r>
              <a:r>
                <a:rPr lang="en-US" altLang="ja-JP" sz="1600" dirty="0" smtClean="0"/>
                <a:t>,</a:t>
              </a:r>
              <a:r>
                <a:rPr kumimoji="1" lang="ja-JP" altLang="en-US" sz="1600" dirty="0" smtClean="0"/>
                <a:t>クレオスクエア前広場</a:t>
              </a:r>
              <a:endParaRPr kumimoji="1" lang="ja-JP" altLang="en-US" sz="1600" dirty="0"/>
            </a:p>
          </p:txBody>
        </p:sp>
      </p:grpSp>
      <p:sp>
        <p:nvSpPr>
          <p:cNvPr id="8" name="円/楕円 7"/>
          <p:cNvSpPr/>
          <p:nvPr/>
        </p:nvSpPr>
        <p:spPr>
          <a:xfrm>
            <a:off x="5652120" y="3068960"/>
            <a:ext cx="3075249" cy="1872207"/>
          </a:xfrm>
          <a:prstGeom prst="ellipse">
            <a:avLst/>
          </a:prstGeom>
          <a:noFill/>
          <a:ln w="38100" cmpd="sng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ja-JP" altLang="en-US" sz="3600" dirty="0">
                <a:solidFill>
                  <a:srgbClr val="FF0000"/>
                </a:solidFill>
              </a:rPr>
              <a:t>お店</a:t>
            </a:r>
            <a:r>
              <a:rPr lang="ja-JP" altLang="en-US" sz="2000" dirty="0">
                <a:solidFill>
                  <a:schemeClr val="tx1"/>
                </a:solidFill>
              </a:rPr>
              <a:t>が</a:t>
            </a:r>
            <a:endParaRPr lang="en-US" altLang="ja-JP" sz="2000" dirty="0">
              <a:solidFill>
                <a:schemeClr val="tx1"/>
              </a:solidFill>
            </a:endParaRPr>
          </a:p>
          <a:p>
            <a:pPr lvl="0" algn="ctr"/>
            <a:r>
              <a:rPr lang="ja-JP" altLang="en-US" sz="2000" dirty="0">
                <a:solidFill>
                  <a:schemeClr val="tx1"/>
                </a:solidFill>
              </a:rPr>
              <a:t>賑わいをもたらす</a:t>
            </a:r>
            <a:endParaRPr lang="en-US" altLang="ja-JP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493624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9772" y="476672"/>
            <a:ext cx="4392488" cy="68924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ja-JP" altLang="en-US" sz="4400" b="1" dirty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</a:rPr>
              <a:t>みずほ</a:t>
            </a:r>
            <a:r>
              <a:rPr lang="ja-JP" altLang="en-US" sz="4400" b="1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</a:rPr>
              <a:t>の村市場</a:t>
            </a:r>
            <a:endParaRPr kumimoji="1" lang="ja-JP" altLang="en-US" sz="4400" b="1" dirty="0">
              <a:ln>
                <a:solidFill>
                  <a:srgbClr val="FF6600"/>
                </a:solidFill>
              </a:ln>
              <a:solidFill>
                <a:srgbClr val="FF6600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4294967295"/>
          </p:nvPr>
        </p:nvSpPr>
        <p:spPr>
          <a:xfrm>
            <a:off x="8676456" y="6324600"/>
            <a:ext cx="1905000" cy="457200"/>
          </a:xfrm>
          <a:prstGeom prst="rect">
            <a:avLst/>
          </a:prstGeom>
        </p:spPr>
        <p:txBody>
          <a:bodyPr/>
          <a:lstStyle/>
          <a:p>
            <a:fld id="{C4BDA102-C621-4862-82DA-6844FEBF2C5E}" type="slidenum">
              <a:rPr kumimoji="1" lang="ja-JP" altLang="en-US" smtClean="0"/>
              <a:pPr/>
              <a:t>24</a:t>
            </a:fld>
            <a:endParaRPr kumimoji="1" lang="ja-JP" altLang="en-US" dirty="0"/>
          </a:p>
        </p:txBody>
      </p:sp>
      <p:pic>
        <p:nvPicPr>
          <p:cNvPr id="5" name="図 4" descr="スクリーンショット（2012-05-07 22.52.42）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481595"/>
            <a:ext cx="6444716" cy="4467685"/>
          </a:xfrm>
          <a:prstGeom prst="rect">
            <a:avLst/>
          </a:prstGeom>
        </p:spPr>
      </p:pic>
      <p:sp>
        <p:nvSpPr>
          <p:cNvPr id="8" name="円/楕円 7"/>
          <p:cNvSpPr/>
          <p:nvPr/>
        </p:nvSpPr>
        <p:spPr>
          <a:xfrm>
            <a:off x="251520" y="4437112"/>
            <a:ext cx="1944216" cy="136815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696527" y="4808816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b="1" dirty="0"/>
              <a:t>市場</a:t>
            </a:r>
            <a:endParaRPr kumimoji="1" lang="ja-JP" altLang="en-US" sz="3600" b="1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755576" y="5949280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http://business.nikkeibp.co.jp/article/manage/20090630/199012/?rt=nocnt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83019240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89638"/>
            <a:ext cx="8013389" cy="1238204"/>
          </a:xfrm>
        </p:spPr>
        <p:txBody>
          <a:bodyPr/>
          <a:lstStyle/>
          <a:p>
            <a:r>
              <a:rPr kumimoji="1" lang="ja-JP" altLang="en-US" sz="4400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</a:rPr>
              <a:t>ひろめ市場</a:t>
            </a:r>
            <a:endParaRPr kumimoji="1" lang="ja-JP" altLang="en-US" sz="4400" dirty="0">
              <a:ln>
                <a:solidFill>
                  <a:srgbClr val="FF6600"/>
                </a:solidFill>
              </a:ln>
              <a:solidFill>
                <a:srgbClr val="FF6600"/>
              </a:solidFill>
            </a:endParaRPr>
          </a:p>
        </p:txBody>
      </p:sp>
      <p:pic>
        <p:nvPicPr>
          <p:cNvPr id="5" name="図 4" descr="スクリーンショット（2012-05-10 2.16.59）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327842"/>
            <a:ext cx="6696744" cy="5090065"/>
          </a:xfrm>
          <a:prstGeom prst="rect">
            <a:avLst/>
          </a:prstGeom>
        </p:spPr>
      </p:pic>
      <p:sp>
        <p:nvSpPr>
          <p:cNvPr id="6" name="円/楕円 5"/>
          <p:cNvSpPr/>
          <p:nvPr/>
        </p:nvSpPr>
        <p:spPr>
          <a:xfrm>
            <a:off x="251520" y="5373216"/>
            <a:ext cx="1944216" cy="136815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696527" y="5744920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b="1" dirty="0"/>
              <a:t>市場</a:t>
            </a:r>
            <a:endParaRPr kumimoji="1" lang="ja-JP" altLang="en-US" sz="3600" b="1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544956" y="6359795"/>
            <a:ext cx="53535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http://</a:t>
            </a:r>
            <a:r>
              <a:rPr lang="en-US" altLang="ja-JP" dirty="0" err="1"/>
              <a:t>www.city.kochi.kochi.jp</a:t>
            </a:r>
            <a:r>
              <a:rPr lang="en-US" altLang="ja-JP" dirty="0"/>
              <a:t>/</a:t>
            </a:r>
            <a:r>
              <a:rPr lang="en-US" altLang="ja-JP" dirty="0" err="1"/>
              <a:t>soshiki</a:t>
            </a:r>
            <a:r>
              <a:rPr lang="en-US" altLang="ja-JP" dirty="0"/>
              <a:t>/39/</a:t>
            </a:r>
            <a:r>
              <a:rPr lang="en-US" altLang="ja-JP" dirty="0" err="1"/>
              <a:t>hirome.html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7882725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520361" y="5157192"/>
            <a:ext cx="7623639" cy="158417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ja-JP" altLang="en-US" sz="4800" b="1" spc="300" dirty="0" smtClean="0">
                <a:ln w="11430" cmpd="sng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00B050">
                      <a:alpha val="35000"/>
                    </a:srgbClr>
                  </a:glow>
                </a:effectLst>
              </a:rPr>
              <a:t>「主婦向けの生鮮市場」が賑わいをもたらす</a:t>
            </a:r>
            <a:endParaRPr lang="en-US" altLang="ja-JP" sz="4800" b="1" spc="300" dirty="0" smtClean="0">
              <a:ln w="11430" cmpd="sng">
                <a:solidFill>
                  <a:srgbClr val="00B050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glow rad="45500">
                  <a:srgbClr val="00B050">
                    <a:alpha val="35000"/>
                  </a:srgbClr>
                </a:glow>
              </a:effectLst>
            </a:endParaRPr>
          </a:p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endParaRPr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4294967295"/>
          </p:nvPr>
        </p:nvSpPr>
        <p:spPr>
          <a:xfrm>
            <a:off x="8676456" y="6324600"/>
            <a:ext cx="1905000" cy="457200"/>
          </a:xfrm>
          <a:prstGeom prst="rect">
            <a:avLst/>
          </a:prstGeom>
        </p:spPr>
        <p:txBody>
          <a:bodyPr/>
          <a:lstStyle/>
          <a:p>
            <a:fld id="{C4BDA102-C621-4862-82DA-6844FEBF2C5E}" type="slidenum">
              <a:rPr kumimoji="1" lang="ja-JP" altLang="en-US" smtClean="0"/>
              <a:pPr/>
              <a:t>26</a:t>
            </a:fld>
            <a:endParaRPr kumimoji="1" lang="ja-JP" altLang="en-US" dirty="0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z="4400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</a:rPr>
              <a:t>仮説</a:t>
            </a:r>
            <a:r>
              <a:rPr lang="en-US" altLang="ja-JP" sz="4400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</a:rPr>
              <a:t>(</a:t>
            </a:r>
            <a:r>
              <a:rPr lang="ja-JP" altLang="en-US" sz="4400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</a:rPr>
              <a:t>平日</a:t>
            </a:r>
            <a:r>
              <a:rPr lang="en-US" altLang="ja-JP" sz="4400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</a:rPr>
              <a:t>)</a:t>
            </a:r>
            <a:endParaRPr kumimoji="1" lang="ja-JP" altLang="en-US" sz="4400" dirty="0">
              <a:ln>
                <a:solidFill>
                  <a:srgbClr val="FF6600"/>
                </a:solidFill>
              </a:ln>
              <a:solidFill>
                <a:srgbClr val="FF66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1988840"/>
            <a:ext cx="4267791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438536"/>
            <a:ext cx="4257016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graphicFrame>
        <p:nvGraphicFramePr>
          <p:cNvPr id="6" name="コンテンツ プレースホルダー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5667421"/>
              </p:ext>
            </p:extLst>
          </p:nvPr>
        </p:nvGraphicFramePr>
        <p:xfrm>
          <a:off x="467544" y="1772816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37279496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スライド番号プレースホルダー 9"/>
          <p:cNvSpPr>
            <a:spLocks noGrp="1"/>
          </p:cNvSpPr>
          <p:nvPr>
            <p:ph type="sldNum" sz="quarter" idx="4294967295"/>
          </p:nvPr>
        </p:nvSpPr>
        <p:spPr>
          <a:xfrm>
            <a:off x="8715672" y="6324600"/>
            <a:ext cx="1905000" cy="457200"/>
          </a:xfrm>
          <a:prstGeom prst="rect">
            <a:avLst/>
          </a:prstGeom>
        </p:spPr>
        <p:txBody>
          <a:bodyPr/>
          <a:lstStyle/>
          <a:p>
            <a:fld id="{C4BDA102-C621-4862-82DA-6844FEBF2C5E}" type="slidenum">
              <a:rPr kumimoji="1" lang="ja-JP" altLang="en-US" smtClean="0"/>
              <a:pPr/>
              <a:t>28</a:t>
            </a:fld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123728" y="6309320"/>
            <a:ext cx="69985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 smtClean="0"/>
              <a:t>参考</a:t>
            </a:r>
            <a:r>
              <a:rPr kumimoji="1" lang="ja-JP" altLang="en-US" sz="1400" dirty="0" smtClean="0"/>
              <a:t>：第</a:t>
            </a:r>
            <a:r>
              <a:rPr kumimoji="1" lang="en-US" altLang="ja-JP" sz="1400" dirty="0" smtClean="0"/>
              <a:t>2</a:t>
            </a:r>
            <a:r>
              <a:rPr kumimoji="1" lang="ja-JP" altLang="en-US" sz="1400" dirty="0" smtClean="0"/>
              <a:t>回つくば市公共空間活用検討委員会</a:t>
            </a:r>
            <a:r>
              <a:rPr lang="ja-JP" altLang="en-US" sz="1400" dirty="0" smtClean="0"/>
              <a:t>平成</a:t>
            </a:r>
            <a:r>
              <a:rPr lang="en-US" altLang="ja-JP" sz="1400" dirty="0" smtClean="0"/>
              <a:t>23</a:t>
            </a:r>
            <a:r>
              <a:rPr lang="ja-JP" altLang="en-US" sz="1400" dirty="0" smtClean="0"/>
              <a:t>年</a:t>
            </a:r>
            <a:r>
              <a:rPr lang="en-US" altLang="ja-JP" sz="1400" dirty="0" smtClean="0"/>
              <a:t>1</a:t>
            </a:r>
            <a:r>
              <a:rPr lang="ja-JP" altLang="en-US" sz="1400" dirty="0" smtClean="0"/>
              <a:t>月</a:t>
            </a:r>
            <a:r>
              <a:rPr lang="en-US" altLang="ja-JP" sz="1400" dirty="0" smtClean="0"/>
              <a:t>18</a:t>
            </a:r>
            <a:r>
              <a:rPr lang="ja-JP" altLang="en-US" sz="1400" dirty="0" smtClean="0"/>
              <a:t>日（水）会議資料</a:t>
            </a:r>
            <a:endParaRPr kumimoji="1" lang="ja-JP" altLang="en-US" sz="14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691680" y="5733256"/>
            <a:ext cx="3190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 smtClean="0"/>
              <a:t>来訪者の性別と年齢層</a:t>
            </a:r>
            <a:endParaRPr kumimoji="1" lang="ja-JP" alt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661248"/>
            <a:ext cx="981075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47397"/>
            <a:ext cx="4208834" cy="423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1329" y="26801"/>
            <a:ext cx="8013389" cy="1238204"/>
          </a:xfrm>
        </p:spPr>
        <p:txBody>
          <a:bodyPr/>
          <a:lstStyle/>
          <a:p>
            <a:r>
              <a:rPr kumimoji="1" lang="ja-JP" altLang="en-US" sz="4400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</a:rPr>
              <a:t>既存データ</a:t>
            </a:r>
            <a:endParaRPr kumimoji="1" lang="ja-JP" altLang="en-US" sz="4400" dirty="0">
              <a:ln>
                <a:solidFill>
                  <a:srgbClr val="FF6600"/>
                </a:solidFill>
              </a:ln>
              <a:solidFill>
                <a:srgbClr val="FF6600"/>
              </a:solidFill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4788024" y="1265005"/>
            <a:ext cx="42484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/>
              <a:t>ヒアリング調査</a:t>
            </a:r>
            <a:endParaRPr kumimoji="1" lang="en-US" altLang="ja-JP" dirty="0" smtClean="0"/>
          </a:p>
          <a:p>
            <a:r>
              <a:rPr kumimoji="1" lang="ja-JP" altLang="en-US" dirty="0" smtClean="0"/>
              <a:t>実施日</a:t>
            </a:r>
            <a:r>
              <a:rPr lang="ja-JP" altLang="en-US" dirty="0" smtClean="0"/>
              <a:t>：</a:t>
            </a:r>
            <a:r>
              <a:rPr kumimoji="1" lang="ja-JP" altLang="en-US" dirty="0" smtClean="0"/>
              <a:t>平成</a:t>
            </a:r>
            <a:r>
              <a:rPr kumimoji="1" lang="en-US" altLang="ja-JP" dirty="0" smtClean="0"/>
              <a:t>23</a:t>
            </a:r>
            <a:r>
              <a:rPr kumimoji="1" lang="ja-JP" altLang="en-US" dirty="0" smtClean="0"/>
              <a:t>年</a:t>
            </a:r>
            <a:r>
              <a:rPr kumimoji="1" lang="en-US" altLang="ja-JP" dirty="0" smtClean="0"/>
              <a:t>10</a:t>
            </a:r>
            <a:r>
              <a:rPr kumimoji="1" lang="ja-JP" altLang="en-US" dirty="0" smtClean="0"/>
              <a:t>月</a:t>
            </a:r>
            <a:r>
              <a:rPr lang="en-US" altLang="ja-JP" dirty="0" smtClean="0"/>
              <a:t>29</a:t>
            </a:r>
            <a:r>
              <a:rPr kumimoji="1" lang="ja-JP" altLang="en-US" dirty="0" smtClean="0"/>
              <a:t>日</a:t>
            </a:r>
            <a:r>
              <a:rPr kumimoji="1" lang="en-US" altLang="ja-JP" dirty="0" smtClean="0"/>
              <a:t>(</a:t>
            </a:r>
            <a:r>
              <a:rPr kumimoji="1" lang="ja-JP" altLang="en-US" dirty="0" smtClean="0"/>
              <a:t>木</a:t>
            </a:r>
            <a:r>
              <a:rPr kumimoji="1" lang="en-US" altLang="ja-JP" dirty="0" smtClean="0"/>
              <a:t>)</a:t>
            </a:r>
          </a:p>
          <a:p>
            <a:r>
              <a:rPr lang="ja-JP" altLang="en-US" dirty="0" smtClean="0"/>
              <a:t>時間：</a:t>
            </a:r>
            <a:r>
              <a:rPr lang="en-US" altLang="ja-JP" dirty="0" smtClean="0"/>
              <a:t>10</a:t>
            </a:r>
            <a:r>
              <a:rPr lang="ja-JP" altLang="en-US" dirty="0" smtClean="0"/>
              <a:t>時から</a:t>
            </a:r>
            <a:r>
              <a:rPr lang="en-US" altLang="ja-JP" dirty="0" smtClean="0"/>
              <a:t>16</a:t>
            </a:r>
            <a:r>
              <a:rPr lang="ja-JP" altLang="en-US" dirty="0" smtClean="0"/>
              <a:t>時</a:t>
            </a:r>
            <a:endParaRPr lang="en-US" altLang="ja-JP" dirty="0" smtClean="0"/>
          </a:p>
          <a:p>
            <a:r>
              <a:rPr kumimoji="1" lang="ja-JP" altLang="en-US" dirty="0" smtClean="0"/>
              <a:t>場所：つくば市中央図書館前</a:t>
            </a:r>
            <a:r>
              <a:rPr kumimoji="1" lang="en-US" altLang="ja-JP" dirty="0" smtClean="0"/>
              <a:t>,</a:t>
            </a:r>
            <a:r>
              <a:rPr kumimoji="1" lang="ja-JP" altLang="en-US" dirty="0" smtClean="0"/>
              <a:t>つくばセンター前</a:t>
            </a:r>
            <a:r>
              <a:rPr kumimoji="1" lang="en-US" altLang="ja-JP" dirty="0" smtClean="0"/>
              <a:t>,</a:t>
            </a:r>
            <a:r>
              <a:rPr kumimoji="1" lang="ja-JP" altLang="en-US" dirty="0" smtClean="0"/>
              <a:t>クレオスクエア前広場</a:t>
            </a:r>
            <a:endParaRPr kumimoji="1" lang="en-US" altLang="ja-JP" dirty="0" smtClean="0"/>
          </a:p>
        </p:txBody>
      </p:sp>
      <p:sp>
        <p:nvSpPr>
          <p:cNvPr id="2" name="円/楕円 1"/>
          <p:cNvSpPr/>
          <p:nvPr/>
        </p:nvSpPr>
        <p:spPr>
          <a:xfrm>
            <a:off x="4204455" y="2742333"/>
            <a:ext cx="3587621" cy="2088232"/>
          </a:xfrm>
          <a:prstGeom prst="ellipse">
            <a:avLst/>
          </a:prstGeom>
          <a:noFill/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ja-JP" altLang="en-US" sz="2000" dirty="0">
                <a:solidFill>
                  <a:schemeClr val="tx1"/>
                </a:solidFill>
              </a:rPr>
              <a:t>休日のターゲットは</a:t>
            </a:r>
            <a:endParaRPr lang="en-US" altLang="ja-JP" sz="2000" dirty="0">
              <a:solidFill>
                <a:schemeClr val="tx1"/>
              </a:solidFill>
            </a:endParaRPr>
          </a:p>
          <a:p>
            <a:pPr lvl="0" algn="ctr"/>
            <a:r>
              <a:rPr lang="ja-JP" altLang="en-US" sz="4000" dirty="0">
                <a:solidFill>
                  <a:srgbClr val="FF0000"/>
                </a:solidFill>
              </a:rPr>
              <a:t>全世代</a:t>
            </a:r>
          </a:p>
        </p:txBody>
      </p:sp>
      <p:sp>
        <p:nvSpPr>
          <p:cNvPr id="6" name="円/楕円 5"/>
          <p:cNvSpPr/>
          <p:nvPr/>
        </p:nvSpPr>
        <p:spPr>
          <a:xfrm>
            <a:off x="5471897" y="4198377"/>
            <a:ext cx="3593809" cy="2115818"/>
          </a:xfrm>
          <a:prstGeom prst="ellipse">
            <a:avLst/>
          </a:prstGeom>
          <a:noFill/>
          <a:ln w="38100" cmpd="sng">
            <a:solidFill>
              <a:srgbClr val="F35BB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ja-JP" altLang="en-US" sz="4400" dirty="0">
                <a:solidFill>
                  <a:srgbClr val="FF0000"/>
                </a:solidFill>
              </a:rPr>
              <a:t>音</a:t>
            </a:r>
            <a:r>
              <a:rPr lang="ja-JP" altLang="en-US" sz="2000" dirty="0">
                <a:solidFill>
                  <a:schemeClr val="tx1"/>
                </a:solidFill>
              </a:rPr>
              <a:t>が</a:t>
            </a:r>
            <a:endParaRPr lang="en-US" altLang="ja-JP" sz="2000" dirty="0">
              <a:solidFill>
                <a:schemeClr val="tx1"/>
              </a:solidFill>
            </a:endParaRPr>
          </a:p>
          <a:p>
            <a:pPr lvl="0" algn="ctr"/>
            <a:r>
              <a:rPr lang="ja-JP" altLang="en-US" sz="2000" dirty="0">
                <a:solidFill>
                  <a:schemeClr val="tx1"/>
                </a:solidFill>
              </a:rPr>
              <a:t>賑わいのキーポイント</a:t>
            </a:r>
            <a:endParaRPr lang="en-US" altLang="ja-JP" sz="2000" dirty="0">
              <a:solidFill>
                <a:schemeClr val="tx1"/>
              </a:solidFill>
            </a:endParaRPr>
          </a:p>
          <a:p>
            <a:pPr lvl="0" algn="ctr"/>
            <a:endParaRPr lang="ja-JP" alt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705549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04131" y="381000"/>
            <a:ext cx="3212232" cy="1066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ja-JP" altLang="en-US" sz="4400" b="1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</a:rPr>
              <a:t>伊丹オトラク</a:t>
            </a:r>
            <a:endParaRPr kumimoji="1" lang="ja-JP" altLang="en-US" sz="4400" b="1" dirty="0">
              <a:ln>
                <a:solidFill>
                  <a:srgbClr val="FF6600"/>
                </a:solidFill>
              </a:ln>
              <a:solidFill>
                <a:srgbClr val="FF6600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4294967295"/>
          </p:nvPr>
        </p:nvSpPr>
        <p:spPr>
          <a:xfrm>
            <a:off x="8703096" y="6248400"/>
            <a:ext cx="2133600" cy="365125"/>
          </a:xfrm>
          <a:prstGeom prst="rect">
            <a:avLst/>
          </a:prstGeom>
        </p:spPr>
        <p:txBody>
          <a:bodyPr/>
          <a:lstStyle/>
          <a:p>
            <a:fld id="{C4BDA102-C621-4862-82DA-6844FEBF2C5E}" type="slidenum">
              <a:rPr kumimoji="1" lang="ja-JP" altLang="en-US" smtClean="0"/>
              <a:pPr/>
              <a:t>29</a:t>
            </a:fld>
            <a:endParaRPr kumimoji="1" lang="ja-JP" altLang="en-US" dirty="0"/>
          </a:p>
        </p:txBody>
      </p:sp>
      <p:pic>
        <p:nvPicPr>
          <p:cNvPr id="5" name="図 4" descr="スクリーンショット（2012-05-07 23.00.23）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447800"/>
            <a:ext cx="6582095" cy="4464497"/>
          </a:xfrm>
          <a:prstGeom prst="rect">
            <a:avLst/>
          </a:prstGeom>
        </p:spPr>
      </p:pic>
      <p:sp>
        <p:nvSpPr>
          <p:cNvPr id="7" name="円/楕円 6"/>
          <p:cNvSpPr/>
          <p:nvPr/>
        </p:nvSpPr>
        <p:spPr>
          <a:xfrm>
            <a:off x="179512" y="4509120"/>
            <a:ext cx="1944216" cy="1368152"/>
          </a:xfrm>
          <a:prstGeom prst="ellipse">
            <a:avLst/>
          </a:prstGeom>
          <a:solidFill>
            <a:srgbClr val="F35BBD"/>
          </a:solidFill>
          <a:ln>
            <a:solidFill>
              <a:srgbClr val="F35BB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2123728" y="6165304"/>
            <a:ext cx="6192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http://amuse-brass.musicale-jp.com/archives/185</a:t>
            </a:r>
            <a:endParaRPr kumimoji="1" lang="ja-JP" altLang="en-US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684456" y="4904784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b="1" dirty="0" smtClean="0"/>
              <a:t>音楽</a:t>
            </a:r>
            <a:endParaRPr kumimoji="1" lang="ja-JP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993612325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4294967295"/>
          </p:nvPr>
        </p:nvSpPr>
        <p:spPr>
          <a:xfrm>
            <a:off x="8715672" y="6356176"/>
            <a:ext cx="1905000" cy="457200"/>
          </a:xfrm>
          <a:prstGeom prst="rect">
            <a:avLst/>
          </a:prstGeom>
        </p:spPr>
        <p:txBody>
          <a:bodyPr/>
          <a:lstStyle/>
          <a:p>
            <a:fld id="{C4BDA102-C621-4862-82DA-6844FEBF2C5E}" type="slidenum">
              <a:rPr kumimoji="1" lang="ja-JP" altLang="en-US" smtClean="0"/>
              <a:pPr/>
              <a:t>3</a:t>
            </a:fld>
            <a:endParaRPr kumimoji="1" lang="ja-JP" altLang="en-US" dirty="0"/>
          </a:p>
        </p:txBody>
      </p:sp>
      <p:sp>
        <p:nvSpPr>
          <p:cNvPr id="8" name="コンテンツ プレースホルダー 2"/>
          <p:cNvSpPr txBox="1">
            <a:spLocks/>
          </p:cNvSpPr>
          <p:nvPr/>
        </p:nvSpPr>
        <p:spPr bwMode="auto">
          <a:xfrm>
            <a:off x="954770" y="5907558"/>
            <a:ext cx="7699089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095" tIns="38095" rIns="38095" bIns="38095" numCol="1" anchor="t" anchorCtr="0" compatLnSpc="1">
            <a:prstTxWarp prst="textNoShape">
              <a:avLst/>
            </a:prstTxWarp>
          </a:bodyPr>
          <a:lstStyle>
            <a:lvl1pPr marL="571163" indent="-285582" algn="just" defTabSz="0" rtl="0" eaLnBrk="1" fontAlgn="ctr" hangingPunct="1">
              <a:lnSpc>
                <a:spcPct val="110000"/>
              </a:lnSpc>
              <a:spcBef>
                <a:spcPts val="807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Windings" charset="0"/>
              <a:buChar char="•"/>
              <a:defRPr kumimoji="1"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42327" indent="-285582" algn="just" defTabSz="0" rtl="0" eaLnBrk="1" fontAlgn="ctr" hangingPunct="1">
              <a:lnSpc>
                <a:spcPct val="110000"/>
              </a:lnSpc>
              <a:spcBef>
                <a:spcPts val="807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dings" charset="0"/>
              <a:buChar char="–"/>
              <a:defRPr kumimoji="1" sz="3000">
                <a:solidFill>
                  <a:schemeClr val="tx1"/>
                </a:solidFill>
                <a:latin typeface="+mn-lt"/>
                <a:ea typeface="+mn-ea"/>
              </a:defRPr>
            </a:lvl2pPr>
            <a:lvl3pPr marL="1713490" indent="-285582" algn="just" defTabSz="0" rtl="0" eaLnBrk="1" fontAlgn="ctr" hangingPunct="1">
              <a:lnSpc>
                <a:spcPct val="110000"/>
              </a:lnSpc>
              <a:spcBef>
                <a:spcPts val="807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dings" charset="0"/>
              <a:buChar char="•"/>
              <a:defRPr kumimoji="1" sz="2500">
                <a:solidFill>
                  <a:schemeClr val="tx1"/>
                </a:solidFill>
                <a:latin typeface="+mn-lt"/>
                <a:ea typeface="+mn-ea"/>
              </a:defRPr>
            </a:lvl3pPr>
            <a:lvl4pPr marL="2284654" indent="-285582" algn="just" defTabSz="0" rtl="0" eaLnBrk="1" fontAlgn="ctr" hangingPunct="1">
              <a:lnSpc>
                <a:spcPct val="110000"/>
              </a:lnSpc>
              <a:spcBef>
                <a:spcPts val="807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dings" charset="0"/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4pPr>
            <a:lvl5pPr marL="2855817" indent="-285582" algn="just" defTabSz="0" rtl="0" eaLnBrk="1" fontAlgn="ctr" hangingPunct="1">
              <a:lnSpc>
                <a:spcPct val="110000"/>
              </a:lnSpc>
              <a:spcBef>
                <a:spcPts val="807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dings" charset="0"/>
              <a:buChar char="»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5pPr>
            <a:lvl6pPr marL="3339626" indent="-285582" algn="just" defTabSz="0" rtl="0" eaLnBrk="1" fontAlgn="ctr" hangingPunct="1">
              <a:lnSpc>
                <a:spcPct val="110000"/>
              </a:lnSpc>
              <a:spcBef>
                <a:spcPts val="807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dings" charset="0"/>
              <a:buChar char="»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6pPr>
            <a:lvl7pPr marL="3823435" indent="-285582" algn="just" defTabSz="0" rtl="0" eaLnBrk="1" fontAlgn="ctr" hangingPunct="1">
              <a:lnSpc>
                <a:spcPct val="110000"/>
              </a:lnSpc>
              <a:spcBef>
                <a:spcPts val="807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dings" charset="0"/>
              <a:buChar char="»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7pPr>
            <a:lvl8pPr marL="4307244" indent="-285582" algn="just" defTabSz="0" rtl="0" eaLnBrk="1" fontAlgn="ctr" hangingPunct="1">
              <a:lnSpc>
                <a:spcPct val="110000"/>
              </a:lnSpc>
              <a:spcBef>
                <a:spcPts val="807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dings" charset="0"/>
              <a:buChar char="»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8pPr>
            <a:lvl9pPr marL="4791053" indent="-285582" algn="just" defTabSz="0" rtl="0" eaLnBrk="1" fontAlgn="ctr" hangingPunct="1">
              <a:lnSpc>
                <a:spcPct val="110000"/>
              </a:lnSpc>
              <a:spcBef>
                <a:spcPts val="807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dings" charset="0"/>
              <a:buChar char="»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Font typeface="Windings" charset="0"/>
              <a:buNone/>
            </a:pPr>
            <a:r>
              <a:rPr lang="ja-JP" altLang="en-US" sz="4400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</a:rPr>
              <a:t>センター地区には人がいない</a:t>
            </a:r>
            <a:r>
              <a:rPr lang="en-US" altLang="ja-JP" sz="4400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</a:rPr>
              <a:t>…</a:t>
            </a:r>
            <a:endParaRPr lang="ja-JP" altLang="en-US" sz="4400" dirty="0">
              <a:ln>
                <a:solidFill>
                  <a:srgbClr val="FF6600"/>
                </a:solidFill>
              </a:ln>
              <a:solidFill>
                <a:srgbClr val="FF6600"/>
              </a:solidFill>
            </a:endParaRPr>
          </a:p>
        </p:txBody>
      </p:sp>
      <p:pic>
        <p:nvPicPr>
          <p:cNvPr id="1026" name="Picture 2" descr="G:\DCIM\103CANON\IMG_27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937" y="692696"/>
            <a:ext cx="6480720" cy="486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テキスト ボックス 2"/>
          <p:cNvSpPr txBox="1"/>
          <p:nvPr/>
        </p:nvSpPr>
        <p:spPr>
          <a:xfrm>
            <a:off x="5148064" y="5538226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/>
              <a:t>平成</a:t>
            </a:r>
            <a:r>
              <a:rPr kumimoji="1" lang="en-US" altLang="ja-JP" dirty="0" smtClean="0"/>
              <a:t>24</a:t>
            </a:r>
            <a:r>
              <a:rPr kumimoji="1" lang="ja-JP" altLang="en-US" dirty="0" smtClean="0"/>
              <a:t>年</a:t>
            </a:r>
            <a:r>
              <a:rPr kumimoji="1" lang="en-US" altLang="ja-JP" dirty="0" smtClean="0"/>
              <a:t>5</a:t>
            </a:r>
            <a:r>
              <a:rPr kumimoji="1" lang="ja-JP" altLang="en-US" dirty="0" smtClean="0"/>
              <a:t>月</a:t>
            </a:r>
            <a:r>
              <a:rPr kumimoji="1" lang="en-US" altLang="ja-JP" dirty="0" smtClean="0"/>
              <a:t>14</a:t>
            </a:r>
            <a:r>
              <a:rPr kumimoji="1" lang="ja-JP" altLang="en-US" dirty="0" smtClean="0"/>
              <a:t>日</a:t>
            </a:r>
            <a:r>
              <a:rPr kumimoji="1" lang="en-US" altLang="ja-JP" dirty="0" smtClean="0"/>
              <a:t>(</a:t>
            </a:r>
            <a:r>
              <a:rPr kumimoji="1" lang="ja-JP" altLang="en-US" dirty="0" smtClean="0"/>
              <a:t>月</a:t>
            </a:r>
            <a:r>
              <a:rPr kumimoji="1" lang="en-US" altLang="ja-JP" dirty="0" smtClean="0"/>
              <a:t>)</a:t>
            </a:r>
            <a:r>
              <a:rPr kumimoji="1" lang="ja-JP" altLang="en-US" dirty="0" smtClean="0"/>
              <a:t>午前</a:t>
            </a:r>
            <a:r>
              <a:rPr kumimoji="1" lang="en-US" altLang="ja-JP" dirty="0" smtClean="0"/>
              <a:t>11</a:t>
            </a:r>
            <a:r>
              <a:rPr kumimoji="1" lang="ja-JP" altLang="en-US" dirty="0" smtClean="0"/>
              <a:t>時ごろ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18902214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スクリーンショット（2012-05-10 1.37.13）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143000"/>
            <a:ext cx="7243201" cy="4650076"/>
          </a:xfrm>
          <a:prstGeom prst="rect">
            <a:avLst/>
          </a:prstGeom>
        </p:spPr>
      </p:pic>
      <p:sp>
        <p:nvSpPr>
          <p:cNvPr id="6" name="正方形/長方形 5"/>
          <p:cNvSpPr/>
          <p:nvPr/>
        </p:nvSpPr>
        <p:spPr>
          <a:xfrm>
            <a:off x="107504" y="332655"/>
            <a:ext cx="911820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ja-JP" sz="4400" b="1" dirty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</a:rPr>
              <a:t>すみだストリートジャズフェスティバル</a:t>
            </a:r>
            <a:r>
              <a:rPr lang="ja-JP" altLang="ja-JP" sz="4400" b="1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  <a:effectLst/>
              </a:rPr>
              <a:t> </a:t>
            </a:r>
            <a:endParaRPr lang="ja-JP" altLang="en-US" sz="4400" b="1" dirty="0">
              <a:ln>
                <a:solidFill>
                  <a:srgbClr val="FF6600"/>
                </a:solidFill>
              </a:ln>
              <a:solidFill>
                <a:srgbClr val="FF6600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5073828" y="6057352"/>
            <a:ext cx="24929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ja-JP" sz="2000" dirty="0"/>
              <a:t>「ドラムアンサンブル」</a:t>
            </a:r>
          </a:p>
        </p:txBody>
      </p:sp>
      <p:sp>
        <p:nvSpPr>
          <p:cNvPr id="10" name="正方形/長方形 9"/>
          <p:cNvSpPr/>
          <p:nvPr/>
        </p:nvSpPr>
        <p:spPr>
          <a:xfrm>
            <a:off x="975209" y="6321400"/>
            <a:ext cx="85160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u="sng" dirty="0">
                <a:hlinkClick r:id="rId3"/>
              </a:rPr>
              <a:t>http://jp.yamaha.com/services/otomachi/events/sumida_drum/100821/</a:t>
            </a:r>
            <a:r>
              <a:rPr lang="ja-JP" altLang="ja-JP" sz="2000" dirty="0" smtClean="0">
                <a:effectLst/>
              </a:rPr>
              <a:t> </a:t>
            </a:r>
            <a:endParaRPr lang="ja-JP" altLang="en-US" sz="2000" dirty="0"/>
          </a:p>
        </p:txBody>
      </p:sp>
      <p:sp>
        <p:nvSpPr>
          <p:cNvPr id="9" name="円/楕円 8"/>
          <p:cNvSpPr/>
          <p:nvPr/>
        </p:nvSpPr>
        <p:spPr>
          <a:xfrm>
            <a:off x="107504" y="4797152"/>
            <a:ext cx="1944216" cy="1368152"/>
          </a:xfrm>
          <a:prstGeom prst="ellipse">
            <a:avLst/>
          </a:prstGeom>
          <a:solidFill>
            <a:srgbClr val="F35BBD"/>
          </a:solidFill>
          <a:ln>
            <a:solidFill>
              <a:srgbClr val="F35BB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564704" y="5178152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b="1" dirty="0" smtClean="0"/>
              <a:t>音楽</a:t>
            </a:r>
            <a:endParaRPr kumimoji="1" lang="ja-JP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808249214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83863" y="149772"/>
            <a:ext cx="8229600" cy="1143000"/>
          </a:xfrm>
        </p:spPr>
        <p:txBody>
          <a:bodyPr/>
          <a:lstStyle/>
          <a:p>
            <a:r>
              <a:rPr lang="ja-JP" altLang="en-US" sz="4400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</a:rPr>
              <a:t>大津ジャズフェスティバル</a:t>
            </a:r>
            <a:endParaRPr kumimoji="1" lang="ja-JP" altLang="en-US" sz="4400" dirty="0">
              <a:ln>
                <a:solidFill>
                  <a:srgbClr val="FF6600"/>
                </a:solidFill>
              </a:ln>
              <a:solidFill>
                <a:srgbClr val="FF6600"/>
              </a:solidFill>
            </a:endParaRPr>
          </a:p>
        </p:txBody>
      </p:sp>
      <p:pic>
        <p:nvPicPr>
          <p:cNvPr id="4" name="図 3" descr="スクリーンショット（2012-05-10 1.44.00）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371600"/>
            <a:ext cx="7063726" cy="4207565"/>
          </a:xfrm>
          <a:prstGeom prst="rect">
            <a:avLst/>
          </a:prstGeom>
        </p:spPr>
      </p:pic>
      <p:sp>
        <p:nvSpPr>
          <p:cNvPr id="6" name="正方形/長方形 5"/>
          <p:cNvSpPr/>
          <p:nvPr/>
        </p:nvSpPr>
        <p:spPr>
          <a:xfrm>
            <a:off x="1039879" y="6006380"/>
            <a:ext cx="81531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u="sng" dirty="0">
                <a:hlinkClick r:id="rId3"/>
              </a:rPr>
              <a:t>http://jp.yamaha.com/services/otomachi/festival_report/111121_otsujazz/</a:t>
            </a:r>
            <a:endParaRPr lang="ja-JP" altLang="ja-JP" sz="2000" dirty="0"/>
          </a:p>
        </p:txBody>
      </p:sp>
      <p:sp>
        <p:nvSpPr>
          <p:cNvPr id="5" name="円/楕円 4"/>
          <p:cNvSpPr/>
          <p:nvPr/>
        </p:nvSpPr>
        <p:spPr>
          <a:xfrm>
            <a:off x="179512" y="4581128"/>
            <a:ext cx="1944216" cy="1368152"/>
          </a:xfrm>
          <a:prstGeom prst="ellipse">
            <a:avLst/>
          </a:prstGeom>
          <a:solidFill>
            <a:srgbClr val="F35BBD"/>
          </a:solidFill>
          <a:ln>
            <a:solidFill>
              <a:srgbClr val="F35BB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636712" y="4962128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b="1" dirty="0" smtClean="0"/>
              <a:t>音楽</a:t>
            </a:r>
            <a:endParaRPr kumimoji="1" lang="ja-JP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258330188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z="4400" b="1" cap="all" dirty="0" smtClean="0">
                <a:ln w="0">
                  <a:solidFill>
                    <a:srgbClr val="FF6600"/>
                  </a:solidFill>
                </a:ln>
                <a:solidFill>
                  <a:srgbClr val="FF6600"/>
                </a:solidFill>
                <a:effectLst/>
              </a:rPr>
              <a:t>仮説（休日）</a:t>
            </a:r>
            <a:endParaRPr lang="ja-JP" altLang="en-US" sz="4400" dirty="0">
              <a:ln w="0">
                <a:solidFill>
                  <a:srgbClr val="FF6600"/>
                </a:solidFill>
              </a:ln>
              <a:solidFill>
                <a:srgbClr val="FF6600"/>
              </a:solidFill>
              <a:effectLst/>
            </a:endParaRP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4294967295"/>
          </p:nvPr>
        </p:nvSpPr>
        <p:spPr>
          <a:xfrm>
            <a:off x="8643664" y="6324600"/>
            <a:ext cx="1905000" cy="457200"/>
          </a:xfrm>
          <a:prstGeom prst="rect">
            <a:avLst/>
          </a:prstGeom>
        </p:spPr>
        <p:txBody>
          <a:bodyPr/>
          <a:lstStyle/>
          <a:p>
            <a:fld id="{C4BDA102-C621-4862-82DA-6844FEBF2C5E}" type="slidenum">
              <a:rPr kumimoji="1" lang="ja-JP" altLang="en-US" smtClean="0"/>
              <a:pPr/>
              <a:t>32</a:t>
            </a:fld>
            <a:endParaRPr kumimoji="1" lang="ja-JP" alt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68760"/>
            <a:ext cx="3888432" cy="2493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13991" y="5229200"/>
            <a:ext cx="7056784" cy="148478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ja-JP" altLang="en-US" sz="4400" b="1" spc="300" dirty="0" smtClean="0">
                <a:ln w="11430" cmpd="sng">
                  <a:solidFill>
                    <a:srgbClr val="F35BBD"/>
                  </a:solidFill>
                  <a:prstDash val="solid"/>
                  <a:miter lim="800000"/>
                </a:ln>
                <a:solidFill>
                  <a:srgbClr val="F35BBD"/>
                </a:solidFill>
                <a:effectLst>
                  <a:glow rad="45500">
                    <a:srgbClr val="F35BBD">
                      <a:alpha val="35000"/>
                    </a:srgbClr>
                  </a:glow>
                </a:effectLst>
              </a:rPr>
              <a:t>「全世代向けの音楽祭」が賑わいをもたらす</a:t>
            </a:r>
            <a:endParaRPr lang="en-US" altLang="ja-JP" sz="4400" b="1" spc="300" dirty="0" smtClean="0">
              <a:ln w="11430" cmpd="sng">
                <a:solidFill>
                  <a:srgbClr val="F35BBD"/>
                </a:solidFill>
                <a:prstDash val="solid"/>
                <a:miter lim="800000"/>
              </a:ln>
              <a:solidFill>
                <a:srgbClr val="F35BBD"/>
              </a:solidFill>
              <a:effectLst>
                <a:glow rad="45500">
                  <a:srgbClr val="F35BBD">
                    <a:alpha val="35000"/>
                  </a:srgbClr>
                </a:glow>
              </a:effectLst>
            </a:endParaRPr>
          </a:p>
          <a:p>
            <a:pPr>
              <a:buNone/>
            </a:pPr>
            <a:endParaRPr lang="en-US" altLang="ja-JP" dirty="0" smtClean="0">
              <a:solidFill>
                <a:srgbClr val="F35BBD"/>
              </a:solidFill>
            </a:endParaRPr>
          </a:p>
          <a:p>
            <a:pPr>
              <a:buNone/>
            </a:pPr>
            <a:endParaRPr lang="en-US" altLang="ja-JP" dirty="0" smtClean="0">
              <a:solidFill>
                <a:srgbClr val="F35BBD"/>
              </a:solidFill>
            </a:endParaRPr>
          </a:p>
          <a:p>
            <a:pPr>
              <a:buNone/>
            </a:pPr>
            <a:endParaRPr lang="en-US" altLang="ja-JP" dirty="0" smtClean="0">
              <a:solidFill>
                <a:srgbClr val="F35BBD"/>
              </a:solidFill>
            </a:endParaRPr>
          </a:p>
          <a:p>
            <a:pPr>
              <a:buNone/>
            </a:pPr>
            <a:endParaRPr lang="en-US" altLang="ja-JP" dirty="0" smtClean="0">
              <a:solidFill>
                <a:srgbClr val="F35BBD"/>
              </a:solidFill>
            </a:endParaRPr>
          </a:p>
          <a:p>
            <a:pPr>
              <a:buNone/>
            </a:pPr>
            <a:endParaRPr lang="ja-JP" altLang="en-US" dirty="0">
              <a:solidFill>
                <a:srgbClr val="F35BBD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068961"/>
            <a:ext cx="4104456" cy="2262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844824"/>
            <a:ext cx="4569063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11560" y="1700808"/>
            <a:ext cx="8055687" cy="442359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ja-JP" altLang="en-US" dirty="0"/>
              <a:t>・</a:t>
            </a:r>
            <a:r>
              <a:rPr lang="ja-JP" altLang="en-US" dirty="0" smtClean="0"/>
              <a:t>仮説</a:t>
            </a:r>
            <a:r>
              <a:rPr lang="en-US" altLang="ja-JP" dirty="0" smtClean="0"/>
              <a:t>1</a:t>
            </a:r>
            <a:r>
              <a:rPr lang="ja-JP" altLang="en-US" dirty="0" smtClean="0"/>
              <a:t>：</a:t>
            </a:r>
            <a:endParaRPr lang="en-US" altLang="ja-JP" dirty="0" smtClean="0"/>
          </a:p>
          <a:p>
            <a:pPr marL="0" indent="0">
              <a:buNone/>
            </a:pPr>
            <a:r>
              <a:rPr lang="ja-JP" altLang="en-US" dirty="0" smtClean="0"/>
              <a:t>　　平日</a:t>
            </a:r>
            <a:endParaRPr lang="en-US" altLang="ja-JP" dirty="0" smtClean="0"/>
          </a:p>
          <a:p>
            <a:pPr marL="0" indent="0">
              <a:buNone/>
            </a:pPr>
            <a:r>
              <a:rPr lang="ja-JP" altLang="en-US" dirty="0" smtClean="0"/>
              <a:t>　</a:t>
            </a:r>
            <a:r>
              <a:rPr lang="ja-JP" altLang="en-US" b="1" spc="300" dirty="0" smtClean="0">
                <a:ln w="11430" cmpd="sng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00B050">
                      <a:alpha val="35000"/>
                    </a:srgbClr>
                  </a:glow>
                </a:effectLst>
              </a:rPr>
              <a:t>「主婦向けの生鮮市場」が賑わいをもたらす</a:t>
            </a:r>
            <a:endParaRPr lang="en-US" altLang="ja-JP" b="1" spc="300" dirty="0">
              <a:ln w="11430" cmpd="sng">
                <a:solidFill>
                  <a:srgbClr val="00B050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glow rad="45500">
                  <a:srgbClr val="00B050">
                    <a:alpha val="35000"/>
                  </a:srgbClr>
                </a:glow>
              </a:effectLst>
            </a:endParaRPr>
          </a:p>
          <a:p>
            <a:pPr marL="0" indent="0">
              <a:buNone/>
            </a:pPr>
            <a:endParaRPr kumimoji="1" lang="en-US" altLang="ja-JP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rgbClr val="00B050">
                    <a:alpha val="35000"/>
                  </a:srgbClr>
                </a:glow>
              </a:effectLst>
            </a:endParaRPr>
          </a:p>
          <a:p>
            <a:pPr marL="0" indent="0">
              <a:buNone/>
            </a:pPr>
            <a:r>
              <a:rPr kumimoji="1" lang="ja-JP" altLang="en-US" dirty="0" smtClean="0"/>
              <a:t>・仮説</a:t>
            </a:r>
            <a:r>
              <a:rPr kumimoji="1" lang="en-US" altLang="ja-JP" dirty="0" smtClean="0"/>
              <a:t>2</a:t>
            </a:r>
            <a:r>
              <a:rPr kumimoji="1" lang="ja-JP" altLang="en-US" dirty="0" smtClean="0"/>
              <a:t>：</a:t>
            </a:r>
            <a:r>
              <a:rPr lang="ja-JP" altLang="ja-JP" dirty="0" smtClean="0"/>
              <a:t>　</a:t>
            </a:r>
            <a:r>
              <a:rPr lang="ja-JP" altLang="en-US" dirty="0" smtClean="0"/>
              <a:t>　</a:t>
            </a:r>
            <a:endParaRPr lang="en-US" altLang="ja-JP" dirty="0" smtClean="0"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pPr>
              <a:buNone/>
            </a:pPr>
            <a:r>
              <a:rPr lang="ja-JP" altLang="en-US" dirty="0" smtClean="0">
                <a:solidFill>
                  <a:srgbClr val="FF0000"/>
                </a:solidFill>
              </a:rPr>
              <a:t>　</a:t>
            </a:r>
            <a:r>
              <a:rPr lang="ja-JP" altLang="en-US" dirty="0" smtClean="0"/>
              <a:t>休日</a:t>
            </a:r>
            <a:endParaRPr lang="en-US" altLang="ja-JP" dirty="0" smtClean="0"/>
          </a:p>
          <a:p>
            <a:pPr>
              <a:buNone/>
            </a:pPr>
            <a:r>
              <a:rPr lang="ja-JP" altLang="en-US" b="1" spc="300" dirty="0" smtClean="0">
                <a:ln w="11430" cmpd="sng">
                  <a:solidFill>
                    <a:srgbClr val="F35BBD"/>
                  </a:solidFill>
                  <a:prstDash val="solid"/>
                  <a:miter lim="800000"/>
                </a:ln>
                <a:solidFill>
                  <a:srgbClr val="F35BBD"/>
                </a:solidFill>
                <a:effectLst>
                  <a:glow rad="45500">
                    <a:srgbClr val="F35BBD">
                      <a:alpha val="35000"/>
                    </a:srgbClr>
                  </a:glow>
                </a:effectLst>
              </a:rPr>
              <a:t>「全世代向けの音楽祭」が賑わいをもたらす</a:t>
            </a:r>
            <a:endParaRPr lang="en-US" altLang="ja-JP" b="1" spc="300" dirty="0" smtClean="0">
              <a:ln w="11430" cmpd="sng">
                <a:solidFill>
                  <a:srgbClr val="F35BBD"/>
                </a:solidFill>
                <a:prstDash val="solid"/>
                <a:miter lim="800000"/>
              </a:ln>
              <a:solidFill>
                <a:srgbClr val="F35BBD"/>
              </a:solidFill>
              <a:effectLst>
                <a:glow rad="45500">
                  <a:srgbClr val="F35BBD">
                    <a:alpha val="35000"/>
                  </a:srgbClr>
                </a:glow>
              </a:effectLst>
            </a:endParaRPr>
          </a:p>
          <a:p>
            <a:pPr marL="0" indent="0">
              <a:buNone/>
            </a:pPr>
            <a:r>
              <a:rPr lang="ja-JP" altLang="ja-JP" dirty="0" smtClean="0"/>
              <a:t>　</a:t>
            </a:r>
            <a:r>
              <a:rPr lang="ja-JP" altLang="en-US" dirty="0" smtClean="0"/>
              <a:t>　</a:t>
            </a:r>
            <a:endParaRPr lang="en-US" altLang="ja-JP" dirty="0" smtClean="0"/>
          </a:p>
          <a:p>
            <a:pPr marL="0" indent="0">
              <a:buNone/>
            </a:pPr>
            <a:endParaRPr lang="en-US" altLang="ja-JP" dirty="0" smtClean="0"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endParaRPr lang="en-US" altLang="ja-JP" dirty="0" smtClean="0"/>
          </a:p>
          <a:p>
            <a:pPr marL="0" indent="0">
              <a:buNone/>
            </a:pPr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4294967295"/>
          </p:nvPr>
        </p:nvSpPr>
        <p:spPr>
          <a:xfrm>
            <a:off x="8715672" y="6324600"/>
            <a:ext cx="1905000" cy="457200"/>
          </a:xfrm>
          <a:prstGeom prst="rect">
            <a:avLst/>
          </a:prstGeom>
        </p:spPr>
        <p:txBody>
          <a:bodyPr/>
          <a:lstStyle/>
          <a:p>
            <a:fld id="{C4BDA102-C621-4862-82DA-6844FEBF2C5E}" type="slidenum">
              <a:rPr kumimoji="1" lang="ja-JP" altLang="en-US" smtClean="0"/>
              <a:pPr/>
              <a:t>33</a:t>
            </a:fld>
            <a:endParaRPr kumimoji="1" lang="ja-JP" altLang="en-US" dirty="0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>
          <a:xfrm>
            <a:off x="899592" y="260648"/>
            <a:ext cx="8013389" cy="1238204"/>
          </a:xfrm>
        </p:spPr>
        <p:txBody>
          <a:bodyPr/>
          <a:lstStyle/>
          <a:p>
            <a:r>
              <a:rPr kumimoji="1" lang="ja-JP" altLang="en-US" sz="4400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</a:rPr>
              <a:t>仮説まとめ</a:t>
            </a:r>
            <a:endParaRPr kumimoji="1" lang="ja-JP" altLang="en-US" sz="4400" dirty="0">
              <a:ln>
                <a:solidFill>
                  <a:srgbClr val="FF6600"/>
                </a:solidFill>
              </a:ln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888490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graphicFrame>
        <p:nvGraphicFramePr>
          <p:cNvPr id="6" name="コンテンツ プレースホルダー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84288862"/>
              </p:ext>
            </p:extLst>
          </p:nvPr>
        </p:nvGraphicFramePr>
        <p:xfrm>
          <a:off x="539552" y="1844824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37279496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>
          <a:xfrm>
            <a:off x="827584" y="260648"/>
            <a:ext cx="8013389" cy="1238204"/>
          </a:xfrm>
        </p:spPr>
        <p:txBody>
          <a:bodyPr/>
          <a:lstStyle/>
          <a:p>
            <a:r>
              <a:rPr kumimoji="1" lang="ja-JP" altLang="en-US" sz="4400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</a:rPr>
              <a:t>調査：つくばフェスティバル</a:t>
            </a:r>
            <a:endParaRPr kumimoji="1" lang="ja-JP" altLang="en-US" sz="4400" dirty="0">
              <a:ln>
                <a:solidFill>
                  <a:srgbClr val="FF6600"/>
                </a:solidFill>
              </a:ln>
              <a:solidFill>
                <a:srgbClr val="FF6600"/>
              </a:solidFill>
            </a:endParaRPr>
          </a:p>
        </p:txBody>
      </p:sp>
      <p:pic>
        <p:nvPicPr>
          <p:cNvPr id="8" name="コンテンツ プレースホルダー 7" descr="IMG_2664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16" b="13316"/>
          <a:stretch>
            <a:fillRect/>
          </a:stretch>
        </p:blipFill>
        <p:spPr/>
      </p:pic>
      <p:sp>
        <p:nvSpPr>
          <p:cNvPr id="4" name="スライド番号プレースホルダー 3"/>
          <p:cNvSpPr>
            <a:spLocks noGrp="1"/>
          </p:cNvSpPr>
          <p:nvPr>
            <p:ph type="sldNum" sz="quarter" idx="4294967295"/>
          </p:nvPr>
        </p:nvSpPr>
        <p:spPr>
          <a:xfrm>
            <a:off x="8643664" y="6324600"/>
            <a:ext cx="1905000" cy="457200"/>
          </a:xfrm>
          <a:prstGeom prst="rect">
            <a:avLst/>
          </a:prstGeom>
        </p:spPr>
        <p:txBody>
          <a:bodyPr/>
          <a:lstStyle/>
          <a:p>
            <a:fld id="{C4BDA102-C621-4862-82DA-6844FEBF2C5E}" type="slidenum">
              <a:rPr kumimoji="1" lang="ja-JP" altLang="en-US" smtClean="0"/>
              <a:pPr/>
              <a:t>35</a:t>
            </a:fld>
            <a:endParaRPr kumimoji="1" lang="ja-JP" altLang="en-US" dirty="0"/>
          </a:p>
        </p:txBody>
      </p:sp>
      <p:sp>
        <p:nvSpPr>
          <p:cNvPr id="9" name="円/楕円 8"/>
          <p:cNvSpPr/>
          <p:nvPr/>
        </p:nvSpPr>
        <p:spPr>
          <a:xfrm>
            <a:off x="532368" y="5013176"/>
            <a:ext cx="2736304" cy="1512168"/>
          </a:xfrm>
          <a:prstGeom prst="ellipse">
            <a:avLst/>
          </a:prstGeom>
          <a:solidFill>
            <a:schemeClr val="bg1"/>
          </a:solidFill>
          <a:ln w="38100" cmpd="sng"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ja-JP" altLang="en-US" sz="4000" dirty="0" smtClean="0">
                <a:ln>
                  <a:solidFill>
                    <a:schemeClr val="accent1"/>
                  </a:solidFill>
                </a:ln>
                <a:solidFill>
                  <a:schemeClr val="accent1"/>
                </a:solidFill>
              </a:rPr>
              <a:t>科学</a:t>
            </a:r>
            <a:endParaRPr kumimoji="1" lang="ja-JP" altLang="en-US" sz="4000" dirty="0">
              <a:ln>
                <a:solidFill>
                  <a:schemeClr val="accent1"/>
                </a:solidFill>
              </a:ln>
              <a:solidFill>
                <a:schemeClr val="accent1"/>
              </a:solidFill>
            </a:endParaRPr>
          </a:p>
        </p:txBody>
      </p:sp>
      <p:sp>
        <p:nvSpPr>
          <p:cNvPr id="10" name="円/楕円 9"/>
          <p:cNvSpPr/>
          <p:nvPr/>
        </p:nvSpPr>
        <p:spPr>
          <a:xfrm>
            <a:off x="6012160" y="5085184"/>
            <a:ext cx="2808312" cy="1368152"/>
          </a:xfrm>
          <a:prstGeom prst="ellipse">
            <a:avLst/>
          </a:prstGeom>
          <a:solidFill>
            <a:schemeClr val="bg1"/>
          </a:solidFill>
          <a:ln w="38100" cmpd="sng"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kumimoji="1" lang="ja-JP" altLang="en-US" sz="4000" dirty="0" smtClean="0">
                <a:ln>
                  <a:solidFill>
                    <a:schemeClr val="accent1"/>
                  </a:solidFill>
                </a:ln>
                <a:solidFill>
                  <a:schemeClr val="accent1"/>
                </a:solidFill>
              </a:rPr>
              <a:t>親子</a:t>
            </a:r>
            <a:endParaRPr kumimoji="1" lang="en-US" altLang="ja-JP" sz="4000" dirty="0" smtClean="0">
              <a:ln>
                <a:solidFill>
                  <a:schemeClr val="accent1"/>
                </a:solidFill>
              </a:ln>
              <a:solidFill>
                <a:schemeClr val="accent1"/>
              </a:solidFill>
            </a:endParaRPr>
          </a:p>
          <a:p>
            <a:pPr algn="ctr">
              <a:buNone/>
            </a:pPr>
            <a:r>
              <a:rPr kumimoji="1" lang="ja-JP" altLang="en-US" sz="4000" dirty="0" smtClean="0">
                <a:ln>
                  <a:solidFill>
                    <a:schemeClr val="accent1"/>
                  </a:solidFill>
                </a:ln>
                <a:solidFill>
                  <a:schemeClr val="accent1"/>
                </a:solidFill>
              </a:rPr>
              <a:t>参加型</a:t>
            </a:r>
            <a:endParaRPr kumimoji="1" lang="ja-JP" altLang="en-US" sz="4000" dirty="0">
              <a:ln>
                <a:solidFill>
                  <a:schemeClr val="accent1"/>
                </a:solidFill>
              </a:ln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161327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z="4400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</a:rPr>
              <a:t>調査目的</a:t>
            </a:r>
            <a:endParaRPr lang="ja-JP" altLang="en-US" sz="4400" dirty="0">
              <a:ln>
                <a:solidFill>
                  <a:srgbClr val="FF6600"/>
                </a:solidFill>
              </a:ln>
              <a:solidFill>
                <a:srgbClr val="FF6600"/>
              </a:solidFill>
            </a:endParaRP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r>
              <a:rPr lang="ja-JP" altLang="en-US" dirty="0" smtClean="0"/>
              <a:t>・</a:t>
            </a:r>
            <a:r>
              <a:rPr lang="ja-JP" altLang="en-US" sz="3600" dirty="0" smtClean="0"/>
              <a:t>人気</a:t>
            </a:r>
            <a:r>
              <a:rPr lang="ja-JP" altLang="en-US" sz="3600" dirty="0"/>
              <a:t>の</a:t>
            </a:r>
            <a:r>
              <a:rPr lang="ja-JP" altLang="en-US" sz="3600" dirty="0" smtClean="0"/>
              <a:t>ある企画と提案のマッチング</a:t>
            </a:r>
            <a:endParaRPr lang="en-US" altLang="ja-JP" sz="3600" dirty="0" smtClean="0"/>
          </a:p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r>
              <a:rPr lang="ja-JP" altLang="en-US" sz="3600" dirty="0" smtClean="0"/>
              <a:t>・出店側の出店可能性</a:t>
            </a:r>
            <a:endParaRPr lang="en-US" altLang="ja-JP" sz="3600" dirty="0" smtClean="0"/>
          </a:p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r>
              <a:rPr lang="ja-JP" altLang="en-US" sz="3600" dirty="0" smtClean="0"/>
              <a:t>・市場に関するお客のニーズの発掘</a:t>
            </a:r>
            <a:endParaRPr lang="en-US" altLang="ja-JP" sz="3600" dirty="0" smtClean="0"/>
          </a:p>
          <a:p>
            <a:pPr>
              <a:buNone/>
            </a:pPr>
            <a:r>
              <a:rPr lang="ja-JP" altLang="en-US" dirty="0" smtClean="0"/>
              <a:t>　　　（具体的な市場の種類と時間帯）</a:t>
            </a:r>
            <a:endParaRPr lang="en-US" altLang="ja-JP" dirty="0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4294967295"/>
          </p:nvPr>
        </p:nvSpPr>
        <p:spPr>
          <a:xfrm>
            <a:off x="8643664" y="6324600"/>
            <a:ext cx="1905000" cy="457200"/>
          </a:xfrm>
          <a:prstGeom prst="rect">
            <a:avLst/>
          </a:prstGeom>
        </p:spPr>
        <p:txBody>
          <a:bodyPr/>
          <a:lstStyle/>
          <a:p>
            <a:fld id="{C4BDA102-C621-4862-82DA-6844FEBF2C5E}" type="slidenum">
              <a:rPr kumimoji="1" lang="ja-JP" altLang="en-US" smtClean="0"/>
              <a:pPr/>
              <a:t>36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90246139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z="4400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</a:rPr>
              <a:t>調査実施</a:t>
            </a:r>
            <a:r>
              <a:rPr lang="ja-JP" altLang="en-US" sz="4400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</a:rPr>
              <a:t>：</a:t>
            </a:r>
            <a:r>
              <a:rPr kumimoji="1" lang="ja-JP" altLang="en-US" sz="4400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</a:rPr>
              <a:t>アンケート</a:t>
            </a:r>
            <a:endParaRPr kumimoji="1" lang="ja-JP" altLang="en-US" sz="4400" dirty="0">
              <a:ln>
                <a:solidFill>
                  <a:srgbClr val="FF6600"/>
                </a:solidFill>
              </a:ln>
              <a:solidFill>
                <a:srgbClr val="FF6600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1" lang="ja-JP" altLang="en-US" dirty="0" smtClean="0"/>
              <a:t>調査日：</a:t>
            </a:r>
            <a:r>
              <a:rPr kumimoji="1" lang="en-US" altLang="ja-JP" dirty="0" smtClean="0"/>
              <a:t>5</a:t>
            </a:r>
            <a:r>
              <a:rPr kumimoji="1" lang="ja-JP" altLang="en-US" dirty="0" smtClean="0"/>
              <a:t>月</a:t>
            </a:r>
            <a:r>
              <a:rPr kumimoji="1" lang="en-US" altLang="ja-JP" dirty="0" smtClean="0"/>
              <a:t>12</a:t>
            </a:r>
            <a:r>
              <a:rPr kumimoji="1" lang="ja-JP" altLang="en-US" dirty="0" smtClean="0"/>
              <a:t>日</a:t>
            </a:r>
            <a:endParaRPr kumimoji="1" lang="en-US" altLang="ja-JP" dirty="0" smtClean="0"/>
          </a:p>
          <a:p>
            <a:pPr marL="0" indent="0">
              <a:buNone/>
            </a:pPr>
            <a:r>
              <a:rPr lang="ja-JP" altLang="en-US" dirty="0" smtClean="0"/>
              <a:t>調査対象：つくばフェス来場者</a:t>
            </a:r>
            <a:endParaRPr lang="en-US" altLang="ja-JP" dirty="0" smtClean="0"/>
          </a:p>
          <a:p>
            <a:pPr marL="0" indent="0">
              <a:buNone/>
            </a:pPr>
            <a:r>
              <a:rPr kumimoji="1" lang="ja-JP" altLang="en-US" dirty="0" smtClean="0"/>
              <a:t>調査人数：</a:t>
            </a:r>
            <a:r>
              <a:rPr kumimoji="1" lang="en-US" altLang="ja-JP" dirty="0" smtClean="0"/>
              <a:t>1</a:t>
            </a:r>
            <a:r>
              <a:rPr lang="ja-JP" altLang="ja-JP" dirty="0" smtClean="0"/>
              <a:t>1</a:t>
            </a:r>
            <a:r>
              <a:rPr lang="en-US" altLang="ja-JP" dirty="0" smtClean="0"/>
              <a:t>3</a:t>
            </a:r>
            <a:r>
              <a:rPr kumimoji="1" lang="ja-JP" altLang="en-US" dirty="0" smtClean="0"/>
              <a:t>人</a:t>
            </a:r>
            <a:endParaRPr kumimoji="1" lang="en-US" altLang="ja-JP" dirty="0" smtClean="0"/>
          </a:p>
          <a:p>
            <a:pPr marL="0" indent="0">
              <a:buNone/>
            </a:pPr>
            <a:r>
              <a:rPr lang="ja-JP" altLang="en-US" dirty="0" smtClean="0"/>
              <a:t>調査内容：</a:t>
            </a:r>
            <a:endParaRPr lang="en-US" altLang="ja-JP" dirty="0" smtClean="0"/>
          </a:p>
          <a:p>
            <a:pPr marL="0" indent="0">
              <a:buNone/>
            </a:pPr>
            <a:r>
              <a:rPr lang="ja-JP" altLang="ja-JP" dirty="0" smtClean="0"/>
              <a:t>　</a:t>
            </a:r>
            <a:r>
              <a:rPr lang="ja-JP" altLang="en-US" dirty="0" smtClean="0"/>
              <a:t>　つくばフェスについて</a:t>
            </a:r>
            <a:endParaRPr lang="en-US" altLang="ja-JP" dirty="0" smtClean="0"/>
          </a:p>
          <a:p>
            <a:pPr marL="0" indent="0">
              <a:buNone/>
            </a:pPr>
            <a:r>
              <a:rPr lang="ja-JP" altLang="ja-JP" dirty="0" smtClean="0"/>
              <a:t>　</a:t>
            </a:r>
            <a:r>
              <a:rPr lang="ja-JP" altLang="en-US" dirty="0" smtClean="0"/>
              <a:t>　市場について</a:t>
            </a:r>
            <a:endParaRPr lang="en-US" altLang="ja-JP" dirty="0" smtClean="0"/>
          </a:p>
          <a:p>
            <a:pPr marL="0" indent="0">
              <a:buNone/>
            </a:pPr>
            <a:r>
              <a:rPr lang="ja-JP" altLang="ja-JP" dirty="0" smtClean="0"/>
              <a:t>　</a:t>
            </a:r>
            <a:r>
              <a:rPr lang="ja-JP" altLang="en-US" dirty="0" smtClean="0"/>
              <a:t>　個人属性　</a:t>
            </a:r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4294967295"/>
          </p:nvPr>
        </p:nvSpPr>
        <p:spPr>
          <a:xfrm>
            <a:off x="8748464" y="6453336"/>
            <a:ext cx="1905000" cy="457200"/>
          </a:xfrm>
          <a:prstGeom prst="rect">
            <a:avLst/>
          </a:prstGeom>
        </p:spPr>
        <p:txBody>
          <a:bodyPr/>
          <a:lstStyle/>
          <a:p>
            <a:fld id="{C4BDA102-C621-4862-82DA-6844FEBF2C5E}" type="slidenum">
              <a:rPr kumimoji="1" lang="ja-JP" altLang="en-US" smtClean="0"/>
              <a:pPr/>
              <a:t>37</a:t>
            </a:fld>
            <a:endParaRPr kumimoji="1" lang="ja-JP" altLang="en-US" dirty="0"/>
          </a:p>
        </p:txBody>
      </p:sp>
      <p:pic>
        <p:nvPicPr>
          <p:cNvPr id="2" name="図 1" descr="IMG_266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068960"/>
            <a:ext cx="4512502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78513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990600"/>
            <a:ext cx="7623639" cy="4423594"/>
          </a:xfrm>
        </p:spPr>
        <p:txBody>
          <a:bodyPr anchor="ctr"/>
          <a:lstStyle/>
          <a:p>
            <a:pPr marL="0" indent="0">
              <a:buNone/>
            </a:pPr>
            <a:r>
              <a:rPr lang="ja-JP" altLang="ja-JP" sz="3200" dirty="0"/>
              <a:t>2</a:t>
            </a:r>
            <a:r>
              <a:rPr lang="en-US" altLang="ja-JP" sz="3200" dirty="0" smtClean="0"/>
              <a:t>0</a:t>
            </a:r>
            <a:r>
              <a:rPr lang="ja-JP" altLang="en-US" sz="3200" dirty="0" smtClean="0"/>
              <a:t>代男性会社員（恋人と）</a:t>
            </a:r>
            <a:endParaRPr lang="en-US" altLang="ja-JP" sz="3200" dirty="0" smtClean="0"/>
          </a:p>
          <a:p>
            <a:pPr marL="0" indent="0" algn="l">
              <a:buNone/>
            </a:pPr>
            <a:r>
              <a:rPr lang="ja-JP" altLang="en-US" dirty="0"/>
              <a:t>　</a:t>
            </a:r>
            <a:r>
              <a:rPr lang="ja-JP" altLang="en-US" sz="2800" dirty="0" smtClean="0">
                <a:solidFill>
                  <a:srgbClr val="77B021"/>
                </a:solidFill>
              </a:rPr>
              <a:t>来場手段：</a:t>
            </a:r>
            <a:r>
              <a:rPr lang="ja-JP" altLang="en-US" sz="2800" dirty="0" smtClean="0"/>
              <a:t>徒歩</a:t>
            </a:r>
            <a:endParaRPr lang="en-US" altLang="ja-JP" sz="2800" dirty="0" smtClean="0"/>
          </a:p>
          <a:p>
            <a:pPr marL="0" indent="0" algn="l">
              <a:buNone/>
            </a:pPr>
            <a:r>
              <a:rPr lang="ja-JP" altLang="ja-JP" sz="2800" dirty="0">
                <a:solidFill>
                  <a:schemeClr val="accent6"/>
                </a:solidFill>
              </a:rPr>
              <a:t>　</a:t>
            </a:r>
            <a:r>
              <a:rPr lang="ja-JP" altLang="en-US" sz="2800" dirty="0" smtClean="0">
                <a:solidFill>
                  <a:schemeClr val="accent6"/>
                </a:solidFill>
              </a:rPr>
              <a:t>来場目的：</a:t>
            </a:r>
            <a:r>
              <a:rPr lang="ja-JP" altLang="en-US" sz="2800" dirty="0" smtClean="0"/>
              <a:t>お店</a:t>
            </a:r>
            <a:endParaRPr lang="en-US" altLang="ja-JP" sz="2800" dirty="0" smtClean="0"/>
          </a:p>
          <a:p>
            <a:pPr marL="0" indent="0" algn="l">
              <a:buNone/>
            </a:pPr>
            <a:r>
              <a:rPr lang="ja-JP" altLang="en-US" sz="2800" dirty="0" smtClean="0"/>
              <a:t>　</a:t>
            </a:r>
            <a:r>
              <a:rPr lang="ja-JP" altLang="en-US" sz="2800" dirty="0" smtClean="0">
                <a:solidFill>
                  <a:srgbClr val="77B021"/>
                </a:solidFill>
              </a:rPr>
              <a:t>注目イベント：</a:t>
            </a:r>
            <a:r>
              <a:rPr lang="ja-JP" altLang="en-US" sz="2800" dirty="0" smtClean="0"/>
              <a:t>世界各国のグルメ街</a:t>
            </a:r>
            <a:endParaRPr lang="en-US" altLang="ja-JP" sz="2800" dirty="0"/>
          </a:p>
          <a:p>
            <a:pPr marL="0" indent="0" algn="l">
              <a:buNone/>
            </a:pPr>
            <a:r>
              <a:rPr lang="ja-JP" altLang="en-US" sz="2800" dirty="0" smtClean="0"/>
              <a:t>　</a:t>
            </a:r>
            <a:r>
              <a:rPr lang="ja-JP" altLang="en-US" sz="2800" dirty="0" smtClean="0">
                <a:solidFill>
                  <a:srgbClr val="77B021"/>
                </a:solidFill>
              </a:rPr>
              <a:t>行ってみたいイベント：</a:t>
            </a:r>
            <a:r>
              <a:rPr lang="en-US" altLang="ja-JP" sz="2800" dirty="0" smtClean="0"/>
              <a:t>B</a:t>
            </a:r>
            <a:r>
              <a:rPr lang="ja-JP" altLang="en-US" sz="2800" dirty="0" smtClean="0"/>
              <a:t>級グルメ</a:t>
            </a:r>
            <a:endParaRPr lang="en-US" altLang="ja-JP" sz="2800" dirty="0" smtClean="0"/>
          </a:p>
          <a:p>
            <a:pPr marL="0" indent="0" algn="l">
              <a:buNone/>
            </a:pPr>
            <a:r>
              <a:rPr lang="ja-JP" altLang="en-US" sz="2800" dirty="0" smtClean="0"/>
              <a:t>　</a:t>
            </a:r>
            <a:r>
              <a:rPr lang="ja-JP" altLang="en-US" sz="2800" dirty="0" smtClean="0">
                <a:solidFill>
                  <a:srgbClr val="77B021"/>
                </a:solidFill>
              </a:rPr>
              <a:t>市場：</a:t>
            </a:r>
            <a:r>
              <a:rPr lang="ja-JP" altLang="en-US" sz="2800" dirty="0" smtClean="0"/>
              <a:t>雑貨市，名産品市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4294967295"/>
          </p:nvPr>
        </p:nvSpPr>
        <p:spPr>
          <a:xfrm>
            <a:off x="8571656" y="6324600"/>
            <a:ext cx="1905000" cy="457200"/>
          </a:xfrm>
          <a:prstGeom prst="rect">
            <a:avLst/>
          </a:prstGeom>
        </p:spPr>
        <p:txBody>
          <a:bodyPr/>
          <a:lstStyle/>
          <a:p>
            <a:fld id="{C4BDA102-C621-4862-82DA-6844FEBF2C5E}" type="slidenum">
              <a:rPr kumimoji="1" lang="ja-JP" altLang="en-US" smtClean="0"/>
              <a:pPr/>
              <a:t>38</a:t>
            </a:fld>
            <a:endParaRPr kumimoji="1" lang="ja-JP" altLang="en-US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z="4400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</a:rPr>
              <a:t>調査結果</a:t>
            </a:r>
            <a:endParaRPr kumimoji="1" lang="ja-JP" altLang="en-US" sz="4400" dirty="0">
              <a:ln>
                <a:solidFill>
                  <a:srgbClr val="FF6600"/>
                </a:solidFill>
              </a:ln>
              <a:solidFill>
                <a:srgbClr val="FF6600"/>
              </a:solidFill>
            </a:endParaRPr>
          </a:p>
        </p:txBody>
      </p:sp>
      <p:sp>
        <p:nvSpPr>
          <p:cNvPr id="7" name="雲 6"/>
          <p:cNvSpPr/>
          <p:nvPr/>
        </p:nvSpPr>
        <p:spPr>
          <a:xfrm>
            <a:off x="4343400" y="4267200"/>
            <a:ext cx="4800600" cy="2376264"/>
          </a:xfrm>
          <a:prstGeom prst="cloud">
            <a:avLst/>
          </a:prstGeom>
          <a:solidFill>
            <a:schemeClr val="bg1"/>
          </a:solidFill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ja-JP" altLang="en-US" sz="3200" dirty="0" smtClean="0">
                <a:ln>
                  <a:solidFill>
                    <a:schemeClr val="accent1"/>
                  </a:solidFill>
                </a:ln>
                <a:solidFill>
                  <a:schemeClr val="accent1"/>
                </a:solidFill>
              </a:rPr>
              <a:t>催し物よりお店を重視している例</a:t>
            </a:r>
            <a:endParaRPr kumimoji="1" lang="ja-JP" altLang="en-US" sz="3200" dirty="0">
              <a:ln>
                <a:solidFill>
                  <a:schemeClr val="accent1"/>
                </a:solidFill>
              </a:ln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032783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066800"/>
            <a:ext cx="7623639" cy="4423594"/>
          </a:xfrm>
        </p:spPr>
        <p:txBody>
          <a:bodyPr anchor="ctr"/>
          <a:lstStyle/>
          <a:p>
            <a:pPr marL="0" indent="0">
              <a:buNone/>
            </a:pPr>
            <a:r>
              <a:rPr lang="ja-JP" altLang="ja-JP" sz="3200" dirty="0" smtClean="0"/>
              <a:t>4</a:t>
            </a:r>
            <a:r>
              <a:rPr lang="en-US" altLang="ja-JP" sz="3200" dirty="0" smtClean="0"/>
              <a:t>0</a:t>
            </a:r>
            <a:r>
              <a:rPr lang="ja-JP" altLang="en-US" sz="3200" dirty="0" smtClean="0"/>
              <a:t>代女性主婦（家族連れ）</a:t>
            </a:r>
            <a:endParaRPr lang="en-US" altLang="ja-JP" sz="3200" dirty="0" smtClean="0"/>
          </a:p>
          <a:p>
            <a:pPr marL="0" indent="0" algn="l">
              <a:buNone/>
            </a:pPr>
            <a:r>
              <a:rPr lang="ja-JP" altLang="en-US" dirty="0"/>
              <a:t>　</a:t>
            </a:r>
            <a:r>
              <a:rPr lang="ja-JP" altLang="en-US" dirty="0" smtClean="0">
                <a:solidFill>
                  <a:srgbClr val="77B021"/>
                </a:solidFill>
              </a:rPr>
              <a:t>来場手段：</a:t>
            </a:r>
            <a:r>
              <a:rPr lang="ja-JP" altLang="en-US" dirty="0" smtClean="0"/>
              <a:t>自家用車</a:t>
            </a:r>
            <a:endParaRPr lang="en-US" altLang="ja-JP" dirty="0" smtClean="0"/>
          </a:p>
          <a:p>
            <a:pPr marL="0" indent="0" algn="l">
              <a:buNone/>
            </a:pPr>
            <a:r>
              <a:rPr lang="ja-JP" altLang="en-US" sz="2800" dirty="0" smtClean="0">
                <a:solidFill>
                  <a:schemeClr val="accent6"/>
                </a:solidFill>
              </a:rPr>
              <a:t>　来場目的：</a:t>
            </a:r>
            <a:r>
              <a:rPr lang="ja-JP" altLang="en-US" sz="2800" dirty="0" smtClean="0"/>
              <a:t>イベント，子どもを遊ばせる</a:t>
            </a:r>
            <a:endParaRPr lang="en-US" altLang="ja-JP" sz="2800" dirty="0" smtClean="0"/>
          </a:p>
          <a:p>
            <a:pPr marL="0" indent="0" algn="l">
              <a:buNone/>
            </a:pPr>
            <a:r>
              <a:rPr lang="ja-JP" altLang="en-US" sz="2800" dirty="0" smtClean="0"/>
              <a:t>　</a:t>
            </a:r>
            <a:r>
              <a:rPr lang="ja-JP" altLang="en-US" sz="2800" dirty="0" smtClean="0">
                <a:solidFill>
                  <a:srgbClr val="77B021"/>
                </a:solidFill>
              </a:rPr>
              <a:t>注目イベント：</a:t>
            </a:r>
            <a:r>
              <a:rPr lang="ja-JP" altLang="en-US" sz="2800" dirty="0" smtClean="0"/>
              <a:t>子ども向けステージ，工作教室</a:t>
            </a:r>
            <a:endParaRPr lang="en-US" altLang="ja-JP" sz="2800" dirty="0"/>
          </a:p>
          <a:p>
            <a:pPr marL="0" indent="0" algn="l">
              <a:buNone/>
            </a:pPr>
            <a:r>
              <a:rPr lang="ja-JP" altLang="en-US" sz="2800" dirty="0" smtClean="0"/>
              <a:t>　</a:t>
            </a:r>
            <a:r>
              <a:rPr lang="ja-JP" altLang="en-US" sz="2800" dirty="0" smtClean="0">
                <a:solidFill>
                  <a:srgbClr val="77B021"/>
                </a:solidFill>
              </a:rPr>
              <a:t>行ってみたいイベント：</a:t>
            </a:r>
            <a:r>
              <a:rPr lang="ja-JP" altLang="en-US" sz="2800" dirty="0" smtClean="0"/>
              <a:t>科学博物館，</a:t>
            </a:r>
            <a:r>
              <a:rPr lang="en-US" altLang="ja-JP" sz="2800" dirty="0" smtClean="0"/>
              <a:t>B</a:t>
            </a:r>
            <a:r>
              <a:rPr lang="ja-JP" altLang="en-US" sz="2800" dirty="0" smtClean="0"/>
              <a:t>級グルメ</a:t>
            </a:r>
            <a:endParaRPr lang="en-US" altLang="ja-JP" sz="2800" dirty="0" smtClean="0"/>
          </a:p>
          <a:p>
            <a:pPr marL="0" indent="0" algn="l">
              <a:buNone/>
            </a:pPr>
            <a:r>
              <a:rPr lang="ja-JP" altLang="en-US" sz="2800" dirty="0" smtClean="0"/>
              <a:t>　</a:t>
            </a:r>
            <a:r>
              <a:rPr lang="ja-JP" altLang="en-US" sz="2800" dirty="0" smtClean="0">
                <a:solidFill>
                  <a:srgbClr val="77B021"/>
                </a:solidFill>
              </a:rPr>
              <a:t>市場：</a:t>
            </a:r>
            <a:r>
              <a:rPr lang="ja-JP" altLang="en-US" sz="2800" dirty="0" smtClean="0"/>
              <a:t>名産品市，グルメ市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4294967295"/>
          </p:nvPr>
        </p:nvSpPr>
        <p:spPr>
          <a:xfrm>
            <a:off x="8571656" y="6324600"/>
            <a:ext cx="1905000" cy="457200"/>
          </a:xfrm>
          <a:prstGeom prst="rect">
            <a:avLst/>
          </a:prstGeom>
        </p:spPr>
        <p:txBody>
          <a:bodyPr/>
          <a:lstStyle/>
          <a:p>
            <a:fld id="{C4BDA102-C621-4862-82DA-6844FEBF2C5E}" type="slidenum">
              <a:rPr kumimoji="1" lang="ja-JP" altLang="en-US" smtClean="0"/>
              <a:pPr/>
              <a:t>39</a:t>
            </a:fld>
            <a:endParaRPr kumimoji="1" lang="ja-JP" altLang="en-US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z="4400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</a:rPr>
              <a:t>調査結果</a:t>
            </a:r>
            <a:endParaRPr kumimoji="1" lang="ja-JP" altLang="en-US" sz="4400" dirty="0">
              <a:ln>
                <a:solidFill>
                  <a:srgbClr val="FF6600"/>
                </a:solidFill>
              </a:ln>
              <a:solidFill>
                <a:srgbClr val="FF6600"/>
              </a:solidFill>
            </a:endParaRPr>
          </a:p>
        </p:txBody>
      </p:sp>
      <p:sp>
        <p:nvSpPr>
          <p:cNvPr id="6" name="雲 5"/>
          <p:cNvSpPr/>
          <p:nvPr/>
        </p:nvSpPr>
        <p:spPr>
          <a:xfrm>
            <a:off x="3733800" y="4800600"/>
            <a:ext cx="5257800" cy="1905000"/>
          </a:xfrm>
          <a:prstGeom prst="cloud">
            <a:avLst/>
          </a:prstGeom>
          <a:solidFill>
            <a:schemeClr val="bg1"/>
          </a:solidFill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kumimoji="1" lang="ja-JP" altLang="en-US" sz="2800" dirty="0" smtClean="0">
                <a:ln>
                  <a:solidFill>
                    <a:schemeClr val="accent1"/>
                  </a:solidFill>
                </a:ln>
                <a:solidFill>
                  <a:schemeClr val="accent1"/>
                </a:solidFill>
              </a:rPr>
              <a:t>子どもが来場目的に影響を与えている例</a:t>
            </a:r>
            <a:endParaRPr kumimoji="1" lang="ja-JP" altLang="en-US" sz="2800" dirty="0">
              <a:ln>
                <a:solidFill>
                  <a:schemeClr val="accent1"/>
                </a:solidFill>
              </a:ln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248507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982775" y="1412776"/>
            <a:ext cx="7623639" cy="4709359"/>
          </a:xfrm>
        </p:spPr>
        <p:txBody>
          <a:bodyPr/>
          <a:lstStyle/>
          <a:p>
            <a:pPr marL="0" indent="0" algn="ctr">
              <a:buNone/>
            </a:pPr>
            <a:r>
              <a:rPr lang="ja-JP" altLang="ja-JP" dirty="0"/>
              <a:t>　</a:t>
            </a:r>
            <a:endParaRPr lang="en-US" altLang="ja-JP" dirty="0" smtClean="0"/>
          </a:p>
          <a:p>
            <a:pPr marL="0" indent="0" algn="ctr">
              <a:buNone/>
            </a:pPr>
            <a:endParaRPr lang="en-US" altLang="ja-JP" dirty="0" smtClean="0"/>
          </a:p>
          <a:p>
            <a:pPr marL="0" indent="0" algn="ctr">
              <a:buNone/>
            </a:pPr>
            <a:r>
              <a:rPr lang="ja-JP" altLang="en-US" dirty="0" smtClean="0"/>
              <a:t>都市</a:t>
            </a:r>
            <a:r>
              <a:rPr lang="ja-JP" altLang="en-US" dirty="0"/>
              <a:t>と一体化した重要な交通結節点</a:t>
            </a:r>
            <a:endParaRPr lang="en-US" altLang="ja-JP" dirty="0"/>
          </a:p>
          <a:p>
            <a:pPr marL="0" indent="0" algn="ctr">
              <a:buNone/>
            </a:pPr>
            <a:r>
              <a:rPr lang="ja-JP" altLang="en-US" u="sng" dirty="0" smtClean="0"/>
              <a:t>賑わって</a:t>
            </a:r>
            <a:r>
              <a:rPr lang="ja-JP" altLang="en-US" u="sng" dirty="0"/>
              <a:t>ないと感じてしまう</a:t>
            </a:r>
            <a:r>
              <a:rPr lang="en-US" altLang="ja-JP" u="sng" dirty="0" smtClean="0"/>
              <a:t>…</a:t>
            </a:r>
          </a:p>
          <a:p>
            <a:pPr algn="ctr">
              <a:buNone/>
            </a:pPr>
            <a:r>
              <a:rPr lang="ja-JP" altLang="en-US" sz="4400" dirty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</a:rPr>
              <a:t>もっと賑わいが欲しい！</a:t>
            </a:r>
            <a:endParaRPr lang="en-US" altLang="ja-JP" sz="4000" dirty="0">
              <a:ln>
                <a:solidFill>
                  <a:srgbClr val="FF6600"/>
                </a:solidFill>
              </a:ln>
              <a:solidFill>
                <a:srgbClr val="FF6600"/>
              </a:solidFill>
            </a:endParaRPr>
          </a:p>
          <a:p>
            <a:pPr algn="ctr">
              <a:buNone/>
            </a:pPr>
            <a:r>
              <a:rPr lang="en-US" altLang="ja-JP" sz="2800" dirty="0"/>
              <a:t>↓</a:t>
            </a:r>
          </a:p>
          <a:p>
            <a:pPr algn="ctr">
              <a:buNone/>
            </a:pPr>
            <a:r>
              <a:rPr lang="ja-JP" altLang="en-US" dirty="0"/>
              <a:t>賑わい＝人がいること？</a:t>
            </a:r>
            <a:endParaRPr lang="en-US" altLang="ja-JP" dirty="0"/>
          </a:p>
          <a:p>
            <a:pPr marL="0" indent="0" algn="ctr">
              <a:buNone/>
            </a:pPr>
            <a:endParaRPr lang="en-US" altLang="ja-JP" u="sng" dirty="0"/>
          </a:p>
          <a:p>
            <a:pPr marL="0" indent="0">
              <a:buNone/>
            </a:pP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4294967295"/>
          </p:nvPr>
        </p:nvSpPr>
        <p:spPr>
          <a:xfrm>
            <a:off x="8748464" y="6356176"/>
            <a:ext cx="1905000" cy="457200"/>
          </a:xfrm>
          <a:prstGeom prst="rect">
            <a:avLst/>
          </a:prstGeom>
        </p:spPr>
        <p:txBody>
          <a:bodyPr/>
          <a:lstStyle/>
          <a:p>
            <a:fld id="{C4BDA102-C621-4862-82DA-6844FEBF2C5E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z="4400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</a:rPr>
              <a:t>センター地区</a:t>
            </a:r>
            <a:endParaRPr kumimoji="1" lang="ja-JP" altLang="en-US" sz="4400" dirty="0">
              <a:ln>
                <a:solidFill>
                  <a:srgbClr val="FF6600"/>
                </a:solidFill>
              </a:ln>
              <a:solidFill>
                <a:srgbClr val="FF6600"/>
              </a:solidFill>
            </a:endParaRPr>
          </a:p>
        </p:txBody>
      </p:sp>
      <p:sp>
        <p:nvSpPr>
          <p:cNvPr id="2" name="角丸四角形 1"/>
          <p:cNvSpPr/>
          <p:nvPr/>
        </p:nvSpPr>
        <p:spPr>
          <a:xfrm>
            <a:off x="2285635" y="1484784"/>
            <a:ext cx="5112568" cy="964158"/>
          </a:xfrm>
          <a:prstGeom prst="roundRect">
            <a:avLst/>
          </a:prstGeom>
          <a:solidFill>
            <a:schemeClr val="accent1"/>
          </a:solidFill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b="1" dirty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ペデストリアンデッキ</a:t>
            </a:r>
            <a:endParaRPr lang="en-US" altLang="ja-JP" sz="4000" b="1" dirty="0">
              <a:ln w="18000">
                <a:solidFill>
                  <a:schemeClr val="bg1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円/楕円 6"/>
          <p:cNvSpPr/>
          <p:nvPr/>
        </p:nvSpPr>
        <p:spPr>
          <a:xfrm>
            <a:off x="1055888" y="4653136"/>
            <a:ext cx="7239000" cy="1885172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None/>
            </a:pPr>
            <a:r>
              <a:rPr lang="ja-JP" altLang="en-US" sz="3200" dirty="0" smtClean="0"/>
              <a:t>本当につくばセンター地区に人はいないのか</a:t>
            </a:r>
            <a:endParaRPr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002390019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z="4400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</a:rPr>
              <a:t>調査実施：ヒアリング</a:t>
            </a:r>
            <a:endParaRPr lang="ja-JP" altLang="en-US" sz="4400" dirty="0">
              <a:ln>
                <a:solidFill>
                  <a:srgbClr val="FF6600"/>
                </a:solidFill>
              </a:ln>
              <a:solidFill>
                <a:srgbClr val="FF6600"/>
              </a:solidFill>
            </a:endParaRP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76400"/>
            <a:ext cx="7623639" cy="4423594"/>
          </a:xfrm>
        </p:spPr>
        <p:txBody>
          <a:bodyPr/>
          <a:lstStyle/>
          <a:p>
            <a:pPr marL="0" indent="0">
              <a:buNone/>
            </a:pPr>
            <a:r>
              <a:rPr lang="ja-JP" altLang="en-US" dirty="0" smtClean="0"/>
              <a:t>調査日：</a:t>
            </a:r>
            <a:r>
              <a:rPr lang="en-US" altLang="ja-JP" dirty="0" smtClean="0"/>
              <a:t>5</a:t>
            </a:r>
            <a:r>
              <a:rPr lang="ja-JP" altLang="en-US" dirty="0" smtClean="0"/>
              <a:t>月</a:t>
            </a:r>
            <a:r>
              <a:rPr lang="en-US" altLang="ja-JP" dirty="0" smtClean="0"/>
              <a:t>12</a:t>
            </a:r>
            <a:r>
              <a:rPr lang="ja-JP" altLang="en-US" dirty="0" smtClean="0"/>
              <a:t>日</a:t>
            </a:r>
            <a:endParaRPr lang="en-US" altLang="ja-JP" dirty="0" smtClean="0"/>
          </a:p>
          <a:p>
            <a:pPr marL="0" indent="0">
              <a:buNone/>
            </a:pPr>
            <a:r>
              <a:rPr lang="ja-JP" altLang="en-US" dirty="0" smtClean="0"/>
              <a:t>調査対象：つくばフェス出店者</a:t>
            </a:r>
            <a:endParaRPr lang="en-US" altLang="ja-JP" dirty="0" smtClean="0"/>
          </a:p>
          <a:p>
            <a:pPr marL="0" indent="0">
              <a:buNone/>
            </a:pPr>
            <a:r>
              <a:rPr lang="ja-JP" altLang="en-US" dirty="0" smtClean="0"/>
              <a:t>調査店数：</a:t>
            </a:r>
            <a:r>
              <a:rPr lang="en-US" altLang="ja-JP" dirty="0" smtClean="0"/>
              <a:t>15</a:t>
            </a:r>
            <a:r>
              <a:rPr lang="ja-JP" altLang="en-US" dirty="0" smtClean="0"/>
              <a:t>店舗</a:t>
            </a:r>
            <a:endParaRPr lang="en-US" altLang="ja-JP" dirty="0" smtClean="0"/>
          </a:p>
          <a:p>
            <a:pPr marL="0" indent="0">
              <a:buNone/>
            </a:pPr>
            <a:r>
              <a:rPr lang="ja-JP" altLang="en-US" dirty="0" smtClean="0"/>
              <a:t>調査内容：</a:t>
            </a:r>
            <a:endParaRPr lang="en-US" altLang="ja-JP" dirty="0" smtClean="0"/>
          </a:p>
          <a:p>
            <a:pPr marL="0" indent="0">
              <a:buNone/>
            </a:pPr>
            <a:r>
              <a:rPr lang="ja-JP" altLang="ja-JP" dirty="0" smtClean="0"/>
              <a:t>　</a:t>
            </a:r>
            <a:r>
              <a:rPr lang="ja-JP" altLang="en-US" dirty="0" smtClean="0"/>
              <a:t>　つくばフェス参加動機</a:t>
            </a:r>
            <a:endParaRPr lang="en-US" altLang="ja-JP" dirty="0" smtClean="0"/>
          </a:p>
          <a:p>
            <a:pPr marL="0" indent="0">
              <a:buNone/>
            </a:pPr>
            <a:r>
              <a:rPr lang="ja-JP" altLang="ja-JP" dirty="0" smtClean="0"/>
              <a:t>　</a:t>
            </a:r>
            <a:r>
              <a:rPr lang="ja-JP" altLang="en-US" dirty="0" smtClean="0"/>
              <a:t>　普段の活動内容・拠点</a:t>
            </a:r>
            <a:endParaRPr lang="en-US" altLang="ja-JP" dirty="0" smtClean="0"/>
          </a:p>
          <a:p>
            <a:pPr marL="0" indent="0">
              <a:buNone/>
            </a:pPr>
            <a:r>
              <a:rPr lang="ja-JP" altLang="ja-JP" dirty="0" smtClean="0"/>
              <a:t>　</a:t>
            </a:r>
            <a:r>
              <a:rPr lang="ja-JP" altLang="en-US" dirty="0" smtClean="0"/>
              <a:t>　出店可能頻度　</a:t>
            </a:r>
            <a:endParaRPr lang="en-US" altLang="ja-JP" dirty="0" smtClean="0"/>
          </a:p>
          <a:p>
            <a:endParaRPr lang="ja-JP" altLang="en-US" dirty="0"/>
          </a:p>
        </p:txBody>
      </p:sp>
      <p:pic>
        <p:nvPicPr>
          <p:cNvPr id="5" name="図 4" descr="IMG_268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3505200"/>
            <a:ext cx="4224469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018255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z="4400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</a:rPr>
              <a:t>調査結果</a:t>
            </a:r>
            <a:endParaRPr kumimoji="1" lang="ja-JP" altLang="en-US" sz="4400" dirty="0">
              <a:ln>
                <a:solidFill>
                  <a:srgbClr val="FF6600"/>
                </a:solidFill>
              </a:ln>
              <a:solidFill>
                <a:srgbClr val="FF6600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982775" y="1698541"/>
            <a:ext cx="7045609" cy="4423594"/>
          </a:xfrm>
        </p:spPr>
        <p:txBody>
          <a:bodyPr/>
          <a:lstStyle/>
          <a:p>
            <a:pPr marL="285581" indent="0">
              <a:buNone/>
            </a:pPr>
            <a:r>
              <a:rPr kumimoji="1" lang="ja-JP" altLang="en-US" dirty="0" smtClean="0">
                <a:solidFill>
                  <a:schemeClr val="accent5"/>
                </a:solidFill>
              </a:rPr>
              <a:t>店舗場所：</a:t>
            </a:r>
            <a:r>
              <a:rPr kumimoji="1" lang="ja-JP" altLang="en-US" dirty="0" smtClean="0"/>
              <a:t>広場</a:t>
            </a:r>
            <a:endParaRPr kumimoji="1" lang="en-US" altLang="ja-JP" dirty="0" smtClean="0"/>
          </a:p>
          <a:p>
            <a:pPr marL="285581" indent="0">
              <a:buNone/>
            </a:pPr>
            <a:r>
              <a:rPr lang="ja-JP" altLang="en-US" dirty="0" smtClean="0">
                <a:solidFill>
                  <a:schemeClr val="accent5"/>
                </a:solidFill>
              </a:rPr>
              <a:t>店舗名：</a:t>
            </a:r>
            <a:r>
              <a:rPr lang="ja-JP" altLang="en-US" dirty="0" smtClean="0"/>
              <a:t>オークラ　ホテル</a:t>
            </a:r>
            <a:endParaRPr lang="en-US" altLang="ja-JP" dirty="0" smtClean="0"/>
          </a:p>
          <a:p>
            <a:pPr marL="285581" indent="0">
              <a:buNone/>
            </a:pPr>
            <a:r>
              <a:rPr lang="ja-JP" altLang="en-US" dirty="0" smtClean="0">
                <a:solidFill>
                  <a:schemeClr val="accent5"/>
                </a:solidFill>
              </a:rPr>
              <a:t>参加するきかっけ：</a:t>
            </a:r>
            <a:r>
              <a:rPr lang="ja-JP" altLang="en-US" dirty="0" smtClean="0"/>
              <a:t>地域間交流のため</a:t>
            </a:r>
            <a:endParaRPr lang="en-US" altLang="ja-JP" dirty="0" smtClean="0"/>
          </a:p>
          <a:p>
            <a:pPr marL="285581" indent="0">
              <a:buNone/>
            </a:pPr>
            <a:r>
              <a:rPr lang="ja-JP" altLang="en-US" dirty="0" smtClean="0">
                <a:solidFill>
                  <a:schemeClr val="accent5"/>
                </a:solidFill>
              </a:rPr>
              <a:t>普段の活動拠点：</a:t>
            </a:r>
            <a:r>
              <a:rPr lang="ja-JP" altLang="en-US" dirty="0" smtClean="0"/>
              <a:t>つくばセンタービル</a:t>
            </a:r>
            <a:endParaRPr lang="en-US" altLang="ja-JP" dirty="0" smtClean="0"/>
          </a:p>
          <a:p>
            <a:pPr marL="285581" indent="0">
              <a:buNone/>
            </a:pPr>
            <a:r>
              <a:rPr lang="ja-JP" altLang="en-US" dirty="0" smtClean="0">
                <a:solidFill>
                  <a:schemeClr val="accent5"/>
                </a:solidFill>
              </a:rPr>
              <a:t>フェスに参加したい頻度：</a:t>
            </a:r>
            <a:r>
              <a:rPr lang="ja-JP" altLang="en-US" dirty="0" smtClean="0"/>
              <a:t>三ヶ月一回</a:t>
            </a:r>
            <a:endParaRPr lang="en-US" altLang="ja-JP" dirty="0" smtClean="0"/>
          </a:p>
          <a:p>
            <a:pPr marL="285581" indent="0">
              <a:buNone/>
            </a:pPr>
            <a:r>
              <a:rPr lang="ja-JP" altLang="en-US" dirty="0" smtClean="0"/>
              <a:t>　もし地域貢献イベントが開かれたら</a:t>
            </a:r>
            <a:endParaRPr lang="en-US" altLang="ja-JP" dirty="0" smtClean="0"/>
          </a:p>
          <a:p>
            <a:pPr marL="285581" indent="0">
              <a:buNone/>
            </a:pPr>
            <a:r>
              <a:rPr lang="ja-JP" altLang="en-US" dirty="0"/>
              <a:t>　</a:t>
            </a:r>
            <a:r>
              <a:rPr lang="ja-JP" altLang="en-US" dirty="0" smtClean="0"/>
              <a:t>増やすことが可能</a:t>
            </a:r>
            <a:endParaRPr lang="en-US" altLang="ja-JP" dirty="0" smtClean="0"/>
          </a:p>
          <a:p>
            <a:endParaRPr lang="en-US" altLang="ja-JP" dirty="0" smtClean="0"/>
          </a:p>
          <a:p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584584351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graphicFrame>
        <p:nvGraphicFramePr>
          <p:cNvPr id="6" name="コンテンツ プレースホルダー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1745321"/>
              </p:ext>
            </p:extLst>
          </p:nvPr>
        </p:nvGraphicFramePr>
        <p:xfrm>
          <a:off x="467544" y="1916832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37279496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4294967295"/>
          </p:nvPr>
        </p:nvSpPr>
        <p:spPr>
          <a:xfrm>
            <a:off x="8643664" y="6324600"/>
            <a:ext cx="1905000" cy="457200"/>
          </a:xfrm>
          <a:prstGeom prst="rect">
            <a:avLst/>
          </a:prstGeom>
        </p:spPr>
        <p:txBody>
          <a:bodyPr/>
          <a:lstStyle/>
          <a:p>
            <a:fld id="{C4BDA102-C621-4862-82DA-6844FEBF2C5E}" type="slidenum">
              <a:rPr kumimoji="1" lang="ja-JP" altLang="en-US" smtClean="0"/>
              <a:pPr/>
              <a:t>43</a:t>
            </a:fld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475656" y="24208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 dirty="0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>
          <a:xfrm>
            <a:off x="990600" y="228600"/>
            <a:ext cx="8013389" cy="1238204"/>
          </a:xfrm>
        </p:spPr>
        <p:txBody>
          <a:bodyPr/>
          <a:lstStyle/>
          <a:p>
            <a:r>
              <a:rPr lang="ja-JP" altLang="en-US" sz="4400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</a:rPr>
              <a:t>今後の予定</a:t>
            </a:r>
            <a:endParaRPr kumimoji="1" lang="ja-JP" altLang="en-US" sz="4400" dirty="0">
              <a:ln>
                <a:solidFill>
                  <a:srgbClr val="FF6600"/>
                </a:solidFill>
              </a:ln>
              <a:solidFill>
                <a:srgbClr val="FF6600"/>
              </a:solidFill>
            </a:endParaRPr>
          </a:p>
        </p:txBody>
      </p:sp>
      <p:sp>
        <p:nvSpPr>
          <p:cNvPr id="7" name="円/楕円 6"/>
          <p:cNvSpPr/>
          <p:nvPr/>
        </p:nvSpPr>
        <p:spPr>
          <a:xfrm>
            <a:off x="685800" y="1332384"/>
            <a:ext cx="7776864" cy="1944216"/>
          </a:xfrm>
          <a:prstGeom prst="ellipse">
            <a:avLst/>
          </a:prstGeom>
          <a:solidFill>
            <a:schemeClr val="accent4">
              <a:lumMod val="75000"/>
            </a:schemeClr>
          </a:solidFill>
          <a:ln w="57150" cmpd="thinThick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2800" dirty="0">
                <a:solidFill>
                  <a:schemeClr val="bg1"/>
                </a:solidFill>
              </a:rPr>
              <a:t>・お店の出店</a:t>
            </a:r>
            <a:r>
              <a:rPr lang="ja-JP" altLang="en-US" sz="2800" dirty="0" smtClean="0">
                <a:solidFill>
                  <a:schemeClr val="bg1"/>
                </a:solidFill>
              </a:rPr>
              <a:t>可能性，客</a:t>
            </a:r>
            <a:r>
              <a:rPr lang="ja-JP" altLang="en-US" sz="2800" dirty="0">
                <a:solidFill>
                  <a:schemeClr val="bg1"/>
                </a:solidFill>
              </a:rPr>
              <a:t>のニーズの</a:t>
            </a:r>
            <a:r>
              <a:rPr lang="ja-JP" altLang="en-US" sz="2800" dirty="0" smtClean="0">
                <a:solidFill>
                  <a:schemeClr val="bg1"/>
                </a:solidFill>
              </a:rPr>
              <a:t>マッチング</a:t>
            </a:r>
            <a:endParaRPr lang="en-US" altLang="ja-JP" sz="2800" dirty="0">
              <a:solidFill>
                <a:schemeClr val="bg1"/>
              </a:solidFill>
            </a:endParaRPr>
          </a:p>
          <a:p>
            <a:pPr algn="ctr"/>
            <a:r>
              <a:rPr lang="ja-JP" altLang="en-US" sz="2800" dirty="0">
                <a:solidFill>
                  <a:schemeClr val="bg1"/>
                </a:solidFill>
              </a:rPr>
              <a:t>・客と店そしてつくば市の掛け橋</a:t>
            </a:r>
          </a:p>
        </p:txBody>
      </p:sp>
      <p:sp>
        <p:nvSpPr>
          <p:cNvPr id="9" name="上矢印吹き出し 8"/>
          <p:cNvSpPr/>
          <p:nvPr/>
        </p:nvSpPr>
        <p:spPr>
          <a:xfrm>
            <a:off x="497532" y="3270403"/>
            <a:ext cx="8153400" cy="3276600"/>
          </a:xfrm>
          <a:prstGeom prst="upArrowCallout">
            <a:avLst>
              <a:gd name="adj1" fmla="val 22793"/>
              <a:gd name="adj2" fmla="val 23779"/>
              <a:gd name="adj3" fmla="val 13567"/>
              <a:gd name="adj4" fmla="val 82143"/>
            </a:avLst>
          </a:prstGeom>
          <a:solidFill>
            <a:schemeClr val="accent1"/>
          </a:solidFill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ja-JP" altLang="en-US" sz="3200" dirty="0" smtClean="0">
                <a:solidFill>
                  <a:schemeClr val="bg1"/>
                </a:solidFill>
              </a:rPr>
              <a:t>・つくばフェスのアンケート分析</a:t>
            </a:r>
            <a:r>
              <a:rPr lang="en-US" altLang="ja-JP" sz="3200" dirty="0" smtClean="0">
                <a:solidFill>
                  <a:schemeClr val="bg1"/>
                </a:solidFill>
              </a:rPr>
              <a:t/>
            </a:r>
            <a:br>
              <a:rPr lang="en-US" altLang="ja-JP" sz="3200" dirty="0" smtClean="0">
                <a:solidFill>
                  <a:schemeClr val="bg1"/>
                </a:solidFill>
              </a:rPr>
            </a:br>
            <a:r>
              <a:rPr lang="ja-JP" altLang="en-US" sz="3200" dirty="0" smtClean="0">
                <a:solidFill>
                  <a:schemeClr val="bg1"/>
                </a:solidFill>
              </a:rPr>
              <a:t>・出店候補店へのヒアリング</a:t>
            </a:r>
            <a:r>
              <a:rPr lang="en-US" altLang="ja-JP" sz="3200" dirty="0" smtClean="0">
                <a:solidFill>
                  <a:schemeClr val="bg1"/>
                </a:solidFill>
              </a:rPr>
              <a:t/>
            </a:r>
            <a:br>
              <a:rPr lang="en-US" altLang="ja-JP" sz="3200" dirty="0" smtClean="0">
                <a:solidFill>
                  <a:schemeClr val="bg1"/>
                </a:solidFill>
              </a:rPr>
            </a:br>
            <a:r>
              <a:rPr lang="ja-JP" altLang="en-US" sz="3200" dirty="0" smtClean="0">
                <a:solidFill>
                  <a:schemeClr val="bg1"/>
                </a:solidFill>
              </a:rPr>
              <a:t>・イベント開催と制度上の問題との兼ね合い</a:t>
            </a:r>
            <a:r>
              <a:rPr lang="en-US" altLang="ja-JP" sz="3200" dirty="0" smtClean="0">
                <a:solidFill>
                  <a:schemeClr val="bg1"/>
                </a:solidFill>
              </a:rPr>
              <a:t/>
            </a:r>
            <a:br>
              <a:rPr lang="en-US" altLang="ja-JP" sz="3200" dirty="0" smtClean="0">
                <a:solidFill>
                  <a:schemeClr val="bg1"/>
                </a:solidFill>
              </a:rPr>
            </a:br>
            <a:r>
              <a:rPr lang="ja-JP" altLang="en-US" sz="3200" dirty="0" smtClean="0">
                <a:solidFill>
                  <a:schemeClr val="bg1"/>
                </a:solidFill>
              </a:rPr>
              <a:t>・新たに人気が出るイベントの提案</a:t>
            </a:r>
            <a:endParaRPr kumimoji="1" lang="ja-JP" altLang="en-US" sz="3200" dirty="0">
              <a:ln>
                <a:solidFill>
                  <a:srgbClr val="FF0000"/>
                </a:solidFill>
              </a:ln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764323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z="4400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</a:rPr>
              <a:t>参考文献</a:t>
            </a:r>
            <a:endParaRPr kumimoji="1" lang="ja-JP" altLang="en-US" sz="4400" dirty="0">
              <a:ln>
                <a:solidFill>
                  <a:srgbClr val="FF6600"/>
                </a:solidFill>
              </a:ln>
              <a:solidFill>
                <a:srgbClr val="FF6600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83568" y="1484784"/>
            <a:ext cx="8229600" cy="504056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ja-JP" altLang="en-US" sz="2800" b="1" dirty="0" smtClean="0"/>
              <a:t>第２回</a:t>
            </a:r>
            <a:r>
              <a:rPr lang="ja-JP" altLang="en-US" sz="2800" b="1" dirty="0"/>
              <a:t>つくば市公共空間活用検討委員会　平成</a:t>
            </a:r>
            <a:r>
              <a:rPr lang="en-US" altLang="ja-JP" sz="2800" b="1" dirty="0"/>
              <a:t>23</a:t>
            </a:r>
            <a:r>
              <a:rPr lang="ja-JP" altLang="en-US" sz="2800" b="1" dirty="0"/>
              <a:t>年</a:t>
            </a:r>
            <a:r>
              <a:rPr lang="en-US" altLang="ja-JP" sz="2800" b="1" dirty="0"/>
              <a:t>1</a:t>
            </a:r>
            <a:r>
              <a:rPr lang="ja-JP" altLang="en-US" sz="2800" b="1" dirty="0"/>
              <a:t>月</a:t>
            </a:r>
            <a:r>
              <a:rPr lang="en-US" altLang="ja-JP" sz="2800" b="1" dirty="0"/>
              <a:t>18</a:t>
            </a:r>
            <a:r>
              <a:rPr lang="ja-JP" altLang="en-US" sz="2800" b="1" dirty="0"/>
              <a:t>日（水）会議資料</a:t>
            </a:r>
            <a:endParaRPr lang="en-US" altLang="ja-JP" sz="2800" b="1" dirty="0"/>
          </a:p>
          <a:p>
            <a:pPr marL="0" indent="0">
              <a:buNone/>
            </a:pPr>
            <a:r>
              <a:rPr lang="ja-JP" altLang="en-US" sz="2800" b="1" dirty="0" smtClean="0"/>
              <a:t>第３回</a:t>
            </a:r>
            <a:r>
              <a:rPr lang="ja-JP" altLang="en-US" sz="2800" b="1" dirty="0"/>
              <a:t>つくば市公共空間活用検討委員会　平成</a:t>
            </a:r>
            <a:r>
              <a:rPr lang="en-US" altLang="ja-JP" sz="2800" b="1" dirty="0"/>
              <a:t>24</a:t>
            </a:r>
            <a:r>
              <a:rPr lang="ja-JP" altLang="en-US" sz="2800" b="1" dirty="0"/>
              <a:t>年</a:t>
            </a:r>
            <a:r>
              <a:rPr lang="en-US" altLang="ja-JP" sz="2800" b="1" dirty="0"/>
              <a:t>3</a:t>
            </a:r>
            <a:r>
              <a:rPr lang="ja-JP" altLang="en-US" sz="2800" b="1" dirty="0"/>
              <a:t>月</a:t>
            </a:r>
            <a:r>
              <a:rPr lang="en-US" altLang="ja-JP" sz="2800" b="1" dirty="0"/>
              <a:t>14</a:t>
            </a:r>
            <a:r>
              <a:rPr lang="ja-JP" altLang="en-US" sz="2800" b="1" dirty="0"/>
              <a:t>日（水）会議資料</a:t>
            </a:r>
            <a:endParaRPr lang="en-US" altLang="ja-JP" sz="2800" b="1" dirty="0"/>
          </a:p>
          <a:p>
            <a:pPr marL="0" indent="0">
              <a:buNone/>
            </a:pPr>
            <a:r>
              <a:rPr lang="ja-JP" altLang="en-US" sz="2800" b="1" dirty="0"/>
              <a:t>つくば市ホームページ</a:t>
            </a:r>
            <a:endParaRPr lang="en-US" altLang="ja-JP" sz="2800" b="1" dirty="0"/>
          </a:p>
          <a:p>
            <a:pPr marL="0" indent="0">
              <a:buNone/>
            </a:pPr>
            <a:r>
              <a:rPr lang="en-US" altLang="ja-JP" sz="2800" b="1" dirty="0">
                <a:hlinkClick r:id="rId2"/>
              </a:rPr>
              <a:t>http://www.city.tsukuba.ibaraki.jp/</a:t>
            </a:r>
            <a:endParaRPr lang="en-US" altLang="ja-JP" sz="2800" b="1" dirty="0"/>
          </a:p>
          <a:p>
            <a:pPr marL="0" indent="0">
              <a:buNone/>
            </a:pPr>
            <a:r>
              <a:rPr lang="ja-JP" altLang="en-US" sz="2800" b="1" dirty="0"/>
              <a:t>伊丹オトラクホームページ</a:t>
            </a:r>
            <a:endParaRPr lang="en-US" altLang="ja-JP" sz="2800" b="1" dirty="0"/>
          </a:p>
          <a:p>
            <a:pPr marL="0" indent="0">
              <a:buNone/>
            </a:pPr>
            <a:r>
              <a:rPr lang="en-US" altLang="ja-JP" sz="2800" b="1" dirty="0">
                <a:hlinkClick r:id="rId3"/>
              </a:rPr>
              <a:t>http://hccweb1.bai.ne.jp/itamihall/event/otoraku/otoraku.html</a:t>
            </a:r>
            <a:endParaRPr lang="en-US" altLang="ja-JP" sz="2800" b="1" dirty="0"/>
          </a:p>
          <a:p>
            <a:pPr marL="0" indent="0">
              <a:buNone/>
            </a:pPr>
            <a:r>
              <a:rPr lang="ja-JP" altLang="en-US" sz="2800" b="1" dirty="0"/>
              <a:t>すみだストリートジャズフェスティバルホームページ</a:t>
            </a:r>
            <a:endParaRPr lang="en-US" altLang="ja-JP" sz="2800" b="1" dirty="0"/>
          </a:p>
          <a:p>
            <a:pPr marL="0" indent="0">
              <a:buNone/>
            </a:pPr>
            <a:r>
              <a:rPr lang="en-US" altLang="ja-JP" sz="2800" u="sng" dirty="0">
                <a:hlinkClick r:id="rId4"/>
              </a:rPr>
              <a:t>http://sumida-jazz.jp/sj/about.php</a:t>
            </a:r>
            <a:endParaRPr lang="en-US" altLang="ja-JP" sz="2800" u="sng" dirty="0"/>
          </a:p>
          <a:p>
            <a:pPr marL="0" indent="0">
              <a:buNone/>
            </a:pPr>
            <a:r>
              <a:rPr lang="ja-JP" altLang="en-US" sz="2800" b="1" dirty="0"/>
              <a:t>大津ジャズフェスティバルホームページ</a:t>
            </a:r>
            <a:endParaRPr lang="en-US" altLang="ja-JP" sz="2800" b="1" dirty="0"/>
          </a:p>
          <a:p>
            <a:pPr marL="0" indent="0">
              <a:buNone/>
            </a:pPr>
            <a:r>
              <a:rPr lang="en-US" altLang="ja-JP" sz="2800" b="1" dirty="0">
                <a:hlinkClick r:id="rId5"/>
              </a:rPr>
              <a:t>http://jp.yamaha.com/services/otomachi/festival_report/111121_otsujazz/</a:t>
            </a:r>
            <a:endParaRPr lang="en-US" altLang="ja-JP" sz="2800" b="1" dirty="0"/>
          </a:p>
          <a:p>
            <a:pPr marL="0" indent="0">
              <a:buNone/>
            </a:pPr>
            <a:r>
              <a:rPr lang="ja-JP" altLang="en-US" sz="2800" b="1" dirty="0"/>
              <a:t>ひろめ市場ホームページ</a:t>
            </a:r>
            <a:endParaRPr lang="en-US" altLang="ja-JP" sz="2800" b="1" dirty="0"/>
          </a:p>
          <a:p>
            <a:pPr marL="0" indent="0">
              <a:buNone/>
            </a:pPr>
            <a:r>
              <a:rPr lang="en-US" altLang="ja-JP" sz="2800" u="sng" dirty="0">
                <a:hlinkClick r:id="rId6"/>
              </a:rPr>
              <a:t>http://www.hirome.co.jp/</a:t>
            </a:r>
            <a:endParaRPr lang="en-US" altLang="ja-JP" sz="2800" u="sng" dirty="0"/>
          </a:p>
          <a:p>
            <a:pPr marL="0" indent="0">
              <a:buNone/>
            </a:pPr>
            <a:r>
              <a:rPr lang="ja-JP" altLang="en-US" sz="2800" b="1" dirty="0"/>
              <a:t>みずほの村市場ホームページ</a:t>
            </a:r>
            <a:endParaRPr lang="en-US" altLang="ja-JP" sz="2800" b="1" dirty="0"/>
          </a:p>
          <a:p>
            <a:pPr marL="0" indent="0">
              <a:buNone/>
            </a:pPr>
            <a:r>
              <a:rPr lang="en-US" altLang="ja-JP" sz="2800" b="1" dirty="0">
                <a:hlinkClick r:id="rId7"/>
              </a:rPr>
              <a:t>http://mizuhonomuraichiba.com/</a:t>
            </a:r>
            <a:endParaRPr lang="en-US" altLang="ja-JP" sz="2800" b="1" dirty="0"/>
          </a:p>
          <a:p>
            <a:pPr marL="0" indent="0">
              <a:buNone/>
            </a:pPr>
            <a:r>
              <a:rPr lang="ja-JP" altLang="en-US" sz="2800" b="1" dirty="0"/>
              <a:t>つくば新聞</a:t>
            </a:r>
            <a:endParaRPr lang="en-US" altLang="ja-JP" sz="2800" b="1" dirty="0"/>
          </a:p>
          <a:p>
            <a:pPr marL="0" indent="0">
              <a:buNone/>
            </a:pPr>
            <a:r>
              <a:rPr lang="en-US" altLang="ja-JP" sz="2800" b="1" dirty="0">
                <a:hlinkClick r:id="rId8"/>
              </a:rPr>
              <a:t>http://www.city.kochi.kochi.jp/soshiki/39/hirome.html</a:t>
            </a:r>
            <a:endParaRPr lang="en-US" altLang="ja-JP" sz="2800" b="1" dirty="0"/>
          </a:p>
          <a:p>
            <a:pPr marL="0" indent="0">
              <a:buNone/>
            </a:pPr>
            <a:endParaRPr lang="en-US" altLang="ja-JP" sz="2800" b="1" dirty="0" smtClean="0"/>
          </a:p>
          <a:p>
            <a:pPr marL="0" indent="0">
              <a:buNone/>
            </a:pPr>
            <a:endParaRPr lang="en-US" altLang="ja-JP" sz="2800" b="1" dirty="0" smtClean="0"/>
          </a:p>
          <a:p>
            <a:pPr marL="0" indent="0">
              <a:buNone/>
            </a:pPr>
            <a:endParaRPr lang="en-US" altLang="ja-JP" sz="2800" b="1" dirty="0" smtClean="0"/>
          </a:p>
          <a:p>
            <a:pPr marL="0" indent="0">
              <a:buNone/>
            </a:pPr>
            <a:endParaRPr lang="en-US" altLang="ja-JP" sz="2800" b="1" dirty="0" smtClean="0"/>
          </a:p>
          <a:p>
            <a:pPr marL="0" indent="0">
              <a:buNone/>
            </a:pPr>
            <a:endParaRPr lang="en-US" altLang="ja-JP" sz="2800" b="1" dirty="0" smtClean="0"/>
          </a:p>
          <a:p>
            <a:pPr marL="0" indent="0">
              <a:buNone/>
            </a:pPr>
            <a:endParaRPr lang="ja-JP" altLang="en-US" sz="2800" b="1" dirty="0"/>
          </a:p>
          <a:p>
            <a:pPr marL="0" indent="0">
              <a:buNone/>
            </a:pPr>
            <a:endParaRPr kumimoji="1" lang="ja-JP" altLang="en-US" sz="2800" b="1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4294967295"/>
          </p:nvPr>
        </p:nvSpPr>
        <p:spPr>
          <a:xfrm>
            <a:off x="8643664" y="6324600"/>
            <a:ext cx="1905000" cy="457200"/>
          </a:xfrm>
          <a:prstGeom prst="rect">
            <a:avLst/>
          </a:prstGeom>
        </p:spPr>
        <p:txBody>
          <a:bodyPr/>
          <a:lstStyle/>
          <a:p>
            <a:fld id="{C4BDA102-C621-4862-82DA-6844FEBF2C5E}" type="slidenum">
              <a:rPr kumimoji="1" lang="ja-JP" altLang="en-US" smtClean="0"/>
              <a:pPr/>
              <a:t>44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59730649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3568" y="3068960"/>
            <a:ext cx="8013389" cy="1238204"/>
          </a:xfrm>
        </p:spPr>
        <p:txBody>
          <a:bodyPr/>
          <a:lstStyle/>
          <a:p>
            <a:r>
              <a:rPr kumimoji="1" lang="ja-JP" altLang="en-US" sz="4400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</a:rPr>
              <a:t>ご清聴ありがとうございました</a:t>
            </a:r>
            <a:endParaRPr kumimoji="1" lang="ja-JP" altLang="en-US" sz="4400" dirty="0">
              <a:ln>
                <a:solidFill>
                  <a:srgbClr val="FF6600"/>
                </a:solidFill>
              </a:ln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894710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" name="コンテンツ プレースホルダー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663" y="1845980"/>
            <a:ext cx="7623175" cy="4128065"/>
          </a:xfrm>
        </p:spPr>
      </p:pic>
    </p:spTree>
    <p:extLst>
      <p:ext uri="{BB962C8B-B14F-4D97-AF65-F5344CB8AC3E}">
        <p14:creationId xmlns:p14="http://schemas.microsoft.com/office/powerpoint/2010/main" val="4206406882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断面交通量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0"/>
            <a:ext cx="5484891" cy="6605584"/>
          </a:xfrm>
          <a:prstGeom prst="rect">
            <a:avLst/>
          </a:prstGeom>
        </p:spPr>
      </p:pic>
      <p:sp>
        <p:nvSpPr>
          <p:cNvPr id="4" name="スライド番号プレースホルダ 3"/>
          <p:cNvSpPr>
            <a:spLocks noGrp="1"/>
          </p:cNvSpPr>
          <p:nvPr>
            <p:ph type="sldNum" sz="quarter" idx="4294967295"/>
          </p:nvPr>
        </p:nvSpPr>
        <p:spPr>
          <a:xfrm>
            <a:off x="8715672" y="6356176"/>
            <a:ext cx="1905000" cy="457200"/>
          </a:xfrm>
          <a:prstGeom prst="rect">
            <a:avLst/>
          </a:prstGeom>
        </p:spPr>
        <p:txBody>
          <a:bodyPr/>
          <a:lstStyle/>
          <a:p>
            <a:fld id="{C4BDA102-C621-4862-82DA-6844FEBF2C5E}" type="slidenum">
              <a:rPr kumimoji="1" lang="ja-JP" altLang="en-US" smtClean="0"/>
              <a:pPr/>
              <a:t>5</a:t>
            </a:fld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6516216" y="2060848"/>
            <a:ext cx="2016224" cy="1296144"/>
          </a:xfrm>
          <a:prstGeom prst="rect">
            <a:avLst/>
          </a:prstGeom>
          <a:solidFill>
            <a:schemeClr val="bg1"/>
          </a:solidFill>
          <a:ln w="698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ja-JP" altLang="en-US" sz="3200" dirty="0" smtClean="0">
                <a:solidFill>
                  <a:srgbClr val="FF0000"/>
                </a:solidFill>
              </a:rPr>
              <a:t>休日：</a:t>
            </a:r>
            <a:endParaRPr kumimoji="1" lang="en-US" altLang="ja-JP" sz="3200" dirty="0" smtClean="0">
              <a:solidFill>
                <a:srgbClr val="FF0000"/>
              </a:solidFill>
            </a:endParaRPr>
          </a:p>
          <a:p>
            <a:r>
              <a:rPr lang="en-US" altLang="ja-JP" sz="3200" dirty="0" smtClean="0">
                <a:solidFill>
                  <a:schemeClr val="tx1"/>
                </a:solidFill>
              </a:rPr>
              <a:t>10877</a:t>
            </a:r>
            <a:r>
              <a:rPr lang="ja-JP" altLang="en-US" sz="3200" dirty="0" smtClean="0">
                <a:solidFill>
                  <a:schemeClr val="tx1"/>
                </a:solidFill>
              </a:rPr>
              <a:t>人</a:t>
            </a:r>
            <a:endParaRPr lang="en-US" altLang="ja-JP" sz="3200" dirty="0" smtClean="0">
              <a:solidFill>
                <a:schemeClr val="tx1"/>
              </a:solidFill>
            </a:endParaRPr>
          </a:p>
          <a:p>
            <a:endParaRPr lang="en-US" altLang="ja-JP" sz="3200" dirty="0" smtClean="0">
              <a:solidFill>
                <a:schemeClr val="tx1"/>
              </a:solidFill>
            </a:endParaRPr>
          </a:p>
          <a:p>
            <a:endParaRPr kumimoji="1" lang="en-US" altLang="ja-JP" sz="3200" dirty="0" smtClean="0">
              <a:solidFill>
                <a:schemeClr val="tx1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4427984" y="188640"/>
            <a:ext cx="4608512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 smtClean="0">
                <a:solidFill>
                  <a:schemeClr val="tx1"/>
                </a:solidFill>
              </a:rPr>
              <a:t>断面交通量（歩行者</a:t>
            </a:r>
            <a:r>
              <a:rPr lang="en-US" altLang="ja-JP" sz="2400" dirty="0" smtClean="0">
                <a:solidFill>
                  <a:schemeClr val="tx1"/>
                </a:solidFill>
              </a:rPr>
              <a:t>,</a:t>
            </a:r>
            <a:r>
              <a:rPr lang="ja-JP" altLang="en-US" sz="2400" dirty="0" smtClean="0">
                <a:solidFill>
                  <a:schemeClr val="tx1"/>
                </a:solidFill>
              </a:rPr>
              <a:t>自転車）</a:t>
            </a:r>
            <a:endParaRPr lang="en-US" altLang="ja-JP" sz="2400" dirty="0" smtClean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2400" dirty="0" smtClean="0">
                <a:solidFill>
                  <a:schemeClr val="tx1"/>
                </a:solidFill>
              </a:rPr>
              <a:t>12</a:t>
            </a:r>
            <a:r>
              <a:rPr kumimoji="1" lang="ja-JP" altLang="en-US" sz="2400" dirty="0" smtClean="0">
                <a:solidFill>
                  <a:schemeClr val="tx1"/>
                </a:solidFill>
              </a:rPr>
              <a:t>時間／平成</a:t>
            </a:r>
            <a:r>
              <a:rPr kumimoji="1" lang="en-US" altLang="ja-JP" sz="2400" dirty="0" smtClean="0">
                <a:solidFill>
                  <a:schemeClr val="tx1"/>
                </a:solidFill>
              </a:rPr>
              <a:t>23</a:t>
            </a:r>
            <a:r>
              <a:rPr kumimoji="1" lang="ja-JP" altLang="en-US" sz="2400" dirty="0" smtClean="0">
                <a:solidFill>
                  <a:schemeClr val="tx1"/>
                </a:solidFill>
              </a:rPr>
              <a:t>年</a:t>
            </a:r>
            <a:r>
              <a:rPr kumimoji="1" lang="en-US" altLang="ja-JP" sz="2400" dirty="0" smtClean="0">
                <a:solidFill>
                  <a:schemeClr val="tx1"/>
                </a:solidFill>
              </a:rPr>
              <a:t>10</a:t>
            </a:r>
            <a:r>
              <a:rPr kumimoji="1" lang="ja-JP" altLang="en-US" sz="2400" dirty="0" smtClean="0">
                <a:solidFill>
                  <a:schemeClr val="tx1"/>
                </a:solidFill>
              </a:rPr>
              <a:t>月</a:t>
            </a:r>
            <a:r>
              <a:rPr kumimoji="1" lang="en-US" altLang="ja-JP" sz="2400" dirty="0" smtClean="0">
                <a:solidFill>
                  <a:schemeClr val="tx1"/>
                </a:solidFill>
              </a:rPr>
              <a:t>29</a:t>
            </a:r>
            <a:r>
              <a:rPr kumimoji="1" lang="ja-JP" altLang="en-US" sz="2400" dirty="0" smtClean="0">
                <a:solidFill>
                  <a:schemeClr val="tx1"/>
                </a:solidFill>
              </a:rPr>
              <a:t>日（土）</a:t>
            </a:r>
            <a:endParaRPr kumimoji="1" lang="ja-JP" altLang="en-US" sz="2400" dirty="0">
              <a:solidFill>
                <a:schemeClr val="tx1"/>
              </a:solidFill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2699792" y="6582855"/>
            <a:ext cx="69985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 smtClean="0"/>
              <a:t>参考</a:t>
            </a:r>
            <a:r>
              <a:rPr kumimoji="1" lang="ja-JP" altLang="en-US" sz="1400" dirty="0" smtClean="0"/>
              <a:t>：第二回つくば市公共空間活用検討委員会</a:t>
            </a:r>
            <a:r>
              <a:rPr lang="ja-JP" altLang="en-US" sz="1400" dirty="0" smtClean="0"/>
              <a:t>平成</a:t>
            </a:r>
            <a:r>
              <a:rPr lang="en-US" altLang="ja-JP" sz="1400" dirty="0" smtClean="0"/>
              <a:t>23</a:t>
            </a:r>
            <a:r>
              <a:rPr lang="ja-JP" altLang="en-US" sz="1400" dirty="0" smtClean="0"/>
              <a:t>年</a:t>
            </a:r>
            <a:r>
              <a:rPr lang="en-US" altLang="ja-JP" sz="1400" dirty="0" smtClean="0"/>
              <a:t>1</a:t>
            </a:r>
            <a:r>
              <a:rPr lang="ja-JP" altLang="en-US" sz="1400" dirty="0" smtClean="0"/>
              <a:t>月</a:t>
            </a:r>
            <a:r>
              <a:rPr lang="en-US" altLang="ja-JP" sz="1400" dirty="0" smtClean="0"/>
              <a:t>18</a:t>
            </a:r>
            <a:r>
              <a:rPr lang="ja-JP" altLang="en-US" sz="1400" dirty="0" smtClean="0"/>
              <a:t>日（水）会議資料</a:t>
            </a:r>
            <a:endParaRPr kumimoji="1" lang="ja-JP" altLang="en-US" sz="1400" dirty="0"/>
          </a:p>
        </p:txBody>
      </p:sp>
      <p:sp>
        <p:nvSpPr>
          <p:cNvPr id="17" name="正方形/長方形 16"/>
          <p:cNvSpPr/>
          <p:nvPr/>
        </p:nvSpPr>
        <p:spPr>
          <a:xfrm>
            <a:off x="6588224" y="4221088"/>
            <a:ext cx="2016224" cy="1296144"/>
          </a:xfrm>
          <a:prstGeom prst="rect">
            <a:avLst/>
          </a:prstGeom>
          <a:solidFill>
            <a:schemeClr val="bg1"/>
          </a:solidFill>
          <a:ln w="698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ja-JP" altLang="en-US" sz="3200" dirty="0" smtClean="0">
                <a:solidFill>
                  <a:srgbClr val="FF0000"/>
                </a:solidFill>
              </a:rPr>
              <a:t>平日：</a:t>
            </a:r>
            <a:endParaRPr kumimoji="1" lang="en-US" altLang="ja-JP" sz="3200" dirty="0" smtClean="0">
              <a:solidFill>
                <a:srgbClr val="FF0000"/>
              </a:solidFill>
            </a:endParaRPr>
          </a:p>
          <a:p>
            <a:r>
              <a:rPr lang="en-US" altLang="ja-JP" sz="3200" dirty="0" smtClean="0">
                <a:solidFill>
                  <a:schemeClr val="tx1"/>
                </a:solidFill>
              </a:rPr>
              <a:t>6305</a:t>
            </a:r>
            <a:r>
              <a:rPr lang="ja-JP" altLang="en-US" sz="3200" dirty="0" smtClean="0">
                <a:solidFill>
                  <a:schemeClr val="tx1"/>
                </a:solidFill>
              </a:rPr>
              <a:t>人</a:t>
            </a:r>
            <a:endParaRPr lang="en-US" altLang="ja-JP" sz="3200" dirty="0" smtClean="0">
              <a:solidFill>
                <a:schemeClr val="tx1"/>
              </a:solidFill>
            </a:endParaRPr>
          </a:p>
          <a:p>
            <a:endParaRPr lang="en-US" altLang="ja-JP" sz="3200" dirty="0" smtClean="0">
              <a:solidFill>
                <a:schemeClr val="tx1"/>
              </a:solidFill>
            </a:endParaRPr>
          </a:p>
          <a:p>
            <a:endParaRPr kumimoji="1" lang="en-US" altLang="ja-JP" sz="3200" dirty="0" smtClean="0">
              <a:solidFill>
                <a:schemeClr val="tx1"/>
              </a:solidFill>
            </a:endParaRPr>
          </a:p>
        </p:txBody>
      </p:sp>
      <p:cxnSp>
        <p:nvCxnSpPr>
          <p:cNvPr id="19" name="直線矢印コネクタ 18"/>
          <p:cNvCxnSpPr/>
          <p:nvPr/>
        </p:nvCxnSpPr>
        <p:spPr bwMode="auto">
          <a:xfrm flipV="1">
            <a:off x="1619672" y="2780928"/>
            <a:ext cx="4752528" cy="1512168"/>
          </a:xfrm>
          <a:prstGeom prst="straightConnector1">
            <a:avLst/>
          </a:prstGeom>
          <a:solidFill>
            <a:schemeClr val="accent1"/>
          </a:solidFill>
          <a:ln w="508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695167967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graphicFrame>
        <p:nvGraphicFramePr>
          <p:cNvPr id="6" name="コンテンツ プレースホルダー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0656783"/>
              </p:ext>
            </p:extLst>
          </p:nvPr>
        </p:nvGraphicFramePr>
        <p:xfrm>
          <a:off x="413780" y="1924811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37279496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-1572" y="5661248"/>
            <a:ext cx="8928992" cy="172819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ja-JP" dirty="0"/>
          </a:p>
          <a:p>
            <a:pPr marL="0" indent="0">
              <a:buNone/>
            </a:pPr>
            <a:r>
              <a:rPr lang="ja-JP" altLang="en-US" sz="2400" dirty="0" smtClean="0"/>
              <a:t>　</a:t>
            </a:r>
            <a:r>
              <a:rPr lang="ja-JP" altLang="en-US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イベントがある時に，センター地区で人が集まって，賑わいがある</a:t>
            </a:r>
            <a:endParaRPr lang="en-US" altLang="ja-JP" sz="2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4294967295"/>
          </p:nvPr>
        </p:nvSpPr>
        <p:spPr>
          <a:xfrm>
            <a:off x="8676456" y="6165304"/>
            <a:ext cx="1905000" cy="457200"/>
          </a:xfrm>
          <a:prstGeom prst="rect">
            <a:avLst/>
          </a:prstGeom>
        </p:spPr>
        <p:txBody>
          <a:bodyPr/>
          <a:lstStyle/>
          <a:p>
            <a:fld id="{C4BDA102-C621-4862-82DA-6844FEBF2C5E}" type="slidenum">
              <a:rPr kumimoji="1" lang="ja-JP" altLang="en-US" smtClean="0"/>
              <a:pPr/>
              <a:t>7</a:t>
            </a:fld>
            <a:endParaRPr kumimoji="1" lang="ja-JP" altLang="en-US" dirty="0"/>
          </a:p>
        </p:txBody>
      </p:sp>
      <p:pic>
        <p:nvPicPr>
          <p:cNvPr id="6" name="図 5" descr="都市計画実習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044" y="1196752"/>
            <a:ext cx="7082599" cy="4680520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/>
        </p:nvSpPr>
        <p:spPr>
          <a:xfrm>
            <a:off x="3059832" y="404664"/>
            <a:ext cx="30957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b="1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</a:rPr>
              <a:t>まつりつくば</a:t>
            </a:r>
            <a:endParaRPr kumimoji="1" lang="ja-JP" altLang="en-US" sz="4400" b="1" dirty="0">
              <a:ln>
                <a:solidFill>
                  <a:srgbClr val="FF6600"/>
                </a:solidFill>
              </a:ln>
              <a:solidFill>
                <a:srgbClr val="FF6600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3884628" y="5850632"/>
            <a:ext cx="4724400" cy="381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 smtClean="0"/>
              <a:t> </a:t>
            </a:r>
            <a:r>
              <a:rPr lang="en-US" altLang="ja-JP" dirty="0" smtClean="0">
                <a:hlinkClick r:id="rId3"/>
              </a:rPr>
              <a:t>http://matsuritsukuba.jp/mt/?cat=4</a:t>
            </a:r>
            <a:r>
              <a:rPr lang="ja-JP" altLang="en-US" dirty="0" smtClean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58068249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z="4400" b="1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</a:rPr>
              <a:t>つくば市の祭りリスト</a:t>
            </a:r>
            <a:endParaRPr kumimoji="1" lang="ja-JP" altLang="en-US" sz="4400" b="1" dirty="0">
              <a:ln>
                <a:solidFill>
                  <a:srgbClr val="FF6600"/>
                </a:solidFill>
              </a:ln>
              <a:solidFill>
                <a:srgbClr val="FF6600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5040560"/>
          </a:xfrm>
        </p:spPr>
        <p:txBody>
          <a:bodyPr>
            <a:normAutofit fontScale="92500" lnSpcReduction="20000"/>
          </a:bodyPr>
          <a:lstStyle/>
          <a:p>
            <a:r>
              <a:rPr kumimoji="1" lang="ja-JP" altLang="en-US" dirty="0" smtClean="0"/>
              <a:t>まつりつくば</a:t>
            </a:r>
            <a:endParaRPr kumimoji="1" lang="en-US" altLang="ja-JP" dirty="0" smtClean="0"/>
          </a:p>
          <a:p>
            <a:r>
              <a:rPr lang="ja-JP" altLang="en-US" dirty="0" smtClean="0"/>
              <a:t>つくばフェスティバル</a:t>
            </a:r>
            <a:endParaRPr lang="en-US" altLang="ja-JP" dirty="0" smtClean="0"/>
          </a:p>
          <a:p>
            <a:r>
              <a:rPr lang="ja-JP" altLang="en-US" dirty="0" smtClean="0"/>
              <a:t>筑波山ガマ</a:t>
            </a:r>
            <a:r>
              <a:rPr kumimoji="1" lang="ja-JP" altLang="en-US" dirty="0" smtClean="0"/>
              <a:t>まつり</a:t>
            </a:r>
            <a:endParaRPr kumimoji="1" lang="en-US" altLang="ja-JP" dirty="0" smtClean="0"/>
          </a:p>
          <a:p>
            <a:r>
              <a:rPr lang="ja-JP" altLang="en-US" dirty="0" smtClean="0"/>
              <a:t>つくば物語</a:t>
            </a:r>
            <a:endParaRPr kumimoji="1" lang="en-US" altLang="ja-JP" dirty="0" smtClean="0"/>
          </a:p>
          <a:p>
            <a:r>
              <a:rPr lang="ja-JP" altLang="en-US" dirty="0" smtClean="0"/>
              <a:t>吾妻まつり</a:t>
            </a:r>
            <a:endParaRPr lang="en-US" altLang="ja-JP" dirty="0" smtClean="0"/>
          </a:p>
          <a:p>
            <a:r>
              <a:rPr lang="ja-JP" altLang="en-US" dirty="0" smtClean="0"/>
              <a:t>つくば産業フェア・農産物フェア</a:t>
            </a:r>
            <a:endParaRPr lang="en-US" altLang="ja-JP" dirty="0" smtClean="0"/>
          </a:p>
          <a:p>
            <a:r>
              <a:rPr lang="ja-JP" altLang="en-US" dirty="0" smtClean="0"/>
              <a:t>ランタンアート</a:t>
            </a:r>
            <a:endParaRPr lang="en-US" altLang="ja-JP" dirty="0" smtClean="0"/>
          </a:p>
          <a:p>
            <a:r>
              <a:rPr lang="ja-JP" altLang="en-US" dirty="0" smtClean="0"/>
              <a:t>ストリートサンデー </a:t>
            </a:r>
            <a:endParaRPr lang="en-US" altLang="ja-JP" dirty="0" smtClean="0"/>
          </a:p>
          <a:p>
            <a:pPr marL="0" indent="0">
              <a:buNone/>
            </a:pPr>
            <a:r>
              <a:rPr lang="ja-JP" altLang="en-US" dirty="0" smtClean="0"/>
              <a:t>　　　その他多数</a:t>
            </a:r>
            <a:endParaRPr lang="en-US" altLang="ja-JP" dirty="0"/>
          </a:p>
          <a:p>
            <a:pPr marL="0" indent="0" algn="r">
              <a:buNone/>
            </a:pPr>
            <a:r>
              <a:rPr lang="ja-JP" altLang="en-US" sz="2200" dirty="0" smtClean="0"/>
              <a:t>（つくば新聞，第一回つくば市公共空間活用検討委員会より）</a:t>
            </a:r>
            <a:endParaRPr lang="en-US" altLang="ja-JP" sz="220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4294967295"/>
          </p:nvPr>
        </p:nvSpPr>
        <p:spPr>
          <a:xfrm>
            <a:off x="8604448" y="6356176"/>
            <a:ext cx="1905000" cy="457200"/>
          </a:xfrm>
          <a:prstGeom prst="rect">
            <a:avLst/>
          </a:prstGeom>
        </p:spPr>
        <p:txBody>
          <a:bodyPr/>
          <a:lstStyle/>
          <a:p>
            <a:fld id="{C4BDA102-C621-4862-82DA-6844FEBF2C5E}" type="slidenum">
              <a:rPr kumimoji="1" lang="ja-JP" altLang="en-US" smtClean="0"/>
              <a:pPr/>
              <a:t>8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65764625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z="4400" b="1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</a:rPr>
              <a:t>賑わいって</a:t>
            </a:r>
            <a:r>
              <a:rPr lang="en-US" altLang="ja-JP" sz="4400" b="1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</a:rPr>
              <a:t>…??</a:t>
            </a:r>
            <a:endParaRPr lang="ja-JP" altLang="en-US" sz="4400" dirty="0">
              <a:ln>
                <a:solidFill>
                  <a:srgbClr val="FF6600"/>
                </a:solidFill>
              </a:ln>
              <a:solidFill>
                <a:srgbClr val="FF6600"/>
              </a:solidFill>
            </a:endParaRP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23528" y="2132856"/>
            <a:ext cx="7623639" cy="44235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ja-JP" altLang="en-US" u="sng" dirty="0" smtClean="0"/>
              <a:t>日常的風景</a:t>
            </a:r>
            <a:r>
              <a:rPr lang="en-US" altLang="ja-JP" u="sng" dirty="0" smtClean="0"/>
              <a:t>(</a:t>
            </a:r>
            <a:r>
              <a:rPr lang="ja-JP" altLang="en-US" u="sng" dirty="0" smtClean="0"/>
              <a:t>賑わっていると感じない）</a:t>
            </a:r>
            <a:endParaRPr lang="en-US" altLang="ja-JP" u="sng" dirty="0" smtClean="0"/>
          </a:p>
          <a:p>
            <a:pPr>
              <a:buNone/>
            </a:pPr>
            <a:r>
              <a:rPr lang="ja-JP" altLang="ja-JP" dirty="0" smtClean="0"/>
              <a:t>　</a:t>
            </a:r>
            <a:r>
              <a:rPr lang="en-US" altLang="ja-JP" dirty="0" smtClean="0"/>
              <a:t>→</a:t>
            </a:r>
            <a:r>
              <a:rPr lang="ja-JP" altLang="en-US" dirty="0" smtClean="0"/>
              <a:t>人はいるが，ただ歩いてる</a:t>
            </a:r>
            <a:endParaRPr lang="en-US" altLang="ja-JP" dirty="0" smtClean="0"/>
          </a:p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r>
              <a:rPr lang="ja-JP" altLang="en-US" u="sng" dirty="0" smtClean="0">
                <a:solidFill>
                  <a:srgbClr val="000000"/>
                </a:solidFill>
              </a:rPr>
              <a:t>賑わっていると感じる</a:t>
            </a:r>
            <a:endParaRPr lang="en-US" altLang="ja-JP" u="sng" dirty="0" smtClean="0">
              <a:solidFill>
                <a:srgbClr val="000000"/>
              </a:solidFill>
            </a:endParaRPr>
          </a:p>
          <a:p>
            <a:pPr>
              <a:buNone/>
            </a:pPr>
            <a:r>
              <a:rPr lang="ja-JP" altLang="ja-JP" dirty="0" smtClean="0"/>
              <a:t>　</a:t>
            </a:r>
            <a:r>
              <a:rPr lang="en-US" altLang="ja-JP" dirty="0" smtClean="0"/>
              <a:t>→</a:t>
            </a:r>
            <a:r>
              <a:rPr lang="ja-JP" altLang="en-US" dirty="0" smtClean="0"/>
              <a:t>人が集まっている</a:t>
            </a:r>
            <a:endParaRPr lang="en-US" altLang="ja-JP" dirty="0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4294967295"/>
          </p:nvPr>
        </p:nvSpPr>
        <p:spPr>
          <a:xfrm>
            <a:off x="8571656" y="6324600"/>
            <a:ext cx="1905000" cy="457200"/>
          </a:xfrm>
          <a:prstGeom prst="rect">
            <a:avLst/>
          </a:prstGeom>
        </p:spPr>
        <p:txBody>
          <a:bodyPr/>
          <a:lstStyle/>
          <a:p>
            <a:fld id="{C4BDA102-C621-4862-82DA-6844FEBF2C5E}" type="slidenum">
              <a:rPr kumimoji="1" lang="ja-JP" altLang="en-US" smtClean="0"/>
              <a:pPr/>
              <a:t>9</a:t>
            </a:fld>
            <a:endParaRPr kumimoji="1" lang="ja-JP" altLang="en-US" dirty="0"/>
          </a:p>
        </p:txBody>
      </p:sp>
      <p:sp>
        <p:nvSpPr>
          <p:cNvPr id="14" name="雲 13"/>
          <p:cNvSpPr/>
          <p:nvPr/>
        </p:nvSpPr>
        <p:spPr>
          <a:xfrm>
            <a:off x="4267200" y="2895600"/>
            <a:ext cx="4648200" cy="3505200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kumimoji="1" lang="ja-JP" altLang="en-US" sz="2900" dirty="0" smtClean="0"/>
              <a:t>　　　　賑わい</a:t>
            </a:r>
            <a:endParaRPr kumimoji="1" lang="en-US" altLang="ja-JP" sz="2900" dirty="0" smtClean="0"/>
          </a:p>
          <a:p>
            <a:r>
              <a:rPr kumimoji="1" lang="ja-JP" altLang="en-US" sz="2900" dirty="0" smtClean="0"/>
              <a:t>　　　</a:t>
            </a:r>
            <a:r>
              <a:rPr lang="ja-JP" altLang="en-US" sz="3200" dirty="0" smtClean="0"/>
              <a:t>＝</a:t>
            </a:r>
            <a:r>
              <a:rPr lang="en-US" altLang="ja-JP" sz="3200" dirty="0" smtClean="0"/>
              <a:t> </a:t>
            </a:r>
            <a:r>
              <a:rPr lang="ja-JP" altLang="en-US" sz="3200" dirty="0" smtClean="0"/>
              <a:t>人がいる</a:t>
            </a:r>
            <a:endParaRPr lang="en-US" altLang="ja-JP" sz="3200" dirty="0" smtClean="0"/>
          </a:p>
          <a:p>
            <a:r>
              <a:rPr lang="en-US" altLang="ja-JP" sz="3200" dirty="0" smtClean="0"/>
              <a:t>      </a:t>
            </a:r>
            <a:r>
              <a:rPr lang="ja-JP" altLang="en-US" sz="3200" dirty="0" smtClean="0"/>
              <a:t>＝</a:t>
            </a:r>
            <a:r>
              <a:rPr lang="en-US" altLang="ja-JP" sz="3200" dirty="0" smtClean="0"/>
              <a:t> </a:t>
            </a:r>
            <a:r>
              <a:rPr lang="ja-JP" altLang="en-US" sz="3200" dirty="0" smtClean="0"/>
              <a:t>留まる</a:t>
            </a:r>
            <a:endParaRPr lang="en-US" altLang="ja-JP" sz="3200" dirty="0" smtClean="0"/>
          </a:p>
          <a:p>
            <a:pPr algn="ctr"/>
            <a:r>
              <a:rPr lang="ja-JP" altLang="en-US" sz="3200" dirty="0" smtClean="0"/>
              <a:t>　　</a:t>
            </a:r>
            <a:r>
              <a:rPr lang="en-US" altLang="ja-JP" sz="2400" dirty="0" smtClean="0"/>
              <a:t>×</a:t>
            </a:r>
            <a:r>
              <a:rPr lang="ja-JP" altLang="en-US" sz="3200" dirty="0" smtClean="0"/>
              <a:t>　　</a:t>
            </a:r>
            <a:endParaRPr lang="en-US" altLang="ja-JP" sz="3200" dirty="0" smtClean="0"/>
          </a:p>
          <a:p>
            <a:pPr algn="ctr"/>
            <a:r>
              <a:rPr lang="ja-JP" altLang="ja-JP" sz="3200" dirty="0" smtClean="0"/>
              <a:t>　</a:t>
            </a:r>
            <a:r>
              <a:rPr lang="ja-JP" altLang="en-US" sz="3200" dirty="0" smtClean="0"/>
              <a:t>　</a:t>
            </a:r>
            <a:r>
              <a:rPr lang="en-US" altLang="ja-JP" sz="3200" dirty="0" smtClean="0"/>
              <a:t>  </a:t>
            </a:r>
            <a:r>
              <a:rPr lang="ja-JP" altLang="en-US" sz="3200" dirty="0" smtClean="0"/>
              <a:t>集まる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185474585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theme/theme1.xml><?xml version="1.0" encoding="utf-8"?>
<a:theme xmlns:a="http://schemas.openxmlformats.org/drawingml/2006/main" name="シンプル（003）">
  <a:themeElements>
    <a:clrScheme name="リゾート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シンプル（003）">
      <a:majorFont>
        <a:latin typeface="ＭＳ Ｐゴシック"/>
        <a:ea typeface="ＭＳ Ｐゴシック"/>
        <a:cs typeface="ＭＳ Ｐゴシック"/>
      </a:majorFont>
      <a:minorFont>
        <a:latin typeface="ＭＳ Ｐゴシック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5">
            <a:lumMod val="20000"/>
            <a:lumOff val="80000"/>
          </a:schemeClr>
        </a:solidFill>
        <a:ln w="38100" cmpd="sng">
          <a:solidFill>
            <a:schemeClr val="accent1"/>
          </a:solidFill>
        </a:ln>
      </a:spPr>
      <a:bodyPr rtlCol="0" anchor="ctr"/>
      <a:lstStyle>
        <a:defPPr algn="ctr">
          <a:buNone/>
          <a:defRPr sz="4000" dirty="0">
            <a:ln>
              <a:solidFill>
                <a:srgbClr val="FF0000"/>
              </a:solidFill>
            </a:ln>
            <a:solidFill>
              <a:schemeClr val="accent6">
                <a:lumMod val="60000"/>
                <a:lumOff val="40000"/>
              </a:schemeClr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Pct val="100000"/>
          <a:buFont typeface="Arial" charset="0"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  <a:cs typeface="Arial" charset="0"/>
          </a:defRPr>
        </a:defPPr>
      </a:lstStyle>
    </a:lnDef>
  </a:objectDefaults>
  <a:extraClrSchemeLst>
    <a:extraClrScheme>
      <a:clrScheme name="シンプル（003） 1">
        <a:dk1>
          <a:srgbClr val="000000"/>
        </a:dk1>
        <a:lt1>
          <a:srgbClr val="F8F8F8"/>
        </a:lt1>
        <a:dk2>
          <a:srgbClr val="000000"/>
        </a:dk2>
        <a:lt2>
          <a:srgbClr val="C0C0C0"/>
        </a:lt2>
        <a:accent1>
          <a:srgbClr val="F8C400"/>
        </a:accent1>
        <a:accent2>
          <a:srgbClr val="84C326"/>
        </a:accent2>
        <a:accent3>
          <a:srgbClr val="FBFBFB"/>
        </a:accent3>
        <a:accent4>
          <a:srgbClr val="000000"/>
        </a:accent4>
        <a:accent5>
          <a:srgbClr val="FBDEAA"/>
        </a:accent5>
        <a:accent6>
          <a:srgbClr val="77B021"/>
        </a:accent6>
        <a:hlink>
          <a:srgbClr val="009240"/>
        </a:hlink>
        <a:folHlink>
          <a:srgbClr val="DFDF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シンプル（003） 2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3399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2D2D8A"/>
        </a:accent6>
        <a:hlink>
          <a:srgbClr val="DDDDDD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シンプル（003） 3">
        <a:dk1>
          <a:srgbClr val="000000"/>
        </a:dk1>
        <a:lt1>
          <a:srgbClr val="FFFFFF"/>
        </a:lt1>
        <a:dk2>
          <a:srgbClr val="0000C2"/>
        </a:dk2>
        <a:lt2>
          <a:srgbClr val="FFFFFF"/>
        </a:lt2>
        <a:accent1>
          <a:srgbClr val="3366CC"/>
        </a:accent1>
        <a:accent2>
          <a:srgbClr val="000066"/>
        </a:accent2>
        <a:accent3>
          <a:srgbClr val="AAAADD"/>
        </a:accent3>
        <a:accent4>
          <a:srgbClr val="DADADA"/>
        </a:accent4>
        <a:accent5>
          <a:srgbClr val="ADB8E2"/>
        </a:accent5>
        <a:accent6>
          <a:srgbClr val="00005C"/>
        </a:accent6>
        <a:hlink>
          <a:srgbClr val="99CCFF"/>
        </a:hlink>
        <a:folHlink>
          <a:srgbClr val="0000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シンプル（003） 4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000000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555555"/>
        </a:accent6>
        <a:hlink>
          <a:srgbClr val="DDDDDD"/>
        </a:hlink>
        <a:folHlink>
          <a:srgbClr val="E8E8E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シンプル（003） 5">
        <a:dk1>
          <a:srgbClr val="000000"/>
        </a:dk1>
        <a:lt1>
          <a:srgbClr val="FFFFFF"/>
        </a:lt1>
        <a:dk2>
          <a:srgbClr val="FF9900"/>
        </a:dk2>
        <a:lt2>
          <a:srgbClr val="808180"/>
        </a:lt2>
        <a:accent1>
          <a:srgbClr val="FF9900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000000"/>
        </a:accent6>
        <a:hlink>
          <a:srgbClr val="C3C3C2"/>
        </a:hlink>
        <a:folHlink>
          <a:srgbClr val="E6E6E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シンプル（003） 6">
        <a:dk1>
          <a:srgbClr val="000000"/>
        </a:dk1>
        <a:lt1>
          <a:srgbClr val="F8F8F8"/>
        </a:lt1>
        <a:dk2>
          <a:srgbClr val="000000"/>
        </a:dk2>
        <a:lt2>
          <a:srgbClr val="777777"/>
        </a:lt2>
        <a:accent1>
          <a:srgbClr val="993300"/>
        </a:accent1>
        <a:accent2>
          <a:srgbClr val="CC6700"/>
        </a:accent2>
        <a:accent3>
          <a:srgbClr val="FBFBFB"/>
        </a:accent3>
        <a:accent4>
          <a:srgbClr val="000000"/>
        </a:accent4>
        <a:accent5>
          <a:srgbClr val="CAADAA"/>
        </a:accent5>
        <a:accent6>
          <a:srgbClr val="B95D00"/>
        </a:accent6>
        <a:hlink>
          <a:srgbClr val="DDDDDD"/>
        </a:hlink>
        <a:folHlink>
          <a:srgbClr val="FFDAB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fireflower</Template>
  <TotalTime>2574</TotalTime>
  <Words>1184</Words>
  <Application>Microsoft Macintosh PowerPoint</Application>
  <PresentationFormat>画面に合わせる (4:3)</PresentationFormat>
  <Paragraphs>353</Paragraphs>
  <Slides>46</Slides>
  <Notes>7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46</vt:i4>
      </vt:variant>
    </vt:vector>
  </HeadingPairs>
  <TitlesOfParts>
    <vt:vector size="47" baseType="lpstr">
      <vt:lpstr>シンプル（003）</vt:lpstr>
      <vt:lpstr>毎日がフェスティバル！</vt:lpstr>
      <vt:lpstr>PowerPoint プレゼンテーション</vt:lpstr>
      <vt:lpstr>PowerPoint プレゼンテーション</vt:lpstr>
      <vt:lpstr>センター地区</vt:lpstr>
      <vt:lpstr>PowerPoint プレゼンテーション</vt:lpstr>
      <vt:lpstr>PowerPoint プレゼンテーション</vt:lpstr>
      <vt:lpstr>PowerPoint プレゼンテーション</vt:lpstr>
      <vt:lpstr>つくば市の祭りリスト</vt:lpstr>
      <vt:lpstr>賑わいって…??</vt:lpstr>
      <vt:lpstr>留まる＆集まる要素</vt:lpstr>
      <vt:lpstr>賑わいがない原因</vt:lpstr>
      <vt:lpstr>賑わいがない原因</vt:lpstr>
      <vt:lpstr>PowerPoint プレゼンテーション</vt:lpstr>
      <vt:lpstr>つくば市の取り組み</vt:lpstr>
      <vt:lpstr>つくば市の実証実験</vt:lpstr>
      <vt:lpstr>PowerPoint プレゼンテーション</vt:lpstr>
      <vt:lpstr>PowerPoint プレゼンテーション</vt:lpstr>
      <vt:lpstr>PowerPoint プレゼンテーション</vt:lpstr>
      <vt:lpstr>実証実験において挙げられた問題</vt:lpstr>
      <vt:lpstr>構想</vt:lpstr>
      <vt:lpstr>PowerPoint プレゼンテーション</vt:lpstr>
      <vt:lpstr>既存データ</vt:lpstr>
      <vt:lpstr>PowerPoint プレゼンテーション</vt:lpstr>
      <vt:lpstr>PowerPoint プレゼンテーション</vt:lpstr>
      <vt:lpstr>ひろめ市場</vt:lpstr>
      <vt:lpstr>仮説(平日)</vt:lpstr>
      <vt:lpstr>PowerPoint プレゼンテーション</vt:lpstr>
      <vt:lpstr>既存データ</vt:lpstr>
      <vt:lpstr>PowerPoint プレゼンテーション</vt:lpstr>
      <vt:lpstr>PowerPoint プレゼンテーション</vt:lpstr>
      <vt:lpstr>大津ジャズフェスティバル</vt:lpstr>
      <vt:lpstr>仮説（休日）</vt:lpstr>
      <vt:lpstr>仮説まとめ</vt:lpstr>
      <vt:lpstr>PowerPoint プレゼンテーション</vt:lpstr>
      <vt:lpstr>調査：つくばフェスティバル</vt:lpstr>
      <vt:lpstr>調査目的</vt:lpstr>
      <vt:lpstr>調査実施：アンケート</vt:lpstr>
      <vt:lpstr>調査結果</vt:lpstr>
      <vt:lpstr>調査結果</vt:lpstr>
      <vt:lpstr>調査実施：ヒアリング</vt:lpstr>
      <vt:lpstr>調査結果</vt:lpstr>
      <vt:lpstr>PowerPoint プレゼンテーション</vt:lpstr>
      <vt:lpstr>今後の予定</vt:lpstr>
      <vt:lpstr>参考文献</vt:lpstr>
      <vt:lpstr>ご清聴ありがとうございました</vt:lpstr>
      <vt:lpstr>PowerPoint プレゼンテーション</vt:lpstr>
    </vt:vector>
  </TitlesOfParts>
  <Company>University of Tsukuba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つくば市における 公共空間活用法について</dc:title>
  <dc:creator>win-admin</dc:creator>
  <cp:lastModifiedBy>筑波大学 社会工学類</cp:lastModifiedBy>
  <cp:revision>269</cp:revision>
  <dcterms:created xsi:type="dcterms:W3CDTF">2012-05-09T11:22:28Z</dcterms:created>
  <dcterms:modified xsi:type="dcterms:W3CDTF">2012-05-14T17:53:45Z</dcterms:modified>
</cp:coreProperties>
</file>