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xml" ContentType="application/vnd.openxmlformats-officedocument.presentationml.tags+xml"/>
  <Override PartName="/ppt/tags/tag3.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notesSlides/notesSlide5.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drawings/drawing3.xml" ContentType="application/vnd.openxmlformats-officedocument.drawingml.chartshapes+xml"/>
  <Override PartName="/ppt/charts/chart6.xml" ContentType="application/vnd.openxmlformats-officedocument.drawingml.chart+xml"/>
  <Override PartName="/ppt/drawings/drawing4.xml" ContentType="application/vnd.openxmlformats-officedocument.drawingml.chartshapes+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7.xml" ContentType="application/vnd.openxmlformats-officedocument.drawingml.chart+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8.xml" ContentType="application/vnd.openxmlformats-officedocument.drawingml.chart+xml"/>
  <Override PartName="/ppt/notesSlides/notesSlide8.xml" ContentType="application/vnd.openxmlformats-officedocument.presentationml.notesSlide+xml"/>
  <Override PartName="/ppt/charts/chart9.xml" ContentType="application/vnd.openxmlformats-officedocument.drawingml.chart+xml"/>
  <Override PartName="/ppt/drawings/drawing5.xml" ContentType="application/vnd.openxmlformats-officedocument.drawingml.chartshapes+xml"/>
  <Override PartName="/ppt/notesSlides/notesSlide9.xml" ContentType="application/vnd.openxmlformats-officedocument.presentationml.notesSlide+xml"/>
  <Override PartName="/ppt/charts/chart10.xml" ContentType="application/vnd.openxmlformats-officedocument.drawingml.chart+xml"/>
  <Override PartName="/ppt/drawings/drawing6.xml" ContentType="application/vnd.openxmlformats-officedocument.drawingml.chartshapes+xml"/>
  <Override PartName="/ppt/charts/chart11.xml" ContentType="application/vnd.openxmlformats-officedocument.drawingml.chart+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12.xml" ContentType="application/vnd.openxmlformats-officedocument.drawingml.chart+xml"/>
  <Override PartName="/ppt/drawings/drawing7.xml" ContentType="application/vnd.openxmlformats-officedocument.drawingml.chartshapes+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charts/chart13.xml" ContentType="application/vnd.openxmlformats-officedocument.drawingml.chart+xml"/>
  <Override PartName="/ppt/drawings/drawing8.xml" ContentType="application/vnd.openxmlformats-officedocument.drawingml.chartshapes+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20" r:id="rId1"/>
    <p:sldMasterId id="2147484032" r:id="rId2"/>
    <p:sldMasterId id="2147484092" r:id="rId3"/>
  </p:sldMasterIdLst>
  <p:notesMasterIdLst>
    <p:notesMasterId r:id="rId53"/>
  </p:notesMasterIdLst>
  <p:handoutMasterIdLst>
    <p:handoutMasterId r:id="rId54"/>
  </p:handoutMasterIdLst>
  <p:sldIdLst>
    <p:sldId id="256" r:id="rId4"/>
    <p:sldId id="258" r:id="rId5"/>
    <p:sldId id="371" r:id="rId6"/>
    <p:sldId id="264" r:id="rId7"/>
    <p:sldId id="455" r:id="rId8"/>
    <p:sldId id="257" r:id="rId9"/>
    <p:sldId id="389" r:id="rId10"/>
    <p:sldId id="346" r:id="rId11"/>
    <p:sldId id="377" r:id="rId12"/>
    <p:sldId id="378" r:id="rId13"/>
    <p:sldId id="364" r:id="rId14"/>
    <p:sldId id="445" r:id="rId15"/>
    <p:sldId id="431" r:id="rId16"/>
    <p:sldId id="446" r:id="rId17"/>
    <p:sldId id="470" r:id="rId18"/>
    <p:sldId id="448" r:id="rId19"/>
    <p:sldId id="456" r:id="rId20"/>
    <p:sldId id="319" r:id="rId21"/>
    <p:sldId id="365" r:id="rId22"/>
    <p:sldId id="398" r:id="rId23"/>
    <p:sldId id="417" r:id="rId24"/>
    <p:sldId id="437" r:id="rId25"/>
    <p:sldId id="393" r:id="rId26"/>
    <p:sldId id="438" r:id="rId27"/>
    <p:sldId id="395" r:id="rId28"/>
    <p:sldId id="396" r:id="rId29"/>
    <p:sldId id="439" r:id="rId30"/>
    <p:sldId id="420" r:id="rId31"/>
    <p:sldId id="454" r:id="rId32"/>
    <p:sldId id="401" r:id="rId33"/>
    <p:sldId id="419" r:id="rId34"/>
    <p:sldId id="415" r:id="rId35"/>
    <p:sldId id="404" r:id="rId36"/>
    <p:sldId id="457" r:id="rId37"/>
    <p:sldId id="458" r:id="rId38"/>
    <p:sldId id="459" r:id="rId39"/>
    <p:sldId id="460" r:id="rId40"/>
    <p:sldId id="461" r:id="rId41"/>
    <p:sldId id="462" r:id="rId42"/>
    <p:sldId id="463" r:id="rId43"/>
    <p:sldId id="464" r:id="rId44"/>
    <p:sldId id="465" r:id="rId45"/>
    <p:sldId id="466" r:id="rId46"/>
    <p:sldId id="467" r:id="rId47"/>
    <p:sldId id="468" r:id="rId48"/>
    <p:sldId id="469" r:id="rId49"/>
    <p:sldId id="373" r:id="rId50"/>
    <p:sldId id="376" r:id="rId51"/>
    <p:sldId id="390" r:id="rId52"/>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タイトル" id="{AD9E57C1-5E64-4981-BAD4-0895BD88D7EC}">
          <p14:sldIdLst>
            <p14:sldId id="256"/>
          </p14:sldIdLst>
        </p14:section>
        <p14:section name="背景" id="{D5069EED-8471-4176-9105-EEDDD78E6F7C}">
          <p14:sldIdLst>
            <p14:sldId id="258"/>
            <p14:sldId id="371"/>
            <p14:sldId id="264"/>
            <p14:sldId id="455"/>
            <p14:sldId id="257"/>
            <p14:sldId id="389"/>
            <p14:sldId id="346"/>
            <p14:sldId id="377"/>
            <p14:sldId id="378"/>
          </p14:sldIdLst>
        </p14:section>
        <p14:section name="実態把握" id="{15439FA9-D600-408A-BD17-B204CA7FC79A}">
          <p14:sldIdLst>
            <p14:sldId id="364"/>
            <p14:sldId id="445"/>
            <p14:sldId id="431"/>
          </p14:sldIdLst>
        </p14:section>
        <p14:section name="つくば市の風化実態" id="{07005CFB-8212-411C-8176-E25BEAADB8F1}">
          <p14:sldIdLst>
            <p14:sldId id="446"/>
            <p14:sldId id="470"/>
            <p14:sldId id="448"/>
            <p14:sldId id="456"/>
            <p14:sldId id="319"/>
          </p14:sldIdLst>
        </p14:section>
        <p14:section name="記憶の風化要因" id="{DD10721B-1E33-4786-B7FF-3C0A0883E76B}">
          <p14:sldIdLst>
            <p14:sldId id="365"/>
            <p14:sldId id="398"/>
            <p14:sldId id="417"/>
            <p14:sldId id="437"/>
          </p14:sldIdLst>
        </p14:section>
        <p14:section name="情報入手の風化要因" id="{AC1EB693-9224-43CD-95B2-5CA346DC9F69}">
          <p14:sldIdLst>
            <p14:sldId id="393"/>
            <p14:sldId id="438"/>
          </p14:sldIdLst>
        </p14:section>
        <p14:section name="備蓄の風化要因" id="{7E2F173D-42B8-4F49-B251-2D02EE10AD09}">
          <p14:sldIdLst>
            <p14:sldId id="395"/>
            <p14:sldId id="396"/>
            <p14:sldId id="439"/>
          </p14:sldIdLst>
        </p14:section>
        <p14:section name="風化から見たこと" id="{212AC875-72E6-47E9-B07B-A38AAFED542A}">
          <p14:sldIdLst>
            <p14:sldId id="420"/>
            <p14:sldId id="454"/>
            <p14:sldId id="401"/>
            <p14:sldId id="419"/>
            <p14:sldId id="415"/>
            <p14:sldId id="404"/>
          </p14:sldIdLst>
        </p14:section>
        <p14:section name="まとめ・対策" id="{3E252F84-CC89-494F-8003-4F0D37CC9B46}">
          <p14:sldIdLst>
            <p14:sldId id="457"/>
            <p14:sldId id="458"/>
            <p14:sldId id="459"/>
            <p14:sldId id="460"/>
            <p14:sldId id="461"/>
            <p14:sldId id="462"/>
            <p14:sldId id="463"/>
            <p14:sldId id="464"/>
            <p14:sldId id="465"/>
            <p14:sldId id="466"/>
            <p14:sldId id="467"/>
            <p14:sldId id="468"/>
            <p14:sldId id="469"/>
          </p14:sldIdLst>
        </p14:section>
        <p14:section name="感謝" id="{6E465135-E335-4CD4-8493-6646F8F8F8E0}">
          <p14:sldIdLst>
            <p14:sldId id="373"/>
            <p14:sldId id="376"/>
            <p14:sldId id="390"/>
          </p14:sldIdLst>
        </p14:section>
        <p14:section name="後で使うパワポ" id="{BA7B3DA1-0E2B-4C0C-BF9F-2067C3D85A22}">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600"/>
    <a:srgbClr val="33CC33"/>
    <a:srgbClr val="1199FF"/>
    <a:srgbClr val="4BA5FF"/>
    <a:srgbClr val="003300"/>
    <a:srgbClr val="008000"/>
    <a:srgbClr val="FF6699"/>
    <a:srgbClr val="0192FF"/>
    <a:srgbClr val="9966FF"/>
    <a:srgbClr val="0081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78" autoAdjust="0"/>
    <p:restoredTop sz="93433" autoAdjust="0"/>
  </p:normalViewPr>
  <p:slideViewPr>
    <p:cSldViewPr>
      <p:cViewPr>
        <p:scale>
          <a:sx n="100" d="100"/>
          <a:sy n="100" d="100"/>
        </p:scale>
        <p:origin x="-558" y="-15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I:\&#37117;&#24066;&#35336;&#30011;&#23455;&#32722;1~230SPSS\&#12450;&#12531;&#12465;&#12540;&#12488;(1~230)&#12464;&#12521;&#12501;.xlsx" TargetMode="External"/></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______5.xlsx"/></Relationships>
</file>

<file path=ppt/charts/_rels/chart11.xml.rels><?xml version="1.0" encoding="UTF-8" standalone="yes"?>
<Relationships xmlns="http://schemas.openxmlformats.org/package/2006/relationships"><Relationship Id="rId1" Type="http://schemas.openxmlformats.org/officeDocument/2006/relationships/oleObject" Target="file:///G:\&#12497;&#12527;&#12509;&#20998;&#26512;&#36039;&#26009;\&#20633;&#33988;&#34892;&#21205;&#12392;&#12398;&#38306;&#20418;.xlsx" TargetMode="External"/></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oleObject" Target="Microsoft%20PowerPoint%20&#20869;&#12398;&#12464;&#12521;&#12501;" TargetMode="External"/></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oleObject" Target="Microsoft%20PowerPoint%20&#20869;&#12398;&#12464;&#12521;&#12501;"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______1.xlsx"/></Relationships>
</file>

<file path=ppt/charts/_rels/chart3.xml.rels><?xml version="1.0" encoding="UTF-8" standalone="yes"?>
<Relationships xmlns="http://schemas.openxmlformats.org/package/2006/relationships"><Relationship Id="rId1" Type="http://schemas.openxmlformats.org/officeDocument/2006/relationships/oleObject" Target="file:///H:\&#12450;&#12531;&#12465;&#12540;&#12488;(1~230)&#23436;&#25104;&#29256;.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embeddings/oleObject1.bin"/></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embeddings/oleObject2.bin"/></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______2.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______3.xlsx"/></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______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pPr>
            <a:r>
              <a:rPr lang="en-US"/>
              <a:t>Q1</a:t>
            </a:r>
            <a:r>
              <a:rPr lang="ja-JP"/>
              <a:t>つくば市の震度を覚えているか</a:t>
            </a:r>
            <a:endParaRPr lang="en-US"/>
          </a:p>
          <a:p>
            <a:pPr>
              <a:defRPr/>
            </a:pPr>
            <a:r>
              <a:rPr lang="ja-JP"/>
              <a:t>と震度の正誤</a:t>
            </a:r>
          </a:p>
        </c:rich>
      </c:tx>
      <c:layout>
        <c:manualLayout>
          <c:xMode val="edge"/>
          <c:yMode val="edge"/>
          <c:x val="0.24719322725609491"/>
          <c:y val="5.1054268823931867E-2"/>
        </c:manualLayout>
      </c:layout>
      <c:overlay val="0"/>
    </c:title>
    <c:autoTitleDeleted val="0"/>
    <c:plotArea>
      <c:layout>
        <c:manualLayout>
          <c:layoutTarget val="inner"/>
          <c:xMode val="edge"/>
          <c:yMode val="edge"/>
          <c:x val="0.12684077406282074"/>
          <c:y val="0.21378965933609723"/>
          <c:w val="0.48355916620885148"/>
          <c:h val="0.69352564627322133"/>
        </c:manualLayout>
      </c:layout>
      <c:pieChart>
        <c:varyColors val="1"/>
        <c:ser>
          <c:idx val="0"/>
          <c:order val="0"/>
          <c:dPt>
            <c:idx val="0"/>
            <c:bubble3D val="0"/>
            <c:spPr>
              <a:solidFill>
                <a:srgbClr val="0192FF"/>
              </a:solidFill>
            </c:spPr>
          </c:dPt>
          <c:dPt>
            <c:idx val="1"/>
            <c:bubble3D val="0"/>
            <c:spPr>
              <a:solidFill>
                <a:srgbClr val="00CC00"/>
              </a:solidFill>
            </c:spPr>
          </c:dPt>
          <c:dPt>
            <c:idx val="2"/>
            <c:bubble3D val="0"/>
            <c:spPr>
              <a:solidFill>
                <a:srgbClr val="FFC000"/>
              </a:solidFill>
            </c:spPr>
          </c:dPt>
          <c:dPt>
            <c:idx val="3"/>
            <c:bubble3D val="0"/>
            <c:spPr>
              <a:solidFill>
                <a:srgbClr val="C00000"/>
              </a:solidFill>
            </c:spPr>
          </c:dPt>
          <c:dLbls>
            <c:dLbl>
              <c:idx val="0"/>
              <c:layout>
                <c:manualLayout>
                  <c:x val="-0.14002445192124419"/>
                  <c:y val="0.17529485027979355"/>
                </c:manualLayout>
              </c:layout>
              <c:tx>
                <c:rich>
                  <a:bodyPr/>
                  <a:lstStyle/>
                  <a:p>
                    <a:r>
                      <a:rPr lang="ja-JP" altLang="en-US" sz="2000" dirty="0" smtClean="0"/>
                      <a:t>はい</a:t>
                    </a:r>
                    <a:endParaRPr lang="en-US" altLang="ja-JP" sz="2000" dirty="0" smtClean="0"/>
                  </a:p>
                  <a:p>
                    <a:r>
                      <a:rPr lang="en-US" altLang="ja-JP" sz="2000" dirty="0" smtClean="0"/>
                      <a:t>(</a:t>
                    </a:r>
                    <a:r>
                      <a:rPr lang="ja-JP" altLang="en-US" sz="2000" dirty="0"/>
                      <a:t>正答</a:t>
                    </a:r>
                    <a:r>
                      <a:rPr lang="en-US" altLang="ja-JP" sz="2000" dirty="0"/>
                      <a:t>)</a:t>
                    </a:r>
                  </a:p>
                  <a:p>
                    <a:r>
                      <a:rPr lang="en-US" altLang="en-US" sz="2000" dirty="0"/>
                      <a:t>27%</a:t>
                    </a:r>
                    <a:endParaRPr lang="en-US" altLang="ja-JP" dirty="0"/>
                  </a:p>
                </c:rich>
              </c:tx>
              <c:showLegendKey val="0"/>
              <c:showVal val="0"/>
              <c:showCatName val="0"/>
              <c:showSerName val="0"/>
              <c:showPercent val="1"/>
              <c:showBubbleSize val="0"/>
            </c:dLbl>
            <c:dLbl>
              <c:idx val="1"/>
              <c:layout>
                <c:manualLayout>
                  <c:x val="-0.11114807524059495"/>
                  <c:y val="-0.17497666958296881"/>
                </c:manualLayout>
              </c:layout>
              <c:tx>
                <c:rich>
                  <a:bodyPr/>
                  <a:lstStyle/>
                  <a:p>
                    <a:r>
                      <a:rPr lang="ja-JP" altLang="en-US" sz="2000" dirty="0" smtClean="0"/>
                      <a:t>はい　</a:t>
                    </a:r>
                    <a:endParaRPr lang="en-US" altLang="ja-JP" sz="2000" dirty="0" smtClean="0"/>
                  </a:p>
                  <a:p>
                    <a:r>
                      <a:rPr lang="en-US" altLang="ja-JP" sz="2000" dirty="0" smtClean="0"/>
                      <a:t>(</a:t>
                    </a:r>
                    <a:r>
                      <a:rPr lang="ja-JP" altLang="en-US" sz="2000" dirty="0"/>
                      <a:t>ほぼ正答</a:t>
                    </a:r>
                    <a:r>
                      <a:rPr lang="en-US" altLang="ja-JP" sz="2000" dirty="0"/>
                      <a:t>)</a:t>
                    </a:r>
                  </a:p>
                  <a:p>
                    <a:r>
                      <a:rPr lang="en-US" altLang="en-US" sz="2000" dirty="0"/>
                      <a:t>35%</a:t>
                    </a:r>
                    <a:endParaRPr lang="en-US" altLang="ja-JP" dirty="0"/>
                  </a:p>
                </c:rich>
              </c:tx>
              <c:showLegendKey val="0"/>
              <c:showVal val="0"/>
              <c:showCatName val="0"/>
              <c:showSerName val="0"/>
              <c:showPercent val="1"/>
              <c:showBubbleSize val="0"/>
            </c:dLbl>
            <c:dLbl>
              <c:idx val="2"/>
              <c:layout>
                <c:manualLayout>
                  <c:x val="0.16528056515636899"/>
                  <c:y val="-2.9983876060554683E-3"/>
                </c:manualLayout>
              </c:layout>
              <c:tx>
                <c:rich>
                  <a:bodyPr/>
                  <a:lstStyle/>
                  <a:p>
                    <a:r>
                      <a:rPr lang="ja-JP" altLang="en-US" sz="2000" dirty="0" smtClean="0"/>
                      <a:t>はい</a:t>
                    </a:r>
                    <a:endParaRPr lang="en-US" altLang="ja-JP" sz="2000" dirty="0" smtClean="0"/>
                  </a:p>
                  <a:p>
                    <a:r>
                      <a:rPr lang="en-US" altLang="ja-JP" sz="2000" dirty="0" smtClean="0"/>
                      <a:t>(</a:t>
                    </a:r>
                    <a:r>
                      <a:rPr lang="ja-JP" altLang="en-US" sz="2000" dirty="0"/>
                      <a:t>的外れ</a:t>
                    </a:r>
                    <a:r>
                      <a:rPr lang="en-US" altLang="ja-JP" sz="2000" dirty="0"/>
                      <a:t>)</a:t>
                    </a:r>
                  </a:p>
                  <a:p>
                    <a:r>
                      <a:rPr lang="en-US" altLang="en-US" sz="2000" dirty="0"/>
                      <a:t>27%</a:t>
                    </a:r>
                    <a:endParaRPr lang="en-US" altLang="ja-JP" dirty="0"/>
                  </a:p>
                </c:rich>
              </c:tx>
              <c:showLegendKey val="0"/>
              <c:showVal val="0"/>
              <c:showCatName val="0"/>
              <c:showSerName val="0"/>
              <c:showPercent val="1"/>
              <c:showBubbleSize val="0"/>
            </c:dLbl>
            <c:dLbl>
              <c:idx val="3"/>
              <c:layout>
                <c:manualLayout>
                  <c:x val="7.509633231373887E-2"/>
                  <c:y val="0.18543279547886496"/>
                </c:manualLayout>
              </c:layout>
              <c:tx>
                <c:rich>
                  <a:bodyPr/>
                  <a:lstStyle/>
                  <a:p>
                    <a:r>
                      <a:rPr lang="ja-JP" altLang="en-US" sz="2000"/>
                      <a:t>いいえ</a:t>
                    </a:r>
                    <a:endParaRPr lang="en-US" altLang="ja-JP" sz="2000"/>
                  </a:p>
                  <a:p>
                    <a:r>
                      <a:rPr lang="en-US" altLang="en-US" sz="2000"/>
                      <a:t>11%</a:t>
                    </a:r>
                    <a:endParaRPr lang="en-US" altLang="ja-JP"/>
                  </a:p>
                </c:rich>
              </c:tx>
              <c:showLegendKey val="0"/>
              <c:showVal val="0"/>
              <c:showCatName val="0"/>
              <c:showSerName val="0"/>
              <c:showPercent val="1"/>
              <c:showBubbleSize val="0"/>
            </c:dLbl>
            <c:txPr>
              <a:bodyPr/>
              <a:lstStyle/>
              <a:p>
                <a:pPr>
                  <a:defRPr sz="2000"/>
                </a:pPr>
                <a:endParaRPr lang="ja-JP"/>
              </a:p>
            </c:txPr>
            <c:showLegendKey val="0"/>
            <c:showVal val="0"/>
            <c:showCatName val="0"/>
            <c:showSerName val="0"/>
            <c:showPercent val="1"/>
            <c:showBubbleSize val="0"/>
            <c:showLeaderLines val="1"/>
          </c:dLbls>
          <c:cat>
            <c:strRef>
              <c:f>'集計表(ダミー変数)'!$G$256:$G$259</c:f>
              <c:strCache>
                <c:ptCount val="4"/>
                <c:pt idx="0">
                  <c:v>はい(正答)</c:v>
                </c:pt>
                <c:pt idx="1">
                  <c:v>はい(ほぼ正答)</c:v>
                </c:pt>
                <c:pt idx="2">
                  <c:v>はい(的外れ)</c:v>
                </c:pt>
                <c:pt idx="3">
                  <c:v>いいえ</c:v>
                </c:pt>
              </c:strCache>
            </c:strRef>
          </c:cat>
          <c:val>
            <c:numRef>
              <c:f>'集計表(ダミー変数)'!$H$256:$H$259</c:f>
              <c:numCache>
                <c:formatCode>General</c:formatCode>
                <c:ptCount val="4"/>
                <c:pt idx="0">
                  <c:v>60</c:v>
                </c:pt>
                <c:pt idx="1">
                  <c:v>80</c:v>
                </c:pt>
                <c:pt idx="2">
                  <c:v>61</c:v>
                </c:pt>
                <c:pt idx="3">
                  <c:v>24</c:v>
                </c:pt>
              </c:numCache>
            </c:numRef>
          </c:val>
        </c:ser>
        <c:dLbls>
          <c:showLegendKey val="0"/>
          <c:showVal val="0"/>
          <c:showCatName val="0"/>
          <c:showSerName val="0"/>
          <c:showPercent val="1"/>
          <c:showBubbleSize val="0"/>
          <c:showLeaderLines val="1"/>
        </c:dLbls>
        <c:firstSliceAng val="0"/>
      </c:pieChart>
    </c:plotArea>
    <c:legend>
      <c:legendPos val="r"/>
      <c:layout>
        <c:manualLayout>
          <c:xMode val="edge"/>
          <c:yMode val="edge"/>
          <c:x val="0.67608721355119583"/>
          <c:y val="0.3095790891655314"/>
          <c:w val="0.26566237798246684"/>
          <c:h val="0.42068717510919845"/>
        </c:manualLayout>
      </c:layout>
      <c:overlay val="0"/>
      <c:txPr>
        <a:bodyPr/>
        <a:lstStyle/>
        <a:p>
          <a:pPr>
            <a:defRPr sz="2000"/>
          </a:pPr>
          <a:endParaRPr lang="ja-JP"/>
        </a:p>
      </c:txPr>
    </c:legend>
    <c:plotVisOnly val="1"/>
    <c:dispBlanksAs val="zero"/>
    <c:showDLblsOverMax val="0"/>
  </c:chart>
  <c:txPr>
    <a:bodyPr/>
    <a:lstStyle/>
    <a:p>
      <a:pPr>
        <a:defRPr sz="1800">
          <a:latin typeface="ＭＳ Ｐゴシック" pitchFamily="50" charset="-128"/>
          <a:ea typeface="ＭＳ Ｐゴシック" pitchFamily="50" charset="-128"/>
        </a:defRPr>
      </a:pPr>
      <a:endParaRPr lang="ja-JP"/>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pPr>
            <a:r>
              <a:rPr lang="ja-JP"/>
              <a:t>現在備蓄をしていない理由</a:t>
            </a:r>
          </a:p>
        </c:rich>
      </c:tx>
      <c:layout>
        <c:manualLayout>
          <c:xMode val="edge"/>
          <c:yMode val="edge"/>
          <c:x val="0.29970432267395147"/>
          <c:y val="1.9361563517915317E-2"/>
        </c:manualLayout>
      </c:layout>
      <c:overlay val="1"/>
    </c:title>
    <c:autoTitleDeleted val="0"/>
    <c:plotArea>
      <c:layout>
        <c:manualLayout>
          <c:layoutTarget val="inner"/>
          <c:xMode val="edge"/>
          <c:yMode val="edge"/>
          <c:x val="9.1849518810148703E-2"/>
          <c:y val="0.10813862026922701"/>
          <c:w val="0.87759492563429575"/>
          <c:h val="0.5119975930277797"/>
        </c:manualLayout>
      </c:layout>
      <c:barChart>
        <c:barDir val="col"/>
        <c:grouping val="clustered"/>
        <c:varyColors val="0"/>
        <c:ser>
          <c:idx val="0"/>
          <c:order val="0"/>
          <c:spPr>
            <a:solidFill>
              <a:srgbClr val="0192FF"/>
            </a:solidFill>
          </c:spPr>
          <c:invertIfNegative val="0"/>
          <c:cat>
            <c:strRef>
              <c:f>備蓄分類全部!$AI$218:$AS$218</c:f>
              <c:strCache>
                <c:ptCount val="11"/>
                <c:pt idx="0">
                  <c:v>手間がかかる</c:v>
                </c:pt>
                <c:pt idx="1">
                  <c:v>コストがかかる</c:v>
                </c:pt>
                <c:pt idx="2">
                  <c:v>結局無駄になるから</c:v>
                </c:pt>
                <c:pt idx="3">
                  <c:v>自分は何とかなる</c:v>
                </c:pt>
                <c:pt idx="4">
                  <c:v>扶養者がいない</c:v>
                </c:pt>
                <c:pt idx="5">
                  <c:v>緊急性が無い</c:v>
                </c:pt>
                <c:pt idx="6">
                  <c:v>避難所に行けばいい</c:v>
                </c:pt>
                <c:pt idx="7">
                  <c:v>何を備蓄したら良いのか不明</c:v>
                </c:pt>
                <c:pt idx="8">
                  <c:v>備蓄が無くても危険でない</c:v>
                </c:pt>
                <c:pt idx="9">
                  <c:v>特に無い</c:v>
                </c:pt>
                <c:pt idx="10">
                  <c:v>その他</c:v>
                </c:pt>
              </c:strCache>
            </c:strRef>
          </c:cat>
          <c:val>
            <c:numRef>
              <c:f>備蓄分類全部!$AI$217:$AS$217</c:f>
              <c:numCache>
                <c:formatCode>General</c:formatCode>
                <c:ptCount val="11"/>
                <c:pt idx="0">
                  <c:v>0.20833333333333337</c:v>
                </c:pt>
                <c:pt idx="1">
                  <c:v>0.16666666666666666</c:v>
                </c:pt>
                <c:pt idx="2">
                  <c:v>0.16666666666666666</c:v>
                </c:pt>
                <c:pt idx="3">
                  <c:v>0.27083333333333326</c:v>
                </c:pt>
                <c:pt idx="4">
                  <c:v>0.125</c:v>
                </c:pt>
                <c:pt idx="5">
                  <c:v>0.125</c:v>
                </c:pt>
                <c:pt idx="6">
                  <c:v>0</c:v>
                </c:pt>
                <c:pt idx="7">
                  <c:v>0.16666666666666666</c:v>
                </c:pt>
                <c:pt idx="8">
                  <c:v>6.25E-2</c:v>
                </c:pt>
                <c:pt idx="9">
                  <c:v>0.27083333333333326</c:v>
                </c:pt>
                <c:pt idx="10">
                  <c:v>0.16666666666666666</c:v>
                </c:pt>
              </c:numCache>
            </c:numRef>
          </c:val>
        </c:ser>
        <c:dLbls>
          <c:showLegendKey val="0"/>
          <c:showVal val="0"/>
          <c:showCatName val="0"/>
          <c:showSerName val="0"/>
          <c:showPercent val="0"/>
          <c:showBubbleSize val="0"/>
        </c:dLbls>
        <c:gapWidth val="150"/>
        <c:axId val="279838080"/>
        <c:axId val="279880832"/>
      </c:barChart>
      <c:catAx>
        <c:axId val="279838080"/>
        <c:scaling>
          <c:orientation val="minMax"/>
        </c:scaling>
        <c:delete val="0"/>
        <c:axPos val="b"/>
        <c:majorTickMark val="out"/>
        <c:minorTickMark val="none"/>
        <c:tickLblPos val="nextTo"/>
        <c:crossAx val="279880832"/>
        <c:crosses val="autoZero"/>
        <c:auto val="1"/>
        <c:lblAlgn val="ctr"/>
        <c:lblOffset val="100"/>
        <c:noMultiLvlLbl val="0"/>
      </c:catAx>
      <c:valAx>
        <c:axId val="279880832"/>
        <c:scaling>
          <c:orientation val="minMax"/>
        </c:scaling>
        <c:delete val="0"/>
        <c:axPos val="l"/>
        <c:majorGridlines/>
        <c:numFmt formatCode="0%" sourceLinked="0"/>
        <c:majorTickMark val="out"/>
        <c:minorTickMark val="none"/>
        <c:tickLblPos val="nextTo"/>
        <c:crossAx val="279838080"/>
        <c:crosses val="autoZero"/>
        <c:crossBetween val="between"/>
      </c:valAx>
    </c:plotArea>
    <c:plotVisOnly val="1"/>
    <c:dispBlanksAs val="gap"/>
    <c:showDLblsOverMax val="0"/>
  </c:chart>
  <c:txPr>
    <a:bodyPr/>
    <a:lstStyle/>
    <a:p>
      <a:pPr>
        <a:defRPr sz="1800">
          <a:latin typeface="ＭＳ Ｐゴシック" pitchFamily="50" charset="-128"/>
          <a:ea typeface="ＭＳ Ｐゴシック" pitchFamily="50" charset="-128"/>
        </a:defRPr>
      </a:pPr>
      <a:endParaRPr lang="ja-JP"/>
    </a:p>
  </c:txPr>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pPr>
            <a:r>
              <a:rPr lang="ja-JP"/>
              <a:t>ボランティア参加（最近）と備蓄行動の関係</a:t>
            </a:r>
            <a:endParaRPr lang="en-US"/>
          </a:p>
        </c:rich>
      </c:tx>
      <c:layout/>
      <c:overlay val="0"/>
    </c:title>
    <c:autoTitleDeleted val="0"/>
    <c:plotArea>
      <c:layout>
        <c:manualLayout>
          <c:layoutTarget val="inner"/>
          <c:xMode val="edge"/>
          <c:yMode val="edge"/>
          <c:x val="0.2442429080204323"/>
          <c:y val="0.10925993516113103"/>
          <c:w val="0.48132789367217849"/>
          <c:h val="0.74392439759251705"/>
        </c:manualLayout>
      </c:layout>
      <c:barChart>
        <c:barDir val="bar"/>
        <c:grouping val="percentStacked"/>
        <c:varyColors val="0"/>
        <c:ser>
          <c:idx val="0"/>
          <c:order val="0"/>
          <c:tx>
            <c:strRef>
              <c:f>Sheet1!$M$77</c:f>
              <c:strCache>
                <c:ptCount val="1"/>
                <c:pt idx="0">
                  <c:v>備蓄増</c:v>
                </c:pt>
              </c:strCache>
            </c:strRef>
          </c:tx>
          <c:spPr>
            <a:solidFill>
              <a:srgbClr val="0070C0"/>
            </a:solidFill>
          </c:spPr>
          <c:invertIfNegative val="0"/>
          <c:dLbls>
            <c:showLegendKey val="0"/>
            <c:showVal val="1"/>
            <c:showCatName val="0"/>
            <c:showSerName val="0"/>
            <c:showPercent val="0"/>
            <c:showBubbleSize val="0"/>
            <c:showLeaderLines val="0"/>
          </c:dLbls>
          <c:cat>
            <c:strRef>
              <c:f>Sheet1!$L$78:$L$79</c:f>
              <c:strCache>
                <c:ptCount val="2"/>
                <c:pt idx="0">
                  <c:v>参加していない
(N=188)</c:v>
                </c:pt>
                <c:pt idx="1">
                  <c:v>参加した
(N=8)</c:v>
                </c:pt>
              </c:strCache>
            </c:strRef>
          </c:cat>
          <c:val>
            <c:numRef>
              <c:f>Sheet1!$M$78:$M$79</c:f>
              <c:numCache>
                <c:formatCode>0%</c:formatCode>
                <c:ptCount val="2"/>
                <c:pt idx="0">
                  <c:v>0.35106382978723405</c:v>
                </c:pt>
                <c:pt idx="1">
                  <c:v>0.125</c:v>
                </c:pt>
              </c:numCache>
            </c:numRef>
          </c:val>
        </c:ser>
        <c:ser>
          <c:idx val="1"/>
          <c:order val="1"/>
          <c:tx>
            <c:strRef>
              <c:f>Sheet1!$N$77</c:f>
              <c:strCache>
                <c:ptCount val="1"/>
                <c:pt idx="0">
                  <c:v>備蓄維持</c:v>
                </c:pt>
              </c:strCache>
            </c:strRef>
          </c:tx>
          <c:spPr>
            <a:solidFill>
              <a:srgbClr val="33CC33"/>
            </a:solidFill>
          </c:spPr>
          <c:invertIfNegative val="0"/>
          <c:dLbls>
            <c:dLbl>
              <c:idx val="0"/>
              <c:layout>
                <c:manualLayout>
                  <c:x val="5.5401662049861496E-3"/>
                  <c:y val="9.2358331586188226E-17"/>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Sheet1!$L$78:$L$79</c:f>
              <c:strCache>
                <c:ptCount val="2"/>
                <c:pt idx="0">
                  <c:v>参加していない
(N=188)</c:v>
                </c:pt>
                <c:pt idx="1">
                  <c:v>参加した
(N=8)</c:v>
                </c:pt>
              </c:strCache>
            </c:strRef>
          </c:cat>
          <c:val>
            <c:numRef>
              <c:f>Sheet1!$N$78:$N$79</c:f>
              <c:numCache>
                <c:formatCode>0%</c:formatCode>
                <c:ptCount val="2"/>
                <c:pt idx="0">
                  <c:v>0.24468085106382978</c:v>
                </c:pt>
                <c:pt idx="1">
                  <c:v>0.75</c:v>
                </c:pt>
              </c:numCache>
            </c:numRef>
          </c:val>
        </c:ser>
        <c:ser>
          <c:idx val="2"/>
          <c:order val="2"/>
          <c:tx>
            <c:strRef>
              <c:f>Sheet1!$O$77</c:f>
              <c:strCache>
                <c:ptCount val="1"/>
                <c:pt idx="0">
                  <c:v>備蓄が減った</c:v>
                </c:pt>
              </c:strCache>
            </c:strRef>
          </c:tx>
          <c:spPr>
            <a:solidFill>
              <a:srgbClr val="FFFF00"/>
            </a:solidFill>
          </c:spPr>
          <c:invertIfNegative val="0"/>
          <c:dLbls>
            <c:showLegendKey val="0"/>
            <c:showVal val="1"/>
            <c:showCatName val="0"/>
            <c:showSerName val="0"/>
            <c:showPercent val="0"/>
            <c:showBubbleSize val="0"/>
            <c:showLeaderLines val="0"/>
          </c:dLbls>
          <c:cat>
            <c:strRef>
              <c:f>Sheet1!$L$78:$L$79</c:f>
              <c:strCache>
                <c:ptCount val="2"/>
                <c:pt idx="0">
                  <c:v>参加していない
(N=188)</c:v>
                </c:pt>
                <c:pt idx="1">
                  <c:v>参加した
(N=8)</c:v>
                </c:pt>
              </c:strCache>
            </c:strRef>
          </c:cat>
          <c:val>
            <c:numRef>
              <c:f>Sheet1!$O$78:$O$79</c:f>
              <c:numCache>
                <c:formatCode>0%</c:formatCode>
                <c:ptCount val="2"/>
                <c:pt idx="0">
                  <c:v>9.0425531914893623E-2</c:v>
                </c:pt>
                <c:pt idx="1">
                  <c:v>0</c:v>
                </c:pt>
              </c:numCache>
            </c:numRef>
          </c:val>
        </c:ser>
        <c:ser>
          <c:idx val="3"/>
          <c:order val="3"/>
          <c:tx>
            <c:strRef>
              <c:f>Sheet1!$P$77</c:f>
              <c:strCache>
                <c:ptCount val="1"/>
                <c:pt idx="0">
                  <c:v>備蓄を放置</c:v>
                </c:pt>
              </c:strCache>
            </c:strRef>
          </c:tx>
          <c:spPr>
            <a:solidFill>
              <a:srgbClr val="FFC000"/>
            </a:solidFill>
          </c:spPr>
          <c:invertIfNegative val="0"/>
          <c:dLbls>
            <c:dLbl>
              <c:idx val="0"/>
              <c:layout>
                <c:manualLayout>
                  <c:x val="1.1458534809206456E-3"/>
                  <c:y val="-4.0511769041944876E-3"/>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Sheet1!$L$78:$L$79</c:f>
              <c:strCache>
                <c:ptCount val="2"/>
                <c:pt idx="0">
                  <c:v>参加していない
(N=188)</c:v>
                </c:pt>
                <c:pt idx="1">
                  <c:v>参加した
(N=8)</c:v>
                </c:pt>
              </c:strCache>
            </c:strRef>
          </c:cat>
          <c:val>
            <c:numRef>
              <c:f>Sheet1!$P$78:$P$79</c:f>
              <c:numCache>
                <c:formatCode>0%</c:formatCode>
                <c:ptCount val="2"/>
                <c:pt idx="0">
                  <c:v>7.9787234042553196E-2</c:v>
                </c:pt>
                <c:pt idx="1">
                  <c:v>0</c:v>
                </c:pt>
              </c:numCache>
            </c:numRef>
          </c:val>
        </c:ser>
        <c:ser>
          <c:idx val="4"/>
          <c:order val="4"/>
          <c:tx>
            <c:strRef>
              <c:f>Sheet1!$Q$77</c:f>
              <c:strCache>
                <c:ptCount val="1"/>
                <c:pt idx="0">
                  <c:v>震災当時はしたが現在はしていない</c:v>
                </c:pt>
              </c:strCache>
            </c:strRef>
          </c:tx>
          <c:spPr>
            <a:solidFill>
              <a:srgbClr val="FF6600"/>
            </a:solidFill>
          </c:spPr>
          <c:invertIfNegative val="0"/>
          <c:dLbls>
            <c:dLbl>
              <c:idx val="1"/>
              <c:layout>
                <c:manualLayout>
                  <c:x val="2.9295096542913336E-3"/>
                  <c:y val="-7.0438914771954686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Sheet1!$L$78:$L$79</c:f>
              <c:strCache>
                <c:ptCount val="2"/>
                <c:pt idx="0">
                  <c:v>参加していない
(N=188)</c:v>
                </c:pt>
                <c:pt idx="1">
                  <c:v>参加した
(N=8)</c:v>
                </c:pt>
              </c:strCache>
            </c:strRef>
          </c:cat>
          <c:val>
            <c:numRef>
              <c:f>Sheet1!$Q$78:$Q$79</c:f>
              <c:numCache>
                <c:formatCode>0%</c:formatCode>
                <c:ptCount val="2"/>
                <c:pt idx="0">
                  <c:v>0.10638297872340426</c:v>
                </c:pt>
                <c:pt idx="1">
                  <c:v>0</c:v>
                </c:pt>
              </c:numCache>
            </c:numRef>
          </c:val>
        </c:ser>
        <c:ser>
          <c:idx val="5"/>
          <c:order val="5"/>
          <c:tx>
            <c:strRef>
              <c:f>Sheet1!$R$77</c:f>
              <c:strCache>
                <c:ptCount val="1"/>
                <c:pt idx="0">
                  <c:v>備蓄はしていない</c:v>
                </c:pt>
              </c:strCache>
            </c:strRef>
          </c:tx>
          <c:spPr>
            <a:solidFill>
              <a:srgbClr val="C00000"/>
            </a:solidFill>
          </c:spPr>
          <c:invertIfNegative val="0"/>
          <c:dLbls>
            <c:showLegendKey val="0"/>
            <c:showVal val="1"/>
            <c:showCatName val="0"/>
            <c:showSerName val="0"/>
            <c:showPercent val="0"/>
            <c:showBubbleSize val="0"/>
            <c:showLeaderLines val="0"/>
          </c:dLbls>
          <c:cat>
            <c:strRef>
              <c:f>Sheet1!$L$78:$L$79</c:f>
              <c:strCache>
                <c:ptCount val="2"/>
                <c:pt idx="0">
                  <c:v>参加していない
(N=188)</c:v>
                </c:pt>
                <c:pt idx="1">
                  <c:v>参加した
(N=8)</c:v>
                </c:pt>
              </c:strCache>
            </c:strRef>
          </c:cat>
          <c:val>
            <c:numRef>
              <c:f>Sheet1!$R$78:$R$79</c:f>
              <c:numCache>
                <c:formatCode>0%</c:formatCode>
                <c:ptCount val="2"/>
                <c:pt idx="0">
                  <c:v>0.1276595744680851</c:v>
                </c:pt>
                <c:pt idx="1">
                  <c:v>0.125</c:v>
                </c:pt>
              </c:numCache>
            </c:numRef>
          </c:val>
        </c:ser>
        <c:dLbls>
          <c:showLegendKey val="0"/>
          <c:showVal val="0"/>
          <c:showCatName val="0"/>
          <c:showSerName val="0"/>
          <c:showPercent val="0"/>
          <c:showBubbleSize val="0"/>
        </c:dLbls>
        <c:gapWidth val="300"/>
        <c:overlap val="100"/>
        <c:serLines/>
        <c:axId val="241386624"/>
        <c:axId val="241388544"/>
      </c:barChart>
      <c:catAx>
        <c:axId val="241386624"/>
        <c:scaling>
          <c:orientation val="minMax"/>
        </c:scaling>
        <c:delete val="0"/>
        <c:axPos val="l"/>
        <c:title>
          <c:tx>
            <c:rich>
              <a:bodyPr/>
              <a:lstStyle/>
              <a:p>
                <a:pPr>
                  <a:defRPr sz="1600"/>
                </a:pPr>
                <a:r>
                  <a:rPr lang="ja-JP" sz="1600"/>
                  <a:t>ボランティア参加（最近）</a:t>
                </a:r>
              </a:p>
            </c:rich>
          </c:tx>
          <c:layout/>
          <c:overlay val="0"/>
        </c:title>
        <c:majorTickMark val="none"/>
        <c:minorTickMark val="none"/>
        <c:tickLblPos val="nextTo"/>
        <c:crossAx val="241388544"/>
        <c:crosses val="autoZero"/>
        <c:auto val="1"/>
        <c:lblAlgn val="ctr"/>
        <c:lblOffset val="100"/>
        <c:noMultiLvlLbl val="0"/>
      </c:catAx>
      <c:valAx>
        <c:axId val="241388544"/>
        <c:scaling>
          <c:orientation val="minMax"/>
        </c:scaling>
        <c:delete val="0"/>
        <c:axPos val="b"/>
        <c:majorGridlines/>
        <c:title>
          <c:tx>
            <c:rich>
              <a:bodyPr/>
              <a:lstStyle/>
              <a:p>
                <a:pPr>
                  <a:defRPr sz="1600" b="1"/>
                </a:pPr>
                <a:r>
                  <a:rPr lang="ja-JP" sz="1600" b="1"/>
                  <a:t>備蓄行動</a:t>
                </a:r>
              </a:p>
            </c:rich>
          </c:tx>
          <c:layout/>
          <c:overlay val="0"/>
        </c:title>
        <c:numFmt formatCode="0%" sourceLinked="1"/>
        <c:majorTickMark val="out"/>
        <c:minorTickMark val="none"/>
        <c:tickLblPos val="nextTo"/>
        <c:crossAx val="241386624"/>
        <c:crosses val="autoZero"/>
        <c:crossBetween val="between"/>
      </c:valAx>
    </c:plotArea>
    <c:legend>
      <c:legendPos val="r"/>
      <c:layout>
        <c:manualLayout>
          <c:xMode val="edge"/>
          <c:yMode val="edge"/>
          <c:x val="0.74905508896770889"/>
          <c:y val="0.13106325725858969"/>
          <c:w val="0.2372539514644838"/>
          <c:h val="0.64295390347047865"/>
        </c:manualLayout>
      </c:layout>
      <c:overlay val="0"/>
    </c:legend>
    <c:plotVisOnly val="1"/>
    <c:dispBlanksAs val="gap"/>
    <c:showDLblsOverMax val="0"/>
  </c:chart>
  <c:txPr>
    <a:bodyPr/>
    <a:lstStyle/>
    <a:p>
      <a:pPr>
        <a:defRPr sz="1800">
          <a:latin typeface="ＭＳ Ｐゴシック" pitchFamily="50" charset="-128"/>
          <a:ea typeface="ＭＳ Ｐゴシック" pitchFamily="50" charset="-128"/>
        </a:defRPr>
      </a:pPr>
      <a:endParaRPr lang="ja-JP"/>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pPr>
            <a:r>
              <a:rPr lang="ja-JP"/>
              <a:t>断水日数と備蓄の関係</a:t>
            </a:r>
          </a:p>
        </c:rich>
      </c:tx>
      <c:layout/>
      <c:overlay val="0"/>
    </c:title>
    <c:autoTitleDeleted val="0"/>
    <c:plotArea>
      <c:layout/>
      <c:barChart>
        <c:barDir val="bar"/>
        <c:grouping val="percentStacked"/>
        <c:varyColors val="0"/>
        <c:ser>
          <c:idx val="0"/>
          <c:order val="0"/>
          <c:tx>
            <c:strRef>
              <c:f>'[Microsoft PowerPoint 内のグラフ]Sheet1'!$B$22</c:f>
              <c:strCache>
                <c:ptCount val="1"/>
                <c:pt idx="0">
                  <c:v>備蓄増加</c:v>
                </c:pt>
              </c:strCache>
            </c:strRef>
          </c:tx>
          <c:spPr>
            <a:solidFill>
              <a:srgbClr val="1199FF"/>
            </a:solidFill>
          </c:spPr>
          <c:invertIfNegative val="0"/>
          <c:dLbls>
            <c:showLegendKey val="0"/>
            <c:showVal val="1"/>
            <c:showCatName val="0"/>
            <c:showSerName val="0"/>
            <c:showPercent val="0"/>
            <c:showBubbleSize val="0"/>
            <c:showLeaderLines val="0"/>
          </c:dLbls>
          <c:cat>
            <c:strRef>
              <c:f>'[Microsoft PowerPoint 内のグラフ]Sheet1'!$A$23:$A$24</c:f>
              <c:strCache>
                <c:ptCount val="2"/>
                <c:pt idx="0">
                  <c:v>断水3日～
(N=104)</c:v>
                </c:pt>
                <c:pt idx="1">
                  <c:v>断水0～2日
(N=100)</c:v>
                </c:pt>
              </c:strCache>
            </c:strRef>
          </c:cat>
          <c:val>
            <c:numRef>
              <c:f>'[Microsoft PowerPoint 内のグラフ]Sheet1'!$B$23:$B$24</c:f>
              <c:numCache>
                <c:formatCode>0%</c:formatCode>
                <c:ptCount val="2"/>
                <c:pt idx="0">
                  <c:v>0.38461538461538469</c:v>
                </c:pt>
                <c:pt idx="1">
                  <c:v>0.3</c:v>
                </c:pt>
              </c:numCache>
            </c:numRef>
          </c:val>
        </c:ser>
        <c:ser>
          <c:idx val="1"/>
          <c:order val="1"/>
          <c:tx>
            <c:strRef>
              <c:f>'[Microsoft PowerPoint 内のグラフ]Sheet1'!$C$22</c:f>
              <c:strCache>
                <c:ptCount val="1"/>
                <c:pt idx="0">
                  <c:v>備蓄維持</c:v>
                </c:pt>
              </c:strCache>
            </c:strRef>
          </c:tx>
          <c:spPr>
            <a:solidFill>
              <a:srgbClr val="33CC33"/>
            </a:solidFill>
          </c:spPr>
          <c:invertIfNegative val="0"/>
          <c:dLbls>
            <c:showLegendKey val="0"/>
            <c:showVal val="1"/>
            <c:showCatName val="0"/>
            <c:showSerName val="0"/>
            <c:showPercent val="0"/>
            <c:showBubbleSize val="0"/>
            <c:showLeaderLines val="0"/>
          </c:dLbls>
          <c:cat>
            <c:strRef>
              <c:f>'[Microsoft PowerPoint 内のグラフ]Sheet1'!$A$23:$A$24</c:f>
              <c:strCache>
                <c:ptCount val="2"/>
                <c:pt idx="0">
                  <c:v>断水3日～
(N=104)</c:v>
                </c:pt>
                <c:pt idx="1">
                  <c:v>断水0～2日
(N=100)</c:v>
                </c:pt>
              </c:strCache>
            </c:strRef>
          </c:cat>
          <c:val>
            <c:numRef>
              <c:f>'[Microsoft PowerPoint 内のグラフ]Sheet1'!$C$23:$C$24</c:f>
              <c:numCache>
                <c:formatCode>0%</c:formatCode>
                <c:ptCount val="2"/>
                <c:pt idx="0">
                  <c:v>0.33653846153846151</c:v>
                </c:pt>
                <c:pt idx="1">
                  <c:v>0.19</c:v>
                </c:pt>
              </c:numCache>
            </c:numRef>
          </c:val>
        </c:ser>
        <c:ser>
          <c:idx val="2"/>
          <c:order val="2"/>
          <c:tx>
            <c:strRef>
              <c:f>'[Microsoft PowerPoint 内のグラフ]Sheet1'!$D$22</c:f>
              <c:strCache>
                <c:ptCount val="1"/>
                <c:pt idx="0">
                  <c:v>備蓄放置</c:v>
                </c:pt>
              </c:strCache>
            </c:strRef>
          </c:tx>
          <c:spPr>
            <a:solidFill>
              <a:srgbClr val="FFFF00"/>
            </a:solidFill>
          </c:spPr>
          <c:invertIfNegative val="0"/>
          <c:dLbls>
            <c:showLegendKey val="0"/>
            <c:showVal val="1"/>
            <c:showCatName val="0"/>
            <c:showSerName val="0"/>
            <c:showPercent val="0"/>
            <c:showBubbleSize val="0"/>
            <c:showLeaderLines val="0"/>
          </c:dLbls>
          <c:cat>
            <c:strRef>
              <c:f>'[Microsoft PowerPoint 内のグラフ]Sheet1'!$A$23:$A$24</c:f>
              <c:strCache>
                <c:ptCount val="2"/>
                <c:pt idx="0">
                  <c:v>断水3日～
(N=104)</c:v>
                </c:pt>
                <c:pt idx="1">
                  <c:v>断水0～2日
(N=100)</c:v>
                </c:pt>
              </c:strCache>
            </c:strRef>
          </c:cat>
          <c:val>
            <c:numRef>
              <c:f>'[Microsoft PowerPoint 内のグラフ]Sheet1'!$D$23:$D$24</c:f>
              <c:numCache>
                <c:formatCode>0%</c:formatCode>
                <c:ptCount val="2"/>
                <c:pt idx="0">
                  <c:v>7.6923076923076927E-2</c:v>
                </c:pt>
                <c:pt idx="1">
                  <c:v>0.06</c:v>
                </c:pt>
              </c:numCache>
            </c:numRef>
          </c:val>
        </c:ser>
        <c:ser>
          <c:idx val="3"/>
          <c:order val="3"/>
          <c:tx>
            <c:strRef>
              <c:f>'[Microsoft PowerPoint 内のグラフ]Sheet1'!$E$22</c:f>
              <c:strCache>
                <c:ptCount val="1"/>
                <c:pt idx="0">
                  <c:v>備蓄減少</c:v>
                </c:pt>
              </c:strCache>
            </c:strRef>
          </c:tx>
          <c:spPr>
            <a:solidFill>
              <a:srgbClr val="FFC000"/>
            </a:solidFill>
          </c:spPr>
          <c:invertIfNegative val="0"/>
          <c:dLbls>
            <c:dLbl>
              <c:idx val="0"/>
              <c:layout>
                <c:manualLayout>
                  <c:x val="-5.8633134669345477E-3"/>
                  <c:y val="7.0164545393627195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'[Microsoft PowerPoint 内のグラフ]Sheet1'!$A$23:$A$24</c:f>
              <c:strCache>
                <c:ptCount val="2"/>
                <c:pt idx="0">
                  <c:v>断水3日～
(N=104)</c:v>
                </c:pt>
                <c:pt idx="1">
                  <c:v>断水0～2日
(N=100)</c:v>
                </c:pt>
              </c:strCache>
            </c:strRef>
          </c:cat>
          <c:val>
            <c:numRef>
              <c:f>'[Microsoft PowerPoint 内のグラフ]Sheet1'!$E$23:$E$24</c:f>
              <c:numCache>
                <c:formatCode>0%</c:formatCode>
                <c:ptCount val="2"/>
                <c:pt idx="0">
                  <c:v>5.7692307692307689E-2</c:v>
                </c:pt>
                <c:pt idx="1">
                  <c:v>0.13</c:v>
                </c:pt>
              </c:numCache>
            </c:numRef>
          </c:val>
        </c:ser>
        <c:ser>
          <c:idx val="4"/>
          <c:order val="4"/>
          <c:tx>
            <c:strRef>
              <c:f>'[Microsoft PowerPoint 内のグラフ]Sheet1'!$F$22</c:f>
              <c:strCache>
                <c:ptCount val="1"/>
                <c:pt idx="0">
                  <c:v>震災当時はしていたが現在はしていない</c:v>
                </c:pt>
              </c:strCache>
            </c:strRef>
          </c:tx>
          <c:spPr>
            <a:solidFill>
              <a:srgbClr val="FF6600"/>
            </a:solidFill>
          </c:spPr>
          <c:invertIfNegative val="0"/>
          <c:dLbls>
            <c:dLbl>
              <c:idx val="0"/>
              <c:layout>
                <c:manualLayout>
                  <c:x val="4.3974851002009105E-3"/>
                  <c:y val="7.0164545393627195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'[Microsoft PowerPoint 内のグラフ]Sheet1'!$A$23:$A$24</c:f>
              <c:strCache>
                <c:ptCount val="2"/>
                <c:pt idx="0">
                  <c:v>断水3日～
(N=104)</c:v>
                </c:pt>
                <c:pt idx="1">
                  <c:v>断水0～2日
(N=100)</c:v>
                </c:pt>
              </c:strCache>
            </c:strRef>
          </c:cat>
          <c:val>
            <c:numRef>
              <c:f>'[Microsoft PowerPoint 内のグラフ]Sheet1'!$F$23:$F$24</c:f>
              <c:numCache>
                <c:formatCode>0%</c:formatCode>
                <c:ptCount val="2"/>
                <c:pt idx="0">
                  <c:v>4.8076923076923087E-2</c:v>
                </c:pt>
                <c:pt idx="1">
                  <c:v>0.15</c:v>
                </c:pt>
              </c:numCache>
            </c:numRef>
          </c:val>
        </c:ser>
        <c:ser>
          <c:idx val="5"/>
          <c:order val="5"/>
          <c:tx>
            <c:strRef>
              <c:f>'[Microsoft PowerPoint 内のグラフ]Sheet1'!$G$22</c:f>
              <c:strCache>
                <c:ptCount val="1"/>
                <c:pt idx="0">
                  <c:v>備蓄をしていない</c:v>
                </c:pt>
              </c:strCache>
            </c:strRef>
          </c:tx>
          <c:spPr>
            <a:solidFill>
              <a:srgbClr val="C00000"/>
            </a:solidFill>
          </c:spPr>
          <c:invertIfNegative val="0"/>
          <c:dLbls>
            <c:showLegendKey val="0"/>
            <c:showVal val="1"/>
            <c:showCatName val="0"/>
            <c:showSerName val="0"/>
            <c:showPercent val="0"/>
            <c:showBubbleSize val="0"/>
            <c:showLeaderLines val="0"/>
          </c:dLbls>
          <c:cat>
            <c:strRef>
              <c:f>'[Microsoft PowerPoint 内のグラフ]Sheet1'!$A$23:$A$24</c:f>
              <c:strCache>
                <c:ptCount val="2"/>
                <c:pt idx="0">
                  <c:v>断水3日～
(N=104)</c:v>
                </c:pt>
                <c:pt idx="1">
                  <c:v>断水0～2日
(N=100)</c:v>
                </c:pt>
              </c:strCache>
            </c:strRef>
          </c:cat>
          <c:val>
            <c:numRef>
              <c:f>'[Microsoft PowerPoint 内のグラフ]Sheet1'!$G$23:$G$24</c:f>
              <c:numCache>
                <c:formatCode>0%</c:formatCode>
                <c:ptCount val="2"/>
                <c:pt idx="0">
                  <c:v>9.6153846153846173E-2</c:v>
                </c:pt>
                <c:pt idx="1">
                  <c:v>0.17</c:v>
                </c:pt>
              </c:numCache>
            </c:numRef>
          </c:val>
        </c:ser>
        <c:dLbls>
          <c:showLegendKey val="0"/>
          <c:showVal val="0"/>
          <c:showCatName val="0"/>
          <c:showSerName val="0"/>
          <c:showPercent val="0"/>
          <c:showBubbleSize val="0"/>
        </c:dLbls>
        <c:gapWidth val="300"/>
        <c:overlap val="100"/>
        <c:serLines/>
        <c:axId val="241573248"/>
        <c:axId val="241595904"/>
      </c:barChart>
      <c:catAx>
        <c:axId val="241573248"/>
        <c:scaling>
          <c:orientation val="minMax"/>
        </c:scaling>
        <c:delete val="0"/>
        <c:axPos val="l"/>
        <c:title>
          <c:tx>
            <c:rich>
              <a:bodyPr/>
              <a:lstStyle/>
              <a:p>
                <a:pPr>
                  <a:defRPr sz="1600"/>
                </a:pPr>
                <a:r>
                  <a:rPr lang="ja-JP" sz="1600"/>
                  <a:t>断水日数</a:t>
                </a:r>
              </a:p>
            </c:rich>
          </c:tx>
          <c:layout/>
          <c:overlay val="0"/>
        </c:title>
        <c:majorTickMark val="none"/>
        <c:minorTickMark val="none"/>
        <c:tickLblPos val="nextTo"/>
        <c:crossAx val="241595904"/>
        <c:crosses val="autoZero"/>
        <c:auto val="1"/>
        <c:lblAlgn val="ctr"/>
        <c:lblOffset val="100"/>
        <c:noMultiLvlLbl val="0"/>
      </c:catAx>
      <c:valAx>
        <c:axId val="241595904"/>
        <c:scaling>
          <c:orientation val="minMax"/>
        </c:scaling>
        <c:delete val="0"/>
        <c:axPos val="b"/>
        <c:majorGridlines/>
        <c:title>
          <c:tx>
            <c:rich>
              <a:bodyPr/>
              <a:lstStyle/>
              <a:p>
                <a:pPr>
                  <a:defRPr sz="1600"/>
                </a:pPr>
                <a:r>
                  <a:rPr lang="ja-JP" sz="1600"/>
                  <a:t>備蓄</a:t>
                </a:r>
              </a:p>
            </c:rich>
          </c:tx>
          <c:layout/>
          <c:overlay val="0"/>
        </c:title>
        <c:numFmt formatCode="0%" sourceLinked="1"/>
        <c:majorTickMark val="out"/>
        <c:minorTickMark val="none"/>
        <c:tickLblPos val="nextTo"/>
        <c:crossAx val="241573248"/>
        <c:crosses val="autoZero"/>
        <c:crossBetween val="between"/>
      </c:valAx>
    </c:plotArea>
    <c:legend>
      <c:legendPos val="r"/>
      <c:layout/>
      <c:overlay val="0"/>
    </c:legend>
    <c:plotVisOnly val="1"/>
    <c:dispBlanksAs val="gap"/>
    <c:showDLblsOverMax val="0"/>
  </c:chart>
  <c:txPr>
    <a:bodyPr/>
    <a:lstStyle/>
    <a:p>
      <a:pPr>
        <a:defRPr sz="1800">
          <a:latin typeface="ＭＳ Ｐゴシック" pitchFamily="50" charset="-128"/>
          <a:ea typeface="ＭＳ Ｐゴシック" pitchFamily="50" charset="-128"/>
        </a:defRPr>
      </a:pPr>
      <a:endParaRPr lang="ja-JP"/>
    </a:p>
  </c:tx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pPr>
            <a:r>
              <a:rPr lang="ja-JP"/>
              <a:t>情報の入手</a:t>
            </a:r>
            <a:r>
              <a:rPr lang="en-US"/>
              <a:t>(</a:t>
            </a:r>
            <a:r>
              <a:rPr lang="ja-JP"/>
              <a:t>現在</a:t>
            </a:r>
            <a:r>
              <a:rPr lang="en-US"/>
              <a:t>)</a:t>
            </a:r>
            <a:r>
              <a:rPr lang="ja-JP"/>
              <a:t>と話題頻度</a:t>
            </a:r>
            <a:r>
              <a:rPr lang="en-US"/>
              <a:t>(</a:t>
            </a:r>
            <a:r>
              <a:rPr lang="ja-JP"/>
              <a:t>現在</a:t>
            </a:r>
            <a:r>
              <a:rPr lang="en-US"/>
              <a:t>)</a:t>
            </a:r>
          </a:p>
          <a:p>
            <a:pPr>
              <a:defRPr/>
            </a:pPr>
            <a:r>
              <a:rPr lang="ja-JP"/>
              <a:t>の関係</a:t>
            </a:r>
          </a:p>
        </c:rich>
      </c:tx>
      <c:layout/>
      <c:overlay val="0"/>
    </c:title>
    <c:autoTitleDeleted val="0"/>
    <c:plotArea>
      <c:layout>
        <c:manualLayout>
          <c:layoutTarget val="inner"/>
          <c:xMode val="edge"/>
          <c:yMode val="edge"/>
          <c:x val="0.358844479419135"/>
          <c:y val="0.16212035427204716"/>
          <c:w val="0.4405715668770343"/>
          <c:h val="0.7019779974194128"/>
        </c:manualLayout>
      </c:layout>
      <c:barChart>
        <c:barDir val="bar"/>
        <c:grouping val="percentStacked"/>
        <c:varyColors val="0"/>
        <c:ser>
          <c:idx val="0"/>
          <c:order val="0"/>
          <c:tx>
            <c:strRef>
              <c:f>'[Microsoft PowerPoint 内のグラフ]Sheet1'!$N$10</c:f>
              <c:strCache>
                <c:ptCount val="1"/>
                <c:pt idx="0">
                  <c:v>よく話題にしている</c:v>
                </c:pt>
              </c:strCache>
            </c:strRef>
          </c:tx>
          <c:spPr>
            <a:solidFill>
              <a:srgbClr val="0070C0"/>
            </a:solidFill>
          </c:spPr>
          <c:invertIfNegative val="0"/>
          <c:dLbls>
            <c:dLbl>
              <c:idx val="1"/>
              <c:layout>
                <c:manualLayout>
                  <c:x val="-3.0782395701406381E-2"/>
                  <c:y val="3.6664174838696308E-2"/>
                </c:manualLayout>
              </c:layout>
              <c:showLegendKey val="0"/>
              <c:showVal val="1"/>
              <c:showCatName val="0"/>
              <c:showSerName val="0"/>
              <c:showPercent val="0"/>
              <c:showBubbleSize val="0"/>
            </c:dLbl>
            <c:dLbl>
              <c:idx val="3"/>
              <c:layout>
                <c:manualLayout>
                  <c:x val="-2.1987425501004559E-2"/>
                  <c:y val="3.4507458671714182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'[Microsoft PowerPoint 内のグラフ]Sheet1'!$M$11:$M$14</c:f>
              <c:strCache>
                <c:ptCount val="4"/>
                <c:pt idx="0">
                  <c:v>積極的に入手
（N=52）</c:v>
                </c:pt>
                <c:pt idx="1">
                  <c:v>たまたま見聞きできたものを入手
（N=130）</c:v>
                </c:pt>
                <c:pt idx="2">
                  <c:v>なるべく見聞きしていない
（N=6)</c:v>
                </c:pt>
                <c:pt idx="3">
                  <c:v>見聞きしていない
（N=22)</c:v>
                </c:pt>
              </c:strCache>
            </c:strRef>
          </c:cat>
          <c:val>
            <c:numRef>
              <c:f>'[Microsoft PowerPoint 内のグラフ]Sheet1'!$N$11:$N$14</c:f>
              <c:numCache>
                <c:formatCode>0.0%</c:formatCode>
                <c:ptCount val="4"/>
                <c:pt idx="0">
                  <c:v>0.1730769230769231</c:v>
                </c:pt>
                <c:pt idx="1">
                  <c:v>8.461538461538462E-2</c:v>
                </c:pt>
                <c:pt idx="2">
                  <c:v>0.16666666666666663</c:v>
                </c:pt>
                <c:pt idx="3">
                  <c:v>4.5454545454545463E-2</c:v>
                </c:pt>
              </c:numCache>
            </c:numRef>
          </c:val>
        </c:ser>
        <c:ser>
          <c:idx val="1"/>
          <c:order val="1"/>
          <c:tx>
            <c:strRef>
              <c:f>'[Microsoft PowerPoint 内のグラフ]Sheet1'!$O$10</c:f>
              <c:strCache>
                <c:ptCount val="1"/>
                <c:pt idx="0">
                  <c:v>時々話題にしている</c:v>
                </c:pt>
              </c:strCache>
            </c:strRef>
          </c:tx>
          <c:spPr>
            <a:solidFill>
              <a:srgbClr val="33CC33"/>
            </a:solidFill>
          </c:spPr>
          <c:invertIfNegative val="0"/>
          <c:dLbls>
            <c:dLbl>
              <c:idx val="3"/>
              <c:layout>
                <c:manualLayout>
                  <c:x val="5.8633134669345485E-3"/>
                  <c:y val="-3.8820891005678447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'[Microsoft PowerPoint 内のグラフ]Sheet1'!$M$11:$M$14</c:f>
              <c:strCache>
                <c:ptCount val="4"/>
                <c:pt idx="0">
                  <c:v>積極的に入手
（N=52）</c:v>
                </c:pt>
                <c:pt idx="1">
                  <c:v>たまたま見聞きできたものを入手
（N=130）</c:v>
                </c:pt>
                <c:pt idx="2">
                  <c:v>なるべく見聞きしていない
（N=6)</c:v>
                </c:pt>
                <c:pt idx="3">
                  <c:v>見聞きしていない
（N=22)</c:v>
                </c:pt>
              </c:strCache>
            </c:strRef>
          </c:cat>
          <c:val>
            <c:numRef>
              <c:f>'[Microsoft PowerPoint 内のグラフ]Sheet1'!$O$11:$O$14</c:f>
              <c:numCache>
                <c:formatCode>0.0%</c:formatCode>
                <c:ptCount val="4"/>
                <c:pt idx="0">
                  <c:v>0.38461538461538475</c:v>
                </c:pt>
                <c:pt idx="1">
                  <c:v>0.18461538461538468</c:v>
                </c:pt>
                <c:pt idx="2">
                  <c:v>0.16666666666666663</c:v>
                </c:pt>
                <c:pt idx="3">
                  <c:v>9.0909090909090939E-2</c:v>
                </c:pt>
              </c:numCache>
            </c:numRef>
          </c:val>
        </c:ser>
        <c:ser>
          <c:idx val="2"/>
          <c:order val="2"/>
          <c:tx>
            <c:strRef>
              <c:f>'[Microsoft PowerPoint 内のグラフ]Sheet1'!$P$10</c:f>
              <c:strCache>
                <c:ptCount val="1"/>
                <c:pt idx="0">
                  <c:v>どちらともいえない</c:v>
                </c:pt>
              </c:strCache>
            </c:strRef>
          </c:tx>
          <c:spPr>
            <a:solidFill>
              <a:srgbClr val="FFFF00"/>
            </a:solidFill>
          </c:spPr>
          <c:invertIfNegative val="0"/>
          <c:dLbls>
            <c:dLbl>
              <c:idx val="3"/>
              <c:layout>
                <c:manualLayout>
                  <c:x val="1.4658283667336369E-3"/>
                  <c:y val="2.1567161669821364E-3"/>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'[Microsoft PowerPoint 内のグラフ]Sheet1'!$M$11:$M$14</c:f>
              <c:strCache>
                <c:ptCount val="4"/>
                <c:pt idx="0">
                  <c:v>積極的に入手
（N=52）</c:v>
                </c:pt>
                <c:pt idx="1">
                  <c:v>たまたま見聞きできたものを入手
（N=130）</c:v>
                </c:pt>
                <c:pt idx="2">
                  <c:v>なるべく見聞きしていない
（N=6)</c:v>
                </c:pt>
                <c:pt idx="3">
                  <c:v>見聞きしていない
（N=22)</c:v>
                </c:pt>
              </c:strCache>
            </c:strRef>
          </c:cat>
          <c:val>
            <c:numRef>
              <c:f>'[Microsoft PowerPoint 内のグラフ]Sheet1'!$P$11:$P$14</c:f>
              <c:numCache>
                <c:formatCode>0.0%</c:formatCode>
                <c:ptCount val="4"/>
                <c:pt idx="0">
                  <c:v>0.25</c:v>
                </c:pt>
                <c:pt idx="1">
                  <c:v>0.42307692307692313</c:v>
                </c:pt>
                <c:pt idx="2">
                  <c:v>0.16666666666666663</c:v>
                </c:pt>
                <c:pt idx="3">
                  <c:v>9.0909090909090939E-2</c:v>
                </c:pt>
              </c:numCache>
            </c:numRef>
          </c:val>
        </c:ser>
        <c:ser>
          <c:idx val="3"/>
          <c:order val="3"/>
          <c:tx>
            <c:strRef>
              <c:f>'[Microsoft PowerPoint 内のグラフ]Sheet1'!$Q$10</c:f>
              <c:strCache>
                <c:ptCount val="1"/>
                <c:pt idx="0">
                  <c:v>あまり話題にしていない</c:v>
                </c:pt>
              </c:strCache>
            </c:strRef>
          </c:tx>
          <c:spPr>
            <a:solidFill>
              <a:srgbClr val="FFC000"/>
            </a:solidFill>
          </c:spPr>
          <c:invertIfNegative val="0"/>
          <c:dLbls>
            <c:dLbl>
              <c:idx val="0"/>
              <c:layout>
                <c:manualLayout>
                  <c:x val="4.3974851002009105E-3"/>
                  <c:y val="4.960447184058913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'[Microsoft PowerPoint 内のグラフ]Sheet1'!$M$11:$M$14</c:f>
              <c:strCache>
                <c:ptCount val="4"/>
                <c:pt idx="0">
                  <c:v>積極的に入手
（N=52）</c:v>
                </c:pt>
                <c:pt idx="1">
                  <c:v>たまたま見聞きできたものを入手
（N=130）</c:v>
                </c:pt>
                <c:pt idx="2">
                  <c:v>なるべく見聞きしていない
（N=6)</c:v>
                </c:pt>
                <c:pt idx="3">
                  <c:v>見聞きしていない
（N=22)</c:v>
                </c:pt>
              </c:strCache>
            </c:strRef>
          </c:cat>
          <c:val>
            <c:numRef>
              <c:f>'[Microsoft PowerPoint 内のグラフ]Sheet1'!$Q$11:$Q$14</c:f>
              <c:numCache>
                <c:formatCode>0.0%</c:formatCode>
                <c:ptCount val="4"/>
                <c:pt idx="0">
                  <c:v>9.6153846153846215E-2</c:v>
                </c:pt>
                <c:pt idx="1">
                  <c:v>0.23076923076923081</c:v>
                </c:pt>
                <c:pt idx="2">
                  <c:v>0.5</c:v>
                </c:pt>
                <c:pt idx="3">
                  <c:v>0.3636363636363637</c:v>
                </c:pt>
              </c:numCache>
            </c:numRef>
          </c:val>
        </c:ser>
        <c:ser>
          <c:idx val="4"/>
          <c:order val="4"/>
          <c:tx>
            <c:strRef>
              <c:f>'[Microsoft PowerPoint 内のグラフ]Sheet1'!$R$10</c:f>
              <c:strCache>
                <c:ptCount val="1"/>
                <c:pt idx="0">
                  <c:v>全く話題にしていない</c:v>
                </c:pt>
              </c:strCache>
            </c:strRef>
          </c:tx>
          <c:spPr>
            <a:solidFill>
              <a:srgbClr val="C00000"/>
            </a:solidFill>
          </c:spPr>
          <c:invertIfNegative val="0"/>
          <c:dLbls>
            <c:dLbl>
              <c:idx val="1"/>
              <c:layout>
                <c:manualLayout>
                  <c:x val="2.9316567334672738E-3"/>
                  <c:y val="3.8820891005678447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'[Microsoft PowerPoint 内のグラフ]Sheet1'!$M$11:$M$14</c:f>
              <c:strCache>
                <c:ptCount val="4"/>
                <c:pt idx="0">
                  <c:v>積極的に入手
（N=52）</c:v>
                </c:pt>
                <c:pt idx="1">
                  <c:v>たまたま見聞きできたものを入手
（N=130）</c:v>
                </c:pt>
                <c:pt idx="2">
                  <c:v>なるべく見聞きしていない
（N=6)</c:v>
                </c:pt>
                <c:pt idx="3">
                  <c:v>見聞きしていない
（N=22)</c:v>
                </c:pt>
              </c:strCache>
            </c:strRef>
          </c:cat>
          <c:val>
            <c:numRef>
              <c:f>'[Microsoft PowerPoint 内のグラフ]Sheet1'!$R$11:$R$14</c:f>
              <c:numCache>
                <c:formatCode>0.0%</c:formatCode>
                <c:ptCount val="4"/>
                <c:pt idx="0">
                  <c:v>9.6153846153846215E-2</c:v>
                </c:pt>
                <c:pt idx="1">
                  <c:v>7.6923076923076927E-2</c:v>
                </c:pt>
                <c:pt idx="2">
                  <c:v>0</c:v>
                </c:pt>
                <c:pt idx="3">
                  <c:v>0.40909090909090917</c:v>
                </c:pt>
              </c:numCache>
            </c:numRef>
          </c:val>
        </c:ser>
        <c:dLbls>
          <c:showLegendKey val="0"/>
          <c:showVal val="0"/>
          <c:showCatName val="0"/>
          <c:showSerName val="0"/>
          <c:showPercent val="0"/>
          <c:showBubbleSize val="0"/>
        </c:dLbls>
        <c:gapWidth val="300"/>
        <c:overlap val="100"/>
        <c:serLines/>
        <c:axId val="252491264"/>
        <c:axId val="252493184"/>
      </c:barChart>
      <c:catAx>
        <c:axId val="252491264"/>
        <c:scaling>
          <c:orientation val="minMax"/>
        </c:scaling>
        <c:delete val="0"/>
        <c:axPos val="l"/>
        <c:title>
          <c:tx>
            <c:rich>
              <a:bodyPr/>
              <a:lstStyle/>
              <a:p>
                <a:pPr>
                  <a:defRPr sz="1400"/>
                </a:pPr>
                <a:r>
                  <a:rPr lang="ja-JP" sz="1400"/>
                  <a:t>情報の入手頻度</a:t>
                </a:r>
                <a:r>
                  <a:rPr lang="en-US" sz="1400"/>
                  <a:t>(</a:t>
                </a:r>
                <a:r>
                  <a:rPr lang="ja-JP" sz="1400"/>
                  <a:t>現在</a:t>
                </a:r>
                <a:r>
                  <a:rPr lang="en-US" sz="1400"/>
                  <a:t>)</a:t>
                </a:r>
                <a:endParaRPr lang="ja-JP" sz="1400"/>
              </a:p>
            </c:rich>
          </c:tx>
          <c:layout/>
          <c:overlay val="0"/>
        </c:title>
        <c:numFmt formatCode="General" sourceLinked="1"/>
        <c:majorTickMark val="none"/>
        <c:minorTickMark val="none"/>
        <c:tickLblPos val="nextTo"/>
        <c:crossAx val="252493184"/>
        <c:crosses val="autoZero"/>
        <c:auto val="1"/>
        <c:lblAlgn val="ctr"/>
        <c:lblOffset val="100"/>
        <c:noMultiLvlLbl val="0"/>
      </c:catAx>
      <c:valAx>
        <c:axId val="252493184"/>
        <c:scaling>
          <c:orientation val="minMax"/>
        </c:scaling>
        <c:delete val="0"/>
        <c:axPos val="b"/>
        <c:majorGridlines/>
        <c:title>
          <c:tx>
            <c:rich>
              <a:bodyPr/>
              <a:lstStyle/>
              <a:p>
                <a:pPr>
                  <a:defRPr sz="1400"/>
                </a:pPr>
                <a:r>
                  <a:rPr lang="ja-JP" sz="1400"/>
                  <a:t>話題頻度（現在）</a:t>
                </a:r>
              </a:p>
            </c:rich>
          </c:tx>
          <c:layout/>
          <c:overlay val="0"/>
        </c:title>
        <c:numFmt formatCode="0%" sourceLinked="1"/>
        <c:majorTickMark val="out"/>
        <c:minorTickMark val="none"/>
        <c:tickLblPos val="nextTo"/>
        <c:crossAx val="252491264"/>
        <c:crosses val="autoZero"/>
        <c:crossBetween val="between"/>
      </c:valAx>
    </c:plotArea>
    <c:legend>
      <c:legendPos val="r"/>
      <c:layout>
        <c:manualLayout>
          <c:xMode val="edge"/>
          <c:yMode val="edge"/>
          <c:x val="0.81847181506370659"/>
          <c:y val="0.17872469127542087"/>
          <c:w val="0.18006235656955996"/>
          <c:h val="0.59115590136980367"/>
        </c:manualLayout>
      </c:layout>
      <c:overlay val="0"/>
    </c:legend>
    <c:plotVisOnly val="1"/>
    <c:dispBlanksAs val="gap"/>
    <c:showDLblsOverMax val="0"/>
  </c:chart>
  <c:txPr>
    <a:bodyPr/>
    <a:lstStyle/>
    <a:p>
      <a:pPr>
        <a:defRPr sz="1800">
          <a:latin typeface="ＭＳ Ｐゴシック" pitchFamily="50" charset="-128"/>
          <a:ea typeface="ＭＳ Ｐゴシック" pitchFamily="50" charset="-128"/>
        </a:defRPr>
      </a:pPr>
      <a:endParaRPr lang="ja-JP"/>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pPr>
            <a:r>
              <a:rPr lang="en-US"/>
              <a:t>Q1</a:t>
            </a:r>
            <a:r>
              <a:rPr lang="ja-JP"/>
              <a:t>つくば市の震度を覚えているか</a:t>
            </a:r>
            <a:endParaRPr lang="en-US"/>
          </a:p>
          <a:p>
            <a:pPr>
              <a:defRPr/>
            </a:pPr>
            <a:r>
              <a:rPr lang="ja-JP"/>
              <a:t>と震度の正誤</a:t>
            </a:r>
          </a:p>
        </c:rich>
      </c:tx>
      <c:layout>
        <c:manualLayout>
          <c:xMode val="edge"/>
          <c:yMode val="edge"/>
          <c:x val="0.24719322725609491"/>
          <c:y val="5.105426882393186E-2"/>
        </c:manualLayout>
      </c:layout>
      <c:overlay val="0"/>
    </c:title>
    <c:autoTitleDeleted val="0"/>
    <c:plotArea>
      <c:layout>
        <c:manualLayout>
          <c:layoutTarget val="inner"/>
          <c:xMode val="edge"/>
          <c:yMode val="edge"/>
          <c:x val="9.2861369124123835E-2"/>
          <c:y val="0.16505603909507133"/>
          <c:w val="0.55313604298808794"/>
          <c:h val="0.79331353533817883"/>
        </c:manualLayout>
      </c:layout>
      <c:pieChart>
        <c:varyColors val="1"/>
        <c:ser>
          <c:idx val="0"/>
          <c:order val="0"/>
          <c:explosion val="14"/>
          <c:dPt>
            <c:idx val="0"/>
            <c:bubble3D val="0"/>
            <c:explosion val="0"/>
            <c:spPr>
              <a:solidFill>
                <a:srgbClr val="003366"/>
              </a:solidFill>
            </c:spPr>
          </c:dPt>
          <c:dPt>
            <c:idx val="1"/>
            <c:bubble3D val="0"/>
            <c:explosion val="0"/>
            <c:spPr>
              <a:solidFill>
                <a:srgbClr val="006600"/>
              </a:solidFill>
            </c:spPr>
          </c:dPt>
          <c:dPt>
            <c:idx val="2"/>
            <c:bubble3D val="0"/>
            <c:explosion val="22"/>
            <c:spPr>
              <a:solidFill>
                <a:srgbClr val="FFCD2D"/>
              </a:solidFill>
            </c:spPr>
          </c:dPt>
          <c:dPt>
            <c:idx val="3"/>
            <c:bubble3D val="0"/>
            <c:explosion val="22"/>
            <c:spPr>
              <a:solidFill>
                <a:srgbClr val="E20000"/>
              </a:solidFill>
            </c:spPr>
          </c:dPt>
          <c:dLbls>
            <c:dLbl>
              <c:idx val="0"/>
              <c:layout>
                <c:manualLayout>
                  <c:x val="-0.14002445192124419"/>
                  <c:y val="0.17529485027979355"/>
                </c:manualLayout>
              </c:layout>
              <c:tx>
                <c:rich>
                  <a:bodyPr/>
                  <a:lstStyle/>
                  <a:p>
                    <a:r>
                      <a:rPr lang="ja-JP" altLang="en-US" sz="2000" dirty="0" smtClean="0"/>
                      <a:t>はい</a:t>
                    </a:r>
                    <a:endParaRPr lang="en-US" altLang="ja-JP" sz="2000" dirty="0" smtClean="0"/>
                  </a:p>
                  <a:p>
                    <a:r>
                      <a:rPr lang="en-US" altLang="ja-JP" sz="2000" dirty="0" smtClean="0"/>
                      <a:t>(</a:t>
                    </a:r>
                    <a:r>
                      <a:rPr lang="ja-JP" altLang="en-US" sz="2000" dirty="0"/>
                      <a:t>正答</a:t>
                    </a:r>
                    <a:r>
                      <a:rPr lang="en-US" altLang="ja-JP" sz="2000" dirty="0"/>
                      <a:t>)</a:t>
                    </a:r>
                  </a:p>
                  <a:p>
                    <a:r>
                      <a:rPr lang="en-US" altLang="en-US" sz="2000" dirty="0"/>
                      <a:t>27%</a:t>
                    </a:r>
                    <a:endParaRPr lang="en-US" altLang="ja-JP" dirty="0"/>
                  </a:p>
                </c:rich>
              </c:tx>
              <c:showLegendKey val="0"/>
              <c:showVal val="0"/>
              <c:showCatName val="0"/>
              <c:showSerName val="0"/>
              <c:showPercent val="1"/>
              <c:showBubbleSize val="0"/>
            </c:dLbl>
            <c:dLbl>
              <c:idx val="1"/>
              <c:layout>
                <c:manualLayout>
                  <c:x val="-0.11114807524059493"/>
                  <c:y val="-0.17497666958296881"/>
                </c:manualLayout>
              </c:layout>
              <c:tx>
                <c:rich>
                  <a:bodyPr/>
                  <a:lstStyle/>
                  <a:p>
                    <a:r>
                      <a:rPr lang="ja-JP" altLang="en-US" sz="2000" dirty="0" smtClean="0"/>
                      <a:t>はい　</a:t>
                    </a:r>
                    <a:endParaRPr lang="en-US" altLang="ja-JP" sz="2000" dirty="0" smtClean="0"/>
                  </a:p>
                  <a:p>
                    <a:r>
                      <a:rPr lang="en-US" altLang="ja-JP" sz="2000" dirty="0" smtClean="0"/>
                      <a:t>(</a:t>
                    </a:r>
                    <a:r>
                      <a:rPr lang="ja-JP" altLang="en-US" sz="2000" dirty="0"/>
                      <a:t>ほぼ正答</a:t>
                    </a:r>
                    <a:r>
                      <a:rPr lang="en-US" altLang="ja-JP" sz="2000" dirty="0"/>
                      <a:t>)</a:t>
                    </a:r>
                  </a:p>
                  <a:p>
                    <a:r>
                      <a:rPr lang="en-US" altLang="en-US" sz="2000" dirty="0"/>
                      <a:t>35%</a:t>
                    </a:r>
                    <a:endParaRPr lang="en-US" altLang="ja-JP" dirty="0"/>
                  </a:p>
                </c:rich>
              </c:tx>
              <c:showLegendKey val="0"/>
              <c:showVal val="0"/>
              <c:showCatName val="0"/>
              <c:showSerName val="0"/>
              <c:showPercent val="1"/>
              <c:showBubbleSize val="0"/>
            </c:dLbl>
            <c:dLbl>
              <c:idx val="2"/>
              <c:layout>
                <c:manualLayout>
                  <c:x val="0.11026629049371683"/>
                  <c:y val="-6.7773902314947475E-4"/>
                </c:manualLayout>
              </c:layout>
              <c:tx>
                <c:rich>
                  <a:bodyPr/>
                  <a:lstStyle/>
                  <a:p>
                    <a:r>
                      <a:rPr lang="ja-JP" altLang="en-US" sz="2000" dirty="0" smtClean="0"/>
                      <a:t>はい</a:t>
                    </a:r>
                    <a:endParaRPr lang="en-US" altLang="ja-JP" sz="2000" dirty="0" smtClean="0"/>
                  </a:p>
                  <a:p>
                    <a:r>
                      <a:rPr lang="en-US" altLang="ja-JP" sz="2000" dirty="0" smtClean="0"/>
                      <a:t>(</a:t>
                    </a:r>
                    <a:r>
                      <a:rPr lang="ja-JP" altLang="en-US" sz="2000" dirty="0"/>
                      <a:t>的外れ</a:t>
                    </a:r>
                    <a:r>
                      <a:rPr lang="en-US" altLang="ja-JP" sz="2000" dirty="0"/>
                      <a:t>)</a:t>
                    </a:r>
                  </a:p>
                  <a:p>
                    <a:r>
                      <a:rPr lang="en-US" altLang="en-US" sz="2000" dirty="0"/>
                      <a:t>27%</a:t>
                    </a:r>
                    <a:endParaRPr lang="en-US" altLang="ja-JP" dirty="0"/>
                  </a:p>
                </c:rich>
              </c:tx>
              <c:showLegendKey val="0"/>
              <c:showVal val="0"/>
              <c:showCatName val="0"/>
              <c:showSerName val="0"/>
              <c:showPercent val="1"/>
              <c:showBubbleSize val="0"/>
            </c:dLbl>
            <c:dLbl>
              <c:idx val="3"/>
              <c:layout>
                <c:manualLayout>
                  <c:x val="7.5096332313738856E-2"/>
                  <c:y val="0.18543279547886496"/>
                </c:manualLayout>
              </c:layout>
              <c:tx>
                <c:rich>
                  <a:bodyPr/>
                  <a:lstStyle/>
                  <a:p>
                    <a:r>
                      <a:rPr lang="ja-JP" altLang="en-US" sz="2000"/>
                      <a:t>いいえ</a:t>
                    </a:r>
                    <a:endParaRPr lang="en-US" altLang="ja-JP" sz="2000"/>
                  </a:p>
                  <a:p>
                    <a:r>
                      <a:rPr lang="en-US" altLang="en-US" sz="2000"/>
                      <a:t>11%</a:t>
                    </a:r>
                    <a:endParaRPr lang="en-US" altLang="ja-JP"/>
                  </a:p>
                </c:rich>
              </c:tx>
              <c:showLegendKey val="0"/>
              <c:showVal val="0"/>
              <c:showCatName val="0"/>
              <c:showSerName val="0"/>
              <c:showPercent val="1"/>
              <c:showBubbleSize val="0"/>
            </c:dLbl>
            <c:txPr>
              <a:bodyPr/>
              <a:lstStyle/>
              <a:p>
                <a:pPr>
                  <a:defRPr sz="2000"/>
                </a:pPr>
                <a:endParaRPr lang="ja-JP"/>
              </a:p>
            </c:txPr>
            <c:showLegendKey val="0"/>
            <c:showVal val="0"/>
            <c:showCatName val="0"/>
            <c:showSerName val="0"/>
            <c:showPercent val="1"/>
            <c:showBubbleSize val="0"/>
            <c:showLeaderLines val="1"/>
          </c:dLbls>
          <c:cat>
            <c:strRef>
              <c:f>'集計表(ダミー変数)'!$G$256:$G$259</c:f>
              <c:strCache>
                <c:ptCount val="4"/>
                <c:pt idx="0">
                  <c:v>はい(正答)</c:v>
                </c:pt>
                <c:pt idx="1">
                  <c:v>はい(ほぼ正答)</c:v>
                </c:pt>
                <c:pt idx="2">
                  <c:v>はい(的外れ)</c:v>
                </c:pt>
                <c:pt idx="3">
                  <c:v>いいえ</c:v>
                </c:pt>
              </c:strCache>
            </c:strRef>
          </c:cat>
          <c:val>
            <c:numRef>
              <c:f>'集計表(ダミー変数)'!$H$256:$H$259</c:f>
              <c:numCache>
                <c:formatCode>General</c:formatCode>
                <c:ptCount val="4"/>
                <c:pt idx="0">
                  <c:v>60</c:v>
                </c:pt>
                <c:pt idx="1">
                  <c:v>80</c:v>
                </c:pt>
                <c:pt idx="2">
                  <c:v>61</c:v>
                </c:pt>
                <c:pt idx="3">
                  <c:v>24</c:v>
                </c:pt>
              </c:numCache>
            </c:numRef>
          </c:val>
        </c:ser>
        <c:dLbls>
          <c:showLegendKey val="0"/>
          <c:showVal val="0"/>
          <c:showCatName val="0"/>
          <c:showSerName val="0"/>
          <c:showPercent val="1"/>
          <c:showBubbleSize val="0"/>
          <c:showLeaderLines val="1"/>
        </c:dLbls>
        <c:firstSliceAng val="0"/>
      </c:pieChart>
    </c:plotArea>
    <c:legend>
      <c:legendPos val="r"/>
      <c:layout>
        <c:manualLayout>
          <c:xMode val="edge"/>
          <c:yMode val="edge"/>
          <c:x val="0.67608721355119583"/>
          <c:y val="0.3095790891655314"/>
          <c:w val="0.26566237798246684"/>
          <c:h val="0.42068717510919845"/>
        </c:manualLayout>
      </c:layout>
      <c:overlay val="0"/>
      <c:txPr>
        <a:bodyPr/>
        <a:lstStyle/>
        <a:p>
          <a:pPr>
            <a:defRPr sz="2000"/>
          </a:pPr>
          <a:endParaRPr lang="ja-JP"/>
        </a:p>
      </c:txPr>
    </c:legend>
    <c:plotVisOnly val="1"/>
    <c:dispBlanksAs val="zero"/>
    <c:showDLblsOverMax val="0"/>
  </c:chart>
  <c:txPr>
    <a:bodyPr/>
    <a:lstStyle/>
    <a:p>
      <a:pPr>
        <a:defRPr sz="1800">
          <a:latin typeface="ＭＳ Ｐゴシック" pitchFamily="50" charset="-128"/>
          <a:ea typeface="ＭＳ Ｐゴシック" pitchFamily="50" charset="-128"/>
        </a:defRPr>
      </a:pPr>
      <a:endParaRPr lang="ja-JP"/>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2800"/>
            </a:pPr>
            <a:r>
              <a:rPr lang="ja-JP" altLang="en-US" sz="2800" dirty="0" smtClean="0"/>
              <a:t>震災に関する</a:t>
            </a:r>
            <a:r>
              <a:rPr lang="ja-JP" sz="2800" dirty="0" smtClean="0"/>
              <a:t>情報</a:t>
            </a:r>
            <a:r>
              <a:rPr lang="ja-JP" sz="2800" dirty="0"/>
              <a:t>入手の時間変動</a:t>
            </a:r>
          </a:p>
        </c:rich>
      </c:tx>
      <c:layout>
        <c:manualLayout>
          <c:xMode val="edge"/>
          <c:yMode val="edge"/>
          <c:x val="0.1652320765557872"/>
          <c:y val="4.626079798055225E-2"/>
        </c:manualLayout>
      </c:layout>
      <c:overlay val="0"/>
    </c:title>
    <c:autoTitleDeleted val="0"/>
    <c:plotArea>
      <c:layout>
        <c:manualLayout>
          <c:layoutTarget val="inner"/>
          <c:xMode val="edge"/>
          <c:yMode val="edge"/>
          <c:x val="0.13908939194334594"/>
          <c:y val="0.2271906035941362"/>
          <c:w val="0.59372171671409801"/>
          <c:h val="0.67608308145392559"/>
        </c:manualLayout>
      </c:layout>
      <c:barChart>
        <c:barDir val="bar"/>
        <c:grouping val="percentStacked"/>
        <c:varyColors val="0"/>
        <c:ser>
          <c:idx val="0"/>
          <c:order val="0"/>
          <c:tx>
            <c:v>積極的に入手</c:v>
          </c:tx>
          <c:spPr>
            <a:solidFill>
              <a:srgbClr val="0192FF"/>
            </a:solidFill>
          </c:spPr>
          <c:invertIfNegative val="0"/>
          <c:dLbls>
            <c:showLegendKey val="0"/>
            <c:showVal val="1"/>
            <c:showCatName val="0"/>
            <c:showSerName val="0"/>
            <c:showPercent val="0"/>
            <c:showBubbleSize val="0"/>
            <c:showLeaderLines val="0"/>
          </c:dLbls>
          <c:cat>
            <c:strLit>
              <c:ptCount val="2"/>
              <c:pt idx="0">
                <c:v>震災直後（N=214）</c:v>
              </c:pt>
              <c:pt idx="1">
                <c:v>現在（N=213）</c:v>
              </c:pt>
            </c:strLit>
          </c:cat>
          <c:val>
            <c:numRef>
              <c:f>'集計表(順序)SPSS用'!$BJ$242:$BJ$243</c:f>
              <c:numCache>
                <c:formatCode>0%</c:formatCode>
                <c:ptCount val="2"/>
                <c:pt idx="0">
                  <c:v>0.25352112676056332</c:v>
                </c:pt>
                <c:pt idx="1">
                  <c:v>0.64018691588785048</c:v>
                </c:pt>
              </c:numCache>
            </c:numRef>
          </c:val>
        </c:ser>
        <c:ser>
          <c:idx val="1"/>
          <c:order val="1"/>
          <c:tx>
            <c:v>たまたま見聞きできたものは入手</c:v>
          </c:tx>
          <c:spPr>
            <a:solidFill>
              <a:srgbClr val="00CC00"/>
            </a:solidFill>
          </c:spPr>
          <c:invertIfNegative val="0"/>
          <c:dPt>
            <c:idx val="1"/>
            <c:invertIfNegative val="0"/>
            <c:bubble3D val="0"/>
            <c:spPr>
              <a:solidFill>
                <a:srgbClr val="33CC33"/>
              </a:solidFill>
            </c:spPr>
          </c:dPt>
          <c:dLbls>
            <c:showLegendKey val="0"/>
            <c:showVal val="1"/>
            <c:showCatName val="0"/>
            <c:showSerName val="0"/>
            <c:showPercent val="0"/>
            <c:showBubbleSize val="0"/>
            <c:showLeaderLines val="0"/>
          </c:dLbls>
          <c:cat>
            <c:strLit>
              <c:ptCount val="2"/>
              <c:pt idx="0">
                <c:v>震災直後（N=214）</c:v>
              </c:pt>
              <c:pt idx="1">
                <c:v>現在（N=213）</c:v>
              </c:pt>
            </c:strLit>
          </c:cat>
          <c:val>
            <c:numRef>
              <c:f>'集計表(順序)SPSS用'!$BK$242:$BK$243</c:f>
              <c:numCache>
                <c:formatCode>0%</c:formatCode>
                <c:ptCount val="2"/>
                <c:pt idx="0">
                  <c:v>0.61502347417840386</c:v>
                </c:pt>
                <c:pt idx="1">
                  <c:v>0.33644859813084127</c:v>
                </c:pt>
              </c:numCache>
            </c:numRef>
          </c:val>
        </c:ser>
        <c:ser>
          <c:idx val="2"/>
          <c:order val="2"/>
          <c:tx>
            <c:v>なるべく見聞きしないようにした</c:v>
          </c:tx>
          <c:spPr>
            <a:solidFill>
              <a:srgbClr val="FFC000"/>
            </a:solidFill>
          </c:spPr>
          <c:invertIfNegative val="0"/>
          <c:dLbls>
            <c:dLbl>
              <c:idx val="0"/>
              <c:layout>
                <c:manualLayout>
                  <c:x val="0"/>
                  <c:y val="7.5712863436648611E-2"/>
                </c:manualLayout>
              </c:layout>
              <c:showLegendKey val="0"/>
              <c:showVal val="1"/>
              <c:showCatName val="0"/>
              <c:showSerName val="0"/>
              <c:showPercent val="0"/>
              <c:showBubbleSize val="0"/>
            </c:dLbl>
            <c:dLbl>
              <c:idx val="1"/>
              <c:layout>
                <c:manualLayout>
                  <c:x val="0"/>
                  <c:y val="-9.9373133260601265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Lit>
              <c:ptCount val="2"/>
              <c:pt idx="0">
                <c:v>震災直後（N=214）</c:v>
              </c:pt>
              <c:pt idx="1">
                <c:v>現在（N=213）</c:v>
              </c:pt>
            </c:strLit>
          </c:cat>
          <c:val>
            <c:numRef>
              <c:f>'集計表(順序)SPSS用'!$BL$242:$BL$243</c:f>
              <c:numCache>
                <c:formatCode>0%</c:formatCode>
                <c:ptCount val="2"/>
                <c:pt idx="0">
                  <c:v>2.8169014084507043E-2</c:v>
                </c:pt>
                <c:pt idx="1">
                  <c:v>4.6728971962616828E-3</c:v>
                </c:pt>
              </c:numCache>
            </c:numRef>
          </c:val>
        </c:ser>
        <c:ser>
          <c:idx val="3"/>
          <c:order val="3"/>
          <c:tx>
            <c:v>見ていない</c:v>
          </c:tx>
          <c:spPr>
            <a:solidFill>
              <a:srgbClr val="C00000"/>
            </a:solidFill>
          </c:spPr>
          <c:invertIfNegative val="0"/>
          <c:dLbls>
            <c:dLbl>
              <c:idx val="1"/>
              <c:layout>
                <c:manualLayout>
                  <c:x val="2.0429147213399983E-2"/>
                  <c:y val="0"/>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Lit>
              <c:ptCount val="2"/>
              <c:pt idx="0">
                <c:v>震災直後（N=214）</c:v>
              </c:pt>
              <c:pt idx="1">
                <c:v>現在（N=213）</c:v>
              </c:pt>
            </c:strLit>
          </c:cat>
          <c:val>
            <c:numRef>
              <c:f>'集計表(順序)SPSS用'!$BM$242:$BM$243</c:f>
              <c:numCache>
                <c:formatCode>0%</c:formatCode>
                <c:ptCount val="2"/>
                <c:pt idx="0">
                  <c:v>0.10328638497652586</c:v>
                </c:pt>
                <c:pt idx="1">
                  <c:v>1.8691588785046731E-2</c:v>
                </c:pt>
              </c:numCache>
            </c:numRef>
          </c:val>
        </c:ser>
        <c:dLbls>
          <c:showLegendKey val="0"/>
          <c:showVal val="0"/>
          <c:showCatName val="0"/>
          <c:showSerName val="0"/>
          <c:showPercent val="0"/>
          <c:showBubbleSize val="0"/>
        </c:dLbls>
        <c:gapWidth val="300"/>
        <c:overlap val="100"/>
        <c:serLines/>
        <c:axId val="289947648"/>
        <c:axId val="289949184"/>
      </c:barChart>
      <c:catAx>
        <c:axId val="289947648"/>
        <c:scaling>
          <c:orientation val="minMax"/>
        </c:scaling>
        <c:delete val="1"/>
        <c:axPos val="l"/>
        <c:numFmt formatCode="General" sourceLinked="1"/>
        <c:majorTickMark val="none"/>
        <c:minorTickMark val="none"/>
        <c:tickLblPos val="none"/>
        <c:crossAx val="289949184"/>
        <c:crosses val="autoZero"/>
        <c:auto val="1"/>
        <c:lblAlgn val="ctr"/>
        <c:lblOffset val="100"/>
        <c:noMultiLvlLbl val="0"/>
      </c:catAx>
      <c:valAx>
        <c:axId val="289949184"/>
        <c:scaling>
          <c:orientation val="minMax"/>
        </c:scaling>
        <c:delete val="0"/>
        <c:axPos val="b"/>
        <c:majorGridlines/>
        <c:numFmt formatCode="0%" sourceLinked="1"/>
        <c:majorTickMark val="out"/>
        <c:minorTickMark val="none"/>
        <c:tickLblPos val="nextTo"/>
        <c:crossAx val="289947648"/>
        <c:crosses val="autoZero"/>
        <c:crossBetween val="between"/>
      </c:valAx>
    </c:plotArea>
    <c:legend>
      <c:legendPos val="r"/>
      <c:layout>
        <c:manualLayout>
          <c:xMode val="edge"/>
          <c:yMode val="edge"/>
          <c:x val="0.77523166526036869"/>
          <c:y val="0.28091596380001504"/>
          <c:w val="0.22146112478058777"/>
          <c:h val="0.6222493948759793"/>
        </c:manualLayout>
      </c:layout>
      <c:overlay val="0"/>
      <c:txPr>
        <a:bodyPr/>
        <a:lstStyle/>
        <a:p>
          <a:pPr>
            <a:defRPr sz="1600"/>
          </a:pPr>
          <a:endParaRPr lang="ja-JP"/>
        </a:p>
      </c:txPr>
    </c:legend>
    <c:plotVisOnly val="1"/>
    <c:dispBlanksAs val="gap"/>
    <c:showDLblsOverMax val="0"/>
  </c:chart>
  <c:txPr>
    <a:bodyPr/>
    <a:lstStyle/>
    <a:p>
      <a:pPr>
        <a:defRPr sz="1800">
          <a:latin typeface="ＭＳ Ｐゴシック" pitchFamily="50" charset="-128"/>
          <a:ea typeface="ＭＳ Ｐゴシック" pitchFamily="50" charset="-128"/>
        </a:defRPr>
      </a:pPr>
      <a:endParaRPr lang="ja-JP"/>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pPr>
            <a:r>
              <a:rPr lang="ja-JP" altLang="en-US" dirty="0" smtClean="0"/>
              <a:t>防災に関する</a:t>
            </a:r>
            <a:r>
              <a:rPr lang="ja-JP" dirty="0" smtClean="0"/>
              <a:t>話題</a:t>
            </a:r>
            <a:r>
              <a:rPr lang="ja-JP" altLang="en-US" dirty="0" smtClean="0"/>
              <a:t>量</a:t>
            </a:r>
            <a:r>
              <a:rPr lang="ja-JP" dirty="0" smtClean="0"/>
              <a:t>の</a:t>
            </a:r>
            <a:r>
              <a:rPr lang="ja-JP" dirty="0"/>
              <a:t>時間変動</a:t>
            </a:r>
          </a:p>
        </c:rich>
      </c:tx>
      <c:layout/>
      <c:overlay val="0"/>
    </c:title>
    <c:autoTitleDeleted val="0"/>
    <c:plotArea>
      <c:layout>
        <c:manualLayout>
          <c:layoutTarget val="inner"/>
          <c:xMode val="edge"/>
          <c:yMode val="edge"/>
          <c:x val="0.13831434188471814"/>
          <c:y val="0.14266810951438458"/>
          <c:w val="0.5985120010820052"/>
          <c:h val="0.76887616740771481"/>
        </c:manualLayout>
      </c:layout>
      <c:barChart>
        <c:barDir val="bar"/>
        <c:grouping val="percentStacked"/>
        <c:varyColors val="0"/>
        <c:ser>
          <c:idx val="0"/>
          <c:order val="0"/>
          <c:tx>
            <c:v>よく話題にしていた・いる</c:v>
          </c:tx>
          <c:spPr>
            <a:solidFill>
              <a:srgbClr val="0192FF"/>
            </a:solidFill>
          </c:spPr>
          <c:invertIfNegative val="0"/>
          <c:dLbls>
            <c:showLegendKey val="0"/>
            <c:showVal val="1"/>
            <c:showCatName val="0"/>
            <c:showSerName val="0"/>
            <c:showPercent val="0"/>
            <c:showBubbleSize val="0"/>
            <c:showLeaderLines val="0"/>
          </c:dLbls>
          <c:cat>
            <c:strLit>
              <c:ptCount val="2"/>
              <c:pt idx="0">
                <c:v>現在（N=224）</c:v>
              </c:pt>
              <c:pt idx="1">
                <c:v>震災直後（N=221）</c:v>
              </c:pt>
            </c:strLit>
          </c:cat>
          <c:val>
            <c:numRef>
              <c:f>'集計表(順序)SPSS用'!$CI$265:$CJ$265</c:f>
              <c:numCache>
                <c:formatCode>0%</c:formatCode>
                <c:ptCount val="2"/>
                <c:pt idx="0">
                  <c:v>0.10945273631840796</c:v>
                </c:pt>
                <c:pt idx="1">
                  <c:v>0.53768844221105538</c:v>
                </c:pt>
              </c:numCache>
            </c:numRef>
          </c:val>
        </c:ser>
        <c:ser>
          <c:idx val="1"/>
          <c:order val="1"/>
          <c:tx>
            <c:v>たまに話題にしていた・いる</c:v>
          </c:tx>
          <c:spPr>
            <a:solidFill>
              <a:srgbClr val="33CC33"/>
            </a:solidFill>
          </c:spPr>
          <c:invertIfNegative val="0"/>
          <c:dLbls>
            <c:showLegendKey val="0"/>
            <c:showVal val="1"/>
            <c:showCatName val="0"/>
            <c:showSerName val="0"/>
            <c:showPercent val="0"/>
            <c:showBubbleSize val="0"/>
            <c:showLeaderLines val="0"/>
          </c:dLbls>
          <c:cat>
            <c:strLit>
              <c:ptCount val="2"/>
              <c:pt idx="0">
                <c:v>現在（N=224）</c:v>
              </c:pt>
              <c:pt idx="1">
                <c:v>震災直後（N=221）</c:v>
              </c:pt>
            </c:strLit>
          </c:cat>
          <c:val>
            <c:numRef>
              <c:f>'集計表(順序)SPSS用'!$CI$266:$CJ$266</c:f>
              <c:numCache>
                <c:formatCode>0%</c:formatCode>
                <c:ptCount val="2"/>
                <c:pt idx="0">
                  <c:v>0.20895522388059704</c:v>
                </c:pt>
                <c:pt idx="1">
                  <c:v>0.21105527638190957</c:v>
                </c:pt>
              </c:numCache>
            </c:numRef>
          </c:val>
        </c:ser>
        <c:ser>
          <c:idx val="2"/>
          <c:order val="2"/>
          <c:tx>
            <c:v>どちらともいえない</c:v>
          </c:tx>
          <c:spPr>
            <a:solidFill>
              <a:srgbClr val="FFFF00"/>
            </a:solidFill>
          </c:spPr>
          <c:invertIfNegative val="0"/>
          <c:dLbls>
            <c:showLegendKey val="0"/>
            <c:showVal val="1"/>
            <c:showCatName val="0"/>
            <c:showSerName val="0"/>
            <c:showPercent val="0"/>
            <c:showBubbleSize val="0"/>
            <c:showLeaderLines val="0"/>
          </c:dLbls>
          <c:cat>
            <c:strLit>
              <c:ptCount val="2"/>
              <c:pt idx="0">
                <c:v>現在（N=224）</c:v>
              </c:pt>
              <c:pt idx="1">
                <c:v>震災直後（N=221）</c:v>
              </c:pt>
            </c:strLit>
          </c:cat>
          <c:val>
            <c:numRef>
              <c:f>'集計表(順序)SPSS用'!$CI$267:$CJ$267</c:f>
              <c:numCache>
                <c:formatCode>0%</c:formatCode>
                <c:ptCount val="2"/>
                <c:pt idx="0">
                  <c:v>0.32835820895522394</c:v>
                </c:pt>
                <c:pt idx="1">
                  <c:v>0.14572864321608039</c:v>
                </c:pt>
              </c:numCache>
            </c:numRef>
          </c:val>
        </c:ser>
        <c:ser>
          <c:idx val="3"/>
          <c:order val="3"/>
          <c:tx>
            <c:v>あまり話題にしていなかった・いない</c:v>
          </c:tx>
          <c:spPr>
            <a:solidFill>
              <a:srgbClr val="FFC000"/>
            </a:solidFill>
          </c:spPr>
          <c:invertIfNegative val="0"/>
          <c:dLbls>
            <c:dLbl>
              <c:idx val="1"/>
              <c:layout>
                <c:manualLayout>
                  <c:x val="-1.5336460200074387E-3"/>
                  <c:y val="5.2310495966398016E-3"/>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Lit>
              <c:ptCount val="2"/>
              <c:pt idx="0">
                <c:v>現在（N=224）</c:v>
              </c:pt>
              <c:pt idx="1">
                <c:v>震災直後（N=221）</c:v>
              </c:pt>
            </c:strLit>
          </c:cat>
          <c:val>
            <c:numRef>
              <c:f>'集計表(順序)SPSS用'!$CI$268:$CJ$268</c:f>
              <c:numCache>
                <c:formatCode>0%</c:formatCode>
                <c:ptCount val="2"/>
                <c:pt idx="0">
                  <c:v>0.24378109452736327</c:v>
                </c:pt>
                <c:pt idx="1">
                  <c:v>7.0351758793969849E-2</c:v>
                </c:pt>
              </c:numCache>
            </c:numRef>
          </c:val>
        </c:ser>
        <c:ser>
          <c:idx val="4"/>
          <c:order val="4"/>
          <c:tx>
            <c:v>全く話題にしていなかった・いない</c:v>
          </c:tx>
          <c:spPr>
            <a:solidFill>
              <a:srgbClr val="C00000"/>
            </a:solidFill>
          </c:spPr>
          <c:invertIfNegative val="0"/>
          <c:dLbls>
            <c:dLbl>
              <c:idx val="0"/>
              <c:layout>
                <c:manualLayout>
                  <c:x val="4.9728774097564034E-4"/>
                  <c:y val="-5.575615873567666E-3"/>
                </c:manualLayout>
              </c:layout>
              <c:showLegendKey val="0"/>
              <c:showVal val="1"/>
              <c:showCatName val="0"/>
              <c:showSerName val="0"/>
              <c:showPercent val="0"/>
              <c:showBubbleSize val="0"/>
            </c:dLbl>
            <c:dLbl>
              <c:idx val="1"/>
              <c:layout>
                <c:manualLayout>
                  <c:x val="2.7605628360133902E-2"/>
                  <c:y val="0"/>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Lit>
              <c:ptCount val="2"/>
              <c:pt idx="0">
                <c:v>現在（N=224）</c:v>
              </c:pt>
              <c:pt idx="1">
                <c:v>震災直後（N=221）</c:v>
              </c:pt>
            </c:strLit>
          </c:cat>
          <c:val>
            <c:numRef>
              <c:f>'集計表(順序)SPSS用'!$CI$269:$CJ$269</c:f>
              <c:numCache>
                <c:formatCode>0%</c:formatCode>
                <c:ptCount val="2"/>
                <c:pt idx="0">
                  <c:v>0.10945273631840796</c:v>
                </c:pt>
                <c:pt idx="1">
                  <c:v>3.5175879396984931E-2</c:v>
                </c:pt>
              </c:numCache>
            </c:numRef>
          </c:val>
        </c:ser>
        <c:dLbls>
          <c:showLegendKey val="0"/>
          <c:showVal val="0"/>
          <c:showCatName val="0"/>
          <c:showSerName val="0"/>
          <c:showPercent val="0"/>
          <c:showBubbleSize val="0"/>
        </c:dLbls>
        <c:gapWidth val="300"/>
        <c:overlap val="100"/>
        <c:serLines/>
        <c:axId val="241146112"/>
        <c:axId val="241152000"/>
      </c:barChart>
      <c:catAx>
        <c:axId val="241146112"/>
        <c:scaling>
          <c:orientation val="minMax"/>
        </c:scaling>
        <c:delete val="0"/>
        <c:axPos val="l"/>
        <c:numFmt formatCode="General" sourceLinked="1"/>
        <c:majorTickMark val="none"/>
        <c:minorTickMark val="none"/>
        <c:tickLblPos val="nextTo"/>
        <c:crossAx val="241152000"/>
        <c:crosses val="autoZero"/>
        <c:auto val="1"/>
        <c:lblAlgn val="ctr"/>
        <c:lblOffset val="100"/>
        <c:noMultiLvlLbl val="0"/>
      </c:catAx>
      <c:valAx>
        <c:axId val="241152000"/>
        <c:scaling>
          <c:orientation val="minMax"/>
        </c:scaling>
        <c:delete val="0"/>
        <c:axPos val="b"/>
        <c:majorGridlines/>
        <c:numFmt formatCode="0%" sourceLinked="1"/>
        <c:majorTickMark val="out"/>
        <c:minorTickMark val="none"/>
        <c:tickLblPos val="nextTo"/>
        <c:crossAx val="241146112"/>
        <c:crosses val="autoZero"/>
        <c:crossBetween val="between"/>
      </c:valAx>
    </c:plotArea>
    <c:legend>
      <c:legendPos val="r"/>
      <c:layout>
        <c:manualLayout>
          <c:xMode val="edge"/>
          <c:yMode val="edge"/>
          <c:x val="0.77056655540688712"/>
          <c:y val="0.20431667517049718"/>
          <c:w val="0.226366152553098"/>
          <c:h val="0.70436480124398892"/>
        </c:manualLayout>
      </c:layout>
      <c:overlay val="0"/>
      <c:txPr>
        <a:bodyPr/>
        <a:lstStyle/>
        <a:p>
          <a:pPr>
            <a:defRPr sz="1600" b="1"/>
          </a:pPr>
          <a:endParaRPr lang="ja-JP"/>
        </a:p>
      </c:txPr>
    </c:legend>
    <c:plotVisOnly val="1"/>
    <c:dispBlanksAs val="gap"/>
    <c:showDLblsOverMax val="0"/>
  </c:chart>
  <c:txPr>
    <a:bodyPr/>
    <a:lstStyle/>
    <a:p>
      <a:pPr>
        <a:defRPr sz="1800">
          <a:latin typeface="ＭＳ Ｐゴシック" pitchFamily="50" charset="-128"/>
          <a:ea typeface="ＭＳ Ｐゴシック" pitchFamily="50" charset="-128"/>
        </a:defRPr>
      </a:pPr>
      <a:endParaRPr lang="ja-JP"/>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2400"/>
            </a:pPr>
            <a:r>
              <a:rPr lang="ja-JP" sz="2400"/>
              <a:t>備蓄の時間変動</a:t>
            </a:r>
          </a:p>
        </c:rich>
      </c:tx>
      <c:layout>
        <c:manualLayout>
          <c:xMode val="edge"/>
          <c:yMode val="edge"/>
          <c:x val="0.31598600174978125"/>
          <c:y val="4.1093075816724882E-2"/>
        </c:manualLayout>
      </c:layout>
      <c:overlay val="0"/>
    </c:title>
    <c:autoTitleDeleted val="0"/>
    <c:plotArea>
      <c:layout/>
      <c:pieChart>
        <c:varyColors val="1"/>
        <c:ser>
          <c:idx val="0"/>
          <c:order val="0"/>
          <c:spPr>
            <a:effectLst/>
          </c:spPr>
          <c:dPt>
            <c:idx val="0"/>
            <c:bubble3D val="0"/>
            <c:spPr>
              <a:solidFill>
                <a:srgbClr val="0192FF"/>
              </a:solidFill>
              <a:effectLst/>
            </c:spPr>
          </c:dPt>
          <c:dPt>
            <c:idx val="1"/>
            <c:bubble3D val="0"/>
            <c:spPr>
              <a:solidFill>
                <a:srgbClr val="00CC00"/>
              </a:solidFill>
              <a:effectLst/>
            </c:spPr>
          </c:dPt>
          <c:dPt>
            <c:idx val="2"/>
            <c:bubble3D val="0"/>
            <c:spPr>
              <a:solidFill>
                <a:srgbClr val="FFFF00"/>
              </a:solidFill>
              <a:effectLst/>
            </c:spPr>
          </c:dPt>
          <c:dPt>
            <c:idx val="3"/>
            <c:bubble3D val="0"/>
            <c:spPr>
              <a:solidFill>
                <a:srgbClr val="FF6600"/>
              </a:solidFill>
              <a:effectLst/>
            </c:spPr>
          </c:dPt>
          <c:dPt>
            <c:idx val="4"/>
            <c:bubble3D val="0"/>
            <c:spPr>
              <a:solidFill>
                <a:srgbClr val="C00000"/>
              </a:solidFill>
              <a:effectLst/>
            </c:spPr>
          </c:dPt>
          <c:dPt>
            <c:idx val="5"/>
            <c:bubble3D val="0"/>
            <c:spPr>
              <a:solidFill>
                <a:srgbClr val="9966FF"/>
              </a:solidFill>
              <a:effectLst/>
            </c:spPr>
          </c:dPt>
          <c:dLbls>
            <c:dLbl>
              <c:idx val="0"/>
              <c:layout>
                <c:manualLayout>
                  <c:x val="-0.15303496744089368"/>
                  <c:y val="9.9437968020893719E-2"/>
                </c:manualLayout>
              </c:layout>
              <c:showLegendKey val="0"/>
              <c:showVal val="0"/>
              <c:showCatName val="1"/>
              <c:showSerName val="0"/>
              <c:showPercent val="1"/>
              <c:showBubbleSize val="0"/>
            </c:dLbl>
            <c:dLbl>
              <c:idx val="1"/>
              <c:layout>
                <c:manualLayout>
                  <c:x val="-3.8206925634308254E-2"/>
                  <c:y val="-0.15866504571752665"/>
                </c:manualLayout>
              </c:layout>
              <c:showLegendKey val="0"/>
              <c:showVal val="0"/>
              <c:showCatName val="1"/>
              <c:showSerName val="0"/>
              <c:showPercent val="1"/>
              <c:showBubbleSize val="0"/>
            </c:dLbl>
            <c:dLbl>
              <c:idx val="2"/>
              <c:layout>
                <c:manualLayout>
                  <c:x val="1.1597576374429125E-2"/>
                  <c:y val="-2.0320542275096436E-2"/>
                </c:manualLayout>
              </c:layout>
              <c:showLegendKey val="0"/>
              <c:showVal val="0"/>
              <c:showCatName val="1"/>
              <c:showSerName val="0"/>
              <c:showPercent val="1"/>
              <c:showBubbleSize val="0"/>
            </c:dLbl>
            <c:dLbl>
              <c:idx val="3"/>
              <c:layout>
                <c:manualLayout>
                  <c:x val="0.13557568607531467"/>
                  <c:y val="-1.4349397685971399E-2"/>
                </c:manualLayout>
              </c:layout>
              <c:showLegendKey val="0"/>
              <c:showVal val="0"/>
              <c:showCatName val="1"/>
              <c:showSerName val="0"/>
              <c:showPercent val="1"/>
              <c:showBubbleSize val="0"/>
            </c:dLbl>
            <c:dLbl>
              <c:idx val="4"/>
              <c:layout>
                <c:manualLayout>
                  <c:x val="2.3632273145909575E-2"/>
                  <c:y val="3.1902606059644165E-2"/>
                </c:manualLayout>
              </c:layout>
              <c:tx>
                <c:rich>
                  <a:bodyPr/>
                  <a:lstStyle/>
                  <a:p>
                    <a:r>
                      <a:rPr lang="ja-JP" altLang="en-US" sz="2000" dirty="0"/>
                      <a:t>備蓄</a:t>
                    </a:r>
                    <a:r>
                      <a:rPr lang="ja-JP" altLang="en-US" sz="2000" dirty="0" smtClean="0"/>
                      <a:t>しなく</a:t>
                    </a:r>
                    <a:endParaRPr lang="en-US" altLang="ja-JP" sz="2000" dirty="0" smtClean="0"/>
                  </a:p>
                  <a:p>
                    <a:r>
                      <a:rPr lang="ja-JP" altLang="en-US" sz="2000" dirty="0" smtClean="0"/>
                      <a:t>なった</a:t>
                    </a:r>
                    <a:r>
                      <a:rPr lang="ja-JP" altLang="en-US" sz="2000" dirty="0"/>
                      <a:t>
</a:t>
                    </a:r>
                    <a:r>
                      <a:rPr lang="en-US" altLang="ja-JP" sz="2000" dirty="0"/>
                      <a:t>10%</a:t>
                    </a:r>
                    <a:endParaRPr lang="ja-JP" altLang="en-US" dirty="0"/>
                  </a:p>
                </c:rich>
              </c:tx>
              <c:showLegendKey val="0"/>
              <c:showVal val="0"/>
              <c:showCatName val="1"/>
              <c:showSerName val="0"/>
              <c:showPercent val="1"/>
              <c:showBubbleSize val="0"/>
            </c:dLbl>
            <c:dLbl>
              <c:idx val="5"/>
              <c:layout>
                <c:manualLayout>
                  <c:x val="9.1837071161239126E-2"/>
                  <c:y val="0.21877529480851335"/>
                </c:manualLayout>
              </c:layout>
              <c:tx>
                <c:rich>
                  <a:bodyPr/>
                  <a:lstStyle/>
                  <a:p>
                    <a:r>
                      <a:rPr lang="ja-JP" altLang="en-US" sz="2000" dirty="0" smtClean="0"/>
                      <a:t>備蓄</a:t>
                    </a:r>
                    <a:endParaRPr lang="en-US" altLang="ja-JP" sz="2000" dirty="0" smtClean="0"/>
                  </a:p>
                  <a:p>
                    <a:r>
                      <a:rPr lang="ja-JP" altLang="en-US" sz="2000" dirty="0" smtClean="0"/>
                      <a:t>して</a:t>
                    </a:r>
                    <a:r>
                      <a:rPr lang="ja-JP" altLang="en-US" sz="2000" dirty="0"/>
                      <a:t>ない
</a:t>
                    </a:r>
                    <a:r>
                      <a:rPr lang="en-US" altLang="ja-JP" sz="2000" dirty="0"/>
                      <a:t>13%</a:t>
                    </a:r>
                    <a:endParaRPr lang="ja-JP" altLang="en-US" dirty="0"/>
                  </a:p>
                </c:rich>
              </c:tx>
              <c:showLegendKey val="0"/>
              <c:showVal val="0"/>
              <c:showCatName val="1"/>
              <c:showSerName val="0"/>
              <c:showPercent val="1"/>
              <c:showBubbleSize val="0"/>
            </c:dLbl>
            <c:txPr>
              <a:bodyPr/>
              <a:lstStyle/>
              <a:p>
                <a:pPr>
                  <a:defRPr sz="2000"/>
                </a:pPr>
                <a:endParaRPr lang="ja-JP"/>
              </a:p>
            </c:txPr>
            <c:showLegendKey val="0"/>
            <c:showVal val="0"/>
            <c:showCatName val="1"/>
            <c:showSerName val="0"/>
            <c:showPercent val="1"/>
            <c:showBubbleSize val="0"/>
            <c:showLeaderLines val="1"/>
          </c:dLbls>
          <c:cat>
            <c:strRef>
              <c:f>Sheet1!$AT$215:$AT$220</c:f>
              <c:strCache>
                <c:ptCount val="6"/>
                <c:pt idx="0">
                  <c:v>備蓄増</c:v>
                </c:pt>
                <c:pt idx="1">
                  <c:v>備蓄維持</c:v>
                </c:pt>
                <c:pt idx="2">
                  <c:v>備蓄放置</c:v>
                </c:pt>
                <c:pt idx="3">
                  <c:v>備蓄減少</c:v>
                </c:pt>
                <c:pt idx="4">
                  <c:v>備蓄しなくなった</c:v>
                </c:pt>
                <c:pt idx="5">
                  <c:v>備蓄してない</c:v>
                </c:pt>
              </c:strCache>
            </c:strRef>
          </c:cat>
          <c:val>
            <c:numRef>
              <c:f>Sheet1!$AU$215:$AU$220</c:f>
              <c:numCache>
                <c:formatCode>General</c:formatCode>
                <c:ptCount val="6"/>
                <c:pt idx="0">
                  <c:v>74</c:v>
                </c:pt>
                <c:pt idx="1">
                  <c:v>55</c:v>
                </c:pt>
                <c:pt idx="2">
                  <c:v>15</c:v>
                </c:pt>
                <c:pt idx="3">
                  <c:v>19</c:v>
                </c:pt>
                <c:pt idx="4">
                  <c:v>20</c:v>
                </c:pt>
                <c:pt idx="5">
                  <c:v>28</c:v>
                </c:pt>
              </c:numCache>
            </c:numRef>
          </c:val>
        </c:ser>
        <c:dLbls>
          <c:showLegendKey val="0"/>
          <c:showVal val="0"/>
          <c:showCatName val="1"/>
          <c:showSerName val="0"/>
          <c:showPercent val="1"/>
          <c:showBubbleSize val="0"/>
          <c:showLeaderLines val="1"/>
        </c:dLbls>
        <c:firstSliceAng val="0"/>
      </c:pieChart>
    </c:plotArea>
    <c:legend>
      <c:legendPos val="r"/>
      <c:layout>
        <c:manualLayout>
          <c:xMode val="edge"/>
          <c:yMode val="edge"/>
          <c:x val="0.66537365023957906"/>
          <c:y val="0.10703673052388292"/>
          <c:w val="0.26893875765529307"/>
          <c:h val="0.77474224029026839"/>
        </c:manualLayout>
      </c:layout>
      <c:overlay val="0"/>
    </c:legend>
    <c:plotVisOnly val="1"/>
    <c:dispBlanksAs val="gap"/>
    <c:showDLblsOverMax val="0"/>
  </c:chart>
  <c:txPr>
    <a:bodyPr/>
    <a:lstStyle/>
    <a:p>
      <a:pPr>
        <a:defRPr sz="1800">
          <a:latin typeface="ＭＳ Ｐゴシック" pitchFamily="50" charset="-128"/>
          <a:ea typeface="ＭＳ Ｐゴシック" pitchFamily="50" charset="-128"/>
        </a:defRPr>
      </a:pPr>
      <a:endParaRPr lang="ja-JP"/>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2400"/>
            </a:pPr>
            <a:r>
              <a:rPr lang="ja-JP" sz="2400"/>
              <a:t>備蓄の時間変動</a:t>
            </a:r>
          </a:p>
        </c:rich>
      </c:tx>
      <c:layout>
        <c:manualLayout>
          <c:xMode val="edge"/>
          <c:yMode val="edge"/>
          <c:x val="0.31598600174978125"/>
          <c:y val="4.1093075816724882E-2"/>
        </c:manualLayout>
      </c:layout>
      <c:overlay val="0"/>
    </c:title>
    <c:autoTitleDeleted val="0"/>
    <c:plotArea>
      <c:layout/>
      <c:pieChart>
        <c:varyColors val="1"/>
        <c:ser>
          <c:idx val="0"/>
          <c:order val="0"/>
          <c:spPr>
            <a:effectLst/>
          </c:spPr>
          <c:dPt>
            <c:idx val="0"/>
            <c:bubble3D val="0"/>
            <c:spPr>
              <a:solidFill>
                <a:srgbClr val="003366"/>
              </a:solidFill>
              <a:effectLst/>
            </c:spPr>
          </c:dPt>
          <c:dPt>
            <c:idx val="1"/>
            <c:bubble3D val="0"/>
            <c:spPr>
              <a:solidFill>
                <a:srgbClr val="006600"/>
              </a:solidFill>
              <a:effectLst/>
            </c:spPr>
          </c:dPt>
          <c:dPt>
            <c:idx val="2"/>
            <c:bubble3D val="0"/>
            <c:explosion val="27"/>
            <c:spPr>
              <a:solidFill>
                <a:srgbClr val="FFFF00"/>
              </a:solidFill>
              <a:effectLst/>
            </c:spPr>
          </c:dPt>
          <c:dPt>
            <c:idx val="3"/>
            <c:bubble3D val="0"/>
            <c:explosion val="24"/>
            <c:spPr>
              <a:solidFill>
                <a:srgbClr val="FF6600"/>
              </a:solidFill>
              <a:effectLst/>
            </c:spPr>
          </c:dPt>
          <c:dPt>
            <c:idx val="4"/>
            <c:bubble3D val="0"/>
            <c:explosion val="27"/>
            <c:spPr>
              <a:solidFill>
                <a:srgbClr val="C00000"/>
              </a:solidFill>
              <a:effectLst/>
            </c:spPr>
          </c:dPt>
          <c:dPt>
            <c:idx val="5"/>
            <c:bubble3D val="0"/>
            <c:explosion val="25"/>
            <c:spPr>
              <a:solidFill>
                <a:srgbClr val="9966FF"/>
              </a:solidFill>
              <a:effectLst/>
            </c:spPr>
          </c:dPt>
          <c:dLbls>
            <c:dLbl>
              <c:idx val="0"/>
              <c:layout>
                <c:manualLayout>
                  <c:x val="-0.15303496744089368"/>
                  <c:y val="9.9437968020893719E-2"/>
                </c:manualLayout>
              </c:layout>
              <c:showLegendKey val="0"/>
              <c:showVal val="0"/>
              <c:showCatName val="1"/>
              <c:showSerName val="0"/>
              <c:showPercent val="1"/>
              <c:showBubbleSize val="0"/>
            </c:dLbl>
            <c:dLbl>
              <c:idx val="1"/>
              <c:layout>
                <c:manualLayout>
                  <c:x val="-3.8206925634308254E-2"/>
                  <c:y val="-0.15866504571752665"/>
                </c:manualLayout>
              </c:layout>
              <c:showLegendKey val="0"/>
              <c:showVal val="0"/>
              <c:showCatName val="1"/>
              <c:showSerName val="0"/>
              <c:showPercent val="1"/>
              <c:showBubbleSize val="0"/>
            </c:dLbl>
            <c:dLbl>
              <c:idx val="2"/>
              <c:layout>
                <c:manualLayout>
                  <c:x val="1.1597576374429125E-2"/>
                  <c:y val="-2.0320542275096436E-2"/>
                </c:manualLayout>
              </c:layout>
              <c:showLegendKey val="0"/>
              <c:showVal val="0"/>
              <c:showCatName val="1"/>
              <c:showSerName val="0"/>
              <c:showPercent val="1"/>
              <c:showBubbleSize val="0"/>
            </c:dLbl>
            <c:dLbl>
              <c:idx val="3"/>
              <c:layout>
                <c:manualLayout>
                  <c:x val="9.8813673102766758E-2"/>
                  <c:y val="-1.4349397685971399E-2"/>
                </c:manualLayout>
              </c:layout>
              <c:showLegendKey val="0"/>
              <c:showVal val="0"/>
              <c:showCatName val="1"/>
              <c:showSerName val="0"/>
              <c:showPercent val="1"/>
              <c:showBubbleSize val="0"/>
            </c:dLbl>
            <c:dLbl>
              <c:idx val="4"/>
              <c:layout>
                <c:manualLayout>
                  <c:x val="9.2471376349125625E-3"/>
                  <c:y val="-2.6047304267779771E-2"/>
                </c:manualLayout>
              </c:layout>
              <c:tx>
                <c:rich>
                  <a:bodyPr/>
                  <a:lstStyle/>
                  <a:p>
                    <a:r>
                      <a:rPr lang="ja-JP" altLang="en-US" sz="2000" dirty="0"/>
                      <a:t>備蓄</a:t>
                    </a:r>
                    <a:r>
                      <a:rPr lang="ja-JP" altLang="en-US" sz="2000" dirty="0" smtClean="0"/>
                      <a:t>しなく</a:t>
                    </a:r>
                    <a:endParaRPr lang="en-US" altLang="ja-JP" sz="2000" dirty="0" smtClean="0"/>
                  </a:p>
                  <a:p>
                    <a:r>
                      <a:rPr lang="ja-JP" altLang="en-US" sz="2000" dirty="0" smtClean="0"/>
                      <a:t>なった</a:t>
                    </a:r>
                    <a:r>
                      <a:rPr lang="ja-JP" altLang="en-US" sz="2000" dirty="0"/>
                      <a:t>
</a:t>
                    </a:r>
                    <a:r>
                      <a:rPr lang="en-US" altLang="ja-JP" sz="2000" dirty="0"/>
                      <a:t>10%</a:t>
                    </a:r>
                    <a:endParaRPr lang="ja-JP" altLang="en-US" dirty="0"/>
                  </a:p>
                </c:rich>
              </c:tx>
              <c:showLegendKey val="0"/>
              <c:showVal val="0"/>
              <c:showCatName val="1"/>
              <c:showSerName val="0"/>
              <c:showPercent val="1"/>
              <c:showBubbleSize val="0"/>
            </c:dLbl>
            <c:dLbl>
              <c:idx val="5"/>
              <c:layout>
                <c:manualLayout>
                  <c:x val="9.1837071161239153E-2"/>
                  <c:y val="0.13562977129525292"/>
                </c:manualLayout>
              </c:layout>
              <c:tx>
                <c:rich>
                  <a:bodyPr/>
                  <a:lstStyle/>
                  <a:p>
                    <a:r>
                      <a:rPr lang="ja-JP" altLang="en-US" sz="2000" dirty="0" smtClean="0"/>
                      <a:t>備蓄</a:t>
                    </a:r>
                    <a:endParaRPr lang="en-US" altLang="ja-JP" sz="2000" dirty="0" smtClean="0"/>
                  </a:p>
                  <a:p>
                    <a:r>
                      <a:rPr lang="ja-JP" altLang="en-US" sz="2000" dirty="0" smtClean="0"/>
                      <a:t>して</a:t>
                    </a:r>
                    <a:r>
                      <a:rPr lang="ja-JP" altLang="en-US" sz="2000" dirty="0"/>
                      <a:t>ない
</a:t>
                    </a:r>
                    <a:r>
                      <a:rPr lang="en-US" altLang="ja-JP" sz="2000" dirty="0"/>
                      <a:t>13%</a:t>
                    </a:r>
                    <a:endParaRPr lang="ja-JP" altLang="en-US" dirty="0"/>
                  </a:p>
                </c:rich>
              </c:tx>
              <c:showLegendKey val="0"/>
              <c:showVal val="0"/>
              <c:showCatName val="1"/>
              <c:showSerName val="0"/>
              <c:showPercent val="1"/>
              <c:showBubbleSize val="0"/>
            </c:dLbl>
            <c:txPr>
              <a:bodyPr/>
              <a:lstStyle/>
              <a:p>
                <a:pPr>
                  <a:defRPr sz="2000"/>
                </a:pPr>
                <a:endParaRPr lang="ja-JP"/>
              </a:p>
            </c:txPr>
            <c:showLegendKey val="0"/>
            <c:showVal val="0"/>
            <c:showCatName val="1"/>
            <c:showSerName val="0"/>
            <c:showPercent val="1"/>
            <c:showBubbleSize val="0"/>
            <c:showLeaderLines val="1"/>
          </c:dLbls>
          <c:cat>
            <c:strRef>
              <c:f>Sheet1!$AT$215:$AT$220</c:f>
              <c:strCache>
                <c:ptCount val="6"/>
                <c:pt idx="0">
                  <c:v>備蓄増</c:v>
                </c:pt>
                <c:pt idx="1">
                  <c:v>備蓄維持</c:v>
                </c:pt>
                <c:pt idx="2">
                  <c:v>備蓄放置</c:v>
                </c:pt>
                <c:pt idx="3">
                  <c:v>備蓄減少</c:v>
                </c:pt>
                <c:pt idx="4">
                  <c:v>備蓄しなくなった</c:v>
                </c:pt>
                <c:pt idx="5">
                  <c:v>備蓄してない</c:v>
                </c:pt>
              </c:strCache>
            </c:strRef>
          </c:cat>
          <c:val>
            <c:numRef>
              <c:f>Sheet1!$AU$215:$AU$220</c:f>
              <c:numCache>
                <c:formatCode>General</c:formatCode>
                <c:ptCount val="6"/>
                <c:pt idx="0">
                  <c:v>74</c:v>
                </c:pt>
                <c:pt idx="1">
                  <c:v>55</c:v>
                </c:pt>
                <c:pt idx="2">
                  <c:v>15</c:v>
                </c:pt>
                <c:pt idx="3">
                  <c:v>19</c:v>
                </c:pt>
                <c:pt idx="4">
                  <c:v>20</c:v>
                </c:pt>
                <c:pt idx="5">
                  <c:v>28</c:v>
                </c:pt>
              </c:numCache>
            </c:numRef>
          </c:val>
        </c:ser>
        <c:dLbls>
          <c:showLegendKey val="0"/>
          <c:showVal val="0"/>
          <c:showCatName val="1"/>
          <c:showSerName val="0"/>
          <c:showPercent val="1"/>
          <c:showBubbleSize val="0"/>
          <c:showLeaderLines val="1"/>
        </c:dLbls>
        <c:firstSliceAng val="0"/>
      </c:pieChart>
    </c:plotArea>
    <c:legend>
      <c:legendPos val="r"/>
      <c:layout>
        <c:manualLayout>
          <c:xMode val="edge"/>
          <c:yMode val="edge"/>
          <c:x val="0.66537365023957906"/>
          <c:y val="0.10703673052388292"/>
          <c:w val="0.26893875765529307"/>
          <c:h val="0.77474224029026839"/>
        </c:manualLayout>
      </c:layout>
      <c:overlay val="0"/>
    </c:legend>
    <c:plotVisOnly val="1"/>
    <c:dispBlanksAs val="gap"/>
    <c:showDLblsOverMax val="0"/>
  </c:chart>
  <c:txPr>
    <a:bodyPr/>
    <a:lstStyle/>
    <a:p>
      <a:pPr>
        <a:defRPr sz="1800">
          <a:latin typeface="ＭＳ Ｐゴシック" pitchFamily="50" charset="-128"/>
          <a:ea typeface="ＭＳ Ｐゴシック" pitchFamily="50" charset="-128"/>
        </a:defRPr>
      </a:pPr>
      <a:endParaRPr lang="ja-JP"/>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pPr>
            <a:r>
              <a:rPr lang="ja-JP"/>
              <a:t>現在の情報の入手手段と震度の正誤</a:t>
            </a:r>
          </a:p>
        </c:rich>
      </c:tx>
      <c:layout/>
      <c:overlay val="0"/>
    </c:title>
    <c:autoTitleDeleted val="0"/>
    <c:plotArea>
      <c:layout/>
      <c:barChart>
        <c:barDir val="bar"/>
        <c:grouping val="percentStacked"/>
        <c:varyColors val="0"/>
        <c:ser>
          <c:idx val="0"/>
          <c:order val="0"/>
          <c:tx>
            <c:strRef>
              <c:f>Sheet1!$B$353</c:f>
              <c:strCache>
                <c:ptCount val="1"/>
                <c:pt idx="0">
                  <c:v>見当はずれ</c:v>
                </c:pt>
              </c:strCache>
            </c:strRef>
          </c:tx>
          <c:spPr>
            <a:solidFill>
              <a:srgbClr val="0192FF"/>
            </a:solidFill>
          </c:spPr>
          <c:invertIfNegative val="0"/>
          <c:dLbls>
            <c:showLegendKey val="0"/>
            <c:showVal val="1"/>
            <c:showCatName val="0"/>
            <c:showSerName val="0"/>
            <c:showPercent val="0"/>
            <c:showBubbleSize val="0"/>
            <c:showLeaderLines val="0"/>
          </c:dLbls>
          <c:cat>
            <c:strRef>
              <c:f>Sheet1!$A$354:$A$355</c:f>
              <c:strCache>
                <c:ptCount val="2"/>
                <c:pt idx="0">
                  <c:v>広報車
（N=9)</c:v>
                </c:pt>
                <c:pt idx="1">
                  <c:v>PCのWEB閲覧
（N=89)</c:v>
                </c:pt>
              </c:strCache>
            </c:strRef>
          </c:cat>
          <c:val>
            <c:numRef>
              <c:f>Sheet1!$B$354:$B$355</c:f>
              <c:numCache>
                <c:formatCode>0%</c:formatCode>
                <c:ptCount val="2"/>
                <c:pt idx="0">
                  <c:v>0.88888888888888884</c:v>
                </c:pt>
                <c:pt idx="1">
                  <c:v>0.28089887640449446</c:v>
                </c:pt>
              </c:numCache>
            </c:numRef>
          </c:val>
        </c:ser>
        <c:ser>
          <c:idx val="1"/>
          <c:order val="1"/>
          <c:tx>
            <c:strRef>
              <c:f>Sheet1!$C$353</c:f>
              <c:strCache>
                <c:ptCount val="1"/>
                <c:pt idx="0">
                  <c:v>概ね正解</c:v>
                </c:pt>
              </c:strCache>
            </c:strRef>
          </c:tx>
          <c:spPr>
            <a:solidFill>
              <a:srgbClr val="FFC000"/>
            </a:solidFill>
          </c:spPr>
          <c:invertIfNegative val="0"/>
          <c:dLbls>
            <c:showLegendKey val="0"/>
            <c:showVal val="1"/>
            <c:showCatName val="0"/>
            <c:showSerName val="0"/>
            <c:showPercent val="0"/>
            <c:showBubbleSize val="0"/>
            <c:showLeaderLines val="0"/>
          </c:dLbls>
          <c:cat>
            <c:strRef>
              <c:f>Sheet1!$A$354:$A$355</c:f>
              <c:strCache>
                <c:ptCount val="2"/>
                <c:pt idx="0">
                  <c:v>広報車
（N=9)</c:v>
                </c:pt>
                <c:pt idx="1">
                  <c:v>PCのWEB閲覧
（N=89)</c:v>
                </c:pt>
              </c:strCache>
            </c:strRef>
          </c:cat>
          <c:val>
            <c:numRef>
              <c:f>Sheet1!$C$354:$C$355</c:f>
              <c:numCache>
                <c:formatCode>0%</c:formatCode>
                <c:ptCount val="2"/>
                <c:pt idx="0">
                  <c:v>0.1111111111111111</c:v>
                </c:pt>
                <c:pt idx="1">
                  <c:v>0.35955056179775297</c:v>
                </c:pt>
              </c:numCache>
            </c:numRef>
          </c:val>
        </c:ser>
        <c:ser>
          <c:idx val="2"/>
          <c:order val="2"/>
          <c:tx>
            <c:strRef>
              <c:f>Sheet1!$D$353</c:f>
              <c:strCache>
                <c:ptCount val="1"/>
                <c:pt idx="0">
                  <c:v>正解</c:v>
                </c:pt>
              </c:strCache>
            </c:strRef>
          </c:tx>
          <c:spPr>
            <a:solidFill>
              <a:srgbClr val="C00000"/>
            </a:solidFill>
          </c:spPr>
          <c:invertIfNegative val="0"/>
          <c:dLbls>
            <c:dLbl>
              <c:idx val="0"/>
              <c:layout>
                <c:manualLayout>
                  <c:x val="-1.4659424064703847E-3"/>
                  <c:y val="0.11063234418370775"/>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Sheet1!$A$354:$A$355</c:f>
              <c:strCache>
                <c:ptCount val="2"/>
                <c:pt idx="0">
                  <c:v>広報車
（N=9)</c:v>
                </c:pt>
                <c:pt idx="1">
                  <c:v>PCのWEB閲覧
（N=89)</c:v>
                </c:pt>
              </c:strCache>
            </c:strRef>
          </c:cat>
          <c:val>
            <c:numRef>
              <c:f>Sheet1!$D$354:$D$355</c:f>
              <c:numCache>
                <c:formatCode>0%</c:formatCode>
                <c:ptCount val="2"/>
                <c:pt idx="0">
                  <c:v>0</c:v>
                </c:pt>
                <c:pt idx="1">
                  <c:v>0.35955056179775297</c:v>
                </c:pt>
              </c:numCache>
            </c:numRef>
          </c:val>
        </c:ser>
        <c:dLbls>
          <c:showLegendKey val="0"/>
          <c:showVal val="0"/>
          <c:showCatName val="0"/>
          <c:showSerName val="0"/>
          <c:showPercent val="0"/>
          <c:showBubbleSize val="0"/>
        </c:dLbls>
        <c:gapWidth val="152"/>
        <c:overlap val="100"/>
        <c:serLines/>
        <c:axId val="273603584"/>
        <c:axId val="275998208"/>
      </c:barChart>
      <c:catAx>
        <c:axId val="273603584"/>
        <c:scaling>
          <c:orientation val="minMax"/>
        </c:scaling>
        <c:delete val="0"/>
        <c:axPos val="l"/>
        <c:title>
          <c:tx>
            <c:rich>
              <a:bodyPr rot="-5400000" vert="horz"/>
              <a:lstStyle/>
              <a:p>
                <a:pPr>
                  <a:defRPr sz="1400"/>
                </a:pPr>
                <a:r>
                  <a:rPr lang="ja-JP" sz="1400"/>
                  <a:t>現在の情報の入手手段</a:t>
                </a:r>
              </a:p>
            </c:rich>
          </c:tx>
          <c:layout>
            <c:manualLayout>
              <c:xMode val="edge"/>
              <c:yMode val="edge"/>
              <c:x val="1.4659424064702778E-3"/>
              <c:y val="0.25956182138780687"/>
            </c:manualLayout>
          </c:layout>
          <c:overlay val="0"/>
        </c:title>
        <c:majorTickMark val="none"/>
        <c:minorTickMark val="none"/>
        <c:tickLblPos val="nextTo"/>
        <c:crossAx val="275998208"/>
        <c:crosses val="autoZero"/>
        <c:auto val="1"/>
        <c:lblAlgn val="ctr"/>
        <c:lblOffset val="100"/>
        <c:noMultiLvlLbl val="0"/>
      </c:catAx>
      <c:valAx>
        <c:axId val="275998208"/>
        <c:scaling>
          <c:orientation val="minMax"/>
        </c:scaling>
        <c:delete val="0"/>
        <c:axPos val="b"/>
        <c:majorGridlines/>
        <c:title>
          <c:tx>
            <c:rich>
              <a:bodyPr/>
              <a:lstStyle/>
              <a:p>
                <a:pPr>
                  <a:defRPr sz="1400"/>
                </a:pPr>
                <a:r>
                  <a:rPr lang="ja-JP" sz="1400"/>
                  <a:t>震度の正誤</a:t>
                </a:r>
              </a:p>
            </c:rich>
          </c:tx>
          <c:layout>
            <c:manualLayout>
              <c:xMode val="edge"/>
              <c:yMode val="edge"/>
              <c:x val="0.45661658876587163"/>
              <c:y val="0.93177672108671339"/>
            </c:manualLayout>
          </c:layout>
          <c:overlay val="0"/>
        </c:title>
        <c:numFmt formatCode="0%" sourceLinked="1"/>
        <c:majorTickMark val="out"/>
        <c:minorTickMark val="none"/>
        <c:tickLblPos val="nextTo"/>
        <c:crossAx val="273603584"/>
        <c:crosses val="autoZero"/>
        <c:crossBetween val="between"/>
      </c:valAx>
    </c:plotArea>
    <c:legend>
      <c:legendPos val="r"/>
      <c:layout/>
      <c:overlay val="0"/>
    </c:legend>
    <c:plotVisOnly val="1"/>
    <c:dispBlanksAs val="gap"/>
    <c:showDLblsOverMax val="0"/>
  </c:chart>
  <c:txPr>
    <a:bodyPr/>
    <a:lstStyle/>
    <a:p>
      <a:pPr>
        <a:defRPr sz="1800">
          <a:latin typeface="ＭＳ Ｐゴシック" pitchFamily="50" charset="-128"/>
          <a:ea typeface="ＭＳ Ｐゴシック" pitchFamily="50" charset="-128"/>
        </a:defRPr>
      </a:pPr>
      <a:endParaRPr lang="ja-JP"/>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8.3942061993111897E-2"/>
          <c:y val="3.596962772789563E-2"/>
          <c:w val="0.74129506443728488"/>
          <c:h val="0.60134167731916233"/>
        </c:manualLayout>
      </c:layout>
      <c:barChart>
        <c:barDir val="col"/>
        <c:grouping val="clustered"/>
        <c:varyColors val="0"/>
        <c:ser>
          <c:idx val="0"/>
          <c:order val="0"/>
          <c:tx>
            <c:strRef>
              <c:f>'集計表(ダミー変数)'!$CB$259</c:f>
              <c:strCache>
                <c:ptCount val="1"/>
                <c:pt idx="0">
                  <c:v>震災直後(N=222)</c:v>
                </c:pt>
              </c:strCache>
            </c:strRef>
          </c:tx>
          <c:spPr>
            <a:solidFill>
              <a:srgbClr val="0192FF"/>
            </a:solidFill>
          </c:spPr>
          <c:invertIfNegative val="0"/>
          <c:cat>
            <c:strRef>
              <c:f>'集計表(ダミー変数)'!$CC$261:$CM$261</c:f>
              <c:strCache>
                <c:ptCount val="11"/>
                <c:pt idx="0">
                  <c:v>テレビ</c:v>
                </c:pt>
                <c:pt idx="1">
                  <c:v>ラジオ</c:v>
                </c:pt>
                <c:pt idx="2">
                  <c:v>行政からの広報、回覧</c:v>
                </c:pt>
                <c:pt idx="3">
                  <c:v>行政からの広報車</c:v>
                </c:pt>
                <c:pt idx="4">
                  <c:v>パソコン(WEB閲覧)</c:v>
                </c:pt>
                <c:pt idx="5">
                  <c:v>パソコン(SNS)</c:v>
                </c:pt>
                <c:pt idx="6">
                  <c:v>携帯(WEB閲覧)</c:v>
                </c:pt>
                <c:pt idx="7">
                  <c:v>携帯(SNS）</c:v>
                </c:pt>
                <c:pt idx="8">
                  <c:v>新聞</c:v>
                </c:pt>
                <c:pt idx="9">
                  <c:v>知人・友人</c:v>
                </c:pt>
                <c:pt idx="10">
                  <c:v>その他</c:v>
                </c:pt>
              </c:strCache>
            </c:strRef>
          </c:cat>
          <c:val>
            <c:numRef>
              <c:f>'集計表(ダミー変数)'!$CC$259:$CM$259</c:f>
              <c:numCache>
                <c:formatCode>General</c:formatCode>
                <c:ptCount val="11"/>
                <c:pt idx="0">
                  <c:v>0.82432432432432434</c:v>
                </c:pt>
                <c:pt idx="1">
                  <c:v>0.41441441441441446</c:v>
                </c:pt>
                <c:pt idx="2">
                  <c:v>0.15765765765765766</c:v>
                </c:pt>
                <c:pt idx="3">
                  <c:v>9.4594594594594641E-2</c:v>
                </c:pt>
                <c:pt idx="4">
                  <c:v>0.44144144144144143</c:v>
                </c:pt>
                <c:pt idx="5">
                  <c:v>9.4594594594594641E-2</c:v>
                </c:pt>
                <c:pt idx="6">
                  <c:v>0.18918918918918923</c:v>
                </c:pt>
                <c:pt idx="7">
                  <c:v>0.10360360360360361</c:v>
                </c:pt>
                <c:pt idx="8">
                  <c:v>3.6036036036036036E-2</c:v>
                </c:pt>
                <c:pt idx="9">
                  <c:v>3.6036036036036036E-2</c:v>
                </c:pt>
                <c:pt idx="10">
                  <c:v>9.0090090090090141E-3</c:v>
                </c:pt>
              </c:numCache>
            </c:numRef>
          </c:val>
        </c:ser>
        <c:ser>
          <c:idx val="1"/>
          <c:order val="1"/>
          <c:tx>
            <c:strRef>
              <c:f>'集計表(ダミー変数)'!$CB$260</c:f>
              <c:strCache>
                <c:ptCount val="1"/>
                <c:pt idx="0">
                  <c:v>現在(N=203)</c:v>
                </c:pt>
              </c:strCache>
            </c:strRef>
          </c:tx>
          <c:spPr>
            <a:solidFill>
              <a:srgbClr val="C00000"/>
            </a:solidFill>
          </c:spPr>
          <c:invertIfNegative val="0"/>
          <c:cat>
            <c:strRef>
              <c:f>'集計表(ダミー変数)'!$CC$261:$CM$261</c:f>
              <c:strCache>
                <c:ptCount val="11"/>
                <c:pt idx="0">
                  <c:v>テレビ</c:v>
                </c:pt>
                <c:pt idx="1">
                  <c:v>ラジオ</c:v>
                </c:pt>
                <c:pt idx="2">
                  <c:v>行政からの広報、回覧</c:v>
                </c:pt>
                <c:pt idx="3">
                  <c:v>行政からの広報車</c:v>
                </c:pt>
                <c:pt idx="4">
                  <c:v>パソコン(WEB閲覧)</c:v>
                </c:pt>
                <c:pt idx="5">
                  <c:v>パソコン(SNS)</c:v>
                </c:pt>
                <c:pt idx="6">
                  <c:v>携帯(WEB閲覧)</c:v>
                </c:pt>
                <c:pt idx="7">
                  <c:v>携帯(SNS）</c:v>
                </c:pt>
                <c:pt idx="8">
                  <c:v>新聞</c:v>
                </c:pt>
                <c:pt idx="9">
                  <c:v>知人・友人</c:v>
                </c:pt>
                <c:pt idx="10">
                  <c:v>その他</c:v>
                </c:pt>
              </c:strCache>
            </c:strRef>
          </c:cat>
          <c:val>
            <c:numRef>
              <c:f>'集計表(ダミー変数)'!$CC$260:$CM$260</c:f>
              <c:numCache>
                <c:formatCode>General</c:formatCode>
                <c:ptCount val="11"/>
                <c:pt idx="0">
                  <c:v>0.87192118226601001</c:v>
                </c:pt>
                <c:pt idx="1">
                  <c:v>0.27093596059113295</c:v>
                </c:pt>
                <c:pt idx="2">
                  <c:v>0.37438423645320201</c:v>
                </c:pt>
                <c:pt idx="3">
                  <c:v>4.9261083743842381E-2</c:v>
                </c:pt>
                <c:pt idx="4">
                  <c:v>0.44334975369458135</c:v>
                </c:pt>
                <c:pt idx="5">
                  <c:v>7.8817733990147798E-2</c:v>
                </c:pt>
                <c:pt idx="6">
                  <c:v>0.17733990147783257</c:v>
                </c:pt>
                <c:pt idx="7">
                  <c:v>8.3743842364532056E-2</c:v>
                </c:pt>
                <c:pt idx="8">
                  <c:v>4.4334975369458129E-2</c:v>
                </c:pt>
                <c:pt idx="9">
                  <c:v>1.4778325123152709E-2</c:v>
                </c:pt>
                <c:pt idx="10">
                  <c:v>9.8522167487684765E-3</c:v>
                </c:pt>
              </c:numCache>
            </c:numRef>
          </c:val>
        </c:ser>
        <c:dLbls>
          <c:showLegendKey val="0"/>
          <c:showVal val="0"/>
          <c:showCatName val="0"/>
          <c:showSerName val="0"/>
          <c:showPercent val="0"/>
          <c:showBubbleSize val="0"/>
        </c:dLbls>
        <c:gapWidth val="83"/>
        <c:axId val="260223360"/>
        <c:axId val="260224896"/>
      </c:barChart>
      <c:catAx>
        <c:axId val="260223360"/>
        <c:scaling>
          <c:orientation val="minMax"/>
        </c:scaling>
        <c:delete val="0"/>
        <c:axPos val="b"/>
        <c:majorTickMark val="out"/>
        <c:minorTickMark val="none"/>
        <c:tickLblPos val="nextTo"/>
        <c:crossAx val="260224896"/>
        <c:crosses val="autoZero"/>
        <c:auto val="1"/>
        <c:lblAlgn val="ctr"/>
        <c:lblOffset val="100"/>
        <c:noMultiLvlLbl val="0"/>
      </c:catAx>
      <c:valAx>
        <c:axId val="260224896"/>
        <c:scaling>
          <c:orientation val="minMax"/>
        </c:scaling>
        <c:delete val="0"/>
        <c:axPos val="l"/>
        <c:majorGridlines/>
        <c:numFmt formatCode="0%" sourceLinked="0"/>
        <c:majorTickMark val="out"/>
        <c:minorTickMark val="none"/>
        <c:tickLblPos val="nextTo"/>
        <c:crossAx val="260223360"/>
        <c:crosses val="autoZero"/>
        <c:crossBetween val="between"/>
      </c:valAx>
    </c:plotArea>
    <c:legend>
      <c:legendPos val="r"/>
      <c:layout>
        <c:manualLayout>
          <c:xMode val="edge"/>
          <c:yMode val="edge"/>
          <c:x val="0.84875303207051089"/>
          <c:y val="0.2555712678796957"/>
          <c:w val="0.1336100386994038"/>
          <c:h val="0.29396667213997768"/>
        </c:manualLayout>
      </c:layout>
      <c:overlay val="0"/>
    </c:legend>
    <c:plotVisOnly val="1"/>
    <c:dispBlanksAs val="gap"/>
    <c:showDLblsOverMax val="0"/>
  </c:chart>
  <c:txPr>
    <a:bodyPr/>
    <a:lstStyle/>
    <a:p>
      <a:pPr>
        <a:defRPr sz="1800">
          <a:latin typeface="ＭＳ Ｐゴシック" pitchFamily="50" charset="-128"/>
          <a:ea typeface="ＭＳ Ｐゴシック" pitchFamily="50" charset="-128"/>
        </a:defRPr>
      </a:pPr>
      <a:endParaRPr lang="ja-JP"/>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pPr>
            <a:r>
              <a:rPr lang="ja-JP"/>
              <a:t>備蓄行動が風化した理由</a:t>
            </a:r>
          </a:p>
        </c:rich>
      </c:tx>
      <c:layout>
        <c:manualLayout>
          <c:xMode val="edge"/>
          <c:yMode val="edge"/>
          <c:x val="0.25416666666666671"/>
          <c:y val="5.955956808330555E-2"/>
        </c:manualLayout>
      </c:layout>
      <c:overlay val="1"/>
    </c:title>
    <c:autoTitleDeleted val="0"/>
    <c:plotArea>
      <c:layout>
        <c:manualLayout>
          <c:layoutTarget val="inner"/>
          <c:xMode val="edge"/>
          <c:yMode val="edge"/>
          <c:x val="0.10025656167979001"/>
          <c:y val="0.19463254593175849"/>
          <c:w val="0.87573680701865853"/>
          <c:h val="0.40621367683564108"/>
        </c:manualLayout>
      </c:layout>
      <c:barChart>
        <c:barDir val="col"/>
        <c:grouping val="clustered"/>
        <c:varyColors val="0"/>
        <c:ser>
          <c:idx val="0"/>
          <c:order val="0"/>
          <c:spPr>
            <a:solidFill>
              <a:srgbClr val="0192FF"/>
            </a:solidFill>
          </c:spPr>
          <c:invertIfNegative val="0"/>
          <c:cat>
            <c:strRef>
              <c:f>'備蓄行動風化(理由別)'!$AY$65:$BE$65</c:f>
              <c:strCache>
                <c:ptCount val="7"/>
                <c:pt idx="0">
                  <c:v>他人の体験を聞いて</c:v>
                </c:pt>
                <c:pt idx="1">
                  <c:v>安心感を持つため</c:v>
                </c:pt>
                <c:pt idx="2">
                  <c:v>消費せずに放置</c:v>
                </c:pt>
                <c:pt idx="3">
                  <c:v>消費したまま補充していない</c:v>
                </c:pt>
                <c:pt idx="4">
                  <c:v>危機感が薄れた</c:v>
                </c:pt>
                <c:pt idx="5">
                  <c:v>必要が無い</c:v>
                </c:pt>
                <c:pt idx="6">
                  <c:v>その他</c:v>
                </c:pt>
              </c:strCache>
            </c:strRef>
          </c:cat>
          <c:val>
            <c:numRef>
              <c:f>'備蓄行動風化(理由別)'!$AY$64:$BE$64</c:f>
              <c:numCache>
                <c:formatCode>General</c:formatCode>
                <c:ptCount val="7"/>
                <c:pt idx="0">
                  <c:v>2.8571428571428574E-2</c:v>
                </c:pt>
                <c:pt idx="1">
                  <c:v>0.31428571428571433</c:v>
                </c:pt>
                <c:pt idx="2">
                  <c:v>0.4</c:v>
                </c:pt>
                <c:pt idx="3">
                  <c:v>0.37142857142857155</c:v>
                </c:pt>
                <c:pt idx="4">
                  <c:v>0.1428571428571429</c:v>
                </c:pt>
                <c:pt idx="5">
                  <c:v>5.7142857142857141E-2</c:v>
                </c:pt>
                <c:pt idx="6">
                  <c:v>8.5714285714285715E-2</c:v>
                </c:pt>
              </c:numCache>
            </c:numRef>
          </c:val>
        </c:ser>
        <c:dLbls>
          <c:showLegendKey val="0"/>
          <c:showVal val="0"/>
          <c:showCatName val="0"/>
          <c:showSerName val="0"/>
          <c:showPercent val="0"/>
          <c:showBubbleSize val="0"/>
        </c:dLbls>
        <c:gapWidth val="150"/>
        <c:axId val="275906560"/>
        <c:axId val="275908096"/>
      </c:barChart>
      <c:catAx>
        <c:axId val="275906560"/>
        <c:scaling>
          <c:orientation val="minMax"/>
        </c:scaling>
        <c:delete val="0"/>
        <c:axPos val="b"/>
        <c:majorTickMark val="out"/>
        <c:minorTickMark val="none"/>
        <c:tickLblPos val="nextTo"/>
        <c:crossAx val="275908096"/>
        <c:crosses val="autoZero"/>
        <c:auto val="1"/>
        <c:lblAlgn val="ctr"/>
        <c:lblOffset val="100"/>
        <c:noMultiLvlLbl val="0"/>
      </c:catAx>
      <c:valAx>
        <c:axId val="275908096"/>
        <c:scaling>
          <c:orientation val="minMax"/>
        </c:scaling>
        <c:delete val="0"/>
        <c:axPos val="l"/>
        <c:majorGridlines/>
        <c:numFmt formatCode="0%" sourceLinked="0"/>
        <c:majorTickMark val="out"/>
        <c:minorTickMark val="none"/>
        <c:tickLblPos val="nextTo"/>
        <c:crossAx val="275906560"/>
        <c:crosses val="autoZero"/>
        <c:crossBetween val="between"/>
      </c:valAx>
    </c:plotArea>
    <c:plotVisOnly val="1"/>
    <c:dispBlanksAs val="gap"/>
    <c:showDLblsOverMax val="0"/>
  </c:chart>
  <c:txPr>
    <a:bodyPr/>
    <a:lstStyle/>
    <a:p>
      <a:pPr>
        <a:defRPr sz="1800">
          <a:latin typeface="ＭＳ Ｐゴシック" pitchFamily="50" charset="-128"/>
          <a:ea typeface="ＭＳ Ｐゴシック" pitchFamily="50" charset="-128"/>
        </a:defRPr>
      </a:pPr>
      <a:endParaRPr lang="ja-JP"/>
    </a:p>
  </c:txPr>
  <c:externalData r:id="rId1">
    <c:autoUpdate val="0"/>
  </c:externalData>
  <c:userShapes r:id="rId2"/>
</c:chartSpace>
</file>

<file path=ppt/diagrams/_rels/data10.xml.rels><?xml version="1.0" encoding="UTF-8" standalone="yes"?>
<Relationships xmlns="http://schemas.openxmlformats.org/package/2006/relationships"><Relationship Id="rId1" Type="http://schemas.openxmlformats.org/officeDocument/2006/relationships/image" Target="../media/image13.jpeg"/></Relationships>
</file>

<file path=ppt/diagrams/_rels/data8.xml.rels><?xml version="1.0" encoding="UTF-8" standalone="yes"?>
<Relationships xmlns="http://schemas.openxmlformats.org/package/2006/relationships"><Relationship Id="rId1" Type="http://schemas.openxmlformats.org/officeDocument/2006/relationships/image" Target="../media/image13.jpeg"/></Relationships>
</file>

<file path=ppt/diagrams/_rels/data9.xml.rels><?xml version="1.0" encoding="UTF-8" standalone="yes"?>
<Relationships xmlns="http://schemas.openxmlformats.org/package/2006/relationships"><Relationship Id="rId1" Type="http://schemas.openxmlformats.org/officeDocument/2006/relationships/image" Target="../media/image13.jpeg"/></Relationships>
</file>

<file path=ppt/diagrams/_rels/drawing10.xml.rels><?xml version="1.0" encoding="UTF-8" standalone="yes"?>
<Relationships xmlns="http://schemas.openxmlformats.org/package/2006/relationships"><Relationship Id="rId1" Type="http://schemas.openxmlformats.org/officeDocument/2006/relationships/image" Target="../media/image13.jpeg"/></Relationships>
</file>

<file path=ppt/diagrams/_rels/drawing8.xml.rels><?xml version="1.0" encoding="UTF-8" standalone="yes"?>
<Relationships xmlns="http://schemas.openxmlformats.org/package/2006/relationships"><Relationship Id="rId1" Type="http://schemas.openxmlformats.org/officeDocument/2006/relationships/image" Target="../media/image13.jpeg"/></Relationships>
</file>

<file path=ppt/diagrams/_rels/drawing9.xml.rels><?xml version="1.0" encoding="UTF-8" standalone="yes"?>
<Relationships xmlns="http://schemas.openxmlformats.org/package/2006/relationships"><Relationship Id="rId1" Type="http://schemas.openxmlformats.org/officeDocument/2006/relationships/image" Target="../media/image1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D17F8F-EAEE-426D-9439-3A741CB1CED8}"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kumimoji="1" lang="ja-JP" altLang="en-US"/>
        </a:p>
      </dgm:t>
    </dgm:pt>
    <dgm:pt modelId="{FC861963-60A9-4D05-BC7C-7BCC41A6F669}">
      <dgm:prSet phldrT="[テキスト]" custT="1"/>
      <dgm:spPr>
        <a:solidFill>
          <a:srgbClr val="0066CC"/>
        </a:solidFill>
        <a:ln>
          <a:solidFill>
            <a:schemeClr val="accent1">
              <a:lumMod val="50000"/>
            </a:schemeClr>
          </a:solidFill>
        </a:ln>
      </dgm:spPr>
      <dgm:t>
        <a:bodyPr/>
        <a:lstStyle/>
        <a:p>
          <a:pPr algn="ctr"/>
          <a:r>
            <a:rPr kumimoji="1" lang="ja-JP" altLang="en-US" sz="3200" dirty="0" smtClean="0">
              <a:latin typeface="HGP明朝E" pitchFamily="18" charset="-128"/>
              <a:ea typeface="HGP明朝E" pitchFamily="18" charset="-128"/>
            </a:rPr>
            <a:t>ボランティアの減少</a:t>
          </a:r>
          <a:endParaRPr kumimoji="1" lang="en-US" altLang="ja-JP" sz="3200" dirty="0" smtClean="0">
            <a:latin typeface="HGP明朝E" pitchFamily="18" charset="-128"/>
            <a:ea typeface="HGP明朝E" pitchFamily="18" charset="-128"/>
          </a:endParaRPr>
        </a:p>
        <a:p>
          <a:pPr algn="ctr"/>
          <a:r>
            <a:rPr kumimoji="1" lang="ja-JP" altLang="en-US" sz="3200" dirty="0" smtClean="0">
              <a:latin typeface="HGP明朝E" pitchFamily="18" charset="-128"/>
              <a:ea typeface="HGP明朝E" pitchFamily="18" charset="-128"/>
            </a:rPr>
            <a:t>震災瓦礫受け入れの難航</a:t>
          </a:r>
          <a:endParaRPr kumimoji="1" lang="ja-JP" altLang="en-US" sz="3200" dirty="0">
            <a:latin typeface="HGP明朝E" pitchFamily="18" charset="-128"/>
            <a:ea typeface="HGP明朝E" pitchFamily="18" charset="-128"/>
          </a:endParaRPr>
        </a:p>
      </dgm:t>
    </dgm:pt>
    <dgm:pt modelId="{B8ECCD66-22CD-4BC9-A684-E396C195AEC0}" type="parTrans" cxnId="{F6BF6E2E-7376-4542-B41A-0B52AE262D3B}">
      <dgm:prSet/>
      <dgm:spPr/>
      <dgm:t>
        <a:bodyPr/>
        <a:lstStyle/>
        <a:p>
          <a:endParaRPr kumimoji="1" lang="ja-JP" altLang="en-US"/>
        </a:p>
      </dgm:t>
    </dgm:pt>
    <dgm:pt modelId="{993883AC-D96E-42EF-955E-2470EF613D13}" type="sibTrans" cxnId="{F6BF6E2E-7376-4542-B41A-0B52AE262D3B}">
      <dgm:prSet/>
      <dgm:spPr>
        <a:solidFill>
          <a:schemeClr val="bg1"/>
        </a:solidFill>
        <a:ln>
          <a:solidFill>
            <a:schemeClr val="accent1">
              <a:lumMod val="50000"/>
              <a:alpha val="90000"/>
            </a:schemeClr>
          </a:solidFill>
        </a:ln>
      </dgm:spPr>
      <dgm:t>
        <a:bodyPr/>
        <a:lstStyle/>
        <a:p>
          <a:endParaRPr kumimoji="1" lang="ja-JP" altLang="en-US"/>
        </a:p>
      </dgm:t>
    </dgm:pt>
    <dgm:pt modelId="{4ADBAD79-2AD3-40DE-8499-C21E123F3A9D}">
      <dgm:prSet phldrT="[テキスト]" custT="1"/>
      <dgm:spPr>
        <a:solidFill>
          <a:srgbClr val="003399"/>
        </a:solidFill>
        <a:ln>
          <a:solidFill>
            <a:schemeClr val="accent1">
              <a:lumMod val="50000"/>
            </a:schemeClr>
          </a:solidFill>
        </a:ln>
      </dgm:spPr>
      <dgm:t>
        <a:bodyPr/>
        <a:lstStyle/>
        <a:p>
          <a:pPr algn="ctr"/>
          <a:r>
            <a:rPr kumimoji="1" lang="ja-JP" altLang="en-US" sz="3200" dirty="0" smtClean="0">
              <a:latin typeface="HGP明朝E" pitchFamily="18" charset="-128"/>
              <a:ea typeface="HGP明朝E" pitchFamily="18" charset="-128"/>
            </a:rPr>
            <a:t>被災地の震災からの</a:t>
          </a:r>
          <a:endParaRPr kumimoji="1" lang="en-US" altLang="ja-JP" sz="3200" dirty="0" smtClean="0">
            <a:latin typeface="HGP明朝E" pitchFamily="18" charset="-128"/>
            <a:ea typeface="HGP明朝E" pitchFamily="18" charset="-128"/>
          </a:endParaRPr>
        </a:p>
        <a:p>
          <a:pPr algn="ctr"/>
          <a:r>
            <a:rPr kumimoji="1" lang="ja-JP" altLang="en-US" sz="3200" dirty="0" smtClean="0">
              <a:latin typeface="HGP明朝E" pitchFamily="18" charset="-128"/>
              <a:ea typeface="HGP明朝E" pitchFamily="18" charset="-128"/>
            </a:rPr>
            <a:t>復旧・復興の遅延</a:t>
          </a:r>
          <a:endParaRPr kumimoji="1" lang="ja-JP" altLang="en-US" sz="3200" dirty="0">
            <a:latin typeface="HGP明朝E" pitchFamily="18" charset="-128"/>
            <a:ea typeface="HGP明朝E" pitchFamily="18" charset="-128"/>
          </a:endParaRPr>
        </a:p>
      </dgm:t>
    </dgm:pt>
    <dgm:pt modelId="{192890E7-50DF-4B89-95E6-93696DA892C7}" type="parTrans" cxnId="{62A93664-5638-458B-AB11-F0052A67E3DC}">
      <dgm:prSet/>
      <dgm:spPr/>
      <dgm:t>
        <a:bodyPr/>
        <a:lstStyle/>
        <a:p>
          <a:endParaRPr kumimoji="1" lang="ja-JP" altLang="en-US"/>
        </a:p>
      </dgm:t>
    </dgm:pt>
    <dgm:pt modelId="{E6431B5E-5DDB-453F-A471-17EED3676E96}" type="sibTrans" cxnId="{62A93664-5638-458B-AB11-F0052A67E3DC}">
      <dgm:prSet/>
      <dgm:spPr/>
      <dgm:t>
        <a:bodyPr/>
        <a:lstStyle/>
        <a:p>
          <a:endParaRPr kumimoji="1" lang="ja-JP" altLang="en-US"/>
        </a:p>
      </dgm:t>
    </dgm:pt>
    <dgm:pt modelId="{9C8ECC51-BC3D-449B-962E-0CA99ACAD76D}" type="pres">
      <dgm:prSet presAssocID="{90D17F8F-EAEE-426D-9439-3A741CB1CED8}" presName="outerComposite" presStyleCnt="0">
        <dgm:presLayoutVars>
          <dgm:chMax val="5"/>
          <dgm:dir/>
          <dgm:resizeHandles val="exact"/>
        </dgm:presLayoutVars>
      </dgm:prSet>
      <dgm:spPr/>
      <dgm:t>
        <a:bodyPr/>
        <a:lstStyle/>
        <a:p>
          <a:endParaRPr kumimoji="1" lang="ja-JP" altLang="en-US"/>
        </a:p>
      </dgm:t>
    </dgm:pt>
    <dgm:pt modelId="{AF829DE4-F7F0-4806-9AC6-48BA8EB230A9}" type="pres">
      <dgm:prSet presAssocID="{90D17F8F-EAEE-426D-9439-3A741CB1CED8}" presName="dummyMaxCanvas" presStyleCnt="0">
        <dgm:presLayoutVars/>
      </dgm:prSet>
      <dgm:spPr/>
    </dgm:pt>
    <dgm:pt modelId="{2E278586-B0C4-45CA-983B-1713BA3E3CA1}" type="pres">
      <dgm:prSet presAssocID="{90D17F8F-EAEE-426D-9439-3A741CB1CED8}" presName="TwoNodes_1" presStyleLbl="node1" presStyleIdx="0" presStyleCnt="2" custLinFactNeighborX="5888" custLinFactNeighborY="-617">
        <dgm:presLayoutVars>
          <dgm:bulletEnabled val="1"/>
        </dgm:presLayoutVars>
      </dgm:prSet>
      <dgm:spPr/>
      <dgm:t>
        <a:bodyPr/>
        <a:lstStyle/>
        <a:p>
          <a:endParaRPr kumimoji="1" lang="ja-JP" altLang="en-US"/>
        </a:p>
      </dgm:t>
    </dgm:pt>
    <dgm:pt modelId="{BD8CAA04-BDE7-4CD2-80FF-7E41D71AEFFD}" type="pres">
      <dgm:prSet presAssocID="{90D17F8F-EAEE-426D-9439-3A741CB1CED8}" presName="TwoNodes_2" presStyleLbl="node1" presStyleIdx="1" presStyleCnt="2" custLinFactNeighborX="-1307" custLinFactNeighborY="4207">
        <dgm:presLayoutVars>
          <dgm:bulletEnabled val="1"/>
        </dgm:presLayoutVars>
      </dgm:prSet>
      <dgm:spPr/>
      <dgm:t>
        <a:bodyPr/>
        <a:lstStyle/>
        <a:p>
          <a:endParaRPr kumimoji="1" lang="ja-JP" altLang="en-US"/>
        </a:p>
      </dgm:t>
    </dgm:pt>
    <dgm:pt modelId="{91300111-EE37-4E91-B83C-11A4BA823F70}" type="pres">
      <dgm:prSet presAssocID="{90D17F8F-EAEE-426D-9439-3A741CB1CED8}" presName="TwoConn_1-2" presStyleLbl="fgAccFollowNode1" presStyleIdx="0" presStyleCnt="1" custLinFactNeighborX="-2564" custLinFactNeighborY="2517">
        <dgm:presLayoutVars>
          <dgm:bulletEnabled val="1"/>
        </dgm:presLayoutVars>
      </dgm:prSet>
      <dgm:spPr/>
      <dgm:t>
        <a:bodyPr/>
        <a:lstStyle/>
        <a:p>
          <a:endParaRPr kumimoji="1" lang="ja-JP" altLang="en-US"/>
        </a:p>
      </dgm:t>
    </dgm:pt>
    <dgm:pt modelId="{FC774FE9-BD61-4215-8B9B-D5B358C4C9D5}" type="pres">
      <dgm:prSet presAssocID="{90D17F8F-EAEE-426D-9439-3A741CB1CED8}" presName="TwoNodes_1_text" presStyleLbl="node1" presStyleIdx="1" presStyleCnt="2">
        <dgm:presLayoutVars>
          <dgm:bulletEnabled val="1"/>
        </dgm:presLayoutVars>
      </dgm:prSet>
      <dgm:spPr/>
      <dgm:t>
        <a:bodyPr/>
        <a:lstStyle/>
        <a:p>
          <a:endParaRPr kumimoji="1" lang="ja-JP" altLang="en-US"/>
        </a:p>
      </dgm:t>
    </dgm:pt>
    <dgm:pt modelId="{FCF6032D-30F7-4928-A76F-AAB7CF9999FB}" type="pres">
      <dgm:prSet presAssocID="{90D17F8F-EAEE-426D-9439-3A741CB1CED8}" presName="TwoNodes_2_text" presStyleLbl="node1" presStyleIdx="1" presStyleCnt="2">
        <dgm:presLayoutVars>
          <dgm:bulletEnabled val="1"/>
        </dgm:presLayoutVars>
      </dgm:prSet>
      <dgm:spPr/>
      <dgm:t>
        <a:bodyPr/>
        <a:lstStyle/>
        <a:p>
          <a:endParaRPr kumimoji="1" lang="ja-JP" altLang="en-US"/>
        </a:p>
      </dgm:t>
    </dgm:pt>
  </dgm:ptLst>
  <dgm:cxnLst>
    <dgm:cxn modelId="{E5F6C27D-767B-456A-9BBD-C2A6F166BB2F}" type="presOf" srcId="{4ADBAD79-2AD3-40DE-8499-C21E123F3A9D}" destId="{BD8CAA04-BDE7-4CD2-80FF-7E41D71AEFFD}" srcOrd="0" destOrd="0" presId="urn:microsoft.com/office/officeart/2005/8/layout/vProcess5"/>
    <dgm:cxn modelId="{620545DF-B708-4CE6-BB69-E600BBFBEF26}" type="presOf" srcId="{4ADBAD79-2AD3-40DE-8499-C21E123F3A9D}" destId="{FCF6032D-30F7-4928-A76F-AAB7CF9999FB}" srcOrd="1" destOrd="0" presId="urn:microsoft.com/office/officeart/2005/8/layout/vProcess5"/>
    <dgm:cxn modelId="{F82EAF8C-1864-452B-9EF2-428666C13F26}" type="presOf" srcId="{993883AC-D96E-42EF-955E-2470EF613D13}" destId="{91300111-EE37-4E91-B83C-11A4BA823F70}" srcOrd="0" destOrd="0" presId="urn:microsoft.com/office/officeart/2005/8/layout/vProcess5"/>
    <dgm:cxn modelId="{5E347713-21C1-4CBA-97D5-F399E52C725F}" type="presOf" srcId="{FC861963-60A9-4D05-BC7C-7BCC41A6F669}" destId="{2E278586-B0C4-45CA-983B-1713BA3E3CA1}" srcOrd="0" destOrd="0" presId="urn:microsoft.com/office/officeart/2005/8/layout/vProcess5"/>
    <dgm:cxn modelId="{011DDAFE-EC79-43F7-8A11-AF1B8744D717}" type="presOf" srcId="{FC861963-60A9-4D05-BC7C-7BCC41A6F669}" destId="{FC774FE9-BD61-4215-8B9B-D5B358C4C9D5}" srcOrd="1" destOrd="0" presId="urn:microsoft.com/office/officeart/2005/8/layout/vProcess5"/>
    <dgm:cxn modelId="{62A93664-5638-458B-AB11-F0052A67E3DC}" srcId="{90D17F8F-EAEE-426D-9439-3A741CB1CED8}" destId="{4ADBAD79-2AD3-40DE-8499-C21E123F3A9D}" srcOrd="1" destOrd="0" parTransId="{192890E7-50DF-4B89-95E6-93696DA892C7}" sibTransId="{E6431B5E-5DDB-453F-A471-17EED3676E96}"/>
    <dgm:cxn modelId="{272AC082-B5B5-4BBC-8236-02A92FFA7D83}" type="presOf" srcId="{90D17F8F-EAEE-426D-9439-3A741CB1CED8}" destId="{9C8ECC51-BC3D-449B-962E-0CA99ACAD76D}" srcOrd="0" destOrd="0" presId="urn:microsoft.com/office/officeart/2005/8/layout/vProcess5"/>
    <dgm:cxn modelId="{F6BF6E2E-7376-4542-B41A-0B52AE262D3B}" srcId="{90D17F8F-EAEE-426D-9439-3A741CB1CED8}" destId="{FC861963-60A9-4D05-BC7C-7BCC41A6F669}" srcOrd="0" destOrd="0" parTransId="{B8ECCD66-22CD-4BC9-A684-E396C195AEC0}" sibTransId="{993883AC-D96E-42EF-955E-2470EF613D13}"/>
    <dgm:cxn modelId="{9210FB68-D00C-4206-9A31-771B93DC7864}" type="presParOf" srcId="{9C8ECC51-BC3D-449B-962E-0CA99ACAD76D}" destId="{AF829DE4-F7F0-4806-9AC6-48BA8EB230A9}" srcOrd="0" destOrd="0" presId="urn:microsoft.com/office/officeart/2005/8/layout/vProcess5"/>
    <dgm:cxn modelId="{1D72BAA5-E4DC-4199-BE44-2C4B329BF3E5}" type="presParOf" srcId="{9C8ECC51-BC3D-449B-962E-0CA99ACAD76D}" destId="{2E278586-B0C4-45CA-983B-1713BA3E3CA1}" srcOrd="1" destOrd="0" presId="urn:microsoft.com/office/officeart/2005/8/layout/vProcess5"/>
    <dgm:cxn modelId="{1CE32B22-6B00-4851-A8C8-32E0B3C6A12D}" type="presParOf" srcId="{9C8ECC51-BC3D-449B-962E-0CA99ACAD76D}" destId="{BD8CAA04-BDE7-4CD2-80FF-7E41D71AEFFD}" srcOrd="2" destOrd="0" presId="urn:microsoft.com/office/officeart/2005/8/layout/vProcess5"/>
    <dgm:cxn modelId="{5A7DB48D-C1E0-48B4-BB30-AA1D813F1290}" type="presParOf" srcId="{9C8ECC51-BC3D-449B-962E-0CA99ACAD76D}" destId="{91300111-EE37-4E91-B83C-11A4BA823F70}" srcOrd="3" destOrd="0" presId="urn:microsoft.com/office/officeart/2005/8/layout/vProcess5"/>
    <dgm:cxn modelId="{CE14A039-9B49-4461-A1BF-4A6E5C2D4972}" type="presParOf" srcId="{9C8ECC51-BC3D-449B-962E-0CA99ACAD76D}" destId="{FC774FE9-BD61-4215-8B9B-D5B358C4C9D5}" srcOrd="4" destOrd="0" presId="urn:microsoft.com/office/officeart/2005/8/layout/vProcess5"/>
    <dgm:cxn modelId="{6D0FB5E8-9447-4001-BE20-844ED92C4E94}" type="presParOf" srcId="{9C8ECC51-BC3D-449B-962E-0CA99ACAD76D}" destId="{FCF6032D-30F7-4928-A76F-AAB7CF9999FB}"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CFB0B00-44B9-4A6B-98BD-7D83EE70E851}" type="doc">
      <dgm:prSet loTypeId="urn:microsoft.com/office/officeart/2005/8/layout/radial4" loCatId="relationship" qsTypeId="urn:microsoft.com/office/officeart/2005/8/quickstyle/simple4" qsCatId="simple" csTypeId="urn:microsoft.com/office/officeart/2005/8/colors/accent1_2" csCatId="accent1" phldr="1"/>
      <dgm:spPr/>
      <dgm:t>
        <a:bodyPr/>
        <a:lstStyle/>
        <a:p>
          <a:endParaRPr kumimoji="1" lang="ja-JP" altLang="en-US"/>
        </a:p>
      </dgm:t>
    </dgm:pt>
    <dgm:pt modelId="{B73BCBC1-7788-4944-8E70-0F3F3680572E}">
      <dgm:prSet phldrT="[テキスト]"/>
      <dgm:spPr>
        <a:xfrm>
          <a:off x="2385548" y="1672332"/>
          <a:ext cx="2090932" cy="2090932"/>
        </a:xfrm>
        <a:blipFill rotWithShape="0">
          <a:blip xmlns:r="http://schemas.openxmlformats.org/officeDocument/2006/relationships" r:embed="rId1">
            <a:duotone>
              <a:srgbClr val="D34817">
                <a:hueOff val="0"/>
                <a:satOff val="0"/>
                <a:lumOff val="0"/>
                <a:alphaOff val="0"/>
                <a:shade val="22000"/>
                <a:satMod val="160000"/>
              </a:srgbClr>
              <a:srgbClr val="D34817">
                <a:hueOff val="0"/>
                <a:satOff val="0"/>
                <a:lumOff val="0"/>
                <a:alphaOff val="0"/>
                <a:shade val="45000"/>
                <a:satMod val="100000"/>
              </a:srgbClr>
            </a:duotone>
          </a:blip>
          <a:tile tx="0" ty="0" sx="65000" sy="65000" flip="none" algn="ctr"/>
        </a:blipFill>
        <a:ln>
          <a:noFill/>
        </a:ln>
        <a:effectLst>
          <a:outerShdw blurRad="38100" dist="25400" dir="5400000" algn="t" rotWithShape="0">
            <a:srgbClr val="000000">
              <a:alpha val="50000"/>
            </a:srgbClr>
          </a:outerShdw>
        </a:effectLst>
      </dgm:spPr>
      <dgm:t>
        <a:bodyPr/>
        <a:lstStyle/>
        <a:p>
          <a:r>
            <a:rPr kumimoji="1" lang="ja-JP" altLang="en-US" smtClean="0">
              <a:solidFill>
                <a:sysClr val="window" lastClr="FFFFFF"/>
              </a:solidFill>
              <a:latin typeface="Century Schoolbook"/>
              <a:ea typeface="ＭＳ Ｐ明朝"/>
              <a:cs typeface="+mn-cs"/>
            </a:rPr>
            <a:t>備蓄増</a:t>
          </a:r>
          <a:endParaRPr kumimoji="1" lang="ja-JP" altLang="en-US" dirty="0">
            <a:solidFill>
              <a:sysClr val="window" lastClr="FFFFFF"/>
            </a:solidFill>
            <a:latin typeface="Century Schoolbook"/>
            <a:ea typeface="ＭＳ Ｐ明朝"/>
            <a:cs typeface="+mn-cs"/>
          </a:endParaRPr>
        </a:p>
      </dgm:t>
    </dgm:pt>
    <dgm:pt modelId="{C223D885-BEAC-4CE0-9F84-2BFE5B1210CA}" type="parTrans" cxnId="{331D595A-9C1A-4FFF-9B97-989DD39B6A30}">
      <dgm:prSet/>
      <dgm:spPr/>
      <dgm:t>
        <a:bodyPr/>
        <a:lstStyle/>
        <a:p>
          <a:endParaRPr kumimoji="1" lang="ja-JP" altLang="en-US"/>
        </a:p>
      </dgm:t>
    </dgm:pt>
    <dgm:pt modelId="{DFD7DAF1-9E51-449B-BA8E-150E0EF36A64}" type="sibTrans" cxnId="{331D595A-9C1A-4FFF-9B97-989DD39B6A30}">
      <dgm:prSet/>
      <dgm:spPr/>
      <dgm:t>
        <a:bodyPr/>
        <a:lstStyle/>
        <a:p>
          <a:endParaRPr kumimoji="1" lang="ja-JP" altLang="en-US"/>
        </a:p>
      </dgm:t>
    </dgm:pt>
    <dgm:pt modelId="{ACDA3C4F-FEC5-466A-8F45-C266942F20DA}">
      <dgm:prSet phldrT="[テキスト]"/>
      <dgm:spPr>
        <a:xfrm>
          <a:off x="-415446" y="300735"/>
          <a:ext cx="3058557" cy="1589108"/>
        </a:xfrm>
        <a:blipFill rotWithShape="0">
          <a:blip xmlns:r="http://schemas.openxmlformats.org/officeDocument/2006/relationships" r:embed="rId1">
            <a:duotone>
              <a:srgbClr val="D34817">
                <a:hueOff val="0"/>
                <a:satOff val="0"/>
                <a:lumOff val="0"/>
                <a:alphaOff val="0"/>
                <a:shade val="22000"/>
                <a:satMod val="160000"/>
              </a:srgbClr>
              <a:srgbClr val="D34817">
                <a:hueOff val="0"/>
                <a:satOff val="0"/>
                <a:lumOff val="0"/>
                <a:alphaOff val="0"/>
                <a:shade val="45000"/>
                <a:satMod val="100000"/>
              </a:srgbClr>
            </a:duotone>
          </a:blip>
          <a:tile tx="0" ty="0" sx="65000" sy="65000" flip="none" algn="ctr"/>
        </a:blipFill>
        <a:ln>
          <a:noFill/>
        </a:ln>
        <a:effectLst>
          <a:outerShdw blurRad="38100" dist="25400" dir="5400000" algn="t" rotWithShape="0">
            <a:srgbClr val="000000">
              <a:alpha val="50000"/>
            </a:srgbClr>
          </a:outerShdw>
        </a:effectLst>
      </dgm:spPr>
      <dgm:t>
        <a:bodyPr/>
        <a:lstStyle/>
        <a:p>
          <a:r>
            <a:rPr kumimoji="1" lang="ja-JP" altLang="en-US" dirty="0" smtClean="0">
              <a:solidFill>
                <a:sysClr val="window" lastClr="FFFFFF"/>
              </a:solidFill>
              <a:latin typeface="HGP明朝E" pitchFamily="18" charset="-128"/>
              <a:ea typeface="HGP明朝E" pitchFamily="18" charset="-128"/>
              <a:cs typeface="+mn-cs"/>
            </a:rPr>
            <a:t>ボランティア</a:t>
          </a:r>
          <a:endParaRPr kumimoji="1" lang="en-US" altLang="ja-JP" dirty="0" smtClean="0">
            <a:solidFill>
              <a:sysClr val="window" lastClr="FFFFFF"/>
            </a:solidFill>
            <a:latin typeface="HGP明朝E" pitchFamily="18" charset="-128"/>
            <a:ea typeface="HGP明朝E" pitchFamily="18" charset="-128"/>
            <a:cs typeface="+mn-cs"/>
          </a:endParaRPr>
        </a:p>
        <a:p>
          <a:r>
            <a:rPr kumimoji="1" lang="ja-JP" altLang="en-US" dirty="0" smtClean="0">
              <a:solidFill>
                <a:sysClr val="window" lastClr="FFFFFF"/>
              </a:solidFill>
              <a:latin typeface="HGP明朝E" pitchFamily="18" charset="-128"/>
              <a:ea typeface="HGP明朝E" pitchFamily="18" charset="-128"/>
              <a:cs typeface="+mn-cs"/>
            </a:rPr>
            <a:t>参加</a:t>
          </a:r>
          <a:endParaRPr kumimoji="1" lang="ja-JP" altLang="en-US" dirty="0">
            <a:solidFill>
              <a:sysClr val="window" lastClr="FFFFFF"/>
            </a:solidFill>
            <a:latin typeface="HGP明朝E" pitchFamily="18" charset="-128"/>
            <a:ea typeface="HGP明朝E" pitchFamily="18" charset="-128"/>
            <a:cs typeface="+mn-cs"/>
          </a:endParaRPr>
        </a:p>
      </dgm:t>
    </dgm:pt>
    <dgm:pt modelId="{C6ED88FA-D409-4AC3-8A18-80EB022AE900}" type="parTrans" cxnId="{14F7B11C-353B-4922-8F22-C47E0261F66D}">
      <dgm:prSet/>
      <dgm:spPr>
        <a:xfrm rot="12900000">
          <a:off x="619216" y="1280630"/>
          <a:ext cx="2369675" cy="595915"/>
        </a:xfrm>
        <a:blipFill rotWithShape="0">
          <a:blip xmlns:r="http://schemas.openxmlformats.org/officeDocument/2006/relationships" r:embed="rId1">
            <a:duotone>
              <a:srgbClr val="D34817">
                <a:tint val="60000"/>
                <a:hueOff val="0"/>
                <a:satOff val="0"/>
                <a:lumOff val="0"/>
                <a:alphaOff val="0"/>
                <a:shade val="22000"/>
                <a:satMod val="160000"/>
              </a:srgbClr>
              <a:srgbClr val="D34817">
                <a:tint val="60000"/>
                <a:hueOff val="0"/>
                <a:satOff val="0"/>
                <a:lumOff val="0"/>
                <a:alphaOff val="0"/>
                <a:shade val="45000"/>
                <a:satMod val="100000"/>
              </a:srgbClr>
            </a:duotone>
          </a:blip>
          <a:tile tx="0" ty="0" sx="65000" sy="65000" flip="none" algn="ctr"/>
        </a:blipFill>
        <a:ln>
          <a:noFill/>
        </a:ln>
        <a:effectLst>
          <a:outerShdw blurRad="38100" dist="25400" dir="5400000" algn="t" rotWithShape="0">
            <a:srgbClr val="000000">
              <a:alpha val="50000"/>
            </a:srgbClr>
          </a:outerShdw>
        </a:effectLst>
      </dgm:spPr>
      <dgm:t>
        <a:bodyPr/>
        <a:lstStyle/>
        <a:p>
          <a:endParaRPr kumimoji="1" lang="ja-JP" altLang="en-US"/>
        </a:p>
      </dgm:t>
    </dgm:pt>
    <dgm:pt modelId="{1EF83E0E-46AB-4C7F-95F3-7EC5489531E0}" type="sibTrans" cxnId="{14F7B11C-353B-4922-8F22-C47E0261F66D}">
      <dgm:prSet/>
      <dgm:spPr/>
      <dgm:t>
        <a:bodyPr/>
        <a:lstStyle/>
        <a:p>
          <a:endParaRPr kumimoji="1" lang="ja-JP" altLang="en-US"/>
        </a:p>
      </dgm:t>
    </dgm:pt>
    <dgm:pt modelId="{074DD698-87DE-4295-87E3-13DDD9F50B1D}">
      <dgm:prSet phldrT="[テキスト]"/>
      <dgm:spPr>
        <a:xfrm>
          <a:off x="4449083" y="292170"/>
          <a:ext cx="2583969" cy="1589108"/>
        </a:xfrm>
        <a:blipFill rotWithShape="0">
          <a:blip xmlns:r="http://schemas.openxmlformats.org/officeDocument/2006/relationships" r:embed="rId1">
            <a:duotone>
              <a:srgbClr val="D34817">
                <a:hueOff val="0"/>
                <a:satOff val="0"/>
                <a:lumOff val="0"/>
                <a:alphaOff val="0"/>
                <a:shade val="22000"/>
                <a:satMod val="160000"/>
              </a:srgbClr>
              <a:srgbClr val="D34817">
                <a:hueOff val="0"/>
                <a:satOff val="0"/>
                <a:lumOff val="0"/>
                <a:alphaOff val="0"/>
                <a:shade val="45000"/>
                <a:satMod val="100000"/>
              </a:srgbClr>
            </a:duotone>
          </a:blip>
          <a:tile tx="0" ty="0" sx="65000" sy="65000" flip="none" algn="ctr"/>
        </a:blipFill>
        <a:ln>
          <a:noFill/>
        </a:ln>
        <a:effectLst>
          <a:outerShdw blurRad="38100" dist="25400" dir="5400000" algn="t" rotWithShape="0">
            <a:srgbClr val="000000">
              <a:alpha val="50000"/>
            </a:srgbClr>
          </a:outerShdw>
        </a:effectLst>
      </dgm:spPr>
      <dgm:t>
        <a:bodyPr/>
        <a:lstStyle/>
        <a:p>
          <a:r>
            <a:rPr kumimoji="1" lang="ja-JP" altLang="en-US" smtClean="0">
              <a:solidFill>
                <a:sysClr val="window" lastClr="FFFFFF"/>
              </a:solidFill>
              <a:latin typeface="HGP明朝E" pitchFamily="18" charset="-128"/>
              <a:ea typeface="HGP明朝E" pitchFamily="18" charset="-128"/>
              <a:cs typeface="+mn-cs"/>
            </a:rPr>
            <a:t>断水の</a:t>
          </a:r>
          <a:endParaRPr kumimoji="1" lang="en-US" altLang="ja-JP" smtClean="0">
            <a:solidFill>
              <a:sysClr val="window" lastClr="FFFFFF"/>
            </a:solidFill>
            <a:latin typeface="HGP明朝E" pitchFamily="18" charset="-128"/>
            <a:ea typeface="HGP明朝E" pitchFamily="18" charset="-128"/>
            <a:cs typeface="+mn-cs"/>
          </a:endParaRPr>
        </a:p>
        <a:p>
          <a:r>
            <a:rPr kumimoji="1" lang="ja-JP" altLang="en-US" smtClean="0">
              <a:solidFill>
                <a:sysClr val="window" lastClr="FFFFFF"/>
              </a:solidFill>
              <a:latin typeface="HGP明朝E" pitchFamily="18" charset="-128"/>
              <a:ea typeface="HGP明朝E" pitchFamily="18" charset="-128"/>
              <a:cs typeface="+mn-cs"/>
            </a:rPr>
            <a:t>長期化</a:t>
          </a:r>
          <a:endParaRPr kumimoji="1" lang="ja-JP" altLang="en-US" dirty="0">
            <a:solidFill>
              <a:sysClr val="window" lastClr="FFFFFF"/>
            </a:solidFill>
            <a:latin typeface="HGP明朝E" pitchFamily="18" charset="-128"/>
            <a:ea typeface="HGP明朝E" pitchFamily="18" charset="-128"/>
            <a:cs typeface="+mn-cs"/>
          </a:endParaRPr>
        </a:p>
      </dgm:t>
    </dgm:pt>
    <dgm:pt modelId="{7DE6B056-D840-4177-8148-22A5B4C31C8A}" type="parTrans" cxnId="{3D65BE43-6B50-45F9-B4BF-B3C2A698414E}">
      <dgm:prSet/>
      <dgm:spPr>
        <a:xfrm rot="19486500">
          <a:off x="4102045" y="1274525"/>
          <a:ext cx="1902108" cy="595915"/>
        </a:xfrm>
        <a:blipFill rotWithShape="0">
          <a:blip xmlns:r="http://schemas.openxmlformats.org/officeDocument/2006/relationships" r:embed="rId1">
            <a:duotone>
              <a:srgbClr val="D34817">
                <a:tint val="60000"/>
                <a:hueOff val="0"/>
                <a:satOff val="0"/>
                <a:lumOff val="0"/>
                <a:alphaOff val="0"/>
                <a:shade val="22000"/>
                <a:satMod val="160000"/>
              </a:srgbClr>
              <a:srgbClr val="D34817">
                <a:tint val="60000"/>
                <a:hueOff val="0"/>
                <a:satOff val="0"/>
                <a:lumOff val="0"/>
                <a:alphaOff val="0"/>
                <a:shade val="45000"/>
                <a:satMod val="100000"/>
              </a:srgbClr>
            </a:duotone>
          </a:blip>
          <a:tile tx="0" ty="0" sx="65000" sy="65000" flip="none" algn="ctr"/>
        </a:blipFill>
        <a:ln>
          <a:noFill/>
        </a:ln>
        <a:effectLst>
          <a:outerShdw blurRad="38100" dist="25400" dir="5400000" algn="t" rotWithShape="0">
            <a:srgbClr val="000000">
              <a:alpha val="50000"/>
            </a:srgbClr>
          </a:outerShdw>
        </a:effectLst>
      </dgm:spPr>
      <dgm:t>
        <a:bodyPr/>
        <a:lstStyle/>
        <a:p>
          <a:endParaRPr kumimoji="1" lang="ja-JP" altLang="en-US"/>
        </a:p>
      </dgm:t>
    </dgm:pt>
    <dgm:pt modelId="{2CE7F9CE-20F3-47AD-B31D-AD8C12723795}" type="sibTrans" cxnId="{3D65BE43-6B50-45F9-B4BF-B3C2A698414E}">
      <dgm:prSet/>
      <dgm:spPr/>
      <dgm:t>
        <a:bodyPr/>
        <a:lstStyle/>
        <a:p>
          <a:endParaRPr kumimoji="1" lang="ja-JP" altLang="en-US"/>
        </a:p>
      </dgm:t>
    </dgm:pt>
    <dgm:pt modelId="{8E1538D0-FFF2-412F-A902-4D18BE563669}" type="pres">
      <dgm:prSet presAssocID="{FCFB0B00-44B9-4A6B-98BD-7D83EE70E851}" presName="cycle" presStyleCnt="0">
        <dgm:presLayoutVars>
          <dgm:chMax val="1"/>
          <dgm:dir/>
          <dgm:animLvl val="ctr"/>
          <dgm:resizeHandles val="exact"/>
        </dgm:presLayoutVars>
      </dgm:prSet>
      <dgm:spPr/>
      <dgm:t>
        <a:bodyPr/>
        <a:lstStyle/>
        <a:p>
          <a:endParaRPr kumimoji="1" lang="ja-JP" altLang="en-US"/>
        </a:p>
      </dgm:t>
    </dgm:pt>
    <dgm:pt modelId="{B2CF40E8-9568-4CF1-AB7C-DF4D9F6EB2CE}" type="pres">
      <dgm:prSet presAssocID="{B73BCBC1-7788-4944-8E70-0F3F3680572E}" presName="centerShape" presStyleLbl="node0" presStyleIdx="0" presStyleCnt="1"/>
      <dgm:spPr>
        <a:prstGeom prst="ellipse">
          <a:avLst/>
        </a:prstGeom>
      </dgm:spPr>
      <dgm:t>
        <a:bodyPr/>
        <a:lstStyle/>
        <a:p>
          <a:endParaRPr kumimoji="1" lang="ja-JP" altLang="en-US"/>
        </a:p>
      </dgm:t>
    </dgm:pt>
    <dgm:pt modelId="{E55AA45F-6B0B-472D-A5E8-00F4C525D7ED}" type="pres">
      <dgm:prSet presAssocID="{C6ED88FA-D409-4AC3-8A18-80EB022AE900}" presName="parTrans" presStyleLbl="bgSibTrans2D1" presStyleIdx="0" presStyleCnt="2" custScaleX="140616"/>
      <dgm:spPr>
        <a:prstGeom prst="leftArrow">
          <a:avLst>
            <a:gd name="adj1" fmla="val 60000"/>
            <a:gd name="adj2" fmla="val 50000"/>
          </a:avLst>
        </a:prstGeom>
      </dgm:spPr>
      <dgm:t>
        <a:bodyPr/>
        <a:lstStyle/>
        <a:p>
          <a:endParaRPr kumimoji="1" lang="ja-JP" altLang="en-US"/>
        </a:p>
      </dgm:t>
    </dgm:pt>
    <dgm:pt modelId="{0A846AE9-E7FD-4AD0-BF8B-6390BC903EC3}" type="pres">
      <dgm:prSet presAssocID="{ACDA3C4F-FEC5-466A-8F45-C266942F20DA}" presName="node" presStyleLbl="node1" presStyleIdx="0" presStyleCnt="2" custScaleX="153976">
        <dgm:presLayoutVars>
          <dgm:bulletEnabled val="1"/>
        </dgm:presLayoutVars>
      </dgm:prSet>
      <dgm:spPr>
        <a:prstGeom prst="roundRect">
          <a:avLst>
            <a:gd name="adj" fmla="val 10000"/>
          </a:avLst>
        </a:prstGeom>
      </dgm:spPr>
      <dgm:t>
        <a:bodyPr/>
        <a:lstStyle/>
        <a:p>
          <a:endParaRPr kumimoji="1" lang="ja-JP" altLang="en-US"/>
        </a:p>
      </dgm:t>
    </dgm:pt>
    <dgm:pt modelId="{617F32FB-5B79-44D8-9622-EE2D15390B6C}" type="pres">
      <dgm:prSet presAssocID="{7DE6B056-D840-4177-8148-22A5B4C31C8A}" presName="parTrans" presStyleLbl="bgSibTrans2D1" presStyleIdx="1" presStyleCnt="2" custScaleX="112928" custLinFactNeighborX="-12818" custLinFactNeighborY="26108"/>
      <dgm:spPr>
        <a:prstGeom prst="leftArrow">
          <a:avLst>
            <a:gd name="adj1" fmla="val 60000"/>
            <a:gd name="adj2" fmla="val 50000"/>
          </a:avLst>
        </a:prstGeom>
      </dgm:spPr>
      <dgm:t>
        <a:bodyPr/>
        <a:lstStyle/>
        <a:p>
          <a:endParaRPr kumimoji="1" lang="ja-JP" altLang="en-US"/>
        </a:p>
      </dgm:t>
    </dgm:pt>
    <dgm:pt modelId="{4D6E33F3-320B-4954-9C18-4F1D4A1C4018}" type="pres">
      <dgm:prSet presAssocID="{074DD698-87DE-4295-87E3-13DDD9F50B1D}" presName="node" presStyleLbl="node1" presStyleIdx="1" presStyleCnt="2" custScaleX="130084" custRadScaleRad="99968" custRadScaleInc="-250">
        <dgm:presLayoutVars>
          <dgm:bulletEnabled val="1"/>
        </dgm:presLayoutVars>
      </dgm:prSet>
      <dgm:spPr>
        <a:prstGeom prst="roundRect">
          <a:avLst>
            <a:gd name="adj" fmla="val 10000"/>
          </a:avLst>
        </a:prstGeom>
      </dgm:spPr>
      <dgm:t>
        <a:bodyPr/>
        <a:lstStyle/>
        <a:p>
          <a:endParaRPr kumimoji="1" lang="ja-JP" altLang="en-US"/>
        </a:p>
      </dgm:t>
    </dgm:pt>
  </dgm:ptLst>
  <dgm:cxnLst>
    <dgm:cxn modelId="{14F7B11C-353B-4922-8F22-C47E0261F66D}" srcId="{B73BCBC1-7788-4944-8E70-0F3F3680572E}" destId="{ACDA3C4F-FEC5-466A-8F45-C266942F20DA}" srcOrd="0" destOrd="0" parTransId="{C6ED88FA-D409-4AC3-8A18-80EB022AE900}" sibTransId="{1EF83E0E-46AB-4C7F-95F3-7EC5489531E0}"/>
    <dgm:cxn modelId="{D0C9E386-5FC8-4386-862F-6C8917343FB6}" type="presOf" srcId="{ACDA3C4F-FEC5-466A-8F45-C266942F20DA}" destId="{0A846AE9-E7FD-4AD0-BF8B-6390BC903EC3}" srcOrd="0" destOrd="0" presId="urn:microsoft.com/office/officeart/2005/8/layout/radial4"/>
    <dgm:cxn modelId="{1640B36E-BDD1-4B4A-9742-4F1F0B518EA6}" type="presOf" srcId="{B73BCBC1-7788-4944-8E70-0F3F3680572E}" destId="{B2CF40E8-9568-4CF1-AB7C-DF4D9F6EB2CE}" srcOrd="0" destOrd="0" presId="urn:microsoft.com/office/officeart/2005/8/layout/radial4"/>
    <dgm:cxn modelId="{98147254-995C-4EEA-AA4B-791CE1DE0E48}" type="presOf" srcId="{074DD698-87DE-4295-87E3-13DDD9F50B1D}" destId="{4D6E33F3-320B-4954-9C18-4F1D4A1C4018}" srcOrd="0" destOrd="0" presId="urn:microsoft.com/office/officeart/2005/8/layout/radial4"/>
    <dgm:cxn modelId="{DE4C2541-D5AD-4535-A41A-2F8A40B97D9B}" type="presOf" srcId="{C6ED88FA-D409-4AC3-8A18-80EB022AE900}" destId="{E55AA45F-6B0B-472D-A5E8-00F4C525D7ED}" srcOrd="0" destOrd="0" presId="urn:microsoft.com/office/officeart/2005/8/layout/radial4"/>
    <dgm:cxn modelId="{BBE6273E-6B3C-4C3E-BABC-2DC06D0ED872}" type="presOf" srcId="{7DE6B056-D840-4177-8148-22A5B4C31C8A}" destId="{617F32FB-5B79-44D8-9622-EE2D15390B6C}" srcOrd="0" destOrd="0" presId="urn:microsoft.com/office/officeart/2005/8/layout/radial4"/>
    <dgm:cxn modelId="{3D65BE43-6B50-45F9-B4BF-B3C2A698414E}" srcId="{B73BCBC1-7788-4944-8E70-0F3F3680572E}" destId="{074DD698-87DE-4295-87E3-13DDD9F50B1D}" srcOrd="1" destOrd="0" parTransId="{7DE6B056-D840-4177-8148-22A5B4C31C8A}" sibTransId="{2CE7F9CE-20F3-47AD-B31D-AD8C12723795}"/>
    <dgm:cxn modelId="{8EB23B13-3DAE-49EB-BDE6-7587CD81496E}" type="presOf" srcId="{FCFB0B00-44B9-4A6B-98BD-7D83EE70E851}" destId="{8E1538D0-FFF2-412F-A902-4D18BE563669}" srcOrd="0" destOrd="0" presId="urn:microsoft.com/office/officeart/2005/8/layout/radial4"/>
    <dgm:cxn modelId="{331D595A-9C1A-4FFF-9B97-989DD39B6A30}" srcId="{FCFB0B00-44B9-4A6B-98BD-7D83EE70E851}" destId="{B73BCBC1-7788-4944-8E70-0F3F3680572E}" srcOrd="0" destOrd="0" parTransId="{C223D885-BEAC-4CE0-9F84-2BFE5B1210CA}" sibTransId="{DFD7DAF1-9E51-449B-BA8E-150E0EF36A64}"/>
    <dgm:cxn modelId="{2267CE2D-51BF-4155-AF25-264794CD181E}" type="presParOf" srcId="{8E1538D0-FFF2-412F-A902-4D18BE563669}" destId="{B2CF40E8-9568-4CF1-AB7C-DF4D9F6EB2CE}" srcOrd="0" destOrd="0" presId="urn:microsoft.com/office/officeart/2005/8/layout/radial4"/>
    <dgm:cxn modelId="{DB1E7D73-1A6A-4F74-BD04-7FB88B488428}" type="presParOf" srcId="{8E1538D0-FFF2-412F-A902-4D18BE563669}" destId="{E55AA45F-6B0B-472D-A5E8-00F4C525D7ED}" srcOrd="1" destOrd="0" presId="urn:microsoft.com/office/officeart/2005/8/layout/radial4"/>
    <dgm:cxn modelId="{D3128980-7BF4-428A-BF2C-1595AF1C0C8D}" type="presParOf" srcId="{8E1538D0-FFF2-412F-A902-4D18BE563669}" destId="{0A846AE9-E7FD-4AD0-BF8B-6390BC903EC3}" srcOrd="2" destOrd="0" presId="urn:microsoft.com/office/officeart/2005/8/layout/radial4"/>
    <dgm:cxn modelId="{E8F4EE7F-E7D3-4C87-BD1B-9CD8143AD003}" type="presParOf" srcId="{8E1538D0-FFF2-412F-A902-4D18BE563669}" destId="{617F32FB-5B79-44D8-9622-EE2D15390B6C}" srcOrd="3" destOrd="0" presId="urn:microsoft.com/office/officeart/2005/8/layout/radial4"/>
    <dgm:cxn modelId="{EFB3F445-5A1C-4B33-8637-BC6D9985C218}" type="presParOf" srcId="{8E1538D0-FFF2-412F-A902-4D18BE563669}" destId="{4D6E33F3-320B-4954-9C18-4F1D4A1C4018}" srcOrd="4"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51ACC06-4879-4920-A104-F1707CE12E23}" type="doc">
      <dgm:prSet loTypeId="urn:microsoft.com/office/officeart/2008/layout/VerticalCurvedList" loCatId="list" qsTypeId="urn:microsoft.com/office/officeart/2005/8/quickstyle/3d2" qsCatId="3D" csTypeId="urn:microsoft.com/office/officeart/2005/8/colors/accent1_2" csCatId="accent1" phldr="1"/>
      <dgm:spPr/>
      <dgm:t>
        <a:bodyPr/>
        <a:lstStyle/>
        <a:p>
          <a:endParaRPr kumimoji="1" lang="ja-JP" altLang="en-US"/>
        </a:p>
      </dgm:t>
    </dgm:pt>
    <dgm:pt modelId="{DB7C7781-85A2-4C59-A980-A9552E327EA0}">
      <dgm:prSet phldrT="[テキスト]" custT="1"/>
      <dgm:spPr>
        <a:gradFill rotWithShape="0">
          <a:gsLst>
            <a:gs pos="0">
              <a:srgbClr val="003399">
                <a:lumMod val="97000"/>
                <a:lumOff val="3000"/>
              </a:srgbClr>
            </a:gs>
            <a:gs pos="100000">
              <a:srgbClr val="001642">
                <a:lumMod val="79000"/>
              </a:srgbClr>
            </a:gs>
          </a:gsLst>
        </a:gradFill>
      </dgm:spPr>
      <dgm:t>
        <a:bodyPr/>
        <a:lstStyle/>
        <a:p>
          <a:r>
            <a:rPr kumimoji="1" lang="ja-JP" altLang="en-US" sz="2400" dirty="0" smtClean="0">
              <a:latin typeface="HGP明朝E" pitchFamily="18" charset="-128"/>
              <a:ea typeface="HGP明朝E" pitchFamily="18" charset="-128"/>
            </a:rPr>
            <a:t>分 析</a:t>
          </a:r>
          <a:endParaRPr kumimoji="1" lang="ja-JP" altLang="en-US" sz="2400" dirty="0">
            <a:latin typeface="HGP明朝E" pitchFamily="18" charset="-128"/>
            <a:ea typeface="HGP明朝E" pitchFamily="18" charset="-128"/>
          </a:endParaRPr>
        </a:p>
      </dgm:t>
    </dgm:pt>
    <dgm:pt modelId="{C0C64701-9822-47E3-A41B-D372D3F224D2}" type="parTrans" cxnId="{B2FB9171-BB1B-446B-84A8-8D2977F0DFA9}">
      <dgm:prSet/>
      <dgm:spPr/>
      <dgm:t>
        <a:bodyPr/>
        <a:lstStyle/>
        <a:p>
          <a:endParaRPr kumimoji="1" lang="ja-JP" altLang="en-US"/>
        </a:p>
      </dgm:t>
    </dgm:pt>
    <dgm:pt modelId="{9AEC5552-9774-4D17-9402-4CE6E6587F91}" type="sibTrans" cxnId="{B2FB9171-BB1B-446B-84A8-8D2977F0DFA9}">
      <dgm:prSet/>
      <dgm:spPr/>
      <dgm:t>
        <a:bodyPr/>
        <a:lstStyle/>
        <a:p>
          <a:endParaRPr kumimoji="1" lang="ja-JP" altLang="en-US"/>
        </a:p>
      </dgm:t>
    </dgm:pt>
    <dgm:pt modelId="{EBD6E396-47C7-48EF-AFF1-4016463CE949}">
      <dgm:prSet custT="1"/>
      <dgm:spPr>
        <a:gradFill rotWithShape="0">
          <a:gsLst>
            <a:gs pos="0">
              <a:srgbClr val="008A00">
                <a:lumMod val="70000"/>
              </a:srgbClr>
            </a:gs>
            <a:gs pos="100000">
              <a:srgbClr val="002600">
                <a:lumMod val="100000"/>
              </a:srgbClr>
            </a:gs>
          </a:gsLst>
        </a:gradFill>
      </dgm:spPr>
      <dgm:t>
        <a:bodyPr/>
        <a:lstStyle/>
        <a:p>
          <a:r>
            <a:rPr kumimoji="1" lang="ja-JP" altLang="en-US" sz="2400" dirty="0" smtClean="0">
              <a:latin typeface="HGP明朝E" pitchFamily="18" charset="-128"/>
              <a:ea typeface="HGP明朝E" pitchFamily="18" charset="-128"/>
            </a:rPr>
            <a:t>目 的</a:t>
          </a:r>
          <a:endParaRPr kumimoji="1" lang="ja-JP" altLang="en-US" sz="2400" dirty="0">
            <a:latin typeface="HGP明朝E" pitchFamily="18" charset="-128"/>
            <a:ea typeface="HGP明朝E" pitchFamily="18" charset="-128"/>
          </a:endParaRPr>
        </a:p>
      </dgm:t>
    </dgm:pt>
    <dgm:pt modelId="{9477C700-CC3B-4336-A5B5-DE94639602CD}" type="parTrans" cxnId="{6AFB71C1-77D3-4B20-8E31-AEC0C86CB09D}">
      <dgm:prSet/>
      <dgm:spPr/>
      <dgm:t>
        <a:bodyPr/>
        <a:lstStyle/>
        <a:p>
          <a:endParaRPr kumimoji="1" lang="ja-JP" altLang="en-US"/>
        </a:p>
      </dgm:t>
    </dgm:pt>
    <dgm:pt modelId="{6BA7812F-8876-4032-866B-509FF11EF4C4}" type="sibTrans" cxnId="{6AFB71C1-77D3-4B20-8E31-AEC0C86CB09D}">
      <dgm:prSet/>
      <dgm:spPr/>
      <dgm:t>
        <a:bodyPr/>
        <a:lstStyle/>
        <a:p>
          <a:endParaRPr kumimoji="1" lang="ja-JP" altLang="en-US"/>
        </a:p>
      </dgm:t>
    </dgm:pt>
    <dgm:pt modelId="{B7D88054-806C-4358-AA1C-D30AE97F1DA9}">
      <dgm:prSet custT="1"/>
      <dgm:spPr>
        <a:gradFill rotWithShape="0">
          <a:gsLst>
            <a:gs pos="0">
              <a:srgbClr val="008A00">
                <a:lumMod val="50000"/>
              </a:srgbClr>
            </a:gs>
            <a:gs pos="100000">
              <a:srgbClr val="002600">
                <a:lumMod val="60000"/>
              </a:srgbClr>
            </a:gs>
          </a:gsLst>
        </a:gradFill>
      </dgm:spPr>
      <dgm:t>
        <a:bodyPr/>
        <a:lstStyle/>
        <a:p>
          <a:r>
            <a:rPr kumimoji="1" lang="ja-JP" altLang="en-US" sz="2400" dirty="0" smtClean="0">
              <a:latin typeface="HGP明朝E" pitchFamily="18" charset="-128"/>
              <a:ea typeface="HGP明朝E" pitchFamily="18" charset="-128"/>
            </a:rPr>
            <a:t>仮 説</a:t>
          </a:r>
          <a:endParaRPr kumimoji="1" lang="ja-JP" altLang="en-US" sz="2400" dirty="0">
            <a:latin typeface="HGP明朝E" pitchFamily="18" charset="-128"/>
            <a:ea typeface="HGP明朝E" pitchFamily="18" charset="-128"/>
          </a:endParaRPr>
        </a:p>
      </dgm:t>
    </dgm:pt>
    <dgm:pt modelId="{500FB2B5-6B4C-44D8-8E69-0A01B1D1AC75}" type="parTrans" cxnId="{75B3AE6A-4EF0-44A2-8914-CE567B542274}">
      <dgm:prSet/>
      <dgm:spPr/>
      <dgm:t>
        <a:bodyPr/>
        <a:lstStyle/>
        <a:p>
          <a:endParaRPr kumimoji="1" lang="ja-JP" altLang="en-US"/>
        </a:p>
      </dgm:t>
    </dgm:pt>
    <dgm:pt modelId="{2D2D609D-603E-474B-9E84-8AFFEAC75D94}" type="sibTrans" cxnId="{75B3AE6A-4EF0-44A2-8914-CE567B542274}">
      <dgm:prSet/>
      <dgm:spPr/>
      <dgm:t>
        <a:bodyPr/>
        <a:lstStyle/>
        <a:p>
          <a:endParaRPr kumimoji="1" lang="ja-JP" altLang="en-US"/>
        </a:p>
      </dgm:t>
    </dgm:pt>
    <dgm:pt modelId="{AB7F9924-193A-46E7-8E8C-DDB8607F7AE9}">
      <dgm:prSet custT="1"/>
      <dgm:spPr>
        <a:gradFill rotWithShape="0">
          <a:gsLst>
            <a:gs pos="0">
              <a:srgbClr val="003399">
                <a:lumMod val="76000"/>
              </a:srgbClr>
            </a:gs>
            <a:gs pos="100000">
              <a:srgbClr val="000036">
                <a:lumMod val="27000"/>
              </a:srgbClr>
            </a:gs>
          </a:gsLst>
        </a:gradFill>
      </dgm:spPr>
      <dgm:t>
        <a:bodyPr/>
        <a:lstStyle/>
        <a:p>
          <a:r>
            <a:rPr kumimoji="1" lang="ja-JP" altLang="en-US" sz="2400" dirty="0" smtClean="0">
              <a:latin typeface="HGP明朝E" pitchFamily="18" charset="-128"/>
              <a:ea typeface="HGP明朝E" pitchFamily="18" charset="-128"/>
            </a:rPr>
            <a:t>実 態 把 握</a:t>
          </a:r>
          <a:endParaRPr kumimoji="1" lang="ja-JP" altLang="en-US" sz="2400" dirty="0">
            <a:latin typeface="HGP明朝E" pitchFamily="18" charset="-128"/>
            <a:ea typeface="HGP明朝E" pitchFamily="18" charset="-128"/>
          </a:endParaRPr>
        </a:p>
      </dgm:t>
    </dgm:pt>
    <dgm:pt modelId="{D022B665-D28A-49A6-8FC9-5787E37B95EC}" type="parTrans" cxnId="{D6D36FAB-BB8C-441A-A1AB-69D5A4E5E1F2}">
      <dgm:prSet/>
      <dgm:spPr/>
      <dgm:t>
        <a:bodyPr/>
        <a:lstStyle/>
        <a:p>
          <a:endParaRPr kumimoji="1" lang="ja-JP" altLang="en-US"/>
        </a:p>
      </dgm:t>
    </dgm:pt>
    <dgm:pt modelId="{D3E691D8-3ACA-4671-BAAB-89B48ABF4376}" type="sibTrans" cxnId="{D6D36FAB-BB8C-441A-A1AB-69D5A4E5E1F2}">
      <dgm:prSet/>
      <dgm:spPr/>
      <dgm:t>
        <a:bodyPr/>
        <a:lstStyle/>
        <a:p>
          <a:endParaRPr kumimoji="1" lang="ja-JP" altLang="en-US"/>
        </a:p>
      </dgm:t>
    </dgm:pt>
    <dgm:pt modelId="{B3AC83D1-7FD8-413A-B45F-07326F6A9C62}">
      <dgm:prSet custT="1"/>
      <dgm:spPr>
        <a:gradFill rotWithShape="0">
          <a:gsLst>
            <a:gs pos="0">
              <a:srgbClr val="33CC33">
                <a:lumMod val="60000"/>
              </a:srgbClr>
            </a:gs>
            <a:gs pos="100000">
              <a:srgbClr val="002A00">
                <a:lumMod val="96000"/>
                <a:lumOff val="4000"/>
              </a:srgbClr>
            </a:gs>
          </a:gsLst>
          <a:path path="circle">
            <a:fillToRect l="5000" t="100000" r="120000" b="10000"/>
          </a:path>
        </a:gradFill>
      </dgm:spPr>
      <dgm:t>
        <a:bodyPr/>
        <a:lstStyle/>
        <a:p>
          <a:r>
            <a:rPr kumimoji="1" lang="ja-JP" altLang="en-US" sz="2400" dirty="0" smtClean="0">
              <a:latin typeface="HGP明朝E" pitchFamily="18" charset="-128"/>
              <a:ea typeface="HGP明朝E" pitchFamily="18" charset="-128"/>
            </a:rPr>
            <a:t>背 景</a:t>
          </a:r>
          <a:endParaRPr kumimoji="1" lang="ja-JP" altLang="en-US" sz="2400" dirty="0">
            <a:latin typeface="HGP明朝E" pitchFamily="18" charset="-128"/>
            <a:ea typeface="HGP明朝E" pitchFamily="18" charset="-128"/>
          </a:endParaRPr>
        </a:p>
      </dgm:t>
    </dgm:pt>
    <dgm:pt modelId="{4F728EB3-8645-482D-908A-BF2D25943E07}" type="parTrans" cxnId="{5546D0A9-2391-410E-B82C-8CD1FEA52B49}">
      <dgm:prSet/>
      <dgm:spPr/>
      <dgm:t>
        <a:bodyPr/>
        <a:lstStyle/>
        <a:p>
          <a:endParaRPr kumimoji="1" lang="ja-JP" altLang="en-US"/>
        </a:p>
      </dgm:t>
    </dgm:pt>
    <dgm:pt modelId="{2582283B-6A48-4EBF-8AA0-C95A1A15A91A}" type="sibTrans" cxnId="{5546D0A9-2391-410E-B82C-8CD1FEA52B49}">
      <dgm:prSet/>
      <dgm:spPr/>
      <dgm:t>
        <a:bodyPr/>
        <a:lstStyle/>
        <a:p>
          <a:endParaRPr kumimoji="1" lang="ja-JP" altLang="en-US"/>
        </a:p>
      </dgm:t>
    </dgm:pt>
    <dgm:pt modelId="{49EBE732-BF49-4FA7-BCC5-E7A7FF58A543}">
      <dgm:prSet phldrT="[テキスト]" custT="1"/>
      <dgm:spPr>
        <a:gradFill rotWithShape="0">
          <a:gsLst>
            <a:gs pos="0">
              <a:srgbClr val="0033CC">
                <a:lumMod val="92000"/>
              </a:srgbClr>
            </a:gs>
            <a:gs pos="100000">
              <a:srgbClr val="001C54">
                <a:lumMod val="96000"/>
              </a:srgbClr>
            </a:gs>
          </a:gsLst>
        </a:gradFill>
      </dgm:spPr>
      <dgm:t>
        <a:bodyPr/>
        <a:lstStyle/>
        <a:p>
          <a:r>
            <a:rPr kumimoji="1" lang="ja-JP" altLang="en-US" sz="2400" dirty="0" smtClean="0">
              <a:latin typeface="HGP明朝E" pitchFamily="18" charset="-128"/>
              <a:ea typeface="HGP明朝E" pitchFamily="18" charset="-128"/>
            </a:rPr>
            <a:t> まとめ・提案</a:t>
          </a:r>
          <a:endParaRPr kumimoji="1" lang="ja-JP" altLang="en-US" sz="2400" dirty="0">
            <a:latin typeface="HGP明朝E" pitchFamily="18" charset="-128"/>
            <a:ea typeface="HGP明朝E" pitchFamily="18" charset="-128"/>
          </a:endParaRPr>
        </a:p>
      </dgm:t>
    </dgm:pt>
    <dgm:pt modelId="{12FAE5BD-CF1D-42E9-99E0-3817B83C083F}" type="sibTrans" cxnId="{5AD3DE17-A283-4DCB-801D-A4BA2C67B3AF}">
      <dgm:prSet/>
      <dgm:spPr/>
      <dgm:t>
        <a:bodyPr/>
        <a:lstStyle/>
        <a:p>
          <a:endParaRPr kumimoji="1" lang="ja-JP" altLang="en-US"/>
        </a:p>
      </dgm:t>
    </dgm:pt>
    <dgm:pt modelId="{8F38AF39-DF2E-4CFE-AD0B-83403283D7F6}" type="parTrans" cxnId="{5AD3DE17-A283-4DCB-801D-A4BA2C67B3AF}">
      <dgm:prSet/>
      <dgm:spPr/>
      <dgm:t>
        <a:bodyPr/>
        <a:lstStyle/>
        <a:p>
          <a:endParaRPr kumimoji="1" lang="ja-JP" altLang="en-US"/>
        </a:p>
      </dgm:t>
    </dgm:pt>
    <dgm:pt modelId="{FFAB7103-ABF7-40C3-8750-9C181B96594D}" type="pres">
      <dgm:prSet presAssocID="{B51ACC06-4879-4920-A104-F1707CE12E23}" presName="Name0" presStyleCnt="0">
        <dgm:presLayoutVars>
          <dgm:chMax val="7"/>
          <dgm:chPref val="7"/>
          <dgm:dir/>
        </dgm:presLayoutVars>
      </dgm:prSet>
      <dgm:spPr/>
      <dgm:t>
        <a:bodyPr/>
        <a:lstStyle/>
        <a:p>
          <a:endParaRPr kumimoji="1" lang="ja-JP" altLang="en-US"/>
        </a:p>
      </dgm:t>
    </dgm:pt>
    <dgm:pt modelId="{4FD979E8-2274-4DFF-905B-4801077A82D0}" type="pres">
      <dgm:prSet presAssocID="{B51ACC06-4879-4920-A104-F1707CE12E23}" presName="Name1" presStyleCnt="0"/>
      <dgm:spPr/>
    </dgm:pt>
    <dgm:pt modelId="{19DB7204-5AEA-43E4-8EDE-6A67984D3B0B}" type="pres">
      <dgm:prSet presAssocID="{B51ACC06-4879-4920-A104-F1707CE12E23}" presName="cycle" presStyleCnt="0"/>
      <dgm:spPr/>
    </dgm:pt>
    <dgm:pt modelId="{AC044FDF-92B6-44AE-B605-5F7746D3AC60}" type="pres">
      <dgm:prSet presAssocID="{B51ACC06-4879-4920-A104-F1707CE12E23}" presName="srcNode" presStyleLbl="node1" presStyleIdx="0" presStyleCnt="6"/>
      <dgm:spPr/>
    </dgm:pt>
    <dgm:pt modelId="{5A36A921-DB3F-4339-BF3A-25C211B7C246}" type="pres">
      <dgm:prSet presAssocID="{B51ACC06-4879-4920-A104-F1707CE12E23}" presName="conn" presStyleLbl="parChTrans1D2" presStyleIdx="0" presStyleCnt="1" custScaleX="99908" custLinFactNeighborX="-9734" custLinFactNeighborY="-105"/>
      <dgm:spPr/>
      <dgm:t>
        <a:bodyPr/>
        <a:lstStyle/>
        <a:p>
          <a:endParaRPr kumimoji="1" lang="ja-JP" altLang="en-US"/>
        </a:p>
      </dgm:t>
    </dgm:pt>
    <dgm:pt modelId="{D24A21E1-8E47-42A9-ABC5-4A63AAD0D4F6}" type="pres">
      <dgm:prSet presAssocID="{B51ACC06-4879-4920-A104-F1707CE12E23}" presName="extraNode" presStyleLbl="node1" presStyleIdx="0" presStyleCnt="6"/>
      <dgm:spPr/>
    </dgm:pt>
    <dgm:pt modelId="{05918352-682F-467A-9235-9B09BB08F6DE}" type="pres">
      <dgm:prSet presAssocID="{B51ACC06-4879-4920-A104-F1707CE12E23}" presName="dstNode" presStyleLbl="node1" presStyleIdx="0" presStyleCnt="6"/>
      <dgm:spPr/>
    </dgm:pt>
    <dgm:pt modelId="{62522272-D24B-463F-9200-A76AFA5A4436}" type="pres">
      <dgm:prSet presAssocID="{B3AC83D1-7FD8-413A-B45F-07326F6A9C62}" presName="text_1" presStyleLbl="node1" presStyleIdx="0" presStyleCnt="6" custScaleX="89492" custLinFactNeighborX="-3977" custLinFactNeighborY="-5582">
        <dgm:presLayoutVars>
          <dgm:bulletEnabled val="1"/>
        </dgm:presLayoutVars>
      </dgm:prSet>
      <dgm:spPr/>
      <dgm:t>
        <a:bodyPr/>
        <a:lstStyle/>
        <a:p>
          <a:endParaRPr kumimoji="1" lang="ja-JP" altLang="en-US"/>
        </a:p>
      </dgm:t>
    </dgm:pt>
    <dgm:pt modelId="{84440026-5C4B-407F-911D-8E3A4724A6DA}" type="pres">
      <dgm:prSet presAssocID="{B3AC83D1-7FD8-413A-B45F-07326F6A9C62}" presName="accent_1" presStyleCnt="0"/>
      <dgm:spPr/>
    </dgm:pt>
    <dgm:pt modelId="{A4269DF0-F583-4FAC-9150-58074DFE7D3D}" type="pres">
      <dgm:prSet presAssocID="{B3AC83D1-7FD8-413A-B45F-07326F6A9C62}" presName="accentRepeatNode" presStyleLbl="solidFgAcc1" presStyleIdx="0" presStyleCnt="6"/>
      <dgm:spPr/>
    </dgm:pt>
    <dgm:pt modelId="{FB2AED3A-EC1D-4276-9FD9-1FBE16415B26}" type="pres">
      <dgm:prSet presAssocID="{EBD6E396-47C7-48EF-AFF1-4016463CE949}" presName="text_2" presStyleLbl="node1" presStyleIdx="1" presStyleCnt="6" custScaleX="95138" custLinFactNeighborX="-2563" custLinFactNeighborY="726">
        <dgm:presLayoutVars>
          <dgm:bulletEnabled val="1"/>
        </dgm:presLayoutVars>
      </dgm:prSet>
      <dgm:spPr/>
      <dgm:t>
        <a:bodyPr/>
        <a:lstStyle/>
        <a:p>
          <a:endParaRPr kumimoji="1" lang="ja-JP" altLang="en-US"/>
        </a:p>
      </dgm:t>
    </dgm:pt>
    <dgm:pt modelId="{3B15ACF4-A76B-4973-A63E-0FCB638DED52}" type="pres">
      <dgm:prSet presAssocID="{EBD6E396-47C7-48EF-AFF1-4016463CE949}" presName="accent_2" presStyleCnt="0"/>
      <dgm:spPr/>
    </dgm:pt>
    <dgm:pt modelId="{340B1E47-C21E-4FAD-9076-A21140AFEB91}" type="pres">
      <dgm:prSet presAssocID="{EBD6E396-47C7-48EF-AFF1-4016463CE949}" presName="accentRepeatNode" presStyleLbl="solidFgAcc1" presStyleIdx="1" presStyleCnt="6"/>
      <dgm:spPr/>
    </dgm:pt>
    <dgm:pt modelId="{C2C4ECF5-FCCD-49DA-A8CE-990DCC14D0B7}" type="pres">
      <dgm:prSet presAssocID="{B7D88054-806C-4358-AA1C-D30AE97F1DA9}" presName="text_3" presStyleLbl="node1" presStyleIdx="2" presStyleCnt="6" custScaleX="97363" custLinFactNeighborX="-919" custLinFactNeighborY="-770">
        <dgm:presLayoutVars>
          <dgm:bulletEnabled val="1"/>
        </dgm:presLayoutVars>
      </dgm:prSet>
      <dgm:spPr/>
      <dgm:t>
        <a:bodyPr/>
        <a:lstStyle/>
        <a:p>
          <a:endParaRPr kumimoji="1" lang="ja-JP" altLang="en-US"/>
        </a:p>
      </dgm:t>
    </dgm:pt>
    <dgm:pt modelId="{DE1DE363-363F-4D19-A829-E9AF3B2C18D2}" type="pres">
      <dgm:prSet presAssocID="{B7D88054-806C-4358-AA1C-D30AE97F1DA9}" presName="accent_3" presStyleCnt="0"/>
      <dgm:spPr/>
    </dgm:pt>
    <dgm:pt modelId="{3BEC7FDD-0C44-44A3-9A5C-7C8A2768CC9B}" type="pres">
      <dgm:prSet presAssocID="{B7D88054-806C-4358-AA1C-D30AE97F1DA9}" presName="accentRepeatNode" presStyleLbl="solidFgAcc1" presStyleIdx="2" presStyleCnt="6"/>
      <dgm:spPr/>
      <dgm:t>
        <a:bodyPr/>
        <a:lstStyle/>
        <a:p>
          <a:endParaRPr kumimoji="1" lang="ja-JP" altLang="en-US"/>
        </a:p>
      </dgm:t>
    </dgm:pt>
    <dgm:pt modelId="{C948DA40-5FE0-4CEB-9926-BF178762A834}" type="pres">
      <dgm:prSet presAssocID="{AB7F9924-193A-46E7-8E8C-DDB8607F7AE9}" presName="text_4" presStyleLbl="node1" presStyleIdx="3" presStyleCnt="6">
        <dgm:presLayoutVars>
          <dgm:bulletEnabled val="1"/>
        </dgm:presLayoutVars>
      </dgm:prSet>
      <dgm:spPr/>
      <dgm:t>
        <a:bodyPr/>
        <a:lstStyle/>
        <a:p>
          <a:endParaRPr kumimoji="1" lang="ja-JP" altLang="en-US"/>
        </a:p>
      </dgm:t>
    </dgm:pt>
    <dgm:pt modelId="{9CA97662-2E66-4D67-8242-1311D7098EE3}" type="pres">
      <dgm:prSet presAssocID="{AB7F9924-193A-46E7-8E8C-DDB8607F7AE9}" presName="accent_4" presStyleCnt="0"/>
      <dgm:spPr/>
    </dgm:pt>
    <dgm:pt modelId="{720BD047-6C11-4C89-99C3-66F546E8123F}" type="pres">
      <dgm:prSet presAssocID="{AB7F9924-193A-46E7-8E8C-DDB8607F7AE9}" presName="accentRepeatNode" presStyleLbl="solidFgAcc1" presStyleIdx="3" presStyleCnt="6"/>
      <dgm:spPr/>
    </dgm:pt>
    <dgm:pt modelId="{1D0C9E18-D60D-4C6B-BB32-2C18F9272534}" type="pres">
      <dgm:prSet presAssocID="{DB7C7781-85A2-4C59-A980-A9552E327EA0}" presName="text_5" presStyleLbl="node1" presStyleIdx="4" presStyleCnt="6">
        <dgm:presLayoutVars>
          <dgm:bulletEnabled val="1"/>
        </dgm:presLayoutVars>
      </dgm:prSet>
      <dgm:spPr/>
      <dgm:t>
        <a:bodyPr/>
        <a:lstStyle/>
        <a:p>
          <a:endParaRPr kumimoji="1" lang="ja-JP" altLang="en-US"/>
        </a:p>
      </dgm:t>
    </dgm:pt>
    <dgm:pt modelId="{D6863BE0-7D4C-4A82-A639-B86C9F156854}" type="pres">
      <dgm:prSet presAssocID="{DB7C7781-85A2-4C59-A980-A9552E327EA0}" presName="accent_5" presStyleCnt="0"/>
      <dgm:spPr/>
    </dgm:pt>
    <dgm:pt modelId="{38C3AAF7-3405-44BE-BD2C-805E578250B9}" type="pres">
      <dgm:prSet presAssocID="{DB7C7781-85A2-4C59-A980-A9552E327EA0}" presName="accentRepeatNode" presStyleLbl="solidFgAcc1" presStyleIdx="4" presStyleCnt="6"/>
      <dgm:spPr/>
    </dgm:pt>
    <dgm:pt modelId="{17F621F8-F34F-4177-AEA9-E76BB71CC453}" type="pres">
      <dgm:prSet presAssocID="{49EBE732-BF49-4FA7-BCC5-E7A7FF58A543}" presName="text_6" presStyleLbl="node1" presStyleIdx="5" presStyleCnt="6">
        <dgm:presLayoutVars>
          <dgm:bulletEnabled val="1"/>
        </dgm:presLayoutVars>
      </dgm:prSet>
      <dgm:spPr/>
      <dgm:t>
        <a:bodyPr/>
        <a:lstStyle/>
        <a:p>
          <a:endParaRPr kumimoji="1" lang="ja-JP" altLang="en-US"/>
        </a:p>
      </dgm:t>
    </dgm:pt>
    <dgm:pt modelId="{15D57D76-0957-425F-9B09-93765AA9897A}" type="pres">
      <dgm:prSet presAssocID="{49EBE732-BF49-4FA7-BCC5-E7A7FF58A543}" presName="accent_6" presStyleCnt="0"/>
      <dgm:spPr/>
    </dgm:pt>
    <dgm:pt modelId="{AB0A0BC2-92D0-4356-A7E9-095FCE201140}" type="pres">
      <dgm:prSet presAssocID="{49EBE732-BF49-4FA7-BCC5-E7A7FF58A543}" presName="accentRepeatNode" presStyleLbl="solidFgAcc1" presStyleIdx="5" presStyleCnt="6"/>
      <dgm:spPr/>
    </dgm:pt>
  </dgm:ptLst>
  <dgm:cxnLst>
    <dgm:cxn modelId="{C134E9FE-898E-4F3F-8F35-AD55DF059C23}" type="presOf" srcId="{B7D88054-806C-4358-AA1C-D30AE97F1DA9}" destId="{C2C4ECF5-FCCD-49DA-A8CE-990DCC14D0B7}" srcOrd="0" destOrd="0" presId="urn:microsoft.com/office/officeart/2008/layout/VerticalCurvedList"/>
    <dgm:cxn modelId="{5AD3DE17-A283-4DCB-801D-A4BA2C67B3AF}" srcId="{B51ACC06-4879-4920-A104-F1707CE12E23}" destId="{49EBE732-BF49-4FA7-BCC5-E7A7FF58A543}" srcOrd="5" destOrd="0" parTransId="{8F38AF39-DF2E-4CFE-AD0B-83403283D7F6}" sibTransId="{12FAE5BD-CF1D-42E9-99E0-3817B83C083F}"/>
    <dgm:cxn modelId="{B2FB9171-BB1B-446B-84A8-8D2977F0DFA9}" srcId="{B51ACC06-4879-4920-A104-F1707CE12E23}" destId="{DB7C7781-85A2-4C59-A980-A9552E327EA0}" srcOrd="4" destOrd="0" parTransId="{C0C64701-9822-47E3-A41B-D372D3F224D2}" sibTransId="{9AEC5552-9774-4D17-9402-4CE6E6587F91}"/>
    <dgm:cxn modelId="{6B3F25AD-51A8-48A5-955D-1A2D4AEA2672}" type="presOf" srcId="{B3AC83D1-7FD8-413A-B45F-07326F6A9C62}" destId="{62522272-D24B-463F-9200-A76AFA5A4436}" srcOrd="0" destOrd="0" presId="urn:microsoft.com/office/officeart/2008/layout/VerticalCurvedList"/>
    <dgm:cxn modelId="{75B3AE6A-4EF0-44A2-8914-CE567B542274}" srcId="{B51ACC06-4879-4920-A104-F1707CE12E23}" destId="{B7D88054-806C-4358-AA1C-D30AE97F1DA9}" srcOrd="2" destOrd="0" parTransId="{500FB2B5-6B4C-44D8-8E69-0A01B1D1AC75}" sibTransId="{2D2D609D-603E-474B-9E84-8AFFEAC75D94}"/>
    <dgm:cxn modelId="{77E95627-AD85-4B0E-864D-D0C4A1B4468F}" type="presOf" srcId="{49EBE732-BF49-4FA7-BCC5-E7A7FF58A543}" destId="{17F621F8-F34F-4177-AEA9-E76BB71CC453}" srcOrd="0" destOrd="0" presId="urn:microsoft.com/office/officeart/2008/layout/VerticalCurvedList"/>
    <dgm:cxn modelId="{AE3BCF83-2EC2-4D6E-A90E-40BFEA0B619C}" type="presOf" srcId="{2582283B-6A48-4EBF-8AA0-C95A1A15A91A}" destId="{5A36A921-DB3F-4339-BF3A-25C211B7C246}" srcOrd="0" destOrd="0" presId="urn:microsoft.com/office/officeart/2008/layout/VerticalCurvedList"/>
    <dgm:cxn modelId="{3D036895-6694-410A-AD0E-FF7C3AB649E3}" type="presOf" srcId="{B51ACC06-4879-4920-A104-F1707CE12E23}" destId="{FFAB7103-ABF7-40C3-8750-9C181B96594D}" srcOrd="0" destOrd="0" presId="urn:microsoft.com/office/officeart/2008/layout/VerticalCurvedList"/>
    <dgm:cxn modelId="{D6D36FAB-BB8C-441A-A1AB-69D5A4E5E1F2}" srcId="{B51ACC06-4879-4920-A104-F1707CE12E23}" destId="{AB7F9924-193A-46E7-8E8C-DDB8607F7AE9}" srcOrd="3" destOrd="0" parTransId="{D022B665-D28A-49A6-8FC9-5787E37B95EC}" sibTransId="{D3E691D8-3ACA-4671-BAAB-89B48ABF4376}"/>
    <dgm:cxn modelId="{67826A73-7721-46DE-9FB0-ABEE53DB59F2}" type="presOf" srcId="{EBD6E396-47C7-48EF-AFF1-4016463CE949}" destId="{FB2AED3A-EC1D-4276-9FD9-1FBE16415B26}" srcOrd="0" destOrd="0" presId="urn:microsoft.com/office/officeart/2008/layout/VerticalCurvedList"/>
    <dgm:cxn modelId="{6AFB71C1-77D3-4B20-8E31-AEC0C86CB09D}" srcId="{B51ACC06-4879-4920-A104-F1707CE12E23}" destId="{EBD6E396-47C7-48EF-AFF1-4016463CE949}" srcOrd="1" destOrd="0" parTransId="{9477C700-CC3B-4336-A5B5-DE94639602CD}" sibTransId="{6BA7812F-8876-4032-866B-509FF11EF4C4}"/>
    <dgm:cxn modelId="{F5E397E7-4777-4755-B451-730B42847CFA}" type="presOf" srcId="{DB7C7781-85A2-4C59-A980-A9552E327EA0}" destId="{1D0C9E18-D60D-4C6B-BB32-2C18F9272534}" srcOrd="0" destOrd="0" presId="urn:microsoft.com/office/officeart/2008/layout/VerticalCurvedList"/>
    <dgm:cxn modelId="{490299C0-C23D-48F4-818E-17CED43F238E}" type="presOf" srcId="{AB7F9924-193A-46E7-8E8C-DDB8607F7AE9}" destId="{C948DA40-5FE0-4CEB-9926-BF178762A834}" srcOrd="0" destOrd="0" presId="urn:microsoft.com/office/officeart/2008/layout/VerticalCurvedList"/>
    <dgm:cxn modelId="{5546D0A9-2391-410E-B82C-8CD1FEA52B49}" srcId="{B51ACC06-4879-4920-A104-F1707CE12E23}" destId="{B3AC83D1-7FD8-413A-B45F-07326F6A9C62}" srcOrd="0" destOrd="0" parTransId="{4F728EB3-8645-482D-908A-BF2D25943E07}" sibTransId="{2582283B-6A48-4EBF-8AA0-C95A1A15A91A}"/>
    <dgm:cxn modelId="{789867D6-3A25-4559-A8EC-CA4FD0A6ACB6}" type="presParOf" srcId="{FFAB7103-ABF7-40C3-8750-9C181B96594D}" destId="{4FD979E8-2274-4DFF-905B-4801077A82D0}" srcOrd="0" destOrd="0" presId="urn:microsoft.com/office/officeart/2008/layout/VerticalCurvedList"/>
    <dgm:cxn modelId="{B715A4DA-A89D-4EF7-8F46-92E316636528}" type="presParOf" srcId="{4FD979E8-2274-4DFF-905B-4801077A82D0}" destId="{19DB7204-5AEA-43E4-8EDE-6A67984D3B0B}" srcOrd="0" destOrd="0" presId="urn:microsoft.com/office/officeart/2008/layout/VerticalCurvedList"/>
    <dgm:cxn modelId="{0E68E3BF-3612-4940-AA14-6EB23363031A}" type="presParOf" srcId="{19DB7204-5AEA-43E4-8EDE-6A67984D3B0B}" destId="{AC044FDF-92B6-44AE-B605-5F7746D3AC60}" srcOrd="0" destOrd="0" presId="urn:microsoft.com/office/officeart/2008/layout/VerticalCurvedList"/>
    <dgm:cxn modelId="{E69A482E-EC34-4F60-8E86-28168FD3C485}" type="presParOf" srcId="{19DB7204-5AEA-43E4-8EDE-6A67984D3B0B}" destId="{5A36A921-DB3F-4339-BF3A-25C211B7C246}" srcOrd="1" destOrd="0" presId="urn:microsoft.com/office/officeart/2008/layout/VerticalCurvedList"/>
    <dgm:cxn modelId="{B48BB0A9-9AE3-4081-A469-2009D3C9498B}" type="presParOf" srcId="{19DB7204-5AEA-43E4-8EDE-6A67984D3B0B}" destId="{D24A21E1-8E47-42A9-ABC5-4A63AAD0D4F6}" srcOrd="2" destOrd="0" presId="urn:microsoft.com/office/officeart/2008/layout/VerticalCurvedList"/>
    <dgm:cxn modelId="{FBD442AD-6DB4-4369-9BE3-9563503B30B3}" type="presParOf" srcId="{19DB7204-5AEA-43E4-8EDE-6A67984D3B0B}" destId="{05918352-682F-467A-9235-9B09BB08F6DE}" srcOrd="3" destOrd="0" presId="urn:microsoft.com/office/officeart/2008/layout/VerticalCurvedList"/>
    <dgm:cxn modelId="{BA879AEC-12DB-4E98-818E-BBEAC655E658}" type="presParOf" srcId="{4FD979E8-2274-4DFF-905B-4801077A82D0}" destId="{62522272-D24B-463F-9200-A76AFA5A4436}" srcOrd="1" destOrd="0" presId="urn:microsoft.com/office/officeart/2008/layout/VerticalCurvedList"/>
    <dgm:cxn modelId="{14D9E668-0EC3-408B-8256-DA62AA5A42C6}" type="presParOf" srcId="{4FD979E8-2274-4DFF-905B-4801077A82D0}" destId="{84440026-5C4B-407F-911D-8E3A4724A6DA}" srcOrd="2" destOrd="0" presId="urn:microsoft.com/office/officeart/2008/layout/VerticalCurvedList"/>
    <dgm:cxn modelId="{11E6A33D-16B3-4E90-915E-B91080EF5EB9}" type="presParOf" srcId="{84440026-5C4B-407F-911D-8E3A4724A6DA}" destId="{A4269DF0-F583-4FAC-9150-58074DFE7D3D}" srcOrd="0" destOrd="0" presId="urn:microsoft.com/office/officeart/2008/layout/VerticalCurvedList"/>
    <dgm:cxn modelId="{68CD6A06-C0E6-4B2C-B933-AC72CD239961}" type="presParOf" srcId="{4FD979E8-2274-4DFF-905B-4801077A82D0}" destId="{FB2AED3A-EC1D-4276-9FD9-1FBE16415B26}" srcOrd="3" destOrd="0" presId="urn:microsoft.com/office/officeart/2008/layout/VerticalCurvedList"/>
    <dgm:cxn modelId="{F1D1B62E-52ED-4ED6-8481-D243C4B72520}" type="presParOf" srcId="{4FD979E8-2274-4DFF-905B-4801077A82D0}" destId="{3B15ACF4-A76B-4973-A63E-0FCB638DED52}" srcOrd="4" destOrd="0" presId="urn:microsoft.com/office/officeart/2008/layout/VerticalCurvedList"/>
    <dgm:cxn modelId="{026A4C31-9D4F-4F53-81C5-2E28C768A949}" type="presParOf" srcId="{3B15ACF4-A76B-4973-A63E-0FCB638DED52}" destId="{340B1E47-C21E-4FAD-9076-A21140AFEB91}" srcOrd="0" destOrd="0" presId="urn:microsoft.com/office/officeart/2008/layout/VerticalCurvedList"/>
    <dgm:cxn modelId="{01CBB898-9774-412B-9804-08970498A955}" type="presParOf" srcId="{4FD979E8-2274-4DFF-905B-4801077A82D0}" destId="{C2C4ECF5-FCCD-49DA-A8CE-990DCC14D0B7}" srcOrd="5" destOrd="0" presId="urn:microsoft.com/office/officeart/2008/layout/VerticalCurvedList"/>
    <dgm:cxn modelId="{B4683FB2-C795-4EF4-A81A-D71078360E62}" type="presParOf" srcId="{4FD979E8-2274-4DFF-905B-4801077A82D0}" destId="{DE1DE363-363F-4D19-A829-E9AF3B2C18D2}" srcOrd="6" destOrd="0" presId="urn:microsoft.com/office/officeart/2008/layout/VerticalCurvedList"/>
    <dgm:cxn modelId="{10F8299A-FA18-4B31-B7F2-056979B6DE5D}" type="presParOf" srcId="{DE1DE363-363F-4D19-A829-E9AF3B2C18D2}" destId="{3BEC7FDD-0C44-44A3-9A5C-7C8A2768CC9B}" srcOrd="0" destOrd="0" presId="urn:microsoft.com/office/officeart/2008/layout/VerticalCurvedList"/>
    <dgm:cxn modelId="{FA301F1D-E1FE-4D0E-AA69-2BFBB518B191}" type="presParOf" srcId="{4FD979E8-2274-4DFF-905B-4801077A82D0}" destId="{C948DA40-5FE0-4CEB-9926-BF178762A834}" srcOrd="7" destOrd="0" presId="urn:microsoft.com/office/officeart/2008/layout/VerticalCurvedList"/>
    <dgm:cxn modelId="{C1D8E846-2BC7-44A7-80B7-1441E7512B15}" type="presParOf" srcId="{4FD979E8-2274-4DFF-905B-4801077A82D0}" destId="{9CA97662-2E66-4D67-8242-1311D7098EE3}" srcOrd="8" destOrd="0" presId="urn:microsoft.com/office/officeart/2008/layout/VerticalCurvedList"/>
    <dgm:cxn modelId="{21857234-C414-4001-B8F5-0865EA7DBDDB}" type="presParOf" srcId="{9CA97662-2E66-4D67-8242-1311D7098EE3}" destId="{720BD047-6C11-4C89-99C3-66F546E8123F}" srcOrd="0" destOrd="0" presId="urn:microsoft.com/office/officeart/2008/layout/VerticalCurvedList"/>
    <dgm:cxn modelId="{53C4F20C-9C64-4146-A29A-BE71E312BDBC}" type="presParOf" srcId="{4FD979E8-2274-4DFF-905B-4801077A82D0}" destId="{1D0C9E18-D60D-4C6B-BB32-2C18F9272534}" srcOrd="9" destOrd="0" presId="urn:microsoft.com/office/officeart/2008/layout/VerticalCurvedList"/>
    <dgm:cxn modelId="{510226B3-2727-40E9-A97E-6EA9D66C0C1C}" type="presParOf" srcId="{4FD979E8-2274-4DFF-905B-4801077A82D0}" destId="{D6863BE0-7D4C-4A82-A639-B86C9F156854}" srcOrd="10" destOrd="0" presId="urn:microsoft.com/office/officeart/2008/layout/VerticalCurvedList"/>
    <dgm:cxn modelId="{C06A51F5-858F-4AB4-BA1D-EC7C280CB562}" type="presParOf" srcId="{D6863BE0-7D4C-4A82-A639-B86C9F156854}" destId="{38C3AAF7-3405-44BE-BD2C-805E578250B9}" srcOrd="0" destOrd="0" presId="urn:microsoft.com/office/officeart/2008/layout/VerticalCurvedList"/>
    <dgm:cxn modelId="{3FF4C2C5-AC1C-4257-95DD-CE852511B77C}" type="presParOf" srcId="{4FD979E8-2274-4DFF-905B-4801077A82D0}" destId="{17F621F8-F34F-4177-AEA9-E76BB71CC453}" srcOrd="11" destOrd="0" presId="urn:microsoft.com/office/officeart/2008/layout/VerticalCurvedList"/>
    <dgm:cxn modelId="{CEE8EA68-1731-4F31-92DA-ADD8AA352455}" type="presParOf" srcId="{4FD979E8-2274-4DFF-905B-4801077A82D0}" destId="{15D57D76-0957-425F-9B09-93765AA9897A}" srcOrd="12" destOrd="0" presId="urn:microsoft.com/office/officeart/2008/layout/VerticalCurvedList"/>
    <dgm:cxn modelId="{75B7CC1D-D08E-4C1F-9DBC-6BA1CE101422}" type="presParOf" srcId="{15D57D76-0957-425F-9B09-93765AA9897A}" destId="{AB0A0BC2-92D0-4356-A7E9-095FCE20114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F7B1EA9-A708-4CEC-9BD3-C8933FB77D7F}" type="doc">
      <dgm:prSet loTypeId="urn:microsoft.com/office/officeart/2005/8/layout/venn1" loCatId="relationship" qsTypeId="urn:microsoft.com/office/officeart/2005/8/quickstyle/simple1" qsCatId="simple" csTypeId="urn:microsoft.com/office/officeart/2005/8/colors/accent1_2" csCatId="accent1" phldr="1"/>
      <dgm:spPr/>
    </dgm:pt>
    <dgm:pt modelId="{32831891-D78F-48BC-A9A5-72A85AD68499}">
      <dgm:prSet phldrT="[テキスト]"/>
      <dgm:spPr>
        <a:solidFill>
          <a:srgbClr val="9E6DFF">
            <a:alpha val="49804"/>
          </a:srgbClr>
        </a:solidFill>
        <a:ln>
          <a:noFill/>
        </a:ln>
      </dgm:spPr>
      <dgm:t>
        <a:bodyPr/>
        <a:lstStyle/>
        <a:p>
          <a:endParaRPr kumimoji="1" lang="ja-JP" altLang="en-US" dirty="0">
            <a:latin typeface="HGP明朝E" pitchFamily="18" charset="-128"/>
            <a:ea typeface="HGP明朝E" pitchFamily="18" charset="-128"/>
          </a:endParaRPr>
        </a:p>
      </dgm:t>
    </dgm:pt>
    <dgm:pt modelId="{AF05AA59-8C86-4C27-83F0-27AABA86985F}" type="parTrans" cxnId="{9F9632F8-2F4E-41C3-8F4B-B82AF8D0E99A}">
      <dgm:prSet/>
      <dgm:spPr/>
      <dgm:t>
        <a:bodyPr/>
        <a:lstStyle/>
        <a:p>
          <a:endParaRPr kumimoji="1" lang="ja-JP" altLang="en-US"/>
        </a:p>
      </dgm:t>
    </dgm:pt>
    <dgm:pt modelId="{C0BB004C-756A-4981-9B92-EFE87EBB3A11}" type="sibTrans" cxnId="{9F9632F8-2F4E-41C3-8F4B-B82AF8D0E99A}">
      <dgm:prSet/>
      <dgm:spPr/>
      <dgm:t>
        <a:bodyPr/>
        <a:lstStyle/>
        <a:p>
          <a:endParaRPr kumimoji="1" lang="ja-JP" altLang="en-US"/>
        </a:p>
      </dgm:t>
    </dgm:pt>
    <dgm:pt modelId="{7E90BBE8-E2F2-4C78-9A51-658A28B502C0}">
      <dgm:prSet phldrT="[テキスト]"/>
      <dgm:spPr>
        <a:solidFill>
          <a:srgbClr val="FF6699">
            <a:alpha val="50000"/>
          </a:srgbClr>
        </a:solidFill>
        <a:ln>
          <a:noFill/>
        </a:ln>
      </dgm:spPr>
      <dgm:t>
        <a:bodyPr/>
        <a:lstStyle/>
        <a:p>
          <a:endParaRPr kumimoji="1" lang="ja-JP" altLang="en-US" dirty="0">
            <a:latin typeface="HGP明朝E" pitchFamily="18" charset="-128"/>
            <a:ea typeface="HGP明朝E" pitchFamily="18" charset="-128"/>
          </a:endParaRPr>
        </a:p>
      </dgm:t>
    </dgm:pt>
    <dgm:pt modelId="{D1A63747-6E53-4BE1-A949-E89CBBEA4BD8}" type="parTrans" cxnId="{2ED81A65-FC30-4198-9384-3D75C7C3843B}">
      <dgm:prSet/>
      <dgm:spPr/>
      <dgm:t>
        <a:bodyPr/>
        <a:lstStyle/>
        <a:p>
          <a:endParaRPr kumimoji="1" lang="ja-JP" altLang="en-US"/>
        </a:p>
      </dgm:t>
    </dgm:pt>
    <dgm:pt modelId="{D216585C-1EBD-4C2E-B764-523EAF4656D5}" type="sibTrans" cxnId="{2ED81A65-FC30-4198-9384-3D75C7C3843B}">
      <dgm:prSet/>
      <dgm:spPr/>
      <dgm:t>
        <a:bodyPr/>
        <a:lstStyle/>
        <a:p>
          <a:endParaRPr kumimoji="1" lang="ja-JP" altLang="en-US"/>
        </a:p>
      </dgm:t>
    </dgm:pt>
    <dgm:pt modelId="{3AA9E8DA-1BC8-438F-B5E0-59D16126E027}">
      <dgm:prSet phldrT="[テキスト]"/>
      <dgm:spPr>
        <a:solidFill>
          <a:srgbClr val="6DB6FF">
            <a:alpha val="49804"/>
          </a:srgbClr>
        </a:solidFill>
        <a:ln>
          <a:noFill/>
        </a:ln>
      </dgm:spPr>
      <dgm:t>
        <a:bodyPr/>
        <a:lstStyle/>
        <a:p>
          <a:endParaRPr kumimoji="1" lang="ja-JP" altLang="en-US" dirty="0">
            <a:latin typeface="HGP明朝E" pitchFamily="18" charset="-128"/>
            <a:ea typeface="HGP明朝E" pitchFamily="18" charset="-128"/>
          </a:endParaRPr>
        </a:p>
      </dgm:t>
    </dgm:pt>
    <dgm:pt modelId="{C0832C68-1FDD-46C7-BCA7-09AC2AF587A6}" type="parTrans" cxnId="{3E0D97E0-3B3A-4DB3-AB0A-12C8ED7505BF}">
      <dgm:prSet/>
      <dgm:spPr/>
      <dgm:t>
        <a:bodyPr/>
        <a:lstStyle/>
        <a:p>
          <a:endParaRPr kumimoji="1" lang="ja-JP" altLang="en-US"/>
        </a:p>
      </dgm:t>
    </dgm:pt>
    <dgm:pt modelId="{C16C5E0D-2923-48DA-80A5-7D0815CD7790}" type="sibTrans" cxnId="{3E0D97E0-3B3A-4DB3-AB0A-12C8ED7505BF}">
      <dgm:prSet/>
      <dgm:spPr/>
      <dgm:t>
        <a:bodyPr/>
        <a:lstStyle/>
        <a:p>
          <a:endParaRPr kumimoji="1" lang="ja-JP" altLang="en-US"/>
        </a:p>
      </dgm:t>
    </dgm:pt>
    <dgm:pt modelId="{7C7B078B-7FA6-46FB-828E-66000BBA1199}" type="pres">
      <dgm:prSet presAssocID="{FF7B1EA9-A708-4CEC-9BD3-C8933FB77D7F}" presName="compositeShape" presStyleCnt="0">
        <dgm:presLayoutVars>
          <dgm:chMax val="7"/>
          <dgm:dir/>
          <dgm:resizeHandles val="exact"/>
        </dgm:presLayoutVars>
      </dgm:prSet>
      <dgm:spPr/>
    </dgm:pt>
    <dgm:pt modelId="{89DB3E9F-E633-4A4E-86C9-C92108E49720}" type="pres">
      <dgm:prSet presAssocID="{32831891-D78F-48BC-A9A5-72A85AD68499}" presName="circ1" presStyleLbl="vennNode1" presStyleIdx="0" presStyleCnt="3" custScaleX="124079" custScaleY="111354" custLinFactNeighborX="2824" custLinFactNeighborY="6201"/>
      <dgm:spPr/>
      <dgm:t>
        <a:bodyPr/>
        <a:lstStyle/>
        <a:p>
          <a:endParaRPr kumimoji="1" lang="ja-JP" altLang="en-US"/>
        </a:p>
      </dgm:t>
    </dgm:pt>
    <dgm:pt modelId="{8B17265E-9228-4DEB-A1BC-ABCEFC6350E1}" type="pres">
      <dgm:prSet presAssocID="{32831891-D78F-48BC-A9A5-72A85AD68499}" presName="circ1Tx" presStyleLbl="revTx" presStyleIdx="0" presStyleCnt="0">
        <dgm:presLayoutVars>
          <dgm:chMax val="0"/>
          <dgm:chPref val="0"/>
          <dgm:bulletEnabled val="1"/>
        </dgm:presLayoutVars>
      </dgm:prSet>
      <dgm:spPr/>
      <dgm:t>
        <a:bodyPr/>
        <a:lstStyle/>
        <a:p>
          <a:endParaRPr kumimoji="1" lang="ja-JP" altLang="en-US"/>
        </a:p>
      </dgm:t>
    </dgm:pt>
    <dgm:pt modelId="{4377D8A8-F3B4-40EC-A569-5E15EA95EE41}" type="pres">
      <dgm:prSet presAssocID="{7E90BBE8-E2F2-4C78-9A51-658A28B502C0}" presName="circ2" presStyleLbl="vennNode1" presStyleIdx="1" presStyleCnt="3" custScaleX="116000" custScaleY="114584" custLinFactNeighborX="7302" custLinFactNeighborY="-3737"/>
      <dgm:spPr/>
      <dgm:t>
        <a:bodyPr/>
        <a:lstStyle/>
        <a:p>
          <a:endParaRPr kumimoji="1" lang="ja-JP" altLang="en-US"/>
        </a:p>
      </dgm:t>
    </dgm:pt>
    <dgm:pt modelId="{377B5588-2790-44E0-88AC-16A1F0AFE61C}" type="pres">
      <dgm:prSet presAssocID="{7E90BBE8-E2F2-4C78-9A51-658A28B502C0}" presName="circ2Tx" presStyleLbl="revTx" presStyleIdx="0" presStyleCnt="0">
        <dgm:presLayoutVars>
          <dgm:chMax val="0"/>
          <dgm:chPref val="0"/>
          <dgm:bulletEnabled val="1"/>
        </dgm:presLayoutVars>
      </dgm:prSet>
      <dgm:spPr/>
      <dgm:t>
        <a:bodyPr/>
        <a:lstStyle/>
        <a:p>
          <a:endParaRPr kumimoji="1" lang="ja-JP" altLang="en-US"/>
        </a:p>
      </dgm:t>
    </dgm:pt>
    <dgm:pt modelId="{1953E83D-F841-4419-99B0-07D05051DFD4}" type="pres">
      <dgm:prSet presAssocID="{3AA9E8DA-1BC8-438F-B5E0-59D16126E027}" presName="circ3" presStyleLbl="vennNode1" presStyleIdx="2" presStyleCnt="3" custScaleX="116875" custScaleY="115984" custLinFactNeighborX="-4578" custLinFactNeighborY="-4751"/>
      <dgm:spPr/>
      <dgm:t>
        <a:bodyPr/>
        <a:lstStyle/>
        <a:p>
          <a:endParaRPr kumimoji="1" lang="ja-JP" altLang="en-US"/>
        </a:p>
      </dgm:t>
    </dgm:pt>
    <dgm:pt modelId="{8A19ACA5-328A-48E2-B41D-B93093D3D0D1}" type="pres">
      <dgm:prSet presAssocID="{3AA9E8DA-1BC8-438F-B5E0-59D16126E027}" presName="circ3Tx" presStyleLbl="revTx" presStyleIdx="0" presStyleCnt="0">
        <dgm:presLayoutVars>
          <dgm:chMax val="0"/>
          <dgm:chPref val="0"/>
          <dgm:bulletEnabled val="1"/>
        </dgm:presLayoutVars>
      </dgm:prSet>
      <dgm:spPr/>
      <dgm:t>
        <a:bodyPr/>
        <a:lstStyle/>
        <a:p>
          <a:endParaRPr kumimoji="1" lang="ja-JP" altLang="en-US"/>
        </a:p>
      </dgm:t>
    </dgm:pt>
  </dgm:ptLst>
  <dgm:cxnLst>
    <dgm:cxn modelId="{2F6516DA-C0B8-498D-B334-1FAC3B97F71A}" type="presOf" srcId="{7E90BBE8-E2F2-4C78-9A51-658A28B502C0}" destId="{4377D8A8-F3B4-40EC-A569-5E15EA95EE41}" srcOrd="0" destOrd="0" presId="urn:microsoft.com/office/officeart/2005/8/layout/venn1"/>
    <dgm:cxn modelId="{2C8E2E4D-01EB-404D-8230-70A62EA936E2}" type="presOf" srcId="{32831891-D78F-48BC-A9A5-72A85AD68499}" destId="{8B17265E-9228-4DEB-A1BC-ABCEFC6350E1}" srcOrd="1" destOrd="0" presId="urn:microsoft.com/office/officeart/2005/8/layout/venn1"/>
    <dgm:cxn modelId="{9D35E5B0-423A-4527-98DB-0F1C56188D8E}" type="presOf" srcId="{32831891-D78F-48BC-A9A5-72A85AD68499}" destId="{89DB3E9F-E633-4A4E-86C9-C92108E49720}" srcOrd="0" destOrd="0" presId="urn:microsoft.com/office/officeart/2005/8/layout/venn1"/>
    <dgm:cxn modelId="{7B4FCAD9-2FA6-4B72-AE77-8B3E0D4B47DA}" type="presOf" srcId="{7E90BBE8-E2F2-4C78-9A51-658A28B502C0}" destId="{377B5588-2790-44E0-88AC-16A1F0AFE61C}" srcOrd="1" destOrd="0" presId="urn:microsoft.com/office/officeart/2005/8/layout/venn1"/>
    <dgm:cxn modelId="{C94382C1-7400-41C3-942E-1A831A79CA28}" type="presOf" srcId="{3AA9E8DA-1BC8-438F-B5E0-59D16126E027}" destId="{8A19ACA5-328A-48E2-B41D-B93093D3D0D1}" srcOrd="1" destOrd="0" presId="urn:microsoft.com/office/officeart/2005/8/layout/venn1"/>
    <dgm:cxn modelId="{0B9BE58F-26B4-40B7-B2F8-E13429B8D50B}" type="presOf" srcId="{3AA9E8DA-1BC8-438F-B5E0-59D16126E027}" destId="{1953E83D-F841-4419-99B0-07D05051DFD4}" srcOrd="0" destOrd="0" presId="urn:microsoft.com/office/officeart/2005/8/layout/venn1"/>
    <dgm:cxn modelId="{3E0D97E0-3B3A-4DB3-AB0A-12C8ED7505BF}" srcId="{FF7B1EA9-A708-4CEC-9BD3-C8933FB77D7F}" destId="{3AA9E8DA-1BC8-438F-B5E0-59D16126E027}" srcOrd="2" destOrd="0" parTransId="{C0832C68-1FDD-46C7-BCA7-09AC2AF587A6}" sibTransId="{C16C5E0D-2923-48DA-80A5-7D0815CD7790}"/>
    <dgm:cxn modelId="{F750D7F6-FD50-41C9-8214-0A3CF29B63E7}" type="presOf" srcId="{FF7B1EA9-A708-4CEC-9BD3-C8933FB77D7F}" destId="{7C7B078B-7FA6-46FB-828E-66000BBA1199}" srcOrd="0" destOrd="0" presId="urn:microsoft.com/office/officeart/2005/8/layout/venn1"/>
    <dgm:cxn modelId="{9F9632F8-2F4E-41C3-8F4B-B82AF8D0E99A}" srcId="{FF7B1EA9-A708-4CEC-9BD3-C8933FB77D7F}" destId="{32831891-D78F-48BC-A9A5-72A85AD68499}" srcOrd="0" destOrd="0" parTransId="{AF05AA59-8C86-4C27-83F0-27AABA86985F}" sibTransId="{C0BB004C-756A-4981-9B92-EFE87EBB3A11}"/>
    <dgm:cxn modelId="{2ED81A65-FC30-4198-9384-3D75C7C3843B}" srcId="{FF7B1EA9-A708-4CEC-9BD3-C8933FB77D7F}" destId="{7E90BBE8-E2F2-4C78-9A51-658A28B502C0}" srcOrd="1" destOrd="0" parTransId="{D1A63747-6E53-4BE1-A949-E89CBBEA4BD8}" sibTransId="{D216585C-1EBD-4C2E-B764-523EAF4656D5}"/>
    <dgm:cxn modelId="{D0B23A66-1FF0-4C48-BD86-E84FF1552F30}" type="presParOf" srcId="{7C7B078B-7FA6-46FB-828E-66000BBA1199}" destId="{89DB3E9F-E633-4A4E-86C9-C92108E49720}" srcOrd="0" destOrd="0" presId="urn:microsoft.com/office/officeart/2005/8/layout/venn1"/>
    <dgm:cxn modelId="{DA8063B2-24BD-4E71-9A4D-EA90BCA03E4D}" type="presParOf" srcId="{7C7B078B-7FA6-46FB-828E-66000BBA1199}" destId="{8B17265E-9228-4DEB-A1BC-ABCEFC6350E1}" srcOrd="1" destOrd="0" presId="urn:microsoft.com/office/officeart/2005/8/layout/venn1"/>
    <dgm:cxn modelId="{FE051450-6E0E-400A-AE84-9645BA4948A4}" type="presParOf" srcId="{7C7B078B-7FA6-46FB-828E-66000BBA1199}" destId="{4377D8A8-F3B4-40EC-A569-5E15EA95EE41}" srcOrd="2" destOrd="0" presId="urn:microsoft.com/office/officeart/2005/8/layout/venn1"/>
    <dgm:cxn modelId="{139747B3-F602-49A7-8C0E-A83F068399A5}" type="presParOf" srcId="{7C7B078B-7FA6-46FB-828E-66000BBA1199}" destId="{377B5588-2790-44E0-88AC-16A1F0AFE61C}" srcOrd="3" destOrd="0" presId="urn:microsoft.com/office/officeart/2005/8/layout/venn1"/>
    <dgm:cxn modelId="{CAE657E5-DEB8-49E7-B551-FF6DD335EAF1}" type="presParOf" srcId="{7C7B078B-7FA6-46FB-828E-66000BBA1199}" destId="{1953E83D-F841-4419-99B0-07D05051DFD4}" srcOrd="4" destOrd="0" presId="urn:microsoft.com/office/officeart/2005/8/layout/venn1"/>
    <dgm:cxn modelId="{F05BA47E-CF17-4537-A27A-82AD02EFC8EC}" type="presParOf" srcId="{7C7B078B-7FA6-46FB-828E-66000BBA1199}" destId="{8A19ACA5-328A-48E2-B41D-B93093D3D0D1}"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D17F8F-EAEE-426D-9439-3A741CB1CED8}"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kumimoji="1" lang="ja-JP" altLang="en-US"/>
        </a:p>
      </dgm:t>
    </dgm:pt>
    <dgm:pt modelId="{FC861963-60A9-4D05-BC7C-7BCC41A6F669}">
      <dgm:prSet phldrT="[テキスト]" custT="1"/>
      <dgm:spPr>
        <a:solidFill>
          <a:srgbClr val="0066CC"/>
        </a:solidFill>
        <a:ln>
          <a:solidFill>
            <a:schemeClr val="accent1">
              <a:lumMod val="50000"/>
            </a:schemeClr>
          </a:solidFill>
        </a:ln>
      </dgm:spPr>
      <dgm:t>
        <a:bodyPr/>
        <a:lstStyle/>
        <a:p>
          <a:pPr algn="ctr"/>
          <a:r>
            <a:rPr kumimoji="1" lang="ja-JP" altLang="en-US" sz="3200" dirty="0" smtClean="0">
              <a:latin typeface="HGP明朝E" pitchFamily="18" charset="-128"/>
              <a:ea typeface="HGP明朝E" pitchFamily="18" charset="-128"/>
            </a:rPr>
            <a:t>震災の記憶の薄れ・</a:t>
          </a:r>
          <a:endParaRPr kumimoji="1" lang="en-US" altLang="ja-JP" sz="3200" dirty="0" smtClean="0">
            <a:latin typeface="HGP明朝E" pitchFamily="18" charset="-128"/>
            <a:ea typeface="HGP明朝E" pitchFamily="18" charset="-128"/>
          </a:endParaRPr>
        </a:p>
        <a:p>
          <a:pPr algn="ctr"/>
          <a:r>
            <a:rPr kumimoji="1" lang="ja-JP" altLang="en-US" sz="3200" dirty="0" smtClean="0">
              <a:latin typeface="HGP明朝E" pitchFamily="18" charset="-128"/>
              <a:ea typeface="HGP明朝E" pitchFamily="18" charset="-128"/>
            </a:rPr>
            <a:t>意識行動の低下</a:t>
          </a:r>
          <a:endParaRPr kumimoji="1" lang="ja-JP" altLang="en-US" sz="3200" dirty="0">
            <a:latin typeface="HGP明朝E" pitchFamily="18" charset="-128"/>
            <a:ea typeface="HGP明朝E" pitchFamily="18" charset="-128"/>
          </a:endParaRPr>
        </a:p>
      </dgm:t>
    </dgm:pt>
    <dgm:pt modelId="{B8ECCD66-22CD-4BC9-A684-E396C195AEC0}" type="parTrans" cxnId="{F6BF6E2E-7376-4542-B41A-0B52AE262D3B}">
      <dgm:prSet/>
      <dgm:spPr/>
      <dgm:t>
        <a:bodyPr/>
        <a:lstStyle/>
        <a:p>
          <a:endParaRPr kumimoji="1" lang="ja-JP" altLang="en-US"/>
        </a:p>
      </dgm:t>
    </dgm:pt>
    <dgm:pt modelId="{993883AC-D96E-42EF-955E-2470EF613D13}" type="sibTrans" cxnId="{F6BF6E2E-7376-4542-B41A-0B52AE262D3B}">
      <dgm:prSet/>
      <dgm:spPr>
        <a:solidFill>
          <a:schemeClr val="bg1"/>
        </a:solidFill>
        <a:ln>
          <a:solidFill>
            <a:schemeClr val="accent1">
              <a:lumMod val="50000"/>
              <a:alpha val="90000"/>
            </a:schemeClr>
          </a:solidFill>
        </a:ln>
      </dgm:spPr>
      <dgm:t>
        <a:bodyPr/>
        <a:lstStyle/>
        <a:p>
          <a:endParaRPr kumimoji="1" lang="ja-JP" altLang="en-US"/>
        </a:p>
      </dgm:t>
    </dgm:pt>
    <dgm:pt modelId="{4ADBAD79-2AD3-40DE-8499-C21E123F3A9D}">
      <dgm:prSet phldrT="[テキスト]"/>
      <dgm:spPr>
        <a:solidFill>
          <a:srgbClr val="003399"/>
        </a:solidFill>
        <a:ln>
          <a:solidFill>
            <a:schemeClr val="accent1">
              <a:lumMod val="50000"/>
            </a:schemeClr>
          </a:solidFill>
        </a:ln>
      </dgm:spPr>
      <dgm:t>
        <a:bodyPr/>
        <a:lstStyle/>
        <a:p>
          <a:pPr algn="ctr"/>
          <a:r>
            <a:rPr kumimoji="1" lang="ja-JP" altLang="en-US" dirty="0" smtClean="0">
              <a:latin typeface="HGP明朝E" pitchFamily="18" charset="-128"/>
              <a:ea typeface="HGP明朝E" pitchFamily="18" charset="-128"/>
            </a:rPr>
            <a:t>　地域防災力の低下</a:t>
          </a:r>
          <a:endParaRPr kumimoji="1" lang="ja-JP" altLang="en-US" dirty="0">
            <a:latin typeface="HGP明朝E" pitchFamily="18" charset="-128"/>
            <a:ea typeface="HGP明朝E" pitchFamily="18" charset="-128"/>
          </a:endParaRPr>
        </a:p>
      </dgm:t>
    </dgm:pt>
    <dgm:pt modelId="{192890E7-50DF-4B89-95E6-93696DA892C7}" type="parTrans" cxnId="{62A93664-5638-458B-AB11-F0052A67E3DC}">
      <dgm:prSet/>
      <dgm:spPr/>
      <dgm:t>
        <a:bodyPr/>
        <a:lstStyle/>
        <a:p>
          <a:endParaRPr kumimoji="1" lang="ja-JP" altLang="en-US"/>
        </a:p>
      </dgm:t>
    </dgm:pt>
    <dgm:pt modelId="{E6431B5E-5DDB-453F-A471-17EED3676E96}" type="sibTrans" cxnId="{62A93664-5638-458B-AB11-F0052A67E3DC}">
      <dgm:prSet/>
      <dgm:spPr/>
      <dgm:t>
        <a:bodyPr/>
        <a:lstStyle/>
        <a:p>
          <a:endParaRPr kumimoji="1" lang="ja-JP" altLang="en-US"/>
        </a:p>
      </dgm:t>
    </dgm:pt>
    <dgm:pt modelId="{9C8ECC51-BC3D-449B-962E-0CA99ACAD76D}" type="pres">
      <dgm:prSet presAssocID="{90D17F8F-EAEE-426D-9439-3A741CB1CED8}" presName="outerComposite" presStyleCnt="0">
        <dgm:presLayoutVars>
          <dgm:chMax val="5"/>
          <dgm:dir/>
          <dgm:resizeHandles val="exact"/>
        </dgm:presLayoutVars>
      </dgm:prSet>
      <dgm:spPr/>
      <dgm:t>
        <a:bodyPr/>
        <a:lstStyle/>
        <a:p>
          <a:endParaRPr kumimoji="1" lang="ja-JP" altLang="en-US"/>
        </a:p>
      </dgm:t>
    </dgm:pt>
    <dgm:pt modelId="{AF829DE4-F7F0-4806-9AC6-48BA8EB230A9}" type="pres">
      <dgm:prSet presAssocID="{90D17F8F-EAEE-426D-9439-3A741CB1CED8}" presName="dummyMaxCanvas" presStyleCnt="0">
        <dgm:presLayoutVars/>
      </dgm:prSet>
      <dgm:spPr/>
    </dgm:pt>
    <dgm:pt modelId="{2E278586-B0C4-45CA-983B-1713BA3E3CA1}" type="pres">
      <dgm:prSet presAssocID="{90D17F8F-EAEE-426D-9439-3A741CB1CED8}" presName="TwoNodes_1" presStyleLbl="node1" presStyleIdx="0" presStyleCnt="2" custScaleX="98039" custLinFactNeighborX="4466">
        <dgm:presLayoutVars>
          <dgm:bulletEnabled val="1"/>
        </dgm:presLayoutVars>
      </dgm:prSet>
      <dgm:spPr/>
      <dgm:t>
        <a:bodyPr/>
        <a:lstStyle/>
        <a:p>
          <a:endParaRPr kumimoji="1" lang="ja-JP" altLang="en-US"/>
        </a:p>
      </dgm:t>
    </dgm:pt>
    <dgm:pt modelId="{BD8CAA04-BDE7-4CD2-80FF-7E41D71AEFFD}" type="pres">
      <dgm:prSet presAssocID="{90D17F8F-EAEE-426D-9439-3A741CB1CED8}" presName="TwoNodes_2" presStyleLbl="node1" presStyleIdx="1" presStyleCnt="2">
        <dgm:presLayoutVars>
          <dgm:bulletEnabled val="1"/>
        </dgm:presLayoutVars>
      </dgm:prSet>
      <dgm:spPr/>
      <dgm:t>
        <a:bodyPr/>
        <a:lstStyle/>
        <a:p>
          <a:endParaRPr kumimoji="1" lang="ja-JP" altLang="en-US"/>
        </a:p>
      </dgm:t>
    </dgm:pt>
    <dgm:pt modelId="{91300111-EE37-4E91-B83C-11A4BA823F70}" type="pres">
      <dgm:prSet presAssocID="{90D17F8F-EAEE-426D-9439-3A741CB1CED8}" presName="TwoConn_1-2" presStyleLbl="fgAccFollowNode1" presStyleIdx="0" presStyleCnt="1">
        <dgm:presLayoutVars>
          <dgm:bulletEnabled val="1"/>
        </dgm:presLayoutVars>
      </dgm:prSet>
      <dgm:spPr/>
      <dgm:t>
        <a:bodyPr/>
        <a:lstStyle/>
        <a:p>
          <a:endParaRPr kumimoji="1" lang="ja-JP" altLang="en-US"/>
        </a:p>
      </dgm:t>
    </dgm:pt>
    <dgm:pt modelId="{FC774FE9-BD61-4215-8B9B-D5B358C4C9D5}" type="pres">
      <dgm:prSet presAssocID="{90D17F8F-EAEE-426D-9439-3A741CB1CED8}" presName="TwoNodes_1_text" presStyleLbl="node1" presStyleIdx="1" presStyleCnt="2">
        <dgm:presLayoutVars>
          <dgm:bulletEnabled val="1"/>
        </dgm:presLayoutVars>
      </dgm:prSet>
      <dgm:spPr/>
      <dgm:t>
        <a:bodyPr/>
        <a:lstStyle/>
        <a:p>
          <a:endParaRPr kumimoji="1" lang="ja-JP" altLang="en-US"/>
        </a:p>
      </dgm:t>
    </dgm:pt>
    <dgm:pt modelId="{FCF6032D-30F7-4928-A76F-AAB7CF9999FB}" type="pres">
      <dgm:prSet presAssocID="{90D17F8F-EAEE-426D-9439-3A741CB1CED8}" presName="TwoNodes_2_text" presStyleLbl="node1" presStyleIdx="1" presStyleCnt="2">
        <dgm:presLayoutVars>
          <dgm:bulletEnabled val="1"/>
        </dgm:presLayoutVars>
      </dgm:prSet>
      <dgm:spPr/>
      <dgm:t>
        <a:bodyPr/>
        <a:lstStyle/>
        <a:p>
          <a:endParaRPr kumimoji="1" lang="ja-JP" altLang="en-US"/>
        </a:p>
      </dgm:t>
    </dgm:pt>
  </dgm:ptLst>
  <dgm:cxnLst>
    <dgm:cxn modelId="{2ECB2366-7B7A-44AE-83C6-0BA0C25C6B6F}" type="presOf" srcId="{4ADBAD79-2AD3-40DE-8499-C21E123F3A9D}" destId="{FCF6032D-30F7-4928-A76F-AAB7CF9999FB}" srcOrd="1" destOrd="0" presId="urn:microsoft.com/office/officeart/2005/8/layout/vProcess5"/>
    <dgm:cxn modelId="{3F2B56A1-E669-4215-ADAF-636D82E26673}" type="presOf" srcId="{FC861963-60A9-4D05-BC7C-7BCC41A6F669}" destId="{2E278586-B0C4-45CA-983B-1713BA3E3CA1}" srcOrd="0" destOrd="0" presId="urn:microsoft.com/office/officeart/2005/8/layout/vProcess5"/>
    <dgm:cxn modelId="{62A93664-5638-458B-AB11-F0052A67E3DC}" srcId="{90D17F8F-EAEE-426D-9439-3A741CB1CED8}" destId="{4ADBAD79-2AD3-40DE-8499-C21E123F3A9D}" srcOrd="1" destOrd="0" parTransId="{192890E7-50DF-4B89-95E6-93696DA892C7}" sibTransId="{E6431B5E-5DDB-453F-A471-17EED3676E96}"/>
    <dgm:cxn modelId="{E3F409D1-C919-4366-AB6C-9C5B069102EF}" type="presOf" srcId="{4ADBAD79-2AD3-40DE-8499-C21E123F3A9D}" destId="{BD8CAA04-BDE7-4CD2-80FF-7E41D71AEFFD}" srcOrd="0" destOrd="0" presId="urn:microsoft.com/office/officeart/2005/8/layout/vProcess5"/>
    <dgm:cxn modelId="{6A6D6F4D-975B-41C9-A401-51E8585679FA}" type="presOf" srcId="{90D17F8F-EAEE-426D-9439-3A741CB1CED8}" destId="{9C8ECC51-BC3D-449B-962E-0CA99ACAD76D}" srcOrd="0" destOrd="0" presId="urn:microsoft.com/office/officeart/2005/8/layout/vProcess5"/>
    <dgm:cxn modelId="{DDF34FBD-9642-44B2-8369-9977F0081180}" type="presOf" srcId="{993883AC-D96E-42EF-955E-2470EF613D13}" destId="{91300111-EE37-4E91-B83C-11A4BA823F70}" srcOrd="0" destOrd="0" presId="urn:microsoft.com/office/officeart/2005/8/layout/vProcess5"/>
    <dgm:cxn modelId="{F6BF6E2E-7376-4542-B41A-0B52AE262D3B}" srcId="{90D17F8F-EAEE-426D-9439-3A741CB1CED8}" destId="{FC861963-60A9-4D05-BC7C-7BCC41A6F669}" srcOrd="0" destOrd="0" parTransId="{B8ECCD66-22CD-4BC9-A684-E396C195AEC0}" sibTransId="{993883AC-D96E-42EF-955E-2470EF613D13}"/>
    <dgm:cxn modelId="{55389241-A672-4871-8092-AD2088F75835}" type="presOf" srcId="{FC861963-60A9-4D05-BC7C-7BCC41A6F669}" destId="{FC774FE9-BD61-4215-8B9B-D5B358C4C9D5}" srcOrd="1" destOrd="0" presId="urn:microsoft.com/office/officeart/2005/8/layout/vProcess5"/>
    <dgm:cxn modelId="{FD135415-B2A2-4F53-8202-A300706EC16D}" type="presParOf" srcId="{9C8ECC51-BC3D-449B-962E-0CA99ACAD76D}" destId="{AF829DE4-F7F0-4806-9AC6-48BA8EB230A9}" srcOrd="0" destOrd="0" presId="urn:microsoft.com/office/officeart/2005/8/layout/vProcess5"/>
    <dgm:cxn modelId="{80254F18-8E84-45CA-B656-75CE80239FC2}" type="presParOf" srcId="{9C8ECC51-BC3D-449B-962E-0CA99ACAD76D}" destId="{2E278586-B0C4-45CA-983B-1713BA3E3CA1}" srcOrd="1" destOrd="0" presId="urn:microsoft.com/office/officeart/2005/8/layout/vProcess5"/>
    <dgm:cxn modelId="{9F34E0E3-4446-4ED9-AD3D-084ED432769E}" type="presParOf" srcId="{9C8ECC51-BC3D-449B-962E-0CA99ACAD76D}" destId="{BD8CAA04-BDE7-4CD2-80FF-7E41D71AEFFD}" srcOrd="2" destOrd="0" presId="urn:microsoft.com/office/officeart/2005/8/layout/vProcess5"/>
    <dgm:cxn modelId="{0EAF3243-49F1-40E8-94CC-956CB7D2ACA3}" type="presParOf" srcId="{9C8ECC51-BC3D-449B-962E-0CA99ACAD76D}" destId="{91300111-EE37-4E91-B83C-11A4BA823F70}" srcOrd="3" destOrd="0" presId="urn:microsoft.com/office/officeart/2005/8/layout/vProcess5"/>
    <dgm:cxn modelId="{90D00740-2242-4C4D-A7F5-C1041F8B4659}" type="presParOf" srcId="{9C8ECC51-BC3D-449B-962E-0CA99ACAD76D}" destId="{FC774FE9-BD61-4215-8B9B-D5B358C4C9D5}" srcOrd="4" destOrd="0" presId="urn:microsoft.com/office/officeart/2005/8/layout/vProcess5"/>
    <dgm:cxn modelId="{87C01D8A-3695-4DED-86B2-F493DAD77BF5}" type="presParOf" srcId="{9C8ECC51-BC3D-449B-962E-0CA99ACAD76D}" destId="{FCF6032D-30F7-4928-A76F-AAB7CF9999FB}" srcOrd="5" destOrd="0" presId="urn:microsoft.com/office/officeart/2005/8/layout/vProcess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51ACC06-4879-4920-A104-F1707CE12E23}" type="doc">
      <dgm:prSet loTypeId="urn:microsoft.com/office/officeart/2008/layout/VerticalCurvedList" loCatId="list" qsTypeId="urn:microsoft.com/office/officeart/2005/8/quickstyle/3d2" qsCatId="3D" csTypeId="urn:microsoft.com/office/officeart/2005/8/colors/accent1_2" csCatId="accent1" phldr="1"/>
      <dgm:spPr/>
      <dgm:t>
        <a:bodyPr/>
        <a:lstStyle/>
        <a:p>
          <a:endParaRPr kumimoji="1" lang="ja-JP" altLang="en-US"/>
        </a:p>
      </dgm:t>
    </dgm:pt>
    <dgm:pt modelId="{DB7C7781-85A2-4C59-A980-A9552E327EA0}">
      <dgm:prSet phldrT="[テキスト]" custT="1"/>
      <dgm:spPr>
        <a:gradFill rotWithShape="0">
          <a:gsLst>
            <a:gs pos="0">
              <a:srgbClr val="003399">
                <a:lumMod val="97000"/>
                <a:lumOff val="3000"/>
              </a:srgbClr>
            </a:gs>
            <a:gs pos="100000">
              <a:srgbClr val="001642">
                <a:lumMod val="79000"/>
              </a:srgbClr>
            </a:gs>
          </a:gsLst>
        </a:gradFill>
      </dgm:spPr>
      <dgm:t>
        <a:bodyPr/>
        <a:lstStyle/>
        <a:p>
          <a:r>
            <a:rPr kumimoji="1" lang="ja-JP" altLang="en-US" sz="2400" dirty="0" smtClean="0">
              <a:latin typeface="HGP明朝E" pitchFamily="18" charset="-128"/>
              <a:ea typeface="HGP明朝E" pitchFamily="18" charset="-128"/>
            </a:rPr>
            <a:t>ま と め</a:t>
          </a:r>
          <a:endParaRPr kumimoji="1" lang="ja-JP" altLang="en-US" sz="2400" dirty="0">
            <a:latin typeface="HGP明朝E" pitchFamily="18" charset="-128"/>
            <a:ea typeface="HGP明朝E" pitchFamily="18" charset="-128"/>
          </a:endParaRPr>
        </a:p>
      </dgm:t>
    </dgm:pt>
    <dgm:pt modelId="{C0C64701-9822-47E3-A41B-D372D3F224D2}" type="parTrans" cxnId="{B2FB9171-BB1B-446B-84A8-8D2977F0DFA9}">
      <dgm:prSet/>
      <dgm:spPr/>
      <dgm:t>
        <a:bodyPr/>
        <a:lstStyle/>
        <a:p>
          <a:endParaRPr kumimoji="1" lang="ja-JP" altLang="en-US"/>
        </a:p>
      </dgm:t>
    </dgm:pt>
    <dgm:pt modelId="{9AEC5552-9774-4D17-9402-4CE6E6587F91}" type="sibTrans" cxnId="{B2FB9171-BB1B-446B-84A8-8D2977F0DFA9}">
      <dgm:prSet/>
      <dgm:spPr/>
      <dgm:t>
        <a:bodyPr/>
        <a:lstStyle/>
        <a:p>
          <a:endParaRPr kumimoji="1" lang="ja-JP" altLang="en-US"/>
        </a:p>
      </dgm:t>
    </dgm:pt>
    <dgm:pt modelId="{EBD6E396-47C7-48EF-AFF1-4016463CE949}">
      <dgm:prSet custT="1"/>
      <dgm:spPr>
        <a:gradFill rotWithShape="0">
          <a:gsLst>
            <a:gs pos="0">
              <a:srgbClr val="008A00">
                <a:lumMod val="70000"/>
              </a:srgbClr>
            </a:gs>
            <a:gs pos="100000">
              <a:srgbClr val="002600">
                <a:lumMod val="100000"/>
              </a:srgbClr>
            </a:gs>
          </a:gsLst>
        </a:gradFill>
      </dgm:spPr>
      <dgm:t>
        <a:bodyPr/>
        <a:lstStyle/>
        <a:p>
          <a:r>
            <a:rPr kumimoji="1" lang="ja-JP" altLang="en-US" sz="2400" dirty="0" smtClean="0">
              <a:latin typeface="HGP明朝E" pitchFamily="18" charset="-128"/>
              <a:ea typeface="HGP明朝E" pitchFamily="18" charset="-128"/>
            </a:rPr>
            <a:t>目 的</a:t>
          </a:r>
          <a:endParaRPr kumimoji="1" lang="ja-JP" altLang="en-US" sz="2400" dirty="0">
            <a:latin typeface="HGP明朝E" pitchFamily="18" charset="-128"/>
            <a:ea typeface="HGP明朝E" pitchFamily="18" charset="-128"/>
          </a:endParaRPr>
        </a:p>
      </dgm:t>
    </dgm:pt>
    <dgm:pt modelId="{9477C700-CC3B-4336-A5B5-DE94639602CD}" type="parTrans" cxnId="{6AFB71C1-77D3-4B20-8E31-AEC0C86CB09D}">
      <dgm:prSet/>
      <dgm:spPr/>
      <dgm:t>
        <a:bodyPr/>
        <a:lstStyle/>
        <a:p>
          <a:endParaRPr kumimoji="1" lang="ja-JP" altLang="en-US"/>
        </a:p>
      </dgm:t>
    </dgm:pt>
    <dgm:pt modelId="{6BA7812F-8876-4032-866B-509FF11EF4C4}" type="sibTrans" cxnId="{6AFB71C1-77D3-4B20-8E31-AEC0C86CB09D}">
      <dgm:prSet/>
      <dgm:spPr/>
      <dgm:t>
        <a:bodyPr/>
        <a:lstStyle/>
        <a:p>
          <a:endParaRPr kumimoji="1" lang="ja-JP" altLang="en-US"/>
        </a:p>
      </dgm:t>
    </dgm:pt>
    <dgm:pt modelId="{B7D88054-806C-4358-AA1C-D30AE97F1DA9}">
      <dgm:prSet custT="1"/>
      <dgm:spPr>
        <a:gradFill rotWithShape="0">
          <a:gsLst>
            <a:gs pos="0">
              <a:srgbClr val="008A00">
                <a:lumMod val="50000"/>
              </a:srgbClr>
            </a:gs>
            <a:gs pos="100000">
              <a:srgbClr val="002600">
                <a:lumMod val="60000"/>
              </a:srgbClr>
            </a:gs>
          </a:gsLst>
        </a:gradFill>
      </dgm:spPr>
      <dgm:t>
        <a:bodyPr/>
        <a:lstStyle/>
        <a:p>
          <a:r>
            <a:rPr kumimoji="1" lang="ja-JP" altLang="en-US" sz="2400" dirty="0" smtClean="0">
              <a:latin typeface="HGP明朝E" pitchFamily="18" charset="-128"/>
              <a:ea typeface="HGP明朝E" pitchFamily="18" charset="-128"/>
            </a:rPr>
            <a:t>仮 説</a:t>
          </a:r>
          <a:endParaRPr kumimoji="1" lang="ja-JP" altLang="en-US" sz="2400" dirty="0">
            <a:latin typeface="HGP明朝E" pitchFamily="18" charset="-128"/>
            <a:ea typeface="HGP明朝E" pitchFamily="18" charset="-128"/>
          </a:endParaRPr>
        </a:p>
      </dgm:t>
    </dgm:pt>
    <dgm:pt modelId="{500FB2B5-6B4C-44D8-8E69-0A01B1D1AC75}" type="parTrans" cxnId="{75B3AE6A-4EF0-44A2-8914-CE567B542274}">
      <dgm:prSet/>
      <dgm:spPr/>
      <dgm:t>
        <a:bodyPr/>
        <a:lstStyle/>
        <a:p>
          <a:endParaRPr kumimoji="1" lang="ja-JP" altLang="en-US"/>
        </a:p>
      </dgm:t>
    </dgm:pt>
    <dgm:pt modelId="{2D2D609D-603E-474B-9E84-8AFFEAC75D94}" type="sibTrans" cxnId="{75B3AE6A-4EF0-44A2-8914-CE567B542274}">
      <dgm:prSet/>
      <dgm:spPr/>
      <dgm:t>
        <a:bodyPr/>
        <a:lstStyle/>
        <a:p>
          <a:endParaRPr kumimoji="1" lang="ja-JP" altLang="en-US"/>
        </a:p>
      </dgm:t>
    </dgm:pt>
    <dgm:pt modelId="{AB7F9924-193A-46E7-8E8C-DDB8607F7AE9}">
      <dgm:prSet custT="1"/>
      <dgm:spPr>
        <a:gradFill rotWithShape="0">
          <a:gsLst>
            <a:gs pos="0">
              <a:srgbClr val="003399">
                <a:lumMod val="76000"/>
              </a:srgbClr>
            </a:gs>
            <a:gs pos="100000">
              <a:srgbClr val="000036">
                <a:lumMod val="27000"/>
              </a:srgbClr>
            </a:gs>
          </a:gsLst>
        </a:gradFill>
      </dgm:spPr>
      <dgm:t>
        <a:bodyPr/>
        <a:lstStyle/>
        <a:p>
          <a:r>
            <a:rPr kumimoji="1" lang="ja-JP" altLang="en-US" sz="2400" dirty="0" smtClean="0">
              <a:latin typeface="HGP明朝E" pitchFamily="18" charset="-128"/>
              <a:ea typeface="HGP明朝E" pitchFamily="18" charset="-128"/>
            </a:rPr>
            <a:t>分 析</a:t>
          </a:r>
          <a:endParaRPr kumimoji="1" lang="ja-JP" altLang="en-US" sz="2400" dirty="0">
            <a:latin typeface="HGP明朝E" pitchFamily="18" charset="-128"/>
            <a:ea typeface="HGP明朝E" pitchFamily="18" charset="-128"/>
          </a:endParaRPr>
        </a:p>
      </dgm:t>
    </dgm:pt>
    <dgm:pt modelId="{D022B665-D28A-49A6-8FC9-5787E37B95EC}" type="parTrans" cxnId="{D6D36FAB-BB8C-441A-A1AB-69D5A4E5E1F2}">
      <dgm:prSet/>
      <dgm:spPr/>
      <dgm:t>
        <a:bodyPr/>
        <a:lstStyle/>
        <a:p>
          <a:endParaRPr kumimoji="1" lang="ja-JP" altLang="en-US"/>
        </a:p>
      </dgm:t>
    </dgm:pt>
    <dgm:pt modelId="{D3E691D8-3ACA-4671-BAAB-89B48ABF4376}" type="sibTrans" cxnId="{D6D36FAB-BB8C-441A-A1AB-69D5A4E5E1F2}">
      <dgm:prSet/>
      <dgm:spPr/>
      <dgm:t>
        <a:bodyPr/>
        <a:lstStyle/>
        <a:p>
          <a:endParaRPr kumimoji="1" lang="ja-JP" altLang="en-US"/>
        </a:p>
      </dgm:t>
    </dgm:pt>
    <dgm:pt modelId="{B3AC83D1-7FD8-413A-B45F-07326F6A9C62}">
      <dgm:prSet custT="1"/>
      <dgm:spPr>
        <a:gradFill rotWithShape="0">
          <a:gsLst>
            <a:gs pos="0">
              <a:srgbClr val="33CC33">
                <a:lumMod val="60000"/>
              </a:srgbClr>
            </a:gs>
            <a:gs pos="100000">
              <a:srgbClr val="002A00">
                <a:lumMod val="96000"/>
                <a:lumOff val="4000"/>
              </a:srgbClr>
            </a:gs>
          </a:gsLst>
          <a:path path="circle">
            <a:fillToRect l="5000" t="100000" r="120000" b="10000"/>
          </a:path>
        </a:gradFill>
      </dgm:spPr>
      <dgm:t>
        <a:bodyPr/>
        <a:lstStyle/>
        <a:p>
          <a:r>
            <a:rPr kumimoji="1" lang="ja-JP" altLang="en-US" sz="2400" dirty="0" smtClean="0">
              <a:latin typeface="HGP明朝E" pitchFamily="18" charset="-128"/>
              <a:ea typeface="HGP明朝E" pitchFamily="18" charset="-128"/>
            </a:rPr>
            <a:t>背 景</a:t>
          </a:r>
          <a:endParaRPr kumimoji="1" lang="ja-JP" altLang="en-US" sz="2400" dirty="0">
            <a:latin typeface="HGP明朝E" pitchFamily="18" charset="-128"/>
            <a:ea typeface="HGP明朝E" pitchFamily="18" charset="-128"/>
          </a:endParaRPr>
        </a:p>
      </dgm:t>
    </dgm:pt>
    <dgm:pt modelId="{4F728EB3-8645-482D-908A-BF2D25943E07}" type="parTrans" cxnId="{5546D0A9-2391-410E-B82C-8CD1FEA52B49}">
      <dgm:prSet/>
      <dgm:spPr/>
      <dgm:t>
        <a:bodyPr/>
        <a:lstStyle/>
        <a:p>
          <a:endParaRPr kumimoji="1" lang="ja-JP" altLang="en-US"/>
        </a:p>
      </dgm:t>
    </dgm:pt>
    <dgm:pt modelId="{2582283B-6A48-4EBF-8AA0-C95A1A15A91A}" type="sibTrans" cxnId="{5546D0A9-2391-410E-B82C-8CD1FEA52B49}">
      <dgm:prSet/>
      <dgm:spPr/>
      <dgm:t>
        <a:bodyPr/>
        <a:lstStyle/>
        <a:p>
          <a:endParaRPr kumimoji="1" lang="ja-JP" altLang="en-US"/>
        </a:p>
      </dgm:t>
    </dgm:pt>
    <dgm:pt modelId="{49EBE732-BF49-4FA7-BCC5-E7A7FF58A543}">
      <dgm:prSet phldrT="[テキスト]" custT="1"/>
      <dgm:spPr>
        <a:gradFill rotWithShape="0">
          <a:gsLst>
            <a:gs pos="0">
              <a:srgbClr val="0033CC">
                <a:lumMod val="92000"/>
              </a:srgbClr>
            </a:gs>
            <a:gs pos="100000">
              <a:srgbClr val="001C54">
                <a:lumMod val="96000"/>
              </a:srgbClr>
            </a:gs>
          </a:gsLst>
        </a:gradFill>
      </dgm:spPr>
      <dgm:t>
        <a:bodyPr/>
        <a:lstStyle/>
        <a:p>
          <a:r>
            <a:rPr kumimoji="1" lang="ja-JP" altLang="en-US" sz="2400" dirty="0" smtClean="0">
              <a:latin typeface="HGP明朝E" pitchFamily="18" charset="-128"/>
              <a:ea typeface="HGP明朝E" pitchFamily="18" charset="-128"/>
            </a:rPr>
            <a:t> 提 案</a:t>
          </a:r>
          <a:endParaRPr kumimoji="1" lang="ja-JP" altLang="en-US" sz="2400" dirty="0">
            <a:latin typeface="HGP明朝E" pitchFamily="18" charset="-128"/>
            <a:ea typeface="HGP明朝E" pitchFamily="18" charset="-128"/>
          </a:endParaRPr>
        </a:p>
      </dgm:t>
    </dgm:pt>
    <dgm:pt modelId="{12FAE5BD-CF1D-42E9-99E0-3817B83C083F}" type="sibTrans" cxnId="{5AD3DE17-A283-4DCB-801D-A4BA2C67B3AF}">
      <dgm:prSet/>
      <dgm:spPr/>
      <dgm:t>
        <a:bodyPr/>
        <a:lstStyle/>
        <a:p>
          <a:endParaRPr kumimoji="1" lang="ja-JP" altLang="en-US"/>
        </a:p>
      </dgm:t>
    </dgm:pt>
    <dgm:pt modelId="{8F38AF39-DF2E-4CFE-AD0B-83403283D7F6}" type="parTrans" cxnId="{5AD3DE17-A283-4DCB-801D-A4BA2C67B3AF}">
      <dgm:prSet/>
      <dgm:spPr/>
      <dgm:t>
        <a:bodyPr/>
        <a:lstStyle/>
        <a:p>
          <a:endParaRPr kumimoji="1" lang="ja-JP" altLang="en-US"/>
        </a:p>
      </dgm:t>
    </dgm:pt>
    <dgm:pt modelId="{FFAB7103-ABF7-40C3-8750-9C181B96594D}" type="pres">
      <dgm:prSet presAssocID="{B51ACC06-4879-4920-A104-F1707CE12E23}" presName="Name0" presStyleCnt="0">
        <dgm:presLayoutVars>
          <dgm:chMax val="7"/>
          <dgm:chPref val="7"/>
          <dgm:dir/>
        </dgm:presLayoutVars>
      </dgm:prSet>
      <dgm:spPr/>
      <dgm:t>
        <a:bodyPr/>
        <a:lstStyle/>
        <a:p>
          <a:endParaRPr kumimoji="1" lang="ja-JP" altLang="en-US"/>
        </a:p>
      </dgm:t>
    </dgm:pt>
    <dgm:pt modelId="{4FD979E8-2274-4DFF-905B-4801077A82D0}" type="pres">
      <dgm:prSet presAssocID="{B51ACC06-4879-4920-A104-F1707CE12E23}" presName="Name1" presStyleCnt="0"/>
      <dgm:spPr/>
    </dgm:pt>
    <dgm:pt modelId="{19DB7204-5AEA-43E4-8EDE-6A67984D3B0B}" type="pres">
      <dgm:prSet presAssocID="{B51ACC06-4879-4920-A104-F1707CE12E23}" presName="cycle" presStyleCnt="0"/>
      <dgm:spPr/>
    </dgm:pt>
    <dgm:pt modelId="{AC044FDF-92B6-44AE-B605-5F7746D3AC60}" type="pres">
      <dgm:prSet presAssocID="{B51ACC06-4879-4920-A104-F1707CE12E23}" presName="srcNode" presStyleLbl="node1" presStyleIdx="0" presStyleCnt="6"/>
      <dgm:spPr/>
    </dgm:pt>
    <dgm:pt modelId="{5A36A921-DB3F-4339-BF3A-25C211B7C246}" type="pres">
      <dgm:prSet presAssocID="{B51ACC06-4879-4920-A104-F1707CE12E23}" presName="conn" presStyleLbl="parChTrans1D2" presStyleIdx="0" presStyleCnt="1" custScaleX="99908" custLinFactNeighborX="-9734" custLinFactNeighborY="-105"/>
      <dgm:spPr/>
      <dgm:t>
        <a:bodyPr/>
        <a:lstStyle/>
        <a:p>
          <a:endParaRPr kumimoji="1" lang="ja-JP" altLang="en-US"/>
        </a:p>
      </dgm:t>
    </dgm:pt>
    <dgm:pt modelId="{D24A21E1-8E47-42A9-ABC5-4A63AAD0D4F6}" type="pres">
      <dgm:prSet presAssocID="{B51ACC06-4879-4920-A104-F1707CE12E23}" presName="extraNode" presStyleLbl="node1" presStyleIdx="0" presStyleCnt="6"/>
      <dgm:spPr/>
    </dgm:pt>
    <dgm:pt modelId="{05918352-682F-467A-9235-9B09BB08F6DE}" type="pres">
      <dgm:prSet presAssocID="{B51ACC06-4879-4920-A104-F1707CE12E23}" presName="dstNode" presStyleLbl="node1" presStyleIdx="0" presStyleCnt="6"/>
      <dgm:spPr/>
    </dgm:pt>
    <dgm:pt modelId="{62522272-D24B-463F-9200-A76AFA5A4436}" type="pres">
      <dgm:prSet presAssocID="{B3AC83D1-7FD8-413A-B45F-07326F6A9C62}" presName="text_1" presStyleLbl="node1" presStyleIdx="0" presStyleCnt="6" custScaleX="89492" custLinFactNeighborX="-3977" custLinFactNeighborY="-5582">
        <dgm:presLayoutVars>
          <dgm:bulletEnabled val="1"/>
        </dgm:presLayoutVars>
      </dgm:prSet>
      <dgm:spPr/>
      <dgm:t>
        <a:bodyPr/>
        <a:lstStyle/>
        <a:p>
          <a:endParaRPr kumimoji="1" lang="ja-JP" altLang="en-US"/>
        </a:p>
      </dgm:t>
    </dgm:pt>
    <dgm:pt modelId="{84440026-5C4B-407F-911D-8E3A4724A6DA}" type="pres">
      <dgm:prSet presAssocID="{B3AC83D1-7FD8-413A-B45F-07326F6A9C62}" presName="accent_1" presStyleCnt="0"/>
      <dgm:spPr/>
    </dgm:pt>
    <dgm:pt modelId="{A4269DF0-F583-4FAC-9150-58074DFE7D3D}" type="pres">
      <dgm:prSet presAssocID="{B3AC83D1-7FD8-413A-B45F-07326F6A9C62}" presName="accentRepeatNode" presStyleLbl="solidFgAcc1" presStyleIdx="0" presStyleCnt="6"/>
      <dgm:spPr/>
    </dgm:pt>
    <dgm:pt modelId="{FB2AED3A-EC1D-4276-9FD9-1FBE16415B26}" type="pres">
      <dgm:prSet presAssocID="{EBD6E396-47C7-48EF-AFF1-4016463CE949}" presName="text_2" presStyleLbl="node1" presStyleIdx="1" presStyleCnt="6" custScaleX="95138" custLinFactNeighborX="-2563" custLinFactNeighborY="726">
        <dgm:presLayoutVars>
          <dgm:bulletEnabled val="1"/>
        </dgm:presLayoutVars>
      </dgm:prSet>
      <dgm:spPr/>
      <dgm:t>
        <a:bodyPr/>
        <a:lstStyle/>
        <a:p>
          <a:endParaRPr kumimoji="1" lang="ja-JP" altLang="en-US"/>
        </a:p>
      </dgm:t>
    </dgm:pt>
    <dgm:pt modelId="{3B15ACF4-A76B-4973-A63E-0FCB638DED52}" type="pres">
      <dgm:prSet presAssocID="{EBD6E396-47C7-48EF-AFF1-4016463CE949}" presName="accent_2" presStyleCnt="0"/>
      <dgm:spPr/>
    </dgm:pt>
    <dgm:pt modelId="{340B1E47-C21E-4FAD-9076-A21140AFEB91}" type="pres">
      <dgm:prSet presAssocID="{EBD6E396-47C7-48EF-AFF1-4016463CE949}" presName="accentRepeatNode" presStyleLbl="solidFgAcc1" presStyleIdx="1" presStyleCnt="6"/>
      <dgm:spPr/>
    </dgm:pt>
    <dgm:pt modelId="{C2C4ECF5-FCCD-49DA-A8CE-990DCC14D0B7}" type="pres">
      <dgm:prSet presAssocID="{B7D88054-806C-4358-AA1C-D30AE97F1DA9}" presName="text_3" presStyleLbl="node1" presStyleIdx="2" presStyleCnt="6" custScaleX="97363" custLinFactNeighborX="-919" custLinFactNeighborY="-770">
        <dgm:presLayoutVars>
          <dgm:bulletEnabled val="1"/>
        </dgm:presLayoutVars>
      </dgm:prSet>
      <dgm:spPr/>
      <dgm:t>
        <a:bodyPr/>
        <a:lstStyle/>
        <a:p>
          <a:endParaRPr kumimoji="1" lang="ja-JP" altLang="en-US"/>
        </a:p>
      </dgm:t>
    </dgm:pt>
    <dgm:pt modelId="{DE1DE363-363F-4D19-A829-E9AF3B2C18D2}" type="pres">
      <dgm:prSet presAssocID="{B7D88054-806C-4358-AA1C-D30AE97F1DA9}" presName="accent_3" presStyleCnt="0"/>
      <dgm:spPr/>
    </dgm:pt>
    <dgm:pt modelId="{3BEC7FDD-0C44-44A3-9A5C-7C8A2768CC9B}" type="pres">
      <dgm:prSet presAssocID="{B7D88054-806C-4358-AA1C-D30AE97F1DA9}" presName="accentRepeatNode" presStyleLbl="solidFgAcc1" presStyleIdx="2" presStyleCnt="6"/>
      <dgm:spPr/>
      <dgm:t>
        <a:bodyPr/>
        <a:lstStyle/>
        <a:p>
          <a:endParaRPr kumimoji="1" lang="ja-JP" altLang="en-US"/>
        </a:p>
      </dgm:t>
    </dgm:pt>
    <dgm:pt modelId="{8FE0EB82-1140-4CC6-87BC-CF461ECA07E1}" type="pres">
      <dgm:prSet presAssocID="{AB7F9924-193A-46E7-8E8C-DDB8607F7AE9}" presName="text_4" presStyleLbl="node1" presStyleIdx="3" presStyleCnt="6">
        <dgm:presLayoutVars>
          <dgm:bulletEnabled val="1"/>
        </dgm:presLayoutVars>
      </dgm:prSet>
      <dgm:spPr/>
      <dgm:t>
        <a:bodyPr/>
        <a:lstStyle/>
        <a:p>
          <a:endParaRPr kumimoji="1" lang="ja-JP" altLang="en-US"/>
        </a:p>
      </dgm:t>
    </dgm:pt>
    <dgm:pt modelId="{5E6A8A1F-A298-44E4-B7B1-5AF0A4CE199B}" type="pres">
      <dgm:prSet presAssocID="{AB7F9924-193A-46E7-8E8C-DDB8607F7AE9}" presName="accent_4" presStyleCnt="0"/>
      <dgm:spPr/>
    </dgm:pt>
    <dgm:pt modelId="{720BD047-6C11-4C89-99C3-66F546E8123F}" type="pres">
      <dgm:prSet presAssocID="{AB7F9924-193A-46E7-8E8C-DDB8607F7AE9}" presName="accentRepeatNode" presStyleLbl="solidFgAcc1" presStyleIdx="3" presStyleCnt="6"/>
      <dgm:spPr/>
    </dgm:pt>
    <dgm:pt modelId="{326AA4B4-01D8-423C-8066-88FF98A688D5}" type="pres">
      <dgm:prSet presAssocID="{DB7C7781-85A2-4C59-A980-A9552E327EA0}" presName="text_5" presStyleLbl="node1" presStyleIdx="4" presStyleCnt="6">
        <dgm:presLayoutVars>
          <dgm:bulletEnabled val="1"/>
        </dgm:presLayoutVars>
      </dgm:prSet>
      <dgm:spPr/>
      <dgm:t>
        <a:bodyPr/>
        <a:lstStyle/>
        <a:p>
          <a:endParaRPr kumimoji="1" lang="ja-JP" altLang="en-US"/>
        </a:p>
      </dgm:t>
    </dgm:pt>
    <dgm:pt modelId="{2C427B40-F60D-4E2E-BA63-159DDBC4B02A}" type="pres">
      <dgm:prSet presAssocID="{DB7C7781-85A2-4C59-A980-A9552E327EA0}" presName="accent_5" presStyleCnt="0"/>
      <dgm:spPr/>
    </dgm:pt>
    <dgm:pt modelId="{38C3AAF7-3405-44BE-BD2C-805E578250B9}" type="pres">
      <dgm:prSet presAssocID="{DB7C7781-85A2-4C59-A980-A9552E327EA0}" presName="accentRepeatNode" presStyleLbl="solidFgAcc1" presStyleIdx="4" presStyleCnt="6"/>
      <dgm:spPr/>
    </dgm:pt>
    <dgm:pt modelId="{B0B32177-C55D-4AF5-8E1F-52E08E3D9925}" type="pres">
      <dgm:prSet presAssocID="{49EBE732-BF49-4FA7-BCC5-E7A7FF58A543}" presName="text_6" presStyleLbl="node1" presStyleIdx="5" presStyleCnt="6">
        <dgm:presLayoutVars>
          <dgm:bulletEnabled val="1"/>
        </dgm:presLayoutVars>
      </dgm:prSet>
      <dgm:spPr/>
      <dgm:t>
        <a:bodyPr/>
        <a:lstStyle/>
        <a:p>
          <a:endParaRPr kumimoji="1" lang="ja-JP" altLang="en-US"/>
        </a:p>
      </dgm:t>
    </dgm:pt>
    <dgm:pt modelId="{24F20987-9105-458F-8DD0-986501BC70E5}" type="pres">
      <dgm:prSet presAssocID="{49EBE732-BF49-4FA7-BCC5-E7A7FF58A543}" presName="accent_6" presStyleCnt="0"/>
      <dgm:spPr/>
    </dgm:pt>
    <dgm:pt modelId="{AB0A0BC2-92D0-4356-A7E9-095FCE201140}" type="pres">
      <dgm:prSet presAssocID="{49EBE732-BF49-4FA7-BCC5-E7A7FF58A543}" presName="accentRepeatNode" presStyleLbl="solidFgAcc1" presStyleIdx="5" presStyleCnt="6"/>
      <dgm:spPr/>
    </dgm:pt>
  </dgm:ptLst>
  <dgm:cxnLst>
    <dgm:cxn modelId="{5AD3DE17-A283-4DCB-801D-A4BA2C67B3AF}" srcId="{B51ACC06-4879-4920-A104-F1707CE12E23}" destId="{49EBE732-BF49-4FA7-BCC5-E7A7FF58A543}" srcOrd="5" destOrd="0" parTransId="{8F38AF39-DF2E-4CFE-AD0B-83403283D7F6}" sibTransId="{12FAE5BD-CF1D-42E9-99E0-3817B83C083F}"/>
    <dgm:cxn modelId="{B2FB9171-BB1B-446B-84A8-8D2977F0DFA9}" srcId="{B51ACC06-4879-4920-A104-F1707CE12E23}" destId="{DB7C7781-85A2-4C59-A980-A9552E327EA0}" srcOrd="4" destOrd="0" parTransId="{C0C64701-9822-47E3-A41B-D372D3F224D2}" sibTransId="{9AEC5552-9774-4D17-9402-4CE6E6587F91}"/>
    <dgm:cxn modelId="{1FF1212B-A514-4188-AF94-B7A46C44B031}" type="presOf" srcId="{DB7C7781-85A2-4C59-A980-A9552E327EA0}" destId="{326AA4B4-01D8-423C-8066-88FF98A688D5}" srcOrd="0" destOrd="0" presId="urn:microsoft.com/office/officeart/2008/layout/VerticalCurvedList"/>
    <dgm:cxn modelId="{BE379B19-F89B-4BCD-A6B9-38F099919378}" type="presOf" srcId="{B7D88054-806C-4358-AA1C-D30AE97F1DA9}" destId="{C2C4ECF5-FCCD-49DA-A8CE-990DCC14D0B7}" srcOrd="0" destOrd="0" presId="urn:microsoft.com/office/officeart/2008/layout/VerticalCurvedList"/>
    <dgm:cxn modelId="{162E1F95-5CAD-45F2-B630-DCAEC75E5F1B}" type="presOf" srcId="{B51ACC06-4879-4920-A104-F1707CE12E23}" destId="{FFAB7103-ABF7-40C3-8750-9C181B96594D}" srcOrd="0" destOrd="0" presId="urn:microsoft.com/office/officeart/2008/layout/VerticalCurvedList"/>
    <dgm:cxn modelId="{75B3AE6A-4EF0-44A2-8914-CE567B542274}" srcId="{B51ACC06-4879-4920-A104-F1707CE12E23}" destId="{B7D88054-806C-4358-AA1C-D30AE97F1DA9}" srcOrd="2" destOrd="0" parTransId="{500FB2B5-6B4C-44D8-8E69-0A01B1D1AC75}" sibTransId="{2D2D609D-603E-474B-9E84-8AFFEAC75D94}"/>
    <dgm:cxn modelId="{7C7AE84E-DC0C-4FFF-9A5F-65CEFFF50842}" type="presOf" srcId="{B3AC83D1-7FD8-413A-B45F-07326F6A9C62}" destId="{62522272-D24B-463F-9200-A76AFA5A4436}" srcOrd="0" destOrd="0" presId="urn:microsoft.com/office/officeart/2008/layout/VerticalCurvedList"/>
    <dgm:cxn modelId="{6B8E8EA2-5D05-4A0A-90C3-2D05C2C54CCE}" type="presOf" srcId="{AB7F9924-193A-46E7-8E8C-DDB8607F7AE9}" destId="{8FE0EB82-1140-4CC6-87BC-CF461ECA07E1}" srcOrd="0" destOrd="0" presId="urn:microsoft.com/office/officeart/2008/layout/VerticalCurvedList"/>
    <dgm:cxn modelId="{24921FDB-8BE3-40FE-AE63-6D392DA38028}" type="presOf" srcId="{49EBE732-BF49-4FA7-BCC5-E7A7FF58A543}" destId="{B0B32177-C55D-4AF5-8E1F-52E08E3D9925}" srcOrd="0" destOrd="0" presId="urn:microsoft.com/office/officeart/2008/layout/VerticalCurvedList"/>
    <dgm:cxn modelId="{D6D36FAB-BB8C-441A-A1AB-69D5A4E5E1F2}" srcId="{B51ACC06-4879-4920-A104-F1707CE12E23}" destId="{AB7F9924-193A-46E7-8E8C-DDB8607F7AE9}" srcOrd="3" destOrd="0" parTransId="{D022B665-D28A-49A6-8FC9-5787E37B95EC}" sibTransId="{D3E691D8-3ACA-4671-BAAB-89B48ABF4376}"/>
    <dgm:cxn modelId="{3E51E86F-C71E-4A0C-A311-96F86D65C38A}" type="presOf" srcId="{2582283B-6A48-4EBF-8AA0-C95A1A15A91A}" destId="{5A36A921-DB3F-4339-BF3A-25C211B7C246}" srcOrd="0" destOrd="0" presId="urn:microsoft.com/office/officeart/2008/layout/VerticalCurvedList"/>
    <dgm:cxn modelId="{9C3E287F-531C-4606-B432-A1C109FD7A23}" type="presOf" srcId="{EBD6E396-47C7-48EF-AFF1-4016463CE949}" destId="{FB2AED3A-EC1D-4276-9FD9-1FBE16415B26}" srcOrd="0" destOrd="0" presId="urn:microsoft.com/office/officeart/2008/layout/VerticalCurvedList"/>
    <dgm:cxn modelId="{6AFB71C1-77D3-4B20-8E31-AEC0C86CB09D}" srcId="{B51ACC06-4879-4920-A104-F1707CE12E23}" destId="{EBD6E396-47C7-48EF-AFF1-4016463CE949}" srcOrd="1" destOrd="0" parTransId="{9477C700-CC3B-4336-A5B5-DE94639602CD}" sibTransId="{6BA7812F-8876-4032-866B-509FF11EF4C4}"/>
    <dgm:cxn modelId="{5546D0A9-2391-410E-B82C-8CD1FEA52B49}" srcId="{B51ACC06-4879-4920-A104-F1707CE12E23}" destId="{B3AC83D1-7FD8-413A-B45F-07326F6A9C62}" srcOrd="0" destOrd="0" parTransId="{4F728EB3-8645-482D-908A-BF2D25943E07}" sibTransId="{2582283B-6A48-4EBF-8AA0-C95A1A15A91A}"/>
    <dgm:cxn modelId="{C4794F4F-F9AD-4D78-ADF1-99F30EDCB5BE}" type="presParOf" srcId="{FFAB7103-ABF7-40C3-8750-9C181B96594D}" destId="{4FD979E8-2274-4DFF-905B-4801077A82D0}" srcOrd="0" destOrd="0" presId="urn:microsoft.com/office/officeart/2008/layout/VerticalCurvedList"/>
    <dgm:cxn modelId="{0903035C-AF01-4E5B-92CB-F1B60D838C75}" type="presParOf" srcId="{4FD979E8-2274-4DFF-905B-4801077A82D0}" destId="{19DB7204-5AEA-43E4-8EDE-6A67984D3B0B}" srcOrd="0" destOrd="0" presId="urn:microsoft.com/office/officeart/2008/layout/VerticalCurvedList"/>
    <dgm:cxn modelId="{EFDF0BCD-679E-4A89-8040-AA3301E72362}" type="presParOf" srcId="{19DB7204-5AEA-43E4-8EDE-6A67984D3B0B}" destId="{AC044FDF-92B6-44AE-B605-5F7746D3AC60}" srcOrd="0" destOrd="0" presId="urn:microsoft.com/office/officeart/2008/layout/VerticalCurvedList"/>
    <dgm:cxn modelId="{79E944C2-2596-4D72-830E-F33724547A0C}" type="presParOf" srcId="{19DB7204-5AEA-43E4-8EDE-6A67984D3B0B}" destId="{5A36A921-DB3F-4339-BF3A-25C211B7C246}" srcOrd="1" destOrd="0" presId="urn:microsoft.com/office/officeart/2008/layout/VerticalCurvedList"/>
    <dgm:cxn modelId="{EEB77712-95ED-4BE0-9C8D-2AD7E7F97F1D}" type="presParOf" srcId="{19DB7204-5AEA-43E4-8EDE-6A67984D3B0B}" destId="{D24A21E1-8E47-42A9-ABC5-4A63AAD0D4F6}" srcOrd="2" destOrd="0" presId="urn:microsoft.com/office/officeart/2008/layout/VerticalCurvedList"/>
    <dgm:cxn modelId="{98A01148-D6FF-484F-B3C7-50A36A99996D}" type="presParOf" srcId="{19DB7204-5AEA-43E4-8EDE-6A67984D3B0B}" destId="{05918352-682F-467A-9235-9B09BB08F6DE}" srcOrd="3" destOrd="0" presId="urn:microsoft.com/office/officeart/2008/layout/VerticalCurvedList"/>
    <dgm:cxn modelId="{4E2652BA-3EE8-47C8-9F2A-3525E2084C53}" type="presParOf" srcId="{4FD979E8-2274-4DFF-905B-4801077A82D0}" destId="{62522272-D24B-463F-9200-A76AFA5A4436}" srcOrd="1" destOrd="0" presId="urn:microsoft.com/office/officeart/2008/layout/VerticalCurvedList"/>
    <dgm:cxn modelId="{1991A8EA-621B-460D-88FD-C3BDE06C04D1}" type="presParOf" srcId="{4FD979E8-2274-4DFF-905B-4801077A82D0}" destId="{84440026-5C4B-407F-911D-8E3A4724A6DA}" srcOrd="2" destOrd="0" presId="urn:microsoft.com/office/officeart/2008/layout/VerticalCurvedList"/>
    <dgm:cxn modelId="{63B7F8C7-8452-4D76-A168-DAC2F8B14505}" type="presParOf" srcId="{84440026-5C4B-407F-911D-8E3A4724A6DA}" destId="{A4269DF0-F583-4FAC-9150-58074DFE7D3D}" srcOrd="0" destOrd="0" presId="urn:microsoft.com/office/officeart/2008/layout/VerticalCurvedList"/>
    <dgm:cxn modelId="{629BC44A-50A2-4D3A-AD52-551230DCEACE}" type="presParOf" srcId="{4FD979E8-2274-4DFF-905B-4801077A82D0}" destId="{FB2AED3A-EC1D-4276-9FD9-1FBE16415B26}" srcOrd="3" destOrd="0" presId="urn:microsoft.com/office/officeart/2008/layout/VerticalCurvedList"/>
    <dgm:cxn modelId="{E8C6B804-E75D-4A90-85CB-F866BAF6207A}" type="presParOf" srcId="{4FD979E8-2274-4DFF-905B-4801077A82D0}" destId="{3B15ACF4-A76B-4973-A63E-0FCB638DED52}" srcOrd="4" destOrd="0" presId="urn:microsoft.com/office/officeart/2008/layout/VerticalCurvedList"/>
    <dgm:cxn modelId="{AF092007-15C0-475C-ADBF-9985A0397202}" type="presParOf" srcId="{3B15ACF4-A76B-4973-A63E-0FCB638DED52}" destId="{340B1E47-C21E-4FAD-9076-A21140AFEB91}" srcOrd="0" destOrd="0" presId="urn:microsoft.com/office/officeart/2008/layout/VerticalCurvedList"/>
    <dgm:cxn modelId="{B67A8A51-254C-4B89-B5B4-59F2C78F5C55}" type="presParOf" srcId="{4FD979E8-2274-4DFF-905B-4801077A82D0}" destId="{C2C4ECF5-FCCD-49DA-A8CE-990DCC14D0B7}" srcOrd="5" destOrd="0" presId="urn:microsoft.com/office/officeart/2008/layout/VerticalCurvedList"/>
    <dgm:cxn modelId="{D4C5BFC9-C436-4646-B56D-FB10FE5EE356}" type="presParOf" srcId="{4FD979E8-2274-4DFF-905B-4801077A82D0}" destId="{DE1DE363-363F-4D19-A829-E9AF3B2C18D2}" srcOrd="6" destOrd="0" presId="urn:microsoft.com/office/officeart/2008/layout/VerticalCurvedList"/>
    <dgm:cxn modelId="{D671B1B9-1A55-4028-B726-6252E9A198A5}" type="presParOf" srcId="{DE1DE363-363F-4D19-A829-E9AF3B2C18D2}" destId="{3BEC7FDD-0C44-44A3-9A5C-7C8A2768CC9B}" srcOrd="0" destOrd="0" presId="urn:microsoft.com/office/officeart/2008/layout/VerticalCurvedList"/>
    <dgm:cxn modelId="{BB819968-26EF-477F-9CE5-5ABBA80498DA}" type="presParOf" srcId="{4FD979E8-2274-4DFF-905B-4801077A82D0}" destId="{8FE0EB82-1140-4CC6-87BC-CF461ECA07E1}" srcOrd="7" destOrd="0" presId="urn:microsoft.com/office/officeart/2008/layout/VerticalCurvedList"/>
    <dgm:cxn modelId="{66F05074-9416-4F89-9D11-C053163D19AF}" type="presParOf" srcId="{4FD979E8-2274-4DFF-905B-4801077A82D0}" destId="{5E6A8A1F-A298-44E4-B7B1-5AF0A4CE199B}" srcOrd="8" destOrd="0" presId="urn:microsoft.com/office/officeart/2008/layout/VerticalCurvedList"/>
    <dgm:cxn modelId="{86F1BB8E-5831-4B13-A9EF-0057189F89B9}" type="presParOf" srcId="{5E6A8A1F-A298-44E4-B7B1-5AF0A4CE199B}" destId="{720BD047-6C11-4C89-99C3-66F546E8123F}" srcOrd="0" destOrd="0" presId="urn:microsoft.com/office/officeart/2008/layout/VerticalCurvedList"/>
    <dgm:cxn modelId="{B08C01C8-6914-4408-8D78-0477969E4844}" type="presParOf" srcId="{4FD979E8-2274-4DFF-905B-4801077A82D0}" destId="{326AA4B4-01D8-423C-8066-88FF98A688D5}" srcOrd="9" destOrd="0" presId="urn:microsoft.com/office/officeart/2008/layout/VerticalCurvedList"/>
    <dgm:cxn modelId="{A1955F60-9CBF-456D-9312-A8839ACFDC6E}" type="presParOf" srcId="{4FD979E8-2274-4DFF-905B-4801077A82D0}" destId="{2C427B40-F60D-4E2E-BA63-159DDBC4B02A}" srcOrd="10" destOrd="0" presId="urn:microsoft.com/office/officeart/2008/layout/VerticalCurvedList"/>
    <dgm:cxn modelId="{F16F34FF-6693-4501-AB32-BB122CC323C8}" type="presParOf" srcId="{2C427B40-F60D-4E2E-BA63-159DDBC4B02A}" destId="{38C3AAF7-3405-44BE-BD2C-805E578250B9}" srcOrd="0" destOrd="0" presId="urn:microsoft.com/office/officeart/2008/layout/VerticalCurvedList"/>
    <dgm:cxn modelId="{5AB58BC0-4278-43AD-8EEF-19C1C81BF44F}" type="presParOf" srcId="{4FD979E8-2274-4DFF-905B-4801077A82D0}" destId="{B0B32177-C55D-4AF5-8E1F-52E08E3D9925}" srcOrd="11" destOrd="0" presId="urn:microsoft.com/office/officeart/2008/layout/VerticalCurvedList"/>
    <dgm:cxn modelId="{71DF50E1-9BF0-498C-90A4-5E029220CC32}" type="presParOf" srcId="{4FD979E8-2274-4DFF-905B-4801077A82D0}" destId="{24F20987-9105-458F-8DD0-986501BC70E5}" srcOrd="12" destOrd="0" presId="urn:microsoft.com/office/officeart/2008/layout/VerticalCurvedList"/>
    <dgm:cxn modelId="{E883D5C2-4B3D-4A62-B54E-6F97A165E145}" type="presParOf" srcId="{24F20987-9105-458F-8DD0-986501BC70E5}" destId="{AB0A0BC2-92D0-4356-A7E9-095FCE201140}"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51ACC06-4879-4920-A104-F1707CE12E23}" type="doc">
      <dgm:prSet loTypeId="urn:microsoft.com/office/officeart/2008/layout/VerticalCurvedList" loCatId="list" qsTypeId="urn:microsoft.com/office/officeart/2005/8/quickstyle/3d2" qsCatId="3D" csTypeId="urn:microsoft.com/office/officeart/2005/8/colors/accent1_2" csCatId="accent1" phldr="1"/>
      <dgm:spPr/>
      <dgm:t>
        <a:bodyPr/>
        <a:lstStyle/>
        <a:p>
          <a:endParaRPr kumimoji="1" lang="ja-JP" altLang="en-US"/>
        </a:p>
      </dgm:t>
    </dgm:pt>
    <dgm:pt modelId="{DB7C7781-85A2-4C59-A980-A9552E327EA0}">
      <dgm:prSet phldrT="[テキスト]" custT="1"/>
      <dgm:spPr>
        <a:gradFill rotWithShape="0">
          <a:gsLst>
            <a:gs pos="0">
              <a:srgbClr val="003399">
                <a:lumMod val="97000"/>
                <a:lumOff val="3000"/>
              </a:srgbClr>
            </a:gs>
            <a:gs pos="100000">
              <a:srgbClr val="001642">
                <a:lumMod val="79000"/>
              </a:srgbClr>
            </a:gs>
          </a:gsLst>
        </a:gradFill>
      </dgm:spPr>
      <dgm:t>
        <a:bodyPr/>
        <a:lstStyle/>
        <a:p>
          <a:r>
            <a:rPr kumimoji="1" lang="ja-JP" altLang="en-US" sz="2400" dirty="0" smtClean="0">
              <a:latin typeface="HGP明朝E" pitchFamily="18" charset="-128"/>
              <a:ea typeface="HGP明朝E" pitchFamily="18" charset="-128"/>
            </a:rPr>
            <a:t>分 析</a:t>
          </a:r>
          <a:endParaRPr kumimoji="1" lang="ja-JP" altLang="en-US" sz="2400" dirty="0">
            <a:latin typeface="HGP明朝E" pitchFamily="18" charset="-128"/>
            <a:ea typeface="HGP明朝E" pitchFamily="18" charset="-128"/>
          </a:endParaRPr>
        </a:p>
      </dgm:t>
    </dgm:pt>
    <dgm:pt modelId="{C0C64701-9822-47E3-A41B-D372D3F224D2}" type="parTrans" cxnId="{B2FB9171-BB1B-446B-84A8-8D2977F0DFA9}">
      <dgm:prSet/>
      <dgm:spPr/>
      <dgm:t>
        <a:bodyPr/>
        <a:lstStyle/>
        <a:p>
          <a:endParaRPr kumimoji="1" lang="ja-JP" altLang="en-US"/>
        </a:p>
      </dgm:t>
    </dgm:pt>
    <dgm:pt modelId="{9AEC5552-9774-4D17-9402-4CE6E6587F91}" type="sibTrans" cxnId="{B2FB9171-BB1B-446B-84A8-8D2977F0DFA9}">
      <dgm:prSet/>
      <dgm:spPr/>
      <dgm:t>
        <a:bodyPr/>
        <a:lstStyle/>
        <a:p>
          <a:endParaRPr kumimoji="1" lang="ja-JP" altLang="en-US"/>
        </a:p>
      </dgm:t>
    </dgm:pt>
    <dgm:pt modelId="{EBD6E396-47C7-48EF-AFF1-4016463CE949}">
      <dgm:prSet custT="1"/>
      <dgm:spPr>
        <a:gradFill rotWithShape="0">
          <a:gsLst>
            <a:gs pos="0">
              <a:srgbClr val="008A00">
                <a:lumMod val="70000"/>
              </a:srgbClr>
            </a:gs>
            <a:gs pos="100000">
              <a:srgbClr val="002600">
                <a:lumMod val="100000"/>
              </a:srgbClr>
            </a:gs>
          </a:gsLst>
        </a:gradFill>
      </dgm:spPr>
      <dgm:t>
        <a:bodyPr/>
        <a:lstStyle/>
        <a:p>
          <a:r>
            <a:rPr kumimoji="1" lang="ja-JP" altLang="en-US" sz="2400" dirty="0" smtClean="0">
              <a:latin typeface="HGP明朝E" pitchFamily="18" charset="-128"/>
              <a:ea typeface="HGP明朝E" pitchFamily="18" charset="-128"/>
            </a:rPr>
            <a:t>目 的</a:t>
          </a:r>
          <a:endParaRPr kumimoji="1" lang="ja-JP" altLang="en-US" sz="2400" dirty="0">
            <a:latin typeface="HGP明朝E" pitchFamily="18" charset="-128"/>
            <a:ea typeface="HGP明朝E" pitchFamily="18" charset="-128"/>
          </a:endParaRPr>
        </a:p>
      </dgm:t>
    </dgm:pt>
    <dgm:pt modelId="{9477C700-CC3B-4336-A5B5-DE94639602CD}" type="parTrans" cxnId="{6AFB71C1-77D3-4B20-8E31-AEC0C86CB09D}">
      <dgm:prSet/>
      <dgm:spPr/>
      <dgm:t>
        <a:bodyPr/>
        <a:lstStyle/>
        <a:p>
          <a:endParaRPr kumimoji="1" lang="ja-JP" altLang="en-US"/>
        </a:p>
      </dgm:t>
    </dgm:pt>
    <dgm:pt modelId="{6BA7812F-8876-4032-866B-509FF11EF4C4}" type="sibTrans" cxnId="{6AFB71C1-77D3-4B20-8E31-AEC0C86CB09D}">
      <dgm:prSet/>
      <dgm:spPr/>
      <dgm:t>
        <a:bodyPr/>
        <a:lstStyle/>
        <a:p>
          <a:endParaRPr kumimoji="1" lang="ja-JP" altLang="en-US"/>
        </a:p>
      </dgm:t>
    </dgm:pt>
    <dgm:pt modelId="{B7D88054-806C-4358-AA1C-D30AE97F1DA9}">
      <dgm:prSet custT="1"/>
      <dgm:spPr>
        <a:gradFill rotWithShape="0">
          <a:gsLst>
            <a:gs pos="0">
              <a:srgbClr val="008A00">
                <a:lumMod val="50000"/>
              </a:srgbClr>
            </a:gs>
            <a:gs pos="100000">
              <a:srgbClr val="002600">
                <a:lumMod val="60000"/>
              </a:srgbClr>
            </a:gs>
          </a:gsLst>
        </a:gradFill>
      </dgm:spPr>
      <dgm:t>
        <a:bodyPr/>
        <a:lstStyle/>
        <a:p>
          <a:r>
            <a:rPr kumimoji="1" lang="ja-JP" altLang="en-US" sz="2400" dirty="0" smtClean="0">
              <a:latin typeface="HGP明朝E" pitchFamily="18" charset="-128"/>
              <a:ea typeface="HGP明朝E" pitchFamily="18" charset="-128"/>
            </a:rPr>
            <a:t>仮 説</a:t>
          </a:r>
          <a:endParaRPr kumimoji="1" lang="ja-JP" altLang="en-US" sz="2400" dirty="0">
            <a:latin typeface="HGP明朝E" pitchFamily="18" charset="-128"/>
            <a:ea typeface="HGP明朝E" pitchFamily="18" charset="-128"/>
          </a:endParaRPr>
        </a:p>
      </dgm:t>
    </dgm:pt>
    <dgm:pt modelId="{500FB2B5-6B4C-44D8-8E69-0A01B1D1AC75}" type="parTrans" cxnId="{75B3AE6A-4EF0-44A2-8914-CE567B542274}">
      <dgm:prSet/>
      <dgm:spPr/>
      <dgm:t>
        <a:bodyPr/>
        <a:lstStyle/>
        <a:p>
          <a:endParaRPr kumimoji="1" lang="ja-JP" altLang="en-US"/>
        </a:p>
      </dgm:t>
    </dgm:pt>
    <dgm:pt modelId="{2D2D609D-603E-474B-9E84-8AFFEAC75D94}" type="sibTrans" cxnId="{75B3AE6A-4EF0-44A2-8914-CE567B542274}">
      <dgm:prSet/>
      <dgm:spPr/>
      <dgm:t>
        <a:bodyPr/>
        <a:lstStyle/>
        <a:p>
          <a:endParaRPr kumimoji="1" lang="ja-JP" altLang="en-US"/>
        </a:p>
      </dgm:t>
    </dgm:pt>
    <dgm:pt modelId="{AB7F9924-193A-46E7-8E8C-DDB8607F7AE9}">
      <dgm:prSet custT="1"/>
      <dgm:spPr>
        <a:gradFill rotWithShape="0">
          <a:gsLst>
            <a:gs pos="0">
              <a:srgbClr val="003399">
                <a:lumMod val="76000"/>
              </a:srgbClr>
            </a:gs>
            <a:gs pos="100000">
              <a:srgbClr val="000036">
                <a:lumMod val="27000"/>
              </a:srgbClr>
            </a:gs>
          </a:gsLst>
        </a:gradFill>
      </dgm:spPr>
      <dgm:t>
        <a:bodyPr/>
        <a:lstStyle/>
        <a:p>
          <a:r>
            <a:rPr kumimoji="1" lang="ja-JP" altLang="en-US" sz="2400" dirty="0" smtClean="0">
              <a:latin typeface="HGP明朝E" pitchFamily="18" charset="-128"/>
              <a:ea typeface="HGP明朝E" pitchFamily="18" charset="-128"/>
            </a:rPr>
            <a:t>実態把握</a:t>
          </a:r>
          <a:endParaRPr kumimoji="1" lang="ja-JP" altLang="en-US" sz="2400" dirty="0">
            <a:latin typeface="HGP明朝E" pitchFamily="18" charset="-128"/>
            <a:ea typeface="HGP明朝E" pitchFamily="18" charset="-128"/>
          </a:endParaRPr>
        </a:p>
      </dgm:t>
    </dgm:pt>
    <dgm:pt modelId="{D022B665-D28A-49A6-8FC9-5787E37B95EC}" type="parTrans" cxnId="{D6D36FAB-BB8C-441A-A1AB-69D5A4E5E1F2}">
      <dgm:prSet/>
      <dgm:spPr/>
      <dgm:t>
        <a:bodyPr/>
        <a:lstStyle/>
        <a:p>
          <a:endParaRPr kumimoji="1" lang="ja-JP" altLang="en-US"/>
        </a:p>
      </dgm:t>
    </dgm:pt>
    <dgm:pt modelId="{D3E691D8-3ACA-4671-BAAB-89B48ABF4376}" type="sibTrans" cxnId="{D6D36FAB-BB8C-441A-A1AB-69D5A4E5E1F2}">
      <dgm:prSet/>
      <dgm:spPr/>
      <dgm:t>
        <a:bodyPr/>
        <a:lstStyle/>
        <a:p>
          <a:endParaRPr kumimoji="1" lang="ja-JP" altLang="en-US"/>
        </a:p>
      </dgm:t>
    </dgm:pt>
    <dgm:pt modelId="{B3AC83D1-7FD8-413A-B45F-07326F6A9C62}">
      <dgm:prSet custT="1"/>
      <dgm:spPr>
        <a:gradFill rotWithShape="0">
          <a:gsLst>
            <a:gs pos="0">
              <a:srgbClr val="33CC33">
                <a:lumMod val="60000"/>
              </a:srgbClr>
            </a:gs>
            <a:gs pos="100000">
              <a:srgbClr val="002A00">
                <a:lumMod val="96000"/>
                <a:lumOff val="4000"/>
              </a:srgbClr>
            </a:gs>
          </a:gsLst>
          <a:path path="circle">
            <a:fillToRect l="5000" t="100000" r="120000" b="10000"/>
          </a:path>
        </a:gradFill>
      </dgm:spPr>
      <dgm:t>
        <a:bodyPr/>
        <a:lstStyle/>
        <a:p>
          <a:r>
            <a:rPr kumimoji="1" lang="ja-JP" altLang="en-US" sz="2400" dirty="0" smtClean="0">
              <a:latin typeface="HGP明朝E" pitchFamily="18" charset="-128"/>
              <a:ea typeface="HGP明朝E" pitchFamily="18" charset="-128"/>
            </a:rPr>
            <a:t>背 景</a:t>
          </a:r>
          <a:endParaRPr kumimoji="1" lang="ja-JP" altLang="en-US" sz="2400" dirty="0">
            <a:latin typeface="HGP明朝E" pitchFamily="18" charset="-128"/>
            <a:ea typeface="HGP明朝E" pitchFamily="18" charset="-128"/>
          </a:endParaRPr>
        </a:p>
      </dgm:t>
    </dgm:pt>
    <dgm:pt modelId="{4F728EB3-8645-482D-908A-BF2D25943E07}" type="parTrans" cxnId="{5546D0A9-2391-410E-B82C-8CD1FEA52B49}">
      <dgm:prSet/>
      <dgm:spPr/>
      <dgm:t>
        <a:bodyPr/>
        <a:lstStyle/>
        <a:p>
          <a:endParaRPr kumimoji="1" lang="ja-JP" altLang="en-US"/>
        </a:p>
      </dgm:t>
    </dgm:pt>
    <dgm:pt modelId="{2582283B-6A48-4EBF-8AA0-C95A1A15A91A}" type="sibTrans" cxnId="{5546D0A9-2391-410E-B82C-8CD1FEA52B49}">
      <dgm:prSet/>
      <dgm:spPr/>
      <dgm:t>
        <a:bodyPr/>
        <a:lstStyle/>
        <a:p>
          <a:endParaRPr kumimoji="1" lang="ja-JP" altLang="en-US"/>
        </a:p>
      </dgm:t>
    </dgm:pt>
    <dgm:pt modelId="{49EBE732-BF49-4FA7-BCC5-E7A7FF58A543}">
      <dgm:prSet phldrT="[テキスト]" custT="1"/>
      <dgm:spPr>
        <a:gradFill rotWithShape="0">
          <a:gsLst>
            <a:gs pos="0">
              <a:srgbClr val="0033CC">
                <a:lumMod val="92000"/>
              </a:srgbClr>
            </a:gs>
            <a:gs pos="100000">
              <a:srgbClr val="001C54">
                <a:lumMod val="96000"/>
              </a:srgbClr>
            </a:gs>
          </a:gsLst>
        </a:gradFill>
      </dgm:spPr>
      <dgm:t>
        <a:bodyPr/>
        <a:lstStyle/>
        <a:p>
          <a:r>
            <a:rPr kumimoji="1" lang="ja-JP" altLang="en-US" sz="2400" dirty="0" smtClean="0">
              <a:latin typeface="HGP明朝E" pitchFamily="18" charset="-128"/>
              <a:ea typeface="HGP明朝E" pitchFamily="18" charset="-128"/>
            </a:rPr>
            <a:t> まとめ・提 案</a:t>
          </a:r>
          <a:endParaRPr kumimoji="1" lang="ja-JP" altLang="en-US" sz="2400" dirty="0">
            <a:latin typeface="HGP明朝E" pitchFamily="18" charset="-128"/>
            <a:ea typeface="HGP明朝E" pitchFamily="18" charset="-128"/>
          </a:endParaRPr>
        </a:p>
      </dgm:t>
    </dgm:pt>
    <dgm:pt modelId="{12FAE5BD-CF1D-42E9-99E0-3817B83C083F}" type="sibTrans" cxnId="{5AD3DE17-A283-4DCB-801D-A4BA2C67B3AF}">
      <dgm:prSet/>
      <dgm:spPr/>
      <dgm:t>
        <a:bodyPr/>
        <a:lstStyle/>
        <a:p>
          <a:endParaRPr kumimoji="1" lang="ja-JP" altLang="en-US"/>
        </a:p>
      </dgm:t>
    </dgm:pt>
    <dgm:pt modelId="{8F38AF39-DF2E-4CFE-AD0B-83403283D7F6}" type="parTrans" cxnId="{5AD3DE17-A283-4DCB-801D-A4BA2C67B3AF}">
      <dgm:prSet/>
      <dgm:spPr/>
      <dgm:t>
        <a:bodyPr/>
        <a:lstStyle/>
        <a:p>
          <a:endParaRPr kumimoji="1" lang="ja-JP" altLang="en-US"/>
        </a:p>
      </dgm:t>
    </dgm:pt>
    <dgm:pt modelId="{FFAB7103-ABF7-40C3-8750-9C181B96594D}" type="pres">
      <dgm:prSet presAssocID="{B51ACC06-4879-4920-A104-F1707CE12E23}" presName="Name0" presStyleCnt="0">
        <dgm:presLayoutVars>
          <dgm:chMax val="7"/>
          <dgm:chPref val="7"/>
          <dgm:dir/>
        </dgm:presLayoutVars>
      </dgm:prSet>
      <dgm:spPr/>
      <dgm:t>
        <a:bodyPr/>
        <a:lstStyle/>
        <a:p>
          <a:endParaRPr kumimoji="1" lang="ja-JP" altLang="en-US"/>
        </a:p>
      </dgm:t>
    </dgm:pt>
    <dgm:pt modelId="{4FD979E8-2274-4DFF-905B-4801077A82D0}" type="pres">
      <dgm:prSet presAssocID="{B51ACC06-4879-4920-A104-F1707CE12E23}" presName="Name1" presStyleCnt="0"/>
      <dgm:spPr/>
    </dgm:pt>
    <dgm:pt modelId="{19DB7204-5AEA-43E4-8EDE-6A67984D3B0B}" type="pres">
      <dgm:prSet presAssocID="{B51ACC06-4879-4920-A104-F1707CE12E23}" presName="cycle" presStyleCnt="0"/>
      <dgm:spPr/>
    </dgm:pt>
    <dgm:pt modelId="{AC044FDF-92B6-44AE-B605-5F7746D3AC60}" type="pres">
      <dgm:prSet presAssocID="{B51ACC06-4879-4920-A104-F1707CE12E23}" presName="srcNode" presStyleLbl="node1" presStyleIdx="0" presStyleCnt="6"/>
      <dgm:spPr/>
    </dgm:pt>
    <dgm:pt modelId="{5A36A921-DB3F-4339-BF3A-25C211B7C246}" type="pres">
      <dgm:prSet presAssocID="{B51ACC06-4879-4920-A104-F1707CE12E23}" presName="conn" presStyleLbl="parChTrans1D2" presStyleIdx="0" presStyleCnt="1" custScaleX="99908" custLinFactNeighborX="-9734" custLinFactNeighborY="-105"/>
      <dgm:spPr/>
      <dgm:t>
        <a:bodyPr/>
        <a:lstStyle/>
        <a:p>
          <a:endParaRPr kumimoji="1" lang="ja-JP" altLang="en-US"/>
        </a:p>
      </dgm:t>
    </dgm:pt>
    <dgm:pt modelId="{D24A21E1-8E47-42A9-ABC5-4A63AAD0D4F6}" type="pres">
      <dgm:prSet presAssocID="{B51ACC06-4879-4920-A104-F1707CE12E23}" presName="extraNode" presStyleLbl="node1" presStyleIdx="0" presStyleCnt="6"/>
      <dgm:spPr/>
    </dgm:pt>
    <dgm:pt modelId="{05918352-682F-467A-9235-9B09BB08F6DE}" type="pres">
      <dgm:prSet presAssocID="{B51ACC06-4879-4920-A104-F1707CE12E23}" presName="dstNode" presStyleLbl="node1" presStyleIdx="0" presStyleCnt="6"/>
      <dgm:spPr/>
    </dgm:pt>
    <dgm:pt modelId="{62522272-D24B-463F-9200-A76AFA5A4436}" type="pres">
      <dgm:prSet presAssocID="{B3AC83D1-7FD8-413A-B45F-07326F6A9C62}" presName="text_1" presStyleLbl="node1" presStyleIdx="0" presStyleCnt="6" custScaleX="89492" custLinFactNeighborX="-3977" custLinFactNeighborY="-5582">
        <dgm:presLayoutVars>
          <dgm:bulletEnabled val="1"/>
        </dgm:presLayoutVars>
      </dgm:prSet>
      <dgm:spPr/>
      <dgm:t>
        <a:bodyPr/>
        <a:lstStyle/>
        <a:p>
          <a:endParaRPr kumimoji="1" lang="ja-JP" altLang="en-US"/>
        </a:p>
      </dgm:t>
    </dgm:pt>
    <dgm:pt modelId="{84440026-5C4B-407F-911D-8E3A4724A6DA}" type="pres">
      <dgm:prSet presAssocID="{B3AC83D1-7FD8-413A-B45F-07326F6A9C62}" presName="accent_1" presStyleCnt="0"/>
      <dgm:spPr/>
    </dgm:pt>
    <dgm:pt modelId="{A4269DF0-F583-4FAC-9150-58074DFE7D3D}" type="pres">
      <dgm:prSet presAssocID="{B3AC83D1-7FD8-413A-B45F-07326F6A9C62}" presName="accentRepeatNode" presStyleLbl="solidFgAcc1" presStyleIdx="0" presStyleCnt="6"/>
      <dgm:spPr/>
    </dgm:pt>
    <dgm:pt modelId="{FB2AED3A-EC1D-4276-9FD9-1FBE16415B26}" type="pres">
      <dgm:prSet presAssocID="{EBD6E396-47C7-48EF-AFF1-4016463CE949}" presName="text_2" presStyleLbl="node1" presStyleIdx="1" presStyleCnt="6" custScaleX="95138" custLinFactNeighborX="-2563" custLinFactNeighborY="726">
        <dgm:presLayoutVars>
          <dgm:bulletEnabled val="1"/>
        </dgm:presLayoutVars>
      </dgm:prSet>
      <dgm:spPr/>
      <dgm:t>
        <a:bodyPr/>
        <a:lstStyle/>
        <a:p>
          <a:endParaRPr kumimoji="1" lang="ja-JP" altLang="en-US"/>
        </a:p>
      </dgm:t>
    </dgm:pt>
    <dgm:pt modelId="{3B15ACF4-A76B-4973-A63E-0FCB638DED52}" type="pres">
      <dgm:prSet presAssocID="{EBD6E396-47C7-48EF-AFF1-4016463CE949}" presName="accent_2" presStyleCnt="0"/>
      <dgm:spPr/>
    </dgm:pt>
    <dgm:pt modelId="{340B1E47-C21E-4FAD-9076-A21140AFEB91}" type="pres">
      <dgm:prSet presAssocID="{EBD6E396-47C7-48EF-AFF1-4016463CE949}" presName="accentRepeatNode" presStyleLbl="solidFgAcc1" presStyleIdx="1" presStyleCnt="6"/>
      <dgm:spPr/>
    </dgm:pt>
    <dgm:pt modelId="{C2C4ECF5-FCCD-49DA-A8CE-990DCC14D0B7}" type="pres">
      <dgm:prSet presAssocID="{B7D88054-806C-4358-AA1C-D30AE97F1DA9}" presName="text_3" presStyleLbl="node1" presStyleIdx="2" presStyleCnt="6" custScaleX="97363" custLinFactNeighborX="-919" custLinFactNeighborY="-770">
        <dgm:presLayoutVars>
          <dgm:bulletEnabled val="1"/>
        </dgm:presLayoutVars>
      </dgm:prSet>
      <dgm:spPr/>
      <dgm:t>
        <a:bodyPr/>
        <a:lstStyle/>
        <a:p>
          <a:endParaRPr kumimoji="1" lang="ja-JP" altLang="en-US"/>
        </a:p>
      </dgm:t>
    </dgm:pt>
    <dgm:pt modelId="{DE1DE363-363F-4D19-A829-E9AF3B2C18D2}" type="pres">
      <dgm:prSet presAssocID="{B7D88054-806C-4358-AA1C-D30AE97F1DA9}" presName="accent_3" presStyleCnt="0"/>
      <dgm:spPr/>
    </dgm:pt>
    <dgm:pt modelId="{3BEC7FDD-0C44-44A3-9A5C-7C8A2768CC9B}" type="pres">
      <dgm:prSet presAssocID="{B7D88054-806C-4358-AA1C-D30AE97F1DA9}" presName="accentRepeatNode" presStyleLbl="solidFgAcc1" presStyleIdx="2" presStyleCnt="6"/>
      <dgm:spPr/>
      <dgm:t>
        <a:bodyPr/>
        <a:lstStyle/>
        <a:p>
          <a:endParaRPr kumimoji="1" lang="ja-JP" altLang="en-US"/>
        </a:p>
      </dgm:t>
    </dgm:pt>
    <dgm:pt modelId="{62B9F6DC-AA3F-4EFC-8ED5-40DB9D9BFC35}" type="pres">
      <dgm:prSet presAssocID="{AB7F9924-193A-46E7-8E8C-DDB8607F7AE9}" presName="text_4" presStyleLbl="node1" presStyleIdx="3" presStyleCnt="6">
        <dgm:presLayoutVars>
          <dgm:bulletEnabled val="1"/>
        </dgm:presLayoutVars>
      </dgm:prSet>
      <dgm:spPr/>
      <dgm:t>
        <a:bodyPr/>
        <a:lstStyle/>
        <a:p>
          <a:endParaRPr kumimoji="1" lang="ja-JP" altLang="en-US"/>
        </a:p>
      </dgm:t>
    </dgm:pt>
    <dgm:pt modelId="{5915B0F3-37C5-4090-9631-439C6A108A0D}" type="pres">
      <dgm:prSet presAssocID="{AB7F9924-193A-46E7-8E8C-DDB8607F7AE9}" presName="accent_4" presStyleCnt="0"/>
      <dgm:spPr/>
    </dgm:pt>
    <dgm:pt modelId="{720BD047-6C11-4C89-99C3-66F546E8123F}" type="pres">
      <dgm:prSet presAssocID="{AB7F9924-193A-46E7-8E8C-DDB8607F7AE9}" presName="accentRepeatNode" presStyleLbl="solidFgAcc1" presStyleIdx="3" presStyleCnt="6"/>
      <dgm:spPr/>
    </dgm:pt>
    <dgm:pt modelId="{68963F01-86C8-44B4-9AD9-631D29354A2F}" type="pres">
      <dgm:prSet presAssocID="{DB7C7781-85A2-4C59-A980-A9552E327EA0}" presName="text_5" presStyleLbl="node1" presStyleIdx="4" presStyleCnt="6">
        <dgm:presLayoutVars>
          <dgm:bulletEnabled val="1"/>
        </dgm:presLayoutVars>
      </dgm:prSet>
      <dgm:spPr/>
      <dgm:t>
        <a:bodyPr/>
        <a:lstStyle/>
        <a:p>
          <a:endParaRPr kumimoji="1" lang="ja-JP" altLang="en-US"/>
        </a:p>
      </dgm:t>
    </dgm:pt>
    <dgm:pt modelId="{03097802-47B5-4765-8A8B-F4A4ECC5540E}" type="pres">
      <dgm:prSet presAssocID="{DB7C7781-85A2-4C59-A980-A9552E327EA0}" presName="accent_5" presStyleCnt="0"/>
      <dgm:spPr/>
    </dgm:pt>
    <dgm:pt modelId="{38C3AAF7-3405-44BE-BD2C-805E578250B9}" type="pres">
      <dgm:prSet presAssocID="{DB7C7781-85A2-4C59-A980-A9552E327EA0}" presName="accentRepeatNode" presStyleLbl="solidFgAcc1" presStyleIdx="4" presStyleCnt="6"/>
      <dgm:spPr/>
    </dgm:pt>
    <dgm:pt modelId="{5DDA000B-E507-4427-8D7B-D077748A8967}" type="pres">
      <dgm:prSet presAssocID="{49EBE732-BF49-4FA7-BCC5-E7A7FF58A543}" presName="text_6" presStyleLbl="node1" presStyleIdx="5" presStyleCnt="6">
        <dgm:presLayoutVars>
          <dgm:bulletEnabled val="1"/>
        </dgm:presLayoutVars>
      </dgm:prSet>
      <dgm:spPr/>
      <dgm:t>
        <a:bodyPr/>
        <a:lstStyle/>
        <a:p>
          <a:endParaRPr kumimoji="1" lang="ja-JP" altLang="en-US"/>
        </a:p>
      </dgm:t>
    </dgm:pt>
    <dgm:pt modelId="{7BCDE911-3FEC-481E-9629-46CEE0E95C5F}" type="pres">
      <dgm:prSet presAssocID="{49EBE732-BF49-4FA7-BCC5-E7A7FF58A543}" presName="accent_6" presStyleCnt="0"/>
      <dgm:spPr/>
    </dgm:pt>
    <dgm:pt modelId="{AB0A0BC2-92D0-4356-A7E9-095FCE201140}" type="pres">
      <dgm:prSet presAssocID="{49EBE732-BF49-4FA7-BCC5-E7A7FF58A543}" presName="accentRepeatNode" presStyleLbl="solidFgAcc1" presStyleIdx="5" presStyleCnt="6"/>
      <dgm:spPr/>
    </dgm:pt>
  </dgm:ptLst>
  <dgm:cxnLst>
    <dgm:cxn modelId="{54C51A28-9A8A-4BF7-9343-B572A37E4C12}" type="presOf" srcId="{49EBE732-BF49-4FA7-BCC5-E7A7FF58A543}" destId="{5DDA000B-E507-4427-8D7B-D077748A8967}" srcOrd="0" destOrd="0" presId="urn:microsoft.com/office/officeart/2008/layout/VerticalCurvedList"/>
    <dgm:cxn modelId="{6AFB71C1-77D3-4B20-8E31-AEC0C86CB09D}" srcId="{B51ACC06-4879-4920-A104-F1707CE12E23}" destId="{EBD6E396-47C7-48EF-AFF1-4016463CE949}" srcOrd="1" destOrd="0" parTransId="{9477C700-CC3B-4336-A5B5-DE94639602CD}" sibTransId="{6BA7812F-8876-4032-866B-509FF11EF4C4}"/>
    <dgm:cxn modelId="{646D1C97-4742-4A76-B6AA-919696EB5AFD}" type="presOf" srcId="{B3AC83D1-7FD8-413A-B45F-07326F6A9C62}" destId="{62522272-D24B-463F-9200-A76AFA5A4436}" srcOrd="0" destOrd="0" presId="urn:microsoft.com/office/officeart/2008/layout/VerticalCurvedList"/>
    <dgm:cxn modelId="{5AD3DE17-A283-4DCB-801D-A4BA2C67B3AF}" srcId="{B51ACC06-4879-4920-A104-F1707CE12E23}" destId="{49EBE732-BF49-4FA7-BCC5-E7A7FF58A543}" srcOrd="5" destOrd="0" parTransId="{8F38AF39-DF2E-4CFE-AD0B-83403283D7F6}" sibTransId="{12FAE5BD-CF1D-42E9-99E0-3817B83C083F}"/>
    <dgm:cxn modelId="{D6D36FAB-BB8C-441A-A1AB-69D5A4E5E1F2}" srcId="{B51ACC06-4879-4920-A104-F1707CE12E23}" destId="{AB7F9924-193A-46E7-8E8C-DDB8607F7AE9}" srcOrd="3" destOrd="0" parTransId="{D022B665-D28A-49A6-8FC9-5787E37B95EC}" sibTransId="{D3E691D8-3ACA-4671-BAAB-89B48ABF4376}"/>
    <dgm:cxn modelId="{8DB9DE28-6551-498F-9B11-E09B28C1A215}" type="presOf" srcId="{DB7C7781-85A2-4C59-A980-A9552E327EA0}" destId="{68963F01-86C8-44B4-9AD9-631D29354A2F}" srcOrd="0" destOrd="0" presId="urn:microsoft.com/office/officeart/2008/layout/VerticalCurvedList"/>
    <dgm:cxn modelId="{91D450EC-542F-4E39-8820-ACC4C6F521F7}" type="presOf" srcId="{EBD6E396-47C7-48EF-AFF1-4016463CE949}" destId="{FB2AED3A-EC1D-4276-9FD9-1FBE16415B26}" srcOrd="0" destOrd="0" presId="urn:microsoft.com/office/officeart/2008/layout/VerticalCurvedList"/>
    <dgm:cxn modelId="{95E535A8-2FFB-4E21-8EF0-273A0DC85092}" type="presOf" srcId="{B51ACC06-4879-4920-A104-F1707CE12E23}" destId="{FFAB7103-ABF7-40C3-8750-9C181B96594D}" srcOrd="0" destOrd="0" presId="urn:microsoft.com/office/officeart/2008/layout/VerticalCurvedList"/>
    <dgm:cxn modelId="{5546D0A9-2391-410E-B82C-8CD1FEA52B49}" srcId="{B51ACC06-4879-4920-A104-F1707CE12E23}" destId="{B3AC83D1-7FD8-413A-B45F-07326F6A9C62}" srcOrd="0" destOrd="0" parTransId="{4F728EB3-8645-482D-908A-BF2D25943E07}" sibTransId="{2582283B-6A48-4EBF-8AA0-C95A1A15A91A}"/>
    <dgm:cxn modelId="{75B3AE6A-4EF0-44A2-8914-CE567B542274}" srcId="{B51ACC06-4879-4920-A104-F1707CE12E23}" destId="{B7D88054-806C-4358-AA1C-D30AE97F1DA9}" srcOrd="2" destOrd="0" parTransId="{500FB2B5-6B4C-44D8-8E69-0A01B1D1AC75}" sibTransId="{2D2D609D-603E-474B-9E84-8AFFEAC75D94}"/>
    <dgm:cxn modelId="{F45905C7-9742-4CB9-B236-E465181FAA5A}" type="presOf" srcId="{2582283B-6A48-4EBF-8AA0-C95A1A15A91A}" destId="{5A36A921-DB3F-4339-BF3A-25C211B7C246}" srcOrd="0" destOrd="0" presId="urn:microsoft.com/office/officeart/2008/layout/VerticalCurvedList"/>
    <dgm:cxn modelId="{B2FB9171-BB1B-446B-84A8-8D2977F0DFA9}" srcId="{B51ACC06-4879-4920-A104-F1707CE12E23}" destId="{DB7C7781-85A2-4C59-A980-A9552E327EA0}" srcOrd="4" destOrd="0" parTransId="{C0C64701-9822-47E3-A41B-D372D3F224D2}" sibTransId="{9AEC5552-9774-4D17-9402-4CE6E6587F91}"/>
    <dgm:cxn modelId="{A9038192-94A9-4D56-B781-252520F65956}" type="presOf" srcId="{AB7F9924-193A-46E7-8E8C-DDB8607F7AE9}" destId="{62B9F6DC-AA3F-4EFC-8ED5-40DB9D9BFC35}" srcOrd="0" destOrd="0" presId="urn:microsoft.com/office/officeart/2008/layout/VerticalCurvedList"/>
    <dgm:cxn modelId="{EABA70E1-19B2-46BE-90B8-9D747B1D94BF}" type="presOf" srcId="{B7D88054-806C-4358-AA1C-D30AE97F1DA9}" destId="{C2C4ECF5-FCCD-49DA-A8CE-990DCC14D0B7}" srcOrd="0" destOrd="0" presId="urn:microsoft.com/office/officeart/2008/layout/VerticalCurvedList"/>
    <dgm:cxn modelId="{2C55CF50-EA32-4861-BF08-5DDCF216BD47}" type="presParOf" srcId="{FFAB7103-ABF7-40C3-8750-9C181B96594D}" destId="{4FD979E8-2274-4DFF-905B-4801077A82D0}" srcOrd="0" destOrd="0" presId="urn:microsoft.com/office/officeart/2008/layout/VerticalCurvedList"/>
    <dgm:cxn modelId="{D58BED36-513F-4902-A7A7-29D743A1B97B}" type="presParOf" srcId="{4FD979E8-2274-4DFF-905B-4801077A82D0}" destId="{19DB7204-5AEA-43E4-8EDE-6A67984D3B0B}" srcOrd="0" destOrd="0" presId="urn:microsoft.com/office/officeart/2008/layout/VerticalCurvedList"/>
    <dgm:cxn modelId="{2088AA7F-045A-45E4-B752-857A6036EA01}" type="presParOf" srcId="{19DB7204-5AEA-43E4-8EDE-6A67984D3B0B}" destId="{AC044FDF-92B6-44AE-B605-5F7746D3AC60}" srcOrd="0" destOrd="0" presId="urn:microsoft.com/office/officeart/2008/layout/VerticalCurvedList"/>
    <dgm:cxn modelId="{C1E30D63-03C3-43B1-8563-97E26C23DA37}" type="presParOf" srcId="{19DB7204-5AEA-43E4-8EDE-6A67984D3B0B}" destId="{5A36A921-DB3F-4339-BF3A-25C211B7C246}" srcOrd="1" destOrd="0" presId="urn:microsoft.com/office/officeart/2008/layout/VerticalCurvedList"/>
    <dgm:cxn modelId="{0B498D53-0526-41A1-8005-412932E6039F}" type="presParOf" srcId="{19DB7204-5AEA-43E4-8EDE-6A67984D3B0B}" destId="{D24A21E1-8E47-42A9-ABC5-4A63AAD0D4F6}" srcOrd="2" destOrd="0" presId="urn:microsoft.com/office/officeart/2008/layout/VerticalCurvedList"/>
    <dgm:cxn modelId="{15C9D447-2C45-49C1-B7F9-DBF0AA646478}" type="presParOf" srcId="{19DB7204-5AEA-43E4-8EDE-6A67984D3B0B}" destId="{05918352-682F-467A-9235-9B09BB08F6DE}" srcOrd="3" destOrd="0" presId="urn:microsoft.com/office/officeart/2008/layout/VerticalCurvedList"/>
    <dgm:cxn modelId="{B47BBD79-B4B8-4363-B380-9BA85CA5EFD9}" type="presParOf" srcId="{4FD979E8-2274-4DFF-905B-4801077A82D0}" destId="{62522272-D24B-463F-9200-A76AFA5A4436}" srcOrd="1" destOrd="0" presId="urn:microsoft.com/office/officeart/2008/layout/VerticalCurvedList"/>
    <dgm:cxn modelId="{71251D97-4A46-4E77-A24D-29530562E8D1}" type="presParOf" srcId="{4FD979E8-2274-4DFF-905B-4801077A82D0}" destId="{84440026-5C4B-407F-911D-8E3A4724A6DA}" srcOrd="2" destOrd="0" presId="urn:microsoft.com/office/officeart/2008/layout/VerticalCurvedList"/>
    <dgm:cxn modelId="{EB5A7E61-7B39-441E-8A9A-70FD31EA19DC}" type="presParOf" srcId="{84440026-5C4B-407F-911D-8E3A4724A6DA}" destId="{A4269DF0-F583-4FAC-9150-58074DFE7D3D}" srcOrd="0" destOrd="0" presId="urn:microsoft.com/office/officeart/2008/layout/VerticalCurvedList"/>
    <dgm:cxn modelId="{15DEED04-96A1-46DC-AF2C-785A3375BAB2}" type="presParOf" srcId="{4FD979E8-2274-4DFF-905B-4801077A82D0}" destId="{FB2AED3A-EC1D-4276-9FD9-1FBE16415B26}" srcOrd="3" destOrd="0" presId="urn:microsoft.com/office/officeart/2008/layout/VerticalCurvedList"/>
    <dgm:cxn modelId="{97E6D633-24B9-4AAA-988B-7B6AADE447CA}" type="presParOf" srcId="{4FD979E8-2274-4DFF-905B-4801077A82D0}" destId="{3B15ACF4-A76B-4973-A63E-0FCB638DED52}" srcOrd="4" destOrd="0" presId="urn:microsoft.com/office/officeart/2008/layout/VerticalCurvedList"/>
    <dgm:cxn modelId="{BB357611-6CEA-4AF0-8039-E9636FD58322}" type="presParOf" srcId="{3B15ACF4-A76B-4973-A63E-0FCB638DED52}" destId="{340B1E47-C21E-4FAD-9076-A21140AFEB91}" srcOrd="0" destOrd="0" presId="urn:microsoft.com/office/officeart/2008/layout/VerticalCurvedList"/>
    <dgm:cxn modelId="{AFC512B2-AF78-4C32-9015-C6CCAD8FC4D2}" type="presParOf" srcId="{4FD979E8-2274-4DFF-905B-4801077A82D0}" destId="{C2C4ECF5-FCCD-49DA-A8CE-990DCC14D0B7}" srcOrd="5" destOrd="0" presId="urn:microsoft.com/office/officeart/2008/layout/VerticalCurvedList"/>
    <dgm:cxn modelId="{F6D64B13-E18D-4012-9B43-44F616597B28}" type="presParOf" srcId="{4FD979E8-2274-4DFF-905B-4801077A82D0}" destId="{DE1DE363-363F-4D19-A829-E9AF3B2C18D2}" srcOrd="6" destOrd="0" presId="urn:microsoft.com/office/officeart/2008/layout/VerticalCurvedList"/>
    <dgm:cxn modelId="{31938FAF-C9D5-4DE7-ABEE-6E62FD83B534}" type="presParOf" srcId="{DE1DE363-363F-4D19-A829-E9AF3B2C18D2}" destId="{3BEC7FDD-0C44-44A3-9A5C-7C8A2768CC9B}" srcOrd="0" destOrd="0" presId="urn:microsoft.com/office/officeart/2008/layout/VerticalCurvedList"/>
    <dgm:cxn modelId="{F80CE09A-ADF1-4F18-9891-215DDF671625}" type="presParOf" srcId="{4FD979E8-2274-4DFF-905B-4801077A82D0}" destId="{62B9F6DC-AA3F-4EFC-8ED5-40DB9D9BFC35}" srcOrd="7" destOrd="0" presId="urn:microsoft.com/office/officeart/2008/layout/VerticalCurvedList"/>
    <dgm:cxn modelId="{18A26738-6D48-4471-850B-3D7D94BB0BA0}" type="presParOf" srcId="{4FD979E8-2274-4DFF-905B-4801077A82D0}" destId="{5915B0F3-37C5-4090-9631-439C6A108A0D}" srcOrd="8" destOrd="0" presId="urn:microsoft.com/office/officeart/2008/layout/VerticalCurvedList"/>
    <dgm:cxn modelId="{FA3F77F2-723A-4FB4-B52A-1D3701B0BDB2}" type="presParOf" srcId="{5915B0F3-37C5-4090-9631-439C6A108A0D}" destId="{720BD047-6C11-4C89-99C3-66F546E8123F}" srcOrd="0" destOrd="0" presId="urn:microsoft.com/office/officeart/2008/layout/VerticalCurvedList"/>
    <dgm:cxn modelId="{08072EC6-B264-4C8D-8FAD-B4730CDD20CC}" type="presParOf" srcId="{4FD979E8-2274-4DFF-905B-4801077A82D0}" destId="{68963F01-86C8-44B4-9AD9-631D29354A2F}" srcOrd="9" destOrd="0" presId="urn:microsoft.com/office/officeart/2008/layout/VerticalCurvedList"/>
    <dgm:cxn modelId="{9B6C371A-1A97-40E6-A5B9-72A49E25430E}" type="presParOf" srcId="{4FD979E8-2274-4DFF-905B-4801077A82D0}" destId="{03097802-47B5-4765-8A8B-F4A4ECC5540E}" srcOrd="10" destOrd="0" presId="urn:microsoft.com/office/officeart/2008/layout/VerticalCurvedList"/>
    <dgm:cxn modelId="{EF825C95-CAE7-4D6A-93F5-2E1F3433E7E1}" type="presParOf" srcId="{03097802-47B5-4765-8A8B-F4A4ECC5540E}" destId="{38C3AAF7-3405-44BE-BD2C-805E578250B9}" srcOrd="0" destOrd="0" presId="urn:microsoft.com/office/officeart/2008/layout/VerticalCurvedList"/>
    <dgm:cxn modelId="{B6253D05-1FF8-4532-834B-6AE3128523C1}" type="presParOf" srcId="{4FD979E8-2274-4DFF-905B-4801077A82D0}" destId="{5DDA000B-E507-4427-8D7B-D077748A8967}" srcOrd="11" destOrd="0" presId="urn:microsoft.com/office/officeart/2008/layout/VerticalCurvedList"/>
    <dgm:cxn modelId="{24B780CC-6F33-4B60-A1FF-2EF4F819FEDA}" type="presParOf" srcId="{4FD979E8-2274-4DFF-905B-4801077A82D0}" destId="{7BCDE911-3FEC-481E-9629-46CEE0E95C5F}" srcOrd="12" destOrd="0" presId="urn:microsoft.com/office/officeart/2008/layout/VerticalCurvedList"/>
    <dgm:cxn modelId="{22703C4F-D1BB-4ECC-926E-E3299DD1DC3F}" type="presParOf" srcId="{7BCDE911-3FEC-481E-9629-46CEE0E95C5F}" destId="{AB0A0BC2-92D0-4356-A7E9-095FCE201140}"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C18B237-9C4F-4750-A50C-4C7ABD329C5D}" type="doc">
      <dgm:prSet loTypeId="urn:microsoft.com/office/officeart/2005/8/layout/lProcess2" loCatId="list" qsTypeId="urn:microsoft.com/office/officeart/2005/8/quickstyle/3d3" qsCatId="3D" csTypeId="urn:microsoft.com/office/officeart/2005/8/colors/accent1_2" csCatId="accent1" phldr="1"/>
      <dgm:spPr/>
      <dgm:t>
        <a:bodyPr/>
        <a:lstStyle/>
        <a:p>
          <a:endParaRPr kumimoji="1" lang="ja-JP" altLang="en-US"/>
        </a:p>
      </dgm:t>
    </dgm:pt>
    <dgm:pt modelId="{57898F3F-64A2-4EC1-9588-973619623150}">
      <dgm:prSet phldrT="[テキスト]" custT="1"/>
      <dgm:spPr>
        <a:solidFill>
          <a:srgbClr val="9999FF"/>
        </a:solidFill>
      </dgm:spPr>
      <dgm:t>
        <a:bodyPr/>
        <a:lstStyle/>
        <a:p>
          <a:r>
            <a:rPr kumimoji="1" lang="ja-JP" altLang="en-US" sz="4400" dirty="0" smtClean="0">
              <a:latin typeface="HGS明朝E" pitchFamily="18" charset="-128"/>
              <a:ea typeface="HGS明朝E" pitchFamily="18" charset="-128"/>
            </a:rPr>
            <a:t>記憶</a:t>
          </a:r>
          <a:endParaRPr kumimoji="1" lang="ja-JP" altLang="en-US" sz="4400" dirty="0">
            <a:latin typeface="HGS明朝E" pitchFamily="18" charset="-128"/>
            <a:ea typeface="HGS明朝E" pitchFamily="18" charset="-128"/>
          </a:endParaRPr>
        </a:p>
      </dgm:t>
    </dgm:pt>
    <dgm:pt modelId="{D25E4EAB-570D-411E-9A76-CB60BADFF1B8}" type="parTrans" cxnId="{4A5A6739-B4F1-4F2C-A821-04F12029B0DA}">
      <dgm:prSet/>
      <dgm:spPr/>
      <dgm:t>
        <a:bodyPr/>
        <a:lstStyle/>
        <a:p>
          <a:endParaRPr kumimoji="1" lang="ja-JP" altLang="en-US"/>
        </a:p>
      </dgm:t>
    </dgm:pt>
    <dgm:pt modelId="{2DDF31A3-5033-44BB-85E7-EAAFF1CC7832}" type="sibTrans" cxnId="{4A5A6739-B4F1-4F2C-A821-04F12029B0DA}">
      <dgm:prSet/>
      <dgm:spPr/>
      <dgm:t>
        <a:bodyPr/>
        <a:lstStyle/>
        <a:p>
          <a:endParaRPr kumimoji="1" lang="ja-JP" altLang="en-US"/>
        </a:p>
      </dgm:t>
    </dgm:pt>
    <dgm:pt modelId="{4FB0CEE0-D597-47F9-A793-F0DC96ED246F}">
      <dgm:prSet phldrT="[テキスト]" custT="1"/>
      <dgm:spPr>
        <a:solidFill>
          <a:srgbClr val="0070C0"/>
        </a:solidFill>
        <a:scene3d>
          <a:camera prst="orthographicFront">
            <a:rot lat="0" lon="0" rev="0"/>
          </a:camera>
          <a:lightRig rig="contrasting" dir="t">
            <a:rot lat="0" lon="0" rev="1200000"/>
          </a:lightRig>
        </a:scene3d>
        <a:sp3d contourW="19050" prstMaterial="metal">
          <a:bevelT w="57150" h="50800"/>
          <a:bevelB w="165100" h="254000"/>
        </a:sp3d>
      </dgm:spPr>
      <dgm:t>
        <a:bodyPr/>
        <a:lstStyle/>
        <a:p>
          <a:r>
            <a:rPr kumimoji="1" lang="ja-JP" altLang="en-US" sz="3200" b="1" dirty="0" smtClean="0">
              <a:latin typeface="HGS明朝B" pitchFamily="18" charset="-128"/>
              <a:ea typeface="HGS明朝B" pitchFamily="18" charset="-128"/>
            </a:rPr>
            <a:t>断水  期間</a:t>
          </a:r>
          <a:endParaRPr kumimoji="1" lang="ja-JP" altLang="en-US" sz="3200" b="1" dirty="0">
            <a:latin typeface="HGS明朝B" pitchFamily="18" charset="-128"/>
            <a:ea typeface="HGS明朝B" pitchFamily="18" charset="-128"/>
          </a:endParaRPr>
        </a:p>
      </dgm:t>
    </dgm:pt>
    <dgm:pt modelId="{B603D78B-49BE-4A1E-8E2B-D9EA0F0CBF60}" type="parTrans" cxnId="{C07A1D14-CB28-428C-A099-D899718F58A3}">
      <dgm:prSet/>
      <dgm:spPr/>
      <dgm:t>
        <a:bodyPr/>
        <a:lstStyle/>
        <a:p>
          <a:endParaRPr kumimoji="1" lang="ja-JP" altLang="en-US"/>
        </a:p>
      </dgm:t>
    </dgm:pt>
    <dgm:pt modelId="{1F57368B-7646-46D7-8AAF-C2095BE21A0B}" type="sibTrans" cxnId="{C07A1D14-CB28-428C-A099-D899718F58A3}">
      <dgm:prSet/>
      <dgm:spPr/>
      <dgm:t>
        <a:bodyPr/>
        <a:lstStyle/>
        <a:p>
          <a:endParaRPr kumimoji="1" lang="ja-JP" altLang="en-US"/>
        </a:p>
      </dgm:t>
    </dgm:pt>
    <dgm:pt modelId="{F5AF53F7-7223-4611-B043-4DA63E3E8DC8}">
      <dgm:prSet phldrT="[テキスト]" custT="1"/>
      <dgm:spPr>
        <a:solidFill>
          <a:srgbClr val="0070C0"/>
        </a:solidFill>
        <a:scene3d>
          <a:camera prst="orthographicFront">
            <a:rot lat="0" lon="0" rev="0"/>
          </a:camera>
          <a:lightRig rig="contrasting" dir="t">
            <a:rot lat="0" lon="0" rev="1200000"/>
          </a:lightRig>
        </a:scene3d>
        <a:sp3d contourW="19050" prstMaterial="metal">
          <a:bevelT w="57150" h="50800"/>
          <a:bevelB w="165100" h="254000"/>
        </a:sp3d>
      </dgm:spPr>
      <dgm:t>
        <a:bodyPr/>
        <a:lstStyle/>
        <a:p>
          <a:r>
            <a:rPr kumimoji="1" lang="ja-JP" altLang="en-US" sz="3200" b="1" dirty="0" smtClean="0">
              <a:latin typeface="HGS明朝B" pitchFamily="18" charset="-128"/>
              <a:ea typeface="HGS明朝B" pitchFamily="18" charset="-128"/>
            </a:rPr>
            <a:t>停電  期間</a:t>
          </a:r>
          <a:endParaRPr kumimoji="1" lang="ja-JP" altLang="en-US" sz="3200" b="1" dirty="0">
            <a:latin typeface="HGS明朝B" pitchFamily="18" charset="-128"/>
            <a:ea typeface="HGS明朝B" pitchFamily="18" charset="-128"/>
          </a:endParaRPr>
        </a:p>
      </dgm:t>
    </dgm:pt>
    <dgm:pt modelId="{91575792-17DC-46D9-804E-B1A060146BB3}" type="parTrans" cxnId="{19E110EA-BD2E-44D4-87AD-F17AF600443E}">
      <dgm:prSet/>
      <dgm:spPr/>
      <dgm:t>
        <a:bodyPr/>
        <a:lstStyle/>
        <a:p>
          <a:endParaRPr kumimoji="1" lang="ja-JP" altLang="en-US"/>
        </a:p>
      </dgm:t>
    </dgm:pt>
    <dgm:pt modelId="{ED4CD6C3-2BC7-4DEA-9FDB-88FE51D9FA8F}" type="sibTrans" cxnId="{19E110EA-BD2E-44D4-87AD-F17AF600443E}">
      <dgm:prSet/>
      <dgm:spPr/>
      <dgm:t>
        <a:bodyPr/>
        <a:lstStyle/>
        <a:p>
          <a:endParaRPr kumimoji="1" lang="ja-JP" altLang="en-US"/>
        </a:p>
      </dgm:t>
    </dgm:pt>
    <dgm:pt modelId="{066CE88A-5956-4BE3-A94E-DA220E8F6B19}">
      <dgm:prSet phldrT="[テキスト]" custT="1"/>
      <dgm:spPr>
        <a:solidFill>
          <a:srgbClr val="FFCCFF"/>
        </a:solidFill>
      </dgm:spPr>
      <dgm:t>
        <a:bodyPr/>
        <a:lstStyle/>
        <a:p>
          <a:r>
            <a:rPr kumimoji="1" lang="ja-JP" altLang="en-US" sz="3200" b="1" dirty="0" smtClean="0">
              <a:latin typeface="HGS明朝E" pitchFamily="18" charset="-128"/>
              <a:ea typeface="HGS明朝E" pitchFamily="18" charset="-128"/>
            </a:rPr>
            <a:t>防災行動</a:t>
          </a:r>
          <a:endParaRPr kumimoji="1" lang="ja-JP" altLang="en-US" sz="3200" b="1" dirty="0">
            <a:latin typeface="HGS明朝E" pitchFamily="18" charset="-128"/>
            <a:ea typeface="HGS明朝E" pitchFamily="18" charset="-128"/>
          </a:endParaRPr>
        </a:p>
      </dgm:t>
    </dgm:pt>
    <dgm:pt modelId="{C931BAEF-2766-4552-9B15-8BBD9F8EA223}" type="parTrans" cxnId="{6E06AF1F-AC5D-409B-85E0-1F560E53AA9D}">
      <dgm:prSet/>
      <dgm:spPr/>
      <dgm:t>
        <a:bodyPr/>
        <a:lstStyle/>
        <a:p>
          <a:endParaRPr kumimoji="1" lang="ja-JP" altLang="en-US"/>
        </a:p>
      </dgm:t>
    </dgm:pt>
    <dgm:pt modelId="{38787E28-15A0-482B-9240-BD2394CBA655}" type="sibTrans" cxnId="{6E06AF1F-AC5D-409B-85E0-1F560E53AA9D}">
      <dgm:prSet/>
      <dgm:spPr/>
      <dgm:t>
        <a:bodyPr/>
        <a:lstStyle/>
        <a:p>
          <a:endParaRPr kumimoji="1" lang="ja-JP" altLang="en-US"/>
        </a:p>
      </dgm:t>
    </dgm:pt>
    <dgm:pt modelId="{35BF72A9-C0D1-4A5A-8CD2-DBB727B4735A}">
      <dgm:prSet phldrT="[テキスト]" custT="1"/>
      <dgm:spPr>
        <a:solidFill>
          <a:srgbClr val="99CCFF"/>
        </a:solidFill>
      </dgm:spPr>
      <dgm:t>
        <a:bodyPr/>
        <a:lstStyle/>
        <a:p>
          <a:r>
            <a:rPr kumimoji="1" lang="ja-JP" altLang="en-US" sz="3200" b="1" dirty="0" smtClean="0">
              <a:latin typeface="HGS明朝E" pitchFamily="18" charset="-128"/>
              <a:ea typeface="HGS明朝E" pitchFamily="18" charset="-128"/>
            </a:rPr>
            <a:t>防災意識</a:t>
          </a:r>
          <a:endParaRPr kumimoji="1" lang="ja-JP" altLang="en-US" sz="3200" b="1" dirty="0">
            <a:latin typeface="HGS明朝E" pitchFamily="18" charset="-128"/>
            <a:ea typeface="HGS明朝E" pitchFamily="18" charset="-128"/>
          </a:endParaRPr>
        </a:p>
      </dgm:t>
    </dgm:pt>
    <dgm:pt modelId="{2D8E2B07-7925-402F-AA33-01E55B65F0F1}" type="parTrans" cxnId="{3716A757-FB02-4BCA-BE67-129662809465}">
      <dgm:prSet/>
      <dgm:spPr/>
      <dgm:t>
        <a:bodyPr/>
        <a:lstStyle/>
        <a:p>
          <a:endParaRPr kumimoji="1" lang="ja-JP" altLang="en-US"/>
        </a:p>
      </dgm:t>
    </dgm:pt>
    <dgm:pt modelId="{473774E9-B217-4241-B8B4-2D50D97E8D40}" type="sibTrans" cxnId="{3716A757-FB02-4BCA-BE67-129662809465}">
      <dgm:prSet/>
      <dgm:spPr/>
      <dgm:t>
        <a:bodyPr/>
        <a:lstStyle/>
        <a:p>
          <a:endParaRPr kumimoji="1" lang="ja-JP" altLang="en-US"/>
        </a:p>
      </dgm:t>
    </dgm:pt>
    <dgm:pt modelId="{C767FBE7-95CC-4E60-9C4F-49ECD6EBD0BB}">
      <dgm:prSet phldrT="[テキスト]" custT="1"/>
      <dgm:spPr>
        <a:solidFill>
          <a:srgbClr val="0070C0"/>
        </a:solidFill>
        <a:scene3d>
          <a:camera prst="orthographicFront">
            <a:rot lat="0" lon="0" rev="0"/>
          </a:camera>
          <a:lightRig rig="contrasting" dir="t">
            <a:rot lat="0" lon="0" rev="1200000"/>
          </a:lightRig>
        </a:scene3d>
        <a:sp3d contourW="19050" prstMaterial="metal">
          <a:bevelT w="57150" h="50800"/>
          <a:bevelB w="165100" h="254000"/>
        </a:sp3d>
      </dgm:spPr>
      <dgm:t>
        <a:bodyPr/>
        <a:lstStyle/>
        <a:p>
          <a:r>
            <a:rPr kumimoji="1" lang="ja-JP" altLang="en-US" sz="2800" b="1" dirty="0" smtClean="0">
              <a:latin typeface="HGS明朝B" pitchFamily="18" charset="-128"/>
              <a:ea typeface="HGS明朝B" pitchFamily="18" charset="-128"/>
            </a:rPr>
            <a:t>危機感</a:t>
          </a:r>
          <a:endParaRPr kumimoji="1" lang="ja-JP" altLang="en-US" sz="2800" b="1" dirty="0">
            <a:latin typeface="HGS明朝B" pitchFamily="18" charset="-128"/>
            <a:ea typeface="HGS明朝B" pitchFamily="18" charset="-128"/>
          </a:endParaRPr>
        </a:p>
      </dgm:t>
    </dgm:pt>
    <dgm:pt modelId="{53F5C115-2653-4E2F-B125-A4AAB4BDF93D}" type="parTrans" cxnId="{2D8816CC-4211-4D00-99EE-4B2A2F4E902A}">
      <dgm:prSet/>
      <dgm:spPr/>
      <dgm:t>
        <a:bodyPr/>
        <a:lstStyle/>
        <a:p>
          <a:endParaRPr kumimoji="1" lang="ja-JP" altLang="en-US"/>
        </a:p>
      </dgm:t>
    </dgm:pt>
    <dgm:pt modelId="{EDD21A03-A199-4F47-B98E-505F5F78C318}" type="sibTrans" cxnId="{2D8816CC-4211-4D00-99EE-4B2A2F4E902A}">
      <dgm:prSet/>
      <dgm:spPr/>
      <dgm:t>
        <a:bodyPr/>
        <a:lstStyle/>
        <a:p>
          <a:endParaRPr kumimoji="1" lang="ja-JP" altLang="en-US"/>
        </a:p>
      </dgm:t>
    </dgm:pt>
    <dgm:pt modelId="{DC12DDFD-1BF7-4BEA-8191-D4F968FCAB9B}">
      <dgm:prSet custT="1"/>
      <dgm:spPr>
        <a:solidFill>
          <a:srgbClr val="0070C0"/>
        </a:solidFill>
        <a:scene3d>
          <a:camera prst="orthographicFront">
            <a:rot lat="0" lon="0" rev="0"/>
          </a:camera>
          <a:lightRig rig="contrasting" dir="t">
            <a:rot lat="0" lon="0" rev="1200000"/>
          </a:lightRig>
        </a:scene3d>
        <a:sp3d contourW="19050" prstMaterial="metal">
          <a:bevelT w="57150" h="50800"/>
          <a:bevelB w="165100" h="254000"/>
        </a:sp3d>
      </dgm:spPr>
      <dgm:t>
        <a:bodyPr/>
        <a:lstStyle/>
        <a:p>
          <a:r>
            <a:rPr kumimoji="1" lang="ja-JP" altLang="en-US" sz="2800" b="1" dirty="0" smtClean="0">
              <a:latin typeface="HGS明朝B" pitchFamily="18" charset="-128"/>
              <a:ea typeface="HGS明朝B" pitchFamily="18" charset="-128"/>
            </a:rPr>
            <a:t>ボランティア</a:t>
          </a:r>
          <a:endParaRPr kumimoji="1" lang="ja-JP" altLang="en-US" sz="2800" b="1" dirty="0">
            <a:latin typeface="HGS明朝B" pitchFamily="18" charset="-128"/>
            <a:ea typeface="HGS明朝B" pitchFamily="18" charset="-128"/>
          </a:endParaRPr>
        </a:p>
      </dgm:t>
    </dgm:pt>
    <dgm:pt modelId="{57DFCF82-0CDE-4198-BEE2-1F76A20924C6}" type="parTrans" cxnId="{295F6308-468F-440E-BA5C-55DF40EA38BF}">
      <dgm:prSet/>
      <dgm:spPr/>
      <dgm:t>
        <a:bodyPr/>
        <a:lstStyle/>
        <a:p>
          <a:endParaRPr kumimoji="1" lang="ja-JP" altLang="en-US"/>
        </a:p>
      </dgm:t>
    </dgm:pt>
    <dgm:pt modelId="{39562544-B534-42F3-AA1F-9A8C66C08F6C}" type="sibTrans" cxnId="{295F6308-468F-440E-BA5C-55DF40EA38BF}">
      <dgm:prSet/>
      <dgm:spPr/>
      <dgm:t>
        <a:bodyPr/>
        <a:lstStyle/>
        <a:p>
          <a:endParaRPr kumimoji="1" lang="ja-JP" altLang="en-US"/>
        </a:p>
      </dgm:t>
    </dgm:pt>
    <dgm:pt modelId="{5F596A16-8BCB-4929-AAC6-ACA07218AC34}">
      <dgm:prSet custT="1"/>
      <dgm:spPr>
        <a:solidFill>
          <a:srgbClr val="CCFF66"/>
        </a:solidFill>
      </dgm:spPr>
      <dgm:t>
        <a:bodyPr/>
        <a:lstStyle/>
        <a:p>
          <a:r>
            <a:rPr kumimoji="1" lang="ja-JP" altLang="en-US" sz="4000" dirty="0" smtClean="0">
              <a:latin typeface="HGS明朝E" pitchFamily="18" charset="-128"/>
              <a:ea typeface="HGS明朝E" pitchFamily="18" charset="-128"/>
            </a:rPr>
            <a:t>その他</a:t>
          </a:r>
          <a:endParaRPr kumimoji="1" lang="ja-JP" altLang="en-US" sz="4000" dirty="0">
            <a:latin typeface="HGS明朝E" pitchFamily="18" charset="-128"/>
            <a:ea typeface="HGS明朝E" pitchFamily="18" charset="-128"/>
          </a:endParaRPr>
        </a:p>
      </dgm:t>
    </dgm:pt>
    <dgm:pt modelId="{61020122-57EC-49C5-831D-9A2C0AC0DB71}" type="parTrans" cxnId="{495FC71A-8BE8-46D8-9B1E-BA46A42378DA}">
      <dgm:prSet/>
      <dgm:spPr/>
      <dgm:t>
        <a:bodyPr/>
        <a:lstStyle/>
        <a:p>
          <a:endParaRPr kumimoji="1" lang="ja-JP" altLang="en-US"/>
        </a:p>
      </dgm:t>
    </dgm:pt>
    <dgm:pt modelId="{69E26F03-9E4D-40D7-81F9-7D4CE66F321E}" type="sibTrans" cxnId="{495FC71A-8BE8-46D8-9B1E-BA46A42378DA}">
      <dgm:prSet/>
      <dgm:spPr/>
      <dgm:t>
        <a:bodyPr/>
        <a:lstStyle/>
        <a:p>
          <a:endParaRPr kumimoji="1" lang="ja-JP" altLang="en-US"/>
        </a:p>
      </dgm:t>
    </dgm:pt>
    <dgm:pt modelId="{E2107749-183F-42E4-886A-E947DA73A24C}">
      <dgm:prSet custT="1"/>
      <dgm:spPr>
        <a:solidFill>
          <a:srgbClr val="0070C0"/>
        </a:solidFill>
        <a:scene3d>
          <a:camera prst="orthographicFront">
            <a:rot lat="0" lon="0" rev="0"/>
          </a:camera>
          <a:lightRig rig="contrasting" dir="t">
            <a:rot lat="0" lon="0" rev="1200000"/>
          </a:lightRig>
        </a:scene3d>
        <a:sp3d contourW="19050" prstMaterial="metal">
          <a:bevelT w="57150" h="50800"/>
          <a:bevelB w="165100" h="254000"/>
        </a:sp3d>
      </dgm:spPr>
      <dgm:t>
        <a:bodyPr/>
        <a:lstStyle/>
        <a:p>
          <a:r>
            <a:rPr kumimoji="1" lang="ja-JP" altLang="en-US" sz="2800" b="1" dirty="0" smtClean="0">
              <a:latin typeface="HGS明朝B" pitchFamily="18" charset="-128"/>
              <a:ea typeface="HGS明朝B" pitchFamily="18" charset="-128"/>
            </a:rPr>
            <a:t>募金</a:t>
          </a:r>
          <a:endParaRPr kumimoji="1" lang="ja-JP" altLang="en-US" sz="2800" b="1" dirty="0">
            <a:latin typeface="HGS明朝B" pitchFamily="18" charset="-128"/>
            <a:ea typeface="HGS明朝B" pitchFamily="18" charset="-128"/>
          </a:endParaRPr>
        </a:p>
      </dgm:t>
    </dgm:pt>
    <dgm:pt modelId="{08B33AFE-86F2-4206-9B82-5331A355536D}" type="parTrans" cxnId="{54BC353C-2B00-4F70-9508-0EC780660692}">
      <dgm:prSet/>
      <dgm:spPr/>
      <dgm:t>
        <a:bodyPr/>
        <a:lstStyle/>
        <a:p>
          <a:endParaRPr kumimoji="1" lang="ja-JP" altLang="en-US"/>
        </a:p>
      </dgm:t>
    </dgm:pt>
    <dgm:pt modelId="{52F0CBE3-22B8-4A54-B5F4-974EAA269B16}" type="sibTrans" cxnId="{54BC353C-2B00-4F70-9508-0EC780660692}">
      <dgm:prSet/>
      <dgm:spPr/>
      <dgm:t>
        <a:bodyPr/>
        <a:lstStyle/>
        <a:p>
          <a:endParaRPr kumimoji="1" lang="ja-JP" altLang="en-US"/>
        </a:p>
      </dgm:t>
    </dgm:pt>
    <dgm:pt modelId="{2691A9C5-E742-43B2-AF68-7DCD72317D3F}">
      <dgm:prSet custT="1"/>
      <dgm:spPr>
        <a:solidFill>
          <a:srgbClr val="0070C0"/>
        </a:solidFill>
        <a:scene3d>
          <a:camera prst="orthographicFront">
            <a:rot lat="0" lon="0" rev="0"/>
          </a:camera>
          <a:lightRig rig="contrasting" dir="t">
            <a:rot lat="0" lon="0" rev="1200000"/>
          </a:lightRig>
        </a:scene3d>
        <a:sp3d contourW="19050" prstMaterial="metal">
          <a:bevelT w="57150" h="50800"/>
          <a:bevelB w="165100" h="254000"/>
        </a:sp3d>
      </dgm:spPr>
      <dgm:t>
        <a:bodyPr/>
        <a:lstStyle/>
        <a:p>
          <a:r>
            <a:rPr kumimoji="1" lang="ja-JP" altLang="en-US" sz="3200" b="1" dirty="0" smtClean="0">
              <a:latin typeface="HGS明朝B" pitchFamily="18" charset="-128"/>
              <a:ea typeface="HGS明朝B" pitchFamily="18" charset="-128"/>
            </a:rPr>
            <a:t>震度</a:t>
          </a:r>
          <a:endParaRPr kumimoji="1" lang="ja-JP" altLang="en-US" sz="3200" b="1" dirty="0">
            <a:latin typeface="HGS明朝B" pitchFamily="18" charset="-128"/>
            <a:ea typeface="HGS明朝B" pitchFamily="18" charset="-128"/>
          </a:endParaRPr>
        </a:p>
      </dgm:t>
    </dgm:pt>
    <dgm:pt modelId="{670A7239-EA2F-4095-8716-A09AEB1F1F6B}" type="parTrans" cxnId="{209E392F-24A9-4101-BA80-936CC2B739AF}">
      <dgm:prSet/>
      <dgm:spPr/>
      <dgm:t>
        <a:bodyPr/>
        <a:lstStyle/>
        <a:p>
          <a:endParaRPr kumimoji="1" lang="ja-JP" altLang="en-US"/>
        </a:p>
      </dgm:t>
    </dgm:pt>
    <dgm:pt modelId="{6D900310-4D2B-4800-AD71-AB4AD529A2C3}" type="sibTrans" cxnId="{209E392F-24A9-4101-BA80-936CC2B739AF}">
      <dgm:prSet/>
      <dgm:spPr/>
      <dgm:t>
        <a:bodyPr/>
        <a:lstStyle/>
        <a:p>
          <a:endParaRPr kumimoji="1" lang="ja-JP" altLang="en-US"/>
        </a:p>
      </dgm:t>
    </dgm:pt>
    <dgm:pt modelId="{43C4E72E-2555-4925-95C7-AC402EE4E9D0}">
      <dgm:prSet custT="1"/>
      <dgm:spPr>
        <a:solidFill>
          <a:srgbClr val="0070C0"/>
        </a:solidFill>
        <a:scene3d>
          <a:camera prst="orthographicFront">
            <a:rot lat="0" lon="0" rev="0"/>
          </a:camera>
          <a:lightRig rig="contrasting" dir="t">
            <a:rot lat="0" lon="0" rev="1200000"/>
          </a:lightRig>
        </a:scene3d>
        <a:sp3d contourW="19050" prstMaterial="metal">
          <a:bevelT w="57150" h="50800"/>
          <a:bevelB w="165100" h="254000"/>
        </a:sp3d>
      </dgm:spPr>
      <dgm:t>
        <a:bodyPr/>
        <a:lstStyle/>
        <a:p>
          <a:r>
            <a:rPr kumimoji="1" lang="ja-JP" altLang="en-US" sz="2400" b="1" dirty="0" smtClean="0">
              <a:latin typeface="HGS明朝B" pitchFamily="18" charset="-128"/>
              <a:ea typeface="HGS明朝B" pitchFamily="18" charset="-128"/>
            </a:rPr>
            <a:t>身の安全の確保</a:t>
          </a:r>
          <a:endParaRPr kumimoji="1" lang="ja-JP" altLang="en-US" sz="2400" b="1" dirty="0">
            <a:latin typeface="HGS明朝B" pitchFamily="18" charset="-128"/>
            <a:ea typeface="HGS明朝B" pitchFamily="18" charset="-128"/>
          </a:endParaRPr>
        </a:p>
      </dgm:t>
    </dgm:pt>
    <dgm:pt modelId="{E1E0830C-B6F2-4BD1-B63F-F9CED80699B8}" type="parTrans" cxnId="{2CA049F6-5874-4607-8B85-64B47D1929C8}">
      <dgm:prSet/>
      <dgm:spPr/>
      <dgm:t>
        <a:bodyPr/>
        <a:lstStyle/>
        <a:p>
          <a:endParaRPr kumimoji="1" lang="ja-JP" altLang="en-US"/>
        </a:p>
      </dgm:t>
    </dgm:pt>
    <dgm:pt modelId="{93C45F43-E841-47BC-832D-B1A1805B3B3A}" type="sibTrans" cxnId="{2CA049F6-5874-4607-8B85-64B47D1929C8}">
      <dgm:prSet/>
      <dgm:spPr/>
      <dgm:t>
        <a:bodyPr/>
        <a:lstStyle/>
        <a:p>
          <a:endParaRPr kumimoji="1" lang="ja-JP" altLang="en-US"/>
        </a:p>
      </dgm:t>
    </dgm:pt>
    <dgm:pt modelId="{1D4CA488-26F8-41D0-8772-4E853240FAC1}">
      <dgm:prSet/>
      <dgm:spPr>
        <a:solidFill>
          <a:srgbClr val="0070C0"/>
        </a:solidFill>
        <a:scene3d>
          <a:camera prst="orthographicFront">
            <a:rot lat="0" lon="0" rev="0"/>
          </a:camera>
          <a:lightRig rig="contrasting" dir="t">
            <a:rot lat="0" lon="0" rev="1200000"/>
          </a:lightRig>
        </a:scene3d>
        <a:sp3d contourW="19050" prstMaterial="metal">
          <a:bevelT w="57150" h="50800"/>
          <a:bevelB w="165100" h="254000"/>
        </a:sp3d>
      </dgm:spPr>
      <dgm:t>
        <a:bodyPr/>
        <a:lstStyle/>
        <a:p>
          <a:r>
            <a:rPr kumimoji="1" lang="ja-JP" altLang="en-US" b="1" dirty="0" smtClean="0">
              <a:latin typeface="HGS明朝B" pitchFamily="18" charset="-128"/>
              <a:ea typeface="HGS明朝B" pitchFamily="18" charset="-128"/>
            </a:rPr>
            <a:t>自治会</a:t>
          </a:r>
          <a:endParaRPr kumimoji="1" lang="ja-JP" altLang="en-US" b="1" dirty="0">
            <a:latin typeface="HGS明朝B" pitchFamily="18" charset="-128"/>
            <a:ea typeface="HGS明朝B" pitchFamily="18" charset="-128"/>
          </a:endParaRPr>
        </a:p>
      </dgm:t>
    </dgm:pt>
    <dgm:pt modelId="{0D77DA85-B05C-404C-A3BA-3A7986ADB640}" type="parTrans" cxnId="{6C748BED-ACF9-4ED9-BB15-74552532D178}">
      <dgm:prSet/>
      <dgm:spPr/>
      <dgm:t>
        <a:bodyPr/>
        <a:lstStyle/>
        <a:p>
          <a:endParaRPr kumimoji="1" lang="ja-JP" altLang="en-US"/>
        </a:p>
      </dgm:t>
    </dgm:pt>
    <dgm:pt modelId="{E0F06ACC-5C0C-41E4-B8D8-15CDEB71664C}" type="sibTrans" cxnId="{6C748BED-ACF9-4ED9-BB15-74552532D178}">
      <dgm:prSet/>
      <dgm:spPr/>
      <dgm:t>
        <a:bodyPr/>
        <a:lstStyle/>
        <a:p>
          <a:endParaRPr kumimoji="1" lang="ja-JP" altLang="en-US"/>
        </a:p>
      </dgm:t>
    </dgm:pt>
    <dgm:pt modelId="{B853F711-3C3D-4AB2-A26F-DF0D0B32E187}">
      <dgm:prSet custT="1"/>
      <dgm:spPr>
        <a:solidFill>
          <a:srgbClr val="0070C0"/>
        </a:solidFill>
        <a:scene3d>
          <a:camera prst="orthographicFront">
            <a:rot lat="0" lon="0" rev="0"/>
          </a:camera>
          <a:lightRig rig="contrasting" dir="t">
            <a:rot lat="0" lon="0" rev="1200000"/>
          </a:lightRig>
        </a:scene3d>
        <a:sp3d contourW="19050" prstMaterial="metal">
          <a:bevelT w="57150" h="50800"/>
          <a:bevelB w="165100" h="254000"/>
        </a:sp3d>
      </dgm:spPr>
      <dgm:t>
        <a:bodyPr/>
        <a:lstStyle/>
        <a:p>
          <a:r>
            <a:rPr kumimoji="1" lang="ja-JP" altLang="en-US" sz="2800" b="1" dirty="0" smtClean="0">
              <a:latin typeface="HGS明朝B" pitchFamily="18" charset="-128"/>
              <a:ea typeface="HGS明朝B" pitchFamily="18" charset="-128"/>
            </a:rPr>
            <a:t>被害　程度</a:t>
          </a:r>
          <a:endParaRPr kumimoji="1" lang="ja-JP" altLang="en-US" sz="2800" b="1" dirty="0">
            <a:latin typeface="HGS明朝B" pitchFamily="18" charset="-128"/>
            <a:ea typeface="HGS明朝B" pitchFamily="18" charset="-128"/>
          </a:endParaRPr>
        </a:p>
      </dgm:t>
    </dgm:pt>
    <dgm:pt modelId="{9593900E-C8E4-4AA7-B2B4-55BDACC672B5}" type="parTrans" cxnId="{674178C6-4265-4367-B98A-399905CFEF9D}">
      <dgm:prSet/>
      <dgm:spPr/>
      <dgm:t>
        <a:bodyPr/>
        <a:lstStyle/>
        <a:p>
          <a:endParaRPr kumimoji="1" lang="ja-JP" altLang="en-US"/>
        </a:p>
      </dgm:t>
    </dgm:pt>
    <dgm:pt modelId="{09889B8A-B143-4E06-BDDC-EC0061BF238F}" type="sibTrans" cxnId="{674178C6-4265-4367-B98A-399905CFEF9D}">
      <dgm:prSet/>
      <dgm:spPr/>
      <dgm:t>
        <a:bodyPr/>
        <a:lstStyle/>
        <a:p>
          <a:endParaRPr kumimoji="1" lang="ja-JP" altLang="en-US"/>
        </a:p>
      </dgm:t>
    </dgm:pt>
    <dgm:pt modelId="{82B4B188-1271-48EF-888C-5BC276B1FC2D}" type="pres">
      <dgm:prSet presAssocID="{0C18B237-9C4F-4750-A50C-4C7ABD329C5D}" presName="theList" presStyleCnt="0">
        <dgm:presLayoutVars>
          <dgm:dir/>
          <dgm:animLvl val="lvl"/>
          <dgm:resizeHandles val="exact"/>
        </dgm:presLayoutVars>
      </dgm:prSet>
      <dgm:spPr/>
      <dgm:t>
        <a:bodyPr/>
        <a:lstStyle/>
        <a:p>
          <a:endParaRPr kumimoji="1" lang="ja-JP" altLang="en-US"/>
        </a:p>
      </dgm:t>
    </dgm:pt>
    <dgm:pt modelId="{71000D4D-3A3F-4ED6-A9AB-27BDA5CE98E1}" type="pres">
      <dgm:prSet presAssocID="{57898F3F-64A2-4EC1-9588-973619623150}" presName="compNode" presStyleCnt="0"/>
      <dgm:spPr/>
      <dgm:t>
        <a:bodyPr/>
        <a:lstStyle/>
        <a:p>
          <a:endParaRPr kumimoji="1" lang="ja-JP" altLang="en-US"/>
        </a:p>
      </dgm:t>
    </dgm:pt>
    <dgm:pt modelId="{CB14B0DE-A5F7-46D4-907C-0AF7762CB192}" type="pres">
      <dgm:prSet presAssocID="{57898F3F-64A2-4EC1-9588-973619623150}" presName="aNode" presStyleLbl="bgShp" presStyleIdx="0" presStyleCnt="4" custLinFactNeighborX="-162" custLinFactNeighborY="-1643"/>
      <dgm:spPr/>
      <dgm:t>
        <a:bodyPr/>
        <a:lstStyle/>
        <a:p>
          <a:endParaRPr kumimoji="1" lang="ja-JP" altLang="en-US"/>
        </a:p>
      </dgm:t>
    </dgm:pt>
    <dgm:pt modelId="{E9C943E1-89DB-48CD-94AE-7BDEC79CAA74}" type="pres">
      <dgm:prSet presAssocID="{57898F3F-64A2-4EC1-9588-973619623150}" presName="textNode" presStyleLbl="bgShp" presStyleIdx="0" presStyleCnt="4"/>
      <dgm:spPr/>
      <dgm:t>
        <a:bodyPr/>
        <a:lstStyle/>
        <a:p>
          <a:endParaRPr kumimoji="1" lang="ja-JP" altLang="en-US"/>
        </a:p>
      </dgm:t>
    </dgm:pt>
    <dgm:pt modelId="{9926D103-2A6D-4349-8701-C672ED07F77C}" type="pres">
      <dgm:prSet presAssocID="{57898F3F-64A2-4EC1-9588-973619623150}" presName="compChildNode" presStyleCnt="0"/>
      <dgm:spPr/>
      <dgm:t>
        <a:bodyPr/>
        <a:lstStyle/>
        <a:p>
          <a:endParaRPr kumimoji="1" lang="ja-JP" altLang="en-US"/>
        </a:p>
      </dgm:t>
    </dgm:pt>
    <dgm:pt modelId="{312B18F2-82E5-4B1A-A6CD-FA7BAE5499A2}" type="pres">
      <dgm:prSet presAssocID="{57898F3F-64A2-4EC1-9588-973619623150}" presName="theInnerList" presStyleCnt="0"/>
      <dgm:spPr/>
      <dgm:t>
        <a:bodyPr/>
        <a:lstStyle/>
        <a:p>
          <a:endParaRPr kumimoji="1" lang="ja-JP" altLang="en-US"/>
        </a:p>
      </dgm:t>
    </dgm:pt>
    <dgm:pt modelId="{ED5C6353-5F67-4ED6-919F-5C26C865B157}" type="pres">
      <dgm:prSet presAssocID="{2691A9C5-E742-43B2-AF68-7DCD72317D3F}" presName="childNode" presStyleLbl="node1" presStyleIdx="0" presStyleCnt="9" custLinFactY="-4638" custLinFactNeighborX="1038" custLinFactNeighborY="-100000">
        <dgm:presLayoutVars>
          <dgm:bulletEnabled val="1"/>
        </dgm:presLayoutVars>
      </dgm:prSet>
      <dgm:spPr/>
      <dgm:t>
        <a:bodyPr/>
        <a:lstStyle/>
        <a:p>
          <a:endParaRPr kumimoji="1" lang="ja-JP" altLang="en-US"/>
        </a:p>
      </dgm:t>
    </dgm:pt>
    <dgm:pt modelId="{80BB3300-AAEC-4C70-ACC3-F62EEA038A48}" type="pres">
      <dgm:prSet presAssocID="{2691A9C5-E742-43B2-AF68-7DCD72317D3F}" presName="aSpace2" presStyleCnt="0"/>
      <dgm:spPr/>
      <dgm:t>
        <a:bodyPr/>
        <a:lstStyle/>
        <a:p>
          <a:endParaRPr kumimoji="1" lang="ja-JP" altLang="en-US"/>
        </a:p>
      </dgm:t>
    </dgm:pt>
    <dgm:pt modelId="{31DBAEBB-964C-4AC8-B2A9-D3EB20E3018A}" type="pres">
      <dgm:prSet presAssocID="{4FB0CEE0-D597-47F9-A793-F0DC96ED246F}" presName="childNode" presStyleLbl="node1" presStyleIdx="1" presStyleCnt="9" custScaleX="102495" custLinFactNeighborY="-74778">
        <dgm:presLayoutVars>
          <dgm:bulletEnabled val="1"/>
        </dgm:presLayoutVars>
      </dgm:prSet>
      <dgm:spPr/>
      <dgm:t>
        <a:bodyPr/>
        <a:lstStyle/>
        <a:p>
          <a:endParaRPr kumimoji="1" lang="ja-JP" altLang="en-US"/>
        </a:p>
      </dgm:t>
    </dgm:pt>
    <dgm:pt modelId="{FA49FB80-28A8-41DB-9751-9C3A093C20CE}" type="pres">
      <dgm:prSet presAssocID="{4FB0CEE0-D597-47F9-A793-F0DC96ED246F}" presName="aSpace2" presStyleCnt="0"/>
      <dgm:spPr/>
      <dgm:t>
        <a:bodyPr/>
        <a:lstStyle/>
        <a:p>
          <a:endParaRPr kumimoji="1" lang="ja-JP" altLang="en-US"/>
        </a:p>
      </dgm:t>
    </dgm:pt>
    <dgm:pt modelId="{8CBC83D0-6C57-4B38-AB62-E490A9C742E7}" type="pres">
      <dgm:prSet presAssocID="{F5AF53F7-7223-4611-B043-4DA63E3E8DC8}" presName="childNode" presStyleLbl="node1" presStyleIdx="2" presStyleCnt="9" custLinFactNeighborX="-117" custLinFactNeighborY="-12194">
        <dgm:presLayoutVars>
          <dgm:bulletEnabled val="1"/>
        </dgm:presLayoutVars>
      </dgm:prSet>
      <dgm:spPr/>
      <dgm:t>
        <a:bodyPr/>
        <a:lstStyle/>
        <a:p>
          <a:endParaRPr kumimoji="1" lang="ja-JP" altLang="en-US"/>
        </a:p>
      </dgm:t>
    </dgm:pt>
    <dgm:pt modelId="{A6D9385D-754E-4C5E-95B3-DE85EA32E311}" type="pres">
      <dgm:prSet presAssocID="{57898F3F-64A2-4EC1-9588-973619623150}" presName="aSpace" presStyleCnt="0"/>
      <dgm:spPr/>
      <dgm:t>
        <a:bodyPr/>
        <a:lstStyle/>
        <a:p>
          <a:endParaRPr kumimoji="1" lang="ja-JP" altLang="en-US"/>
        </a:p>
      </dgm:t>
    </dgm:pt>
    <dgm:pt modelId="{FBEE4B91-28D2-4ED3-8EB1-2CFC033028A0}" type="pres">
      <dgm:prSet presAssocID="{066CE88A-5956-4BE3-A94E-DA220E8F6B19}" presName="compNode" presStyleCnt="0"/>
      <dgm:spPr/>
      <dgm:t>
        <a:bodyPr/>
        <a:lstStyle/>
        <a:p>
          <a:endParaRPr kumimoji="1" lang="ja-JP" altLang="en-US"/>
        </a:p>
      </dgm:t>
    </dgm:pt>
    <dgm:pt modelId="{48C23625-2352-4108-BA83-CEC94F815CF1}" type="pres">
      <dgm:prSet presAssocID="{066CE88A-5956-4BE3-A94E-DA220E8F6B19}" presName="aNode" presStyleLbl="bgShp" presStyleIdx="1" presStyleCnt="4" custLinFactX="7727" custLinFactNeighborX="100000" custLinFactNeighborY="417"/>
      <dgm:spPr/>
      <dgm:t>
        <a:bodyPr/>
        <a:lstStyle/>
        <a:p>
          <a:endParaRPr kumimoji="1" lang="ja-JP" altLang="en-US"/>
        </a:p>
      </dgm:t>
    </dgm:pt>
    <dgm:pt modelId="{183F884C-6C11-4250-AAB8-A9360860174D}" type="pres">
      <dgm:prSet presAssocID="{066CE88A-5956-4BE3-A94E-DA220E8F6B19}" presName="textNode" presStyleLbl="bgShp" presStyleIdx="1" presStyleCnt="4"/>
      <dgm:spPr/>
      <dgm:t>
        <a:bodyPr/>
        <a:lstStyle/>
        <a:p>
          <a:endParaRPr kumimoji="1" lang="ja-JP" altLang="en-US"/>
        </a:p>
      </dgm:t>
    </dgm:pt>
    <dgm:pt modelId="{65CF0B91-3096-4EC5-823C-53BB4F129D5A}" type="pres">
      <dgm:prSet presAssocID="{066CE88A-5956-4BE3-A94E-DA220E8F6B19}" presName="compChildNode" presStyleCnt="0"/>
      <dgm:spPr/>
      <dgm:t>
        <a:bodyPr/>
        <a:lstStyle/>
        <a:p>
          <a:endParaRPr kumimoji="1" lang="ja-JP" altLang="en-US"/>
        </a:p>
      </dgm:t>
    </dgm:pt>
    <dgm:pt modelId="{31F4BA67-BA41-48D3-9477-5F1191BC9AC7}" type="pres">
      <dgm:prSet presAssocID="{066CE88A-5956-4BE3-A94E-DA220E8F6B19}" presName="theInnerList" presStyleCnt="0"/>
      <dgm:spPr/>
      <dgm:t>
        <a:bodyPr/>
        <a:lstStyle/>
        <a:p>
          <a:endParaRPr kumimoji="1" lang="ja-JP" altLang="en-US"/>
        </a:p>
      </dgm:t>
    </dgm:pt>
    <dgm:pt modelId="{FC2307B7-DB3F-47DD-9CDA-92AA1FAA6D1A}" type="pres">
      <dgm:prSet presAssocID="{066CE88A-5956-4BE3-A94E-DA220E8F6B19}" presName="aSpace" presStyleCnt="0"/>
      <dgm:spPr/>
      <dgm:t>
        <a:bodyPr/>
        <a:lstStyle/>
        <a:p>
          <a:endParaRPr kumimoji="1" lang="ja-JP" altLang="en-US"/>
        </a:p>
      </dgm:t>
    </dgm:pt>
    <dgm:pt modelId="{4339B894-1C3D-446F-8209-AF8AC001C943}" type="pres">
      <dgm:prSet presAssocID="{35BF72A9-C0D1-4A5A-8CD2-DBB727B4735A}" presName="compNode" presStyleCnt="0"/>
      <dgm:spPr/>
      <dgm:t>
        <a:bodyPr/>
        <a:lstStyle/>
        <a:p>
          <a:endParaRPr kumimoji="1" lang="ja-JP" altLang="en-US"/>
        </a:p>
      </dgm:t>
    </dgm:pt>
    <dgm:pt modelId="{CDDC370A-4B1F-4AC5-A3E5-70038E65B2B3}" type="pres">
      <dgm:prSet presAssocID="{35BF72A9-C0D1-4A5A-8CD2-DBB727B4735A}" presName="aNode" presStyleLbl="bgShp" presStyleIdx="2" presStyleCnt="4" custLinFactX="-7223" custLinFactNeighborX="-100000" custLinFactNeighborY="417"/>
      <dgm:spPr/>
      <dgm:t>
        <a:bodyPr/>
        <a:lstStyle/>
        <a:p>
          <a:endParaRPr kumimoji="1" lang="ja-JP" altLang="en-US"/>
        </a:p>
      </dgm:t>
    </dgm:pt>
    <dgm:pt modelId="{AEB992FA-D860-42FD-9BD0-1F9A09E1F60F}" type="pres">
      <dgm:prSet presAssocID="{35BF72A9-C0D1-4A5A-8CD2-DBB727B4735A}" presName="textNode" presStyleLbl="bgShp" presStyleIdx="2" presStyleCnt="4"/>
      <dgm:spPr/>
      <dgm:t>
        <a:bodyPr/>
        <a:lstStyle/>
        <a:p>
          <a:endParaRPr kumimoji="1" lang="ja-JP" altLang="en-US"/>
        </a:p>
      </dgm:t>
    </dgm:pt>
    <dgm:pt modelId="{A25B7ECD-98E0-42FB-9B9B-C4666D5E2B02}" type="pres">
      <dgm:prSet presAssocID="{35BF72A9-C0D1-4A5A-8CD2-DBB727B4735A}" presName="compChildNode" presStyleCnt="0"/>
      <dgm:spPr/>
      <dgm:t>
        <a:bodyPr/>
        <a:lstStyle/>
        <a:p>
          <a:endParaRPr kumimoji="1" lang="ja-JP" altLang="en-US"/>
        </a:p>
      </dgm:t>
    </dgm:pt>
    <dgm:pt modelId="{993E5C3F-1646-42E6-AAAF-BE42E73C861C}" type="pres">
      <dgm:prSet presAssocID="{35BF72A9-C0D1-4A5A-8CD2-DBB727B4735A}" presName="theInnerList" presStyleCnt="0"/>
      <dgm:spPr/>
      <dgm:t>
        <a:bodyPr/>
        <a:lstStyle/>
        <a:p>
          <a:endParaRPr kumimoji="1" lang="ja-JP" altLang="en-US"/>
        </a:p>
      </dgm:t>
    </dgm:pt>
    <dgm:pt modelId="{15A47DE7-3268-4421-AAA1-3C8D995EB165}" type="pres">
      <dgm:prSet presAssocID="{C767FBE7-95CC-4E60-9C4F-49ECD6EBD0BB}" presName="childNode" presStyleLbl="node1" presStyleIdx="3" presStyleCnt="9" custScaleY="15460" custLinFactX="-32357" custLinFactY="20286" custLinFactNeighborX="-100000" custLinFactNeighborY="100000">
        <dgm:presLayoutVars>
          <dgm:bulletEnabled val="1"/>
        </dgm:presLayoutVars>
      </dgm:prSet>
      <dgm:spPr/>
      <dgm:t>
        <a:bodyPr/>
        <a:lstStyle/>
        <a:p>
          <a:endParaRPr kumimoji="1" lang="ja-JP" altLang="en-US"/>
        </a:p>
      </dgm:t>
    </dgm:pt>
    <dgm:pt modelId="{00A45CF8-898A-4C7F-8477-F6132CC9618A}" type="pres">
      <dgm:prSet presAssocID="{C767FBE7-95CC-4E60-9C4F-49ECD6EBD0BB}" presName="aSpace2" presStyleCnt="0"/>
      <dgm:spPr/>
      <dgm:t>
        <a:bodyPr/>
        <a:lstStyle/>
        <a:p>
          <a:endParaRPr kumimoji="1" lang="ja-JP" altLang="en-US"/>
        </a:p>
      </dgm:t>
    </dgm:pt>
    <dgm:pt modelId="{B076C237-886D-4F14-A260-4FA210D1AF2A}" type="pres">
      <dgm:prSet presAssocID="{43C4E72E-2555-4925-95C7-AC402EE4E9D0}" presName="childNode" presStyleLbl="node1" presStyleIdx="4" presStyleCnt="9" custScaleY="22835" custLinFactX="-34214" custLinFactY="8097" custLinFactNeighborX="-100000" custLinFactNeighborY="100000">
        <dgm:presLayoutVars>
          <dgm:bulletEnabled val="1"/>
        </dgm:presLayoutVars>
      </dgm:prSet>
      <dgm:spPr/>
      <dgm:t>
        <a:bodyPr/>
        <a:lstStyle/>
        <a:p>
          <a:endParaRPr kumimoji="1" lang="ja-JP" altLang="en-US"/>
        </a:p>
      </dgm:t>
    </dgm:pt>
    <dgm:pt modelId="{03F3C6EB-89D3-4629-8756-3B8E05CA2DC2}" type="pres">
      <dgm:prSet presAssocID="{35BF72A9-C0D1-4A5A-8CD2-DBB727B4735A}" presName="aSpace" presStyleCnt="0"/>
      <dgm:spPr/>
      <dgm:t>
        <a:bodyPr/>
        <a:lstStyle/>
        <a:p>
          <a:endParaRPr kumimoji="1" lang="ja-JP" altLang="en-US"/>
        </a:p>
      </dgm:t>
    </dgm:pt>
    <dgm:pt modelId="{346FE2FC-E6E0-4E9D-AD59-11E105DAE7E5}" type="pres">
      <dgm:prSet presAssocID="{5F596A16-8BCB-4929-AAC6-ACA07218AC34}" presName="compNode" presStyleCnt="0"/>
      <dgm:spPr/>
      <dgm:t>
        <a:bodyPr/>
        <a:lstStyle/>
        <a:p>
          <a:endParaRPr kumimoji="1" lang="ja-JP" altLang="en-US"/>
        </a:p>
      </dgm:t>
    </dgm:pt>
    <dgm:pt modelId="{0B440722-5999-4B4B-AF85-E77DBB111A5B}" type="pres">
      <dgm:prSet presAssocID="{5F596A16-8BCB-4929-AAC6-ACA07218AC34}" presName="aNode" presStyleLbl="bgShp" presStyleIdx="3" presStyleCnt="4" custLinFactNeighborX="-2854" custLinFactNeighborY="1884"/>
      <dgm:spPr/>
      <dgm:t>
        <a:bodyPr/>
        <a:lstStyle/>
        <a:p>
          <a:endParaRPr kumimoji="1" lang="ja-JP" altLang="en-US"/>
        </a:p>
      </dgm:t>
    </dgm:pt>
    <dgm:pt modelId="{D4E60070-6B3A-4BFA-8E8D-EB69632FD736}" type="pres">
      <dgm:prSet presAssocID="{5F596A16-8BCB-4929-AAC6-ACA07218AC34}" presName="textNode" presStyleLbl="bgShp" presStyleIdx="3" presStyleCnt="4"/>
      <dgm:spPr/>
      <dgm:t>
        <a:bodyPr/>
        <a:lstStyle/>
        <a:p>
          <a:endParaRPr kumimoji="1" lang="ja-JP" altLang="en-US"/>
        </a:p>
      </dgm:t>
    </dgm:pt>
    <dgm:pt modelId="{772D4EFF-C57F-486F-B4CD-B3226C4CEBB7}" type="pres">
      <dgm:prSet presAssocID="{5F596A16-8BCB-4929-AAC6-ACA07218AC34}" presName="compChildNode" presStyleCnt="0"/>
      <dgm:spPr/>
      <dgm:t>
        <a:bodyPr/>
        <a:lstStyle/>
        <a:p>
          <a:endParaRPr kumimoji="1" lang="ja-JP" altLang="en-US"/>
        </a:p>
      </dgm:t>
    </dgm:pt>
    <dgm:pt modelId="{43672E4B-CD6E-4F49-BF14-53D22EEDBC4C}" type="pres">
      <dgm:prSet presAssocID="{5F596A16-8BCB-4929-AAC6-ACA07218AC34}" presName="theInnerList" presStyleCnt="0"/>
      <dgm:spPr/>
      <dgm:t>
        <a:bodyPr/>
        <a:lstStyle/>
        <a:p>
          <a:endParaRPr kumimoji="1" lang="ja-JP" altLang="en-US"/>
        </a:p>
      </dgm:t>
    </dgm:pt>
    <dgm:pt modelId="{98C18A8A-7924-40E0-968C-E9A364B47C05}" type="pres">
      <dgm:prSet presAssocID="{DC12DDFD-1BF7-4BEA-8191-D4F968FCAB9B}" presName="childNode" presStyleLbl="node1" presStyleIdx="5" presStyleCnt="9" custScaleX="104933" custScaleY="210464" custLinFactY="-27228" custLinFactNeighborX="1219" custLinFactNeighborY="-100000">
        <dgm:presLayoutVars>
          <dgm:bulletEnabled val="1"/>
        </dgm:presLayoutVars>
      </dgm:prSet>
      <dgm:spPr/>
      <dgm:t>
        <a:bodyPr/>
        <a:lstStyle/>
        <a:p>
          <a:endParaRPr kumimoji="1" lang="ja-JP" altLang="en-US"/>
        </a:p>
      </dgm:t>
    </dgm:pt>
    <dgm:pt modelId="{BD0B0AA4-310C-4670-B879-9411AF9779EB}" type="pres">
      <dgm:prSet presAssocID="{DC12DDFD-1BF7-4BEA-8191-D4F968FCAB9B}" presName="aSpace2" presStyleCnt="0"/>
      <dgm:spPr/>
      <dgm:t>
        <a:bodyPr/>
        <a:lstStyle/>
        <a:p>
          <a:endParaRPr kumimoji="1" lang="ja-JP" altLang="en-US"/>
        </a:p>
      </dgm:t>
    </dgm:pt>
    <dgm:pt modelId="{9091FBD6-338A-437D-8DE7-5CCAA36D655B}" type="pres">
      <dgm:prSet presAssocID="{E2107749-183F-42E4-886A-E947DA73A24C}" presName="childNode" presStyleLbl="node1" presStyleIdx="6" presStyleCnt="9" custScaleX="97925" custScaleY="176231" custLinFactY="-17540" custLinFactNeighborX="2270" custLinFactNeighborY="-100000">
        <dgm:presLayoutVars>
          <dgm:bulletEnabled val="1"/>
        </dgm:presLayoutVars>
      </dgm:prSet>
      <dgm:spPr/>
      <dgm:t>
        <a:bodyPr/>
        <a:lstStyle/>
        <a:p>
          <a:endParaRPr kumimoji="1" lang="ja-JP" altLang="en-US"/>
        </a:p>
      </dgm:t>
    </dgm:pt>
    <dgm:pt modelId="{9E0948F0-3A3F-4D18-9BC7-4C52FB3B48D7}" type="pres">
      <dgm:prSet presAssocID="{E2107749-183F-42E4-886A-E947DA73A24C}" presName="aSpace2" presStyleCnt="0"/>
      <dgm:spPr/>
      <dgm:t>
        <a:bodyPr/>
        <a:lstStyle/>
        <a:p>
          <a:endParaRPr kumimoji="1" lang="ja-JP" altLang="en-US"/>
        </a:p>
      </dgm:t>
    </dgm:pt>
    <dgm:pt modelId="{6D20C424-F277-4E9C-AECB-BCF72088C2C1}" type="pres">
      <dgm:prSet presAssocID="{1D4CA488-26F8-41D0-8772-4E853240FAC1}" presName="childNode" presStyleLbl="node1" presStyleIdx="7" presStyleCnt="9" custScaleX="100419" custScaleY="119973" custLinFactY="-1551" custLinFactNeighborX="3517" custLinFactNeighborY="-100000">
        <dgm:presLayoutVars>
          <dgm:bulletEnabled val="1"/>
        </dgm:presLayoutVars>
      </dgm:prSet>
      <dgm:spPr/>
      <dgm:t>
        <a:bodyPr/>
        <a:lstStyle/>
        <a:p>
          <a:endParaRPr kumimoji="1" lang="ja-JP" altLang="en-US"/>
        </a:p>
      </dgm:t>
    </dgm:pt>
    <dgm:pt modelId="{4546A64C-3FAC-42E0-A7C0-52C833135B96}" type="pres">
      <dgm:prSet presAssocID="{1D4CA488-26F8-41D0-8772-4E853240FAC1}" presName="aSpace2" presStyleCnt="0"/>
      <dgm:spPr/>
      <dgm:t>
        <a:bodyPr/>
        <a:lstStyle/>
        <a:p>
          <a:endParaRPr kumimoji="1" lang="ja-JP" altLang="en-US"/>
        </a:p>
      </dgm:t>
    </dgm:pt>
    <dgm:pt modelId="{D64835B2-09D8-46D7-A13C-BC31B2594F4A}" type="pres">
      <dgm:prSet presAssocID="{B853F711-3C3D-4AB2-A26F-DF0D0B32E187}" presName="childNode" presStyleLbl="node1" presStyleIdx="8" presStyleCnt="9" custScaleY="175826" custLinFactNeighborX="3307" custLinFactNeighborY="-41661">
        <dgm:presLayoutVars>
          <dgm:bulletEnabled val="1"/>
        </dgm:presLayoutVars>
      </dgm:prSet>
      <dgm:spPr/>
      <dgm:t>
        <a:bodyPr/>
        <a:lstStyle/>
        <a:p>
          <a:endParaRPr kumimoji="1" lang="ja-JP" altLang="en-US"/>
        </a:p>
      </dgm:t>
    </dgm:pt>
  </dgm:ptLst>
  <dgm:cxnLst>
    <dgm:cxn modelId="{A8BB5F6F-BEC4-4F31-A75A-4115225C17C1}" type="presOf" srcId="{5F596A16-8BCB-4929-AAC6-ACA07218AC34}" destId="{0B440722-5999-4B4B-AF85-E77DBB111A5B}" srcOrd="0" destOrd="0" presId="urn:microsoft.com/office/officeart/2005/8/layout/lProcess2"/>
    <dgm:cxn modelId="{2CA049F6-5874-4607-8B85-64B47D1929C8}" srcId="{35BF72A9-C0D1-4A5A-8CD2-DBB727B4735A}" destId="{43C4E72E-2555-4925-95C7-AC402EE4E9D0}" srcOrd="1" destOrd="0" parTransId="{E1E0830C-B6F2-4BD1-B63F-F9CED80699B8}" sibTransId="{93C45F43-E841-47BC-832D-B1A1805B3B3A}"/>
    <dgm:cxn modelId="{3716A757-FB02-4BCA-BE67-129662809465}" srcId="{0C18B237-9C4F-4750-A50C-4C7ABD329C5D}" destId="{35BF72A9-C0D1-4A5A-8CD2-DBB727B4735A}" srcOrd="2" destOrd="0" parTransId="{2D8E2B07-7925-402F-AA33-01E55B65F0F1}" sibTransId="{473774E9-B217-4241-B8B4-2D50D97E8D40}"/>
    <dgm:cxn modelId="{71F85C39-6AD7-46E6-911E-68031C20C38C}" type="presOf" srcId="{C767FBE7-95CC-4E60-9C4F-49ECD6EBD0BB}" destId="{15A47DE7-3268-4421-AAA1-3C8D995EB165}" srcOrd="0" destOrd="0" presId="urn:microsoft.com/office/officeart/2005/8/layout/lProcess2"/>
    <dgm:cxn modelId="{77A5E1F7-C25B-43ED-8F5A-0813B68BB717}" type="presOf" srcId="{066CE88A-5956-4BE3-A94E-DA220E8F6B19}" destId="{183F884C-6C11-4250-AAB8-A9360860174D}" srcOrd="1" destOrd="0" presId="urn:microsoft.com/office/officeart/2005/8/layout/lProcess2"/>
    <dgm:cxn modelId="{674178C6-4265-4367-B98A-399905CFEF9D}" srcId="{5F596A16-8BCB-4929-AAC6-ACA07218AC34}" destId="{B853F711-3C3D-4AB2-A26F-DF0D0B32E187}" srcOrd="3" destOrd="0" parTransId="{9593900E-C8E4-4AA7-B2B4-55BDACC672B5}" sibTransId="{09889B8A-B143-4E06-BDDC-EC0061BF238F}"/>
    <dgm:cxn modelId="{179A711D-C3C7-40DA-8870-CD56E8F85B23}" type="presOf" srcId="{57898F3F-64A2-4EC1-9588-973619623150}" destId="{CB14B0DE-A5F7-46D4-907C-0AF7762CB192}" srcOrd="0" destOrd="0" presId="urn:microsoft.com/office/officeart/2005/8/layout/lProcess2"/>
    <dgm:cxn modelId="{09EB805F-0A90-4934-BCD2-210AB56A3B2E}" type="presOf" srcId="{35BF72A9-C0D1-4A5A-8CD2-DBB727B4735A}" destId="{CDDC370A-4B1F-4AC5-A3E5-70038E65B2B3}" srcOrd="0" destOrd="0" presId="urn:microsoft.com/office/officeart/2005/8/layout/lProcess2"/>
    <dgm:cxn modelId="{B648984D-E355-4ECD-A5A9-D7F02A060FC9}" type="presOf" srcId="{4FB0CEE0-D597-47F9-A793-F0DC96ED246F}" destId="{31DBAEBB-964C-4AC8-B2A9-D3EB20E3018A}" srcOrd="0" destOrd="0" presId="urn:microsoft.com/office/officeart/2005/8/layout/lProcess2"/>
    <dgm:cxn modelId="{2D8816CC-4211-4D00-99EE-4B2A2F4E902A}" srcId="{35BF72A9-C0D1-4A5A-8CD2-DBB727B4735A}" destId="{C767FBE7-95CC-4E60-9C4F-49ECD6EBD0BB}" srcOrd="0" destOrd="0" parTransId="{53F5C115-2653-4E2F-B125-A4AAB4BDF93D}" sibTransId="{EDD21A03-A199-4F47-B98E-505F5F78C318}"/>
    <dgm:cxn modelId="{495FC71A-8BE8-46D8-9B1E-BA46A42378DA}" srcId="{0C18B237-9C4F-4750-A50C-4C7ABD329C5D}" destId="{5F596A16-8BCB-4929-AAC6-ACA07218AC34}" srcOrd="3" destOrd="0" parTransId="{61020122-57EC-49C5-831D-9A2C0AC0DB71}" sibTransId="{69E26F03-9E4D-40D7-81F9-7D4CE66F321E}"/>
    <dgm:cxn modelId="{6C748BED-ACF9-4ED9-BB15-74552532D178}" srcId="{5F596A16-8BCB-4929-AAC6-ACA07218AC34}" destId="{1D4CA488-26F8-41D0-8772-4E853240FAC1}" srcOrd="2" destOrd="0" parTransId="{0D77DA85-B05C-404C-A3BA-3A7986ADB640}" sibTransId="{E0F06ACC-5C0C-41E4-B8D8-15CDEB71664C}"/>
    <dgm:cxn modelId="{6E06AF1F-AC5D-409B-85E0-1F560E53AA9D}" srcId="{0C18B237-9C4F-4750-A50C-4C7ABD329C5D}" destId="{066CE88A-5956-4BE3-A94E-DA220E8F6B19}" srcOrd="1" destOrd="0" parTransId="{C931BAEF-2766-4552-9B15-8BBD9F8EA223}" sibTransId="{38787E28-15A0-482B-9240-BD2394CBA655}"/>
    <dgm:cxn modelId="{27C0DC53-C352-4388-91B8-E9A7997B4443}" type="presOf" srcId="{E2107749-183F-42E4-886A-E947DA73A24C}" destId="{9091FBD6-338A-437D-8DE7-5CCAA36D655B}" srcOrd="0" destOrd="0" presId="urn:microsoft.com/office/officeart/2005/8/layout/lProcess2"/>
    <dgm:cxn modelId="{AEEAFEE6-CC54-4DA3-9B64-B628008408E7}" type="presOf" srcId="{1D4CA488-26F8-41D0-8772-4E853240FAC1}" destId="{6D20C424-F277-4E9C-AECB-BCF72088C2C1}" srcOrd="0" destOrd="0" presId="urn:microsoft.com/office/officeart/2005/8/layout/lProcess2"/>
    <dgm:cxn modelId="{8870236A-ADC7-4F55-AC74-AA2D617E42CC}" type="presOf" srcId="{066CE88A-5956-4BE3-A94E-DA220E8F6B19}" destId="{48C23625-2352-4108-BA83-CEC94F815CF1}" srcOrd="0" destOrd="0" presId="urn:microsoft.com/office/officeart/2005/8/layout/lProcess2"/>
    <dgm:cxn modelId="{19E110EA-BD2E-44D4-87AD-F17AF600443E}" srcId="{57898F3F-64A2-4EC1-9588-973619623150}" destId="{F5AF53F7-7223-4611-B043-4DA63E3E8DC8}" srcOrd="2" destOrd="0" parTransId="{91575792-17DC-46D9-804E-B1A060146BB3}" sibTransId="{ED4CD6C3-2BC7-4DEA-9FDB-88FE51D9FA8F}"/>
    <dgm:cxn modelId="{209E392F-24A9-4101-BA80-936CC2B739AF}" srcId="{57898F3F-64A2-4EC1-9588-973619623150}" destId="{2691A9C5-E742-43B2-AF68-7DCD72317D3F}" srcOrd="0" destOrd="0" parTransId="{670A7239-EA2F-4095-8716-A09AEB1F1F6B}" sibTransId="{6D900310-4D2B-4800-AD71-AB4AD529A2C3}"/>
    <dgm:cxn modelId="{4A5A6739-B4F1-4F2C-A821-04F12029B0DA}" srcId="{0C18B237-9C4F-4750-A50C-4C7ABD329C5D}" destId="{57898F3F-64A2-4EC1-9588-973619623150}" srcOrd="0" destOrd="0" parTransId="{D25E4EAB-570D-411E-9A76-CB60BADFF1B8}" sibTransId="{2DDF31A3-5033-44BB-85E7-EAAFF1CC7832}"/>
    <dgm:cxn modelId="{C07A1D14-CB28-428C-A099-D899718F58A3}" srcId="{57898F3F-64A2-4EC1-9588-973619623150}" destId="{4FB0CEE0-D597-47F9-A793-F0DC96ED246F}" srcOrd="1" destOrd="0" parTransId="{B603D78B-49BE-4A1E-8E2B-D9EA0F0CBF60}" sibTransId="{1F57368B-7646-46D7-8AAF-C2095BE21A0B}"/>
    <dgm:cxn modelId="{64FCC576-B7FF-4E1F-9265-C2DA496D76E9}" type="presOf" srcId="{35BF72A9-C0D1-4A5A-8CD2-DBB727B4735A}" destId="{AEB992FA-D860-42FD-9BD0-1F9A09E1F60F}" srcOrd="1" destOrd="0" presId="urn:microsoft.com/office/officeart/2005/8/layout/lProcess2"/>
    <dgm:cxn modelId="{54BC353C-2B00-4F70-9508-0EC780660692}" srcId="{5F596A16-8BCB-4929-AAC6-ACA07218AC34}" destId="{E2107749-183F-42E4-886A-E947DA73A24C}" srcOrd="1" destOrd="0" parTransId="{08B33AFE-86F2-4206-9B82-5331A355536D}" sibTransId="{52F0CBE3-22B8-4A54-B5F4-974EAA269B16}"/>
    <dgm:cxn modelId="{295F6308-468F-440E-BA5C-55DF40EA38BF}" srcId="{5F596A16-8BCB-4929-AAC6-ACA07218AC34}" destId="{DC12DDFD-1BF7-4BEA-8191-D4F968FCAB9B}" srcOrd="0" destOrd="0" parTransId="{57DFCF82-0CDE-4198-BEE2-1F76A20924C6}" sibTransId="{39562544-B534-42F3-AA1F-9A8C66C08F6C}"/>
    <dgm:cxn modelId="{7D345996-3961-4BE7-9DA5-075932786EA6}" type="presOf" srcId="{0C18B237-9C4F-4750-A50C-4C7ABD329C5D}" destId="{82B4B188-1271-48EF-888C-5BC276B1FC2D}" srcOrd="0" destOrd="0" presId="urn:microsoft.com/office/officeart/2005/8/layout/lProcess2"/>
    <dgm:cxn modelId="{FD6EE76F-773F-46FC-8239-E732FC0CCC90}" type="presOf" srcId="{57898F3F-64A2-4EC1-9588-973619623150}" destId="{E9C943E1-89DB-48CD-94AE-7BDEC79CAA74}" srcOrd="1" destOrd="0" presId="urn:microsoft.com/office/officeart/2005/8/layout/lProcess2"/>
    <dgm:cxn modelId="{89AC9918-3C51-4E03-A0CD-4C16EADC9B5A}" type="presOf" srcId="{5F596A16-8BCB-4929-AAC6-ACA07218AC34}" destId="{D4E60070-6B3A-4BFA-8E8D-EB69632FD736}" srcOrd="1" destOrd="0" presId="urn:microsoft.com/office/officeart/2005/8/layout/lProcess2"/>
    <dgm:cxn modelId="{D20CB671-134E-4DBE-9D68-8152441F6236}" type="presOf" srcId="{2691A9C5-E742-43B2-AF68-7DCD72317D3F}" destId="{ED5C6353-5F67-4ED6-919F-5C26C865B157}" srcOrd="0" destOrd="0" presId="urn:microsoft.com/office/officeart/2005/8/layout/lProcess2"/>
    <dgm:cxn modelId="{6C46492F-F8E3-417B-A67A-44C39B6FCC6D}" type="presOf" srcId="{DC12DDFD-1BF7-4BEA-8191-D4F968FCAB9B}" destId="{98C18A8A-7924-40E0-968C-E9A364B47C05}" srcOrd="0" destOrd="0" presId="urn:microsoft.com/office/officeart/2005/8/layout/lProcess2"/>
    <dgm:cxn modelId="{BC2C7101-8B23-451A-BE31-E61F6B2EC96B}" type="presOf" srcId="{43C4E72E-2555-4925-95C7-AC402EE4E9D0}" destId="{B076C237-886D-4F14-A260-4FA210D1AF2A}" srcOrd="0" destOrd="0" presId="urn:microsoft.com/office/officeart/2005/8/layout/lProcess2"/>
    <dgm:cxn modelId="{D9CB06B8-130D-4BEE-B906-A859493DBF28}" type="presOf" srcId="{B853F711-3C3D-4AB2-A26F-DF0D0B32E187}" destId="{D64835B2-09D8-46D7-A13C-BC31B2594F4A}" srcOrd="0" destOrd="0" presId="urn:microsoft.com/office/officeart/2005/8/layout/lProcess2"/>
    <dgm:cxn modelId="{5FBA205B-52BC-49AD-95DB-C172A4C79CD1}" type="presOf" srcId="{F5AF53F7-7223-4611-B043-4DA63E3E8DC8}" destId="{8CBC83D0-6C57-4B38-AB62-E490A9C742E7}" srcOrd="0" destOrd="0" presId="urn:microsoft.com/office/officeart/2005/8/layout/lProcess2"/>
    <dgm:cxn modelId="{B0D88D4C-4831-4E9F-835A-991D3A9035D8}" type="presParOf" srcId="{82B4B188-1271-48EF-888C-5BC276B1FC2D}" destId="{71000D4D-3A3F-4ED6-A9AB-27BDA5CE98E1}" srcOrd="0" destOrd="0" presId="urn:microsoft.com/office/officeart/2005/8/layout/lProcess2"/>
    <dgm:cxn modelId="{2DB0E492-6A35-47BF-A0ED-0C1B76F87E25}" type="presParOf" srcId="{71000D4D-3A3F-4ED6-A9AB-27BDA5CE98E1}" destId="{CB14B0DE-A5F7-46D4-907C-0AF7762CB192}" srcOrd="0" destOrd="0" presId="urn:microsoft.com/office/officeart/2005/8/layout/lProcess2"/>
    <dgm:cxn modelId="{A2DEC35A-6460-44EA-A7BB-D7C69E24C3E2}" type="presParOf" srcId="{71000D4D-3A3F-4ED6-A9AB-27BDA5CE98E1}" destId="{E9C943E1-89DB-48CD-94AE-7BDEC79CAA74}" srcOrd="1" destOrd="0" presId="urn:microsoft.com/office/officeart/2005/8/layout/lProcess2"/>
    <dgm:cxn modelId="{49A6CDF6-B355-4C32-B1E7-76D52A81D54E}" type="presParOf" srcId="{71000D4D-3A3F-4ED6-A9AB-27BDA5CE98E1}" destId="{9926D103-2A6D-4349-8701-C672ED07F77C}" srcOrd="2" destOrd="0" presId="urn:microsoft.com/office/officeart/2005/8/layout/lProcess2"/>
    <dgm:cxn modelId="{963500CA-9A68-4B33-BA72-D6AED5EC9D9D}" type="presParOf" srcId="{9926D103-2A6D-4349-8701-C672ED07F77C}" destId="{312B18F2-82E5-4B1A-A6CD-FA7BAE5499A2}" srcOrd="0" destOrd="0" presId="urn:microsoft.com/office/officeart/2005/8/layout/lProcess2"/>
    <dgm:cxn modelId="{C9FDA68F-7941-40DB-A447-774A82A2278E}" type="presParOf" srcId="{312B18F2-82E5-4B1A-A6CD-FA7BAE5499A2}" destId="{ED5C6353-5F67-4ED6-919F-5C26C865B157}" srcOrd="0" destOrd="0" presId="urn:microsoft.com/office/officeart/2005/8/layout/lProcess2"/>
    <dgm:cxn modelId="{14BC4A23-D28B-48A8-959F-E3721359F746}" type="presParOf" srcId="{312B18F2-82E5-4B1A-A6CD-FA7BAE5499A2}" destId="{80BB3300-AAEC-4C70-ACC3-F62EEA038A48}" srcOrd="1" destOrd="0" presId="urn:microsoft.com/office/officeart/2005/8/layout/lProcess2"/>
    <dgm:cxn modelId="{F1865860-EBB3-4E93-AC7B-F974E6D8AF48}" type="presParOf" srcId="{312B18F2-82E5-4B1A-A6CD-FA7BAE5499A2}" destId="{31DBAEBB-964C-4AC8-B2A9-D3EB20E3018A}" srcOrd="2" destOrd="0" presId="urn:microsoft.com/office/officeart/2005/8/layout/lProcess2"/>
    <dgm:cxn modelId="{24356272-A847-499D-9E2D-5AAF23011116}" type="presParOf" srcId="{312B18F2-82E5-4B1A-A6CD-FA7BAE5499A2}" destId="{FA49FB80-28A8-41DB-9751-9C3A093C20CE}" srcOrd="3" destOrd="0" presId="urn:microsoft.com/office/officeart/2005/8/layout/lProcess2"/>
    <dgm:cxn modelId="{B6210285-855F-44BE-BB2E-10DD15288153}" type="presParOf" srcId="{312B18F2-82E5-4B1A-A6CD-FA7BAE5499A2}" destId="{8CBC83D0-6C57-4B38-AB62-E490A9C742E7}" srcOrd="4" destOrd="0" presId="urn:microsoft.com/office/officeart/2005/8/layout/lProcess2"/>
    <dgm:cxn modelId="{5A99921B-2FFF-4FB0-BD1A-E8A944DA919C}" type="presParOf" srcId="{82B4B188-1271-48EF-888C-5BC276B1FC2D}" destId="{A6D9385D-754E-4C5E-95B3-DE85EA32E311}" srcOrd="1" destOrd="0" presId="urn:microsoft.com/office/officeart/2005/8/layout/lProcess2"/>
    <dgm:cxn modelId="{6B546467-1122-4324-8911-08D94DCAF11F}" type="presParOf" srcId="{82B4B188-1271-48EF-888C-5BC276B1FC2D}" destId="{FBEE4B91-28D2-4ED3-8EB1-2CFC033028A0}" srcOrd="2" destOrd="0" presId="urn:microsoft.com/office/officeart/2005/8/layout/lProcess2"/>
    <dgm:cxn modelId="{E9B9B6EF-5154-4C91-B28F-554BFB128BB2}" type="presParOf" srcId="{FBEE4B91-28D2-4ED3-8EB1-2CFC033028A0}" destId="{48C23625-2352-4108-BA83-CEC94F815CF1}" srcOrd="0" destOrd="0" presId="urn:microsoft.com/office/officeart/2005/8/layout/lProcess2"/>
    <dgm:cxn modelId="{C0B2573A-913C-46CE-B296-1EDEFCD4D177}" type="presParOf" srcId="{FBEE4B91-28D2-4ED3-8EB1-2CFC033028A0}" destId="{183F884C-6C11-4250-AAB8-A9360860174D}" srcOrd="1" destOrd="0" presId="urn:microsoft.com/office/officeart/2005/8/layout/lProcess2"/>
    <dgm:cxn modelId="{5454B3A6-8623-4CE4-9071-82B2B56662F6}" type="presParOf" srcId="{FBEE4B91-28D2-4ED3-8EB1-2CFC033028A0}" destId="{65CF0B91-3096-4EC5-823C-53BB4F129D5A}" srcOrd="2" destOrd="0" presId="urn:microsoft.com/office/officeart/2005/8/layout/lProcess2"/>
    <dgm:cxn modelId="{4BCD71EA-9B94-41B7-8F00-B51D35F6F2D7}" type="presParOf" srcId="{65CF0B91-3096-4EC5-823C-53BB4F129D5A}" destId="{31F4BA67-BA41-48D3-9477-5F1191BC9AC7}" srcOrd="0" destOrd="0" presId="urn:microsoft.com/office/officeart/2005/8/layout/lProcess2"/>
    <dgm:cxn modelId="{895D0AB0-87BC-4414-B179-5A9E32AEC3B6}" type="presParOf" srcId="{82B4B188-1271-48EF-888C-5BC276B1FC2D}" destId="{FC2307B7-DB3F-47DD-9CDA-92AA1FAA6D1A}" srcOrd="3" destOrd="0" presId="urn:microsoft.com/office/officeart/2005/8/layout/lProcess2"/>
    <dgm:cxn modelId="{BC04FBA9-66F0-4D70-A10B-1C7BA30DC028}" type="presParOf" srcId="{82B4B188-1271-48EF-888C-5BC276B1FC2D}" destId="{4339B894-1C3D-446F-8209-AF8AC001C943}" srcOrd="4" destOrd="0" presId="urn:microsoft.com/office/officeart/2005/8/layout/lProcess2"/>
    <dgm:cxn modelId="{C8AFF8B0-36C7-4B88-B753-A95FEB7FCD81}" type="presParOf" srcId="{4339B894-1C3D-446F-8209-AF8AC001C943}" destId="{CDDC370A-4B1F-4AC5-A3E5-70038E65B2B3}" srcOrd="0" destOrd="0" presId="urn:microsoft.com/office/officeart/2005/8/layout/lProcess2"/>
    <dgm:cxn modelId="{C3223A20-2830-489E-AC86-CB613E58E23F}" type="presParOf" srcId="{4339B894-1C3D-446F-8209-AF8AC001C943}" destId="{AEB992FA-D860-42FD-9BD0-1F9A09E1F60F}" srcOrd="1" destOrd="0" presId="urn:microsoft.com/office/officeart/2005/8/layout/lProcess2"/>
    <dgm:cxn modelId="{BEB71006-4D1F-4EE6-BB09-9BC351E72EA3}" type="presParOf" srcId="{4339B894-1C3D-446F-8209-AF8AC001C943}" destId="{A25B7ECD-98E0-42FB-9B9B-C4666D5E2B02}" srcOrd="2" destOrd="0" presId="urn:microsoft.com/office/officeart/2005/8/layout/lProcess2"/>
    <dgm:cxn modelId="{D4C96859-4CC7-47A6-97EE-1C0AF2B282FA}" type="presParOf" srcId="{A25B7ECD-98E0-42FB-9B9B-C4666D5E2B02}" destId="{993E5C3F-1646-42E6-AAAF-BE42E73C861C}" srcOrd="0" destOrd="0" presId="urn:microsoft.com/office/officeart/2005/8/layout/lProcess2"/>
    <dgm:cxn modelId="{691C6C52-EB1D-46C3-837C-3FD4F8A75CF3}" type="presParOf" srcId="{993E5C3F-1646-42E6-AAAF-BE42E73C861C}" destId="{15A47DE7-3268-4421-AAA1-3C8D995EB165}" srcOrd="0" destOrd="0" presId="urn:microsoft.com/office/officeart/2005/8/layout/lProcess2"/>
    <dgm:cxn modelId="{3B718F5C-8467-4808-BFA3-EB5761D40395}" type="presParOf" srcId="{993E5C3F-1646-42E6-AAAF-BE42E73C861C}" destId="{00A45CF8-898A-4C7F-8477-F6132CC9618A}" srcOrd="1" destOrd="0" presId="urn:microsoft.com/office/officeart/2005/8/layout/lProcess2"/>
    <dgm:cxn modelId="{193C8EB9-9F56-4897-A3FD-0DA7C75A425E}" type="presParOf" srcId="{993E5C3F-1646-42E6-AAAF-BE42E73C861C}" destId="{B076C237-886D-4F14-A260-4FA210D1AF2A}" srcOrd="2" destOrd="0" presId="urn:microsoft.com/office/officeart/2005/8/layout/lProcess2"/>
    <dgm:cxn modelId="{CD2CBF3A-05B9-4886-A487-124455CFEB3A}" type="presParOf" srcId="{82B4B188-1271-48EF-888C-5BC276B1FC2D}" destId="{03F3C6EB-89D3-4629-8756-3B8E05CA2DC2}" srcOrd="5" destOrd="0" presId="urn:microsoft.com/office/officeart/2005/8/layout/lProcess2"/>
    <dgm:cxn modelId="{DB050D56-8A13-4E62-8B22-3ACB9F685D36}" type="presParOf" srcId="{82B4B188-1271-48EF-888C-5BC276B1FC2D}" destId="{346FE2FC-E6E0-4E9D-AD59-11E105DAE7E5}" srcOrd="6" destOrd="0" presId="urn:microsoft.com/office/officeart/2005/8/layout/lProcess2"/>
    <dgm:cxn modelId="{9977DCC5-0ED0-4B7D-B83A-E9CD2F199766}" type="presParOf" srcId="{346FE2FC-E6E0-4E9D-AD59-11E105DAE7E5}" destId="{0B440722-5999-4B4B-AF85-E77DBB111A5B}" srcOrd="0" destOrd="0" presId="urn:microsoft.com/office/officeart/2005/8/layout/lProcess2"/>
    <dgm:cxn modelId="{30D545C5-7424-42BB-9BF4-CE0BFC7B4B47}" type="presParOf" srcId="{346FE2FC-E6E0-4E9D-AD59-11E105DAE7E5}" destId="{D4E60070-6B3A-4BFA-8E8D-EB69632FD736}" srcOrd="1" destOrd="0" presId="urn:microsoft.com/office/officeart/2005/8/layout/lProcess2"/>
    <dgm:cxn modelId="{99A2A38E-4DC9-485A-9D58-4ABBA18C0E4F}" type="presParOf" srcId="{346FE2FC-E6E0-4E9D-AD59-11E105DAE7E5}" destId="{772D4EFF-C57F-486F-B4CD-B3226C4CEBB7}" srcOrd="2" destOrd="0" presId="urn:microsoft.com/office/officeart/2005/8/layout/lProcess2"/>
    <dgm:cxn modelId="{C82D33A9-DD02-4D36-A371-6A57E940CB57}" type="presParOf" srcId="{772D4EFF-C57F-486F-B4CD-B3226C4CEBB7}" destId="{43672E4B-CD6E-4F49-BF14-53D22EEDBC4C}" srcOrd="0" destOrd="0" presId="urn:microsoft.com/office/officeart/2005/8/layout/lProcess2"/>
    <dgm:cxn modelId="{EA6E1FCA-FD93-4689-BA43-B800886891FE}" type="presParOf" srcId="{43672E4B-CD6E-4F49-BF14-53D22EEDBC4C}" destId="{98C18A8A-7924-40E0-968C-E9A364B47C05}" srcOrd="0" destOrd="0" presId="urn:microsoft.com/office/officeart/2005/8/layout/lProcess2"/>
    <dgm:cxn modelId="{734FB617-A615-49F3-8EF0-D75F55D3DE4B}" type="presParOf" srcId="{43672E4B-CD6E-4F49-BF14-53D22EEDBC4C}" destId="{BD0B0AA4-310C-4670-B879-9411AF9779EB}" srcOrd="1" destOrd="0" presId="urn:microsoft.com/office/officeart/2005/8/layout/lProcess2"/>
    <dgm:cxn modelId="{602C34EC-FC43-44A6-83EC-85A1D86838F5}" type="presParOf" srcId="{43672E4B-CD6E-4F49-BF14-53D22EEDBC4C}" destId="{9091FBD6-338A-437D-8DE7-5CCAA36D655B}" srcOrd="2" destOrd="0" presId="urn:microsoft.com/office/officeart/2005/8/layout/lProcess2"/>
    <dgm:cxn modelId="{DC59343C-FEC1-4D08-AE85-90BEB0871F6D}" type="presParOf" srcId="{43672E4B-CD6E-4F49-BF14-53D22EEDBC4C}" destId="{9E0948F0-3A3F-4D18-9BC7-4C52FB3B48D7}" srcOrd="3" destOrd="0" presId="urn:microsoft.com/office/officeart/2005/8/layout/lProcess2"/>
    <dgm:cxn modelId="{07EC01C0-7133-4911-A769-CAC2E6757C24}" type="presParOf" srcId="{43672E4B-CD6E-4F49-BF14-53D22EEDBC4C}" destId="{6D20C424-F277-4E9C-AECB-BCF72088C2C1}" srcOrd="4" destOrd="0" presId="urn:microsoft.com/office/officeart/2005/8/layout/lProcess2"/>
    <dgm:cxn modelId="{3BC34505-8081-4621-AF70-14284443E5E8}" type="presParOf" srcId="{43672E4B-CD6E-4F49-BF14-53D22EEDBC4C}" destId="{4546A64C-3FAC-42E0-A7C0-52C833135B96}" srcOrd="5" destOrd="0" presId="urn:microsoft.com/office/officeart/2005/8/layout/lProcess2"/>
    <dgm:cxn modelId="{148F84E4-2EF2-42B9-88D4-2CEF3CD11A22}" type="presParOf" srcId="{43672E4B-CD6E-4F49-BF14-53D22EEDBC4C}" destId="{D64835B2-09D8-46D7-A13C-BC31B2594F4A}" srcOrd="6" destOrd="0" presId="urn:microsoft.com/office/officeart/2005/8/layout/lProcess2"/>
  </dgm:cxnLst>
  <dgm:bg>
    <a:solidFill>
      <a:schemeClr val="tx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51ACC06-4879-4920-A104-F1707CE12E23}" type="doc">
      <dgm:prSet loTypeId="urn:microsoft.com/office/officeart/2008/layout/VerticalCurvedList" loCatId="list" qsTypeId="urn:microsoft.com/office/officeart/2005/8/quickstyle/3d2" qsCatId="3D" csTypeId="urn:microsoft.com/office/officeart/2005/8/colors/accent1_2" csCatId="accent1" phldr="1"/>
      <dgm:spPr/>
      <dgm:t>
        <a:bodyPr/>
        <a:lstStyle/>
        <a:p>
          <a:endParaRPr kumimoji="1" lang="ja-JP" altLang="en-US"/>
        </a:p>
      </dgm:t>
    </dgm:pt>
    <dgm:pt modelId="{DB7C7781-85A2-4C59-A980-A9552E327EA0}">
      <dgm:prSet phldrT="[テキスト]" custT="1"/>
      <dgm:spPr>
        <a:gradFill rotWithShape="0">
          <a:gsLst>
            <a:gs pos="0">
              <a:srgbClr val="003399">
                <a:lumMod val="97000"/>
                <a:lumOff val="3000"/>
              </a:srgbClr>
            </a:gs>
            <a:gs pos="100000">
              <a:srgbClr val="001642">
                <a:lumMod val="79000"/>
              </a:srgbClr>
            </a:gs>
          </a:gsLst>
        </a:gradFill>
      </dgm:spPr>
      <dgm:t>
        <a:bodyPr/>
        <a:lstStyle/>
        <a:p>
          <a:r>
            <a:rPr kumimoji="1" lang="ja-JP" altLang="en-US" sz="2400" dirty="0" smtClean="0">
              <a:latin typeface="HGP明朝E" pitchFamily="18" charset="-128"/>
              <a:ea typeface="HGP明朝E" pitchFamily="18" charset="-128"/>
            </a:rPr>
            <a:t>分 析</a:t>
          </a:r>
          <a:endParaRPr kumimoji="1" lang="ja-JP" altLang="en-US" sz="2400" dirty="0">
            <a:latin typeface="HGP明朝E" pitchFamily="18" charset="-128"/>
            <a:ea typeface="HGP明朝E" pitchFamily="18" charset="-128"/>
          </a:endParaRPr>
        </a:p>
      </dgm:t>
    </dgm:pt>
    <dgm:pt modelId="{C0C64701-9822-47E3-A41B-D372D3F224D2}" type="parTrans" cxnId="{B2FB9171-BB1B-446B-84A8-8D2977F0DFA9}">
      <dgm:prSet/>
      <dgm:spPr/>
      <dgm:t>
        <a:bodyPr/>
        <a:lstStyle/>
        <a:p>
          <a:endParaRPr kumimoji="1" lang="ja-JP" altLang="en-US"/>
        </a:p>
      </dgm:t>
    </dgm:pt>
    <dgm:pt modelId="{9AEC5552-9774-4D17-9402-4CE6E6587F91}" type="sibTrans" cxnId="{B2FB9171-BB1B-446B-84A8-8D2977F0DFA9}">
      <dgm:prSet/>
      <dgm:spPr/>
      <dgm:t>
        <a:bodyPr/>
        <a:lstStyle/>
        <a:p>
          <a:endParaRPr kumimoji="1" lang="ja-JP" altLang="en-US"/>
        </a:p>
      </dgm:t>
    </dgm:pt>
    <dgm:pt modelId="{EBD6E396-47C7-48EF-AFF1-4016463CE949}">
      <dgm:prSet custT="1"/>
      <dgm:spPr>
        <a:gradFill rotWithShape="0">
          <a:gsLst>
            <a:gs pos="0">
              <a:srgbClr val="008A00">
                <a:lumMod val="70000"/>
              </a:srgbClr>
            </a:gs>
            <a:gs pos="100000">
              <a:srgbClr val="002600">
                <a:lumMod val="100000"/>
              </a:srgbClr>
            </a:gs>
          </a:gsLst>
        </a:gradFill>
      </dgm:spPr>
      <dgm:t>
        <a:bodyPr/>
        <a:lstStyle/>
        <a:p>
          <a:r>
            <a:rPr kumimoji="1" lang="ja-JP" altLang="en-US" sz="2400" dirty="0" smtClean="0">
              <a:latin typeface="HGP明朝E" pitchFamily="18" charset="-128"/>
              <a:ea typeface="HGP明朝E" pitchFamily="18" charset="-128"/>
            </a:rPr>
            <a:t>目 的</a:t>
          </a:r>
          <a:endParaRPr kumimoji="1" lang="ja-JP" altLang="en-US" sz="2400" dirty="0">
            <a:latin typeface="HGP明朝E" pitchFamily="18" charset="-128"/>
            <a:ea typeface="HGP明朝E" pitchFamily="18" charset="-128"/>
          </a:endParaRPr>
        </a:p>
      </dgm:t>
    </dgm:pt>
    <dgm:pt modelId="{9477C700-CC3B-4336-A5B5-DE94639602CD}" type="parTrans" cxnId="{6AFB71C1-77D3-4B20-8E31-AEC0C86CB09D}">
      <dgm:prSet/>
      <dgm:spPr/>
      <dgm:t>
        <a:bodyPr/>
        <a:lstStyle/>
        <a:p>
          <a:endParaRPr kumimoji="1" lang="ja-JP" altLang="en-US"/>
        </a:p>
      </dgm:t>
    </dgm:pt>
    <dgm:pt modelId="{6BA7812F-8876-4032-866B-509FF11EF4C4}" type="sibTrans" cxnId="{6AFB71C1-77D3-4B20-8E31-AEC0C86CB09D}">
      <dgm:prSet/>
      <dgm:spPr/>
      <dgm:t>
        <a:bodyPr/>
        <a:lstStyle/>
        <a:p>
          <a:endParaRPr kumimoji="1" lang="ja-JP" altLang="en-US"/>
        </a:p>
      </dgm:t>
    </dgm:pt>
    <dgm:pt modelId="{B7D88054-806C-4358-AA1C-D30AE97F1DA9}">
      <dgm:prSet custT="1"/>
      <dgm:spPr>
        <a:gradFill rotWithShape="0">
          <a:gsLst>
            <a:gs pos="0">
              <a:srgbClr val="008A00">
                <a:lumMod val="50000"/>
              </a:srgbClr>
            </a:gs>
            <a:gs pos="100000">
              <a:srgbClr val="002600">
                <a:lumMod val="60000"/>
              </a:srgbClr>
            </a:gs>
          </a:gsLst>
        </a:gradFill>
      </dgm:spPr>
      <dgm:t>
        <a:bodyPr/>
        <a:lstStyle/>
        <a:p>
          <a:r>
            <a:rPr kumimoji="1" lang="ja-JP" altLang="en-US" sz="2400" dirty="0" smtClean="0">
              <a:latin typeface="HGP明朝E" pitchFamily="18" charset="-128"/>
              <a:ea typeface="HGP明朝E" pitchFamily="18" charset="-128"/>
            </a:rPr>
            <a:t>仮 説</a:t>
          </a:r>
          <a:endParaRPr kumimoji="1" lang="ja-JP" altLang="en-US" sz="2400" dirty="0">
            <a:latin typeface="HGP明朝E" pitchFamily="18" charset="-128"/>
            <a:ea typeface="HGP明朝E" pitchFamily="18" charset="-128"/>
          </a:endParaRPr>
        </a:p>
      </dgm:t>
    </dgm:pt>
    <dgm:pt modelId="{500FB2B5-6B4C-44D8-8E69-0A01B1D1AC75}" type="parTrans" cxnId="{75B3AE6A-4EF0-44A2-8914-CE567B542274}">
      <dgm:prSet/>
      <dgm:spPr/>
      <dgm:t>
        <a:bodyPr/>
        <a:lstStyle/>
        <a:p>
          <a:endParaRPr kumimoji="1" lang="ja-JP" altLang="en-US"/>
        </a:p>
      </dgm:t>
    </dgm:pt>
    <dgm:pt modelId="{2D2D609D-603E-474B-9E84-8AFFEAC75D94}" type="sibTrans" cxnId="{75B3AE6A-4EF0-44A2-8914-CE567B542274}">
      <dgm:prSet/>
      <dgm:spPr/>
      <dgm:t>
        <a:bodyPr/>
        <a:lstStyle/>
        <a:p>
          <a:endParaRPr kumimoji="1" lang="ja-JP" altLang="en-US"/>
        </a:p>
      </dgm:t>
    </dgm:pt>
    <dgm:pt modelId="{AB7F9924-193A-46E7-8E8C-DDB8607F7AE9}">
      <dgm:prSet custT="1"/>
      <dgm:spPr>
        <a:gradFill rotWithShape="0">
          <a:gsLst>
            <a:gs pos="0">
              <a:srgbClr val="003399">
                <a:lumMod val="76000"/>
              </a:srgbClr>
            </a:gs>
            <a:gs pos="100000">
              <a:srgbClr val="000036">
                <a:lumMod val="27000"/>
              </a:srgbClr>
            </a:gs>
          </a:gsLst>
        </a:gradFill>
      </dgm:spPr>
      <dgm:t>
        <a:bodyPr/>
        <a:lstStyle/>
        <a:p>
          <a:r>
            <a:rPr kumimoji="1" lang="ja-JP" altLang="en-US" sz="2400" dirty="0" smtClean="0">
              <a:latin typeface="HGP明朝E" pitchFamily="18" charset="-128"/>
              <a:ea typeface="HGP明朝E" pitchFamily="18" charset="-128"/>
            </a:rPr>
            <a:t>実態把握</a:t>
          </a:r>
          <a:endParaRPr kumimoji="1" lang="ja-JP" altLang="en-US" sz="2400" dirty="0">
            <a:latin typeface="HGP明朝E" pitchFamily="18" charset="-128"/>
            <a:ea typeface="HGP明朝E" pitchFamily="18" charset="-128"/>
          </a:endParaRPr>
        </a:p>
      </dgm:t>
    </dgm:pt>
    <dgm:pt modelId="{D022B665-D28A-49A6-8FC9-5787E37B95EC}" type="parTrans" cxnId="{D6D36FAB-BB8C-441A-A1AB-69D5A4E5E1F2}">
      <dgm:prSet/>
      <dgm:spPr/>
      <dgm:t>
        <a:bodyPr/>
        <a:lstStyle/>
        <a:p>
          <a:endParaRPr kumimoji="1" lang="ja-JP" altLang="en-US"/>
        </a:p>
      </dgm:t>
    </dgm:pt>
    <dgm:pt modelId="{D3E691D8-3ACA-4671-BAAB-89B48ABF4376}" type="sibTrans" cxnId="{D6D36FAB-BB8C-441A-A1AB-69D5A4E5E1F2}">
      <dgm:prSet/>
      <dgm:spPr/>
      <dgm:t>
        <a:bodyPr/>
        <a:lstStyle/>
        <a:p>
          <a:endParaRPr kumimoji="1" lang="ja-JP" altLang="en-US"/>
        </a:p>
      </dgm:t>
    </dgm:pt>
    <dgm:pt modelId="{B3AC83D1-7FD8-413A-B45F-07326F6A9C62}">
      <dgm:prSet custT="1"/>
      <dgm:spPr>
        <a:gradFill rotWithShape="0">
          <a:gsLst>
            <a:gs pos="0">
              <a:srgbClr val="33CC33">
                <a:lumMod val="60000"/>
              </a:srgbClr>
            </a:gs>
            <a:gs pos="100000">
              <a:srgbClr val="002A00">
                <a:lumMod val="96000"/>
                <a:lumOff val="4000"/>
              </a:srgbClr>
            </a:gs>
          </a:gsLst>
          <a:path path="circle">
            <a:fillToRect l="5000" t="100000" r="120000" b="10000"/>
          </a:path>
        </a:gradFill>
      </dgm:spPr>
      <dgm:t>
        <a:bodyPr/>
        <a:lstStyle/>
        <a:p>
          <a:r>
            <a:rPr kumimoji="1" lang="ja-JP" altLang="en-US" sz="2400" dirty="0" smtClean="0">
              <a:latin typeface="HGP明朝E" pitchFamily="18" charset="-128"/>
              <a:ea typeface="HGP明朝E" pitchFamily="18" charset="-128"/>
            </a:rPr>
            <a:t>背 景</a:t>
          </a:r>
          <a:endParaRPr kumimoji="1" lang="ja-JP" altLang="en-US" sz="2400" dirty="0">
            <a:latin typeface="HGP明朝E" pitchFamily="18" charset="-128"/>
            <a:ea typeface="HGP明朝E" pitchFamily="18" charset="-128"/>
          </a:endParaRPr>
        </a:p>
      </dgm:t>
    </dgm:pt>
    <dgm:pt modelId="{4F728EB3-8645-482D-908A-BF2D25943E07}" type="parTrans" cxnId="{5546D0A9-2391-410E-B82C-8CD1FEA52B49}">
      <dgm:prSet/>
      <dgm:spPr/>
      <dgm:t>
        <a:bodyPr/>
        <a:lstStyle/>
        <a:p>
          <a:endParaRPr kumimoji="1" lang="ja-JP" altLang="en-US"/>
        </a:p>
      </dgm:t>
    </dgm:pt>
    <dgm:pt modelId="{2582283B-6A48-4EBF-8AA0-C95A1A15A91A}" type="sibTrans" cxnId="{5546D0A9-2391-410E-B82C-8CD1FEA52B49}">
      <dgm:prSet/>
      <dgm:spPr/>
      <dgm:t>
        <a:bodyPr/>
        <a:lstStyle/>
        <a:p>
          <a:endParaRPr kumimoji="1" lang="ja-JP" altLang="en-US"/>
        </a:p>
      </dgm:t>
    </dgm:pt>
    <dgm:pt modelId="{49EBE732-BF49-4FA7-BCC5-E7A7FF58A543}">
      <dgm:prSet phldrT="[テキスト]" custT="1"/>
      <dgm:spPr>
        <a:gradFill rotWithShape="0">
          <a:gsLst>
            <a:gs pos="0">
              <a:srgbClr val="0033CC">
                <a:lumMod val="92000"/>
              </a:srgbClr>
            </a:gs>
            <a:gs pos="100000">
              <a:srgbClr val="001C54">
                <a:lumMod val="96000"/>
              </a:srgbClr>
            </a:gs>
          </a:gsLst>
        </a:gradFill>
      </dgm:spPr>
      <dgm:t>
        <a:bodyPr/>
        <a:lstStyle/>
        <a:p>
          <a:r>
            <a:rPr kumimoji="1" lang="ja-JP" altLang="en-US" sz="2400" dirty="0" smtClean="0">
              <a:latin typeface="HGP明朝E" pitchFamily="18" charset="-128"/>
              <a:ea typeface="HGP明朝E" pitchFamily="18" charset="-128"/>
            </a:rPr>
            <a:t> まとめ・提 案</a:t>
          </a:r>
          <a:endParaRPr kumimoji="1" lang="ja-JP" altLang="en-US" sz="2400" dirty="0">
            <a:latin typeface="HGP明朝E" pitchFamily="18" charset="-128"/>
            <a:ea typeface="HGP明朝E" pitchFamily="18" charset="-128"/>
          </a:endParaRPr>
        </a:p>
      </dgm:t>
    </dgm:pt>
    <dgm:pt modelId="{12FAE5BD-CF1D-42E9-99E0-3817B83C083F}" type="sibTrans" cxnId="{5AD3DE17-A283-4DCB-801D-A4BA2C67B3AF}">
      <dgm:prSet/>
      <dgm:spPr/>
      <dgm:t>
        <a:bodyPr/>
        <a:lstStyle/>
        <a:p>
          <a:endParaRPr kumimoji="1" lang="ja-JP" altLang="en-US"/>
        </a:p>
      </dgm:t>
    </dgm:pt>
    <dgm:pt modelId="{8F38AF39-DF2E-4CFE-AD0B-83403283D7F6}" type="parTrans" cxnId="{5AD3DE17-A283-4DCB-801D-A4BA2C67B3AF}">
      <dgm:prSet/>
      <dgm:spPr/>
      <dgm:t>
        <a:bodyPr/>
        <a:lstStyle/>
        <a:p>
          <a:endParaRPr kumimoji="1" lang="ja-JP" altLang="en-US"/>
        </a:p>
      </dgm:t>
    </dgm:pt>
    <dgm:pt modelId="{FFAB7103-ABF7-40C3-8750-9C181B96594D}" type="pres">
      <dgm:prSet presAssocID="{B51ACC06-4879-4920-A104-F1707CE12E23}" presName="Name0" presStyleCnt="0">
        <dgm:presLayoutVars>
          <dgm:chMax val="7"/>
          <dgm:chPref val="7"/>
          <dgm:dir/>
        </dgm:presLayoutVars>
      </dgm:prSet>
      <dgm:spPr/>
      <dgm:t>
        <a:bodyPr/>
        <a:lstStyle/>
        <a:p>
          <a:endParaRPr kumimoji="1" lang="ja-JP" altLang="en-US"/>
        </a:p>
      </dgm:t>
    </dgm:pt>
    <dgm:pt modelId="{4FD979E8-2274-4DFF-905B-4801077A82D0}" type="pres">
      <dgm:prSet presAssocID="{B51ACC06-4879-4920-A104-F1707CE12E23}" presName="Name1" presStyleCnt="0"/>
      <dgm:spPr/>
    </dgm:pt>
    <dgm:pt modelId="{19DB7204-5AEA-43E4-8EDE-6A67984D3B0B}" type="pres">
      <dgm:prSet presAssocID="{B51ACC06-4879-4920-A104-F1707CE12E23}" presName="cycle" presStyleCnt="0"/>
      <dgm:spPr/>
    </dgm:pt>
    <dgm:pt modelId="{AC044FDF-92B6-44AE-B605-5F7746D3AC60}" type="pres">
      <dgm:prSet presAssocID="{B51ACC06-4879-4920-A104-F1707CE12E23}" presName="srcNode" presStyleLbl="node1" presStyleIdx="0" presStyleCnt="6"/>
      <dgm:spPr/>
    </dgm:pt>
    <dgm:pt modelId="{5A36A921-DB3F-4339-BF3A-25C211B7C246}" type="pres">
      <dgm:prSet presAssocID="{B51ACC06-4879-4920-A104-F1707CE12E23}" presName="conn" presStyleLbl="parChTrans1D2" presStyleIdx="0" presStyleCnt="1" custScaleX="99908" custLinFactNeighborX="-9734" custLinFactNeighborY="-105"/>
      <dgm:spPr/>
      <dgm:t>
        <a:bodyPr/>
        <a:lstStyle/>
        <a:p>
          <a:endParaRPr kumimoji="1" lang="ja-JP" altLang="en-US"/>
        </a:p>
      </dgm:t>
    </dgm:pt>
    <dgm:pt modelId="{D24A21E1-8E47-42A9-ABC5-4A63AAD0D4F6}" type="pres">
      <dgm:prSet presAssocID="{B51ACC06-4879-4920-A104-F1707CE12E23}" presName="extraNode" presStyleLbl="node1" presStyleIdx="0" presStyleCnt="6"/>
      <dgm:spPr/>
    </dgm:pt>
    <dgm:pt modelId="{05918352-682F-467A-9235-9B09BB08F6DE}" type="pres">
      <dgm:prSet presAssocID="{B51ACC06-4879-4920-A104-F1707CE12E23}" presName="dstNode" presStyleLbl="node1" presStyleIdx="0" presStyleCnt="6"/>
      <dgm:spPr/>
    </dgm:pt>
    <dgm:pt modelId="{62522272-D24B-463F-9200-A76AFA5A4436}" type="pres">
      <dgm:prSet presAssocID="{B3AC83D1-7FD8-413A-B45F-07326F6A9C62}" presName="text_1" presStyleLbl="node1" presStyleIdx="0" presStyleCnt="6" custScaleX="89492" custLinFactNeighborX="-3977" custLinFactNeighborY="-5582">
        <dgm:presLayoutVars>
          <dgm:bulletEnabled val="1"/>
        </dgm:presLayoutVars>
      </dgm:prSet>
      <dgm:spPr/>
      <dgm:t>
        <a:bodyPr/>
        <a:lstStyle/>
        <a:p>
          <a:endParaRPr kumimoji="1" lang="ja-JP" altLang="en-US"/>
        </a:p>
      </dgm:t>
    </dgm:pt>
    <dgm:pt modelId="{84440026-5C4B-407F-911D-8E3A4724A6DA}" type="pres">
      <dgm:prSet presAssocID="{B3AC83D1-7FD8-413A-B45F-07326F6A9C62}" presName="accent_1" presStyleCnt="0"/>
      <dgm:spPr/>
    </dgm:pt>
    <dgm:pt modelId="{A4269DF0-F583-4FAC-9150-58074DFE7D3D}" type="pres">
      <dgm:prSet presAssocID="{B3AC83D1-7FD8-413A-B45F-07326F6A9C62}" presName="accentRepeatNode" presStyleLbl="solidFgAcc1" presStyleIdx="0" presStyleCnt="6"/>
      <dgm:spPr/>
    </dgm:pt>
    <dgm:pt modelId="{FB2AED3A-EC1D-4276-9FD9-1FBE16415B26}" type="pres">
      <dgm:prSet presAssocID="{EBD6E396-47C7-48EF-AFF1-4016463CE949}" presName="text_2" presStyleLbl="node1" presStyleIdx="1" presStyleCnt="6" custScaleX="95138" custLinFactNeighborX="-2563" custLinFactNeighborY="726">
        <dgm:presLayoutVars>
          <dgm:bulletEnabled val="1"/>
        </dgm:presLayoutVars>
      </dgm:prSet>
      <dgm:spPr/>
      <dgm:t>
        <a:bodyPr/>
        <a:lstStyle/>
        <a:p>
          <a:endParaRPr kumimoji="1" lang="ja-JP" altLang="en-US"/>
        </a:p>
      </dgm:t>
    </dgm:pt>
    <dgm:pt modelId="{3B15ACF4-A76B-4973-A63E-0FCB638DED52}" type="pres">
      <dgm:prSet presAssocID="{EBD6E396-47C7-48EF-AFF1-4016463CE949}" presName="accent_2" presStyleCnt="0"/>
      <dgm:spPr/>
    </dgm:pt>
    <dgm:pt modelId="{340B1E47-C21E-4FAD-9076-A21140AFEB91}" type="pres">
      <dgm:prSet presAssocID="{EBD6E396-47C7-48EF-AFF1-4016463CE949}" presName="accentRepeatNode" presStyleLbl="solidFgAcc1" presStyleIdx="1" presStyleCnt="6"/>
      <dgm:spPr/>
    </dgm:pt>
    <dgm:pt modelId="{C2C4ECF5-FCCD-49DA-A8CE-990DCC14D0B7}" type="pres">
      <dgm:prSet presAssocID="{B7D88054-806C-4358-AA1C-D30AE97F1DA9}" presName="text_3" presStyleLbl="node1" presStyleIdx="2" presStyleCnt="6" custScaleX="97363" custLinFactNeighborX="-919" custLinFactNeighborY="-770">
        <dgm:presLayoutVars>
          <dgm:bulletEnabled val="1"/>
        </dgm:presLayoutVars>
      </dgm:prSet>
      <dgm:spPr/>
      <dgm:t>
        <a:bodyPr/>
        <a:lstStyle/>
        <a:p>
          <a:endParaRPr kumimoji="1" lang="ja-JP" altLang="en-US"/>
        </a:p>
      </dgm:t>
    </dgm:pt>
    <dgm:pt modelId="{DE1DE363-363F-4D19-A829-E9AF3B2C18D2}" type="pres">
      <dgm:prSet presAssocID="{B7D88054-806C-4358-AA1C-D30AE97F1DA9}" presName="accent_3" presStyleCnt="0"/>
      <dgm:spPr/>
    </dgm:pt>
    <dgm:pt modelId="{3BEC7FDD-0C44-44A3-9A5C-7C8A2768CC9B}" type="pres">
      <dgm:prSet presAssocID="{B7D88054-806C-4358-AA1C-D30AE97F1DA9}" presName="accentRepeatNode" presStyleLbl="solidFgAcc1" presStyleIdx="2" presStyleCnt="6"/>
      <dgm:spPr/>
      <dgm:t>
        <a:bodyPr/>
        <a:lstStyle/>
        <a:p>
          <a:endParaRPr kumimoji="1" lang="ja-JP" altLang="en-US"/>
        </a:p>
      </dgm:t>
    </dgm:pt>
    <dgm:pt modelId="{F69D587F-FA8C-4972-A967-08201EA30ABE}" type="pres">
      <dgm:prSet presAssocID="{AB7F9924-193A-46E7-8E8C-DDB8607F7AE9}" presName="text_4" presStyleLbl="node1" presStyleIdx="3" presStyleCnt="6">
        <dgm:presLayoutVars>
          <dgm:bulletEnabled val="1"/>
        </dgm:presLayoutVars>
      </dgm:prSet>
      <dgm:spPr/>
      <dgm:t>
        <a:bodyPr/>
        <a:lstStyle/>
        <a:p>
          <a:endParaRPr kumimoji="1" lang="ja-JP" altLang="en-US"/>
        </a:p>
      </dgm:t>
    </dgm:pt>
    <dgm:pt modelId="{288F8339-50C8-4005-91C5-F80090671FBF}" type="pres">
      <dgm:prSet presAssocID="{AB7F9924-193A-46E7-8E8C-DDB8607F7AE9}" presName="accent_4" presStyleCnt="0"/>
      <dgm:spPr/>
    </dgm:pt>
    <dgm:pt modelId="{720BD047-6C11-4C89-99C3-66F546E8123F}" type="pres">
      <dgm:prSet presAssocID="{AB7F9924-193A-46E7-8E8C-DDB8607F7AE9}" presName="accentRepeatNode" presStyleLbl="solidFgAcc1" presStyleIdx="3" presStyleCnt="6"/>
      <dgm:spPr/>
    </dgm:pt>
    <dgm:pt modelId="{71CE02A4-1B40-4451-A926-EA5384EA0679}" type="pres">
      <dgm:prSet presAssocID="{DB7C7781-85A2-4C59-A980-A9552E327EA0}" presName="text_5" presStyleLbl="node1" presStyleIdx="4" presStyleCnt="6">
        <dgm:presLayoutVars>
          <dgm:bulletEnabled val="1"/>
        </dgm:presLayoutVars>
      </dgm:prSet>
      <dgm:spPr/>
      <dgm:t>
        <a:bodyPr/>
        <a:lstStyle/>
        <a:p>
          <a:endParaRPr kumimoji="1" lang="ja-JP" altLang="en-US"/>
        </a:p>
      </dgm:t>
    </dgm:pt>
    <dgm:pt modelId="{C1B2FA62-2B3A-413D-9306-31E955E04C34}" type="pres">
      <dgm:prSet presAssocID="{DB7C7781-85A2-4C59-A980-A9552E327EA0}" presName="accent_5" presStyleCnt="0"/>
      <dgm:spPr/>
    </dgm:pt>
    <dgm:pt modelId="{38C3AAF7-3405-44BE-BD2C-805E578250B9}" type="pres">
      <dgm:prSet presAssocID="{DB7C7781-85A2-4C59-A980-A9552E327EA0}" presName="accentRepeatNode" presStyleLbl="solidFgAcc1" presStyleIdx="4" presStyleCnt="6"/>
      <dgm:spPr/>
    </dgm:pt>
    <dgm:pt modelId="{9C1BEB7C-1892-469D-A225-B704E0ACF7C4}" type="pres">
      <dgm:prSet presAssocID="{49EBE732-BF49-4FA7-BCC5-E7A7FF58A543}" presName="text_6" presStyleLbl="node1" presStyleIdx="5" presStyleCnt="6">
        <dgm:presLayoutVars>
          <dgm:bulletEnabled val="1"/>
        </dgm:presLayoutVars>
      </dgm:prSet>
      <dgm:spPr/>
      <dgm:t>
        <a:bodyPr/>
        <a:lstStyle/>
        <a:p>
          <a:endParaRPr kumimoji="1" lang="ja-JP" altLang="en-US"/>
        </a:p>
      </dgm:t>
    </dgm:pt>
    <dgm:pt modelId="{3E4DEBCA-AB74-4234-B119-811D48B6E87A}" type="pres">
      <dgm:prSet presAssocID="{49EBE732-BF49-4FA7-BCC5-E7A7FF58A543}" presName="accent_6" presStyleCnt="0"/>
      <dgm:spPr/>
    </dgm:pt>
    <dgm:pt modelId="{AB0A0BC2-92D0-4356-A7E9-095FCE201140}" type="pres">
      <dgm:prSet presAssocID="{49EBE732-BF49-4FA7-BCC5-E7A7FF58A543}" presName="accentRepeatNode" presStyleLbl="solidFgAcc1" presStyleIdx="5" presStyleCnt="6"/>
      <dgm:spPr/>
    </dgm:pt>
  </dgm:ptLst>
  <dgm:cxnLst>
    <dgm:cxn modelId="{5AD3DE17-A283-4DCB-801D-A4BA2C67B3AF}" srcId="{B51ACC06-4879-4920-A104-F1707CE12E23}" destId="{49EBE732-BF49-4FA7-BCC5-E7A7FF58A543}" srcOrd="5" destOrd="0" parTransId="{8F38AF39-DF2E-4CFE-AD0B-83403283D7F6}" sibTransId="{12FAE5BD-CF1D-42E9-99E0-3817B83C083F}"/>
    <dgm:cxn modelId="{B2FB9171-BB1B-446B-84A8-8D2977F0DFA9}" srcId="{B51ACC06-4879-4920-A104-F1707CE12E23}" destId="{DB7C7781-85A2-4C59-A980-A9552E327EA0}" srcOrd="4" destOrd="0" parTransId="{C0C64701-9822-47E3-A41B-D372D3F224D2}" sibTransId="{9AEC5552-9774-4D17-9402-4CE6E6587F91}"/>
    <dgm:cxn modelId="{6F4EBEEC-FD79-419F-96A6-3A4C056EDA27}" type="presOf" srcId="{B3AC83D1-7FD8-413A-B45F-07326F6A9C62}" destId="{62522272-D24B-463F-9200-A76AFA5A4436}" srcOrd="0" destOrd="0" presId="urn:microsoft.com/office/officeart/2008/layout/VerticalCurvedList"/>
    <dgm:cxn modelId="{75B3AE6A-4EF0-44A2-8914-CE567B542274}" srcId="{B51ACC06-4879-4920-A104-F1707CE12E23}" destId="{B7D88054-806C-4358-AA1C-D30AE97F1DA9}" srcOrd="2" destOrd="0" parTransId="{500FB2B5-6B4C-44D8-8E69-0A01B1D1AC75}" sibTransId="{2D2D609D-603E-474B-9E84-8AFFEAC75D94}"/>
    <dgm:cxn modelId="{A355F605-5554-4A13-971B-EFF075380D2F}" type="presOf" srcId="{EBD6E396-47C7-48EF-AFF1-4016463CE949}" destId="{FB2AED3A-EC1D-4276-9FD9-1FBE16415B26}" srcOrd="0" destOrd="0" presId="urn:microsoft.com/office/officeart/2008/layout/VerticalCurvedList"/>
    <dgm:cxn modelId="{8AEA9FC6-5324-464D-AA97-79479A3B7169}" type="presOf" srcId="{AB7F9924-193A-46E7-8E8C-DDB8607F7AE9}" destId="{F69D587F-FA8C-4972-A967-08201EA30ABE}" srcOrd="0" destOrd="0" presId="urn:microsoft.com/office/officeart/2008/layout/VerticalCurvedList"/>
    <dgm:cxn modelId="{4D9F6E59-B18C-4497-A8AC-D1BA2BDB29AD}" type="presOf" srcId="{B7D88054-806C-4358-AA1C-D30AE97F1DA9}" destId="{C2C4ECF5-FCCD-49DA-A8CE-990DCC14D0B7}" srcOrd="0" destOrd="0" presId="urn:microsoft.com/office/officeart/2008/layout/VerticalCurvedList"/>
    <dgm:cxn modelId="{D6D36FAB-BB8C-441A-A1AB-69D5A4E5E1F2}" srcId="{B51ACC06-4879-4920-A104-F1707CE12E23}" destId="{AB7F9924-193A-46E7-8E8C-DDB8607F7AE9}" srcOrd="3" destOrd="0" parTransId="{D022B665-D28A-49A6-8FC9-5787E37B95EC}" sibTransId="{D3E691D8-3ACA-4671-BAAB-89B48ABF4376}"/>
    <dgm:cxn modelId="{B0798D76-D72A-4117-AFCE-B60F76E0D97D}" type="presOf" srcId="{49EBE732-BF49-4FA7-BCC5-E7A7FF58A543}" destId="{9C1BEB7C-1892-469D-A225-B704E0ACF7C4}" srcOrd="0" destOrd="0" presId="urn:microsoft.com/office/officeart/2008/layout/VerticalCurvedList"/>
    <dgm:cxn modelId="{D53CDB29-0914-4FAD-8832-ACD66CE99609}" type="presOf" srcId="{DB7C7781-85A2-4C59-A980-A9552E327EA0}" destId="{71CE02A4-1B40-4451-A926-EA5384EA0679}" srcOrd="0" destOrd="0" presId="urn:microsoft.com/office/officeart/2008/layout/VerticalCurvedList"/>
    <dgm:cxn modelId="{6AFB71C1-77D3-4B20-8E31-AEC0C86CB09D}" srcId="{B51ACC06-4879-4920-A104-F1707CE12E23}" destId="{EBD6E396-47C7-48EF-AFF1-4016463CE949}" srcOrd="1" destOrd="0" parTransId="{9477C700-CC3B-4336-A5B5-DE94639602CD}" sibTransId="{6BA7812F-8876-4032-866B-509FF11EF4C4}"/>
    <dgm:cxn modelId="{0D057665-981B-4F80-B542-77414B36A5B9}" type="presOf" srcId="{B51ACC06-4879-4920-A104-F1707CE12E23}" destId="{FFAB7103-ABF7-40C3-8750-9C181B96594D}" srcOrd="0" destOrd="0" presId="urn:microsoft.com/office/officeart/2008/layout/VerticalCurvedList"/>
    <dgm:cxn modelId="{501AF92A-2A86-4C54-9EA3-48AA070074D9}" type="presOf" srcId="{2582283B-6A48-4EBF-8AA0-C95A1A15A91A}" destId="{5A36A921-DB3F-4339-BF3A-25C211B7C246}" srcOrd="0" destOrd="0" presId="urn:microsoft.com/office/officeart/2008/layout/VerticalCurvedList"/>
    <dgm:cxn modelId="{5546D0A9-2391-410E-B82C-8CD1FEA52B49}" srcId="{B51ACC06-4879-4920-A104-F1707CE12E23}" destId="{B3AC83D1-7FD8-413A-B45F-07326F6A9C62}" srcOrd="0" destOrd="0" parTransId="{4F728EB3-8645-482D-908A-BF2D25943E07}" sibTransId="{2582283B-6A48-4EBF-8AA0-C95A1A15A91A}"/>
    <dgm:cxn modelId="{DF3B10E5-0D14-4994-8565-9F479A4E9378}" type="presParOf" srcId="{FFAB7103-ABF7-40C3-8750-9C181B96594D}" destId="{4FD979E8-2274-4DFF-905B-4801077A82D0}" srcOrd="0" destOrd="0" presId="urn:microsoft.com/office/officeart/2008/layout/VerticalCurvedList"/>
    <dgm:cxn modelId="{56F253B3-E110-4569-A392-E58AE412172A}" type="presParOf" srcId="{4FD979E8-2274-4DFF-905B-4801077A82D0}" destId="{19DB7204-5AEA-43E4-8EDE-6A67984D3B0B}" srcOrd="0" destOrd="0" presId="urn:microsoft.com/office/officeart/2008/layout/VerticalCurvedList"/>
    <dgm:cxn modelId="{F0E9CF80-F516-401A-AAA7-D773F09536E2}" type="presParOf" srcId="{19DB7204-5AEA-43E4-8EDE-6A67984D3B0B}" destId="{AC044FDF-92B6-44AE-B605-5F7746D3AC60}" srcOrd="0" destOrd="0" presId="urn:microsoft.com/office/officeart/2008/layout/VerticalCurvedList"/>
    <dgm:cxn modelId="{017E2304-40FD-4559-9C94-0BDBA4A4BDB5}" type="presParOf" srcId="{19DB7204-5AEA-43E4-8EDE-6A67984D3B0B}" destId="{5A36A921-DB3F-4339-BF3A-25C211B7C246}" srcOrd="1" destOrd="0" presId="urn:microsoft.com/office/officeart/2008/layout/VerticalCurvedList"/>
    <dgm:cxn modelId="{96F7B9C1-BD0D-4AF6-BE25-ACF4C774D991}" type="presParOf" srcId="{19DB7204-5AEA-43E4-8EDE-6A67984D3B0B}" destId="{D24A21E1-8E47-42A9-ABC5-4A63AAD0D4F6}" srcOrd="2" destOrd="0" presId="urn:microsoft.com/office/officeart/2008/layout/VerticalCurvedList"/>
    <dgm:cxn modelId="{14D70248-711D-4C1B-A0D2-6E9F24336FDC}" type="presParOf" srcId="{19DB7204-5AEA-43E4-8EDE-6A67984D3B0B}" destId="{05918352-682F-467A-9235-9B09BB08F6DE}" srcOrd="3" destOrd="0" presId="urn:microsoft.com/office/officeart/2008/layout/VerticalCurvedList"/>
    <dgm:cxn modelId="{C5DF18C9-7366-4B5F-9D58-A831C6D34F6B}" type="presParOf" srcId="{4FD979E8-2274-4DFF-905B-4801077A82D0}" destId="{62522272-D24B-463F-9200-A76AFA5A4436}" srcOrd="1" destOrd="0" presId="urn:microsoft.com/office/officeart/2008/layout/VerticalCurvedList"/>
    <dgm:cxn modelId="{A031C706-4A22-4450-B258-CEA44F25A1D6}" type="presParOf" srcId="{4FD979E8-2274-4DFF-905B-4801077A82D0}" destId="{84440026-5C4B-407F-911D-8E3A4724A6DA}" srcOrd="2" destOrd="0" presId="urn:microsoft.com/office/officeart/2008/layout/VerticalCurvedList"/>
    <dgm:cxn modelId="{F3CEE9C6-2627-4F67-86D1-A9FB9A31E26F}" type="presParOf" srcId="{84440026-5C4B-407F-911D-8E3A4724A6DA}" destId="{A4269DF0-F583-4FAC-9150-58074DFE7D3D}" srcOrd="0" destOrd="0" presId="urn:microsoft.com/office/officeart/2008/layout/VerticalCurvedList"/>
    <dgm:cxn modelId="{232753E6-ED51-42A3-92D6-31F886EEEE38}" type="presParOf" srcId="{4FD979E8-2274-4DFF-905B-4801077A82D0}" destId="{FB2AED3A-EC1D-4276-9FD9-1FBE16415B26}" srcOrd="3" destOrd="0" presId="urn:microsoft.com/office/officeart/2008/layout/VerticalCurvedList"/>
    <dgm:cxn modelId="{5553FBB9-1C48-4552-814E-CD7F1A7AFAB9}" type="presParOf" srcId="{4FD979E8-2274-4DFF-905B-4801077A82D0}" destId="{3B15ACF4-A76B-4973-A63E-0FCB638DED52}" srcOrd="4" destOrd="0" presId="urn:microsoft.com/office/officeart/2008/layout/VerticalCurvedList"/>
    <dgm:cxn modelId="{182AF0D1-0F4F-4521-AD51-A2AC92132622}" type="presParOf" srcId="{3B15ACF4-A76B-4973-A63E-0FCB638DED52}" destId="{340B1E47-C21E-4FAD-9076-A21140AFEB91}" srcOrd="0" destOrd="0" presId="urn:microsoft.com/office/officeart/2008/layout/VerticalCurvedList"/>
    <dgm:cxn modelId="{A6C59D47-2C29-415B-BE8E-295632040840}" type="presParOf" srcId="{4FD979E8-2274-4DFF-905B-4801077A82D0}" destId="{C2C4ECF5-FCCD-49DA-A8CE-990DCC14D0B7}" srcOrd="5" destOrd="0" presId="urn:microsoft.com/office/officeart/2008/layout/VerticalCurvedList"/>
    <dgm:cxn modelId="{85A2C6F8-0354-45DA-8F2F-93299EC3E206}" type="presParOf" srcId="{4FD979E8-2274-4DFF-905B-4801077A82D0}" destId="{DE1DE363-363F-4D19-A829-E9AF3B2C18D2}" srcOrd="6" destOrd="0" presId="urn:microsoft.com/office/officeart/2008/layout/VerticalCurvedList"/>
    <dgm:cxn modelId="{BBFC6F6E-9580-492A-A8F8-55CFED1E1CBA}" type="presParOf" srcId="{DE1DE363-363F-4D19-A829-E9AF3B2C18D2}" destId="{3BEC7FDD-0C44-44A3-9A5C-7C8A2768CC9B}" srcOrd="0" destOrd="0" presId="urn:microsoft.com/office/officeart/2008/layout/VerticalCurvedList"/>
    <dgm:cxn modelId="{12CD5BE0-41ED-4DA5-B039-999D9083A828}" type="presParOf" srcId="{4FD979E8-2274-4DFF-905B-4801077A82D0}" destId="{F69D587F-FA8C-4972-A967-08201EA30ABE}" srcOrd="7" destOrd="0" presId="urn:microsoft.com/office/officeart/2008/layout/VerticalCurvedList"/>
    <dgm:cxn modelId="{D277EDE7-9815-4F92-8150-7FF1C4471478}" type="presParOf" srcId="{4FD979E8-2274-4DFF-905B-4801077A82D0}" destId="{288F8339-50C8-4005-91C5-F80090671FBF}" srcOrd="8" destOrd="0" presId="urn:microsoft.com/office/officeart/2008/layout/VerticalCurvedList"/>
    <dgm:cxn modelId="{9F399B54-2637-4A91-8809-88FBEEB36471}" type="presParOf" srcId="{288F8339-50C8-4005-91C5-F80090671FBF}" destId="{720BD047-6C11-4C89-99C3-66F546E8123F}" srcOrd="0" destOrd="0" presId="urn:microsoft.com/office/officeart/2008/layout/VerticalCurvedList"/>
    <dgm:cxn modelId="{D02E1518-3677-4DAC-8331-6332C1E82C89}" type="presParOf" srcId="{4FD979E8-2274-4DFF-905B-4801077A82D0}" destId="{71CE02A4-1B40-4451-A926-EA5384EA0679}" srcOrd="9" destOrd="0" presId="urn:microsoft.com/office/officeart/2008/layout/VerticalCurvedList"/>
    <dgm:cxn modelId="{2379ED10-0036-4E14-9425-77BFED3A5CCE}" type="presParOf" srcId="{4FD979E8-2274-4DFF-905B-4801077A82D0}" destId="{C1B2FA62-2B3A-413D-9306-31E955E04C34}" srcOrd="10" destOrd="0" presId="urn:microsoft.com/office/officeart/2008/layout/VerticalCurvedList"/>
    <dgm:cxn modelId="{9EECD962-93BB-47E0-9A5D-4AEC81F1C6D3}" type="presParOf" srcId="{C1B2FA62-2B3A-413D-9306-31E955E04C34}" destId="{38C3AAF7-3405-44BE-BD2C-805E578250B9}" srcOrd="0" destOrd="0" presId="urn:microsoft.com/office/officeart/2008/layout/VerticalCurvedList"/>
    <dgm:cxn modelId="{3FBB6C88-9908-4B4C-8841-A97BE0F8AFEE}" type="presParOf" srcId="{4FD979E8-2274-4DFF-905B-4801077A82D0}" destId="{9C1BEB7C-1892-469D-A225-B704E0ACF7C4}" srcOrd="11" destOrd="0" presId="urn:microsoft.com/office/officeart/2008/layout/VerticalCurvedList"/>
    <dgm:cxn modelId="{7CBF4130-A720-48F4-AA85-110ECCB15335}" type="presParOf" srcId="{4FD979E8-2274-4DFF-905B-4801077A82D0}" destId="{3E4DEBCA-AB74-4234-B119-811D48B6E87A}" srcOrd="12" destOrd="0" presId="urn:microsoft.com/office/officeart/2008/layout/VerticalCurvedList"/>
    <dgm:cxn modelId="{CC6B3700-470B-4B95-85A0-E35AFEA2D93F}" type="presParOf" srcId="{3E4DEBCA-AB74-4234-B119-811D48B6E87A}" destId="{AB0A0BC2-92D0-4356-A7E9-095FCE20114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36F45BE-FDBE-47DA-8456-FE7AD458D2B0}"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kumimoji="1" lang="ja-JP" altLang="en-US"/>
        </a:p>
      </dgm:t>
    </dgm:pt>
    <dgm:pt modelId="{1921F984-4D15-4AE2-BAEF-FE1EC03E4AD8}">
      <dgm:prSet phldrT="[テキスト]"/>
      <dgm:spPr>
        <a:solidFill>
          <a:schemeClr val="bg1">
            <a:alpha val="90000"/>
          </a:schemeClr>
        </a:solidFill>
      </dgm:spPr>
      <dgm:t>
        <a:bodyPr/>
        <a:lstStyle/>
        <a:p>
          <a:r>
            <a:rPr kumimoji="1" lang="ja-JP" altLang="en-US" dirty="0" smtClean="0">
              <a:latin typeface="HGS明朝E" pitchFamily="18" charset="-128"/>
              <a:ea typeface="HGS明朝E" pitchFamily="18" charset="-128"/>
            </a:rPr>
            <a:t>記銘</a:t>
          </a:r>
          <a:endParaRPr kumimoji="1" lang="ja-JP" altLang="en-US" dirty="0">
            <a:latin typeface="HGS明朝E" pitchFamily="18" charset="-128"/>
            <a:ea typeface="HGS明朝E" pitchFamily="18" charset="-128"/>
          </a:endParaRPr>
        </a:p>
      </dgm:t>
    </dgm:pt>
    <dgm:pt modelId="{FFC7F256-5D43-405E-815B-0CDA1798162B}" type="parTrans" cxnId="{6BE50426-1596-45DB-84C5-17EE04C5BCE8}">
      <dgm:prSet/>
      <dgm:spPr/>
      <dgm:t>
        <a:bodyPr/>
        <a:lstStyle/>
        <a:p>
          <a:endParaRPr kumimoji="1" lang="ja-JP" altLang="en-US"/>
        </a:p>
      </dgm:t>
    </dgm:pt>
    <dgm:pt modelId="{29C3C59E-2BCA-49DB-97E6-A30EE2B28A70}" type="sibTrans" cxnId="{6BE50426-1596-45DB-84C5-17EE04C5BCE8}">
      <dgm:prSet/>
      <dgm:spPr/>
      <dgm:t>
        <a:bodyPr/>
        <a:lstStyle/>
        <a:p>
          <a:endParaRPr kumimoji="1" lang="ja-JP" altLang="en-US"/>
        </a:p>
      </dgm:t>
    </dgm:pt>
    <dgm:pt modelId="{76105992-7228-4A49-B7C7-CB5957E5A58B}">
      <dgm:prSet phldrT="[テキスト]"/>
      <dgm:spPr/>
      <dgm:t>
        <a:bodyPr/>
        <a:lstStyle/>
        <a:p>
          <a:r>
            <a:rPr kumimoji="1" lang="ja-JP" altLang="en-US" dirty="0" smtClean="0">
              <a:latin typeface="HGS明朝E" pitchFamily="18" charset="-128"/>
              <a:ea typeface="HGS明朝E" pitchFamily="18" charset="-128"/>
            </a:rPr>
            <a:t>想起</a:t>
          </a:r>
          <a:endParaRPr kumimoji="1" lang="ja-JP" altLang="en-US" dirty="0">
            <a:latin typeface="HGS明朝E" pitchFamily="18" charset="-128"/>
            <a:ea typeface="HGS明朝E" pitchFamily="18" charset="-128"/>
          </a:endParaRPr>
        </a:p>
      </dgm:t>
    </dgm:pt>
    <dgm:pt modelId="{9DC576FE-2779-4BE3-B7D5-0CD3D53C6BD4}" type="parTrans" cxnId="{41A36ECB-E85B-49A1-93AA-E4118FA6241C}">
      <dgm:prSet/>
      <dgm:spPr/>
      <dgm:t>
        <a:bodyPr/>
        <a:lstStyle/>
        <a:p>
          <a:endParaRPr kumimoji="1" lang="ja-JP" altLang="en-US"/>
        </a:p>
      </dgm:t>
    </dgm:pt>
    <dgm:pt modelId="{B304867F-CE84-4238-9DE4-09046E0A1419}" type="sibTrans" cxnId="{41A36ECB-E85B-49A1-93AA-E4118FA6241C}">
      <dgm:prSet/>
      <dgm:spPr/>
      <dgm:t>
        <a:bodyPr/>
        <a:lstStyle/>
        <a:p>
          <a:endParaRPr kumimoji="1" lang="ja-JP" altLang="en-US"/>
        </a:p>
      </dgm:t>
    </dgm:pt>
    <dgm:pt modelId="{61CD836A-5F14-433A-81F8-49BDD3A846B2}">
      <dgm:prSet phldrT="[テキスト]"/>
      <dgm:spPr/>
      <dgm:t>
        <a:bodyPr/>
        <a:lstStyle/>
        <a:p>
          <a:r>
            <a:rPr kumimoji="1" lang="ja-JP" altLang="en-US" dirty="0" smtClean="0">
              <a:latin typeface="HGS明朝E" pitchFamily="18" charset="-128"/>
              <a:ea typeface="HGS明朝E" pitchFamily="18" charset="-128"/>
            </a:rPr>
            <a:t>保持</a:t>
          </a:r>
          <a:endParaRPr kumimoji="1" lang="ja-JP" altLang="en-US" dirty="0">
            <a:latin typeface="HGS明朝E" pitchFamily="18" charset="-128"/>
            <a:ea typeface="HGS明朝E" pitchFamily="18" charset="-128"/>
          </a:endParaRPr>
        </a:p>
      </dgm:t>
    </dgm:pt>
    <dgm:pt modelId="{38E78BBD-44A3-470A-90D1-104ED3004EC2}" type="parTrans" cxnId="{4282542B-CBB6-4B12-94D6-7918772FEED7}">
      <dgm:prSet/>
      <dgm:spPr/>
      <dgm:t>
        <a:bodyPr/>
        <a:lstStyle/>
        <a:p>
          <a:endParaRPr kumimoji="1" lang="ja-JP" altLang="en-US"/>
        </a:p>
      </dgm:t>
    </dgm:pt>
    <dgm:pt modelId="{96917536-BE2E-4DA4-A13F-7E9916CC8375}" type="sibTrans" cxnId="{4282542B-CBB6-4B12-94D6-7918772FEED7}">
      <dgm:prSet/>
      <dgm:spPr/>
      <dgm:t>
        <a:bodyPr/>
        <a:lstStyle/>
        <a:p>
          <a:endParaRPr kumimoji="1" lang="ja-JP" altLang="en-US"/>
        </a:p>
      </dgm:t>
    </dgm:pt>
    <dgm:pt modelId="{D76895B8-C2BE-434D-BEF9-77A7C4EBAAD0}" type="pres">
      <dgm:prSet presAssocID="{936F45BE-FDBE-47DA-8456-FE7AD458D2B0}" presName="Name0" presStyleCnt="0">
        <dgm:presLayoutVars>
          <dgm:chMax val="11"/>
          <dgm:chPref val="11"/>
          <dgm:dir/>
          <dgm:resizeHandles/>
        </dgm:presLayoutVars>
      </dgm:prSet>
      <dgm:spPr/>
      <dgm:t>
        <a:bodyPr/>
        <a:lstStyle/>
        <a:p>
          <a:endParaRPr kumimoji="1" lang="ja-JP" altLang="en-US"/>
        </a:p>
      </dgm:t>
    </dgm:pt>
    <dgm:pt modelId="{5E5066ED-471A-4087-95D4-6D856F7E9D2B}" type="pres">
      <dgm:prSet presAssocID="{76105992-7228-4A49-B7C7-CB5957E5A58B}" presName="Accent3" presStyleCnt="0"/>
      <dgm:spPr/>
    </dgm:pt>
    <dgm:pt modelId="{5E7A9845-3C06-4770-B4D5-B5D979E3EFC8}" type="pres">
      <dgm:prSet presAssocID="{76105992-7228-4A49-B7C7-CB5957E5A58B}" presName="Accent" presStyleLbl="node1" presStyleIdx="0" presStyleCnt="3" custLinFactNeighborX="-7188" custLinFactNeighborY="-9"/>
      <dgm:spPr>
        <a:solidFill>
          <a:srgbClr val="9933FF"/>
        </a:solidFill>
      </dgm:spPr>
      <dgm:t>
        <a:bodyPr/>
        <a:lstStyle/>
        <a:p>
          <a:endParaRPr kumimoji="1" lang="ja-JP" altLang="en-US"/>
        </a:p>
      </dgm:t>
    </dgm:pt>
    <dgm:pt modelId="{DE8FC6DC-AD93-4A67-82A8-66584C9D8A02}" type="pres">
      <dgm:prSet presAssocID="{76105992-7228-4A49-B7C7-CB5957E5A58B}" presName="ParentBackground3" presStyleCnt="0"/>
      <dgm:spPr/>
    </dgm:pt>
    <dgm:pt modelId="{742061B3-21CB-4208-8E57-A1C5F9B4D047}" type="pres">
      <dgm:prSet presAssocID="{76105992-7228-4A49-B7C7-CB5957E5A58B}" presName="ParentBackground" presStyleLbl="fgAcc1" presStyleIdx="0" presStyleCnt="3" custLinFactNeighborX="-7905" custLinFactNeighborY="539"/>
      <dgm:spPr/>
      <dgm:t>
        <a:bodyPr/>
        <a:lstStyle/>
        <a:p>
          <a:endParaRPr kumimoji="1" lang="ja-JP" altLang="en-US"/>
        </a:p>
      </dgm:t>
    </dgm:pt>
    <dgm:pt modelId="{EFEF4589-6692-424F-B49F-8C8D251D230A}" type="pres">
      <dgm:prSet presAssocID="{76105992-7228-4A49-B7C7-CB5957E5A58B}" presName="Parent3" presStyleLbl="revTx" presStyleIdx="0" presStyleCnt="0">
        <dgm:presLayoutVars>
          <dgm:chMax val="1"/>
          <dgm:chPref val="1"/>
          <dgm:bulletEnabled val="1"/>
        </dgm:presLayoutVars>
      </dgm:prSet>
      <dgm:spPr/>
      <dgm:t>
        <a:bodyPr/>
        <a:lstStyle/>
        <a:p>
          <a:endParaRPr kumimoji="1" lang="ja-JP" altLang="en-US"/>
        </a:p>
      </dgm:t>
    </dgm:pt>
    <dgm:pt modelId="{047892A1-E6E3-4663-96AD-B20805A30315}" type="pres">
      <dgm:prSet presAssocID="{61CD836A-5F14-433A-81F8-49BDD3A846B2}" presName="Accent2" presStyleCnt="0"/>
      <dgm:spPr/>
    </dgm:pt>
    <dgm:pt modelId="{3258D03C-12E8-4607-B29B-110D48976FB1}" type="pres">
      <dgm:prSet presAssocID="{61CD836A-5F14-433A-81F8-49BDD3A846B2}" presName="Accent" presStyleLbl="node1" presStyleIdx="1" presStyleCnt="3" custLinFactNeighborX="-5951" custLinFactNeighborY="0"/>
      <dgm:spPr>
        <a:solidFill>
          <a:srgbClr val="9933FF"/>
        </a:solidFill>
      </dgm:spPr>
      <dgm:t>
        <a:bodyPr/>
        <a:lstStyle/>
        <a:p>
          <a:endParaRPr kumimoji="1" lang="ja-JP" altLang="en-US"/>
        </a:p>
      </dgm:t>
    </dgm:pt>
    <dgm:pt modelId="{3D1CF7B4-1284-4C04-B8B6-CDDDC5297B83}" type="pres">
      <dgm:prSet presAssocID="{61CD836A-5F14-433A-81F8-49BDD3A846B2}" presName="ParentBackground2" presStyleCnt="0"/>
      <dgm:spPr/>
    </dgm:pt>
    <dgm:pt modelId="{7AA81C6F-5161-4925-A6F3-B59B67488169}" type="pres">
      <dgm:prSet presAssocID="{61CD836A-5F14-433A-81F8-49BDD3A846B2}" presName="ParentBackground" presStyleLbl="fgAcc1" presStyleIdx="1" presStyleCnt="3" custLinFactNeighborX="-7751" custLinFactNeighborY="-9"/>
      <dgm:spPr/>
      <dgm:t>
        <a:bodyPr/>
        <a:lstStyle/>
        <a:p>
          <a:endParaRPr kumimoji="1" lang="ja-JP" altLang="en-US"/>
        </a:p>
      </dgm:t>
    </dgm:pt>
    <dgm:pt modelId="{2C00EF7A-04A3-4C9D-8DA8-C08D75A3D2B2}" type="pres">
      <dgm:prSet presAssocID="{61CD836A-5F14-433A-81F8-49BDD3A846B2}" presName="Parent2" presStyleLbl="revTx" presStyleIdx="0" presStyleCnt="0">
        <dgm:presLayoutVars>
          <dgm:chMax val="1"/>
          <dgm:chPref val="1"/>
          <dgm:bulletEnabled val="1"/>
        </dgm:presLayoutVars>
      </dgm:prSet>
      <dgm:spPr/>
      <dgm:t>
        <a:bodyPr/>
        <a:lstStyle/>
        <a:p>
          <a:endParaRPr kumimoji="1" lang="ja-JP" altLang="en-US"/>
        </a:p>
      </dgm:t>
    </dgm:pt>
    <dgm:pt modelId="{C1B1951E-9568-43A4-81C3-181A4111F254}" type="pres">
      <dgm:prSet presAssocID="{1921F984-4D15-4AE2-BAEF-FE1EC03E4AD8}" presName="Accent1" presStyleCnt="0"/>
      <dgm:spPr/>
    </dgm:pt>
    <dgm:pt modelId="{DF25991E-AF74-415B-AE29-5CC72EE80F8B}" type="pres">
      <dgm:prSet presAssocID="{1921F984-4D15-4AE2-BAEF-FE1EC03E4AD8}" presName="Accent" presStyleLbl="node1" presStyleIdx="2" presStyleCnt="3"/>
      <dgm:spPr>
        <a:solidFill>
          <a:srgbClr val="9933FF"/>
        </a:solidFill>
      </dgm:spPr>
      <dgm:t>
        <a:bodyPr/>
        <a:lstStyle/>
        <a:p>
          <a:endParaRPr kumimoji="1" lang="ja-JP" altLang="en-US"/>
        </a:p>
      </dgm:t>
    </dgm:pt>
    <dgm:pt modelId="{89B4890C-D773-457A-B9ED-EF79AD5508E3}" type="pres">
      <dgm:prSet presAssocID="{1921F984-4D15-4AE2-BAEF-FE1EC03E4AD8}" presName="ParentBackground1" presStyleCnt="0"/>
      <dgm:spPr/>
    </dgm:pt>
    <dgm:pt modelId="{CB5D8963-B06F-40A6-9961-D8E8265139E4}" type="pres">
      <dgm:prSet presAssocID="{1921F984-4D15-4AE2-BAEF-FE1EC03E4AD8}" presName="ParentBackground" presStyleLbl="fgAcc1" presStyleIdx="2" presStyleCnt="3"/>
      <dgm:spPr/>
      <dgm:t>
        <a:bodyPr/>
        <a:lstStyle/>
        <a:p>
          <a:endParaRPr kumimoji="1" lang="ja-JP" altLang="en-US"/>
        </a:p>
      </dgm:t>
    </dgm:pt>
    <dgm:pt modelId="{E61572A8-C803-4153-A7A9-3175343D7578}" type="pres">
      <dgm:prSet presAssocID="{1921F984-4D15-4AE2-BAEF-FE1EC03E4AD8}" presName="Parent1" presStyleLbl="revTx" presStyleIdx="0" presStyleCnt="0">
        <dgm:presLayoutVars>
          <dgm:chMax val="1"/>
          <dgm:chPref val="1"/>
          <dgm:bulletEnabled val="1"/>
        </dgm:presLayoutVars>
      </dgm:prSet>
      <dgm:spPr/>
      <dgm:t>
        <a:bodyPr/>
        <a:lstStyle/>
        <a:p>
          <a:endParaRPr kumimoji="1" lang="ja-JP" altLang="en-US"/>
        </a:p>
      </dgm:t>
    </dgm:pt>
  </dgm:ptLst>
  <dgm:cxnLst>
    <dgm:cxn modelId="{C062B4AB-51BD-402F-ABD6-8F586CB43898}" type="presOf" srcId="{76105992-7228-4A49-B7C7-CB5957E5A58B}" destId="{EFEF4589-6692-424F-B49F-8C8D251D230A}" srcOrd="1" destOrd="0" presId="urn:microsoft.com/office/officeart/2011/layout/CircleProcess"/>
    <dgm:cxn modelId="{6BE50426-1596-45DB-84C5-17EE04C5BCE8}" srcId="{936F45BE-FDBE-47DA-8456-FE7AD458D2B0}" destId="{1921F984-4D15-4AE2-BAEF-FE1EC03E4AD8}" srcOrd="0" destOrd="0" parTransId="{FFC7F256-5D43-405E-815B-0CDA1798162B}" sibTransId="{29C3C59E-2BCA-49DB-97E6-A30EE2B28A70}"/>
    <dgm:cxn modelId="{25F06A4A-20E7-4EE6-B872-A089B02414AD}" type="presOf" srcId="{61CD836A-5F14-433A-81F8-49BDD3A846B2}" destId="{2C00EF7A-04A3-4C9D-8DA8-C08D75A3D2B2}" srcOrd="1" destOrd="0" presId="urn:microsoft.com/office/officeart/2011/layout/CircleProcess"/>
    <dgm:cxn modelId="{1C1DB48B-FADE-45F7-8844-AADB7C09C50C}" type="presOf" srcId="{936F45BE-FDBE-47DA-8456-FE7AD458D2B0}" destId="{D76895B8-C2BE-434D-BEF9-77A7C4EBAAD0}" srcOrd="0" destOrd="0" presId="urn:microsoft.com/office/officeart/2011/layout/CircleProcess"/>
    <dgm:cxn modelId="{41A36ECB-E85B-49A1-93AA-E4118FA6241C}" srcId="{936F45BE-FDBE-47DA-8456-FE7AD458D2B0}" destId="{76105992-7228-4A49-B7C7-CB5957E5A58B}" srcOrd="2" destOrd="0" parTransId="{9DC576FE-2779-4BE3-B7D5-0CD3D53C6BD4}" sibTransId="{B304867F-CE84-4238-9DE4-09046E0A1419}"/>
    <dgm:cxn modelId="{5FD6AC6A-BF49-414C-8E44-7C3295231B2F}" type="presOf" srcId="{61CD836A-5F14-433A-81F8-49BDD3A846B2}" destId="{7AA81C6F-5161-4925-A6F3-B59B67488169}" srcOrd="0" destOrd="0" presId="urn:microsoft.com/office/officeart/2011/layout/CircleProcess"/>
    <dgm:cxn modelId="{5069D9A8-3B71-4008-9A22-31251F4D0C5A}" type="presOf" srcId="{1921F984-4D15-4AE2-BAEF-FE1EC03E4AD8}" destId="{E61572A8-C803-4153-A7A9-3175343D7578}" srcOrd="1" destOrd="0" presId="urn:microsoft.com/office/officeart/2011/layout/CircleProcess"/>
    <dgm:cxn modelId="{0217FDCF-212D-4EFC-90F8-E9A1B00997E7}" type="presOf" srcId="{1921F984-4D15-4AE2-BAEF-FE1EC03E4AD8}" destId="{CB5D8963-B06F-40A6-9961-D8E8265139E4}" srcOrd="0" destOrd="0" presId="urn:microsoft.com/office/officeart/2011/layout/CircleProcess"/>
    <dgm:cxn modelId="{4282542B-CBB6-4B12-94D6-7918772FEED7}" srcId="{936F45BE-FDBE-47DA-8456-FE7AD458D2B0}" destId="{61CD836A-5F14-433A-81F8-49BDD3A846B2}" srcOrd="1" destOrd="0" parTransId="{38E78BBD-44A3-470A-90D1-104ED3004EC2}" sibTransId="{96917536-BE2E-4DA4-A13F-7E9916CC8375}"/>
    <dgm:cxn modelId="{A4D1FC75-988C-4B2E-AC83-19528E56D79A}" type="presOf" srcId="{76105992-7228-4A49-B7C7-CB5957E5A58B}" destId="{742061B3-21CB-4208-8E57-A1C5F9B4D047}" srcOrd="0" destOrd="0" presId="urn:microsoft.com/office/officeart/2011/layout/CircleProcess"/>
    <dgm:cxn modelId="{A394F68F-CE6F-4553-B8AA-DC7FE5E0930E}" type="presParOf" srcId="{D76895B8-C2BE-434D-BEF9-77A7C4EBAAD0}" destId="{5E5066ED-471A-4087-95D4-6D856F7E9D2B}" srcOrd="0" destOrd="0" presId="urn:microsoft.com/office/officeart/2011/layout/CircleProcess"/>
    <dgm:cxn modelId="{7EA55636-DC9F-4F33-8327-D0AF38FFCD6C}" type="presParOf" srcId="{5E5066ED-471A-4087-95D4-6D856F7E9D2B}" destId="{5E7A9845-3C06-4770-B4D5-B5D979E3EFC8}" srcOrd="0" destOrd="0" presId="urn:microsoft.com/office/officeart/2011/layout/CircleProcess"/>
    <dgm:cxn modelId="{F6819311-0AB1-4A55-A77F-0B380C742910}" type="presParOf" srcId="{D76895B8-C2BE-434D-BEF9-77A7C4EBAAD0}" destId="{DE8FC6DC-AD93-4A67-82A8-66584C9D8A02}" srcOrd="1" destOrd="0" presId="urn:microsoft.com/office/officeart/2011/layout/CircleProcess"/>
    <dgm:cxn modelId="{51AB6FFC-3843-40FF-BA6D-5FCCCBB0516C}" type="presParOf" srcId="{DE8FC6DC-AD93-4A67-82A8-66584C9D8A02}" destId="{742061B3-21CB-4208-8E57-A1C5F9B4D047}" srcOrd="0" destOrd="0" presId="urn:microsoft.com/office/officeart/2011/layout/CircleProcess"/>
    <dgm:cxn modelId="{020B2814-0487-435F-AF0C-489EB46056B2}" type="presParOf" srcId="{D76895B8-C2BE-434D-BEF9-77A7C4EBAAD0}" destId="{EFEF4589-6692-424F-B49F-8C8D251D230A}" srcOrd="2" destOrd="0" presId="urn:microsoft.com/office/officeart/2011/layout/CircleProcess"/>
    <dgm:cxn modelId="{C2746EF1-E5CD-43FA-B48C-0244033AFE0E}" type="presParOf" srcId="{D76895B8-C2BE-434D-BEF9-77A7C4EBAAD0}" destId="{047892A1-E6E3-4663-96AD-B20805A30315}" srcOrd="3" destOrd="0" presId="urn:microsoft.com/office/officeart/2011/layout/CircleProcess"/>
    <dgm:cxn modelId="{2E2BF81B-A39A-4538-A960-C0563C09136E}" type="presParOf" srcId="{047892A1-E6E3-4663-96AD-B20805A30315}" destId="{3258D03C-12E8-4607-B29B-110D48976FB1}" srcOrd="0" destOrd="0" presId="urn:microsoft.com/office/officeart/2011/layout/CircleProcess"/>
    <dgm:cxn modelId="{5921FFBD-06B5-47E3-A704-788207D53A85}" type="presParOf" srcId="{D76895B8-C2BE-434D-BEF9-77A7C4EBAAD0}" destId="{3D1CF7B4-1284-4C04-B8B6-CDDDC5297B83}" srcOrd="4" destOrd="0" presId="urn:microsoft.com/office/officeart/2011/layout/CircleProcess"/>
    <dgm:cxn modelId="{E301CA89-DB1D-4F5B-95FB-2C7F47FB6763}" type="presParOf" srcId="{3D1CF7B4-1284-4C04-B8B6-CDDDC5297B83}" destId="{7AA81C6F-5161-4925-A6F3-B59B67488169}" srcOrd="0" destOrd="0" presId="urn:microsoft.com/office/officeart/2011/layout/CircleProcess"/>
    <dgm:cxn modelId="{1932B1DE-F107-41A1-9024-B97F473D976B}" type="presParOf" srcId="{D76895B8-C2BE-434D-BEF9-77A7C4EBAAD0}" destId="{2C00EF7A-04A3-4C9D-8DA8-C08D75A3D2B2}" srcOrd="5" destOrd="0" presId="urn:microsoft.com/office/officeart/2011/layout/CircleProcess"/>
    <dgm:cxn modelId="{4C631D03-6C53-46E6-BF65-A021D358EB4E}" type="presParOf" srcId="{D76895B8-C2BE-434D-BEF9-77A7C4EBAAD0}" destId="{C1B1951E-9568-43A4-81C3-181A4111F254}" srcOrd="6" destOrd="0" presId="urn:microsoft.com/office/officeart/2011/layout/CircleProcess"/>
    <dgm:cxn modelId="{EF0C38C7-0D22-452F-B4F7-F6F163D8CE87}" type="presParOf" srcId="{C1B1951E-9568-43A4-81C3-181A4111F254}" destId="{DF25991E-AF74-415B-AE29-5CC72EE80F8B}" srcOrd="0" destOrd="0" presId="urn:microsoft.com/office/officeart/2011/layout/CircleProcess"/>
    <dgm:cxn modelId="{E652F2D5-DCC8-4AF3-8159-5C26117AB30B}" type="presParOf" srcId="{D76895B8-C2BE-434D-BEF9-77A7C4EBAAD0}" destId="{89B4890C-D773-457A-B9ED-EF79AD5508E3}" srcOrd="7" destOrd="0" presId="urn:microsoft.com/office/officeart/2011/layout/CircleProcess"/>
    <dgm:cxn modelId="{66F39F3D-1B57-4241-A6C2-F901211ED4EF}" type="presParOf" srcId="{89B4890C-D773-457A-B9ED-EF79AD5508E3}" destId="{CB5D8963-B06F-40A6-9961-D8E8265139E4}" srcOrd="0" destOrd="0" presId="urn:microsoft.com/office/officeart/2011/layout/CircleProcess"/>
    <dgm:cxn modelId="{5E49929C-0E1F-4065-8AC0-BC1A8393D29B}" type="presParOf" srcId="{D76895B8-C2BE-434D-BEF9-77A7C4EBAAD0}" destId="{E61572A8-C803-4153-A7A9-3175343D7578}" srcOrd="8"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CFB0B00-44B9-4A6B-98BD-7D83EE70E851}" type="doc">
      <dgm:prSet loTypeId="urn:microsoft.com/office/officeart/2005/8/layout/radial4" loCatId="relationship" qsTypeId="urn:microsoft.com/office/officeart/2005/8/quickstyle/simple4" qsCatId="simple" csTypeId="urn:microsoft.com/office/officeart/2005/8/colors/accent1_2" csCatId="accent1" phldr="1"/>
      <dgm:spPr/>
      <dgm:t>
        <a:bodyPr/>
        <a:lstStyle/>
        <a:p>
          <a:endParaRPr kumimoji="1" lang="ja-JP" altLang="en-US"/>
        </a:p>
      </dgm:t>
    </dgm:pt>
    <dgm:pt modelId="{B73BCBC1-7788-4944-8E70-0F3F3680572E}">
      <dgm:prSet phldrT="[テキスト]"/>
      <dgm:spPr>
        <a:xfrm>
          <a:off x="2385548" y="1672332"/>
          <a:ext cx="2090932" cy="2090932"/>
        </a:xfrm>
        <a:blipFill rotWithShape="0">
          <a:blip xmlns:r="http://schemas.openxmlformats.org/officeDocument/2006/relationships" r:embed="rId1">
            <a:duotone>
              <a:srgbClr val="D34817">
                <a:hueOff val="0"/>
                <a:satOff val="0"/>
                <a:lumOff val="0"/>
                <a:alphaOff val="0"/>
                <a:shade val="22000"/>
                <a:satMod val="160000"/>
              </a:srgbClr>
              <a:srgbClr val="D34817">
                <a:hueOff val="0"/>
                <a:satOff val="0"/>
                <a:lumOff val="0"/>
                <a:alphaOff val="0"/>
                <a:shade val="45000"/>
                <a:satMod val="100000"/>
              </a:srgbClr>
            </a:duotone>
          </a:blip>
          <a:tile tx="0" ty="0" sx="65000" sy="65000" flip="none" algn="ctr"/>
        </a:blipFill>
        <a:ln>
          <a:noFill/>
        </a:ln>
        <a:effectLst>
          <a:outerShdw blurRad="38100" dist="25400" dir="5400000" algn="t" rotWithShape="0">
            <a:srgbClr val="000000">
              <a:alpha val="50000"/>
            </a:srgbClr>
          </a:outerShdw>
        </a:effectLst>
      </dgm:spPr>
      <dgm:t>
        <a:bodyPr/>
        <a:lstStyle/>
        <a:p>
          <a:r>
            <a:rPr kumimoji="1" lang="ja-JP" altLang="en-US" dirty="0" smtClean="0">
              <a:solidFill>
                <a:sysClr val="window" lastClr="FFFFFF"/>
              </a:solidFill>
              <a:latin typeface="HGP明朝E" pitchFamily="18" charset="-128"/>
              <a:ea typeface="HGP明朝E" pitchFamily="18" charset="-128"/>
              <a:cs typeface="+mn-cs"/>
            </a:rPr>
            <a:t>備蓄増</a:t>
          </a:r>
          <a:endParaRPr kumimoji="1" lang="ja-JP" altLang="en-US" dirty="0">
            <a:solidFill>
              <a:sysClr val="window" lastClr="FFFFFF"/>
            </a:solidFill>
            <a:latin typeface="HGP明朝E" pitchFamily="18" charset="-128"/>
            <a:ea typeface="HGP明朝E" pitchFamily="18" charset="-128"/>
            <a:cs typeface="+mn-cs"/>
          </a:endParaRPr>
        </a:p>
      </dgm:t>
    </dgm:pt>
    <dgm:pt modelId="{C223D885-BEAC-4CE0-9F84-2BFE5B1210CA}" type="parTrans" cxnId="{331D595A-9C1A-4FFF-9B97-989DD39B6A30}">
      <dgm:prSet/>
      <dgm:spPr/>
      <dgm:t>
        <a:bodyPr/>
        <a:lstStyle/>
        <a:p>
          <a:endParaRPr kumimoji="1" lang="ja-JP" altLang="en-US"/>
        </a:p>
      </dgm:t>
    </dgm:pt>
    <dgm:pt modelId="{DFD7DAF1-9E51-449B-BA8E-150E0EF36A64}" type="sibTrans" cxnId="{331D595A-9C1A-4FFF-9B97-989DD39B6A30}">
      <dgm:prSet/>
      <dgm:spPr/>
      <dgm:t>
        <a:bodyPr/>
        <a:lstStyle/>
        <a:p>
          <a:endParaRPr kumimoji="1" lang="ja-JP" altLang="en-US"/>
        </a:p>
      </dgm:t>
    </dgm:pt>
    <dgm:pt modelId="{ACDA3C4F-FEC5-466A-8F45-C266942F20DA}">
      <dgm:prSet phldrT="[テキスト]"/>
      <dgm:spPr>
        <a:xfrm>
          <a:off x="-415446" y="300735"/>
          <a:ext cx="3058557" cy="1589108"/>
        </a:xfrm>
        <a:blipFill rotWithShape="0">
          <a:blip xmlns:r="http://schemas.openxmlformats.org/officeDocument/2006/relationships" r:embed="rId1">
            <a:duotone>
              <a:srgbClr val="D34817">
                <a:hueOff val="0"/>
                <a:satOff val="0"/>
                <a:lumOff val="0"/>
                <a:alphaOff val="0"/>
                <a:shade val="22000"/>
                <a:satMod val="160000"/>
              </a:srgbClr>
              <a:srgbClr val="D34817">
                <a:hueOff val="0"/>
                <a:satOff val="0"/>
                <a:lumOff val="0"/>
                <a:alphaOff val="0"/>
                <a:shade val="45000"/>
                <a:satMod val="100000"/>
              </a:srgbClr>
            </a:duotone>
          </a:blip>
          <a:tile tx="0" ty="0" sx="65000" sy="65000" flip="none" algn="ctr"/>
        </a:blipFill>
        <a:ln>
          <a:noFill/>
        </a:ln>
        <a:effectLst>
          <a:outerShdw blurRad="38100" dist="25400" dir="5400000" algn="t" rotWithShape="0">
            <a:srgbClr val="000000">
              <a:alpha val="50000"/>
            </a:srgbClr>
          </a:outerShdw>
        </a:effectLst>
      </dgm:spPr>
      <dgm:t>
        <a:bodyPr/>
        <a:lstStyle/>
        <a:p>
          <a:r>
            <a:rPr kumimoji="1" lang="ja-JP" altLang="en-US" dirty="0" smtClean="0">
              <a:solidFill>
                <a:sysClr val="window" lastClr="FFFFFF"/>
              </a:solidFill>
              <a:latin typeface="HGP明朝E" pitchFamily="18" charset="-128"/>
              <a:ea typeface="HGP明朝E" pitchFamily="18" charset="-128"/>
              <a:cs typeface="+mn-cs"/>
            </a:rPr>
            <a:t>ボランティア</a:t>
          </a:r>
          <a:endParaRPr kumimoji="1" lang="en-US" altLang="ja-JP" dirty="0" smtClean="0">
            <a:solidFill>
              <a:sysClr val="window" lastClr="FFFFFF"/>
            </a:solidFill>
            <a:latin typeface="HGP明朝E" pitchFamily="18" charset="-128"/>
            <a:ea typeface="HGP明朝E" pitchFamily="18" charset="-128"/>
            <a:cs typeface="+mn-cs"/>
          </a:endParaRPr>
        </a:p>
        <a:p>
          <a:r>
            <a:rPr kumimoji="1" lang="ja-JP" altLang="en-US" dirty="0" smtClean="0">
              <a:solidFill>
                <a:sysClr val="window" lastClr="FFFFFF"/>
              </a:solidFill>
              <a:latin typeface="HGP明朝E" pitchFamily="18" charset="-128"/>
              <a:ea typeface="HGP明朝E" pitchFamily="18" charset="-128"/>
              <a:cs typeface="+mn-cs"/>
            </a:rPr>
            <a:t>参加</a:t>
          </a:r>
          <a:endParaRPr kumimoji="1" lang="ja-JP" altLang="en-US" dirty="0">
            <a:solidFill>
              <a:sysClr val="window" lastClr="FFFFFF"/>
            </a:solidFill>
            <a:latin typeface="HGP明朝E" pitchFamily="18" charset="-128"/>
            <a:ea typeface="HGP明朝E" pitchFamily="18" charset="-128"/>
            <a:cs typeface="+mn-cs"/>
          </a:endParaRPr>
        </a:p>
      </dgm:t>
    </dgm:pt>
    <dgm:pt modelId="{C6ED88FA-D409-4AC3-8A18-80EB022AE900}" type="parTrans" cxnId="{14F7B11C-353B-4922-8F22-C47E0261F66D}">
      <dgm:prSet/>
      <dgm:spPr>
        <a:xfrm rot="12900000">
          <a:off x="619216" y="1280630"/>
          <a:ext cx="2369675" cy="595915"/>
        </a:xfrm>
        <a:blipFill rotWithShape="0">
          <a:blip xmlns:r="http://schemas.openxmlformats.org/officeDocument/2006/relationships" r:embed="rId1">
            <a:duotone>
              <a:srgbClr val="D34817">
                <a:tint val="60000"/>
                <a:hueOff val="0"/>
                <a:satOff val="0"/>
                <a:lumOff val="0"/>
                <a:alphaOff val="0"/>
                <a:shade val="22000"/>
                <a:satMod val="160000"/>
              </a:srgbClr>
              <a:srgbClr val="D34817">
                <a:tint val="60000"/>
                <a:hueOff val="0"/>
                <a:satOff val="0"/>
                <a:lumOff val="0"/>
                <a:alphaOff val="0"/>
                <a:shade val="45000"/>
                <a:satMod val="100000"/>
              </a:srgbClr>
            </a:duotone>
          </a:blip>
          <a:tile tx="0" ty="0" sx="65000" sy="65000" flip="none" algn="ctr"/>
        </a:blipFill>
        <a:ln>
          <a:noFill/>
        </a:ln>
        <a:effectLst>
          <a:outerShdw blurRad="38100" dist="25400" dir="5400000" algn="t" rotWithShape="0">
            <a:srgbClr val="000000">
              <a:alpha val="50000"/>
            </a:srgbClr>
          </a:outerShdw>
        </a:effectLst>
      </dgm:spPr>
      <dgm:t>
        <a:bodyPr/>
        <a:lstStyle/>
        <a:p>
          <a:endParaRPr kumimoji="1" lang="ja-JP" altLang="en-US"/>
        </a:p>
      </dgm:t>
    </dgm:pt>
    <dgm:pt modelId="{1EF83E0E-46AB-4C7F-95F3-7EC5489531E0}" type="sibTrans" cxnId="{14F7B11C-353B-4922-8F22-C47E0261F66D}">
      <dgm:prSet/>
      <dgm:spPr/>
      <dgm:t>
        <a:bodyPr/>
        <a:lstStyle/>
        <a:p>
          <a:endParaRPr kumimoji="1" lang="ja-JP" altLang="en-US"/>
        </a:p>
      </dgm:t>
    </dgm:pt>
    <dgm:pt modelId="{8E1538D0-FFF2-412F-A902-4D18BE563669}" type="pres">
      <dgm:prSet presAssocID="{FCFB0B00-44B9-4A6B-98BD-7D83EE70E851}" presName="cycle" presStyleCnt="0">
        <dgm:presLayoutVars>
          <dgm:chMax val="1"/>
          <dgm:dir/>
          <dgm:animLvl val="ctr"/>
          <dgm:resizeHandles val="exact"/>
        </dgm:presLayoutVars>
      </dgm:prSet>
      <dgm:spPr/>
      <dgm:t>
        <a:bodyPr/>
        <a:lstStyle/>
        <a:p>
          <a:endParaRPr kumimoji="1" lang="ja-JP" altLang="en-US"/>
        </a:p>
      </dgm:t>
    </dgm:pt>
    <dgm:pt modelId="{B2CF40E8-9568-4CF1-AB7C-DF4D9F6EB2CE}" type="pres">
      <dgm:prSet presAssocID="{B73BCBC1-7788-4944-8E70-0F3F3680572E}" presName="centerShape" presStyleLbl="node0" presStyleIdx="0" presStyleCnt="1" custScaleY="98232" custLinFactNeighborX="813" custLinFactNeighborY="272"/>
      <dgm:spPr>
        <a:prstGeom prst="ellipse">
          <a:avLst/>
        </a:prstGeom>
      </dgm:spPr>
      <dgm:t>
        <a:bodyPr/>
        <a:lstStyle/>
        <a:p>
          <a:endParaRPr kumimoji="1" lang="ja-JP" altLang="en-US"/>
        </a:p>
      </dgm:t>
    </dgm:pt>
    <dgm:pt modelId="{E55AA45F-6B0B-472D-A5E8-00F4C525D7ED}" type="pres">
      <dgm:prSet presAssocID="{C6ED88FA-D409-4AC3-8A18-80EB022AE900}" presName="parTrans" presStyleLbl="bgSibTrans2D1" presStyleIdx="0" presStyleCnt="1" custAng="21525480" custScaleX="140616" custLinFactNeighborX="-6738" custLinFactNeighborY="-778"/>
      <dgm:spPr>
        <a:prstGeom prst="leftArrow">
          <a:avLst>
            <a:gd name="adj1" fmla="val 60000"/>
            <a:gd name="adj2" fmla="val 50000"/>
          </a:avLst>
        </a:prstGeom>
      </dgm:spPr>
      <dgm:t>
        <a:bodyPr/>
        <a:lstStyle/>
        <a:p>
          <a:endParaRPr kumimoji="1" lang="ja-JP" altLang="en-US"/>
        </a:p>
      </dgm:t>
    </dgm:pt>
    <dgm:pt modelId="{0A846AE9-E7FD-4AD0-BF8B-6390BC903EC3}" type="pres">
      <dgm:prSet presAssocID="{ACDA3C4F-FEC5-466A-8F45-C266942F20DA}" presName="node" presStyleLbl="node1" presStyleIdx="0" presStyleCnt="1" custScaleX="153976" custRadScaleRad="96774" custRadScaleInc="1081">
        <dgm:presLayoutVars>
          <dgm:bulletEnabled val="1"/>
        </dgm:presLayoutVars>
      </dgm:prSet>
      <dgm:spPr>
        <a:prstGeom prst="roundRect">
          <a:avLst>
            <a:gd name="adj" fmla="val 10000"/>
          </a:avLst>
        </a:prstGeom>
      </dgm:spPr>
      <dgm:t>
        <a:bodyPr/>
        <a:lstStyle/>
        <a:p>
          <a:endParaRPr kumimoji="1" lang="ja-JP" altLang="en-US"/>
        </a:p>
      </dgm:t>
    </dgm:pt>
  </dgm:ptLst>
  <dgm:cxnLst>
    <dgm:cxn modelId="{AB90A842-01FE-44F8-BE7C-B172C703B607}" type="presOf" srcId="{ACDA3C4F-FEC5-466A-8F45-C266942F20DA}" destId="{0A846AE9-E7FD-4AD0-BF8B-6390BC903EC3}" srcOrd="0" destOrd="0" presId="urn:microsoft.com/office/officeart/2005/8/layout/radial4"/>
    <dgm:cxn modelId="{331D595A-9C1A-4FFF-9B97-989DD39B6A30}" srcId="{FCFB0B00-44B9-4A6B-98BD-7D83EE70E851}" destId="{B73BCBC1-7788-4944-8E70-0F3F3680572E}" srcOrd="0" destOrd="0" parTransId="{C223D885-BEAC-4CE0-9F84-2BFE5B1210CA}" sibTransId="{DFD7DAF1-9E51-449B-BA8E-150E0EF36A64}"/>
    <dgm:cxn modelId="{4906EA57-0FDA-4917-BF6C-ADFC00866621}" type="presOf" srcId="{C6ED88FA-D409-4AC3-8A18-80EB022AE900}" destId="{E55AA45F-6B0B-472D-A5E8-00F4C525D7ED}" srcOrd="0" destOrd="0" presId="urn:microsoft.com/office/officeart/2005/8/layout/radial4"/>
    <dgm:cxn modelId="{14F7B11C-353B-4922-8F22-C47E0261F66D}" srcId="{B73BCBC1-7788-4944-8E70-0F3F3680572E}" destId="{ACDA3C4F-FEC5-466A-8F45-C266942F20DA}" srcOrd="0" destOrd="0" parTransId="{C6ED88FA-D409-4AC3-8A18-80EB022AE900}" sibTransId="{1EF83E0E-46AB-4C7F-95F3-7EC5489531E0}"/>
    <dgm:cxn modelId="{8077B258-EEFC-4B30-8F24-3A96BFBAE6DC}" type="presOf" srcId="{FCFB0B00-44B9-4A6B-98BD-7D83EE70E851}" destId="{8E1538D0-FFF2-412F-A902-4D18BE563669}" srcOrd="0" destOrd="0" presId="urn:microsoft.com/office/officeart/2005/8/layout/radial4"/>
    <dgm:cxn modelId="{08345509-FF89-401B-A12A-F13D7458AC4C}" type="presOf" srcId="{B73BCBC1-7788-4944-8E70-0F3F3680572E}" destId="{B2CF40E8-9568-4CF1-AB7C-DF4D9F6EB2CE}" srcOrd="0" destOrd="0" presId="urn:microsoft.com/office/officeart/2005/8/layout/radial4"/>
    <dgm:cxn modelId="{7D6F1793-6790-4CE0-8D5A-E00A39FCF054}" type="presParOf" srcId="{8E1538D0-FFF2-412F-A902-4D18BE563669}" destId="{B2CF40E8-9568-4CF1-AB7C-DF4D9F6EB2CE}" srcOrd="0" destOrd="0" presId="urn:microsoft.com/office/officeart/2005/8/layout/radial4"/>
    <dgm:cxn modelId="{61B2118D-969E-4700-9BB6-FE53A6F84DA4}" type="presParOf" srcId="{8E1538D0-FFF2-412F-A902-4D18BE563669}" destId="{E55AA45F-6B0B-472D-A5E8-00F4C525D7ED}" srcOrd="1" destOrd="0" presId="urn:microsoft.com/office/officeart/2005/8/layout/radial4"/>
    <dgm:cxn modelId="{C0DE2655-67DE-4C2D-9632-C1A99B906DEC}" type="presParOf" srcId="{8E1538D0-FFF2-412F-A902-4D18BE563669}" destId="{0A846AE9-E7FD-4AD0-BF8B-6390BC903EC3}" srcOrd="2"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CFB0B00-44B9-4A6B-98BD-7D83EE70E851}" type="doc">
      <dgm:prSet loTypeId="urn:microsoft.com/office/officeart/2005/8/layout/radial4" loCatId="relationship" qsTypeId="urn:microsoft.com/office/officeart/2005/8/quickstyle/simple4" qsCatId="simple" csTypeId="urn:microsoft.com/office/officeart/2005/8/colors/accent1_2" csCatId="accent1" phldr="1"/>
      <dgm:spPr/>
      <dgm:t>
        <a:bodyPr/>
        <a:lstStyle/>
        <a:p>
          <a:endParaRPr kumimoji="1" lang="ja-JP" altLang="en-US"/>
        </a:p>
      </dgm:t>
    </dgm:pt>
    <dgm:pt modelId="{B73BCBC1-7788-4944-8E70-0F3F3680572E}">
      <dgm:prSet phldrT="[テキスト]"/>
      <dgm:spPr>
        <a:xfrm>
          <a:off x="2385548" y="1672332"/>
          <a:ext cx="2090932" cy="2090932"/>
        </a:xfrm>
        <a:blipFill rotWithShape="0">
          <a:blip xmlns:r="http://schemas.openxmlformats.org/officeDocument/2006/relationships" r:embed="rId1">
            <a:duotone>
              <a:srgbClr val="D34817">
                <a:hueOff val="0"/>
                <a:satOff val="0"/>
                <a:lumOff val="0"/>
                <a:alphaOff val="0"/>
                <a:shade val="22000"/>
                <a:satMod val="160000"/>
              </a:srgbClr>
              <a:srgbClr val="D34817">
                <a:hueOff val="0"/>
                <a:satOff val="0"/>
                <a:lumOff val="0"/>
                <a:alphaOff val="0"/>
                <a:shade val="45000"/>
                <a:satMod val="100000"/>
              </a:srgbClr>
            </a:duotone>
          </a:blip>
          <a:tile tx="0" ty="0" sx="65000" sy="65000" flip="none" algn="ctr"/>
        </a:blipFill>
        <a:ln>
          <a:noFill/>
        </a:ln>
        <a:effectLst>
          <a:outerShdw blurRad="38100" dist="25400" dir="5400000" algn="t" rotWithShape="0">
            <a:srgbClr val="000000">
              <a:alpha val="50000"/>
            </a:srgbClr>
          </a:outerShdw>
        </a:effectLst>
      </dgm:spPr>
      <dgm:t>
        <a:bodyPr/>
        <a:lstStyle/>
        <a:p>
          <a:r>
            <a:rPr kumimoji="1" lang="ja-JP" altLang="en-US" smtClean="0">
              <a:solidFill>
                <a:sysClr val="window" lastClr="FFFFFF"/>
              </a:solidFill>
              <a:latin typeface="HGP明朝E" pitchFamily="18" charset="-128"/>
              <a:ea typeface="HGP明朝E" pitchFamily="18" charset="-128"/>
              <a:cs typeface="+mn-cs"/>
            </a:rPr>
            <a:t>備蓄増</a:t>
          </a:r>
          <a:endParaRPr kumimoji="1" lang="ja-JP" altLang="en-US" dirty="0">
            <a:solidFill>
              <a:sysClr val="window" lastClr="FFFFFF"/>
            </a:solidFill>
            <a:latin typeface="HGP明朝E" pitchFamily="18" charset="-128"/>
            <a:ea typeface="HGP明朝E" pitchFamily="18" charset="-128"/>
            <a:cs typeface="+mn-cs"/>
          </a:endParaRPr>
        </a:p>
      </dgm:t>
    </dgm:pt>
    <dgm:pt modelId="{C223D885-BEAC-4CE0-9F84-2BFE5B1210CA}" type="parTrans" cxnId="{331D595A-9C1A-4FFF-9B97-989DD39B6A30}">
      <dgm:prSet/>
      <dgm:spPr/>
      <dgm:t>
        <a:bodyPr/>
        <a:lstStyle/>
        <a:p>
          <a:endParaRPr kumimoji="1" lang="ja-JP" altLang="en-US"/>
        </a:p>
      </dgm:t>
    </dgm:pt>
    <dgm:pt modelId="{DFD7DAF1-9E51-449B-BA8E-150E0EF36A64}" type="sibTrans" cxnId="{331D595A-9C1A-4FFF-9B97-989DD39B6A30}">
      <dgm:prSet/>
      <dgm:spPr/>
      <dgm:t>
        <a:bodyPr/>
        <a:lstStyle/>
        <a:p>
          <a:endParaRPr kumimoji="1" lang="ja-JP" altLang="en-US"/>
        </a:p>
      </dgm:t>
    </dgm:pt>
    <dgm:pt modelId="{074DD698-87DE-4295-87E3-13DDD9F50B1D}">
      <dgm:prSet phldrT="[テキスト]"/>
      <dgm:spPr>
        <a:xfrm>
          <a:off x="4449083" y="292170"/>
          <a:ext cx="2583969" cy="1589108"/>
        </a:xfrm>
        <a:blipFill rotWithShape="0">
          <a:blip xmlns:r="http://schemas.openxmlformats.org/officeDocument/2006/relationships" r:embed="rId1">
            <a:duotone>
              <a:srgbClr val="D34817">
                <a:hueOff val="0"/>
                <a:satOff val="0"/>
                <a:lumOff val="0"/>
                <a:alphaOff val="0"/>
                <a:shade val="22000"/>
                <a:satMod val="160000"/>
              </a:srgbClr>
              <a:srgbClr val="D34817">
                <a:hueOff val="0"/>
                <a:satOff val="0"/>
                <a:lumOff val="0"/>
                <a:alphaOff val="0"/>
                <a:shade val="45000"/>
                <a:satMod val="100000"/>
              </a:srgbClr>
            </a:duotone>
          </a:blip>
          <a:tile tx="0" ty="0" sx="65000" sy="65000" flip="none" algn="ctr"/>
        </a:blipFill>
        <a:ln>
          <a:noFill/>
        </a:ln>
        <a:effectLst>
          <a:outerShdw blurRad="38100" dist="25400" dir="5400000" algn="t" rotWithShape="0">
            <a:srgbClr val="000000">
              <a:alpha val="50000"/>
            </a:srgbClr>
          </a:outerShdw>
        </a:effectLst>
      </dgm:spPr>
      <dgm:t>
        <a:bodyPr/>
        <a:lstStyle/>
        <a:p>
          <a:r>
            <a:rPr kumimoji="1" lang="ja-JP" altLang="en-US" dirty="0" smtClean="0">
              <a:solidFill>
                <a:sysClr val="window" lastClr="FFFFFF"/>
              </a:solidFill>
              <a:latin typeface="HGP明朝E" pitchFamily="18" charset="-128"/>
              <a:ea typeface="HGP明朝E" pitchFamily="18" charset="-128"/>
              <a:cs typeface="+mn-cs"/>
            </a:rPr>
            <a:t>断水の</a:t>
          </a:r>
          <a:endParaRPr kumimoji="1" lang="en-US" altLang="ja-JP" dirty="0" smtClean="0">
            <a:solidFill>
              <a:sysClr val="window" lastClr="FFFFFF"/>
            </a:solidFill>
            <a:latin typeface="HGP明朝E" pitchFamily="18" charset="-128"/>
            <a:ea typeface="HGP明朝E" pitchFamily="18" charset="-128"/>
            <a:cs typeface="+mn-cs"/>
          </a:endParaRPr>
        </a:p>
        <a:p>
          <a:r>
            <a:rPr kumimoji="1" lang="ja-JP" altLang="en-US" dirty="0" smtClean="0">
              <a:solidFill>
                <a:sysClr val="window" lastClr="FFFFFF"/>
              </a:solidFill>
              <a:latin typeface="HGP明朝E" pitchFamily="18" charset="-128"/>
              <a:ea typeface="HGP明朝E" pitchFamily="18" charset="-128"/>
              <a:cs typeface="+mn-cs"/>
            </a:rPr>
            <a:t>長期化</a:t>
          </a:r>
          <a:endParaRPr kumimoji="1" lang="ja-JP" altLang="en-US" dirty="0">
            <a:solidFill>
              <a:sysClr val="window" lastClr="FFFFFF"/>
            </a:solidFill>
            <a:latin typeface="HGP明朝E" pitchFamily="18" charset="-128"/>
            <a:ea typeface="HGP明朝E" pitchFamily="18" charset="-128"/>
            <a:cs typeface="+mn-cs"/>
          </a:endParaRPr>
        </a:p>
      </dgm:t>
    </dgm:pt>
    <dgm:pt modelId="{7DE6B056-D840-4177-8148-22A5B4C31C8A}" type="parTrans" cxnId="{3D65BE43-6B50-45F9-B4BF-B3C2A698414E}">
      <dgm:prSet/>
      <dgm:spPr>
        <a:xfrm rot="19486500">
          <a:off x="4102045" y="1274525"/>
          <a:ext cx="1902108" cy="595915"/>
        </a:xfrm>
        <a:blipFill rotWithShape="0">
          <a:blip xmlns:r="http://schemas.openxmlformats.org/officeDocument/2006/relationships" r:embed="rId1">
            <a:duotone>
              <a:srgbClr val="D34817">
                <a:tint val="60000"/>
                <a:hueOff val="0"/>
                <a:satOff val="0"/>
                <a:lumOff val="0"/>
                <a:alphaOff val="0"/>
                <a:shade val="22000"/>
                <a:satMod val="160000"/>
              </a:srgbClr>
              <a:srgbClr val="D34817">
                <a:tint val="60000"/>
                <a:hueOff val="0"/>
                <a:satOff val="0"/>
                <a:lumOff val="0"/>
                <a:alphaOff val="0"/>
                <a:shade val="45000"/>
                <a:satMod val="100000"/>
              </a:srgbClr>
            </a:duotone>
          </a:blip>
          <a:tile tx="0" ty="0" sx="65000" sy="65000" flip="none" algn="ctr"/>
        </a:blipFill>
        <a:ln>
          <a:noFill/>
        </a:ln>
        <a:effectLst>
          <a:outerShdw blurRad="38100" dist="25400" dir="5400000" algn="t" rotWithShape="0">
            <a:srgbClr val="000000">
              <a:alpha val="50000"/>
            </a:srgbClr>
          </a:outerShdw>
        </a:effectLst>
      </dgm:spPr>
      <dgm:t>
        <a:bodyPr/>
        <a:lstStyle/>
        <a:p>
          <a:endParaRPr kumimoji="1" lang="ja-JP" altLang="en-US"/>
        </a:p>
      </dgm:t>
    </dgm:pt>
    <dgm:pt modelId="{2CE7F9CE-20F3-47AD-B31D-AD8C12723795}" type="sibTrans" cxnId="{3D65BE43-6B50-45F9-B4BF-B3C2A698414E}">
      <dgm:prSet/>
      <dgm:spPr/>
      <dgm:t>
        <a:bodyPr/>
        <a:lstStyle/>
        <a:p>
          <a:endParaRPr kumimoji="1" lang="ja-JP" altLang="en-US"/>
        </a:p>
      </dgm:t>
    </dgm:pt>
    <dgm:pt modelId="{8E1538D0-FFF2-412F-A902-4D18BE563669}" type="pres">
      <dgm:prSet presAssocID="{FCFB0B00-44B9-4A6B-98BD-7D83EE70E851}" presName="cycle" presStyleCnt="0">
        <dgm:presLayoutVars>
          <dgm:chMax val="1"/>
          <dgm:dir/>
          <dgm:animLvl val="ctr"/>
          <dgm:resizeHandles val="exact"/>
        </dgm:presLayoutVars>
      </dgm:prSet>
      <dgm:spPr/>
      <dgm:t>
        <a:bodyPr/>
        <a:lstStyle/>
        <a:p>
          <a:endParaRPr kumimoji="1" lang="ja-JP" altLang="en-US"/>
        </a:p>
      </dgm:t>
    </dgm:pt>
    <dgm:pt modelId="{B2CF40E8-9568-4CF1-AB7C-DF4D9F6EB2CE}" type="pres">
      <dgm:prSet presAssocID="{B73BCBC1-7788-4944-8E70-0F3F3680572E}" presName="centerShape" presStyleLbl="node0" presStyleIdx="0" presStyleCnt="1"/>
      <dgm:spPr>
        <a:prstGeom prst="ellipse">
          <a:avLst/>
        </a:prstGeom>
      </dgm:spPr>
      <dgm:t>
        <a:bodyPr/>
        <a:lstStyle/>
        <a:p>
          <a:endParaRPr kumimoji="1" lang="ja-JP" altLang="en-US"/>
        </a:p>
      </dgm:t>
    </dgm:pt>
    <dgm:pt modelId="{617F32FB-5B79-44D8-9622-EE2D15390B6C}" type="pres">
      <dgm:prSet presAssocID="{7DE6B056-D840-4177-8148-22A5B4C31C8A}" presName="parTrans" presStyleLbl="bgSibTrans2D1" presStyleIdx="0" presStyleCnt="1" custScaleX="112928" custLinFactNeighborX="575" custLinFactNeighborY="24653"/>
      <dgm:spPr>
        <a:prstGeom prst="leftArrow">
          <a:avLst>
            <a:gd name="adj1" fmla="val 60000"/>
            <a:gd name="adj2" fmla="val 50000"/>
          </a:avLst>
        </a:prstGeom>
      </dgm:spPr>
      <dgm:t>
        <a:bodyPr/>
        <a:lstStyle/>
        <a:p>
          <a:endParaRPr kumimoji="1" lang="ja-JP" altLang="en-US"/>
        </a:p>
      </dgm:t>
    </dgm:pt>
    <dgm:pt modelId="{4D6E33F3-320B-4954-9C18-4F1D4A1C4018}" type="pres">
      <dgm:prSet presAssocID="{074DD698-87DE-4295-87E3-13DDD9F50B1D}" presName="node" presStyleLbl="node1" presStyleIdx="0" presStyleCnt="1" custScaleX="130084" custRadScaleRad="99968" custRadScaleInc="-250">
        <dgm:presLayoutVars>
          <dgm:bulletEnabled val="1"/>
        </dgm:presLayoutVars>
      </dgm:prSet>
      <dgm:spPr>
        <a:prstGeom prst="roundRect">
          <a:avLst>
            <a:gd name="adj" fmla="val 10000"/>
          </a:avLst>
        </a:prstGeom>
      </dgm:spPr>
      <dgm:t>
        <a:bodyPr/>
        <a:lstStyle/>
        <a:p>
          <a:endParaRPr kumimoji="1" lang="ja-JP" altLang="en-US"/>
        </a:p>
      </dgm:t>
    </dgm:pt>
  </dgm:ptLst>
  <dgm:cxnLst>
    <dgm:cxn modelId="{AF0D95CC-048C-4FA2-A933-2B6DFA91D2B3}" type="presOf" srcId="{074DD698-87DE-4295-87E3-13DDD9F50B1D}" destId="{4D6E33F3-320B-4954-9C18-4F1D4A1C4018}" srcOrd="0" destOrd="0" presId="urn:microsoft.com/office/officeart/2005/8/layout/radial4"/>
    <dgm:cxn modelId="{89DC8BF0-C64F-4EBA-9D0A-CBC228261E26}" type="presOf" srcId="{FCFB0B00-44B9-4A6B-98BD-7D83EE70E851}" destId="{8E1538D0-FFF2-412F-A902-4D18BE563669}" srcOrd="0" destOrd="0" presId="urn:microsoft.com/office/officeart/2005/8/layout/radial4"/>
    <dgm:cxn modelId="{331D595A-9C1A-4FFF-9B97-989DD39B6A30}" srcId="{FCFB0B00-44B9-4A6B-98BD-7D83EE70E851}" destId="{B73BCBC1-7788-4944-8E70-0F3F3680572E}" srcOrd="0" destOrd="0" parTransId="{C223D885-BEAC-4CE0-9F84-2BFE5B1210CA}" sibTransId="{DFD7DAF1-9E51-449B-BA8E-150E0EF36A64}"/>
    <dgm:cxn modelId="{365149E6-96A6-4BC9-90BB-6F5EA48EBC66}" type="presOf" srcId="{7DE6B056-D840-4177-8148-22A5B4C31C8A}" destId="{617F32FB-5B79-44D8-9622-EE2D15390B6C}" srcOrd="0" destOrd="0" presId="urn:microsoft.com/office/officeart/2005/8/layout/radial4"/>
    <dgm:cxn modelId="{686603FC-0ADE-4485-9B7D-5E7B7FFFD196}" type="presOf" srcId="{B73BCBC1-7788-4944-8E70-0F3F3680572E}" destId="{B2CF40E8-9568-4CF1-AB7C-DF4D9F6EB2CE}" srcOrd="0" destOrd="0" presId="urn:microsoft.com/office/officeart/2005/8/layout/radial4"/>
    <dgm:cxn modelId="{3D65BE43-6B50-45F9-B4BF-B3C2A698414E}" srcId="{B73BCBC1-7788-4944-8E70-0F3F3680572E}" destId="{074DD698-87DE-4295-87E3-13DDD9F50B1D}" srcOrd="0" destOrd="0" parTransId="{7DE6B056-D840-4177-8148-22A5B4C31C8A}" sibTransId="{2CE7F9CE-20F3-47AD-B31D-AD8C12723795}"/>
    <dgm:cxn modelId="{ED99D140-70AA-4536-B1A1-A90C903DBD2A}" type="presParOf" srcId="{8E1538D0-FFF2-412F-A902-4D18BE563669}" destId="{B2CF40E8-9568-4CF1-AB7C-DF4D9F6EB2CE}" srcOrd="0" destOrd="0" presId="urn:microsoft.com/office/officeart/2005/8/layout/radial4"/>
    <dgm:cxn modelId="{F37274A4-812C-4441-8BA4-07B709469033}" type="presParOf" srcId="{8E1538D0-FFF2-412F-A902-4D18BE563669}" destId="{617F32FB-5B79-44D8-9622-EE2D15390B6C}" srcOrd="1" destOrd="0" presId="urn:microsoft.com/office/officeart/2005/8/layout/radial4"/>
    <dgm:cxn modelId="{E7F9A4D5-ED87-4022-80F2-C8E342CF7DB3}" type="presParOf" srcId="{8E1538D0-FFF2-412F-A902-4D18BE563669}" destId="{4D6E33F3-320B-4954-9C18-4F1D4A1C4018}" srcOrd="2"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278586-B0C4-45CA-983B-1713BA3E3CA1}">
      <dsp:nvSpPr>
        <dsp:cNvPr id="0" name=""/>
        <dsp:cNvSpPr/>
      </dsp:nvSpPr>
      <dsp:spPr>
        <a:xfrm>
          <a:off x="389216" y="0"/>
          <a:ext cx="6610334" cy="1166529"/>
        </a:xfrm>
        <a:prstGeom prst="roundRect">
          <a:avLst>
            <a:gd name="adj" fmla="val 10000"/>
          </a:avLst>
        </a:prstGeom>
        <a:solidFill>
          <a:srgbClr val="0066CC"/>
        </a:solidFill>
        <a:ln w="25400" cap="flat"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kumimoji="1" lang="ja-JP" altLang="en-US" sz="3200" kern="1200" dirty="0" smtClean="0">
              <a:latin typeface="HGP明朝E" pitchFamily="18" charset="-128"/>
              <a:ea typeface="HGP明朝E" pitchFamily="18" charset="-128"/>
            </a:rPr>
            <a:t>ボランティアの減少</a:t>
          </a:r>
          <a:endParaRPr kumimoji="1" lang="en-US" altLang="ja-JP" sz="3200" kern="1200" dirty="0" smtClean="0">
            <a:latin typeface="HGP明朝E" pitchFamily="18" charset="-128"/>
            <a:ea typeface="HGP明朝E" pitchFamily="18" charset="-128"/>
          </a:endParaRPr>
        </a:p>
        <a:p>
          <a:pPr lvl="0" algn="ctr" defTabSz="1422400">
            <a:lnSpc>
              <a:spcPct val="90000"/>
            </a:lnSpc>
            <a:spcBef>
              <a:spcPct val="0"/>
            </a:spcBef>
            <a:spcAft>
              <a:spcPct val="35000"/>
            </a:spcAft>
          </a:pPr>
          <a:r>
            <a:rPr kumimoji="1" lang="ja-JP" altLang="en-US" sz="3200" kern="1200" dirty="0" smtClean="0">
              <a:latin typeface="HGP明朝E" pitchFamily="18" charset="-128"/>
              <a:ea typeface="HGP明朝E" pitchFamily="18" charset="-128"/>
            </a:rPr>
            <a:t>震災瓦礫受け入れの難航</a:t>
          </a:r>
          <a:endParaRPr kumimoji="1" lang="ja-JP" altLang="en-US" sz="3200" kern="1200" dirty="0">
            <a:latin typeface="HGP明朝E" pitchFamily="18" charset="-128"/>
            <a:ea typeface="HGP明朝E" pitchFamily="18" charset="-128"/>
          </a:endParaRPr>
        </a:p>
      </dsp:txBody>
      <dsp:txXfrm>
        <a:off x="423382" y="34166"/>
        <a:ext cx="5404636" cy="1098197"/>
      </dsp:txXfrm>
    </dsp:sp>
    <dsp:sp modelId="{BD8CAA04-BDE7-4CD2-80FF-7E41D71AEFFD}">
      <dsp:nvSpPr>
        <dsp:cNvPr id="0" name=""/>
        <dsp:cNvSpPr/>
      </dsp:nvSpPr>
      <dsp:spPr>
        <a:xfrm>
          <a:off x="1080132" y="1425758"/>
          <a:ext cx="6610334" cy="1166529"/>
        </a:xfrm>
        <a:prstGeom prst="roundRect">
          <a:avLst>
            <a:gd name="adj" fmla="val 10000"/>
          </a:avLst>
        </a:prstGeom>
        <a:solidFill>
          <a:srgbClr val="003399"/>
        </a:solidFill>
        <a:ln w="25400" cap="flat"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kumimoji="1" lang="ja-JP" altLang="en-US" sz="3200" kern="1200" dirty="0" smtClean="0">
              <a:latin typeface="HGP明朝E" pitchFamily="18" charset="-128"/>
              <a:ea typeface="HGP明朝E" pitchFamily="18" charset="-128"/>
            </a:rPr>
            <a:t>被災地の震災からの</a:t>
          </a:r>
          <a:endParaRPr kumimoji="1" lang="en-US" altLang="ja-JP" sz="3200" kern="1200" dirty="0" smtClean="0">
            <a:latin typeface="HGP明朝E" pitchFamily="18" charset="-128"/>
            <a:ea typeface="HGP明朝E" pitchFamily="18" charset="-128"/>
          </a:endParaRPr>
        </a:p>
        <a:p>
          <a:pPr lvl="0" algn="ctr" defTabSz="1422400">
            <a:lnSpc>
              <a:spcPct val="90000"/>
            </a:lnSpc>
            <a:spcBef>
              <a:spcPct val="0"/>
            </a:spcBef>
            <a:spcAft>
              <a:spcPct val="35000"/>
            </a:spcAft>
          </a:pPr>
          <a:r>
            <a:rPr kumimoji="1" lang="ja-JP" altLang="en-US" sz="3200" kern="1200" dirty="0" smtClean="0">
              <a:latin typeface="HGP明朝E" pitchFamily="18" charset="-128"/>
              <a:ea typeface="HGP明朝E" pitchFamily="18" charset="-128"/>
            </a:rPr>
            <a:t>復旧・復興の遅延</a:t>
          </a:r>
          <a:endParaRPr kumimoji="1" lang="ja-JP" altLang="en-US" sz="3200" kern="1200" dirty="0">
            <a:latin typeface="HGP明朝E" pitchFamily="18" charset="-128"/>
            <a:ea typeface="HGP明朝E" pitchFamily="18" charset="-128"/>
          </a:endParaRPr>
        </a:p>
      </dsp:txBody>
      <dsp:txXfrm>
        <a:off x="1114298" y="1459924"/>
        <a:ext cx="4617228" cy="1098197"/>
      </dsp:txXfrm>
    </dsp:sp>
    <dsp:sp modelId="{91300111-EE37-4E91-B83C-11A4BA823F70}">
      <dsp:nvSpPr>
        <dsp:cNvPr id="0" name=""/>
        <dsp:cNvSpPr/>
      </dsp:nvSpPr>
      <dsp:spPr>
        <a:xfrm>
          <a:off x="5832648" y="936106"/>
          <a:ext cx="758244" cy="758244"/>
        </a:xfrm>
        <a:prstGeom prst="downArrow">
          <a:avLst>
            <a:gd name="adj1" fmla="val 55000"/>
            <a:gd name="adj2" fmla="val 45000"/>
          </a:avLst>
        </a:prstGeom>
        <a:solidFill>
          <a:schemeClr val="bg1"/>
        </a:solidFill>
        <a:ln w="25400" cap="flat" cmpd="sng" algn="ctr">
          <a:solidFill>
            <a:schemeClr val="accent1">
              <a:lumMod val="50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endParaRPr kumimoji="1" lang="ja-JP" altLang="en-US" sz="3500" kern="1200"/>
        </a:p>
      </dsp:txBody>
      <dsp:txXfrm>
        <a:off x="6003253" y="936106"/>
        <a:ext cx="417034" cy="57057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CF40E8-9568-4CF1-AB7C-DF4D9F6EB2CE}">
      <dsp:nvSpPr>
        <dsp:cNvPr id="0" name=""/>
        <dsp:cNvSpPr/>
      </dsp:nvSpPr>
      <dsp:spPr>
        <a:xfrm>
          <a:off x="2385548" y="1672332"/>
          <a:ext cx="2090932" cy="2090932"/>
        </a:xfrm>
        <a:prstGeom prst="ellipse">
          <a:avLst/>
        </a:prstGeom>
        <a:blipFill rotWithShape="0">
          <a:blip xmlns:r="http://schemas.openxmlformats.org/officeDocument/2006/relationships" r:embed="rId1">
            <a:duotone>
              <a:srgbClr val="D34817">
                <a:hueOff val="0"/>
                <a:satOff val="0"/>
                <a:lumOff val="0"/>
                <a:alphaOff val="0"/>
                <a:shade val="22000"/>
                <a:satMod val="160000"/>
              </a:srgbClr>
              <a:srgbClr val="D34817">
                <a:hueOff val="0"/>
                <a:satOff val="0"/>
                <a:lumOff val="0"/>
                <a:alphaOff val="0"/>
                <a:shade val="45000"/>
                <a:satMod val="100000"/>
              </a:srgbClr>
            </a:duotone>
          </a:blip>
          <a:tile tx="0" ty="0" sx="65000" sy="65000" flip="none" algn="ctr"/>
        </a:blipFill>
        <a:ln>
          <a:noFill/>
        </a:ln>
        <a:effectLst>
          <a:outerShdw blurRad="38100" dist="25400" dir="5400000" algn="t"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845" tIns="29845" rIns="29845" bIns="29845" numCol="1" spcCol="1270" anchor="ctr" anchorCtr="0">
          <a:noAutofit/>
        </a:bodyPr>
        <a:lstStyle/>
        <a:p>
          <a:pPr lvl="0" algn="ctr" defTabSz="2089150">
            <a:lnSpc>
              <a:spcPct val="90000"/>
            </a:lnSpc>
            <a:spcBef>
              <a:spcPct val="0"/>
            </a:spcBef>
            <a:spcAft>
              <a:spcPct val="35000"/>
            </a:spcAft>
          </a:pPr>
          <a:r>
            <a:rPr kumimoji="1" lang="ja-JP" altLang="en-US" sz="4700" kern="1200" smtClean="0">
              <a:solidFill>
                <a:sysClr val="window" lastClr="FFFFFF"/>
              </a:solidFill>
              <a:latin typeface="Century Schoolbook"/>
              <a:ea typeface="ＭＳ Ｐ明朝"/>
              <a:cs typeface="+mn-cs"/>
            </a:rPr>
            <a:t>備蓄増</a:t>
          </a:r>
          <a:endParaRPr kumimoji="1" lang="ja-JP" altLang="en-US" sz="4700" kern="1200" dirty="0">
            <a:solidFill>
              <a:sysClr val="window" lastClr="FFFFFF"/>
            </a:solidFill>
            <a:latin typeface="Century Schoolbook"/>
            <a:ea typeface="ＭＳ Ｐ明朝"/>
            <a:cs typeface="+mn-cs"/>
          </a:endParaRPr>
        </a:p>
      </dsp:txBody>
      <dsp:txXfrm>
        <a:off x="2691758" y="1978542"/>
        <a:ext cx="1478512" cy="1478512"/>
      </dsp:txXfrm>
    </dsp:sp>
    <dsp:sp modelId="{E55AA45F-6B0B-472D-A5E8-00F4C525D7ED}">
      <dsp:nvSpPr>
        <dsp:cNvPr id="0" name=""/>
        <dsp:cNvSpPr/>
      </dsp:nvSpPr>
      <dsp:spPr>
        <a:xfrm rot="12900000">
          <a:off x="619216" y="1280630"/>
          <a:ext cx="2369675" cy="595915"/>
        </a:xfrm>
        <a:prstGeom prst="leftArrow">
          <a:avLst>
            <a:gd name="adj1" fmla="val 60000"/>
            <a:gd name="adj2" fmla="val 50000"/>
          </a:avLst>
        </a:prstGeom>
        <a:blipFill rotWithShape="0">
          <a:blip xmlns:r="http://schemas.openxmlformats.org/officeDocument/2006/relationships" r:embed="rId1">
            <a:duotone>
              <a:srgbClr val="D34817">
                <a:tint val="60000"/>
                <a:hueOff val="0"/>
                <a:satOff val="0"/>
                <a:lumOff val="0"/>
                <a:alphaOff val="0"/>
                <a:shade val="22000"/>
                <a:satMod val="160000"/>
              </a:srgbClr>
              <a:srgbClr val="D34817">
                <a:tint val="60000"/>
                <a:hueOff val="0"/>
                <a:satOff val="0"/>
                <a:lumOff val="0"/>
                <a:alphaOff val="0"/>
                <a:shade val="45000"/>
                <a:satMod val="100000"/>
              </a:srgbClr>
            </a:duotone>
          </a:blip>
          <a:tile tx="0" ty="0" sx="65000" sy="65000" flip="none" algn="ctr"/>
        </a:blipFill>
        <a:ln>
          <a:noFill/>
        </a:ln>
        <a:effectLst>
          <a:outerShdw blurRad="38100" dist="25400" dir="5400000" algn="t"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0A846AE9-E7FD-4AD0-BF8B-6390BC903EC3}">
      <dsp:nvSpPr>
        <dsp:cNvPr id="0" name=""/>
        <dsp:cNvSpPr/>
      </dsp:nvSpPr>
      <dsp:spPr>
        <a:xfrm>
          <a:off x="-415446" y="300735"/>
          <a:ext cx="3058557" cy="1589108"/>
        </a:xfrm>
        <a:prstGeom prst="roundRect">
          <a:avLst>
            <a:gd name="adj" fmla="val 10000"/>
          </a:avLst>
        </a:prstGeom>
        <a:blipFill rotWithShape="0">
          <a:blip xmlns:r="http://schemas.openxmlformats.org/officeDocument/2006/relationships" r:embed="rId1">
            <a:duotone>
              <a:srgbClr val="D34817">
                <a:hueOff val="0"/>
                <a:satOff val="0"/>
                <a:lumOff val="0"/>
                <a:alphaOff val="0"/>
                <a:shade val="22000"/>
                <a:satMod val="160000"/>
              </a:srgbClr>
              <a:srgbClr val="D34817">
                <a:hueOff val="0"/>
                <a:satOff val="0"/>
                <a:lumOff val="0"/>
                <a:alphaOff val="0"/>
                <a:shade val="45000"/>
                <a:satMod val="100000"/>
              </a:srgbClr>
            </a:duotone>
          </a:blip>
          <a:tile tx="0" ty="0" sx="65000" sy="65000" flip="none" algn="ctr"/>
        </a:blipFill>
        <a:ln>
          <a:noFill/>
        </a:ln>
        <a:effectLst>
          <a:outerShdw blurRad="38100" dist="25400" dir="5400000" algn="t"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1689100">
            <a:lnSpc>
              <a:spcPct val="90000"/>
            </a:lnSpc>
            <a:spcBef>
              <a:spcPct val="0"/>
            </a:spcBef>
            <a:spcAft>
              <a:spcPct val="35000"/>
            </a:spcAft>
          </a:pPr>
          <a:r>
            <a:rPr kumimoji="1" lang="ja-JP" altLang="en-US" sz="3800" kern="1200" dirty="0" smtClean="0">
              <a:solidFill>
                <a:sysClr val="window" lastClr="FFFFFF"/>
              </a:solidFill>
              <a:latin typeface="HGP明朝E" pitchFamily="18" charset="-128"/>
              <a:ea typeface="HGP明朝E" pitchFamily="18" charset="-128"/>
              <a:cs typeface="+mn-cs"/>
            </a:rPr>
            <a:t>ボランティア</a:t>
          </a:r>
          <a:endParaRPr kumimoji="1" lang="en-US" altLang="ja-JP" sz="3800" kern="1200" dirty="0" smtClean="0">
            <a:solidFill>
              <a:sysClr val="window" lastClr="FFFFFF"/>
            </a:solidFill>
            <a:latin typeface="HGP明朝E" pitchFamily="18" charset="-128"/>
            <a:ea typeface="HGP明朝E" pitchFamily="18" charset="-128"/>
            <a:cs typeface="+mn-cs"/>
          </a:endParaRPr>
        </a:p>
        <a:p>
          <a:pPr lvl="0" algn="ctr" defTabSz="1689100">
            <a:lnSpc>
              <a:spcPct val="90000"/>
            </a:lnSpc>
            <a:spcBef>
              <a:spcPct val="0"/>
            </a:spcBef>
            <a:spcAft>
              <a:spcPct val="35000"/>
            </a:spcAft>
          </a:pPr>
          <a:r>
            <a:rPr kumimoji="1" lang="ja-JP" altLang="en-US" sz="3800" kern="1200" dirty="0" smtClean="0">
              <a:solidFill>
                <a:sysClr val="window" lastClr="FFFFFF"/>
              </a:solidFill>
              <a:latin typeface="HGP明朝E" pitchFamily="18" charset="-128"/>
              <a:ea typeface="HGP明朝E" pitchFamily="18" charset="-128"/>
              <a:cs typeface="+mn-cs"/>
            </a:rPr>
            <a:t>参加</a:t>
          </a:r>
          <a:endParaRPr kumimoji="1" lang="ja-JP" altLang="en-US" sz="3800" kern="1200" dirty="0">
            <a:solidFill>
              <a:sysClr val="window" lastClr="FFFFFF"/>
            </a:solidFill>
            <a:latin typeface="HGP明朝E" pitchFamily="18" charset="-128"/>
            <a:ea typeface="HGP明朝E" pitchFamily="18" charset="-128"/>
            <a:cs typeface="+mn-cs"/>
          </a:endParaRPr>
        </a:p>
      </dsp:txBody>
      <dsp:txXfrm>
        <a:off x="-368903" y="347278"/>
        <a:ext cx="2965471" cy="1496022"/>
      </dsp:txXfrm>
    </dsp:sp>
    <dsp:sp modelId="{617F32FB-5B79-44D8-9622-EE2D15390B6C}">
      <dsp:nvSpPr>
        <dsp:cNvPr id="0" name=""/>
        <dsp:cNvSpPr/>
      </dsp:nvSpPr>
      <dsp:spPr>
        <a:xfrm rot="19486500">
          <a:off x="3886144" y="1430107"/>
          <a:ext cx="1902108" cy="595915"/>
        </a:xfrm>
        <a:prstGeom prst="leftArrow">
          <a:avLst>
            <a:gd name="adj1" fmla="val 60000"/>
            <a:gd name="adj2" fmla="val 50000"/>
          </a:avLst>
        </a:prstGeom>
        <a:blipFill rotWithShape="0">
          <a:blip xmlns:r="http://schemas.openxmlformats.org/officeDocument/2006/relationships" r:embed="rId1">
            <a:duotone>
              <a:srgbClr val="D34817">
                <a:tint val="60000"/>
                <a:hueOff val="0"/>
                <a:satOff val="0"/>
                <a:lumOff val="0"/>
                <a:alphaOff val="0"/>
                <a:shade val="22000"/>
                <a:satMod val="160000"/>
              </a:srgbClr>
              <a:srgbClr val="D34817">
                <a:tint val="60000"/>
                <a:hueOff val="0"/>
                <a:satOff val="0"/>
                <a:lumOff val="0"/>
                <a:alphaOff val="0"/>
                <a:shade val="45000"/>
                <a:satMod val="100000"/>
              </a:srgbClr>
            </a:duotone>
          </a:blip>
          <a:tile tx="0" ty="0" sx="65000" sy="65000" flip="none" algn="ctr"/>
        </a:blipFill>
        <a:ln>
          <a:noFill/>
        </a:ln>
        <a:effectLst>
          <a:outerShdw blurRad="38100" dist="25400" dir="5400000" algn="t"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4D6E33F3-320B-4954-9C18-4F1D4A1C4018}">
      <dsp:nvSpPr>
        <dsp:cNvPr id="0" name=""/>
        <dsp:cNvSpPr/>
      </dsp:nvSpPr>
      <dsp:spPr>
        <a:xfrm>
          <a:off x="4449083" y="292170"/>
          <a:ext cx="2583969" cy="1589108"/>
        </a:xfrm>
        <a:prstGeom prst="roundRect">
          <a:avLst>
            <a:gd name="adj" fmla="val 10000"/>
          </a:avLst>
        </a:prstGeom>
        <a:blipFill rotWithShape="0">
          <a:blip xmlns:r="http://schemas.openxmlformats.org/officeDocument/2006/relationships" r:embed="rId1">
            <a:duotone>
              <a:srgbClr val="D34817">
                <a:hueOff val="0"/>
                <a:satOff val="0"/>
                <a:lumOff val="0"/>
                <a:alphaOff val="0"/>
                <a:shade val="22000"/>
                <a:satMod val="160000"/>
              </a:srgbClr>
              <a:srgbClr val="D34817">
                <a:hueOff val="0"/>
                <a:satOff val="0"/>
                <a:lumOff val="0"/>
                <a:alphaOff val="0"/>
                <a:shade val="45000"/>
                <a:satMod val="100000"/>
              </a:srgbClr>
            </a:duotone>
          </a:blip>
          <a:tile tx="0" ty="0" sx="65000" sy="65000" flip="none" algn="ctr"/>
        </a:blipFill>
        <a:ln>
          <a:noFill/>
        </a:ln>
        <a:effectLst>
          <a:outerShdw blurRad="38100" dist="25400" dir="5400000" algn="t"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1689100">
            <a:lnSpc>
              <a:spcPct val="90000"/>
            </a:lnSpc>
            <a:spcBef>
              <a:spcPct val="0"/>
            </a:spcBef>
            <a:spcAft>
              <a:spcPct val="35000"/>
            </a:spcAft>
          </a:pPr>
          <a:r>
            <a:rPr kumimoji="1" lang="ja-JP" altLang="en-US" sz="3800" kern="1200" smtClean="0">
              <a:solidFill>
                <a:sysClr val="window" lastClr="FFFFFF"/>
              </a:solidFill>
              <a:latin typeface="HGP明朝E" pitchFamily="18" charset="-128"/>
              <a:ea typeface="HGP明朝E" pitchFamily="18" charset="-128"/>
              <a:cs typeface="+mn-cs"/>
            </a:rPr>
            <a:t>断水の</a:t>
          </a:r>
          <a:endParaRPr kumimoji="1" lang="en-US" altLang="ja-JP" sz="3800" kern="1200" smtClean="0">
            <a:solidFill>
              <a:sysClr val="window" lastClr="FFFFFF"/>
            </a:solidFill>
            <a:latin typeface="HGP明朝E" pitchFamily="18" charset="-128"/>
            <a:ea typeface="HGP明朝E" pitchFamily="18" charset="-128"/>
            <a:cs typeface="+mn-cs"/>
          </a:endParaRPr>
        </a:p>
        <a:p>
          <a:pPr lvl="0" algn="ctr" defTabSz="1689100">
            <a:lnSpc>
              <a:spcPct val="90000"/>
            </a:lnSpc>
            <a:spcBef>
              <a:spcPct val="0"/>
            </a:spcBef>
            <a:spcAft>
              <a:spcPct val="35000"/>
            </a:spcAft>
          </a:pPr>
          <a:r>
            <a:rPr kumimoji="1" lang="ja-JP" altLang="en-US" sz="3800" kern="1200" smtClean="0">
              <a:solidFill>
                <a:sysClr val="window" lastClr="FFFFFF"/>
              </a:solidFill>
              <a:latin typeface="HGP明朝E" pitchFamily="18" charset="-128"/>
              <a:ea typeface="HGP明朝E" pitchFamily="18" charset="-128"/>
              <a:cs typeface="+mn-cs"/>
            </a:rPr>
            <a:t>長期化</a:t>
          </a:r>
          <a:endParaRPr kumimoji="1" lang="ja-JP" altLang="en-US" sz="3800" kern="1200" dirty="0">
            <a:solidFill>
              <a:sysClr val="window" lastClr="FFFFFF"/>
            </a:solidFill>
            <a:latin typeface="HGP明朝E" pitchFamily="18" charset="-128"/>
            <a:ea typeface="HGP明朝E" pitchFamily="18" charset="-128"/>
            <a:cs typeface="+mn-cs"/>
          </a:endParaRPr>
        </a:p>
      </dsp:txBody>
      <dsp:txXfrm>
        <a:off x="4495626" y="338713"/>
        <a:ext cx="2490883" cy="149602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36A921-DB3F-4339-BF3A-25C211B7C246}">
      <dsp:nvSpPr>
        <dsp:cNvPr id="0" name=""/>
        <dsp:cNvSpPr/>
      </dsp:nvSpPr>
      <dsp:spPr>
        <a:xfrm>
          <a:off x="-5126108" y="-792091"/>
          <a:ext cx="6102242" cy="6107861"/>
        </a:xfrm>
        <a:prstGeom prst="blockArc">
          <a:avLst>
            <a:gd name="adj1" fmla="val 18900000"/>
            <a:gd name="adj2" fmla="val 2700000"/>
            <a:gd name="adj3" fmla="val 354"/>
          </a:avLst>
        </a:pr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2522272-D24B-463F-9200-A76AFA5A4436}">
      <dsp:nvSpPr>
        <dsp:cNvPr id="0" name=""/>
        <dsp:cNvSpPr/>
      </dsp:nvSpPr>
      <dsp:spPr>
        <a:xfrm>
          <a:off x="443509" y="212232"/>
          <a:ext cx="5491916" cy="477603"/>
        </a:xfrm>
        <a:prstGeom prst="rect">
          <a:avLst/>
        </a:prstGeom>
        <a:gradFill rotWithShape="0">
          <a:gsLst>
            <a:gs pos="0">
              <a:srgbClr val="33CC33">
                <a:lumMod val="60000"/>
              </a:srgbClr>
            </a:gs>
            <a:gs pos="100000">
              <a:srgbClr val="002A00">
                <a:lumMod val="96000"/>
                <a:lumOff val="4000"/>
              </a:srgb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79097" tIns="60960" rIns="60960" bIns="60960" numCol="1" spcCol="1270" anchor="ctr" anchorCtr="0">
          <a:noAutofit/>
        </a:bodyPr>
        <a:lstStyle/>
        <a:p>
          <a:pPr lvl="0" algn="l" defTabSz="1066800">
            <a:lnSpc>
              <a:spcPct val="90000"/>
            </a:lnSpc>
            <a:spcBef>
              <a:spcPct val="0"/>
            </a:spcBef>
            <a:spcAft>
              <a:spcPct val="35000"/>
            </a:spcAft>
          </a:pPr>
          <a:r>
            <a:rPr kumimoji="1" lang="ja-JP" altLang="en-US" sz="2400" kern="1200" dirty="0" smtClean="0">
              <a:latin typeface="HGP明朝E" pitchFamily="18" charset="-128"/>
              <a:ea typeface="HGP明朝E" pitchFamily="18" charset="-128"/>
            </a:rPr>
            <a:t>背 景</a:t>
          </a:r>
          <a:endParaRPr kumimoji="1" lang="ja-JP" altLang="en-US" sz="2400" kern="1200" dirty="0">
            <a:latin typeface="HGP明朝E" pitchFamily="18" charset="-128"/>
            <a:ea typeface="HGP明朝E" pitchFamily="18" charset="-128"/>
          </a:endParaRPr>
        </a:p>
      </dsp:txBody>
      <dsp:txXfrm>
        <a:off x="443509" y="212232"/>
        <a:ext cx="5491916" cy="477603"/>
      </dsp:txXfrm>
    </dsp:sp>
    <dsp:sp modelId="{A4269DF0-F583-4FAC-9150-58074DFE7D3D}">
      <dsp:nvSpPr>
        <dsp:cNvPr id="0" name=""/>
        <dsp:cNvSpPr/>
      </dsp:nvSpPr>
      <dsp:spPr>
        <a:xfrm>
          <a:off x="66641" y="179191"/>
          <a:ext cx="597003" cy="59700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a:outerShdw blurRad="50800" dist="20000" dir="5400000" rotWithShape="0">
            <a:srgbClr val="000000">
              <a:alpha val="42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FB2AED3A-EC1D-4276-9FD9-1FBE16415B26}">
      <dsp:nvSpPr>
        <dsp:cNvPr id="0" name=""/>
        <dsp:cNvSpPr/>
      </dsp:nvSpPr>
      <dsp:spPr>
        <a:xfrm>
          <a:off x="750422" y="958673"/>
          <a:ext cx="5464637" cy="477603"/>
        </a:xfrm>
        <a:prstGeom prst="rect">
          <a:avLst/>
        </a:prstGeom>
        <a:gradFill rotWithShape="0">
          <a:gsLst>
            <a:gs pos="0">
              <a:srgbClr val="008A00">
                <a:lumMod val="70000"/>
              </a:srgbClr>
            </a:gs>
            <a:gs pos="100000">
              <a:srgbClr val="002600">
                <a:lumMod val="100000"/>
              </a:srgb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79097" tIns="60960" rIns="60960" bIns="60960" numCol="1" spcCol="1270" anchor="ctr" anchorCtr="0">
          <a:noAutofit/>
        </a:bodyPr>
        <a:lstStyle/>
        <a:p>
          <a:pPr lvl="0" algn="l" defTabSz="1066800">
            <a:lnSpc>
              <a:spcPct val="90000"/>
            </a:lnSpc>
            <a:spcBef>
              <a:spcPct val="0"/>
            </a:spcBef>
            <a:spcAft>
              <a:spcPct val="35000"/>
            </a:spcAft>
          </a:pPr>
          <a:r>
            <a:rPr kumimoji="1" lang="ja-JP" altLang="en-US" sz="2400" kern="1200" dirty="0" smtClean="0">
              <a:latin typeface="HGP明朝E" pitchFamily="18" charset="-128"/>
              <a:ea typeface="HGP明朝E" pitchFamily="18" charset="-128"/>
            </a:rPr>
            <a:t>目 的</a:t>
          </a:r>
          <a:endParaRPr kumimoji="1" lang="ja-JP" altLang="en-US" sz="2400" kern="1200" dirty="0">
            <a:latin typeface="HGP明朝E" pitchFamily="18" charset="-128"/>
            <a:ea typeface="HGP明朝E" pitchFamily="18" charset="-128"/>
          </a:endParaRPr>
        </a:p>
      </dsp:txBody>
      <dsp:txXfrm>
        <a:off x="750422" y="958673"/>
        <a:ext cx="5464637" cy="477603"/>
      </dsp:txXfrm>
    </dsp:sp>
    <dsp:sp modelId="{340B1E47-C21E-4FAD-9076-A21140AFEB91}">
      <dsp:nvSpPr>
        <dsp:cNvPr id="0" name=""/>
        <dsp:cNvSpPr/>
      </dsp:nvSpPr>
      <dsp:spPr>
        <a:xfrm>
          <a:off x="459502" y="895505"/>
          <a:ext cx="597003" cy="59700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a:outerShdw blurRad="50800" dist="20000" dir="5400000" rotWithShape="0">
            <a:srgbClr val="000000">
              <a:alpha val="42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C2C4ECF5-FCCD-49DA-A8CE-990DCC14D0B7}">
      <dsp:nvSpPr>
        <dsp:cNvPr id="0" name=""/>
        <dsp:cNvSpPr/>
      </dsp:nvSpPr>
      <dsp:spPr>
        <a:xfrm>
          <a:off x="959879" y="1667842"/>
          <a:ext cx="5417531" cy="477603"/>
        </a:xfrm>
        <a:prstGeom prst="rect">
          <a:avLst/>
        </a:prstGeom>
        <a:gradFill rotWithShape="0">
          <a:gsLst>
            <a:gs pos="0">
              <a:srgbClr val="008A00">
                <a:lumMod val="50000"/>
              </a:srgbClr>
            </a:gs>
            <a:gs pos="100000">
              <a:srgbClr val="002600">
                <a:lumMod val="60000"/>
              </a:srgb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79097" tIns="60960" rIns="60960" bIns="60960" numCol="1" spcCol="1270" anchor="ctr" anchorCtr="0">
          <a:noAutofit/>
        </a:bodyPr>
        <a:lstStyle/>
        <a:p>
          <a:pPr lvl="0" algn="l" defTabSz="1066800">
            <a:lnSpc>
              <a:spcPct val="90000"/>
            </a:lnSpc>
            <a:spcBef>
              <a:spcPct val="0"/>
            </a:spcBef>
            <a:spcAft>
              <a:spcPct val="35000"/>
            </a:spcAft>
          </a:pPr>
          <a:r>
            <a:rPr kumimoji="1" lang="ja-JP" altLang="en-US" sz="2400" kern="1200" dirty="0" smtClean="0">
              <a:latin typeface="HGP明朝E" pitchFamily="18" charset="-128"/>
              <a:ea typeface="HGP明朝E" pitchFamily="18" charset="-128"/>
            </a:rPr>
            <a:t>仮 説</a:t>
          </a:r>
          <a:endParaRPr kumimoji="1" lang="ja-JP" altLang="en-US" sz="2400" kern="1200" dirty="0">
            <a:latin typeface="HGP明朝E" pitchFamily="18" charset="-128"/>
            <a:ea typeface="HGP明朝E" pitchFamily="18" charset="-128"/>
          </a:endParaRPr>
        </a:p>
      </dsp:txBody>
      <dsp:txXfrm>
        <a:off x="959879" y="1667842"/>
        <a:ext cx="5417531" cy="477603"/>
      </dsp:txXfrm>
    </dsp:sp>
    <dsp:sp modelId="{3BEC7FDD-0C44-44A3-9A5C-7C8A2768CC9B}">
      <dsp:nvSpPr>
        <dsp:cNvPr id="0" name=""/>
        <dsp:cNvSpPr/>
      </dsp:nvSpPr>
      <dsp:spPr>
        <a:xfrm>
          <a:off x="639147" y="1611819"/>
          <a:ext cx="597003" cy="59700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a:outerShdw blurRad="50800" dist="20000" dir="5400000" rotWithShape="0">
            <a:srgbClr val="000000">
              <a:alpha val="42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C948DA40-5FE0-4CEB-9926-BF178762A834}">
      <dsp:nvSpPr>
        <dsp:cNvPr id="0" name=""/>
        <dsp:cNvSpPr/>
      </dsp:nvSpPr>
      <dsp:spPr>
        <a:xfrm>
          <a:off x="937649" y="2387380"/>
          <a:ext cx="5564260" cy="477603"/>
        </a:xfrm>
        <a:prstGeom prst="rect">
          <a:avLst/>
        </a:prstGeom>
        <a:gradFill rotWithShape="0">
          <a:gsLst>
            <a:gs pos="0">
              <a:srgbClr val="003399">
                <a:lumMod val="76000"/>
              </a:srgbClr>
            </a:gs>
            <a:gs pos="100000">
              <a:srgbClr val="000036">
                <a:lumMod val="27000"/>
              </a:srgb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79097" tIns="60960" rIns="60960" bIns="60960" numCol="1" spcCol="1270" anchor="ctr" anchorCtr="0">
          <a:noAutofit/>
        </a:bodyPr>
        <a:lstStyle/>
        <a:p>
          <a:pPr lvl="0" algn="l" defTabSz="1066800">
            <a:lnSpc>
              <a:spcPct val="90000"/>
            </a:lnSpc>
            <a:spcBef>
              <a:spcPct val="0"/>
            </a:spcBef>
            <a:spcAft>
              <a:spcPct val="35000"/>
            </a:spcAft>
          </a:pPr>
          <a:r>
            <a:rPr kumimoji="1" lang="ja-JP" altLang="en-US" sz="2400" kern="1200" dirty="0" smtClean="0">
              <a:latin typeface="HGP明朝E" pitchFamily="18" charset="-128"/>
              <a:ea typeface="HGP明朝E" pitchFamily="18" charset="-128"/>
            </a:rPr>
            <a:t>実 態 把 握</a:t>
          </a:r>
          <a:endParaRPr kumimoji="1" lang="ja-JP" altLang="en-US" sz="2400" kern="1200" dirty="0">
            <a:latin typeface="HGP明朝E" pitchFamily="18" charset="-128"/>
            <a:ea typeface="HGP明朝E" pitchFamily="18" charset="-128"/>
          </a:endParaRPr>
        </a:p>
      </dsp:txBody>
      <dsp:txXfrm>
        <a:off x="937649" y="2387380"/>
        <a:ext cx="5564260" cy="477603"/>
      </dsp:txXfrm>
    </dsp:sp>
    <dsp:sp modelId="{720BD047-6C11-4C89-99C3-66F546E8123F}">
      <dsp:nvSpPr>
        <dsp:cNvPr id="0" name=""/>
        <dsp:cNvSpPr/>
      </dsp:nvSpPr>
      <dsp:spPr>
        <a:xfrm>
          <a:off x="639147" y="2327680"/>
          <a:ext cx="597003" cy="59700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a:outerShdw blurRad="50800" dist="20000" dir="5400000" rotWithShape="0">
            <a:srgbClr val="000000">
              <a:alpha val="42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1D0C9E18-D60D-4C6B-BB32-2C18F9272534}">
      <dsp:nvSpPr>
        <dsp:cNvPr id="0" name=""/>
        <dsp:cNvSpPr/>
      </dsp:nvSpPr>
      <dsp:spPr>
        <a:xfrm>
          <a:off x="758004" y="3103694"/>
          <a:ext cx="5743906" cy="477603"/>
        </a:xfrm>
        <a:prstGeom prst="rect">
          <a:avLst/>
        </a:prstGeom>
        <a:gradFill rotWithShape="0">
          <a:gsLst>
            <a:gs pos="0">
              <a:srgbClr val="003399">
                <a:lumMod val="97000"/>
                <a:lumOff val="3000"/>
              </a:srgbClr>
            </a:gs>
            <a:gs pos="100000">
              <a:srgbClr val="001642">
                <a:lumMod val="79000"/>
              </a:srgb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79097" tIns="60960" rIns="60960" bIns="60960" numCol="1" spcCol="1270" anchor="ctr" anchorCtr="0">
          <a:noAutofit/>
        </a:bodyPr>
        <a:lstStyle/>
        <a:p>
          <a:pPr lvl="0" algn="l" defTabSz="1066800">
            <a:lnSpc>
              <a:spcPct val="90000"/>
            </a:lnSpc>
            <a:spcBef>
              <a:spcPct val="0"/>
            </a:spcBef>
            <a:spcAft>
              <a:spcPct val="35000"/>
            </a:spcAft>
          </a:pPr>
          <a:r>
            <a:rPr kumimoji="1" lang="ja-JP" altLang="en-US" sz="2400" kern="1200" dirty="0" smtClean="0">
              <a:latin typeface="HGP明朝E" pitchFamily="18" charset="-128"/>
              <a:ea typeface="HGP明朝E" pitchFamily="18" charset="-128"/>
            </a:rPr>
            <a:t>分 析</a:t>
          </a:r>
          <a:endParaRPr kumimoji="1" lang="ja-JP" altLang="en-US" sz="2400" kern="1200" dirty="0">
            <a:latin typeface="HGP明朝E" pitchFamily="18" charset="-128"/>
            <a:ea typeface="HGP明朝E" pitchFamily="18" charset="-128"/>
          </a:endParaRPr>
        </a:p>
      </dsp:txBody>
      <dsp:txXfrm>
        <a:off x="758004" y="3103694"/>
        <a:ext cx="5743906" cy="477603"/>
      </dsp:txXfrm>
    </dsp:sp>
    <dsp:sp modelId="{38C3AAF7-3405-44BE-BD2C-805E578250B9}">
      <dsp:nvSpPr>
        <dsp:cNvPr id="0" name=""/>
        <dsp:cNvSpPr/>
      </dsp:nvSpPr>
      <dsp:spPr>
        <a:xfrm>
          <a:off x="459502" y="3043994"/>
          <a:ext cx="597003" cy="59700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a:outerShdw blurRad="50800" dist="20000" dir="5400000" rotWithShape="0">
            <a:srgbClr val="000000">
              <a:alpha val="42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17F621F8-F34F-4177-AEA9-E76BB71CC453}">
      <dsp:nvSpPr>
        <dsp:cNvPr id="0" name=""/>
        <dsp:cNvSpPr/>
      </dsp:nvSpPr>
      <dsp:spPr>
        <a:xfrm>
          <a:off x="365143" y="3820008"/>
          <a:ext cx="6136767" cy="477603"/>
        </a:xfrm>
        <a:prstGeom prst="rect">
          <a:avLst/>
        </a:prstGeom>
        <a:gradFill rotWithShape="0">
          <a:gsLst>
            <a:gs pos="0">
              <a:srgbClr val="0033CC">
                <a:lumMod val="92000"/>
              </a:srgbClr>
            </a:gs>
            <a:gs pos="100000">
              <a:srgbClr val="001C54">
                <a:lumMod val="96000"/>
              </a:srgb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79097" tIns="60960" rIns="60960" bIns="60960" numCol="1" spcCol="1270" anchor="ctr" anchorCtr="0">
          <a:noAutofit/>
        </a:bodyPr>
        <a:lstStyle/>
        <a:p>
          <a:pPr lvl="0" algn="l" defTabSz="1066800">
            <a:lnSpc>
              <a:spcPct val="90000"/>
            </a:lnSpc>
            <a:spcBef>
              <a:spcPct val="0"/>
            </a:spcBef>
            <a:spcAft>
              <a:spcPct val="35000"/>
            </a:spcAft>
          </a:pPr>
          <a:r>
            <a:rPr kumimoji="1" lang="ja-JP" altLang="en-US" sz="2400" kern="1200" dirty="0" smtClean="0">
              <a:latin typeface="HGP明朝E" pitchFamily="18" charset="-128"/>
              <a:ea typeface="HGP明朝E" pitchFamily="18" charset="-128"/>
            </a:rPr>
            <a:t> まとめ・提案</a:t>
          </a:r>
          <a:endParaRPr kumimoji="1" lang="ja-JP" altLang="en-US" sz="2400" kern="1200" dirty="0">
            <a:latin typeface="HGP明朝E" pitchFamily="18" charset="-128"/>
            <a:ea typeface="HGP明朝E" pitchFamily="18" charset="-128"/>
          </a:endParaRPr>
        </a:p>
      </dsp:txBody>
      <dsp:txXfrm>
        <a:off x="365143" y="3820008"/>
        <a:ext cx="6136767" cy="477603"/>
      </dsp:txXfrm>
    </dsp:sp>
    <dsp:sp modelId="{AB0A0BC2-92D0-4356-A7E9-095FCE201140}">
      <dsp:nvSpPr>
        <dsp:cNvPr id="0" name=""/>
        <dsp:cNvSpPr/>
      </dsp:nvSpPr>
      <dsp:spPr>
        <a:xfrm>
          <a:off x="66641" y="3760308"/>
          <a:ext cx="597003" cy="59700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a:outerShdw blurRad="50800" dist="20000" dir="5400000" rotWithShape="0">
            <a:srgbClr val="000000">
              <a:alpha val="42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DB3E9F-E633-4A4E-86C9-C92108E49720}">
      <dsp:nvSpPr>
        <dsp:cNvPr id="0" name=""/>
        <dsp:cNvSpPr/>
      </dsp:nvSpPr>
      <dsp:spPr>
        <a:xfrm>
          <a:off x="2031664" y="58016"/>
          <a:ext cx="4965165" cy="4455959"/>
        </a:xfrm>
        <a:prstGeom prst="ellipse">
          <a:avLst/>
        </a:prstGeom>
        <a:solidFill>
          <a:srgbClr val="9E6DFF">
            <a:alpha val="49804"/>
          </a:srgbClr>
        </a:solid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889250">
            <a:lnSpc>
              <a:spcPct val="90000"/>
            </a:lnSpc>
            <a:spcBef>
              <a:spcPct val="0"/>
            </a:spcBef>
            <a:spcAft>
              <a:spcPct val="35000"/>
            </a:spcAft>
          </a:pPr>
          <a:endParaRPr kumimoji="1" lang="ja-JP" altLang="en-US" sz="6500" kern="1200" dirty="0">
            <a:latin typeface="HGP明朝E" pitchFamily="18" charset="-128"/>
            <a:ea typeface="HGP明朝E" pitchFamily="18" charset="-128"/>
          </a:endParaRPr>
        </a:p>
      </dsp:txBody>
      <dsp:txXfrm>
        <a:off x="2693686" y="837809"/>
        <a:ext cx="3641121" cy="2005181"/>
      </dsp:txXfrm>
    </dsp:sp>
    <dsp:sp modelId="{4377D8A8-F3B4-40EC-A569-5E15EA95EE41}">
      <dsp:nvSpPr>
        <dsp:cNvPr id="0" name=""/>
        <dsp:cNvSpPr/>
      </dsp:nvSpPr>
      <dsp:spPr>
        <a:xfrm>
          <a:off x="3816418" y="2096720"/>
          <a:ext cx="4641874" cy="4585211"/>
        </a:xfrm>
        <a:prstGeom prst="ellipse">
          <a:avLst/>
        </a:prstGeom>
        <a:solidFill>
          <a:srgbClr val="FF6699">
            <a:alpha val="50000"/>
          </a:srgbClr>
        </a:solid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889250">
            <a:lnSpc>
              <a:spcPct val="90000"/>
            </a:lnSpc>
            <a:spcBef>
              <a:spcPct val="0"/>
            </a:spcBef>
            <a:spcAft>
              <a:spcPct val="35000"/>
            </a:spcAft>
          </a:pPr>
          <a:endParaRPr kumimoji="1" lang="ja-JP" altLang="en-US" sz="6500" kern="1200" dirty="0">
            <a:latin typeface="HGP明朝E" pitchFamily="18" charset="-128"/>
            <a:ea typeface="HGP明朝E" pitchFamily="18" charset="-128"/>
          </a:endParaRPr>
        </a:p>
      </dsp:txBody>
      <dsp:txXfrm>
        <a:off x="5236058" y="3281233"/>
        <a:ext cx="2785124" cy="2521866"/>
      </dsp:txXfrm>
    </dsp:sp>
    <dsp:sp modelId="{1953E83D-F841-4419-99B0-07D05051DFD4}">
      <dsp:nvSpPr>
        <dsp:cNvPr id="0" name=""/>
        <dsp:cNvSpPr/>
      </dsp:nvSpPr>
      <dsp:spPr>
        <a:xfrm>
          <a:off x="435686" y="2028132"/>
          <a:ext cx="4676888" cy="4641234"/>
        </a:xfrm>
        <a:prstGeom prst="ellipse">
          <a:avLst/>
        </a:prstGeom>
        <a:solidFill>
          <a:srgbClr val="6DB6FF">
            <a:alpha val="49804"/>
          </a:srgbClr>
        </a:solid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889250">
            <a:lnSpc>
              <a:spcPct val="90000"/>
            </a:lnSpc>
            <a:spcBef>
              <a:spcPct val="0"/>
            </a:spcBef>
            <a:spcAft>
              <a:spcPct val="35000"/>
            </a:spcAft>
          </a:pPr>
          <a:endParaRPr kumimoji="1" lang="ja-JP" altLang="en-US" sz="6500" kern="1200" dirty="0">
            <a:latin typeface="HGP明朝E" pitchFamily="18" charset="-128"/>
            <a:ea typeface="HGP明朝E" pitchFamily="18" charset="-128"/>
          </a:endParaRPr>
        </a:p>
      </dsp:txBody>
      <dsp:txXfrm>
        <a:off x="876093" y="3227117"/>
        <a:ext cx="2806133" cy="25526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278586-B0C4-45CA-983B-1713BA3E3CA1}">
      <dsp:nvSpPr>
        <dsp:cNvPr id="0" name=""/>
        <dsp:cNvSpPr/>
      </dsp:nvSpPr>
      <dsp:spPr>
        <a:xfrm>
          <a:off x="360031" y="0"/>
          <a:ext cx="6480705" cy="1166529"/>
        </a:xfrm>
        <a:prstGeom prst="roundRect">
          <a:avLst>
            <a:gd name="adj" fmla="val 10000"/>
          </a:avLst>
        </a:prstGeom>
        <a:solidFill>
          <a:srgbClr val="0066CC"/>
        </a:solidFill>
        <a:ln w="25400" cap="flat"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kumimoji="1" lang="ja-JP" altLang="en-US" sz="3200" kern="1200" dirty="0" smtClean="0">
              <a:latin typeface="HGP明朝E" pitchFamily="18" charset="-128"/>
              <a:ea typeface="HGP明朝E" pitchFamily="18" charset="-128"/>
            </a:rPr>
            <a:t>震災の記憶の薄れ・</a:t>
          </a:r>
          <a:endParaRPr kumimoji="1" lang="en-US" altLang="ja-JP" sz="3200" kern="1200" dirty="0" smtClean="0">
            <a:latin typeface="HGP明朝E" pitchFamily="18" charset="-128"/>
            <a:ea typeface="HGP明朝E" pitchFamily="18" charset="-128"/>
          </a:endParaRPr>
        </a:p>
        <a:p>
          <a:pPr lvl="0" algn="ctr" defTabSz="1422400">
            <a:lnSpc>
              <a:spcPct val="90000"/>
            </a:lnSpc>
            <a:spcBef>
              <a:spcPct val="0"/>
            </a:spcBef>
            <a:spcAft>
              <a:spcPct val="35000"/>
            </a:spcAft>
          </a:pPr>
          <a:r>
            <a:rPr kumimoji="1" lang="ja-JP" altLang="en-US" sz="3200" kern="1200" dirty="0" smtClean="0">
              <a:latin typeface="HGP明朝E" pitchFamily="18" charset="-128"/>
              <a:ea typeface="HGP明朝E" pitchFamily="18" charset="-128"/>
            </a:rPr>
            <a:t>意識行動の低下</a:t>
          </a:r>
          <a:endParaRPr kumimoji="1" lang="ja-JP" altLang="en-US" sz="3200" kern="1200" dirty="0">
            <a:latin typeface="HGP明朝E" pitchFamily="18" charset="-128"/>
            <a:ea typeface="HGP明朝E" pitchFamily="18" charset="-128"/>
          </a:endParaRPr>
        </a:p>
      </dsp:txBody>
      <dsp:txXfrm>
        <a:off x="394197" y="34166"/>
        <a:ext cx="5297311" cy="1098197"/>
      </dsp:txXfrm>
    </dsp:sp>
    <dsp:sp modelId="{BD8CAA04-BDE7-4CD2-80FF-7E41D71AEFFD}">
      <dsp:nvSpPr>
        <dsp:cNvPr id="0" name=""/>
        <dsp:cNvSpPr/>
      </dsp:nvSpPr>
      <dsp:spPr>
        <a:xfrm>
          <a:off x="1166529" y="1425758"/>
          <a:ext cx="6610334" cy="1166529"/>
        </a:xfrm>
        <a:prstGeom prst="roundRect">
          <a:avLst>
            <a:gd name="adj" fmla="val 10000"/>
          </a:avLst>
        </a:prstGeom>
        <a:solidFill>
          <a:srgbClr val="003399"/>
        </a:solidFill>
        <a:ln w="25400" cap="flat"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kumimoji="1" lang="ja-JP" altLang="en-US" sz="3900" kern="1200" dirty="0" smtClean="0">
              <a:latin typeface="HGP明朝E" pitchFamily="18" charset="-128"/>
              <a:ea typeface="HGP明朝E" pitchFamily="18" charset="-128"/>
            </a:rPr>
            <a:t>　地域防災力の低下</a:t>
          </a:r>
          <a:endParaRPr kumimoji="1" lang="ja-JP" altLang="en-US" sz="3900" kern="1200" dirty="0">
            <a:latin typeface="HGP明朝E" pitchFamily="18" charset="-128"/>
            <a:ea typeface="HGP明朝E" pitchFamily="18" charset="-128"/>
          </a:endParaRPr>
        </a:p>
      </dsp:txBody>
      <dsp:txXfrm>
        <a:off x="1200695" y="1459924"/>
        <a:ext cx="4617228" cy="1098197"/>
      </dsp:txXfrm>
    </dsp:sp>
    <dsp:sp modelId="{91300111-EE37-4E91-B83C-11A4BA823F70}">
      <dsp:nvSpPr>
        <dsp:cNvPr id="0" name=""/>
        <dsp:cNvSpPr/>
      </dsp:nvSpPr>
      <dsp:spPr>
        <a:xfrm>
          <a:off x="5852090" y="917021"/>
          <a:ext cx="758244" cy="758244"/>
        </a:xfrm>
        <a:prstGeom prst="downArrow">
          <a:avLst>
            <a:gd name="adj1" fmla="val 55000"/>
            <a:gd name="adj2" fmla="val 45000"/>
          </a:avLst>
        </a:prstGeom>
        <a:solidFill>
          <a:schemeClr val="bg1"/>
        </a:solidFill>
        <a:ln w="25400" cap="flat" cmpd="sng" algn="ctr">
          <a:solidFill>
            <a:schemeClr val="accent1">
              <a:lumMod val="50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endParaRPr kumimoji="1" lang="ja-JP" altLang="en-US" sz="3500" kern="1200"/>
        </a:p>
      </dsp:txBody>
      <dsp:txXfrm>
        <a:off x="6022695" y="917021"/>
        <a:ext cx="417034" cy="5705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36A921-DB3F-4339-BF3A-25C211B7C246}">
      <dsp:nvSpPr>
        <dsp:cNvPr id="0" name=""/>
        <dsp:cNvSpPr/>
      </dsp:nvSpPr>
      <dsp:spPr>
        <a:xfrm>
          <a:off x="-5126108" y="-792091"/>
          <a:ext cx="6102242" cy="6107861"/>
        </a:xfrm>
        <a:prstGeom prst="blockArc">
          <a:avLst>
            <a:gd name="adj1" fmla="val 18900000"/>
            <a:gd name="adj2" fmla="val 2700000"/>
            <a:gd name="adj3" fmla="val 354"/>
          </a:avLst>
        </a:pr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2522272-D24B-463F-9200-A76AFA5A4436}">
      <dsp:nvSpPr>
        <dsp:cNvPr id="0" name=""/>
        <dsp:cNvSpPr/>
      </dsp:nvSpPr>
      <dsp:spPr>
        <a:xfrm>
          <a:off x="443509" y="212232"/>
          <a:ext cx="5491916" cy="477603"/>
        </a:xfrm>
        <a:prstGeom prst="rect">
          <a:avLst/>
        </a:prstGeom>
        <a:gradFill rotWithShape="0">
          <a:gsLst>
            <a:gs pos="0">
              <a:srgbClr val="33CC33">
                <a:lumMod val="60000"/>
              </a:srgbClr>
            </a:gs>
            <a:gs pos="100000">
              <a:srgbClr val="002A00">
                <a:lumMod val="96000"/>
                <a:lumOff val="4000"/>
              </a:srgb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79097" tIns="60960" rIns="60960" bIns="60960" numCol="1" spcCol="1270" anchor="ctr" anchorCtr="0">
          <a:noAutofit/>
        </a:bodyPr>
        <a:lstStyle/>
        <a:p>
          <a:pPr lvl="0" algn="l" defTabSz="1066800">
            <a:lnSpc>
              <a:spcPct val="90000"/>
            </a:lnSpc>
            <a:spcBef>
              <a:spcPct val="0"/>
            </a:spcBef>
            <a:spcAft>
              <a:spcPct val="35000"/>
            </a:spcAft>
          </a:pPr>
          <a:r>
            <a:rPr kumimoji="1" lang="ja-JP" altLang="en-US" sz="2400" kern="1200" dirty="0" smtClean="0">
              <a:latin typeface="HGP明朝E" pitchFamily="18" charset="-128"/>
              <a:ea typeface="HGP明朝E" pitchFamily="18" charset="-128"/>
            </a:rPr>
            <a:t>背 景</a:t>
          </a:r>
          <a:endParaRPr kumimoji="1" lang="ja-JP" altLang="en-US" sz="2400" kern="1200" dirty="0">
            <a:latin typeface="HGP明朝E" pitchFamily="18" charset="-128"/>
            <a:ea typeface="HGP明朝E" pitchFamily="18" charset="-128"/>
          </a:endParaRPr>
        </a:p>
      </dsp:txBody>
      <dsp:txXfrm>
        <a:off x="443509" y="212232"/>
        <a:ext cx="5491916" cy="477603"/>
      </dsp:txXfrm>
    </dsp:sp>
    <dsp:sp modelId="{A4269DF0-F583-4FAC-9150-58074DFE7D3D}">
      <dsp:nvSpPr>
        <dsp:cNvPr id="0" name=""/>
        <dsp:cNvSpPr/>
      </dsp:nvSpPr>
      <dsp:spPr>
        <a:xfrm>
          <a:off x="66641" y="179191"/>
          <a:ext cx="597003" cy="59700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a:outerShdw blurRad="50800" dist="20000" dir="5400000" rotWithShape="0">
            <a:srgbClr val="000000">
              <a:alpha val="42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FB2AED3A-EC1D-4276-9FD9-1FBE16415B26}">
      <dsp:nvSpPr>
        <dsp:cNvPr id="0" name=""/>
        <dsp:cNvSpPr/>
      </dsp:nvSpPr>
      <dsp:spPr>
        <a:xfrm>
          <a:off x="750422" y="958673"/>
          <a:ext cx="5464637" cy="477603"/>
        </a:xfrm>
        <a:prstGeom prst="rect">
          <a:avLst/>
        </a:prstGeom>
        <a:gradFill rotWithShape="0">
          <a:gsLst>
            <a:gs pos="0">
              <a:srgbClr val="008A00">
                <a:lumMod val="70000"/>
              </a:srgbClr>
            </a:gs>
            <a:gs pos="100000">
              <a:srgbClr val="002600">
                <a:lumMod val="100000"/>
              </a:srgb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79097" tIns="60960" rIns="60960" bIns="60960" numCol="1" spcCol="1270" anchor="ctr" anchorCtr="0">
          <a:noAutofit/>
        </a:bodyPr>
        <a:lstStyle/>
        <a:p>
          <a:pPr lvl="0" algn="l" defTabSz="1066800">
            <a:lnSpc>
              <a:spcPct val="90000"/>
            </a:lnSpc>
            <a:spcBef>
              <a:spcPct val="0"/>
            </a:spcBef>
            <a:spcAft>
              <a:spcPct val="35000"/>
            </a:spcAft>
          </a:pPr>
          <a:r>
            <a:rPr kumimoji="1" lang="ja-JP" altLang="en-US" sz="2400" kern="1200" dirty="0" smtClean="0">
              <a:latin typeface="HGP明朝E" pitchFamily="18" charset="-128"/>
              <a:ea typeface="HGP明朝E" pitchFamily="18" charset="-128"/>
            </a:rPr>
            <a:t>目 的</a:t>
          </a:r>
          <a:endParaRPr kumimoji="1" lang="ja-JP" altLang="en-US" sz="2400" kern="1200" dirty="0">
            <a:latin typeface="HGP明朝E" pitchFamily="18" charset="-128"/>
            <a:ea typeface="HGP明朝E" pitchFamily="18" charset="-128"/>
          </a:endParaRPr>
        </a:p>
      </dsp:txBody>
      <dsp:txXfrm>
        <a:off x="750422" y="958673"/>
        <a:ext cx="5464637" cy="477603"/>
      </dsp:txXfrm>
    </dsp:sp>
    <dsp:sp modelId="{340B1E47-C21E-4FAD-9076-A21140AFEB91}">
      <dsp:nvSpPr>
        <dsp:cNvPr id="0" name=""/>
        <dsp:cNvSpPr/>
      </dsp:nvSpPr>
      <dsp:spPr>
        <a:xfrm>
          <a:off x="459502" y="895505"/>
          <a:ext cx="597003" cy="59700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a:outerShdw blurRad="50800" dist="20000" dir="5400000" rotWithShape="0">
            <a:srgbClr val="000000">
              <a:alpha val="42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C2C4ECF5-FCCD-49DA-A8CE-990DCC14D0B7}">
      <dsp:nvSpPr>
        <dsp:cNvPr id="0" name=""/>
        <dsp:cNvSpPr/>
      </dsp:nvSpPr>
      <dsp:spPr>
        <a:xfrm>
          <a:off x="959879" y="1667842"/>
          <a:ext cx="5417531" cy="477603"/>
        </a:xfrm>
        <a:prstGeom prst="rect">
          <a:avLst/>
        </a:prstGeom>
        <a:gradFill rotWithShape="0">
          <a:gsLst>
            <a:gs pos="0">
              <a:srgbClr val="008A00">
                <a:lumMod val="50000"/>
              </a:srgbClr>
            </a:gs>
            <a:gs pos="100000">
              <a:srgbClr val="002600">
                <a:lumMod val="60000"/>
              </a:srgb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79097" tIns="60960" rIns="60960" bIns="60960" numCol="1" spcCol="1270" anchor="ctr" anchorCtr="0">
          <a:noAutofit/>
        </a:bodyPr>
        <a:lstStyle/>
        <a:p>
          <a:pPr lvl="0" algn="l" defTabSz="1066800">
            <a:lnSpc>
              <a:spcPct val="90000"/>
            </a:lnSpc>
            <a:spcBef>
              <a:spcPct val="0"/>
            </a:spcBef>
            <a:spcAft>
              <a:spcPct val="35000"/>
            </a:spcAft>
          </a:pPr>
          <a:r>
            <a:rPr kumimoji="1" lang="ja-JP" altLang="en-US" sz="2400" kern="1200" dirty="0" smtClean="0">
              <a:latin typeface="HGP明朝E" pitchFamily="18" charset="-128"/>
              <a:ea typeface="HGP明朝E" pitchFamily="18" charset="-128"/>
            </a:rPr>
            <a:t>仮 説</a:t>
          </a:r>
          <a:endParaRPr kumimoji="1" lang="ja-JP" altLang="en-US" sz="2400" kern="1200" dirty="0">
            <a:latin typeface="HGP明朝E" pitchFamily="18" charset="-128"/>
            <a:ea typeface="HGP明朝E" pitchFamily="18" charset="-128"/>
          </a:endParaRPr>
        </a:p>
      </dsp:txBody>
      <dsp:txXfrm>
        <a:off x="959879" y="1667842"/>
        <a:ext cx="5417531" cy="477603"/>
      </dsp:txXfrm>
    </dsp:sp>
    <dsp:sp modelId="{3BEC7FDD-0C44-44A3-9A5C-7C8A2768CC9B}">
      <dsp:nvSpPr>
        <dsp:cNvPr id="0" name=""/>
        <dsp:cNvSpPr/>
      </dsp:nvSpPr>
      <dsp:spPr>
        <a:xfrm>
          <a:off x="639147" y="1611819"/>
          <a:ext cx="597003" cy="59700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a:outerShdw blurRad="50800" dist="20000" dir="5400000" rotWithShape="0">
            <a:srgbClr val="000000">
              <a:alpha val="42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8FE0EB82-1140-4CC6-87BC-CF461ECA07E1}">
      <dsp:nvSpPr>
        <dsp:cNvPr id="0" name=""/>
        <dsp:cNvSpPr/>
      </dsp:nvSpPr>
      <dsp:spPr>
        <a:xfrm>
          <a:off x="937649" y="2387380"/>
          <a:ext cx="5564260" cy="477603"/>
        </a:xfrm>
        <a:prstGeom prst="rect">
          <a:avLst/>
        </a:prstGeom>
        <a:gradFill rotWithShape="0">
          <a:gsLst>
            <a:gs pos="0">
              <a:srgbClr val="003399">
                <a:lumMod val="76000"/>
              </a:srgbClr>
            </a:gs>
            <a:gs pos="100000">
              <a:srgbClr val="000036">
                <a:lumMod val="27000"/>
              </a:srgb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79097" tIns="60960" rIns="60960" bIns="60960" numCol="1" spcCol="1270" anchor="ctr" anchorCtr="0">
          <a:noAutofit/>
        </a:bodyPr>
        <a:lstStyle/>
        <a:p>
          <a:pPr lvl="0" algn="l" defTabSz="1066800">
            <a:lnSpc>
              <a:spcPct val="90000"/>
            </a:lnSpc>
            <a:spcBef>
              <a:spcPct val="0"/>
            </a:spcBef>
            <a:spcAft>
              <a:spcPct val="35000"/>
            </a:spcAft>
          </a:pPr>
          <a:r>
            <a:rPr kumimoji="1" lang="ja-JP" altLang="en-US" sz="2400" kern="1200" dirty="0" smtClean="0">
              <a:latin typeface="HGP明朝E" pitchFamily="18" charset="-128"/>
              <a:ea typeface="HGP明朝E" pitchFamily="18" charset="-128"/>
            </a:rPr>
            <a:t>分 析</a:t>
          </a:r>
          <a:endParaRPr kumimoji="1" lang="ja-JP" altLang="en-US" sz="2400" kern="1200" dirty="0">
            <a:latin typeface="HGP明朝E" pitchFamily="18" charset="-128"/>
            <a:ea typeface="HGP明朝E" pitchFamily="18" charset="-128"/>
          </a:endParaRPr>
        </a:p>
      </dsp:txBody>
      <dsp:txXfrm>
        <a:off x="937649" y="2387380"/>
        <a:ext cx="5564260" cy="477603"/>
      </dsp:txXfrm>
    </dsp:sp>
    <dsp:sp modelId="{720BD047-6C11-4C89-99C3-66F546E8123F}">
      <dsp:nvSpPr>
        <dsp:cNvPr id="0" name=""/>
        <dsp:cNvSpPr/>
      </dsp:nvSpPr>
      <dsp:spPr>
        <a:xfrm>
          <a:off x="639147" y="2327680"/>
          <a:ext cx="597003" cy="59700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a:outerShdw blurRad="50800" dist="20000" dir="5400000" rotWithShape="0">
            <a:srgbClr val="000000">
              <a:alpha val="42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326AA4B4-01D8-423C-8066-88FF98A688D5}">
      <dsp:nvSpPr>
        <dsp:cNvPr id="0" name=""/>
        <dsp:cNvSpPr/>
      </dsp:nvSpPr>
      <dsp:spPr>
        <a:xfrm>
          <a:off x="758004" y="3103694"/>
          <a:ext cx="5743906" cy="477603"/>
        </a:xfrm>
        <a:prstGeom prst="rect">
          <a:avLst/>
        </a:prstGeom>
        <a:gradFill rotWithShape="0">
          <a:gsLst>
            <a:gs pos="0">
              <a:srgbClr val="003399">
                <a:lumMod val="97000"/>
                <a:lumOff val="3000"/>
              </a:srgbClr>
            </a:gs>
            <a:gs pos="100000">
              <a:srgbClr val="001642">
                <a:lumMod val="79000"/>
              </a:srgb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79097" tIns="60960" rIns="60960" bIns="60960" numCol="1" spcCol="1270" anchor="ctr" anchorCtr="0">
          <a:noAutofit/>
        </a:bodyPr>
        <a:lstStyle/>
        <a:p>
          <a:pPr lvl="0" algn="l" defTabSz="1066800">
            <a:lnSpc>
              <a:spcPct val="90000"/>
            </a:lnSpc>
            <a:spcBef>
              <a:spcPct val="0"/>
            </a:spcBef>
            <a:spcAft>
              <a:spcPct val="35000"/>
            </a:spcAft>
          </a:pPr>
          <a:r>
            <a:rPr kumimoji="1" lang="ja-JP" altLang="en-US" sz="2400" kern="1200" dirty="0" smtClean="0">
              <a:latin typeface="HGP明朝E" pitchFamily="18" charset="-128"/>
              <a:ea typeface="HGP明朝E" pitchFamily="18" charset="-128"/>
            </a:rPr>
            <a:t>ま と め</a:t>
          </a:r>
          <a:endParaRPr kumimoji="1" lang="ja-JP" altLang="en-US" sz="2400" kern="1200" dirty="0">
            <a:latin typeface="HGP明朝E" pitchFamily="18" charset="-128"/>
            <a:ea typeface="HGP明朝E" pitchFamily="18" charset="-128"/>
          </a:endParaRPr>
        </a:p>
      </dsp:txBody>
      <dsp:txXfrm>
        <a:off x="758004" y="3103694"/>
        <a:ext cx="5743906" cy="477603"/>
      </dsp:txXfrm>
    </dsp:sp>
    <dsp:sp modelId="{38C3AAF7-3405-44BE-BD2C-805E578250B9}">
      <dsp:nvSpPr>
        <dsp:cNvPr id="0" name=""/>
        <dsp:cNvSpPr/>
      </dsp:nvSpPr>
      <dsp:spPr>
        <a:xfrm>
          <a:off x="459502" y="3043994"/>
          <a:ext cx="597003" cy="59700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a:outerShdw blurRad="50800" dist="20000" dir="5400000" rotWithShape="0">
            <a:srgbClr val="000000">
              <a:alpha val="42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B0B32177-C55D-4AF5-8E1F-52E08E3D9925}">
      <dsp:nvSpPr>
        <dsp:cNvPr id="0" name=""/>
        <dsp:cNvSpPr/>
      </dsp:nvSpPr>
      <dsp:spPr>
        <a:xfrm>
          <a:off x="365143" y="3820008"/>
          <a:ext cx="6136767" cy="477603"/>
        </a:xfrm>
        <a:prstGeom prst="rect">
          <a:avLst/>
        </a:prstGeom>
        <a:gradFill rotWithShape="0">
          <a:gsLst>
            <a:gs pos="0">
              <a:srgbClr val="0033CC">
                <a:lumMod val="92000"/>
              </a:srgbClr>
            </a:gs>
            <a:gs pos="100000">
              <a:srgbClr val="001C54">
                <a:lumMod val="96000"/>
              </a:srgb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79097" tIns="60960" rIns="60960" bIns="60960" numCol="1" spcCol="1270" anchor="ctr" anchorCtr="0">
          <a:noAutofit/>
        </a:bodyPr>
        <a:lstStyle/>
        <a:p>
          <a:pPr lvl="0" algn="l" defTabSz="1066800">
            <a:lnSpc>
              <a:spcPct val="90000"/>
            </a:lnSpc>
            <a:spcBef>
              <a:spcPct val="0"/>
            </a:spcBef>
            <a:spcAft>
              <a:spcPct val="35000"/>
            </a:spcAft>
          </a:pPr>
          <a:r>
            <a:rPr kumimoji="1" lang="ja-JP" altLang="en-US" sz="2400" kern="1200" dirty="0" smtClean="0">
              <a:latin typeface="HGP明朝E" pitchFamily="18" charset="-128"/>
              <a:ea typeface="HGP明朝E" pitchFamily="18" charset="-128"/>
            </a:rPr>
            <a:t> 提 案</a:t>
          </a:r>
          <a:endParaRPr kumimoji="1" lang="ja-JP" altLang="en-US" sz="2400" kern="1200" dirty="0">
            <a:latin typeface="HGP明朝E" pitchFamily="18" charset="-128"/>
            <a:ea typeface="HGP明朝E" pitchFamily="18" charset="-128"/>
          </a:endParaRPr>
        </a:p>
      </dsp:txBody>
      <dsp:txXfrm>
        <a:off x="365143" y="3820008"/>
        <a:ext cx="6136767" cy="477603"/>
      </dsp:txXfrm>
    </dsp:sp>
    <dsp:sp modelId="{AB0A0BC2-92D0-4356-A7E9-095FCE201140}">
      <dsp:nvSpPr>
        <dsp:cNvPr id="0" name=""/>
        <dsp:cNvSpPr/>
      </dsp:nvSpPr>
      <dsp:spPr>
        <a:xfrm>
          <a:off x="66641" y="3760308"/>
          <a:ext cx="597003" cy="59700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a:outerShdw blurRad="50800" dist="20000" dir="5400000" rotWithShape="0">
            <a:srgbClr val="000000">
              <a:alpha val="42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36A921-DB3F-4339-BF3A-25C211B7C246}">
      <dsp:nvSpPr>
        <dsp:cNvPr id="0" name=""/>
        <dsp:cNvSpPr/>
      </dsp:nvSpPr>
      <dsp:spPr>
        <a:xfrm>
          <a:off x="-5126108" y="-792091"/>
          <a:ext cx="6102242" cy="6107861"/>
        </a:xfrm>
        <a:prstGeom prst="blockArc">
          <a:avLst>
            <a:gd name="adj1" fmla="val 18900000"/>
            <a:gd name="adj2" fmla="val 2700000"/>
            <a:gd name="adj3" fmla="val 354"/>
          </a:avLst>
        </a:pr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2522272-D24B-463F-9200-A76AFA5A4436}">
      <dsp:nvSpPr>
        <dsp:cNvPr id="0" name=""/>
        <dsp:cNvSpPr/>
      </dsp:nvSpPr>
      <dsp:spPr>
        <a:xfrm>
          <a:off x="443509" y="212232"/>
          <a:ext cx="5491916" cy="477603"/>
        </a:xfrm>
        <a:prstGeom prst="rect">
          <a:avLst/>
        </a:prstGeom>
        <a:gradFill rotWithShape="0">
          <a:gsLst>
            <a:gs pos="0">
              <a:srgbClr val="33CC33">
                <a:lumMod val="60000"/>
              </a:srgbClr>
            </a:gs>
            <a:gs pos="100000">
              <a:srgbClr val="002A00">
                <a:lumMod val="96000"/>
                <a:lumOff val="4000"/>
              </a:srgb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79097" tIns="60960" rIns="60960" bIns="60960" numCol="1" spcCol="1270" anchor="ctr" anchorCtr="0">
          <a:noAutofit/>
        </a:bodyPr>
        <a:lstStyle/>
        <a:p>
          <a:pPr lvl="0" algn="l" defTabSz="1066800">
            <a:lnSpc>
              <a:spcPct val="90000"/>
            </a:lnSpc>
            <a:spcBef>
              <a:spcPct val="0"/>
            </a:spcBef>
            <a:spcAft>
              <a:spcPct val="35000"/>
            </a:spcAft>
          </a:pPr>
          <a:r>
            <a:rPr kumimoji="1" lang="ja-JP" altLang="en-US" sz="2400" kern="1200" dirty="0" smtClean="0">
              <a:latin typeface="HGP明朝E" pitchFamily="18" charset="-128"/>
              <a:ea typeface="HGP明朝E" pitchFamily="18" charset="-128"/>
            </a:rPr>
            <a:t>背 景</a:t>
          </a:r>
          <a:endParaRPr kumimoji="1" lang="ja-JP" altLang="en-US" sz="2400" kern="1200" dirty="0">
            <a:latin typeface="HGP明朝E" pitchFamily="18" charset="-128"/>
            <a:ea typeface="HGP明朝E" pitchFamily="18" charset="-128"/>
          </a:endParaRPr>
        </a:p>
      </dsp:txBody>
      <dsp:txXfrm>
        <a:off x="443509" y="212232"/>
        <a:ext cx="5491916" cy="477603"/>
      </dsp:txXfrm>
    </dsp:sp>
    <dsp:sp modelId="{A4269DF0-F583-4FAC-9150-58074DFE7D3D}">
      <dsp:nvSpPr>
        <dsp:cNvPr id="0" name=""/>
        <dsp:cNvSpPr/>
      </dsp:nvSpPr>
      <dsp:spPr>
        <a:xfrm>
          <a:off x="66641" y="179191"/>
          <a:ext cx="597003" cy="59700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a:outerShdw blurRad="50800" dist="20000" dir="5400000" rotWithShape="0">
            <a:srgbClr val="000000">
              <a:alpha val="42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FB2AED3A-EC1D-4276-9FD9-1FBE16415B26}">
      <dsp:nvSpPr>
        <dsp:cNvPr id="0" name=""/>
        <dsp:cNvSpPr/>
      </dsp:nvSpPr>
      <dsp:spPr>
        <a:xfrm>
          <a:off x="750422" y="958673"/>
          <a:ext cx="5464637" cy="477603"/>
        </a:xfrm>
        <a:prstGeom prst="rect">
          <a:avLst/>
        </a:prstGeom>
        <a:gradFill rotWithShape="0">
          <a:gsLst>
            <a:gs pos="0">
              <a:srgbClr val="008A00">
                <a:lumMod val="70000"/>
              </a:srgbClr>
            </a:gs>
            <a:gs pos="100000">
              <a:srgbClr val="002600">
                <a:lumMod val="100000"/>
              </a:srgb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79097" tIns="60960" rIns="60960" bIns="60960" numCol="1" spcCol="1270" anchor="ctr" anchorCtr="0">
          <a:noAutofit/>
        </a:bodyPr>
        <a:lstStyle/>
        <a:p>
          <a:pPr lvl="0" algn="l" defTabSz="1066800">
            <a:lnSpc>
              <a:spcPct val="90000"/>
            </a:lnSpc>
            <a:spcBef>
              <a:spcPct val="0"/>
            </a:spcBef>
            <a:spcAft>
              <a:spcPct val="35000"/>
            </a:spcAft>
          </a:pPr>
          <a:r>
            <a:rPr kumimoji="1" lang="ja-JP" altLang="en-US" sz="2400" kern="1200" dirty="0" smtClean="0">
              <a:latin typeface="HGP明朝E" pitchFamily="18" charset="-128"/>
              <a:ea typeface="HGP明朝E" pitchFamily="18" charset="-128"/>
            </a:rPr>
            <a:t>目 的</a:t>
          </a:r>
          <a:endParaRPr kumimoji="1" lang="ja-JP" altLang="en-US" sz="2400" kern="1200" dirty="0">
            <a:latin typeface="HGP明朝E" pitchFamily="18" charset="-128"/>
            <a:ea typeface="HGP明朝E" pitchFamily="18" charset="-128"/>
          </a:endParaRPr>
        </a:p>
      </dsp:txBody>
      <dsp:txXfrm>
        <a:off x="750422" y="958673"/>
        <a:ext cx="5464637" cy="477603"/>
      </dsp:txXfrm>
    </dsp:sp>
    <dsp:sp modelId="{340B1E47-C21E-4FAD-9076-A21140AFEB91}">
      <dsp:nvSpPr>
        <dsp:cNvPr id="0" name=""/>
        <dsp:cNvSpPr/>
      </dsp:nvSpPr>
      <dsp:spPr>
        <a:xfrm>
          <a:off x="459502" y="895505"/>
          <a:ext cx="597003" cy="59700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a:outerShdw blurRad="50800" dist="20000" dir="5400000" rotWithShape="0">
            <a:srgbClr val="000000">
              <a:alpha val="42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C2C4ECF5-FCCD-49DA-A8CE-990DCC14D0B7}">
      <dsp:nvSpPr>
        <dsp:cNvPr id="0" name=""/>
        <dsp:cNvSpPr/>
      </dsp:nvSpPr>
      <dsp:spPr>
        <a:xfrm>
          <a:off x="959879" y="1667842"/>
          <a:ext cx="5417531" cy="477603"/>
        </a:xfrm>
        <a:prstGeom prst="rect">
          <a:avLst/>
        </a:prstGeom>
        <a:gradFill rotWithShape="0">
          <a:gsLst>
            <a:gs pos="0">
              <a:srgbClr val="008A00">
                <a:lumMod val="50000"/>
              </a:srgbClr>
            </a:gs>
            <a:gs pos="100000">
              <a:srgbClr val="002600">
                <a:lumMod val="60000"/>
              </a:srgb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79097" tIns="60960" rIns="60960" bIns="60960" numCol="1" spcCol="1270" anchor="ctr" anchorCtr="0">
          <a:noAutofit/>
        </a:bodyPr>
        <a:lstStyle/>
        <a:p>
          <a:pPr lvl="0" algn="l" defTabSz="1066800">
            <a:lnSpc>
              <a:spcPct val="90000"/>
            </a:lnSpc>
            <a:spcBef>
              <a:spcPct val="0"/>
            </a:spcBef>
            <a:spcAft>
              <a:spcPct val="35000"/>
            </a:spcAft>
          </a:pPr>
          <a:r>
            <a:rPr kumimoji="1" lang="ja-JP" altLang="en-US" sz="2400" kern="1200" dirty="0" smtClean="0">
              <a:latin typeface="HGP明朝E" pitchFamily="18" charset="-128"/>
              <a:ea typeface="HGP明朝E" pitchFamily="18" charset="-128"/>
            </a:rPr>
            <a:t>仮 説</a:t>
          </a:r>
          <a:endParaRPr kumimoji="1" lang="ja-JP" altLang="en-US" sz="2400" kern="1200" dirty="0">
            <a:latin typeface="HGP明朝E" pitchFamily="18" charset="-128"/>
            <a:ea typeface="HGP明朝E" pitchFamily="18" charset="-128"/>
          </a:endParaRPr>
        </a:p>
      </dsp:txBody>
      <dsp:txXfrm>
        <a:off x="959879" y="1667842"/>
        <a:ext cx="5417531" cy="477603"/>
      </dsp:txXfrm>
    </dsp:sp>
    <dsp:sp modelId="{3BEC7FDD-0C44-44A3-9A5C-7C8A2768CC9B}">
      <dsp:nvSpPr>
        <dsp:cNvPr id="0" name=""/>
        <dsp:cNvSpPr/>
      </dsp:nvSpPr>
      <dsp:spPr>
        <a:xfrm>
          <a:off x="639147" y="1611819"/>
          <a:ext cx="597003" cy="59700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a:outerShdw blurRad="50800" dist="20000" dir="5400000" rotWithShape="0">
            <a:srgbClr val="000000">
              <a:alpha val="42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62B9F6DC-AA3F-4EFC-8ED5-40DB9D9BFC35}">
      <dsp:nvSpPr>
        <dsp:cNvPr id="0" name=""/>
        <dsp:cNvSpPr/>
      </dsp:nvSpPr>
      <dsp:spPr>
        <a:xfrm>
          <a:off x="937649" y="2387380"/>
          <a:ext cx="5564260" cy="477603"/>
        </a:xfrm>
        <a:prstGeom prst="rect">
          <a:avLst/>
        </a:prstGeom>
        <a:gradFill rotWithShape="0">
          <a:gsLst>
            <a:gs pos="0">
              <a:srgbClr val="003399">
                <a:lumMod val="76000"/>
              </a:srgbClr>
            </a:gs>
            <a:gs pos="100000">
              <a:srgbClr val="000036">
                <a:lumMod val="27000"/>
              </a:srgb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79097" tIns="60960" rIns="60960" bIns="60960" numCol="1" spcCol="1270" anchor="ctr" anchorCtr="0">
          <a:noAutofit/>
        </a:bodyPr>
        <a:lstStyle/>
        <a:p>
          <a:pPr lvl="0" algn="l" defTabSz="1066800">
            <a:lnSpc>
              <a:spcPct val="90000"/>
            </a:lnSpc>
            <a:spcBef>
              <a:spcPct val="0"/>
            </a:spcBef>
            <a:spcAft>
              <a:spcPct val="35000"/>
            </a:spcAft>
          </a:pPr>
          <a:r>
            <a:rPr kumimoji="1" lang="ja-JP" altLang="en-US" sz="2400" kern="1200" dirty="0" smtClean="0">
              <a:latin typeface="HGP明朝E" pitchFamily="18" charset="-128"/>
              <a:ea typeface="HGP明朝E" pitchFamily="18" charset="-128"/>
            </a:rPr>
            <a:t>実態把握</a:t>
          </a:r>
          <a:endParaRPr kumimoji="1" lang="ja-JP" altLang="en-US" sz="2400" kern="1200" dirty="0">
            <a:latin typeface="HGP明朝E" pitchFamily="18" charset="-128"/>
            <a:ea typeface="HGP明朝E" pitchFamily="18" charset="-128"/>
          </a:endParaRPr>
        </a:p>
      </dsp:txBody>
      <dsp:txXfrm>
        <a:off x="937649" y="2387380"/>
        <a:ext cx="5564260" cy="477603"/>
      </dsp:txXfrm>
    </dsp:sp>
    <dsp:sp modelId="{720BD047-6C11-4C89-99C3-66F546E8123F}">
      <dsp:nvSpPr>
        <dsp:cNvPr id="0" name=""/>
        <dsp:cNvSpPr/>
      </dsp:nvSpPr>
      <dsp:spPr>
        <a:xfrm>
          <a:off x="639147" y="2327680"/>
          <a:ext cx="597003" cy="59700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a:outerShdw blurRad="50800" dist="20000" dir="5400000" rotWithShape="0">
            <a:srgbClr val="000000">
              <a:alpha val="42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68963F01-86C8-44B4-9AD9-631D29354A2F}">
      <dsp:nvSpPr>
        <dsp:cNvPr id="0" name=""/>
        <dsp:cNvSpPr/>
      </dsp:nvSpPr>
      <dsp:spPr>
        <a:xfrm>
          <a:off x="758004" y="3103694"/>
          <a:ext cx="5743906" cy="477603"/>
        </a:xfrm>
        <a:prstGeom prst="rect">
          <a:avLst/>
        </a:prstGeom>
        <a:gradFill rotWithShape="0">
          <a:gsLst>
            <a:gs pos="0">
              <a:srgbClr val="003399">
                <a:lumMod val="97000"/>
                <a:lumOff val="3000"/>
              </a:srgbClr>
            </a:gs>
            <a:gs pos="100000">
              <a:srgbClr val="001642">
                <a:lumMod val="79000"/>
              </a:srgb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79097" tIns="60960" rIns="60960" bIns="60960" numCol="1" spcCol="1270" anchor="ctr" anchorCtr="0">
          <a:noAutofit/>
        </a:bodyPr>
        <a:lstStyle/>
        <a:p>
          <a:pPr lvl="0" algn="l" defTabSz="1066800">
            <a:lnSpc>
              <a:spcPct val="90000"/>
            </a:lnSpc>
            <a:spcBef>
              <a:spcPct val="0"/>
            </a:spcBef>
            <a:spcAft>
              <a:spcPct val="35000"/>
            </a:spcAft>
          </a:pPr>
          <a:r>
            <a:rPr kumimoji="1" lang="ja-JP" altLang="en-US" sz="2400" kern="1200" dirty="0" smtClean="0">
              <a:latin typeface="HGP明朝E" pitchFamily="18" charset="-128"/>
              <a:ea typeface="HGP明朝E" pitchFamily="18" charset="-128"/>
            </a:rPr>
            <a:t>分 析</a:t>
          </a:r>
          <a:endParaRPr kumimoji="1" lang="ja-JP" altLang="en-US" sz="2400" kern="1200" dirty="0">
            <a:latin typeface="HGP明朝E" pitchFamily="18" charset="-128"/>
            <a:ea typeface="HGP明朝E" pitchFamily="18" charset="-128"/>
          </a:endParaRPr>
        </a:p>
      </dsp:txBody>
      <dsp:txXfrm>
        <a:off x="758004" y="3103694"/>
        <a:ext cx="5743906" cy="477603"/>
      </dsp:txXfrm>
    </dsp:sp>
    <dsp:sp modelId="{38C3AAF7-3405-44BE-BD2C-805E578250B9}">
      <dsp:nvSpPr>
        <dsp:cNvPr id="0" name=""/>
        <dsp:cNvSpPr/>
      </dsp:nvSpPr>
      <dsp:spPr>
        <a:xfrm>
          <a:off x="459502" y="3043994"/>
          <a:ext cx="597003" cy="59700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a:outerShdw blurRad="50800" dist="20000" dir="5400000" rotWithShape="0">
            <a:srgbClr val="000000">
              <a:alpha val="42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5DDA000B-E507-4427-8D7B-D077748A8967}">
      <dsp:nvSpPr>
        <dsp:cNvPr id="0" name=""/>
        <dsp:cNvSpPr/>
      </dsp:nvSpPr>
      <dsp:spPr>
        <a:xfrm>
          <a:off x="365143" y="3820008"/>
          <a:ext cx="6136767" cy="477603"/>
        </a:xfrm>
        <a:prstGeom prst="rect">
          <a:avLst/>
        </a:prstGeom>
        <a:gradFill rotWithShape="0">
          <a:gsLst>
            <a:gs pos="0">
              <a:srgbClr val="0033CC">
                <a:lumMod val="92000"/>
              </a:srgbClr>
            </a:gs>
            <a:gs pos="100000">
              <a:srgbClr val="001C54">
                <a:lumMod val="96000"/>
              </a:srgb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79097" tIns="60960" rIns="60960" bIns="60960" numCol="1" spcCol="1270" anchor="ctr" anchorCtr="0">
          <a:noAutofit/>
        </a:bodyPr>
        <a:lstStyle/>
        <a:p>
          <a:pPr lvl="0" algn="l" defTabSz="1066800">
            <a:lnSpc>
              <a:spcPct val="90000"/>
            </a:lnSpc>
            <a:spcBef>
              <a:spcPct val="0"/>
            </a:spcBef>
            <a:spcAft>
              <a:spcPct val="35000"/>
            </a:spcAft>
          </a:pPr>
          <a:r>
            <a:rPr kumimoji="1" lang="ja-JP" altLang="en-US" sz="2400" kern="1200" dirty="0" smtClean="0">
              <a:latin typeface="HGP明朝E" pitchFamily="18" charset="-128"/>
              <a:ea typeface="HGP明朝E" pitchFamily="18" charset="-128"/>
            </a:rPr>
            <a:t> まとめ・提 案</a:t>
          </a:r>
          <a:endParaRPr kumimoji="1" lang="ja-JP" altLang="en-US" sz="2400" kern="1200" dirty="0">
            <a:latin typeface="HGP明朝E" pitchFamily="18" charset="-128"/>
            <a:ea typeface="HGP明朝E" pitchFamily="18" charset="-128"/>
          </a:endParaRPr>
        </a:p>
      </dsp:txBody>
      <dsp:txXfrm>
        <a:off x="365143" y="3820008"/>
        <a:ext cx="6136767" cy="477603"/>
      </dsp:txXfrm>
    </dsp:sp>
    <dsp:sp modelId="{AB0A0BC2-92D0-4356-A7E9-095FCE201140}">
      <dsp:nvSpPr>
        <dsp:cNvPr id="0" name=""/>
        <dsp:cNvSpPr/>
      </dsp:nvSpPr>
      <dsp:spPr>
        <a:xfrm>
          <a:off x="66641" y="3760308"/>
          <a:ext cx="597003" cy="59700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a:outerShdw blurRad="50800" dist="20000" dir="5400000" rotWithShape="0">
            <a:srgbClr val="000000">
              <a:alpha val="42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14B0DE-A5F7-46D4-907C-0AF7762CB192}">
      <dsp:nvSpPr>
        <dsp:cNvPr id="0" name=""/>
        <dsp:cNvSpPr/>
      </dsp:nvSpPr>
      <dsp:spPr>
        <a:xfrm>
          <a:off x="0" y="0"/>
          <a:ext cx="1976071" cy="5344368"/>
        </a:xfrm>
        <a:prstGeom prst="roundRect">
          <a:avLst>
            <a:gd name="adj" fmla="val 10000"/>
          </a:avLst>
        </a:prstGeom>
        <a:solidFill>
          <a:srgbClr val="9999FF"/>
        </a:solidFill>
        <a:ln w="12700"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kumimoji="1" lang="ja-JP" altLang="en-US" sz="4400" kern="1200" dirty="0" smtClean="0">
              <a:latin typeface="HGS明朝E" pitchFamily="18" charset="-128"/>
              <a:ea typeface="HGS明朝E" pitchFamily="18" charset="-128"/>
            </a:rPr>
            <a:t>記憶</a:t>
          </a:r>
          <a:endParaRPr kumimoji="1" lang="ja-JP" altLang="en-US" sz="4400" kern="1200" dirty="0">
            <a:latin typeface="HGS明朝E" pitchFamily="18" charset="-128"/>
            <a:ea typeface="HGS明朝E" pitchFamily="18" charset="-128"/>
          </a:endParaRPr>
        </a:p>
      </dsp:txBody>
      <dsp:txXfrm>
        <a:off x="0" y="0"/>
        <a:ext cx="1976071" cy="1603310"/>
      </dsp:txXfrm>
    </dsp:sp>
    <dsp:sp modelId="{ED5C6353-5F67-4ED6-919F-5C26C865B157}">
      <dsp:nvSpPr>
        <dsp:cNvPr id="0" name=""/>
        <dsp:cNvSpPr/>
      </dsp:nvSpPr>
      <dsp:spPr>
        <a:xfrm>
          <a:off x="216030" y="1393538"/>
          <a:ext cx="1580856" cy="1049954"/>
        </a:xfrm>
        <a:prstGeom prst="roundRect">
          <a:avLst>
            <a:gd name="adj" fmla="val 10000"/>
          </a:avLst>
        </a:prstGeom>
        <a:solidFill>
          <a:srgbClr val="0070C0"/>
        </a:solidFill>
        <a:ln>
          <a:noFill/>
        </a:ln>
        <a:effectLst>
          <a:outerShdw blurRad="50800" dist="20000" dir="5400000" rotWithShape="0">
            <a:srgbClr val="000000">
              <a:alpha val="42000"/>
            </a:srgbClr>
          </a:outerShdw>
        </a:effectLst>
        <a:scene3d>
          <a:camera prst="orthographicFront">
            <a:rot lat="0" lon="0" rev="0"/>
          </a:camera>
          <a:lightRig rig="contrasting" dir="t">
            <a:rot lat="0" lon="0" rev="1200000"/>
          </a:lightRig>
        </a:scene3d>
        <a:sp3d contourW="19050" prstMaterial="metal">
          <a:bevelT w="57150" h="508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1280" tIns="60960" rIns="81280" bIns="60960" numCol="1" spcCol="1270" anchor="ctr" anchorCtr="0">
          <a:noAutofit/>
        </a:bodyPr>
        <a:lstStyle/>
        <a:p>
          <a:pPr lvl="0" algn="ctr" defTabSz="1422400">
            <a:lnSpc>
              <a:spcPct val="90000"/>
            </a:lnSpc>
            <a:spcBef>
              <a:spcPct val="0"/>
            </a:spcBef>
            <a:spcAft>
              <a:spcPct val="35000"/>
            </a:spcAft>
          </a:pPr>
          <a:r>
            <a:rPr kumimoji="1" lang="ja-JP" altLang="en-US" sz="3200" b="1" kern="1200" dirty="0" smtClean="0">
              <a:latin typeface="HGS明朝B" pitchFamily="18" charset="-128"/>
              <a:ea typeface="HGS明朝B" pitchFamily="18" charset="-128"/>
            </a:rPr>
            <a:t>震度</a:t>
          </a:r>
          <a:endParaRPr kumimoji="1" lang="ja-JP" altLang="en-US" sz="3200" b="1" kern="1200" dirty="0">
            <a:latin typeface="HGS明朝B" pitchFamily="18" charset="-128"/>
            <a:ea typeface="HGS明朝B" pitchFamily="18" charset="-128"/>
          </a:endParaRPr>
        </a:p>
      </dsp:txBody>
      <dsp:txXfrm>
        <a:off x="246782" y="1424290"/>
        <a:ext cx="1519352" cy="988450"/>
      </dsp:txXfrm>
    </dsp:sp>
    <dsp:sp modelId="{31DBAEBB-964C-4AC8-B2A9-D3EB20E3018A}">
      <dsp:nvSpPr>
        <dsp:cNvPr id="0" name=""/>
        <dsp:cNvSpPr/>
      </dsp:nvSpPr>
      <dsp:spPr>
        <a:xfrm>
          <a:off x="179899" y="2694462"/>
          <a:ext cx="1620299" cy="1049954"/>
        </a:xfrm>
        <a:prstGeom prst="roundRect">
          <a:avLst>
            <a:gd name="adj" fmla="val 10000"/>
          </a:avLst>
        </a:prstGeom>
        <a:solidFill>
          <a:srgbClr val="0070C0"/>
        </a:solidFill>
        <a:ln>
          <a:noFill/>
        </a:ln>
        <a:effectLst>
          <a:outerShdw blurRad="50800" dist="20000" dir="5400000" rotWithShape="0">
            <a:srgbClr val="000000">
              <a:alpha val="42000"/>
            </a:srgbClr>
          </a:outerShdw>
        </a:effectLst>
        <a:scene3d>
          <a:camera prst="orthographicFront">
            <a:rot lat="0" lon="0" rev="0"/>
          </a:camera>
          <a:lightRig rig="contrasting" dir="t">
            <a:rot lat="0" lon="0" rev="1200000"/>
          </a:lightRig>
        </a:scene3d>
        <a:sp3d contourW="19050" prstMaterial="metal">
          <a:bevelT w="57150" h="508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1280" tIns="60960" rIns="81280" bIns="60960" numCol="1" spcCol="1270" anchor="ctr" anchorCtr="0">
          <a:noAutofit/>
        </a:bodyPr>
        <a:lstStyle/>
        <a:p>
          <a:pPr lvl="0" algn="ctr" defTabSz="1422400">
            <a:lnSpc>
              <a:spcPct val="90000"/>
            </a:lnSpc>
            <a:spcBef>
              <a:spcPct val="0"/>
            </a:spcBef>
            <a:spcAft>
              <a:spcPct val="35000"/>
            </a:spcAft>
          </a:pPr>
          <a:r>
            <a:rPr kumimoji="1" lang="ja-JP" altLang="en-US" sz="3200" b="1" kern="1200" dirty="0" smtClean="0">
              <a:latin typeface="HGS明朝B" pitchFamily="18" charset="-128"/>
              <a:ea typeface="HGS明朝B" pitchFamily="18" charset="-128"/>
            </a:rPr>
            <a:t>断水  期間</a:t>
          </a:r>
          <a:endParaRPr kumimoji="1" lang="ja-JP" altLang="en-US" sz="3200" b="1" kern="1200" dirty="0">
            <a:latin typeface="HGS明朝B" pitchFamily="18" charset="-128"/>
            <a:ea typeface="HGS明朝B" pitchFamily="18" charset="-128"/>
          </a:endParaRPr>
        </a:p>
      </dsp:txBody>
      <dsp:txXfrm>
        <a:off x="210651" y="2725214"/>
        <a:ext cx="1558795" cy="988450"/>
      </dsp:txXfrm>
    </dsp:sp>
    <dsp:sp modelId="{8CBC83D0-6C57-4B38-AB62-E490A9C742E7}">
      <dsp:nvSpPr>
        <dsp:cNvPr id="0" name=""/>
        <dsp:cNvSpPr/>
      </dsp:nvSpPr>
      <dsp:spPr>
        <a:xfrm>
          <a:off x="197771" y="4007041"/>
          <a:ext cx="1580856" cy="1049954"/>
        </a:xfrm>
        <a:prstGeom prst="roundRect">
          <a:avLst>
            <a:gd name="adj" fmla="val 10000"/>
          </a:avLst>
        </a:prstGeom>
        <a:solidFill>
          <a:srgbClr val="0070C0"/>
        </a:solidFill>
        <a:ln>
          <a:noFill/>
        </a:ln>
        <a:effectLst>
          <a:outerShdw blurRad="50800" dist="20000" dir="5400000" rotWithShape="0">
            <a:srgbClr val="000000">
              <a:alpha val="42000"/>
            </a:srgbClr>
          </a:outerShdw>
        </a:effectLst>
        <a:scene3d>
          <a:camera prst="orthographicFront">
            <a:rot lat="0" lon="0" rev="0"/>
          </a:camera>
          <a:lightRig rig="contrasting" dir="t">
            <a:rot lat="0" lon="0" rev="1200000"/>
          </a:lightRig>
        </a:scene3d>
        <a:sp3d contourW="19050" prstMaterial="metal">
          <a:bevelT w="57150" h="508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1280" tIns="60960" rIns="81280" bIns="60960" numCol="1" spcCol="1270" anchor="ctr" anchorCtr="0">
          <a:noAutofit/>
        </a:bodyPr>
        <a:lstStyle/>
        <a:p>
          <a:pPr lvl="0" algn="ctr" defTabSz="1422400">
            <a:lnSpc>
              <a:spcPct val="90000"/>
            </a:lnSpc>
            <a:spcBef>
              <a:spcPct val="0"/>
            </a:spcBef>
            <a:spcAft>
              <a:spcPct val="35000"/>
            </a:spcAft>
          </a:pPr>
          <a:r>
            <a:rPr kumimoji="1" lang="ja-JP" altLang="en-US" sz="3200" b="1" kern="1200" dirty="0" smtClean="0">
              <a:latin typeface="HGS明朝B" pitchFamily="18" charset="-128"/>
              <a:ea typeface="HGS明朝B" pitchFamily="18" charset="-128"/>
            </a:rPr>
            <a:t>停電  期間</a:t>
          </a:r>
          <a:endParaRPr kumimoji="1" lang="ja-JP" altLang="en-US" sz="3200" b="1" kern="1200" dirty="0">
            <a:latin typeface="HGS明朝B" pitchFamily="18" charset="-128"/>
            <a:ea typeface="HGS明朝B" pitchFamily="18" charset="-128"/>
          </a:endParaRPr>
        </a:p>
      </dsp:txBody>
      <dsp:txXfrm>
        <a:off x="228523" y="4037793"/>
        <a:ext cx="1519352" cy="988450"/>
      </dsp:txXfrm>
    </dsp:sp>
    <dsp:sp modelId="{48C23625-2352-4108-BA83-CEC94F815CF1}">
      <dsp:nvSpPr>
        <dsp:cNvPr id="0" name=""/>
        <dsp:cNvSpPr/>
      </dsp:nvSpPr>
      <dsp:spPr>
        <a:xfrm>
          <a:off x="4255052" y="0"/>
          <a:ext cx="1976071" cy="5344368"/>
        </a:xfrm>
        <a:prstGeom prst="roundRect">
          <a:avLst>
            <a:gd name="adj" fmla="val 10000"/>
          </a:avLst>
        </a:prstGeom>
        <a:solidFill>
          <a:srgbClr val="FFCCFF"/>
        </a:solidFill>
        <a:ln w="12700"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kumimoji="1" lang="ja-JP" altLang="en-US" sz="3200" b="1" kern="1200" dirty="0" smtClean="0">
              <a:latin typeface="HGS明朝E" pitchFamily="18" charset="-128"/>
              <a:ea typeface="HGS明朝E" pitchFamily="18" charset="-128"/>
            </a:rPr>
            <a:t>防災行動</a:t>
          </a:r>
          <a:endParaRPr kumimoji="1" lang="ja-JP" altLang="en-US" sz="3200" b="1" kern="1200" dirty="0">
            <a:latin typeface="HGS明朝E" pitchFamily="18" charset="-128"/>
            <a:ea typeface="HGS明朝E" pitchFamily="18" charset="-128"/>
          </a:endParaRPr>
        </a:p>
      </dsp:txBody>
      <dsp:txXfrm>
        <a:off x="4255052" y="0"/>
        <a:ext cx="1976071" cy="1603310"/>
      </dsp:txXfrm>
    </dsp:sp>
    <dsp:sp modelId="{CDDC370A-4B1F-4AC5-A3E5-70038E65B2B3}">
      <dsp:nvSpPr>
        <dsp:cNvPr id="0" name=""/>
        <dsp:cNvSpPr/>
      </dsp:nvSpPr>
      <dsp:spPr>
        <a:xfrm>
          <a:off x="2131763" y="0"/>
          <a:ext cx="1976071" cy="5344368"/>
        </a:xfrm>
        <a:prstGeom prst="roundRect">
          <a:avLst>
            <a:gd name="adj" fmla="val 10000"/>
          </a:avLst>
        </a:prstGeom>
        <a:solidFill>
          <a:srgbClr val="99CCFF"/>
        </a:solidFill>
        <a:ln w="12700"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kumimoji="1" lang="ja-JP" altLang="en-US" sz="3200" b="1" kern="1200" dirty="0" smtClean="0">
              <a:latin typeface="HGS明朝E" pitchFamily="18" charset="-128"/>
              <a:ea typeface="HGS明朝E" pitchFamily="18" charset="-128"/>
            </a:rPr>
            <a:t>防災意識</a:t>
          </a:r>
          <a:endParaRPr kumimoji="1" lang="ja-JP" altLang="en-US" sz="3200" b="1" kern="1200" dirty="0">
            <a:latin typeface="HGS明朝E" pitchFamily="18" charset="-128"/>
            <a:ea typeface="HGS明朝E" pitchFamily="18" charset="-128"/>
          </a:endParaRPr>
        </a:p>
      </dsp:txBody>
      <dsp:txXfrm>
        <a:off x="2131763" y="0"/>
        <a:ext cx="1976071" cy="1603310"/>
      </dsp:txXfrm>
    </dsp:sp>
    <dsp:sp modelId="{15A47DE7-3268-4421-AAA1-3C8D995EB165}">
      <dsp:nvSpPr>
        <dsp:cNvPr id="0" name=""/>
        <dsp:cNvSpPr/>
      </dsp:nvSpPr>
      <dsp:spPr>
        <a:xfrm>
          <a:off x="2355799" y="3646998"/>
          <a:ext cx="1580856" cy="537055"/>
        </a:xfrm>
        <a:prstGeom prst="roundRect">
          <a:avLst>
            <a:gd name="adj" fmla="val 10000"/>
          </a:avLst>
        </a:prstGeom>
        <a:solidFill>
          <a:srgbClr val="0070C0"/>
        </a:solidFill>
        <a:ln>
          <a:noFill/>
        </a:ln>
        <a:effectLst>
          <a:outerShdw blurRad="50800" dist="20000" dir="5400000" rotWithShape="0">
            <a:srgbClr val="000000">
              <a:alpha val="42000"/>
            </a:srgbClr>
          </a:outerShdw>
        </a:effectLst>
        <a:scene3d>
          <a:camera prst="orthographicFront">
            <a:rot lat="0" lon="0" rev="0"/>
          </a:camera>
          <a:lightRig rig="contrasting" dir="t">
            <a:rot lat="0" lon="0" rev="1200000"/>
          </a:lightRig>
        </a:scene3d>
        <a:sp3d contourW="19050" prstMaterial="metal">
          <a:bevelT w="57150" h="508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1120" tIns="53340" rIns="71120" bIns="53340" numCol="1" spcCol="1270" anchor="ctr" anchorCtr="0">
          <a:noAutofit/>
        </a:bodyPr>
        <a:lstStyle/>
        <a:p>
          <a:pPr lvl="0" algn="ctr" defTabSz="1244600">
            <a:lnSpc>
              <a:spcPct val="90000"/>
            </a:lnSpc>
            <a:spcBef>
              <a:spcPct val="0"/>
            </a:spcBef>
            <a:spcAft>
              <a:spcPct val="35000"/>
            </a:spcAft>
          </a:pPr>
          <a:r>
            <a:rPr kumimoji="1" lang="ja-JP" altLang="en-US" sz="2800" b="1" kern="1200" dirty="0" smtClean="0">
              <a:latin typeface="HGS明朝B" pitchFamily="18" charset="-128"/>
              <a:ea typeface="HGS明朝B" pitchFamily="18" charset="-128"/>
            </a:rPr>
            <a:t>危機感</a:t>
          </a:r>
          <a:endParaRPr kumimoji="1" lang="ja-JP" altLang="en-US" sz="2800" b="1" kern="1200" dirty="0">
            <a:latin typeface="HGS明朝B" pitchFamily="18" charset="-128"/>
            <a:ea typeface="HGS明朝B" pitchFamily="18" charset="-128"/>
          </a:endParaRPr>
        </a:p>
      </dsp:txBody>
      <dsp:txXfrm>
        <a:off x="2371529" y="3662728"/>
        <a:ext cx="1549396" cy="505595"/>
      </dsp:txXfrm>
    </dsp:sp>
    <dsp:sp modelId="{B076C237-886D-4F14-A260-4FA210D1AF2A}">
      <dsp:nvSpPr>
        <dsp:cNvPr id="0" name=""/>
        <dsp:cNvSpPr/>
      </dsp:nvSpPr>
      <dsp:spPr>
        <a:xfrm>
          <a:off x="2326442" y="4295064"/>
          <a:ext cx="1580856" cy="793251"/>
        </a:xfrm>
        <a:prstGeom prst="roundRect">
          <a:avLst>
            <a:gd name="adj" fmla="val 10000"/>
          </a:avLst>
        </a:prstGeom>
        <a:solidFill>
          <a:srgbClr val="0070C0"/>
        </a:solidFill>
        <a:ln>
          <a:noFill/>
        </a:ln>
        <a:effectLst>
          <a:outerShdw blurRad="50800" dist="20000" dir="5400000" rotWithShape="0">
            <a:srgbClr val="000000">
              <a:alpha val="42000"/>
            </a:srgbClr>
          </a:outerShdw>
        </a:effectLst>
        <a:scene3d>
          <a:camera prst="orthographicFront">
            <a:rot lat="0" lon="0" rev="0"/>
          </a:camera>
          <a:lightRig rig="contrasting" dir="t">
            <a:rot lat="0" lon="0" rev="1200000"/>
          </a:lightRig>
        </a:scene3d>
        <a:sp3d contourW="19050" prstMaterial="metal">
          <a:bevelT w="57150" h="508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kumimoji="1" lang="ja-JP" altLang="en-US" sz="2400" b="1" kern="1200" dirty="0" smtClean="0">
              <a:latin typeface="HGS明朝B" pitchFamily="18" charset="-128"/>
              <a:ea typeface="HGS明朝B" pitchFamily="18" charset="-128"/>
            </a:rPr>
            <a:t>身の安全の確保</a:t>
          </a:r>
          <a:endParaRPr kumimoji="1" lang="ja-JP" altLang="en-US" sz="2400" b="1" kern="1200" dirty="0">
            <a:latin typeface="HGS明朝B" pitchFamily="18" charset="-128"/>
            <a:ea typeface="HGS明朝B" pitchFamily="18" charset="-128"/>
          </a:endParaRPr>
        </a:p>
      </dsp:txBody>
      <dsp:txXfrm>
        <a:off x="2349676" y="4318298"/>
        <a:ext cx="1534388" cy="746783"/>
      </dsp:txXfrm>
    </dsp:sp>
    <dsp:sp modelId="{0B440722-5999-4B4B-AF85-E77DBB111A5B}">
      <dsp:nvSpPr>
        <dsp:cNvPr id="0" name=""/>
        <dsp:cNvSpPr/>
      </dsp:nvSpPr>
      <dsp:spPr>
        <a:xfrm>
          <a:off x="6318446" y="0"/>
          <a:ext cx="1976071" cy="5344368"/>
        </a:xfrm>
        <a:prstGeom prst="roundRect">
          <a:avLst>
            <a:gd name="adj" fmla="val 10000"/>
          </a:avLst>
        </a:prstGeom>
        <a:solidFill>
          <a:srgbClr val="CCFF66"/>
        </a:solidFill>
        <a:ln w="12700"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kumimoji="1" lang="ja-JP" altLang="en-US" sz="4000" kern="1200" dirty="0" smtClean="0">
              <a:latin typeface="HGS明朝E" pitchFamily="18" charset="-128"/>
              <a:ea typeface="HGS明朝E" pitchFamily="18" charset="-128"/>
            </a:rPr>
            <a:t>その他</a:t>
          </a:r>
          <a:endParaRPr kumimoji="1" lang="ja-JP" altLang="en-US" sz="4000" kern="1200" dirty="0">
            <a:latin typeface="HGS明朝E" pitchFamily="18" charset="-128"/>
            <a:ea typeface="HGS明朝E" pitchFamily="18" charset="-128"/>
          </a:endParaRPr>
        </a:p>
      </dsp:txBody>
      <dsp:txXfrm>
        <a:off x="6318446" y="0"/>
        <a:ext cx="1976071" cy="1603310"/>
      </dsp:txXfrm>
    </dsp:sp>
    <dsp:sp modelId="{98C18A8A-7924-40E0-968C-E9A364B47C05}">
      <dsp:nvSpPr>
        <dsp:cNvPr id="0" name=""/>
        <dsp:cNvSpPr/>
      </dsp:nvSpPr>
      <dsp:spPr>
        <a:xfrm>
          <a:off x="6552729" y="1400627"/>
          <a:ext cx="1658840" cy="1003145"/>
        </a:xfrm>
        <a:prstGeom prst="roundRect">
          <a:avLst>
            <a:gd name="adj" fmla="val 10000"/>
          </a:avLst>
        </a:prstGeom>
        <a:solidFill>
          <a:srgbClr val="0070C0"/>
        </a:solidFill>
        <a:ln>
          <a:noFill/>
        </a:ln>
        <a:effectLst>
          <a:outerShdw blurRad="50800" dist="20000" dir="5400000" rotWithShape="0">
            <a:srgbClr val="000000">
              <a:alpha val="42000"/>
            </a:srgbClr>
          </a:outerShdw>
        </a:effectLst>
        <a:scene3d>
          <a:camera prst="orthographicFront">
            <a:rot lat="0" lon="0" rev="0"/>
          </a:camera>
          <a:lightRig rig="contrasting" dir="t">
            <a:rot lat="0" lon="0" rev="1200000"/>
          </a:lightRig>
        </a:scene3d>
        <a:sp3d contourW="19050" prstMaterial="metal">
          <a:bevelT w="57150" h="508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1120" tIns="53340" rIns="71120" bIns="53340" numCol="1" spcCol="1270" anchor="ctr" anchorCtr="0">
          <a:noAutofit/>
        </a:bodyPr>
        <a:lstStyle/>
        <a:p>
          <a:pPr lvl="0" algn="ctr" defTabSz="1244600">
            <a:lnSpc>
              <a:spcPct val="90000"/>
            </a:lnSpc>
            <a:spcBef>
              <a:spcPct val="0"/>
            </a:spcBef>
            <a:spcAft>
              <a:spcPct val="35000"/>
            </a:spcAft>
          </a:pPr>
          <a:r>
            <a:rPr kumimoji="1" lang="ja-JP" altLang="en-US" sz="2800" b="1" kern="1200" dirty="0" smtClean="0">
              <a:latin typeface="HGS明朝B" pitchFamily="18" charset="-128"/>
              <a:ea typeface="HGS明朝B" pitchFamily="18" charset="-128"/>
            </a:rPr>
            <a:t>ボランティア</a:t>
          </a:r>
          <a:endParaRPr kumimoji="1" lang="ja-JP" altLang="en-US" sz="2800" b="1" kern="1200" dirty="0">
            <a:latin typeface="HGS明朝B" pitchFamily="18" charset="-128"/>
            <a:ea typeface="HGS明朝B" pitchFamily="18" charset="-128"/>
          </a:endParaRPr>
        </a:p>
      </dsp:txBody>
      <dsp:txXfrm>
        <a:off x="6582110" y="1430008"/>
        <a:ext cx="1600078" cy="944383"/>
      </dsp:txXfrm>
    </dsp:sp>
    <dsp:sp modelId="{9091FBD6-338A-437D-8DE7-5CCAA36D655B}">
      <dsp:nvSpPr>
        <dsp:cNvPr id="0" name=""/>
        <dsp:cNvSpPr/>
      </dsp:nvSpPr>
      <dsp:spPr>
        <a:xfrm>
          <a:off x="6624737" y="2523277"/>
          <a:ext cx="1548054" cy="839978"/>
        </a:xfrm>
        <a:prstGeom prst="roundRect">
          <a:avLst>
            <a:gd name="adj" fmla="val 10000"/>
          </a:avLst>
        </a:prstGeom>
        <a:solidFill>
          <a:srgbClr val="0070C0"/>
        </a:solidFill>
        <a:ln>
          <a:noFill/>
        </a:ln>
        <a:effectLst>
          <a:outerShdw blurRad="50800" dist="20000" dir="5400000" rotWithShape="0">
            <a:srgbClr val="000000">
              <a:alpha val="42000"/>
            </a:srgbClr>
          </a:outerShdw>
        </a:effectLst>
        <a:scene3d>
          <a:camera prst="orthographicFront">
            <a:rot lat="0" lon="0" rev="0"/>
          </a:camera>
          <a:lightRig rig="contrasting" dir="t">
            <a:rot lat="0" lon="0" rev="1200000"/>
          </a:lightRig>
        </a:scene3d>
        <a:sp3d contourW="19050" prstMaterial="metal">
          <a:bevelT w="57150" h="508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1120" tIns="53340" rIns="71120" bIns="53340" numCol="1" spcCol="1270" anchor="ctr" anchorCtr="0">
          <a:noAutofit/>
        </a:bodyPr>
        <a:lstStyle/>
        <a:p>
          <a:pPr lvl="0" algn="ctr" defTabSz="1244600">
            <a:lnSpc>
              <a:spcPct val="90000"/>
            </a:lnSpc>
            <a:spcBef>
              <a:spcPct val="0"/>
            </a:spcBef>
            <a:spcAft>
              <a:spcPct val="35000"/>
            </a:spcAft>
          </a:pPr>
          <a:r>
            <a:rPr kumimoji="1" lang="ja-JP" altLang="en-US" sz="2800" b="1" kern="1200" dirty="0" smtClean="0">
              <a:latin typeface="HGS明朝B" pitchFamily="18" charset="-128"/>
              <a:ea typeface="HGS明朝B" pitchFamily="18" charset="-128"/>
            </a:rPr>
            <a:t>募金</a:t>
          </a:r>
          <a:endParaRPr kumimoji="1" lang="ja-JP" altLang="en-US" sz="2800" b="1" kern="1200" dirty="0">
            <a:latin typeface="HGS明朝B" pitchFamily="18" charset="-128"/>
            <a:ea typeface="HGS明朝B" pitchFamily="18" charset="-128"/>
          </a:endParaRPr>
        </a:p>
      </dsp:txBody>
      <dsp:txXfrm>
        <a:off x="6649339" y="2547879"/>
        <a:ext cx="1498850" cy="790774"/>
      </dsp:txXfrm>
    </dsp:sp>
    <dsp:sp modelId="{6D20C424-F277-4E9C-AECB-BCF72088C2C1}">
      <dsp:nvSpPr>
        <dsp:cNvPr id="0" name=""/>
        <dsp:cNvSpPr/>
      </dsp:nvSpPr>
      <dsp:spPr>
        <a:xfrm>
          <a:off x="6624737" y="3512794"/>
          <a:ext cx="1587480" cy="571833"/>
        </a:xfrm>
        <a:prstGeom prst="roundRect">
          <a:avLst>
            <a:gd name="adj" fmla="val 10000"/>
          </a:avLst>
        </a:prstGeom>
        <a:solidFill>
          <a:srgbClr val="0070C0"/>
        </a:solidFill>
        <a:ln>
          <a:noFill/>
        </a:ln>
        <a:effectLst>
          <a:outerShdw blurRad="50800" dist="20000" dir="5400000" rotWithShape="0">
            <a:srgbClr val="000000">
              <a:alpha val="42000"/>
            </a:srgbClr>
          </a:outerShdw>
        </a:effectLst>
        <a:scene3d>
          <a:camera prst="orthographicFront">
            <a:rot lat="0" lon="0" rev="0"/>
          </a:camera>
          <a:lightRig rig="contrasting" dir="t">
            <a:rot lat="0" lon="0" rev="1200000"/>
          </a:lightRig>
        </a:scene3d>
        <a:sp3d contourW="19050" prstMaterial="metal">
          <a:bevelT w="57150" h="508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1120" tIns="53340" rIns="71120" bIns="53340" numCol="1" spcCol="1270" anchor="ctr" anchorCtr="0">
          <a:noAutofit/>
        </a:bodyPr>
        <a:lstStyle/>
        <a:p>
          <a:pPr lvl="0" algn="ctr" defTabSz="1244600">
            <a:lnSpc>
              <a:spcPct val="90000"/>
            </a:lnSpc>
            <a:spcBef>
              <a:spcPct val="0"/>
            </a:spcBef>
            <a:spcAft>
              <a:spcPct val="35000"/>
            </a:spcAft>
          </a:pPr>
          <a:r>
            <a:rPr kumimoji="1" lang="ja-JP" altLang="en-US" sz="2800" b="1" kern="1200" dirty="0" smtClean="0">
              <a:latin typeface="HGS明朝B" pitchFamily="18" charset="-128"/>
              <a:ea typeface="HGS明朝B" pitchFamily="18" charset="-128"/>
            </a:rPr>
            <a:t>自治会</a:t>
          </a:r>
          <a:endParaRPr kumimoji="1" lang="ja-JP" altLang="en-US" sz="2800" b="1" kern="1200" dirty="0">
            <a:latin typeface="HGS明朝B" pitchFamily="18" charset="-128"/>
            <a:ea typeface="HGS明朝B" pitchFamily="18" charset="-128"/>
          </a:endParaRPr>
        </a:p>
      </dsp:txBody>
      <dsp:txXfrm>
        <a:off x="6641485" y="3529542"/>
        <a:ext cx="1553984" cy="538337"/>
      </dsp:txXfrm>
    </dsp:sp>
    <dsp:sp modelId="{D64835B2-09D8-46D7-A13C-BC31B2594F4A}">
      <dsp:nvSpPr>
        <dsp:cNvPr id="0" name=""/>
        <dsp:cNvSpPr/>
      </dsp:nvSpPr>
      <dsp:spPr>
        <a:xfrm>
          <a:off x="6624729" y="4208128"/>
          <a:ext cx="1580856" cy="838048"/>
        </a:xfrm>
        <a:prstGeom prst="roundRect">
          <a:avLst>
            <a:gd name="adj" fmla="val 10000"/>
          </a:avLst>
        </a:prstGeom>
        <a:solidFill>
          <a:srgbClr val="0070C0"/>
        </a:solidFill>
        <a:ln>
          <a:noFill/>
        </a:ln>
        <a:effectLst>
          <a:outerShdw blurRad="50800" dist="20000" dir="5400000" rotWithShape="0">
            <a:srgbClr val="000000">
              <a:alpha val="42000"/>
            </a:srgbClr>
          </a:outerShdw>
        </a:effectLst>
        <a:scene3d>
          <a:camera prst="orthographicFront">
            <a:rot lat="0" lon="0" rev="0"/>
          </a:camera>
          <a:lightRig rig="contrasting" dir="t">
            <a:rot lat="0" lon="0" rev="1200000"/>
          </a:lightRig>
        </a:scene3d>
        <a:sp3d contourW="19050" prstMaterial="metal">
          <a:bevelT w="57150" h="508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1120" tIns="53340" rIns="71120" bIns="53340" numCol="1" spcCol="1270" anchor="ctr" anchorCtr="0">
          <a:noAutofit/>
        </a:bodyPr>
        <a:lstStyle/>
        <a:p>
          <a:pPr lvl="0" algn="ctr" defTabSz="1244600">
            <a:lnSpc>
              <a:spcPct val="90000"/>
            </a:lnSpc>
            <a:spcBef>
              <a:spcPct val="0"/>
            </a:spcBef>
            <a:spcAft>
              <a:spcPct val="35000"/>
            </a:spcAft>
          </a:pPr>
          <a:r>
            <a:rPr kumimoji="1" lang="ja-JP" altLang="en-US" sz="2800" b="1" kern="1200" dirty="0" smtClean="0">
              <a:latin typeface="HGS明朝B" pitchFamily="18" charset="-128"/>
              <a:ea typeface="HGS明朝B" pitchFamily="18" charset="-128"/>
            </a:rPr>
            <a:t>被害　程度</a:t>
          </a:r>
          <a:endParaRPr kumimoji="1" lang="ja-JP" altLang="en-US" sz="2800" b="1" kern="1200" dirty="0">
            <a:latin typeface="HGS明朝B" pitchFamily="18" charset="-128"/>
            <a:ea typeface="HGS明朝B" pitchFamily="18" charset="-128"/>
          </a:endParaRPr>
        </a:p>
      </dsp:txBody>
      <dsp:txXfrm>
        <a:off x="6649275" y="4232674"/>
        <a:ext cx="1531764" cy="78895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36A921-DB3F-4339-BF3A-25C211B7C246}">
      <dsp:nvSpPr>
        <dsp:cNvPr id="0" name=""/>
        <dsp:cNvSpPr/>
      </dsp:nvSpPr>
      <dsp:spPr>
        <a:xfrm>
          <a:off x="-5126108" y="-792091"/>
          <a:ext cx="6102242" cy="6107861"/>
        </a:xfrm>
        <a:prstGeom prst="blockArc">
          <a:avLst>
            <a:gd name="adj1" fmla="val 18900000"/>
            <a:gd name="adj2" fmla="val 2700000"/>
            <a:gd name="adj3" fmla="val 354"/>
          </a:avLst>
        </a:pr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2522272-D24B-463F-9200-A76AFA5A4436}">
      <dsp:nvSpPr>
        <dsp:cNvPr id="0" name=""/>
        <dsp:cNvSpPr/>
      </dsp:nvSpPr>
      <dsp:spPr>
        <a:xfrm>
          <a:off x="443509" y="212232"/>
          <a:ext cx="5491916" cy="477603"/>
        </a:xfrm>
        <a:prstGeom prst="rect">
          <a:avLst/>
        </a:prstGeom>
        <a:gradFill rotWithShape="0">
          <a:gsLst>
            <a:gs pos="0">
              <a:srgbClr val="33CC33">
                <a:lumMod val="60000"/>
              </a:srgbClr>
            </a:gs>
            <a:gs pos="100000">
              <a:srgbClr val="002A00">
                <a:lumMod val="96000"/>
                <a:lumOff val="4000"/>
              </a:srgb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79097" tIns="60960" rIns="60960" bIns="60960" numCol="1" spcCol="1270" anchor="ctr" anchorCtr="0">
          <a:noAutofit/>
        </a:bodyPr>
        <a:lstStyle/>
        <a:p>
          <a:pPr lvl="0" algn="l" defTabSz="1066800">
            <a:lnSpc>
              <a:spcPct val="90000"/>
            </a:lnSpc>
            <a:spcBef>
              <a:spcPct val="0"/>
            </a:spcBef>
            <a:spcAft>
              <a:spcPct val="35000"/>
            </a:spcAft>
          </a:pPr>
          <a:r>
            <a:rPr kumimoji="1" lang="ja-JP" altLang="en-US" sz="2400" kern="1200" dirty="0" smtClean="0">
              <a:latin typeface="HGP明朝E" pitchFamily="18" charset="-128"/>
              <a:ea typeface="HGP明朝E" pitchFamily="18" charset="-128"/>
            </a:rPr>
            <a:t>背 景</a:t>
          </a:r>
          <a:endParaRPr kumimoji="1" lang="ja-JP" altLang="en-US" sz="2400" kern="1200" dirty="0">
            <a:latin typeface="HGP明朝E" pitchFamily="18" charset="-128"/>
            <a:ea typeface="HGP明朝E" pitchFamily="18" charset="-128"/>
          </a:endParaRPr>
        </a:p>
      </dsp:txBody>
      <dsp:txXfrm>
        <a:off x="443509" y="212232"/>
        <a:ext cx="5491916" cy="477603"/>
      </dsp:txXfrm>
    </dsp:sp>
    <dsp:sp modelId="{A4269DF0-F583-4FAC-9150-58074DFE7D3D}">
      <dsp:nvSpPr>
        <dsp:cNvPr id="0" name=""/>
        <dsp:cNvSpPr/>
      </dsp:nvSpPr>
      <dsp:spPr>
        <a:xfrm>
          <a:off x="66641" y="179191"/>
          <a:ext cx="597003" cy="59700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a:outerShdw blurRad="50800" dist="20000" dir="5400000" rotWithShape="0">
            <a:srgbClr val="000000">
              <a:alpha val="42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FB2AED3A-EC1D-4276-9FD9-1FBE16415B26}">
      <dsp:nvSpPr>
        <dsp:cNvPr id="0" name=""/>
        <dsp:cNvSpPr/>
      </dsp:nvSpPr>
      <dsp:spPr>
        <a:xfrm>
          <a:off x="750422" y="958673"/>
          <a:ext cx="5464637" cy="477603"/>
        </a:xfrm>
        <a:prstGeom prst="rect">
          <a:avLst/>
        </a:prstGeom>
        <a:gradFill rotWithShape="0">
          <a:gsLst>
            <a:gs pos="0">
              <a:srgbClr val="008A00">
                <a:lumMod val="70000"/>
              </a:srgbClr>
            </a:gs>
            <a:gs pos="100000">
              <a:srgbClr val="002600">
                <a:lumMod val="100000"/>
              </a:srgb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79097" tIns="60960" rIns="60960" bIns="60960" numCol="1" spcCol="1270" anchor="ctr" anchorCtr="0">
          <a:noAutofit/>
        </a:bodyPr>
        <a:lstStyle/>
        <a:p>
          <a:pPr lvl="0" algn="l" defTabSz="1066800">
            <a:lnSpc>
              <a:spcPct val="90000"/>
            </a:lnSpc>
            <a:spcBef>
              <a:spcPct val="0"/>
            </a:spcBef>
            <a:spcAft>
              <a:spcPct val="35000"/>
            </a:spcAft>
          </a:pPr>
          <a:r>
            <a:rPr kumimoji="1" lang="ja-JP" altLang="en-US" sz="2400" kern="1200" dirty="0" smtClean="0">
              <a:latin typeface="HGP明朝E" pitchFamily="18" charset="-128"/>
              <a:ea typeface="HGP明朝E" pitchFamily="18" charset="-128"/>
            </a:rPr>
            <a:t>目 的</a:t>
          </a:r>
          <a:endParaRPr kumimoji="1" lang="ja-JP" altLang="en-US" sz="2400" kern="1200" dirty="0">
            <a:latin typeface="HGP明朝E" pitchFamily="18" charset="-128"/>
            <a:ea typeface="HGP明朝E" pitchFamily="18" charset="-128"/>
          </a:endParaRPr>
        </a:p>
      </dsp:txBody>
      <dsp:txXfrm>
        <a:off x="750422" y="958673"/>
        <a:ext cx="5464637" cy="477603"/>
      </dsp:txXfrm>
    </dsp:sp>
    <dsp:sp modelId="{340B1E47-C21E-4FAD-9076-A21140AFEB91}">
      <dsp:nvSpPr>
        <dsp:cNvPr id="0" name=""/>
        <dsp:cNvSpPr/>
      </dsp:nvSpPr>
      <dsp:spPr>
        <a:xfrm>
          <a:off x="459502" y="895505"/>
          <a:ext cx="597003" cy="59700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a:outerShdw blurRad="50800" dist="20000" dir="5400000" rotWithShape="0">
            <a:srgbClr val="000000">
              <a:alpha val="42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C2C4ECF5-FCCD-49DA-A8CE-990DCC14D0B7}">
      <dsp:nvSpPr>
        <dsp:cNvPr id="0" name=""/>
        <dsp:cNvSpPr/>
      </dsp:nvSpPr>
      <dsp:spPr>
        <a:xfrm>
          <a:off x="959879" y="1667842"/>
          <a:ext cx="5417531" cy="477603"/>
        </a:xfrm>
        <a:prstGeom prst="rect">
          <a:avLst/>
        </a:prstGeom>
        <a:gradFill rotWithShape="0">
          <a:gsLst>
            <a:gs pos="0">
              <a:srgbClr val="008A00">
                <a:lumMod val="50000"/>
              </a:srgbClr>
            </a:gs>
            <a:gs pos="100000">
              <a:srgbClr val="002600">
                <a:lumMod val="60000"/>
              </a:srgb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79097" tIns="60960" rIns="60960" bIns="60960" numCol="1" spcCol="1270" anchor="ctr" anchorCtr="0">
          <a:noAutofit/>
        </a:bodyPr>
        <a:lstStyle/>
        <a:p>
          <a:pPr lvl="0" algn="l" defTabSz="1066800">
            <a:lnSpc>
              <a:spcPct val="90000"/>
            </a:lnSpc>
            <a:spcBef>
              <a:spcPct val="0"/>
            </a:spcBef>
            <a:spcAft>
              <a:spcPct val="35000"/>
            </a:spcAft>
          </a:pPr>
          <a:r>
            <a:rPr kumimoji="1" lang="ja-JP" altLang="en-US" sz="2400" kern="1200" dirty="0" smtClean="0">
              <a:latin typeface="HGP明朝E" pitchFamily="18" charset="-128"/>
              <a:ea typeface="HGP明朝E" pitchFamily="18" charset="-128"/>
            </a:rPr>
            <a:t>仮 説</a:t>
          </a:r>
          <a:endParaRPr kumimoji="1" lang="ja-JP" altLang="en-US" sz="2400" kern="1200" dirty="0">
            <a:latin typeface="HGP明朝E" pitchFamily="18" charset="-128"/>
            <a:ea typeface="HGP明朝E" pitchFamily="18" charset="-128"/>
          </a:endParaRPr>
        </a:p>
      </dsp:txBody>
      <dsp:txXfrm>
        <a:off x="959879" y="1667842"/>
        <a:ext cx="5417531" cy="477603"/>
      </dsp:txXfrm>
    </dsp:sp>
    <dsp:sp modelId="{3BEC7FDD-0C44-44A3-9A5C-7C8A2768CC9B}">
      <dsp:nvSpPr>
        <dsp:cNvPr id="0" name=""/>
        <dsp:cNvSpPr/>
      </dsp:nvSpPr>
      <dsp:spPr>
        <a:xfrm>
          <a:off x="639147" y="1611819"/>
          <a:ext cx="597003" cy="59700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a:outerShdw blurRad="50800" dist="20000" dir="5400000" rotWithShape="0">
            <a:srgbClr val="000000">
              <a:alpha val="42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F69D587F-FA8C-4972-A967-08201EA30ABE}">
      <dsp:nvSpPr>
        <dsp:cNvPr id="0" name=""/>
        <dsp:cNvSpPr/>
      </dsp:nvSpPr>
      <dsp:spPr>
        <a:xfrm>
          <a:off x="937649" y="2387380"/>
          <a:ext cx="5564260" cy="477603"/>
        </a:xfrm>
        <a:prstGeom prst="rect">
          <a:avLst/>
        </a:prstGeom>
        <a:gradFill rotWithShape="0">
          <a:gsLst>
            <a:gs pos="0">
              <a:srgbClr val="003399">
                <a:lumMod val="76000"/>
              </a:srgbClr>
            </a:gs>
            <a:gs pos="100000">
              <a:srgbClr val="000036">
                <a:lumMod val="27000"/>
              </a:srgb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79097" tIns="60960" rIns="60960" bIns="60960" numCol="1" spcCol="1270" anchor="ctr" anchorCtr="0">
          <a:noAutofit/>
        </a:bodyPr>
        <a:lstStyle/>
        <a:p>
          <a:pPr lvl="0" algn="l" defTabSz="1066800">
            <a:lnSpc>
              <a:spcPct val="90000"/>
            </a:lnSpc>
            <a:spcBef>
              <a:spcPct val="0"/>
            </a:spcBef>
            <a:spcAft>
              <a:spcPct val="35000"/>
            </a:spcAft>
          </a:pPr>
          <a:r>
            <a:rPr kumimoji="1" lang="ja-JP" altLang="en-US" sz="2400" kern="1200" dirty="0" smtClean="0">
              <a:latin typeface="HGP明朝E" pitchFamily="18" charset="-128"/>
              <a:ea typeface="HGP明朝E" pitchFamily="18" charset="-128"/>
            </a:rPr>
            <a:t>実態把握</a:t>
          </a:r>
          <a:endParaRPr kumimoji="1" lang="ja-JP" altLang="en-US" sz="2400" kern="1200" dirty="0">
            <a:latin typeface="HGP明朝E" pitchFamily="18" charset="-128"/>
            <a:ea typeface="HGP明朝E" pitchFamily="18" charset="-128"/>
          </a:endParaRPr>
        </a:p>
      </dsp:txBody>
      <dsp:txXfrm>
        <a:off x="937649" y="2387380"/>
        <a:ext cx="5564260" cy="477603"/>
      </dsp:txXfrm>
    </dsp:sp>
    <dsp:sp modelId="{720BD047-6C11-4C89-99C3-66F546E8123F}">
      <dsp:nvSpPr>
        <dsp:cNvPr id="0" name=""/>
        <dsp:cNvSpPr/>
      </dsp:nvSpPr>
      <dsp:spPr>
        <a:xfrm>
          <a:off x="639147" y="2327680"/>
          <a:ext cx="597003" cy="59700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a:outerShdw blurRad="50800" dist="20000" dir="5400000" rotWithShape="0">
            <a:srgbClr val="000000">
              <a:alpha val="42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71CE02A4-1B40-4451-A926-EA5384EA0679}">
      <dsp:nvSpPr>
        <dsp:cNvPr id="0" name=""/>
        <dsp:cNvSpPr/>
      </dsp:nvSpPr>
      <dsp:spPr>
        <a:xfrm>
          <a:off x="758004" y="3103694"/>
          <a:ext cx="5743906" cy="477603"/>
        </a:xfrm>
        <a:prstGeom prst="rect">
          <a:avLst/>
        </a:prstGeom>
        <a:gradFill rotWithShape="0">
          <a:gsLst>
            <a:gs pos="0">
              <a:srgbClr val="003399">
                <a:lumMod val="97000"/>
                <a:lumOff val="3000"/>
              </a:srgbClr>
            </a:gs>
            <a:gs pos="100000">
              <a:srgbClr val="001642">
                <a:lumMod val="79000"/>
              </a:srgb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79097" tIns="60960" rIns="60960" bIns="60960" numCol="1" spcCol="1270" anchor="ctr" anchorCtr="0">
          <a:noAutofit/>
        </a:bodyPr>
        <a:lstStyle/>
        <a:p>
          <a:pPr lvl="0" algn="l" defTabSz="1066800">
            <a:lnSpc>
              <a:spcPct val="90000"/>
            </a:lnSpc>
            <a:spcBef>
              <a:spcPct val="0"/>
            </a:spcBef>
            <a:spcAft>
              <a:spcPct val="35000"/>
            </a:spcAft>
          </a:pPr>
          <a:r>
            <a:rPr kumimoji="1" lang="ja-JP" altLang="en-US" sz="2400" kern="1200" dirty="0" smtClean="0">
              <a:latin typeface="HGP明朝E" pitchFamily="18" charset="-128"/>
              <a:ea typeface="HGP明朝E" pitchFamily="18" charset="-128"/>
            </a:rPr>
            <a:t>分 析</a:t>
          </a:r>
          <a:endParaRPr kumimoji="1" lang="ja-JP" altLang="en-US" sz="2400" kern="1200" dirty="0">
            <a:latin typeface="HGP明朝E" pitchFamily="18" charset="-128"/>
            <a:ea typeface="HGP明朝E" pitchFamily="18" charset="-128"/>
          </a:endParaRPr>
        </a:p>
      </dsp:txBody>
      <dsp:txXfrm>
        <a:off x="758004" y="3103694"/>
        <a:ext cx="5743906" cy="477603"/>
      </dsp:txXfrm>
    </dsp:sp>
    <dsp:sp modelId="{38C3AAF7-3405-44BE-BD2C-805E578250B9}">
      <dsp:nvSpPr>
        <dsp:cNvPr id="0" name=""/>
        <dsp:cNvSpPr/>
      </dsp:nvSpPr>
      <dsp:spPr>
        <a:xfrm>
          <a:off x="459502" y="3043994"/>
          <a:ext cx="597003" cy="59700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a:outerShdw blurRad="50800" dist="20000" dir="5400000" rotWithShape="0">
            <a:srgbClr val="000000">
              <a:alpha val="42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9C1BEB7C-1892-469D-A225-B704E0ACF7C4}">
      <dsp:nvSpPr>
        <dsp:cNvPr id="0" name=""/>
        <dsp:cNvSpPr/>
      </dsp:nvSpPr>
      <dsp:spPr>
        <a:xfrm>
          <a:off x="365143" y="3820008"/>
          <a:ext cx="6136767" cy="477603"/>
        </a:xfrm>
        <a:prstGeom prst="rect">
          <a:avLst/>
        </a:prstGeom>
        <a:gradFill rotWithShape="0">
          <a:gsLst>
            <a:gs pos="0">
              <a:srgbClr val="0033CC">
                <a:lumMod val="92000"/>
              </a:srgbClr>
            </a:gs>
            <a:gs pos="100000">
              <a:srgbClr val="001C54">
                <a:lumMod val="96000"/>
              </a:srgb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79097" tIns="60960" rIns="60960" bIns="60960" numCol="1" spcCol="1270" anchor="ctr" anchorCtr="0">
          <a:noAutofit/>
        </a:bodyPr>
        <a:lstStyle/>
        <a:p>
          <a:pPr lvl="0" algn="l" defTabSz="1066800">
            <a:lnSpc>
              <a:spcPct val="90000"/>
            </a:lnSpc>
            <a:spcBef>
              <a:spcPct val="0"/>
            </a:spcBef>
            <a:spcAft>
              <a:spcPct val="35000"/>
            </a:spcAft>
          </a:pPr>
          <a:r>
            <a:rPr kumimoji="1" lang="ja-JP" altLang="en-US" sz="2400" kern="1200" dirty="0" smtClean="0">
              <a:latin typeface="HGP明朝E" pitchFamily="18" charset="-128"/>
              <a:ea typeface="HGP明朝E" pitchFamily="18" charset="-128"/>
            </a:rPr>
            <a:t> まとめ・提 案</a:t>
          </a:r>
          <a:endParaRPr kumimoji="1" lang="ja-JP" altLang="en-US" sz="2400" kern="1200" dirty="0">
            <a:latin typeface="HGP明朝E" pitchFamily="18" charset="-128"/>
            <a:ea typeface="HGP明朝E" pitchFamily="18" charset="-128"/>
          </a:endParaRPr>
        </a:p>
      </dsp:txBody>
      <dsp:txXfrm>
        <a:off x="365143" y="3820008"/>
        <a:ext cx="6136767" cy="477603"/>
      </dsp:txXfrm>
    </dsp:sp>
    <dsp:sp modelId="{AB0A0BC2-92D0-4356-A7E9-095FCE201140}">
      <dsp:nvSpPr>
        <dsp:cNvPr id="0" name=""/>
        <dsp:cNvSpPr/>
      </dsp:nvSpPr>
      <dsp:spPr>
        <a:xfrm>
          <a:off x="66641" y="3760308"/>
          <a:ext cx="597003" cy="59700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a:outerShdw blurRad="50800" dist="20000" dir="5400000" rotWithShape="0">
            <a:srgbClr val="000000">
              <a:alpha val="42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7A9845-3C06-4770-B4D5-B5D979E3EFC8}">
      <dsp:nvSpPr>
        <dsp:cNvPr id="0" name=""/>
        <dsp:cNvSpPr/>
      </dsp:nvSpPr>
      <dsp:spPr>
        <a:xfrm>
          <a:off x="5112562" y="1704268"/>
          <a:ext cx="2302381" cy="2302807"/>
        </a:xfrm>
        <a:prstGeom prst="ellipse">
          <a:avLst/>
        </a:prstGeom>
        <a:solidFill>
          <a:srgbClr val="9933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2061B3-21CB-4208-8E57-A1C5F9B4D047}">
      <dsp:nvSpPr>
        <dsp:cNvPr id="0" name=""/>
        <dsp:cNvSpPr/>
      </dsp:nvSpPr>
      <dsp:spPr>
        <a:xfrm>
          <a:off x="5184586" y="1792833"/>
          <a:ext cx="2149489" cy="2149260"/>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r>
            <a:rPr kumimoji="1" lang="ja-JP" altLang="en-US" sz="5400" kern="1200" dirty="0" smtClean="0">
              <a:latin typeface="HGS明朝E" pitchFamily="18" charset="-128"/>
              <a:ea typeface="HGS明朝E" pitchFamily="18" charset="-128"/>
            </a:rPr>
            <a:t>想起</a:t>
          </a:r>
          <a:endParaRPr kumimoji="1" lang="ja-JP" altLang="en-US" sz="5400" kern="1200" dirty="0">
            <a:latin typeface="HGS明朝E" pitchFamily="18" charset="-128"/>
            <a:ea typeface="HGS明朝E" pitchFamily="18" charset="-128"/>
          </a:endParaRPr>
        </a:p>
      </dsp:txBody>
      <dsp:txXfrm>
        <a:off x="5491870" y="2099928"/>
        <a:ext cx="1534921" cy="1535070"/>
      </dsp:txXfrm>
    </dsp:sp>
    <dsp:sp modelId="{3258D03C-12E8-4607-B29B-110D48976FB1}">
      <dsp:nvSpPr>
        <dsp:cNvPr id="0" name=""/>
        <dsp:cNvSpPr/>
      </dsp:nvSpPr>
      <dsp:spPr>
        <a:xfrm rot="2700000">
          <a:off x="2707951" y="1707259"/>
          <a:ext cx="2296836" cy="2296836"/>
        </a:xfrm>
        <a:prstGeom prst="teardrop">
          <a:avLst>
            <a:gd name="adj" fmla="val 100000"/>
          </a:avLst>
        </a:prstGeom>
        <a:solidFill>
          <a:srgbClr val="9933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A81C6F-5161-4925-A6F3-B59B67488169}">
      <dsp:nvSpPr>
        <dsp:cNvPr id="0" name=""/>
        <dsp:cNvSpPr/>
      </dsp:nvSpPr>
      <dsp:spPr>
        <a:xfrm>
          <a:off x="2808319" y="1781055"/>
          <a:ext cx="2149489" cy="2149260"/>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r>
            <a:rPr kumimoji="1" lang="ja-JP" altLang="en-US" sz="5400" kern="1200" dirty="0" smtClean="0">
              <a:latin typeface="HGS明朝E" pitchFamily="18" charset="-128"/>
              <a:ea typeface="HGS明朝E" pitchFamily="18" charset="-128"/>
            </a:rPr>
            <a:t>保持</a:t>
          </a:r>
          <a:endParaRPr kumimoji="1" lang="ja-JP" altLang="en-US" sz="5400" kern="1200" dirty="0">
            <a:latin typeface="HGS明朝E" pitchFamily="18" charset="-128"/>
            <a:ea typeface="HGS明朝E" pitchFamily="18" charset="-128"/>
          </a:endParaRPr>
        </a:p>
      </dsp:txBody>
      <dsp:txXfrm>
        <a:off x="3115603" y="2088150"/>
        <a:ext cx="1534921" cy="1535070"/>
      </dsp:txXfrm>
    </dsp:sp>
    <dsp:sp modelId="{DF25991E-AF74-415B-AE29-5CC72EE80F8B}">
      <dsp:nvSpPr>
        <dsp:cNvPr id="0" name=""/>
        <dsp:cNvSpPr/>
      </dsp:nvSpPr>
      <dsp:spPr>
        <a:xfrm rot="2700000">
          <a:off x="521675" y="1707259"/>
          <a:ext cx="2296836" cy="2296836"/>
        </a:xfrm>
        <a:prstGeom prst="teardrop">
          <a:avLst>
            <a:gd name="adj" fmla="val 100000"/>
          </a:avLst>
        </a:prstGeom>
        <a:solidFill>
          <a:srgbClr val="9933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5D8963-B06F-40A6-9961-D8E8265139E4}">
      <dsp:nvSpPr>
        <dsp:cNvPr id="0" name=""/>
        <dsp:cNvSpPr/>
      </dsp:nvSpPr>
      <dsp:spPr>
        <a:xfrm>
          <a:off x="595348" y="1781249"/>
          <a:ext cx="2149489" cy="2149260"/>
        </a:xfrm>
        <a:prstGeom prst="ellipse">
          <a:avLst/>
        </a:prstGeom>
        <a:solidFill>
          <a:schemeClr val="bg1">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r>
            <a:rPr kumimoji="1" lang="ja-JP" altLang="en-US" sz="5400" kern="1200" dirty="0" smtClean="0">
              <a:latin typeface="HGS明朝E" pitchFamily="18" charset="-128"/>
              <a:ea typeface="HGS明朝E" pitchFamily="18" charset="-128"/>
            </a:rPr>
            <a:t>記銘</a:t>
          </a:r>
          <a:endParaRPr kumimoji="1" lang="ja-JP" altLang="en-US" sz="5400" kern="1200" dirty="0">
            <a:latin typeface="HGS明朝E" pitchFamily="18" charset="-128"/>
            <a:ea typeface="HGS明朝E" pitchFamily="18" charset="-128"/>
          </a:endParaRPr>
        </a:p>
      </dsp:txBody>
      <dsp:txXfrm>
        <a:off x="902632" y="2088344"/>
        <a:ext cx="1534921" cy="153507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CF40E8-9568-4CF1-AB7C-DF4D9F6EB2CE}">
      <dsp:nvSpPr>
        <dsp:cNvPr id="0" name=""/>
        <dsp:cNvSpPr/>
      </dsp:nvSpPr>
      <dsp:spPr>
        <a:xfrm>
          <a:off x="2305006" y="2130809"/>
          <a:ext cx="2090932" cy="2053964"/>
        </a:xfrm>
        <a:prstGeom prst="ellipse">
          <a:avLst/>
        </a:prstGeom>
        <a:blipFill rotWithShape="0">
          <a:blip xmlns:r="http://schemas.openxmlformats.org/officeDocument/2006/relationships" r:embed="rId1">
            <a:duotone>
              <a:srgbClr val="D34817">
                <a:hueOff val="0"/>
                <a:satOff val="0"/>
                <a:lumOff val="0"/>
                <a:alphaOff val="0"/>
                <a:shade val="22000"/>
                <a:satMod val="160000"/>
              </a:srgbClr>
              <a:srgbClr val="D34817">
                <a:hueOff val="0"/>
                <a:satOff val="0"/>
                <a:lumOff val="0"/>
                <a:alphaOff val="0"/>
                <a:shade val="45000"/>
                <a:satMod val="100000"/>
              </a:srgbClr>
            </a:duotone>
          </a:blip>
          <a:tile tx="0" ty="0" sx="65000" sy="65000" flip="none" algn="ctr"/>
        </a:blipFill>
        <a:ln>
          <a:noFill/>
        </a:ln>
        <a:effectLst>
          <a:outerShdw blurRad="38100" dist="25400" dir="5400000" algn="t"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lvl="0" algn="ctr" defTabSz="2044700">
            <a:lnSpc>
              <a:spcPct val="90000"/>
            </a:lnSpc>
            <a:spcBef>
              <a:spcPct val="0"/>
            </a:spcBef>
            <a:spcAft>
              <a:spcPct val="35000"/>
            </a:spcAft>
          </a:pPr>
          <a:r>
            <a:rPr kumimoji="1" lang="ja-JP" altLang="en-US" sz="4600" kern="1200" dirty="0" smtClean="0">
              <a:solidFill>
                <a:sysClr val="window" lastClr="FFFFFF"/>
              </a:solidFill>
              <a:latin typeface="HGP明朝E" pitchFamily="18" charset="-128"/>
              <a:ea typeface="HGP明朝E" pitchFamily="18" charset="-128"/>
              <a:cs typeface="+mn-cs"/>
            </a:rPr>
            <a:t>備蓄増</a:t>
          </a:r>
          <a:endParaRPr kumimoji="1" lang="ja-JP" altLang="en-US" sz="4600" kern="1200" dirty="0">
            <a:solidFill>
              <a:sysClr val="window" lastClr="FFFFFF"/>
            </a:solidFill>
            <a:latin typeface="HGP明朝E" pitchFamily="18" charset="-128"/>
            <a:ea typeface="HGP明朝E" pitchFamily="18" charset="-128"/>
            <a:cs typeface="+mn-cs"/>
          </a:endParaRPr>
        </a:p>
      </dsp:txBody>
      <dsp:txXfrm>
        <a:off x="2611216" y="2431605"/>
        <a:ext cx="1478512" cy="1452372"/>
      </dsp:txXfrm>
    </dsp:sp>
    <dsp:sp modelId="{E55AA45F-6B0B-472D-A5E8-00F4C525D7ED}">
      <dsp:nvSpPr>
        <dsp:cNvPr id="0" name=""/>
        <dsp:cNvSpPr/>
      </dsp:nvSpPr>
      <dsp:spPr>
        <a:xfrm rot="16184217">
          <a:off x="2469329" y="1169192"/>
          <a:ext cx="1660746" cy="595915"/>
        </a:xfrm>
        <a:prstGeom prst="leftArrow">
          <a:avLst>
            <a:gd name="adj1" fmla="val 60000"/>
            <a:gd name="adj2" fmla="val 50000"/>
          </a:avLst>
        </a:prstGeom>
        <a:blipFill rotWithShape="0">
          <a:blip xmlns:r="http://schemas.openxmlformats.org/officeDocument/2006/relationships" r:embed="rId1">
            <a:duotone>
              <a:srgbClr val="D34817">
                <a:tint val="60000"/>
                <a:hueOff val="0"/>
                <a:satOff val="0"/>
                <a:lumOff val="0"/>
                <a:alphaOff val="0"/>
                <a:shade val="22000"/>
                <a:satMod val="160000"/>
              </a:srgbClr>
              <a:srgbClr val="D34817">
                <a:tint val="60000"/>
                <a:hueOff val="0"/>
                <a:satOff val="0"/>
                <a:lumOff val="0"/>
                <a:alphaOff val="0"/>
                <a:shade val="45000"/>
                <a:satMod val="100000"/>
              </a:srgbClr>
            </a:duotone>
          </a:blip>
          <a:tile tx="0" ty="0" sx="65000" sy="65000" flip="none" algn="ctr"/>
        </a:blipFill>
        <a:ln>
          <a:noFill/>
        </a:ln>
        <a:effectLst>
          <a:outerShdw blurRad="38100" dist="25400" dir="5400000" algn="t"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0A846AE9-E7FD-4AD0-BF8B-6390BC903EC3}">
      <dsp:nvSpPr>
        <dsp:cNvPr id="0" name=""/>
        <dsp:cNvSpPr/>
      </dsp:nvSpPr>
      <dsp:spPr>
        <a:xfrm>
          <a:off x="1860092" y="86792"/>
          <a:ext cx="3058557" cy="1589108"/>
        </a:xfrm>
        <a:prstGeom prst="roundRect">
          <a:avLst>
            <a:gd name="adj" fmla="val 10000"/>
          </a:avLst>
        </a:prstGeom>
        <a:blipFill rotWithShape="0">
          <a:blip xmlns:r="http://schemas.openxmlformats.org/officeDocument/2006/relationships" r:embed="rId1">
            <a:duotone>
              <a:srgbClr val="D34817">
                <a:hueOff val="0"/>
                <a:satOff val="0"/>
                <a:lumOff val="0"/>
                <a:alphaOff val="0"/>
                <a:shade val="22000"/>
                <a:satMod val="160000"/>
              </a:srgbClr>
              <a:srgbClr val="D34817">
                <a:hueOff val="0"/>
                <a:satOff val="0"/>
                <a:lumOff val="0"/>
                <a:alphaOff val="0"/>
                <a:shade val="45000"/>
                <a:satMod val="100000"/>
              </a:srgbClr>
            </a:duotone>
          </a:blip>
          <a:tile tx="0" ty="0" sx="65000" sy="65000" flip="none" algn="ctr"/>
        </a:blipFill>
        <a:ln>
          <a:noFill/>
        </a:ln>
        <a:effectLst>
          <a:outerShdw blurRad="38100" dist="25400" dir="5400000" algn="t"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1689100">
            <a:lnSpc>
              <a:spcPct val="90000"/>
            </a:lnSpc>
            <a:spcBef>
              <a:spcPct val="0"/>
            </a:spcBef>
            <a:spcAft>
              <a:spcPct val="35000"/>
            </a:spcAft>
          </a:pPr>
          <a:r>
            <a:rPr kumimoji="1" lang="ja-JP" altLang="en-US" sz="3800" kern="1200" dirty="0" smtClean="0">
              <a:solidFill>
                <a:sysClr val="window" lastClr="FFFFFF"/>
              </a:solidFill>
              <a:latin typeface="HGP明朝E" pitchFamily="18" charset="-128"/>
              <a:ea typeface="HGP明朝E" pitchFamily="18" charset="-128"/>
              <a:cs typeface="+mn-cs"/>
            </a:rPr>
            <a:t>ボランティア</a:t>
          </a:r>
          <a:endParaRPr kumimoji="1" lang="en-US" altLang="ja-JP" sz="3800" kern="1200" dirty="0" smtClean="0">
            <a:solidFill>
              <a:sysClr val="window" lastClr="FFFFFF"/>
            </a:solidFill>
            <a:latin typeface="HGP明朝E" pitchFamily="18" charset="-128"/>
            <a:ea typeface="HGP明朝E" pitchFamily="18" charset="-128"/>
            <a:cs typeface="+mn-cs"/>
          </a:endParaRPr>
        </a:p>
        <a:p>
          <a:pPr lvl="0" algn="ctr" defTabSz="1689100">
            <a:lnSpc>
              <a:spcPct val="90000"/>
            </a:lnSpc>
            <a:spcBef>
              <a:spcPct val="0"/>
            </a:spcBef>
            <a:spcAft>
              <a:spcPct val="35000"/>
            </a:spcAft>
          </a:pPr>
          <a:r>
            <a:rPr kumimoji="1" lang="ja-JP" altLang="en-US" sz="3800" kern="1200" dirty="0" smtClean="0">
              <a:solidFill>
                <a:sysClr val="window" lastClr="FFFFFF"/>
              </a:solidFill>
              <a:latin typeface="HGP明朝E" pitchFamily="18" charset="-128"/>
              <a:ea typeface="HGP明朝E" pitchFamily="18" charset="-128"/>
              <a:cs typeface="+mn-cs"/>
            </a:rPr>
            <a:t>参加</a:t>
          </a:r>
          <a:endParaRPr kumimoji="1" lang="ja-JP" altLang="en-US" sz="3800" kern="1200" dirty="0">
            <a:solidFill>
              <a:sysClr val="window" lastClr="FFFFFF"/>
            </a:solidFill>
            <a:latin typeface="HGP明朝E" pitchFamily="18" charset="-128"/>
            <a:ea typeface="HGP明朝E" pitchFamily="18" charset="-128"/>
            <a:cs typeface="+mn-cs"/>
          </a:endParaRPr>
        </a:p>
      </dsp:txBody>
      <dsp:txXfrm>
        <a:off x="1906635" y="133335"/>
        <a:ext cx="2965471" cy="149602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CF40E8-9568-4CF1-AB7C-DF4D9F6EB2CE}">
      <dsp:nvSpPr>
        <dsp:cNvPr id="0" name=""/>
        <dsp:cNvSpPr/>
      </dsp:nvSpPr>
      <dsp:spPr>
        <a:xfrm>
          <a:off x="2342465" y="2120008"/>
          <a:ext cx="1939805" cy="1939805"/>
        </a:xfrm>
        <a:prstGeom prst="ellipse">
          <a:avLst/>
        </a:prstGeom>
        <a:blipFill rotWithShape="0">
          <a:blip xmlns:r="http://schemas.openxmlformats.org/officeDocument/2006/relationships" r:embed="rId1">
            <a:duotone>
              <a:srgbClr val="D34817">
                <a:hueOff val="0"/>
                <a:satOff val="0"/>
                <a:lumOff val="0"/>
                <a:alphaOff val="0"/>
                <a:shade val="22000"/>
                <a:satMod val="160000"/>
              </a:srgbClr>
              <a:srgbClr val="D34817">
                <a:hueOff val="0"/>
                <a:satOff val="0"/>
                <a:lumOff val="0"/>
                <a:alphaOff val="0"/>
                <a:shade val="45000"/>
                <a:satMod val="100000"/>
              </a:srgbClr>
            </a:duotone>
          </a:blip>
          <a:tile tx="0" ty="0" sx="65000" sy="65000" flip="none" algn="ctr"/>
        </a:blipFill>
        <a:ln>
          <a:noFill/>
        </a:ln>
        <a:effectLst>
          <a:outerShdw blurRad="38100" dist="25400" dir="5400000" algn="t"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lvl="0" algn="ctr" defTabSz="1955800">
            <a:lnSpc>
              <a:spcPct val="90000"/>
            </a:lnSpc>
            <a:spcBef>
              <a:spcPct val="0"/>
            </a:spcBef>
            <a:spcAft>
              <a:spcPct val="35000"/>
            </a:spcAft>
          </a:pPr>
          <a:r>
            <a:rPr kumimoji="1" lang="ja-JP" altLang="en-US" sz="4400" kern="1200" smtClean="0">
              <a:solidFill>
                <a:sysClr val="window" lastClr="FFFFFF"/>
              </a:solidFill>
              <a:latin typeface="HGP明朝E" pitchFamily="18" charset="-128"/>
              <a:ea typeface="HGP明朝E" pitchFamily="18" charset="-128"/>
              <a:cs typeface="+mn-cs"/>
            </a:rPr>
            <a:t>備蓄増</a:t>
          </a:r>
          <a:endParaRPr kumimoji="1" lang="ja-JP" altLang="en-US" sz="4400" kern="1200" dirty="0">
            <a:solidFill>
              <a:sysClr val="window" lastClr="FFFFFF"/>
            </a:solidFill>
            <a:latin typeface="HGP明朝E" pitchFamily="18" charset="-128"/>
            <a:ea typeface="HGP明朝E" pitchFamily="18" charset="-128"/>
            <a:cs typeface="+mn-cs"/>
          </a:endParaRPr>
        </a:p>
      </dsp:txBody>
      <dsp:txXfrm>
        <a:off x="2626543" y="2404086"/>
        <a:ext cx="1371649" cy="1371649"/>
      </dsp:txXfrm>
    </dsp:sp>
    <dsp:sp modelId="{617F32FB-5B79-44D8-9622-EE2D15390B6C}">
      <dsp:nvSpPr>
        <dsp:cNvPr id="0" name=""/>
        <dsp:cNvSpPr/>
      </dsp:nvSpPr>
      <dsp:spPr>
        <a:xfrm rot="16173000">
          <a:off x="2571278" y="1253065"/>
          <a:ext cx="1470500" cy="552844"/>
        </a:xfrm>
        <a:prstGeom prst="leftArrow">
          <a:avLst>
            <a:gd name="adj1" fmla="val 60000"/>
            <a:gd name="adj2" fmla="val 50000"/>
          </a:avLst>
        </a:prstGeom>
        <a:blipFill rotWithShape="0">
          <a:blip xmlns:r="http://schemas.openxmlformats.org/officeDocument/2006/relationships" r:embed="rId1">
            <a:duotone>
              <a:srgbClr val="D34817">
                <a:tint val="60000"/>
                <a:hueOff val="0"/>
                <a:satOff val="0"/>
                <a:lumOff val="0"/>
                <a:alphaOff val="0"/>
                <a:shade val="22000"/>
                <a:satMod val="160000"/>
              </a:srgbClr>
              <a:srgbClr val="D34817">
                <a:tint val="60000"/>
                <a:hueOff val="0"/>
                <a:satOff val="0"/>
                <a:lumOff val="0"/>
                <a:alphaOff val="0"/>
                <a:shade val="45000"/>
                <a:satMod val="100000"/>
              </a:srgbClr>
            </a:duotone>
          </a:blip>
          <a:tile tx="0" ty="0" sx="65000" sy="65000" flip="none" algn="ctr"/>
        </a:blipFill>
        <a:ln>
          <a:noFill/>
        </a:ln>
        <a:effectLst>
          <a:outerShdw blurRad="38100" dist="25400" dir="5400000" algn="t"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4D6E33F3-320B-4954-9C18-4F1D4A1C4018}">
      <dsp:nvSpPr>
        <dsp:cNvPr id="0" name=""/>
        <dsp:cNvSpPr/>
      </dsp:nvSpPr>
      <dsp:spPr>
        <a:xfrm>
          <a:off x="2095324" y="5009"/>
          <a:ext cx="2397207" cy="1474252"/>
        </a:xfrm>
        <a:prstGeom prst="roundRect">
          <a:avLst>
            <a:gd name="adj" fmla="val 10000"/>
          </a:avLst>
        </a:prstGeom>
        <a:blipFill rotWithShape="0">
          <a:blip xmlns:r="http://schemas.openxmlformats.org/officeDocument/2006/relationships" r:embed="rId1">
            <a:duotone>
              <a:srgbClr val="D34817">
                <a:hueOff val="0"/>
                <a:satOff val="0"/>
                <a:lumOff val="0"/>
                <a:alphaOff val="0"/>
                <a:shade val="22000"/>
                <a:satMod val="160000"/>
              </a:srgbClr>
              <a:srgbClr val="D34817">
                <a:hueOff val="0"/>
                <a:satOff val="0"/>
                <a:lumOff val="0"/>
                <a:alphaOff val="0"/>
                <a:shade val="45000"/>
                <a:satMod val="100000"/>
              </a:srgbClr>
            </a:duotone>
          </a:blip>
          <a:tile tx="0" ty="0" sx="65000" sy="65000" flip="none" algn="ctr"/>
        </a:blipFill>
        <a:ln>
          <a:noFill/>
        </a:ln>
        <a:effectLst>
          <a:outerShdw blurRad="38100" dist="25400" dir="5400000" algn="t"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6675" tIns="66675" rIns="66675" bIns="66675" numCol="1" spcCol="1270" anchor="ctr" anchorCtr="0">
          <a:noAutofit/>
        </a:bodyPr>
        <a:lstStyle/>
        <a:p>
          <a:pPr lvl="0" algn="ctr" defTabSz="1555750">
            <a:lnSpc>
              <a:spcPct val="90000"/>
            </a:lnSpc>
            <a:spcBef>
              <a:spcPct val="0"/>
            </a:spcBef>
            <a:spcAft>
              <a:spcPct val="35000"/>
            </a:spcAft>
          </a:pPr>
          <a:r>
            <a:rPr kumimoji="1" lang="ja-JP" altLang="en-US" sz="3500" kern="1200" dirty="0" smtClean="0">
              <a:solidFill>
                <a:sysClr val="window" lastClr="FFFFFF"/>
              </a:solidFill>
              <a:latin typeface="HGP明朝E" pitchFamily="18" charset="-128"/>
              <a:ea typeface="HGP明朝E" pitchFamily="18" charset="-128"/>
              <a:cs typeface="+mn-cs"/>
            </a:rPr>
            <a:t>断水の</a:t>
          </a:r>
          <a:endParaRPr kumimoji="1" lang="en-US" altLang="ja-JP" sz="3500" kern="1200" dirty="0" smtClean="0">
            <a:solidFill>
              <a:sysClr val="window" lastClr="FFFFFF"/>
            </a:solidFill>
            <a:latin typeface="HGP明朝E" pitchFamily="18" charset="-128"/>
            <a:ea typeface="HGP明朝E" pitchFamily="18" charset="-128"/>
            <a:cs typeface="+mn-cs"/>
          </a:endParaRPr>
        </a:p>
        <a:p>
          <a:pPr lvl="0" algn="ctr" defTabSz="1555750">
            <a:lnSpc>
              <a:spcPct val="90000"/>
            </a:lnSpc>
            <a:spcBef>
              <a:spcPct val="0"/>
            </a:spcBef>
            <a:spcAft>
              <a:spcPct val="35000"/>
            </a:spcAft>
          </a:pPr>
          <a:r>
            <a:rPr kumimoji="1" lang="ja-JP" altLang="en-US" sz="3500" kern="1200" dirty="0" smtClean="0">
              <a:solidFill>
                <a:sysClr val="window" lastClr="FFFFFF"/>
              </a:solidFill>
              <a:latin typeface="HGP明朝E" pitchFamily="18" charset="-128"/>
              <a:ea typeface="HGP明朝E" pitchFamily="18" charset="-128"/>
              <a:cs typeface="+mn-cs"/>
            </a:rPr>
            <a:t>長期化</a:t>
          </a:r>
          <a:endParaRPr kumimoji="1" lang="ja-JP" altLang="en-US" sz="3500" kern="1200" dirty="0">
            <a:solidFill>
              <a:sysClr val="window" lastClr="FFFFFF"/>
            </a:solidFill>
            <a:latin typeface="HGP明朝E" pitchFamily="18" charset="-128"/>
            <a:ea typeface="HGP明朝E" pitchFamily="18" charset="-128"/>
            <a:cs typeface="+mn-cs"/>
          </a:endParaRPr>
        </a:p>
      </dsp:txBody>
      <dsp:txXfrm>
        <a:off x="2138503" y="48188"/>
        <a:ext cx="2310849" cy="1387894"/>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11/layout/CircleProcess">
  <dgm:title val="巡回プロセス"/>
  <dgm:desc val="プロセスの一連のステップを示す場合に使用します。 第 2 レベルの図形 (上限なし) を持つ第 1 レベルの図形を 11 個まで使用できます。 テキストが少ない場合に適しています。 使用されていないテキストは表示されませんが、レイアウトを切り替えると使用可能になります。"/>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0.77064</cdr:x>
      <cdr:y>0.79314</cdr:y>
    </cdr:from>
    <cdr:to>
      <cdr:x>0.9633</cdr:x>
      <cdr:y>0.87208</cdr:y>
    </cdr:to>
    <cdr:sp macro="" textlink="">
      <cdr:nvSpPr>
        <cdr:cNvPr id="2" name="テキスト ボックス 1"/>
        <cdr:cNvSpPr txBox="1"/>
      </cdr:nvSpPr>
      <cdr:spPr>
        <a:xfrm xmlns:a="http://schemas.openxmlformats.org/drawingml/2006/main">
          <a:off x="6048672" y="4340518"/>
          <a:ext cx="1512168" cy="43204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ja-JP" sz="2800" dirty="0" smtClean="0">
              <a:latin typeface="ＭＳ Ｐゴシック" pitchFamily="50" charset="-128"/>
              <a:ea typeface="ＭＳ Ｐゴシック" pitchFamily="50" charset="-128"/>
            </a:rPr>
            <a:t>N=230</a:t>
          </a:r>
          <a:endParaRPr lang="ja-JP" altLang="en-US" sz="2800" dirty="0">
            <a:latin typeface="ＭＳ Ｐゴシック" pitchFamily="50" charset="-128"/>
            <a:ea typeface="ＭＳ Ｐゴシック" pitchFamily="50" charset="-128"/>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0.77064</cdr:x>
      <cdr:y>0.79314</cdr:y>
    </cdr:from>
    <cdr:to>
      <cdr:x>0.9633</cdr:x>
      <cdr:y>0.87208</cdr:y>
    </cdr:to>
    <cdr:sp macro="" textlink="">
      <cdr:nvSpPr>
        <cdr:cNvPr id="2" name="テキスト ボックス 1"/>
        <cdr:cNvSpPr txBox="1"/>
      </cdr:nvSpPr>
      <cdr:spPr>
        <a:xfrm xmlns:a="http://schemas.openxmlformats.org/drawingml/2006/main">
          <a:off x="6048672" y="4340518"/>
          <a:ext cx="1512168" cy="43204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ja-JP" sz="2800" dirty="0" smtClean="0">
              <a:latin typeface="ＭＳ Ｐゴシック" pitchFamily="50" charset="-128"/>
              <a:ea typeface="ＭＳ Ｐゴシック" pitchFamily="50" charset="-128"/>
            </a:rPr>
            <a:t>N=230</a:t>
          </a:r>
          <a:endParaRPr lang="ja-JP" altLang="en-US" sz="2800" dirty="0">
            <a:latin typeface="ＭＳ Ｐゴシック" pitchFamily="50" charset="-128"/>
            <a:ea typeface="ＭＳ Ｐゴシック" pitchFamily="50" charset="-128"/>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0.68817</cdr:x>
      <cdr:y>0.88562</cdr:y>
    </cdr:from>
    <cdr:to>
      <cdr:x>0.88109</cdr:x>
      <cdr:y>0.97811</cdr:y>
    </cdr:to>
    <cdr:sp macro="" textlink="">
      <cdr:nvSpPr>
        <cdr:cNvPr id="2" name="テキスト ボックス 2"/>
        <cdr:cNvSpPr txBox="1">
          <a:spLocks xmlns:a="http://schemas.openxmlformats.org/drawingml/2006/main" noChangeArrowheads="1"/>
        </cdr:cNvSpPr>
      </cdr:nvSpPr>
      <cdr:spPr bwMode="auto">
        <a:xfrm xmlns:a="http://schemas.openxmlformats.org/drawingml/2006/main">
          <a:off x="4608512" y="3536776"/>
          <a:ext cx="1291914" cy="369332"/>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rot="0" vert="horz" wrap="square" lIns="91440" tIns="45720" rIns="91440" bIns="45720" anchor="t" anchorCtr="0">
          <a:spAutoFit/>
        </a:bodyPr>
        <a:lstStyle xmlns:a="http://schemas.openxmlformats.org/drawingml/2006/main"/>
        <a:p xmlns:a="http://schemas.openxmlformats.org/drawingml/2006/main">
          <a:pPr algn="just">
            <a:spcAft>
              <a:spcPts val="0"/>
            </a:spcAft>
          </a:pPr>
          <a:r>
            <a:rPr lang="en-US" sz="2400" kern="100" dirty="0">
              <a:effectLst/>
              <a:latin typeface="ＭＳ Ｐゴシック" pitchFamily="50" charset="-128"/>
              <a:ea typeface="ＭＳ Ｐゴシック" pitchFamily="50" charset="-128"/>
              <a:cs typeface="Times New Roman"/>
            </a:rPr>
            <a:t>(N=211)</a:t>
          </a:r>
          <a:endParaRPr lang="ja-JP" sz="2400" kern="100" dirty="0">
            <a:effectLst/>
            <a:latin typeface="ＭＳ Ｐゴシック" pitchFamily="50" charset="-128"/>
            <a:ea typeface="ＭＳ Ｐゴシック" pitchFamily="50" charset="-128"/>
            <a:cs typeface="Times New Roman"/>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0.68817</cdr:x>
      <cdr:y>0.88562</cdr:y>
    </cdr:from>
    <cdr:to>
      <cdr:x>0.88109</cdr:x>
      <cdr:y>0.97811</cdr:y>
    </cdr:to>
    <cdr:sp macro="" textlink="">
      <cdr:nvSpPr>
        <cdr:cNvPr id="2" name="テキスト ボックス 2"/>
        <cdr:cNvSpPr txBox="1">
          <a:spLocks xmlns:a="http://schemas.openxmlformats.org/drawingml/2006/main" noChangeArrowheads="1"/>
        </cdr:cNvSpPr>
      </cdr:nvSpPr>
      <cdr:spPr bwMode="auto">
        <a:xfrm xmlns:a="http://schemas.openxmlformats.org/drawingml/2006/main">
          <a:off x="4608512" y="3536776"/>
          <a:ext cx="1291914" cy="369332"/>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rot="0" vert="horz" wrap="square" lIns="91440" tIns="45720" rIns="91440" bIns="45720" anchor="t" anchorCtr="0">
          <a:spAutoFit/>
        </a:bodyPr>
        <a:lstStyle xmlns:a="http://schemas.openxmlformats.org/drawingml/2006/main"/>
        <a:p xmlns:a="http://schemas.openxmlformats.org/drawingml/2006/main">
          <a:pPr algn="just">
            <a:spcAft>
              <a:spcPts val="0"/>
            </a:spcAft>
          </a:pPr>
          <a:r>
            <a:rPr lang="en-US" sz="2400" kern="100" dirty="0">
              <a:effectLst/>
              <a:latin typeface="ＭＳ Ｐゴシック" pitchFamily="50" charset="-128"/>
              <a:ea typeface="ＭＳ Ｐゴシック" pitchFamily="50" charset="-128"/>
              <a:cs typeface="Times New Roman"/>
            </a:rPr>
            <a:t>(N=211)</a:t>
          </a:r>
          <a:endParaRPr lang="ja-JP" sz="2400" kern="100" dirty="0">
            <a:effectLst/>
            <a:latin typeface="ＭＳ Ｐゴシック" pitchFamily="50" charset="-128"/>
            <a:ea typeface="ＭＳ Ｐゴシック" pitchFamily="50" charset="-128"/>
            <a:cs typeface="Times New Roman"/>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0.89402</cdr:x>
      <cdr:y>0.91686</cdr:y>
    </cdr:from>
    <cdr:to>
      <cdr:x>1</cdr:x>
      <cdr:y>0.98215</cdr:y>
    </cdr:to>
    <cdr:sp macro="" textlink="">
      <cdr:nvSpPr>
        <cdr:cNvPr id="2" name="テキスト ボックス 1"/>
        <cdr:cNvSpPr txBox="1"/>
      </cdr:nvSpPr>
      <cdr:spPr>
        <a:xfrm xmlns:a="http://schemas.openxmlformats.org/drawingml/2006/main">
          <a:off x="7745191" y="5256584"/>
          <a:ext cx="918178" cy="37431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ja-JP" sz="1800" dirty="0">
              <a:latin typeface="ＭＳ Ｐゴシック" pitchFamily="50" charset="-128"/>
              <a:ea typeface="ＭＳ Ｐゴシック" pitchFamily="50" charset="-128"/>
            </a:rPr>
            <a:t>N=32</a:t>
          </a:r>
          <a:endParaRPr lang="ja-JP" altLang="en-US" sz="1800" dirty="0">
            <a:latin typeface="ＭＳ Ｐゴシック" pitchFamily="50" charset="-128"/>
            <a:ea typeface="ＭＳ Ｐゴシック" pitchFamily="50" charset="-128"/>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0.83118</cdr:x>
      <cdr:y>0.8599</cdr:y>
    </cdr:from>
    <cdr:to>
      <cdr:x>0.91848</cdr:x>
      <cdr:y>0.93494</cdr:y>
    </cdr:to>
    <cdr:sp macro="" textlink="">
      <cdr:nvSpPr>
        <cdr:cNvPr id="2" name="テキスト ボックス 1"/>
        <cdr:cNvSpPr txBox="1"/>
      </cdr:nvSpPr>
      <cdr:spPr>
        <a:xfrm xmlns:a="http://schemas.openxmlformats.org/drawingml/2006/main">
          <a:off x="7200801" y="5063604"/>
          <a:ext cx="756300" cy="44187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ja-JP" sz="1800" dirty="0">
              <a:latin typeface="ＭＳ Ｐゴシック" pitchFamily="50" charset="-128"/>
              <a:ea typeface="ＭＳ Ｐゴシック" pitchFamily="50" charset="-128"/>
            </a:rPr>
            <a:t>N=48</a:t>
          </a:r>
          <a:endParaRPr lang="ja-JP" altLang="en-US" sz="1800" dirty="0">
            <a:latin typeface="ＭＳ Ｐゴシック" pitchFamily="50" charset="-128"/>
            <a:ea typeface="ＭＳ Ｐゴシック" pitchFamily="50" charset="-128"/>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0.72917</cdr:x>
      <cdr:y>0.66667</cdr:y>
    </cdr:from>
    <cdr:to>
      <cdr:x>0.92917</cdr:x>
      <cdr:y>1</cdr:y>
    </cdr:to>
    <cdr:sp macro="" textlink="">
      <cdr:nvSpPr>
        <cdr:cNvPr id="2" name="テキスト ボックス 1"/>
        <cdr:cNvSpPr txBox="1"/>
      </cdr:nvSpPr>
      <cdr:spPr>
        <a:xfrm xmlns:a="http://schemas.openxmlformats.org/drawingml/2006/main">
          <a:off x="3333750" y="253365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sz="1100"/>
        </a:p>
      </cdr:txBody>
    </cdr:sp>
  </cdr:relSizeAnchor>
  <cdr:relSizeAnchor xmlns:cdr="http://schemas.openxmlformats.org/drawingml/2006/chartDrawing">
    <cdr:from>
      <cdr:x>0.71235</cdr:x>
      <cdr:y>0.94071</cdr:y>
    </cdr:from>
    <cdr:to>
      <cdr:x>1</cdr:x>
      <cdr:y>0.99254</cdr:y>
    </cdr:to>
    <cdr:sp macro="" textlink="">
      <cdr:nvSpPr>
        <cdr:cNvPr id="3" name="テキスト ボックス 2"/>
        <cdr:cNvSpPr txBox="1"/>
      </cdr:nvSpPr>
      <cdr:spPr>
        <a:xfrm xmlns:a="http://schemas.openxmlformats.org/drawingml/2006/main">
          <a:off x="6171811" y="5278440"/>
          <a:ext cx="2492232" cy="29079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ja-JP" sz="1600" dirty="0"/>
            <a:t>χ2=15.776,df=5,p=0.008</a:t>
          </a:r>
          <a:endParaRPr lang="ja-JP" altLang="en-US" sz="1600" dirty="0"/>
        </a:p>
      </cdr:txBody>
    </cdr:sp>
  </cdr:relSizeAnchor>
</c:userShapes>
</file>

<file path=ppt/drawings/drawing8.xml><?xml version="1.0" encoding="utf-8"?>
<c:userShapes xmlns:c="http://schemas.openxmlformats.org/drawingml/2006/chart">
  <cdr:relSizeAnchor xmlns:cdr="http://schemas.openxmlformats.org/drawingml/2006/chartDrawing">
    <cdr:from>
      <cdr:x>0.7008</cdr:x>
      <cdr:y>0.93128</cdr:y>
    </cdr:from>
    <cdr:to>
      <cdr:x>1</cdr:x>
      <cdr:y>0.98355</cdr:y>
    </cdr:to>
    <cdr:sp macro="" textlink="">
      <cdr:nvSpPr>
        <cdr:cNvPr id="2" name="テキスト ボックス 15"/>
        <cdr:cNvSpPr txBox="1"/>
      </cdr:nvSpPr>
      <cdr:spPr>
        <a:xfrm xmlns:a="http://schemas.openxmlformats.org/drawingml/2006/main">
          <a:off x="6071756" y="5483918"/>
          <a:ext cx="2592287"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sz="1400" b="1" dirty="0" smtClean="0">
              <a:solidFill>
                <a:schemeClr val="tx1"/>
              </a:solidFill>
              <a:latin typeface="ＭＳ Ｐゴシック" pitchFamily="50" charset="-128"/>
              <a:ea typeface="ＭＳ Ｐゴシック" pitchFamily="50" charset="-128"/>
            </a:rPr>
            <a:t>(</a:t>
          </a:r>
          <a:r>
            <a:rPr lang="en-US" altLang="ja-JP" sz="1400" b="1" i="0" dirty="0" smtClean="0">
              <a:solidFill>
                <a:schemeClr val="tx1"/>
              </a:solidFill>
              <a:latin typeface="ＭＳ Ｐゴシック" pitchFamily="50" charset="-128"/>
              <a:ea typeface="ＭＳ Ｐゴシック" pitchFamily="50" charset="-128"/>
            </a:rPr>
            <a:t>χ</a:t>
          </a:r>
          <a:r>
            <a:rPr lang="en-US" altLang="ja-JP" sz="1400" b="1" i="0" dirty="0" smtClean="0">
              <a:solidFill>
                <a:schemeClr val="tx1"/>
              </a:solidFill>
              <a:latin typeface="Cambria Math"/>
            </a:rPr>
            <a:t>𝟐=48.052,𝒅𝒇=𝟏𝟐,P</a:t>
          </a:r>
          <a:r>
            <a:rPr lang="ja-JP" altLang="en-US" sz="1400" b="1" i="0" dirty="0" smtClean="0">
              <a:solidFill>
                <a:schemeClr val="tx1"/>
              </a:solidFill>
              <a:latin typeface="Cambria Math"/>
            </a:rPr>
            <a:t>＜</a:t>
          </a:r>
          <a:r>
            <a:rPr lang="en-US" altLang="ja-JP" sz="1400" b="1" i="0" dirty="0" smtClean="0">
              <a:solidFill>
                <a:schemeClr val="tx1"/>
              </a:solidFill>
              <a:latin typeface="Cambria Math"/>
            </a:rPr>
            <a:t>0.01</a:t>
          </a:r>
          <a:r>
            <a:rPr lang="ja-JP" altLang="en-US" sz="1400" b="1" i="0" dirty="0" smtClean="0">
              <a:solidFill>
                <a:schemeClr val="tx1"/>
              </a:solidFill>
              <a:latin typeface="Cambria Math"/>
            </a:rPr>
            <a:t>）</a:t>
          </a:r>
          <a:endParaRPr kumimoji="1" lang="ja-JP" altLang="en-US" sz="1400" b="1" dirty="0">
            <a:solidFill>
              <a:schemeClr val="tx1"/>
            </a:solidFill>
            <a:latin typeface="ＭＳ Ｐゴシック" pitchFamily="50" charset="-128"/>
            <a:ea typeface="ＭＳ Ｐゴシック" pitchFamily="50" charset="-128"/>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49787" cy="496967"/>
          </a:xfrm>
          <a:prstGeom prst="rect">
            <a:avLst/>
          </a:prstGeom>
        </p:spPr>
        <p:txBody>
          <a:bodyPr vert="horz" lIns="91441" tIns="45720" rIns="91441"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5839" y="1"/>
            <a:ext cx="2949787" cy="496967"/>
          </a:xfrm>
          <a:prstGeom prst="rect">
            <a:avLst/>
          </a:prstGeom>
        </p:spPr>
        <p:txBody>
          <a:bodyPr vert="horz" lIns="91441" tIns="45720" rIns="91441" bIns="45720" rtlCol="0"/>
          <a:lstStyle>
            <a:lvl1pPr algn="r">
              <a:defRPr sz="1200"/>
            </a:lvl1pPr>
          </a:lstStyle>
          <a:p>
            <a:fld id="{821CB40D-AD81-495C-90E6-49C92D39158B}" type="datetimeFigureOut">
              <a:rPr kumimoji="1" lang="ja-JP" altLang="en-US" smtClean="0"/>
              <a:pPr/>
              <a:t>2012/7/5</a:t>
            </a:fld>
            <a:endParaRPr kumimoji="1" lang="ja-JP" altLang="en-US"/>
          </a:p>
        </p:txBody>
      </p:sp>
      <p:sp>
        <p:nvSpPr>
          <p:cNvPr id="4" name="フッター プレースホルダー 3"/>
          <p:cNvSpPr>
            <a:spLocks noGrp="1"/>
          </p:cNvSpPr>
          <p:nvPr>
            <p:ph type="ftr" sz="quarter" idx="2"/>
          </p:nvPr>
        </p:nvSpPr>
        <p:spPr>
          <a:xfrm>
            <a:off x="1" y="9440647"/>
            <a:ext cx="2949787" cy="496967"/>
          </a:xfrm>
          <a:prstGeom prst="rect">
            <a:avLst/>
          </a:prstGeom>
        </p:spPr>
        <p:txBody>
          <a:bodyPr vert="horz" lIns="91441" tIns="45720" rIns="91441"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839" y="9440647"/>
            <a:ext cx="2949787" cy="496967"/>
          </a:xfrm>
          <a:prstGeom prst="rect">
            <a:avLst/>
          </a:prstGeom>
        </p:spPr>
        <p:txBody>
          <a:bodyPr vert="horz" lIns="91441" tIns="45720" rIns="91441" bIns="45720" rtlCol="0" anchor="b"/>
          <a:lstStyle>
            <a:lvl1pPr algn="r">
              <a:defRPr sz="1200"/>
            </a:lvl1pPr>
          </a:lstStyle>
          <a:p>
            <a:fld id="{5FCE7BCC-F685-4B05-B9A8-13C1ADDBAA68}" type="slidenum">
              <a:rPr kumimoji="1" lang="ja-JP" altLang="en-US" smtClean="0"/>
              <a:pPr/>
              <a:t>‹#›</a:t>
            </a:fld>
            <a:endParaRPr kumimoji="1" lang="ja-JP" altLang="en-US"/>
          </a:p>
        </p:txBody>
      </p:sp>
    </p:spTree>
    <p:extLst>
      <p:ext uri="{BB962C8B-B14F-4D97-AF65-F5344CB8AC3E}">
        <p14:creationId xmlns:p14="http://schemas.microsoft.com/office/powerpoint/2010/main" val="228494804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49787" cy="496967"/>
          </a:xfrm>
          <a:prstGeom prst="rect">
            <a:avLst/>
          </a:prstGeom>
        </p:spPr>
        <p:txBody>
          <a:bodyPr vert="horz" lIns="91441" tIns="45720" rIns="91441"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9" y="1"/>
            <a:ext cx="2949787" cy="496967"/>
          </a:xfrm>
          <a:prstGeom prst="rect">
            <a:avLst/>
          </a:prstGeom>
        </p:spPr>
        <p:txBody>
          <a:bodyPr vert="horz" lIns="91441" tIns="45720" rIns="91441" bIns="45720" rtlCol="0"/>
          <a:lstStyle>
            <a:lvl1pPr algn="r">
              <a:defRPr sz="1200"/>
            </a:lvl1pPr>
          </a:lstStyle>
          <a:p>
            <a:fld id="{227306DE-7D60-4514-BE4A-4003FAD475DE}" type="datetimeFigureOut">
              <a:rPr kumimoji="1" lang="ja-JP" altLang="en-US" smtClean="0"/>
              <a:pPr/>
              <a:t>2012/7/5</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7288" cy="3725863"/>
          </a:xfrm>
          <a:prstGeom prst="rect">
            <a:avLst/>
          </a:prstGeom>
          <a:noFill/>
          <a:ln w="12700">
            <a:solidFill>
              <a:prstClr val="black"/>
            </a:solidFill>
          </a:ln>
        </p:spPr>
        <p:txBody>
          <a:bodyPr vert="horz" lIns="91441" tIns="45720" rIns="91441" bIns="45720" rtlCol="0" anchor="ctr"/>
          <a:lstStyle/>
          <a:p>
            <a:endParaRPr lang="ja-JP" altLang="en-US"/>
          </a:p>
        </p:txBody>
      </p:sp>
      <p:sp>
        <p:nvSpPr>
          <p:cNvPr id="5" name="ノート プレースホルダー 4"/>
          <p:cNvSpPr>
            <a:spLocks noGrp="1"/>
          </p:cNvSpPr>
          <p:nvPr>
            <p:ph type="body" sz="quarter" idx="3"/>
          </p:nvPr>
        </p:nvSpPr>
        <p:spPr>
          <a:xfrm>
            <a:off x="680720" y="4721187"/>
            <a:ext cx="5445760" cy="4472702"/>
          </a:xfrm>
          <a:prstGeom prst="rect">
            <a:avLst/>
          </a:prstGeom>
        </p:spPr>
        <p:txBody>
          <a:bodyPr vert="horz" lIns="91441" tIns="45720" rIns="91441"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9440647"/>
            <a:ext cx="2949787" cy="496967"/>
          </a:xfrm>
          <a:prstGeom prst="rect">
            <a:avLst/>
          </a:prstGeom>
        </p:spPr>
        <p:txBody>
          <a:bodyPr vert="horz" lIns="91441" tIns="45720" rIns="91441"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9" y="9440647"/>
            <a:ext cx="2949787" cy="496967"/>
          </a:xfrm>
          <a:prstGeom prst="rect">
            <a:avLst/>
          </a:prstGeom>
        </p:spPr>
        <p:txBody>
          <a:bodyPr vert="horz" lIns="91441" tIns="45720" rIns="91441" bIns="45720" rtlCol="0" anchor="b"/>
          <a:lstStyle>
            <a:lvl1pPr algn="r">
              <a:defRPr sz="1200"/>
            </a:lvl1pPr>
          </a:lstStyle>
          <a:p>
            <a:fld id="{5FD77AD4-3AF2-466E-9C67-2E72E367F2FE}" type="slidenum">
              <a:rPr kumimoji="1" lang="ja-JP" altLang="en-US" smtClean="0"/>
              <a:pPr/>
              <a:t>‹#›</a:t>
            </a:fld>
            <a:endParaRPr kumimoji="1" lang="ja-JP" altLang="en-US"/>
          </a:p>
        </p:txBody>
      </p:sp>
    </p:spTree>
    <p:extLst>
      <p:ext uri="{BB962C8B-B14F-4D97-AF65-F5344CB8AC3E}">
        <p14:creationId xmlns:p14="http://schemas.microsoft.com/office/powerpoint/2010/main" val="183507543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http://advernya.tumblr.com/post/3955561192</a:t>
            </a:r>
          </a:p>
          <a:p>
            <a:r>
              <a:rPr kumimoji="1" lang="en-US" altLang="ja-JP" dirty="0" smtClean="0"/>
              <a:t>http://www.google.co.jp/imgres?q=%E3%83%9C%E3%83%A9%E3%83%B3%E3%83%86%E3%82%A3%E3%82%A2+%E9%9C%87%E7%81%BD&amp;hl=ja&amp;sa=X&amp;rlz=1T4GGLL_jaJP394JP394&amp;biw=1920&amp;bih=892&amp;tbm=isch&amp;prmd=imvns&amp;tbnid=z-sh84dmw1OrLM:&amp;imgrefurl=http://www.asahi.com/national/update/0702/TKY201107020152.html&amp;docid=VA6xxcBL1HHw8M&amp;imgurl=http://www.asahicom.jp/national/update/0702/images/TKY201107020268.jpg&amp;w=500&amp;h=333&amp;ei=n_7WT4D1OsPImAWTwJH0Ag&amp;zoom=1</a:t>
            </a:r>
          </a:p>
          <a:p>
            <a:endParaRPr kumimoji="1" lang="ja-JP" altLang="en-US" dirty="0"/>
          </a:p>
        </p:txBody>
      </p:sp>
      <p:sp>
        <p:nvSpPr>
          <p:cNvPr id="4" name="スライド番号プレースホルダー 3"/>
          <p:cNvSpPr>
            <a:spLocks noGrp="1"/>
          </p:cNvSpPr>
          <p:nvPr>
            <p:ph type="sldNum" sz="quarter" idx="10"/>
          </p:nvPr>
        </p:nvSpPr>
        <p:spPr/>
        <p:txBody>
          <a:bodyPr/>
          <a:lstStyle/>
          <a:p>
            <a:fld id="{5FD77AD4-3AF2-466E-9C67-2E72E367F2FE}" type="slidenum">
              <a:rPr kumimoji="1" lang="ja-JP" altLang="en-US" smtClean="0"/>
              <a:pPr/>
              <a:t>2</a:t>
            </a:fld>
            <a:endParaRPr kumimoji="1" lang="ja-JP" altLang="en-US"/>
          </a:p>
        </p:txBody>
      </p:sp>
    </p:spTree>
    <p:extLst>
      <p:ext uri="{BB962C8B-B14F-4D97-AF65-F5344CB8AC3E}">
        <p14:creationId xmlns:p14="http://schemas.microsoft.com/office/powerpoint/2010/main" val="3639766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http://www.google.co.jp/imgres?q=%E9%9C%87%E7%81%BD&amp;hl=ja&amp;sa=X&amp;rlz=1T4GGLL_jaJP394JP394&amp;biw=1920&amp;bih=892&amp;tbm=isch&amp;prmd=imvns&amp;tbnid=ExM9hoDdqbkG8M:&amp;imgrefurl=http://yataze.com/2011/03/25/%25E6%259D%25B1%25E6%2597%25A5%25E6%259C%25AC%25E5%25A4%25A7%25E9%259C%2587%25E7%2581%25BD%25E3%2581%25AE%25E6%2581%2590%25E3%2582%258D%25E3%2581%2597%25E3%2581%2595%25E3%2582%2592%25E7%2589%25A9%25E8%25AA%259E%25E3%2582%258B%25E5%2586%2599%25E7%259C%259F%25E9%259C%2587%25E7%2581%25BD%25E7%259B%25B4%25E5%25BE%258C%25E7%25B7%25A8/&amp;docid=irVL_6AF4MmAhM&amp;imgurl=http://yataze.com/wp-content/uploads/2011/03/s_j05_11114869.jpg&amp;w=500&amp;h=328&amp;ei=O_ndT7jeD8iDmQWi8NmtDA&amp;zoom=1&amp;iact=hc&amp;vpx=1505&amp;vpy=149&amp;dur=2673&amp;hovh=182&amp;hovw=277&amp;tx=164&amp;ty=115&amp;sig=112523286130144621148&amp;page=1&amp;tbnh=125&amp;tbnw=167&amp;start=0&amp;ndsp=48&amp;ved=1t:429,r:8,s:0,i:93</a:t>
            </a:r>
            <a:endParaRPr kumimoji="1" lang="ja-JP" altLang="en-US" dirty="0"/>
          </a:p>
        </p:txBody>
      </p:sp>
      <p:sp>
        <p:nvSpPr>
          <p:cNvPr id="4" name="スライド番号プレースホルダー 3"/>
          <p:cNvSpPr>
            <a:spLocks noGrp="1"/>
          </p:cNvSpPr>
          <p:nvPr>
            <p:ph type="sldNum" sz="quarter" idx="10"/>
          </p:nvPr>
        </p:nvSpPr>
        <p:spPr/>
        <p:txBody>
          <a:bodyPr/>
          <a:lstStyle/>
          <a:p>
            <a:fld id="{5FD77AD4-3AF2-466E-9C67-2E72E367F2FE}" type="slidenum">
              <a:rPr kumimoji="1" lang="ja-JP" altLang="en-US" smtClean="0"/>
              <a:pPr/>
              <a:t>36</a:t>
            </a:fld>
            <a:endParaRPr kumimoji="1" lang="ja-JP" altLang="en-US"/>
          </a:p>
        </p:txBody>
      </p:sp>
    </p:spTree>
    <p:extLst>
      <p:ext uri="{BB962C8B-B14F-4D97-AF65-F5344CB8AC3E}">
        <p14:creationId xmlns:p14="http://schemas.microsoft.com/office/powerpoint/2010/main" val="869302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被災地では石碑がある</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5FD77AD4-3AF2-466E-9C67-2E72E367F2FE}" type="slidenum">
              <a:rPr kumimoji="1" lang="ja-JP" altLang="en-US" smtClean="0"/>
              <a:pPr/>
              <a:t>37</a:t>
            </a:fld>
            <a:endParaRPr kumimoji="1" lang="ja-JP" altLang="en-US"/>
          </a:p>
        </p:txBody>
      </p:sp>
    </p:spTree>
    <p:extLst>
      <p:ext uri="{BB962C8B-B14F-4D97-AF65-F5344CB8AC3E}">
        <p14:creationId xmlns:p14="http://schemas.microsoft.com/office/powerpoint/2010/main" val="1901231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schemeClr val="bg1"/>
                </a:solidFill>
                <a:latin typeface="HGP明朝E" pitchFamily="18" charset="-128"/>
                <a:ea typeface="HGP明朝E" pitchFamily="18" charset="-128"/>
              </a:rPr>
              <a:t>店頭などいつも目につくところに張る。</a:t>
            </a:r>
            <a:endParaRPr lang="en-US" altLang="ja-JP" sz="1200" dirty="0" smtClean="0">
              <a:solidFill>
                <a:schemeClr val="bg1"/>
              </a:solidFill>
              <a:latin typeface="HGP明朝E" pitchFamily="18" charset="-128"/>
              <a:ea typeface="HGP明朝E" pitchFamily="18"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5FD77AD4-3AF2-466E-9C67-2E72E367F2FE}" type="slidenum">
              <a:rPr kumimoji="1" lang="ja-JP" altLang="en-US" smtClean="0"/>
              <a:pPr/>
              <a:t>38</a:t>
            </a:fld>
            <a:endParaRPr kumimoji="1" lang="ja-JP" altLang="en-US"/>
          </a:p>
        </p:txBody>
      </p:sp>
    </p:spTree>
    <p:extLst>
      <p:ext uri="{BB962C8B-B14F-4D97-AF65-F5344CB8AC3E}">
        <p14:creationId xmlns:p14="http://schemas.microsoft.com/office/powerpoint/2010/main" val="1271524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情報を入手することで話題量を増やし、伝承につなげることで今後の風化対策へと</a:t>
            </a:r>
          </a:p>
          <a:p>
            <a:endParaRPr kumimoji="1" lang="ja-JP" altLang="en-US" dirty="0"/>
          </a:p>
        </p:txBody>
      </p:sp>
      <p:sp>
        <p:nvSpPr>
          <p:cNvPr id="4" name="スライド番号プレースホルダー 3"/>
          <p:cNvSpPr>
            <a:spLocks noGrp="1"/>
          </p:cNvSpPr>
          <p:nvPr>
            <p:ph type="sldNum" sz="quarter" idx="10"/>
          </p:nvPr>
        </p:nvSpPr>
        <p:spPr/>
        <p:txBody>
          <a:bodyPr/>
          <a:lstStyle/>
          <a:p>
            <a:fld id="{5FD77AD4-3AF2-466E-9C67-2E72E367F2FE}" type="slidenum">
              <a:rPr kumimoji="1" lang="ja-JP" altLang="en-US" smtClean="0"/>
              <a:pPr/>
              <a:t>39</a:t>
            </a:fld>
            <a:endParaRPr kumimoji="1" lang="ja-JP" altLang="en-US"/>
          </a:p>
        </p:txBody>
      </p:sp>
    </p:spTree>
    <p:extLst>
      <p:ext uri="{BB962C8B-B14F-4D97-AF65-F5344CB8AC3E}">
        <p14:creationId xmlns:p14="http://schemas.microsoft.com/office/powerpoint/2010/main" val="35632254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lang="ja-JP" altLang="en-US" dirty="0" smtClean="0">
                <a:latin typeface="HGP明朝E" pitchFamily="18" charset="-128"/>
                <a:ea typeface="HGP明朝E" pitchFamily="18" charset="-128"/>
              </a:rPr>
              <a:t>○防災行動について</a:t>
            </a:r>
            <a:endParaRPr lang="en-US" altLang="ja-JP" dirty="0" smtClean="0">
              <a:latin typeface="HGP明朝E" pitchFamily="18" charset="-128"/>
              <a:ea typeface="HGP明朝E" pitchFamily="18" charset="-128"/>
            </a:endParaRPr>
          </a:p>
          <a:p>
            <a:pPr marL="0" indent="0">
              <a:buNone/>
            </a:pPr>
            <a:r>
              <a:rPr lang="ja-JP" altLang="en-US" dirty="0" smtClean="0">
                <a:latin typeface="HGP明朝E" pitchFamily="18" charset="-128"/>
                <a:ea typeface="HGP明朝E" pitchFamily="18" charset="-128"/>
              </a:rPr>
              <a:t>　・危機意識を上げることで備蓄の重要性を唱える</a:t>
            </a:r>
            <a:endParaRPr lang="en-US" altLang="ja-JP" dirty="0" smtClean="0">
              <a:latin typeface="HGP明朝E" pitchFamily="18" charset="-128"/>
              <a:ea typeface="HGP明朝E" pitchFamily="18" charset="-128"/>
            </a:endParaRPr>
          </a:p>
          <a:p>
            <a:pPr marL="0" indent="0">
              <a:buNone/>
            </a:pPr>
            <a:r>
              <a:rPr lang="ja-JP" altLang="en-US" dirty="0" smtClean="0">
                <a:latin typeface="HGP明朝E" pitchFamily="18" charset="-128"/>
                <a:ea typeface="HGP明朝E" pitchFamily="18" charset="-128"/>
              </a:rPr>
              <a:t>　・危機意識がそもそも無い人には教育</a:t>
            </a:r>
            <a:endParaRPr lang="en-US" altLang="ja-JP" dirty="0" smtClean="0">
              <a:latin typeface="HGP明朝E" pitchFamily="18" charset="-128"/>
              <a:ea typeface="HGP明朝E" pitchFamily="18" charset="-128"/>
            </a:endParaRPr>
          </a:p>
          <a:p>
            <a:pPr marL="0" indent="0">
              <a:buNone/>
            </a:pPr>
            <a:r>
              <a:rPr lang="ja-JP" altLang="en-US" dirty="0" smtClean="0">
                <a:latin typeface="HGP明朝E" pitchFamily="18" charset="-128"/>
                <a:ea typeface="HGP明朝E" pitchFamily="18" charset="-128"/>
              </a:rPr>
              <a:t>　・当事者意識を植え付けること・被災経験をすることが備蓄に繋がる</a:t>
            </a:r>
            <a:endParaRPr lang="en-US" altLang="ja-JP" dirty="0" smtClean="0">
              <a:latin typeface="HGP明朝E" pitchFamily="18" charset="-128"/>
              <a:ea typeface="HGP明朝E" pitchFamily="18"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5FD77AD4-3AF2-466E-9C67-2E72E367F2FE}" type="slidenum">
              <a:rPr kumimoji="1" lang="ja-JP" altLang="en-US" smtClean="0"/>
              <a:pPr/>
              <a:t>43</a:t>
            </a:fld>
            <a:endParaRPr kumimoji="1" lang="ja-JP" altLang="en-US"/>
          </a:p>
        </p:txBody>
      </p:sp>
    </p:spTree>
    <p:extLst>
      <p:ext uri="{BB962C8B-B14F-4D97-AF65-F5344CB8AC3E}">
        <p14:creationId xmlns:p14="http://schemas.microsoft.com/office/powerpoint/2010/main" val="37542435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復旧途中の被災地を訪れることで、現状を目の当たりにし、再度自分にも起こりうるという危機意識を認識してもらう。また、ボランティアを通して復旧の難しさを市民に知ってもらうことで当事者意識を芽生えさせる。</a:t>
            </a:r>
          </a:p>
          <a:p>
            <a:endParaRPr kumimoji="1" lang="ja-JP" altLang="en-US" dirty="0"/>
          </a:p>
        </p:txBody>
      </p:sp>
      <p:sp>
        <p:nvSpPr>
          <p:cNvPr id="4" name="スライド番号プレースホルダー 3"/>
          <p:cNvSpPr>
            <a:spLocks noGrp="1"/>
          </p:cNvSpPr>
          <p:nvPr>
            <p:ph type="sldNum" sz="quarter" idx="10"/>
          </p:nvPr>
        </p:nvSpPr>
        <p:spPr/>
        <p:txBody>
          <a:bodyPr/>
          <a:lstStyle/>
          <a:p>
            <a:fld id="{5FD77AD4-3AF2-466E-9C67-2E72E367F2FE}" type="slidenum">
              <a:rPr kumimoji="1" lang="ja-JP" altLang="en-US" smtClean="0"/>
              <a:pPr/>
              <a:t>44</a:t>
            </a:fld>
            <a:endParaRPr kumimoji="1" lang="ja-JP" altLang="en-US"/>
          </a:p>
        </p:txBody>
      </p:sp>
    </p:spTree>
    <p:extLst>
      <p:ext uri="{BB962C8B-B14F-4D97-AF65-F5344CB8AC3E}">
        <p14:creationId xmlns:p14="http://schemas.microsoft.com/office/powerpoint/2010/main" val="3767540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FD77AD4-3AF2-466E-9C67-2E72E367F2FE}" type="slidenum">
              <a:rPr kumimoji="1" lang="ja-JP" altLang="en-US" smtClean="0"/>
              <a:pPr/>
              <a:t>9</a:t>
            </a:fld>
            <a:endParaRPr kumimoji="1" lang="ja-JP" altLang="en-US"/>
          </a:p>
        </p:txBody>
      </p:sp>
    </p:spTree>
    <p:extLst>
      <p:ext uri="{BB962C8B-B14F-4D97-AF65-F5344CB8AC3E}">
        <p14:creationId xmlns:p14="http://schemas.microsoft.com/office/powerpoint/2010/main" val="3009872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FD77AD4-3AF2-466E-9C67-2E72E367F2FE}" type="slidenum">
              <a:rPr kumimoji="1" lang="ja-JP" altLang="en-US" smtClean="0"/>
              <a:pPr/>
              <a:t>12</a:t>
            </a:fld>
            <a:endParaRPr kumimoji="1" lang="ja-JP" altLang="en-US"/>
          </a:p>
        </p:txBody>
      </p:sp>
    </p:spTree>
    <p:extLst>
      <p:ext uri="{BB962C8B-B14F-4D97-AF65-F5344CB8AC3E}">
        <p14:creationId xmlns:p14="http://schemas.microsoft.com/office/powerpoint/2010/main" val="3606449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風化の実態をとらえるために</a:t>
            </a:r>
            <a:endParaRPr kumimoji="1" lang="en-US" altLang="ja-JP" dirty="0" smtClean="0"/>
          </a:p>
          <a:p>
            <a:r>
              <a:rPr kumimoji="1" lang="ja-JP" altLang="en-US" dirty="0" smtClean="0"/>
              <a:t>震災直後から今現在に至るまで記憶の変化・防災意識関心・防災行動の変化を見ることで風化の実態を把握することにした。</a:t>
            </a:r>
          </a:p>
          <a:p>
            <a:endParaRPr kumimoji="1" lang="ja-JP" altLang="en-US" dirty="0"/>
          </a:p>
        </p:txBody>
      </p:sp>
      <p:sp>
        <p:nvSpPr>
          <p:cNvPr id="4" name="スライド番号プレースホルダー 3"/>
          <p:cNvSpPr>
            <a:spLocks noGrp="1"/>
          </p:cNvSpPr>
          <p:nvPr>
            <p:ph type="sldNum" sz="quarter" idx="10"/>
          </p:nvPr>
        </p:nvSpPr>
        <p:spPr/>
        <p:txBody>
          <a:bodyPr/>
          <a:lstStyle/>
          <a:p>
            <a:fld id="{5FD77AD4-3AF2-466E-9C67-2E72E367F2FE}" type="slidenum">
              <a:rPr kumimoji="1" lang="ja-JP" altLang="en-US" smtClean="0"/>
              <a:pPr/>
              <a:t>13</a:t>
            </a:fld>
            <a:endParaRPr kumimoji="1" lang="ja-JP" altLang="en-US"/>
          </a:p>
        </p:txBody>
      </p:sp>
    </p:spTree>
    <p:extLst>
      <p:ext uri="{BB962C8B-B14F-4D97-AF65-F5344CB8AC3E}">
        <p14:creationId xmlns:p14="http://schemas.microsoft.com/office/powerpoint/2010/main" val="375890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話題の衰退→伝承が少なくなってきてる？</a:t>
            </a:r>
            <a:endParaRPr kumimoji="1" lang="en-US" altLang="ja-JP" dirty="0" smtClean="0"/>
          </a:p>
          <a:p>
            <a:r>
              <a:rPr kumimoji="1" lang="en-US" altLang="ja-JP" dirty="0" smtClean="0"/>
              <a:t>-20+0+220</a:t>
            </a:r>
          </a:p>
          <a:p>
            <a:endParaRPr kumimoji="1" lang="ja-JP" altLang="en-US" dirty="0"/>
          </a:p>
        </p:txBody>
      </p:sp>
      <p:sp>
        <p:nvSpPr>
          <p:cNvPr id="4" name="スライド番号プレースホルダー 3"/>
          <p:cNvSpPr>
            <a:spLocks noGrp="1"/>
          </p:cNvSpPr>
          <p:nvPr>
            <p:ph type="sldNum" sz="quarter" idx="10"/>
          </p:nvPr>
        </p:nvSpPr>
        <p:spPr/>
        <p:txBody>
          <a:bodyPr/>
          <a:lstStyle/>
          <a:p>
            <a:fld id="{5FD77AD4-3AF2-466E-9C67-2E72E367F2FE}" type="slidenum">
              <a:rPr lang="ja-JP" altLang="en-US" smtClean="0">
                <a:solidFill>
                  <a:prstClr val="black"/>
                </a:solidFill>
              </a:rPr>
              <a:pPr/>
              <a:t>16</a:t>
            </a:fld>
            <a:endParaRPr lang="ja-JP" altLang="en-US">
              <a:solidFill>
                <a:prstClr val="black"/>
              </a:solidFill>
            </a:endParaRPr>
          </a:p>
        </p:txBody>
      </p:sp>
    </p:spTree>
    <p:extLst>
      <p:ext uri="{BB962C8B-B14F-4D97-AF65-F5344CB8AC3E}">
        <p14:creationId xmlns:p14="http://schemas.microsoft.com/office/powerpoint/2010/main" val="1413926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http://www.google.co.jp/imgres?q=%E9%9C%87%E7%81%BD%E3%80%80%E4%BC%9A%E8%A6%8B&amp;start=346&amp;hl=ja&amp;sa=X&amp;rlz=1T4GGLL_jaJP394JP394&amp;biw=1920&amp;bih=892&amp;tbm=isch&amp;prmd=imvnsu&amp;tbnid=lxy9HB2On-6pYM:&amp;imgrefurl=http://suginokomura.blog81.fc2.com/blog-entry-77.html&amp;docid=oWRsrdZOygHQhM&amp;imgurl=http://blog-imgs-46-origin.fc2.com/s/u/g/suginokomura/P1000110.jpg&amp;w=640&amp;h=480&amp;ei=_OLdT4WEGo6XmQW-_O2sDA&amp;zoom=1&amp;iact=hc&amp;vpx=537&amp;vpy=510&amp;dur=814&amp;hovh=194&amp;hovw=259&amp;tx=161&amp;ty=99&amp;sig=112523286130144621148&amp;page=7&amp;tbnh=127&amp;tbnw=169&amp;ndsp=28&amp;ved=1t:429,r:21,s:346,i:258</a:t>
            </a:r>
          </a:p>
          <a:p>
            <a:r>
              <a:rPr kumimoji="1" lang="en-US" altLang="ja-JP" dirty="0" smtClean="0"/>
              <a:t>http://www.google.co.jp/imgres?q=%E4%BC%9A%E8%AD%B0&amp;hl=ja&amp;sa=X&amp;rlz=1T4GGLL_jaJP394JP394&amp;biw=1920&amp;bih=892&amp;tbm=isch&amp;prmd=imvnsub&amp;tbnid=YgrAssVEIPVGCM:&amp;imgrefurl=http://www.sustainabledesign.jp/2009-2023/index.html&amp;docid=1qLOkIGI14JPOM&amp;imgurl=http://www.sustainabledesign.jp/image/SD4_DSC3045.jpg&amp;w=560&amp;h=372&amp;ei=G-TdT9qBMKPHmQWczOCvDA&amp;zoom=1&amp;iact=hc&amp;vpx=719&amp;vpy=585&amp;dur=3851&amp;hovh=183&amp;hovw=276&amp;tx=133&amp;ty=146&amp;sig=112523286130144621148&amp;page=2&amp;tbnh=132&amp;tbnw=175&amp;start=49&amp;ndsp=54&amp;ved=1t:429,r:21,s:49,i:296</a:t>
            </a:r>
            <a:endParaRPr kumimoji="1" lang="ja-JP" altLang="en-US" dirty="0"/>
          </a:p>
        </p:txBody>
      </p:sp>
      <p:sp>
        <p:nvSpPr>
          <p:cNvPr id="4" name="スライド番号プレースホルダー 3"/>
          <p:cNvSpPr>
            <a:spLocks noGrp="1"/>
          </p:cNvSpPr>
          <p:nvPr>
            <p:ph type="sldNum" sz="quarter" idx="10"/>
          </p:nvPr>
        </p:nvSpPr>
        <p:spPr/>
        <p:txBody>
          <a:bodyPr/>
          <a:lstStyle/>
          <a:p>
            <a:fld id="{5FD77AD4-3AF2-466E-9C67-2E72E367F2FE}" type="slidenum">
              <a:rPr kumimoji="1" lang="ja-JP" altLang="en-US" smtClean="0"/>
              <a:pPr/>
              <a:t>18</a:t>
            </a:fld>
            <a:endParaRPr kumimoji="1" lang="ja-JP" altLang="en-US"/>
          </a:p>
        </p:txBody>
      </p:sp>
    </p:spTree>
    <p:extLst>
      <p:ext uri="{BB962C8B-B14F-4D97-AF65-F5344CB8AC3E}">
        <p14:creationId xmlns:p14="http://schemas.microsoft.com/office/powerpoint/2010/main" val="2176895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「記銘」は、リハーサルと心理学講座で呼ばれる、頭の中で物ごとを反復する作業や、想像力を膨らますことによって、記憶にとどめようとすることです。</a:t>
            </a:r>
          </a:p>
          <a:p>
            <a:r>
              <a:rPr lang="ja-JP" altLang="en-US" dirty="0" smtClean="0"/>
              <a:t>記銘の例では、電話番号の暗記をする際に、何度も復唱して語呂合わせを考え出すことなどがあります。</a:t>
            </a:r>
          </a:p>
          <a:p>
            <a:r>
              <a:rPr lang="ja-JP" altLang="en-US" dirty="0" smtClean="0"/>
              <a:t>「保持」は、記銘で記憶にとどめた内容を、長期間保持する作業ですが、第三者が観察しにくい内容です。</a:t>
            </a:r>
          </a:p>
          <a:p>
            <a:r>
              <a:rPr lang="ja-JP" altLang="en-US" dirty="0" smtClean="0"/>
              <a:t>「想起」は、保持したデータを思い出す作業で、「再生」と「再認」の２つを心理学講座で学びます。</a:t>
            </a:r>
          </a:p>
          <a:p>
            <a:r>
              <a:rPr lang="ja-JP" altLang="en-US" dirty="0" smtClean="0"/>
              <a:t>「再生」は、記憶したことを、言葉などの分かりやすい媒体で、表現することです。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5FD77AD4-3AF2-466E-9C67-2E72E367F2FE}" type="slidenum">
              <a:rPr kumimoji="1" lang="ja-JP" altLang="en-US" smtClean="0"/>
              <a:pPr/>
              <a:t>21</a:t>
            </a:fld>
            <a:endParaRPr kumimoji="1" lang="ja-JP" altLang="en-US"/>
          </a:p>
        </p:txBody>
      </p:sp>
    </p:spTree>
    <p:extLst>
      <p:ext uri="{BB962C8B-B14F-4D97-AF65-F5344CB8AC3E}">
        <p14:creationId xmlns:p14="http://schemas.microsoft.com/office/powerpoint/2010/main" val="473035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5FD77AD4-3AF2-466E-9C67-2E72E367F2FE}" type="slidenum">
              <a:rPr kumimoji="1" lang="ja-JP" altLang="en-US" smtClean="0"/>
              <a:pPr/>
              <a:t>25</a:t>
            </a:fld>
            <a:endParaRPr kumimoji="1" lang="ja-JP" altLang="en-US"/>
          </a:p>
        </p:txBody>
      </p:sp>
    </p:spTree>
    <p:extLst>
      <p:ext uri="{BB962C8B-B14F-4D97-AF65-F5344CB8AC3E}">
        <p14:creationId xmlns:p14="http://schemas.microsoft.com/office/powerpoint/2010/main" val="328660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FD77AD4-3AF2-466E-9C67-2E72E367F2FE}" type="slidenum">
              <a:rPr kumimoji="1" lang="ja-JP" altLang="en-US" smtClean="0"/>
              <a:pPr/>
              <a:t>26</a:t>
            </a:fld>
            <a:endParaRPr kumimoji="1" lang="ja-JP" altLang="en-US"/>
          </a:p>
        </p:txBody>
      </p:sp>
    </p:spTree>
    <p:extLst>
      <p:ext uri="{BB962C8B-B14F-4D97-AF65-F5344CB8AC3E}">
        <p14:creationId xmlns:p14="http://schemas.microsoft.com/office/powerpoint/2010/main" val="2635879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8" name="タイトル 7"/>
          <p:cNvSpPr>
            <a:spLocks noGrp="1"/>
          </p:cNvSpPr>
          <p:nvPr>
            <p:ph type="ctrTitle"/>
          </p:nvPr>
        </p:nvSpPr>
        <p:spPr>
          <a:xfrm>
            <a:off x="2286000" y="3124200"/>
            <a:ext cx="6172200" cy="1894362"/>
          </a:xfrm>
        </p:spPr>
        <p:txBody>
          <a:bodyPr/>
          <a:lstStyle>
            <a:lvl1pPr>
              <a:defRPr b="1"/>
            </a:lvl1pPr>
          </a:lstStyle>
          <a:p>
            <a:r>
              <a:rPr kumimoji="0" lang="ja-JP" altLang="en-US" smtClean="0"/>
              <a:t>マスター タイトルの書式設定</a:t>
            </a:r>
            <a:endParaRPr kumimoji="0" lang="en-US"/>
          </a:p>
        </p:txBody>
      </p:sp>
      <p:sp>
        <p:nvSpPr>
          <p:cNvPr id="9" name="サブタイトル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smtClean="0"/>
              <a:t>マスター サブタイトルの書式設定</a:t>
            </a:r>
            <a:endParaRPr kumimoji="0" lang="en-US"/>
          </a:p>
        </p:txBody>
      </p:sp>
      <p:sp>
        <p:nvSpPr>
          <p:cNvPr id="28" name="日付プレースホルダー 27"/>
          <p:cNvSpPr>
            <a:spLocks noGrp="1"/>
          </p:cNvSpPr>
          <p:nvPr>
            <p:ph type="dt" sz="half" idx="10"/>
          </p:nvPr>
        </p:nvSpPr>
        <p:spPr bwMode="auto">
          <a:xfrm rot="5400000">
            <a:off x="7764621" y="1174097"/>
            <a:ext cx="2286000" cy="381000"/>
          </a:xfrm>
        </p:spPr>
        <p:txBody>
          <a:bodyPr/>
          <a:lstStyle/>
          <a:p>
            <a:r>
              <a:rPr kumimoji="1" lang="en-US" altLang="ja-JP" smtClean="0"/>
              <a:t>2012/6/18</a:t>
            </a:r>
            <a:endParaRPr kumimoji="1" lang="ja-JP" altLang="en-US"/>
          </a:p>
        </p:txBody>
      </p:sp>
      <p:sp>
        <p:nvSpPr>
          <p:cNvPr id="17" name="フッター プレースホルダー 16"/>
          <p:cNvSpPr>
            <a:spLocks noGrp="1"/>
          </p:cNvSpPr>
          <p:nvPr>
            <p:ph type="ftr" sz="quarter" idx="11"/>
          </p:nvPr>
        </p:nvSpPr>
        <p:spPr bwMode="auto">
          <a:xfrm rot="5400000">
            <a:off x="7077269" y="4181669"/>
            <a:ext cx="3657600" cy="384048"/>
          </a:xfrm>
        </p:spPr>
        <p:txBody>
          <a:bodyPr/>
          <a:lstStyle/>
          <a:p>
            <a:endParaRPr kumimoji="1" lang="ja-JP" altLang="en-US"/>
          </a:p>
        </p:txBody>
      </p:sp>
      <p:sp>
        <p:nvSpPr>
          <p:cNvPr id="10" name="正方形/長方形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正方形/長方形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正方形/長方形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正方形/長方形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直線コネクタ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直線コネクタ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直線コネクタ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直線コネクタ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直線コネクタ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直線コネクタ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正方形/長方形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円/楕円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円/楕円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円/楕円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円/楕円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円/楕円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スライド番号プレースホルダー 28"/>
          <p:cNvSpPr>
            <a:spLocks noGrp="1"/>
          </p:cNvSpPr>
          <p:nvPr>
            <p:ph type="sldNum" sz="quarter" idx="12"/>
          </p:nvPr>
        </p:nvSpPr>
        <p:spPr bwMode="auto">
          <a:xfrm>
            <a:off x="1325544" y="4928702"/>
            <a:ext cx="609600" cy="517524"/>
          </a:xfrm>
        </p:spPr>
        <p:txBody>
          <a:bodyPr/>
          <a:lstStyle/>
          <a:p>
            <a:fld id="{E1F04A1E-EF95-4267-B5FD-6B0AB441B25B}" type="slidenum">
              <a:rPr kumimoji="1" lang="ja-JP" altLang="en-US" smtClean="0"/>
              <a:pPr/>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3" name="縦書きテキスト プレースホルダー 2"/>
          <p:cNvSpPr>
            <a:spLocks noGrp="1"/>
          </p:cNvSpPr>
          <p:nvPr>
            <p:ph type="body" orient="vert" idx="1"/>
          </p:nvPr>
        </p:nvSpPr>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p>
            <a:r>
              <a:rPr kumimoji="1" lang="en-US" altLang="ja-JP" smtClean="0"/>
              <a:t>2012/6/18</a:t>
            </a:r>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1F04A1E-EF95-4267-B5FD-6B0AB441B25B}" type="slidenum">
              <a:rPr kumimoji="1" lang="ja-JP" altLang="en-US" smtClean="0"/>
              <a:pPr/>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1676400" cy="5851525"/>
          </a:xfrm>
        </p:spPr>
        <p:txBody>
          <a:bodyPr vert="eaVert"/>
          <a:lstStyle/>
          <a:p>
            <a:r>
              <a:rPr kumimoji="0" lang="ja-JP" altLang="en-US" smtClean="0"/>
              <a:t>マスター タイトルの書式設定</a:t>
            </a:r>
            <a:endParaRPr kumimoji="0" 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p>
            <a:r>
              <a:rPr kumimoji="1" lang="en-US" altLang="ja-JP" smtClean="0"/>
              <a:t>2012/6/18</a:t>
            </a:r>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1F04A1E-EF95-4267-B5FD-6B0AB441B25B}" type="slidenum">
              <a:rPr kumimoji="1" lang="ja-JP" altLang="en-US" smtClean="0"/>
              <a:pPr/>
              <a:t>‹#›</a:t>
            </a:fld>
            <a:endParaRPr kumimoji="1"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8" name="タイトル 7"/>
          <p:cNvSpPr>
            <a:spLocks noGrp="1"/>
          </p:cNvSpPr>
          <p:nvPr>
            <p:ph type="ctrTitle"/>
          </p:nvPr>
        </p:nvSpPr>
        <p:spPr>
          <a:xfrm>
            <a:off x="2286000" y="3124200"/>
            <a:ext cx="6172200" cy="1894362"/>
          </a:xfrm>
        </p:spPr>
        <p:txBody>
          <a:bodyPr/>
          <a:lstStyle>
            <a:lvl1pPr>
              <a:defRPr b="1"/>
            </a:lvl1pPr>
          </a:lstStyle>
          <a:p>
            <a:r>
              <a:rPr kumimoji="0" lang="ja-JP" altLang="en-US" smtClean="0"/>
              <a:t>マスター タイトルの書式設定</a:t>
            </a:r>
            <a:endParaRPr kumimoji="0" lang="en-US"/>
          </a:p>
        </p:txBody>
      </p:sp>
      <p:sp>
        <p:nvSpPr>
          <p:cNvPr id="9" name="サブタイトル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smtClean="0"/>
              <a:t>マスター サブタイトルの書式設定</a:t>
            </a:r>
            <a:endParaRPr kumimoji="0" lang="en-US"/>
          </a:p>
        </p:txBody>
      </p:sp>
      <p:sp>
        <p:nvSpPr>
          <p:cNvPr id="28" name="日付プレースホルダー 27"/>
          <p:cNvSpPr>
            <a:spLocks noGrp="1"/>
          </p:cNvSpPr>
          <p:nvPr>
            <p:ph type="dt" sz="half" idx="10"/>
          </p:nvPr>
        </p:nvSpPr>
        <p:spPr bwMode="auto">
          <a:xfrm rot="5400000">
            <a:off x="7764621" y="1174097"/>
            <a:ext cx="2286000" cy="381000"/>
          </a:xfrm>
        </p:spPr>
        <p:txBody>
          <a:bodyPr/>
          <a:lstStyle/>
          <a:p>
            <a:r>
              <a:rPr kumimoji="1" lang="en-US" altLang="ja-JP" smtClean="0">
                <a:solidFill>
                  <a:srgbClr val="1F2123"/>
                </a:solidFill>
              </a:rPr>
              <a:t>2012/6/18</a:t>
            </a:r>
            <a:endParaRPr kumimoji="1" lang="ja-JP" altLang="en-US">
              <a:solidFill>
                <a:srgbClr val="1F2123"/>
              </a:solidFill>
            </a:endParaRPr>
          </a:p>
        </p:txBody>
      </p:sp>
      <p:sp>
        <p:nvSpPr>
          <p:cNvPr id="17" name="フッター プレースホルダー 16"/>
          <p:cNvSpPr>
            <a:spLocks noGrp="1"/>
          </p:cNvSpPr>
          <p:nvPr>
            <p:ph type="ftr" sz="quarter" idx="11"/>
          </p:nvPr>
        </p:nvSpPr>
        <p:spPr bwMode="auto">
          <a:xfrm rot="5400000">
            <a:off x="7077269" y="4181669"/>
            <a:ext cx="3657600" cy="384048"/>
          </a:xfrm>
        </p:spPr>
        <p:txBody>
          <a:bodyPr/>
          <a:lstStyle/>
          <a:p>
            <a:endParaRPr kumimoji="1" lang="ja-JP" altLang="en-US">
              <a:solidFill>
                <a:srgbClr val="1F2123"/>
              </a:solidFill>
            </a:endParaRPr>
          </a:p>
        </p:txBody>
      </p:sp>
      <p:sp>
        <p:nvSpPr>
          <p:cNvPr id="10" name="正方形/長方形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srgbClr val="FFFFFF"/>
              </a:solidFill>
            </a:endParaRPr>
          </a:p>
        </p:txBody>
      </p:sp>
      <p:sp>
        <p:nvSpPr>
          <p:cNvPr id="12" name="正方形/長方形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srgbClr val="FFFFFF"/>
              </a:solidFill>
            </a:endParaRPr>
          </a:p>
        </p:txBody>
      </p:sp>
      <p:sp>
        <p:nvSpPr>
          <p:cNvPr id="14" name="正方形/長方形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srgbClr val="FFFFFF"/>
              </a:solidFill>
            </a:endParaRPr>
          </a:p>
        </p:txBody>
      </p:sp>
      <p:sp>
        <p:nvSpPr>
          <p:cNvPr id="19" name="正方形/長方形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srgbClr val="FFFFFF"/>
              </a:solidFill>
            </a:endParaRPr>
          </a:p>
        </p:txBody>
      </p:sp>
      <p:sp>
        <p:nvSpPr>
          <p:cNvPr id="11" name="直線コネクタ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solidFill>
                <a:srgbClr val="000000"/>
              </a:solidFill>
            </a:endParaRPr>
          </a:p>
        </p:txBody>
      </p:sp>
      <p:sp>
        <p:nvSpPr>
          <p:cNvPr id="18" name="直線コネクタ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solidFill>
                <a:srgbClr val="000000"/>
              </a:solidFill>
            </a:endParaRPr>
          </a:p>
        </p:txBody>
      </p:sp>
      <p:sp>
        <p:nvSpPr>
          <p:cNvPr id="20" name="直線コネクタ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solidFill>
                <a:srgbClr val="000000"/>
              </a:solidFill>
            </a:endParaRPr>
          </a:p>
        </p:txBody>
      </p:sp>
      <p:sp>
        <p:nvSpPr>
          <p:cNvPr id="16" name="直線コネクタ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solidFill>
                <a:srgbClr val="000000"/>
              </a:solidFill>
            </a:endParaRPr>
          </a:p>
        </p:txBody>
      </p:sp>
      <p:sp>
        <p:nvSpPr>
          <p:cNvPr id="15" name="直線コネクタ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solidFill>
                <a:srgbClr val="000000"/>
              </a:solidFill>
            </a:endParaRPr>
          </a:p>
        </p:txBody>
      </p:sp>
      <p:sp>
        <p:nvSpPr>
          <p:cNvPr id="22" name="直線コネクタ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solidFill>
                <a:srgbClr val="000000"/>
              </a:solidFill>
            </a:endParaRPr>
          </a:p>
        </p:txBody>
      </p:sp>
      <p:sp>
        <p:nvSpPr>
          <p:cNvPr id="27" name="正方形/長方形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dirty="0">
              <a:solidFill>
                <a:srgbClr val="FFFFFF"/>
              </a:solidFill>
            </a:endParaRPr>
          </a:p>
        </p:txBody>
      </p:sp>
      <p:sp>
        <p:nvSpPr>
          <p:cNvPr id="21" name="円/楕円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dirty="0">
              <a:solidFill>
                <a:srgbClr val="FFFFFF"/>
              </a:solidFill>
            </a:endParaRPr>
          </a:p>
        </p:txBody>
      </p:sp>
      <p:sp>
        <p:nvSpPr>
          <p:cNvPr id="23" name="円/楕円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dirty="0">
              <a:solidFill>
                <a:srgbClr val="FFFFFF"/>
              </a:solidFill>
            </a:endParaRPr>
          </a:p>
        </p:txBody>
      </p:sp>
      <p:sp>
        <p:nvSpPr>
          <p:cNvPr id="24" name="円/楕円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dirty="0">
              <a:solidFill>
                <a:srgbClr val="FFFFFF"/>
              </a:solidFill>
            </a:endParaRPr>
          </a:p>
        </p:txBody>
      </p:sp>
      <p:sp>
        <p:nvSpPr>
          <p:cNvPr id="26" name="円/楕円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dirty="0">
              <a:solidFill>
                <a:srgbClr val="FFFFFF"/>
              </a:solidFill>
            </a:endParaRPr>
          </a:p>
        </p:txBody>
      </p:sp>
      <p:sp>
        <p:nvSpPr>
          <p:cNvPr id="25" name="円/楕円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dirty="0">
              <a:solidFill>
                <a:srgbClr val="FFFFFF"/>
              </a:solidFill>
            </a:endParaRPr>
          </a:p>
        </p:txBody>
      </p:sp>
      <p:sp>
        <p:nvSpPr>
          <p:cNvPr id="29" name="スライド番号プレースホルダー 28"/>
          <p:cNvSpPr>
            <a:spLocks noGrp="1"/>
          </p:cNvSpPr>
          <p:nvPr>
            <p:ph type="sldNum" sz="quarter" idx="12"/>
          </p:nvPr>
        </p:nvSpPr>
        <p:spPr bwMode="auto">
          <a:xfrm>
            <a:off x="1325544" y="4928702"/>
            <a:ext cx="609600" cy="517524"/>
          </a:xfrm>
        </p:spPr>
        <p:txBody>
          <a:bodyPr/>
          <a:lstStyle/>
          <a:p>
            <a:fld id="{E1F04A1E-EF95-4267-B5FD-6B0AB441B25B}" type="slidenum">
              <a:rPr kumimoji="1" lang="ja-JP" altLang="en-US" smtClean="0"/>
              <a:pPr/>
              <a:t>‹#›</a:t>
            </a:fld>
            <a:endParaRPr kumimoji="1" lang="ja-JP" altLang="en-US"/>
          </a:p>
        </p:txBody>
      </p:sp>
    </p:spTree>
    <p:extLst>
      <p:ext uri="{BB962C8B-B14F-4D97-AF65-F5344CB8AC3E}">
        <p14:creationId xmlns:p14="http://schemas.microsoft.com/office/powerpoint/2010/main" val="36434943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8" name="コンテンツ プレースホルダー 7"/>
          <p:cNvSpPr>
            <a:spLocks noGrp="1"/>
          </p:cNvSpPr>
          <p:nvPr>
            <p:ph sz="quarter" idx="1"/>
          </p:nvPr>
        </p:nvSpPr>
        <p:spPr>
          <a:xfrm>
            <a:off x="457200" y="1600200"/>
            <a:ext cx="7467600" cy="4873752"/>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7" name="日付プレースホルダー 6"/>
          <p:cNvSpPr>
            <a:spLocks noGrp="1"/>
          </p:cNvSpPr>
          <p:nvPr>
            <p:ph type="dt" sz="half" idx="14"/>
          </p:nvPr>
        </p:nvSpPr>
        <p:spPr/>
        <p:txBody>
          <a:bodyPr rtlCol="0"/>
          <a:lstStyle/>
          <a:p>
            <a:r>
              <a:rPr kumimoji="1" lang="en-US" altLang="ja-JP" smtClean="0">
                <a:solidFill>
                  <a:srgbClr val="1F2123"/>
                </a:solidFill>
              </a:rPr>
              <a:t>2012/6/18</a:t>
            </a:r>
            <a:endParaRPr kumimoji="1" lang="ja-JP" altLang="en-US">
              <a:solidFill>
                <a:srgbClr val="1F2123"/>
              </a:solidFill>
            </a:endParaRPr>
          </a:p>
        </p:txBody>
      </p:sp>
      <p:sp>
        <p:nvSpPr>
          <p:cNvPr id="9" name="スライド番号プレースホルダー 8"/>
          <p:cNvSpPr>
            <a:spLocks noGrp="1"/>
          </p:cNvSpPr>
          <p:nvPr>
            <p:ph type="sldNum" sz="quarter" idx="15"/>
          </p:nvPr>
        </p:nvSpPr>
        <p:spPr/>
        <p:txBody>
          <a:bodyPr rtlCol="0"/>
          <a:lstStyle/>
          <a:p>
            <a:fld id="{E1F04A1E-EF95-4267-B5FD-6B0AB441B25B}" type="slidenum">
              <a:rPr kumimoji="1" lang="ja-JP" altLang="en-US" smtClean="0"/>
              <a:pPr/>
              <a:t>‹#›</a:t>
            </a:fld>
            <a:endParaRPr kumimoji="1" lang="ja-JP" altLang="en-US"/>
          </a:p>
        </p:txBody>
      </p:sp>
      <p:sp>
        <p:nvSpPr>
          <p:cNvPr id="10" name="フッター プレースホルダー 9"/>
          <p:cNvSpPr>
            <a:spLocks noGrp="1"/>
          </p:cNvSpPr>
          <p:nvPr>
            <p:ph type="ftr" sz="quarter" idx="16"/>
          </p:nvPr>
        </p:nvSpPr>
        <p:spPr/>
        <p:txBody>
          <a:bodyPr rtlCol="0"/>
          <a:lstStyle/>
          <a:p>
            <a:endParaRPr kumimoji="1" lang="ja-JP" altLang="en-US">
              <a:solidFill>
                <a:srgbClr val="1F2123"/>
              </a:solidFill>
            </a:endParaRPr>
          </a:p>
        </p:txBody>
      </p:sp>
    </p:spTree>
    <p:extLst>
      <p:ext uri="{BB962C8B-B14F-4D97-AF65-F5344CB8AC3E}">
        <p14:creationId xmlns:p14="http://schemas.microsoft.com/office/powerpoint/2010/main" val="31805585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2286000" y="2895600"/>
            <a:ext cx="6172200" cy="2053590"/>
          </a:xfrm>
        </p:spPr>
        <p:txBody>
          <a:bodyPr/>
          <a:lstStyle>
            <a:lvl1pPr algn="l">
              <a:buNone/>
              <a:defRPr sz="3000" b="1" cap="small" baseline="0"/>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smtClean="0"/>
              <a:t>マスター テキストの書式設定</a:t>
            </a:r>
          </a:p>
        </p:txBody>
      </p:sp>
      <p:sp>
        <p:nvSpPr>
          <p:cNvPr id="4" name="日付プレースホルダー 3"/>
          <p:cNvSpPr>
            <a:spLocks noGrp="1"/>
          </p:cNvSpPr>
          <p:nvPr>
            <p:ph type="dt" sz="half" idx="10"/>
          </p:nvPr>
        </p:nvSpPr>
        <p:spPr bwMode="auto">
          <a:xfrm rot="5400000">
            <a:off x="7763256" y="1170432"/>
            <a:ext cx="2286000" cy="381000"/>
          </a:xfrm>
        </p:spPr>
        <p:txBody>
          <a:bodyPr/>
          <a:lstStyle/>
          <a:p>
            <a:r>
              <a:rPr kumimoji="1" lang="en-US" altLang="ja-JP" smtClean="0">
                <a:solidFill>
                  <a:srgbClr val="1F2123"/>
                </a:solidFill>
              </a:rPr>
              <a:t>2012/6/18</a:t>
            </a:r>
            <a:endParaRPr kumimoji="1" lang="ja-JP" altLang="en-US">
              <a:solidFill>
                <a:srgbClr val="1F2123"/>
              </a:solidFill>
            </a:endParaRPr>
          </a:p>
        </p:txBody>
      </p:sp>
      <p:sp>
        <p:nvSpPr>
          <p:cNvPr id="5" name="フッター プレースホルダー 4"/>
          <p:cNvSpPr>
            <a:spLocks noGrp="1"/>
          </p:cNvSpPr>
          <p:nvPr>
            <p:ph type="ftr" sz="quarter" idx="11"/>
          </p:nvPr>
        </p:nvSpPr>
        <p:spPr bwMode="auto">
          <a:xfrm rot="5400000">
            <a:off x="7077456" y="4178808"/>
            <a:ext cx="3657600" cy="384048"/>
          </a:xfrm>
        </p:spPr>
        <p:txBody>
          <a:bodyPr/>
          <a:lstStyle/>
          <a:p>
            <a:endParaRPr kumimoji="1" lang="ja-JP" altLang="en-US">
              <a:solidFill>
                <a:srgbClr val="1F2123"/>
              </a:solidFill>
            </a:endParaRPr>
          </a:p>
        </p:txBody>
      </p:sp>
      <p:sp>
        <p:nvSpPr>
          <p:cNvPr id="9" name="正方形/長方形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srgbClr val="FFFFFF"/>
              </a:solidFill>
            </a:endParaRPr>
          </a:p>
        </p:txBody>
      </p:sp>
      <p:sp>
        <p:nvSpPr>
          <p:cNvPr id="10" name="正方形/長方形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srgbClr val="FFFFFF"/>
              </a:solidFill>
            </a:endParaRPr>
          </a:p>
        </p:txBody>
      </p:sp>
      <p:sp>
        <p:nvSpPr>
          <p:cNvPr id="11" name="正方形/長方形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srgbClr val="FFFFFF"/>
              </a:solidFill>
            </a:endParaRPr>
          </a:p>
        </p:txBody>
      </p:sp>
      <p:sp>
        <p:nvSpPr>
          <p:cNvPr id="12" name="正方形/長方形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srgbClr val="FFFFFF"/>
              </a:solidFill>
            </a:endParaRPr>
          </a:p>
        </p:txBody>
      </p:sp>
      <p:sp>
        <p:nvSpPr>
          <p:cNvPr id="13" name="直線コネクタ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solidFill>
                <a:srgbClr val="000000"/>
              </a:solidFill>
            </a:endParaRPr>
          </a:p>
        </p:txBody>
      </p:sp>
      <p:sp>
        <p:nvSpPr>
          <p:cNvPr id="14" name="直線コネクタ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solidFill>
                <a:srgbClr val="000000"/>
              </a:solidFill>
            </a:endParaRPr>
          </a:p>
        </p:txBody>
      </p:sp>
      <p:sp>
        <p:nvSpPr>
          <p:cNvPr id="15" name="直線コネクタ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solidFill>
                <a:srgbClr val="000000"/>
              </a:solidFill>
            </a:endParaRPr>
          </a:p>
        </p:txBody>
      </p:sp>
      <p:sp>
        <p:nvSpPr>
          <p:cNvPr id="16" name="直線コネクタ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solidFill>
                <a:srgbClr val="000000"/>
              </a:solidFill>
            </a:endParaRPr>
          </a:p>
        </p:txBody>
      </p:sp>
      <p:sp>
        <p:nvSpPr>
          <p:cNvPr id="17" name="直線コネクタ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solidFill>
                <a:srgbClr val="000000"/>
              </a:solidFill>
            </a:endParaRPr>
          </a:p>
        </p:txBody>
      </p:sp>
      <p:sp>
        <p:nvSpPr>
          <p:cNvPr id="18" name="正方形/長方形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dirty="0">
              <a:solidFill>
                <a:srgbClr val="FFFFFF"/>
              </a:solidFill>
            </a:endParaRPr>
          </a:p>
        </p:txBody>
      </p:sp>
      <p:sp>
        <p:nvSpPr>
          <p:cNvPr id="19" name="円/楕円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dirty="0">
              <a:solidFill>
                <a:srgbClr val="FFFFFF"/>
              </a:solidFill>
            </a:endParaRPr>
          </a:p>
        </p:txBody>
      </p:sp>
      <p:sp>
        <p:nvSpPr>
          <p:cNvPr id="20" name="円/楕円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dirty="0">
              <a:solidFill>
                <a:srgbClr val="FFFFFF"/>
              </a:solidFill>
            </a:endParaRPr>
          </a:p>
        </p:txBody>
      </p:sp>
      <p:sp>
        <p:nvSpPr>
          <p:cNvPr id="21" name="円/楕円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dirty="0">
              <a:solidFill>
                <a:srgbClr val="FFFFFF"/>
              </a:solidFill>
            </a:endParaRPr>
          </a:p>
        </p:txBody>
      </p:sp>
      <p:sp>
        <p:nvSpPr>
          <p:cNvPr id="22" name="円/楕円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dirty="0">
              <a:solidFill>
                <a:srgbClr val="FFFFFF"/>
              </a:solidFill>
            </a:endParaRPr>
          </a:p>
        </p:txBody>
      </p:sp>
      <p:sp>
        <p:nvSpPr>
          <p:cNvPr id="23" name="円/楕円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dirty="0">
              <a:solidFill>
                <a:srgbClr val="FFFFFF"/>
              </a:solidFill>
            </a:endParaRPr>
          </a:p>
        </p:txBody>
      </p:sp>
      <p:sp>
        <p:nvSpPr>
          <p:cNvPr id="26" name="直線コネクタ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solidFill>
                <a:srgbClr val="000000"/>
              </a:solidFill>
            </a:endParaRPr>
          </a:p>
        </p:txBody>
      </p:sp>
      <p:sp>
        <p:nvSpPr>
          <p:cNvPr id="6" name="スライド番号プレースホルダー 5"/>
          <p:cNvSpPr>
            <a:spLocks noGrp="1"/>
          </p:cNvSpPr>
          <p:nvPr>
            <p:ph type="sldNum" sz="quarter" idx="12"/>
          </p:nvPr>
        </p:nvSpPr>
        <p:spPr bwMode="auto">
          <a:xfrm>
            <a:off x="1340616" y="4928702"/>
            <a:ext cx="609600" cy="517524"/>
          </a:xfrm>
        </p:spPr>
        <p:txBody>
          <a:bodyPr/>
          <a:lstStyle/>
          <a:p>
            <a:fld id="{E1F04A1E-EF95-4267-B5FD-6B0AB441B25B}" type="slidenum">
              <a:rPr kumimoji="1" lang="ja-JP" altLang="en-US" smtClean="0"/>
              <a:pPr/>
              <a:t>‹#›</a:t>
            </a:fld>
            <a:endParaRPr kumimoji="1" lang="ja-JP" altLang="en-US"/>
          </a:p>
        </p:txBody>
      </p:sp>
    </p:spTree>
    <p:extLst>
      <p:ext uri="{BB962C8B-B14F-4D97-AF65-F5344CB8AC3E}">
        <p14:creationId xmlns:p14="http://schemas.microsoft.com/office/powerpoint/2010/main" val="8737192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5" name="日付プレースホルダー 4"/>
          <p:cNvSpPr>
            <a:spLocks noGrp="1"/>
          </p:cNvSpPr>
          <p:nvPr>
            <p:ph type="dt" sz="half" idx="10"/>
          </p:nvPr>
        </p:nvSpPr>
        <p:spPr/>
        <p:txBody>
          <a:bodyPr/>
          <a:lstStyle/>
          <a:p>
            <a:r>
              <a:rPr kumimoji="1" lang="en-US" altLang="ja-JP" smtClean="0">
                <a:solidFill>
                  <a:srgbClr val="1F2123"/>
                </a:solidFill>
              </a:rPr>
              <a:t>2012/6/18</a:t>
            </a:r>
            <a:endParaRPr kumimoji="1" lang="ja-JP" altLang="en-US">
              <a:solidFill>
                <a:srgbClr val="1F2123"/>
              </a:solidFill>
            </a:endParaRPr>
          </a:p>
        </p:txBody>
      </p:sp>
      <p:sp>
        <p:nvSpPr>
          <p:cNvPr id="6" name="フッター プレースホルダー 5"/>
          <p:cNvSpPr>
            <a:spLocks noGrp="1"/>
          </p:cNvSpPr>
          <p:nvPr>
            <p:ph type="ftr" sz="quarter" idx="11"/>
          </p:nvPr>
        </p:nvSpPr>
        <p:spPr/>
        <p:txBody>
          <a:bodyPr/>
          <a:lstStyle/>
          <a:p>
            <a:endParaRPr kumimoji="1" lang="ja-JP" altLang="en-US">
              <a:solidFill>
                <a:srgbClr val="1F2123"/>
              </a:solidFill>
            </a:endParaRPr>
          </a:p>
        </p:txBody>
      </p:sp>
      <p:sp>
        <p:nvSpPr>
          <p:cNvPr id="7" name="スライド番号プレースホルダー 6"/>
          <p:cNvSpPr>
            <a:spLocks noGrp="1"/>
          </p:cNvSpPr>
          <p:nvPr>
            <p:ph type="sldNum" sz="quarter" idx="12"/>
          </p:nvPr>
        </p:nvSpPr>
        <p:spPr/>
        <p:txBody>
          <a:bodyPr/>
          <a:lstStyle/>
          <a:p>
            <a:fld id="{E1F04A1E-EF95-4267-B5FD-6B0AB441B25B}" type="slidenum">
              <a:rPr kumimoji="1" lang="ja-JP" altLang="en-US" smtClean="0"/>
              <a:pPr/>
              <a:t>‹#›</a:t>
            </a:fld>
            <a:endParaRPr kumimoji="1" lang="ja-JP" altLang="en-US"/>
          </a:p>
        </p:txBody>
      </p:sp>
      <p:sp>
        <p:nvSpPr>
          <p:cNvPr id="9" name="コンテンツ プレースホルダー 8"/>
          <p:cNvSpPr>
            <a:spLocks noGrp="1"/>
          </p:cNvSpPr>
          <p:nvPr>
            <p:ph sz="quarter" idx="1"/>
          </p:nvPr>
        </p:nvSpPr>
        <p:spPr>
          <a:xfrm>
            <a:off x="457200" y="1600200"/>
            <a:ext cx="3657600" cy="457200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1" name="コンテンツ プレースホルダー 10"/>
          <p:cNvSpPr>
            <a:spLocks noGrp="1"/>
          </p:cNvSpPr>
          <p:nvPr>
            <p:ph sz="quarter" idx="2"/>
          </p:nvPr>
        </p:nvSpPr>
        <p:spPr>
          <a:xfrm>
            <a:off x="4270248" y="1600200"/>
            <a:ext cx="3657600" cy="457200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extLst>
      <p:ext uri="{BB962C8B-B14F-4D97-AF65-F5344CB8AC3E}">
        <p14:creationId xmlns:p14="http://schemas.microsoft.com/office/powerpoint/2010/main" val="14525098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7543800" cy="1143000"/>
          </a:xfrm>
        </p:spPr>
        <p:txBody>
          <a:bodyPr anchor="b"/>
          <a:lstStyle>
            <a:lvl1pPr>
              <a:defRPr/>
            </a:lvl1pPr>
          </a:lstStyle>
          <a:p>
            <a:r>
              <a:rPr kumimoji="0" lang="ja-JP" altLang="en-US" smtClean="0"/>
              <a:t>マスター タイトルの書式設定</a:t>
            </a:r>
            <a:endParaRPr kumimoji="0" lang="en-US"/>
          </a:p>
        </p:txBody>
      </p:sp>
      <p:sp>
        <p:nvSpPr>
          <p:cNvPr id="7" name="日付プレースホルダー 6"/>
          <p:cNvSpPr>
            <a:spLocks noGrp="1"/>
          </p:cNvSpPr>
          <p:nvPr>
            <p:ph type="dt" sz="half" idx="10"/>
          </p:nvPr>
        </p:nvSpPr>
        <p:spPr/>
        <p:txBody>
          <a:bodyPr/>
          <a:lstStyle/>
          <a:p>
            <a:r>
              <a:rPr kumimoji="1" lang="en-US" altLang="ja-JP" smtClean="0">
                <a:solidFill>
                  <a:srgbClr val="1F2123"/>
                </a:solidFill>
              </a:rPr>
              <a:t>2012/6/18</a:t>
            </a:r>
            <a:endParaRPr kumimoji="1" lang="ja-JP" altLang="en-US">
              <a:solidFill>
                <a:srgbClr val="1F2123"/>
              </a:solidFill>
            </a:endParaRPr>
          </a:p>
        </p:txBody>
      </p:sp>
      <p:sp>
        <p:nvSpPr>
          <p:cNvPr id="8" name="フッター プレースホルダー 7"/>
          <p:cNvSpPr>
            <a:spLocks noGrp="1"/>
          </p:cNvSpPr>
          <p:nvPr>
            <p:ph type="ftr" sz="quarter" idx="11"/>
          </p:nvPr>
        </p:nvSpPr>
        <p:spPr/>
        <p:txBody>
          <a:bodyPr/>
          <a:lstStyle/>
          <a:p>
            <a:endParaRPr kumimoji="1" lang="ja-JP" altLang="en-US">
              <a:solidFill>
                <a:srgbClr val="1F2123"/>
              </a:solidFill>
            </a:endParaRPr>
          </a:p>
        </p:txBody>
      </p:sp>
      <p:sp>
        <p:nvSpPr>
          <p:cNvPr id="9" name="スライド番号プレースホルダー 8"/>
          <p:cNvSpPr>
            <a:spLocks noGrp="1"/>
          </p:cNvSpPr>
          <p:nvPr>
            <p:ph type="sldNum" sz="quarter" idx="12"/>
          </p:nvPr>
        </p:nvSpPr>
        <p:spPr/>
        <p:txBody>
          <a:bodyPr/>
          <a:lstStyle/>
          <a:p>
            <a:fld id="{E1F04A1E-EF95-4267-B5FD-6B0AB441B25B}" type="slidenum">
              <a:rPr kumimoji="1" lang="ja-JP" altLang="en-US" smtClean="0"/>
              <a:pPr/>
              <a:t>‹#›</a:t>
            </a:fld>
            <a:endParaRPr kumimoji="1" lang="ja-JP" altLang="en-US"/>
          </a:p>
        </p:txBody>
      </p:sp>
      <p:sp>
        <p:nvSpPr>
          <p:cNvPr id="11" name="コンテンツ プレースホルダー 10"/>
          <p:cNvSpPr>
            <a:spLocks noGrp="1"/>
          </p:cNvSpPr>
          <p:nvPr>
            <p:ph sz="quarter" idx="2"/>
          </p:nvPr>
        </p:nvSpPr>
        <p:spPr>
          <a:xfrm>
            <a:off x="457200" y="2362200"/>
            <a:ext cx="3657600" cy="388620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3" name="コンテンツ プレースホルダー 12"/>
          <p:cNvSpPr>
            <a:spLocks noGrp="1"/>
          </p:cNvSpPr>
          <p:nvPr>
            <p:ph sz="quarter" idx="4"/>
          </p:nvPr>
        </p:nvSpPr>
        <p:spPr>
          <a:xfrm>
            <a:off x="4371975" y="2362200"/>
            <a:ext cx="3657600" cy="388620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2" name="テキスト プレースホルダー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ja-JP" altLang="en-US" smtClean="0"/>
              <a:t>マスター テキストの書式設定</a:t>
            </a:r>
          </a:p>
        </p:txBody>
      </p:sp>
      <p:sp>
        <p:nvSpPr>
          <p:cNvPr id="14" name="テキスト プレースホルダー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ja-JP" altLang="en-US" smtClean="0"/>
              <a:t>マスター テキストの書式設定</a:t>
            </a:r>
          </a:p>
        </p:txBody>
      </p:sp>
    </p:spTree>
    <p:extLst>
      <p:ext uri="{BB962C8B-B14F-4D97-AF65-F5344CB8AC3E}">
        <p14:creationId xmlns:p14="http://schemas.microsoft.com/office/powerpoint/2010/main" val="23886480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6" name="日付プレースホルダー 5"/>
          <p:cNvSpPr>
            <a:spLocks noGrp="1"/>
          </p:cNvSpPr>
          <p:nvPr>
            <p:ph type="dt" sz="half" idx="10"/>
          </p:nvPr>
        </p:nvSpPr>
        <p:spPr/>
        <p:txBody>
          <a:bodyPr rtlCol="0"/>
          <a:lstStyle/>
          <a:p>
            <a:r>
              <a:rPr kumimoji="1" lang="en-US" altLang="ja-JP" smtClean="0">
                <a:solidFill>
                  <a:srgbClr val="1F2123"/>
                </a:solidFill>
              </a:rPr>
              <a:t>2012/6/18</a:t>
            </a:r>
            <a:endParaRPr kumimoji="1" lang="ja-JP" altLang="en-US">
              <a:solidFill>
                <a:srgbClr val="1F2123"/>
              </a:solidFill>
            </a:endParaRPr>
          </a:p>
        </p:txBody>
      </p:sp>
      <p:sp>
        <p:nvSpPr>
          <p:cNvPr id="7" name="スライド番号プレースホルダー 6"/>
          <p:cNvSpPr>
            <a:spLocks noGrp="1"/>
          </p:cNvSpPr>
          <p:nvPr>
            <p:ph type="sldNum" sz="quarter" idx="11"/>
          </p:nvPr>
        </p:nvSpPr>
        <p:spPr/>
        <p:txBody>
          <a:bodyPr rtlCol="0"/>
          <a:lstStyle/>
          <a:p>
            <a:fld id="{E1F04A1E-EF95-4267-B5FD-6B0AB441B25B}" type="slidenum">
              <a:rPr kumimoji="1" lang="ja-JP" altLang="en-US" smtClean="0"/>
              <a:pPr/>
              <a:t>‹#›</a:t>
            </a:fld>
            <a:endParaRPr kumimoji="1" lang="ja-JP" altLang="en-US"/>
          </a:p>
        </p:txBody>
      </p:sp>
      <p:sp>
        <p:nvSpPr>
          <p:cNvPr id="8" name="フッター プレースホルダー 7"/>
          <p:cNvSpPr>
            <a:spLocks noGrp="1"/>
          </p:cNvSpPr>
          <p:nvPr>
            <p:ph type="ftr" sz="quarter" idx="12"/>
          </p:nvPr>
        </p:nvSpPr>
        <p:spPr/>
        <p:txBody>
          <a:bodyPr rtlCol="0"/>
          <a:lstStyle/>
          <a:p>
            <a:endParaRPr kumimoji="1" lang="ja-JP" altLang="en-US">
              <a:solidFill>
                <a:srgbClr val="1F2123"/>
              </a:solidFill>
            </a:endParaRPr>
          </a:p>
        </p:txBody>
      </p:sp>
    </p:spTree>
    <p:extLst>
      <p:ext uri="{BB962C8B-B14F-4D97-AF65-F5344CB8AC3E}">
        <p14:creationId xmlns:p14="http://schemas.microsoft.com/office/powerpoint/2010/main" val="7008030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kumimoji="1" lang="en-US" altLang="ja-JP" smtClean="0">
                <a:solidFill>
                  <a:srgbClr val="1F2123"/>
                </a:solidFill>
              </a:rPr>
              <a:t>2012/6/18</a:t>
            </a:r>
            <a:endParaRPr kumimoji="1" lang="ja-JP" altLang="en-US">
              <a:solidFill>
                <a:srgbClr val="1F2123"/>
              </a:solidFill>
            </a:endParaRPr>
          </a:p>
        </p:txBody>
      </p:sp>
      <p:sp>
        <p:nvSpPr>
          <p:cNvPr id="3" name="フッター プレースホルダー 2"/>
          <p:cNvSpPr>
            <a:spLocks noGrp="1"/>
          </p:cNvSpPr>
          <p:nvPr>
            <p:ph type="ftr" sz="quarter" idx="11"/>
          </p:nvPr>
        </p:nvSpPr>
        <p:spPr/>
        <p:txBody>
          <a:bodyPr/>
          <a:lstStyle/>
          <a:p>
            <a:endParaRPr kumimoji="1" lang="ja-JP" altLang="en-US">
              <a:solidFill>
                <a:srgbClr val="1F2123"/>
              </a:solidFill>
            </a:endParaRPr>
          </a:p>
        </p:txBody>
      </p:sp>
      <p:sp>
        <p:nvSpPr>
          <p:cNvPr id="4" name="スライド番号プレースホルダー 3"/>
          <p:cNvSpPr>
            <a:spLocks noGrp="1"/>
          </p:cNvSpPr>
          <p:nvPr>
            <p:ph type="sldNum" sz="quarter" idx="12"/>
          </p:nvPr>
        </p:nvSpPr>
        <p:spPr/>
        <p:txBody>
          <a:bodyPr/>
          <a:lstStyle/>
          <a:p>
            <a:fld id="{E1F04A1E-EF95-4267-B5FD-6B0AB441B25B}" type="slidenum">
              <a:rPr kumimoji="1" lang="ja-JP" altLang="en-US" smtClean="0"/>
              <a:pPr/>
              <a:t>‹#›</a:t>
            </a:fld>
            <a:endParaRPr kumimoji="1" lang="ja-JP" altLang="en-US"/>
          </a:p>
        </p:txBody>
      </p:sp>
    </p:spTree>
    <p:extLst>
      <p:ext uri="{BB962C8B-B14F-4D97-AF65-F5344CB8AC3E}">
        <p14:creationId xmlns:p14="http://schemas.microsoft.com/office/powerpoint/2010/main" val="31233451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10" name="直線コネクタ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solidFill>
                <a:srgbClr val="000000"/>
              </a:solidFill>
            </a:endParaRPr>
          </a:p>
        </p:txBody>
      </p:sp>
      <p:sp>
        <p:nvSpPr>
          <p:cNvPr id="2" name="タイトル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ja-JP" altLang="en-US" smtClean="0"/>
              <a:t>マスター テキストの書式設定</a:t>
            </a:r>
          </a:p>
        </p:txBody>
      </p:sp>
      <p:sp>
        <p:nvSpPr>
          <p:cNvPr id="8" name="直線コネクタ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solidFill>
                <a:srgbClr val="000000"/>
              </a:solidFill>
            </a:endParaRPr>
          </a:p>
        </p:txBody>
      </p:sp>
      <p:sp>
        <p:nvSpPr>
          <p:cNvPr id="9" name="直線コネクタ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solidFill>
                <a:srgbClr val="000000"/>
              </a:solidFill>
            </a:endParaRPr>
          </a:p>
        </p:txBody>
      </p:sp>
      <p:sp>
        <p:nvSpPr>
          <p:cNvPr id="11" name="直線コネクタ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solidFill>
                <a:srgbClr val="000000"/>
              </a:solidFill>
            </a:endParaRPr>
          </a:p>
        </p:txBody>
      </p:sp>
      <p:sp>
        <p:nvSpPr>
          <p:cNvPr id="12" name="正方形/長方形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srgbClr val="FFFFFF"/>
              </a:solidFill>
            </a:endParaRPr>
          </a:p>
        </p:txBody>
      </p:sp>
      <p:sp>
        <p:nvSpPr>
          <p:cNvPr id="13" name="直線コネクタ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solidFill>
                <a:srgbClr val="000000"/>
              </a:solidFill>
            </a:endParaRPr>
          </a:p>
        </p:txBody>
      </p:sp>
      <p:sp>
        <p:nvSpPr>
          <p:cNvPr id="14" name="円/楕円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dirty="0">
              <a:solidFill>
                <a:srgbClr val="FFFFFF"/>
              </a:solidFill>
            </a:endParaRPr>
          </a:p>
        </p:txBody>
      </p:sp>
      <p:sp>
        <p:nvSpPr>
          <p:cNvPr id="18" name="コンテンツ プレースホルダー 17"/>
          <p:cNvSpPr>
            <a:spLocks noGrp="1"/>
          </p:cNvSpPr>
          <p:nvPr>
            <p:ph sz="quarter" idx="1"/>
          </p:nvPr>
        </p:nvSpPr>
        <p:spPr>
          <a:xfrm>
            <a:off x="304800" y="274320"/>
            <a:ext cx="5638800" cy="6327648"/>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21" name="日付プレースホルダー 20"/>
          <p:cNvSpPr>
            <a:spLocks noGrp="1"/>
          </p:cNvSpPr>
          <p:nvPr>
            <p:ph type="dt" sz="half" idx="14"/>
          </p:nvPr>
        </p:nvSpPr>
        <p:spPr/>
        <p:txBody>
          <a:bodyPr rtlCol="0"/>
          <a:lstStyle/>
          <a:p>
            <a:r>
              <a:rPr kumimoji="1" lang="en-US" altLang="ja-JP" smtClean="0">
                <a:solidFill>
                  <a:srgbClr val="1F2123"/>
                </a:solidFill>
              </a:rPr>
              <a:t>2012/6/18</a:t>
            </a:r>
            <a:endParaRPr kumimoji="1" lang="ja-JP" altLang="en-US">
              <a:solidFill>
                <a:srgbClr val="1F2123"/>
              </a:solidFill>
            </a:endParaRPr>
          </a:p>
        </p:txBody>
      </p:sp>
      <p:sp>
        <p:nvSpPr>
          <p:cNvPr id="22" name="スライド番号プレースホルダー 21"/>
          <p:cNvSpPr>
            <a:spLocks noGrp="1"/>
          </p:cNvSpPr>
          <p:nvPr>
            <p:ph type="sldNum" sz="quarter" idx="15"/>
          </p:nvPr>
        </p:nvSpPr>
        <p:spPr/>
        <p:txBody>
          <a:bodyPr rtlCol="0"/>
          <a:lstStyle/>
          <a:p>
            <a:fld id="{E1F04A1E-EF95-4267-B5FD-6B0AB441B25B}" type="slidenum">
              <a:rPr kumimoji="1" lang="ja-JP" altLang="en-US" smtClean="0"/>
              <a:pPr/>
              <a:t>‹#›</a:t>
            </a:fld>
            <a:endParaRPr kumimoji="1" lang="ja-JP" altLang="en-US"/>
          </a:p>
        </p:txBody>
      </p:sp>
      <p:sp>
        <p:nvSpPr>
          <p:cNvPr id="23" name="フッター プレースホルダー 22"/>
          <p:cNvSpPr>
            <a:spLocks noGrp="1"/>
          </p:cNvSpPr>
          <p:nvPr>
            <p:ph type="ftr" sz="quarter" idx="16"/>
          </p:nvPr>
        </p:nvSpPr>
        <p:spPr/>
        <p:txBody>
          <a:bodyPr rtlCol="0"/>
          <a:lstStyle/>
          <a:p>
            <a:endParaRPr kumimoji="1" lang="ja-JP" altLang="en-US">
              <a:solidFill>
                <a:srgbClr val="1F2123"/>
              </a:solidFill>
            </a:endParaRPr>
          </a:p>
        </p:txBody>
      </p:sp>
    </p:spTree>
    <p:extLst>
      <p:ext uri="{BB962C8B-B14F-4D97-AF65-F5344CB8AC3E}">
        <p14:creationId xmlns:p14="http://schemas.microsoft.com/office/powerpoint/2010/main" val="2599911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8" name="コンテンツ プレースホルダー 7"/>
          <p:cNvSpPr>
            <a:spLocks noGrp="1"/>
          </p:cNvSpPr>
          <p:nvPr>
            <p:ph sz="quarter" idx="1"/>
          </p:nvPr>
        </p:nvSpPr>
        <p:spPr>
          <a:xfrm>
            <a:off x="457200" y="1600200"/>
            <a:ext cx="7467600" cy="4873752"/>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7" name="日付プレースホルダー 6"/>
          <p:cNvSpPr>
            <a:spLocks noGrp="1"/>
          </p:cNvSpPr>
          <p:nvPr>
            <p:ph type="dt" sz="half" idx="14"/>
          </p:nvPr>
        </p:nvSpPr>
        <p:spPr/>
        <p:txBody>
          <a:bodyPr rtlCol="0"/>
          <a:lstStyle/>
          <a:p>
            <a:r>
              <a:rPr kumimoji="1" lang="en-US" altLang="ja-JP" smtClean="0"/>
              <a:t>2012/6/18</a:t>
            </a:r>
            <a:endParaRPr kumimoji="1" lang="ja-JP" altLang="en-US"/>
          </a:p>
        </p:txBody>
      </p:sp>
      <p:sp>
        <p:nvSpPr>
          <p:cNvPr id="9" name="スライド番号プレースホルダー 8"/>
          <p:cNvSpPr>
            <a:spLocks noGrp="1"/>
          </p:cNvSpPr>
          <p:nvPr>
            <p:ph type="sldNum" sz="quarter" idx="15"/>
          </p:nvPr>
        </p:nvSpPr>
        <p:spPr/>
        <p:txBody>
          <a:bodyPr rtlCol="0"/>
          <a:lstStyle/>
          <a:p>
            <a:fld id="{E1F04A1E-EF95-4267-B5FD-6B0AB441B25B}" type="slidenum">
              <a:rPr kumimoji="1" lang="ja-JP" altLang="en-US" smtClean="0"/>
              <a:pPr/>
              <a:t>‹#›</a:t>
            </a:fld>
            <a:endParaRPr kumimoji="1" lang="ja-JP" altLang="en-US"/>
          </a:p>
        </p:txBody>
      </p:sp>
      <p:sp>
        <p:nvSpPr>
          <p:cNvPr id="10" name="フッター プレースホルダー 9"/>
          <p:cNvSpPr>
            <a:spLocks noGrp="1"/>
          </p:cNvSpPr>
          <p:nvPr>
            <p:ph type="ftr" sz="quarter" idx="16"/>
          </p:nvPr>
        </p:nvSpPr>
        <p:spPr/>
        <p:txBody>
          <a:bodyPr rtlCol="0"/>
          <a:lstStyle/>
          <a:p>
            <a:endParaRPr kumimoji="1" lang="ja-JP"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9" name="直線コネクタ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solidFill>
                <a:srgbClr val="000000"/>
              </a:solidFill>
            </a:endParaRPr>
          </a:p>
        </p:txBody>
      </p:sp>
      <p:sp>
        <p:nvSpPr>
          <p:cNvPr id="13" name="円/楕円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dirty="0">
              <a:solidFill>
                <a:srgbClr val="FFFFFF"/>
              </a:solidFill>
            </a:endParaRPr>
          </a:p>
        </p:txBody>
      </p:sp>
      <p:sp>
        <p:nvSpPr>
          <p:cNvPr id="2" name="タイトル 1"/>
          <p:cNvSpPr>
            <a:spLocks noGrp="1"/>
          </p:cNvSpPr>
          <p:nvPr>
            <p:ph type="title"/>
          </p:nvPr>
        </p:nvSpPr>
        <p:spPr>
          <a:xfrm rot="5400000">
            <a:off x="3350133" y="3200400"/>
            <a:ext cx="6309360" cy="457200"/>
          </a:xfrm>
        </p:spPr>
        <p:txBody>
          <a:bodyPr anchor="b"/>
          <a:lstStyle>
            <a:lvl1pPr algn="l">
              <a:buNone/>
              <a:defRPr sz="2000" b="1"/>
            </a:lvl1pPr>
          </a:lstStyle>
          <a:p>
            <a:r>
              <a:rPr kumimoji="0" lang="ja-JP" altLang="en-US" smtClean="0"/>
              <a:t>マスター タイトルの書式設定</a:t>
            </a:r>
            <a:endParaRPr kumimoji="0" lang="en-US"/>
          </a:p>
        </p:txBody>
      </p:sp>
      <p:sp>
        <p:nvSpPr>
          <p:cNvPr id="3" name="図プレースホルダー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ja-JP" altLang="en-US" smtClean="0"/>
              <a:t>アイコンをクリックして図を追加</a:t>
            </a:r>
            <a:endParaRPr kumimoji="0" lang="en-US" dirty="0"/>
          </a:p>
        </p:txBody>
      </p:sp>
      <p:sp>
        <p:nvSpPr>
          <p:cNvPr id="4" name="テキスト プレースホルダー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ja-JP" altLang="en-US" smtClean="0"/>
              <a:t>マスター テキストの書式設定</a:t>
            </a:r>
          </a:p>
        </p:txBody>
      </p:sp>
      <p:sp>
        <p:nvSpPr>
          <p:cNvPr id="10" name="直線コネクタ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solidFill>
                <a:srgbClr val="000000"/>
              </a:solidFill>
            </a:endParaRPr>
          </a:p>
        </p:txBody>
      </p:sp>
      <p:sp>
        <p:nvSpPr>
          <p:cNvPr id="11" name="正方形/長方形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srgbClr val="FFFFFF"/>
              </a:solidFill>
            </a:endParaRPr>
          </a:p>
        </p:txBody>
      </p:sp>
      <p:sp>
        <p:nvSpPr>
          <p:cNvPr id="12" name="直線コネクタ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solidFill>
                <a:srgbClr val="000000"/>
              </a:solidFill>
            </a:endParaRPr>
          </a:p>
        </p:txBody>
      </p:sp>
      <p:sp>
        <p:nvSpPr>
          <p:cNvPr id="19" name="直線コネクタ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solidFill>
                <a:srgbClr val="000000"/>
              </a:solidFill>
            </a:endParaRPr>
          </a:p>
        </p:txBody>
      </p:sp>
      <p:sp>
        <p:nvSpPr>
          <p:cNvPr id="20" name="直線コネクタ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solidFill>
                <a:srgbClr val="000000"/>
              </a:solidFill>
            </a:endParaRPr>
          </a:p>
        </p:txBody>
      </p:sp>
      <p:sp>
        <p:nvSpPr>
          <p:cNvPr id="17" name="日付プレースホルダー 16"/>
          <p:cNvSpPr>
            <a:spLocks noGrp="1"/>
          </p:cNvSpPr>
          <p:nvPr>
            <p:ph type="dt" sz="half" idx="10"/>
          </p:nvPr>
        </p:nvSpPr>
        <p:spPr/>
        <p:txBody>
          <a:bodyPr rtlCol="0"/>
          <a:lstStyle/>
          <a:p>
            <a:r>
              <a:rPr kumimoji="1" lang="en-US" altLang="ja-JP" smtClean="0">
                <a:solidFill>
                  <a:srgbClr val="1F2123"/>
                </a:solidFill>
              </a:rPr>
              <a:t>2012/6/18</a:t>
            </a:r>
            <a:endParaRPr kumimoji="1" lang="ja-JP" altLang="en-US">
              <a:solidFill>
                <a:srgbClr val="1F2123"/>
              </a:solidFill>
            </a:endParaRPr>
          </a:p>
        </p:txBody>
      </p:sp>
      <p:sp>
        <p:nvSpPr>
          <p:cNvPr id="18" name="スライド番号プレースホルダー 17"/>
          <p:cNvSpPr>
            <a:spLocks noGrp="1"/>
          </p:cNvSpPr>
          <p:nvPr>
            <p:ph type="sldNum" sz="quarter" idx="11"/>
          </p:nvPr>
        </p:nvSpPr>
        <p:spPr/>
        <p:txBody>
          <a:bodyPr rtlCol="0"/>
          <a:lstStyle/>
          <a:p>
            <a:fld id="{E1F04A1E-EF95-4267-B5FD-6B0AB441B25B}" type="slidenum">
              <a:rPr kumimoji="1" lang="ja-JP" altLang="en-US" smtClean="0"/>
              <a:pPr/>
              <a:t>‹#›</a:t>
            </a:fld>
            <a:endParaRPr kumimoji="1" lang="ja-JP" altLang="en-US"/>
          </a:p>
        </p:txBody>
      </p:sp>
      <p:sp>
        <p:nvSpPr>
          <p:cNvPr id="21" name="フッター プレースホルダー 20"/>
          <p:cNvSpPr>
            <a:spLocks noGrp="1"/>
          </p:cNvSpPr>
          <p:nvPr>
            <p:ph type="ftr" sz="quarter" idx="12"/>
          </p:nvPr>
        </p:nvSpPr>
        <p:spPr/>
        <p:txBody>
          <a:bodyPr rtlCol="0"/>
          <a:lstStyle/>
          <a:p>
            <a:endParaRPr kumimoji="1" lang="ja-JP" altLang="en-US">
              <a:solidFill>
                <a:srgbClr val="1F2123"/>
              </a:solidFill>
            </a:endParaRPr>
          </a:p>
        </p:txBody>
      </p:sp>
    </p:spTree>
    <p:extLst>
      <p:ext uri="{BB962C8B-B14F-4D97-AF65-F5344CB8AC3E}">
        <p14:creationId xmlns:p14="http://schemas.microsoft.com/office/powerpoint/2010/main" val="17327035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3" name="縦書きテキスト プレースホルダー 2"/>
          <p:cNvSpPr>
            <a:spLocks noGrp="1"/>
          </p:cNvSpPr>
          <p:nvPr>
            <p:ph type="body" orient="vert" idx="1"/>
          </p:nvPr>
        </p:nvSpPr>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p>
            <a:r>
              <a:rPr kumimoji="1" lang="en-US" altLang="ja-JP" smtClean="0">
                <a:solidFill>
                  <a:srgbClr val="1F2123"/>
                </a:solidFill>
              </a:rPr>
              <a:t>2012/6/18</a:t>
            </a:r>
            <a:endParaRPr kumimoji="1" lang="ja-JP" altLang="en-US">
              <a:solidFill>
                <a:srgbClr val="1F2123"/>
              </a:solidFill>
            </a:endParaRPr>
          </a:p>
        </p:txBody>
      </p:sp>
      <p:sp>
        <p:nvSpPr>
          <p:cNvPr id="5" name="フッター プレースホルダー 4"/>
          <p:cNvSpPr>
            <a:spLocks noGrp="1"/>
          </p:cNvSpPr>
          <p:nvPr>
            <p:ph type="ftr" sz="quarter" idx="11"/>
          </p:nvPr>
        </p:nvSpPr>
        <p:spPr/>
        <p:txBody>
          <a:bodyPr/>
          <a:lstStyle/>
          <a:p>
            <a:endParaRPr kumimoji="1" lang="ja-JP" altLang="en-US">
              <a:solidFill>
                <a:srgbClr val="1F2123"/>
              </a:solidFill>
            </a:endParaRPr>
          </a:p>
        </p:txBody>
      </p:sp>
      <p:sp>
        <p:nvSpPr>
          <p:cNvPr id="6" name="スライド番号プレースホルダー 5"/>
          <p:cNvSpPr>
            <a:spLocks noGrp="1"/>
          </p:cNvSpPr>
          <p:nvPr>
            <p:ph type="sldNum" sz="quarter" idx="12"/>
          </p:nvPr>
        </p:nvSpPr>
        <p:spPr/>
        <p:txBody>
          <a:bodyPr/>
          <a:lstStyle/>
          <a:p>
            <a:fld id="{E1F04A1E-EF95-4267-B5FD-6B0AB441B25B}" type="slidenum">
              <a:rPr kumimoji="1" lang="ja-JP" altLang="en-US" smtClean="0"/>
              <a:pPr/>
              <a:t>‹#›</a:t>
            </a:fld>
            <a:endParaRPr kumimoji="1" lang="ja-JP" altLang="en-US"/>
          </a:p>
        </p:txBody>
      </p:sp>
    </p:spTree>
    <p:extLst>
      <p:ext uri="{BB962C8B-B14F-4D97-AF65-F5344CB8AC3E}">
        <p14:creationId xmlns:p14="http://schemas.microsoft.com/office/powerpoint/2010/main" val="8907354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1676400" cy="5851525"/>
          </a:xfrm>
        </p:spPr>
        <p:txBody>
          <a:bodyPr vert="eaVert"/>
          <a:lstStyle/>
          <a:p>
            <a:r>
              <a:rPr kumimoji="0" lang="ja-JP" altLang="en-US" smtClean="0"/>
              <a:t>マスター タイトルの書式設定</a:t>
            </a:r>
            <a:endParaRPr kumimoji="0" 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p>
            <a:r>
              <a:rPr kumimoji="1" lang="en-US" altLang="ja-JP" smtClean="0">
                <a:solidFill>
                  <a:srgbClr val="1F2123"/>
                </a:solidFill>
              </a:rPr>
              <a:t>2012/6/18</a:t>
            </a:r>
            <a:endParaRPr kumimoji="1" lang="ja-JP" altLang="en-US">
              <a:solidFill>
                <a:srgbClr val="1F2123"/>
              </a:solidFill>
            </a:endParaRPr>
          </a:p>
        </p:txBody>
      </p:sp>
      <p:sp>
        <p:nvSpPr>
          <p:cNvPr id="5" name="フッター プレースホルダー 4"/>
          <p:cNvSpPr>
            <a:spLocks noGrp="1"/>
          </p:cNvSpPr>
          <p:nvPr>
            <p:ph type="ftr" sz="quarter" idx="11"/>
          </p:nvPr>
        </p:nvSpPr>
        <p:spPr/>
        <p:txBody>
          <a:bodyPr/>
          <a:lstStyle/>
          <a:p>
            <a:endParaRPr kumimoji="1" lang="ja-JP" altLang="en-US">
              <a:solidFill>
                <a:srgbClr val="1F2123"/>
              </a:solidFill>
            </a:endParaRPr>
          </a:p>
        </p:txBody>
      </p:sp>
      <p:sp>
        <p:nvSpPr>
          <p:cNvPr id="6" name="スライド番号プレースホルダー 5"/>
          <p:cNvSpPr>
            <a:spLocks noGrp="1"/>
          </p:cNvSpPr>
          <p:nvPr>
            <p:ph type="sldNum" sz="quarter" idx="12"/>
          </p:nvPr>
        </p:nvSpPr>
        <p:spPr/>
        <p:txBody>
          <a:bodyPr/>
          <a:lstStyle/>
          <a:p>
            <a:fld id="{E1F04A1E-EF95-4267-B5FD-6B0AB441B25B}" type="slidenum">
              <a:rPr kumimoji="1" lang="ja-JP" altLang="en-US" smtClean="0"/>
              <a:pPr/>
              <a:t>‹#›</a:t>
            </a:fld>
            <a:endParaRPr kumimoji="1" lang="ja-JP" altLang="en-US"/>
          </a:p>
        </p:txBody>
      </p:sp>
    </p:spTree>
    <p:extLst>
      <p:ext uri="{BB962C8B-B14F-4D97-AF65-F5344CB8AC3E}">
        <p14:creationId xmlns:p14="http://schemas.microsoft.com/office/powerpoint/2010/main" val="8771573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8" name="タイトル 7"/>
          <p:cNvSpPr>
            <a:spLocks noGrp="1"/>
          </p:cNvSpPr>
          <p:nvPr>
            <p:ph type="ctrTitle"/>
          </p:nvPr>
        </p:nvSpPr>
        <p:spPr>
          <a:xfrm>
            <a:off x="2286000" y="3124200"/>
            <a:ext cx="6172200" cy="1894362"/>
          </a:xfrm>
        </p:spPr>
        <p:txBody>
          <a:bodyPr/>
          <a:lstStyle>
            <a:lvl1pPr>
              <a:defRPr b="1"/>
            </a:lvl1pPr>
          </a:lstStyle>
          <a:p>
            <a:r>
              <a:rPr kumimoji="0" lang="ja-JP" altLang="en-US" smtClean="0"/>
              <a:t>マスター タイトルの書式設定</a:t>
            </a:r>
            <a:endParaRPr kumimoji="0" lang="en-US"/>
          </a:p>
        </p:txBody>
      </p:sp>
      <p:sp>
        <p:nvSpPr>
          <p:cNvPr id="9" name="サブタイトル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smtClean="0"/>
              <a:t>マスター サブタイトルの書式設定</a:t>
            </a:r>
            <a:endParaRPr kumimoji="0" lang="en-US"/>
          </a:p>
        </p:txBody>
      </p:sp>
      <p:sp>
        <p:nvSpPr>
          <p:cNvPr id="28" name="日付プレースホルダー 27"/>
          <p:cNvSpPr>
            <a:spLocks noGrp="1"/>
          </p:cNvSpPr>
          <p:nvPr>
            <p:ph type="dt" sz="half" idx="10"/>
          </p:nvPr>
        </p:nvSpPr>
        <p:spPr bwMode="auto">
          <a:xfrm rot="5400000">
            <a:off x="7764621" y="1174097"/>
            <a:ext cx="2286000" cy="381000"/>
          </a:xfrm>
        </p:spPr>
        <p:txBody>
          <a:bodyPr/>
          <a:lstStyle/>
          <a:p>
            <a:r>
              <a:rPr kumimoji="1" lang="en-US" altLang="ja-JP" smtClean="0">
                <a:solidFill>
                  <a:srgbClr val="1F2123"/>
                </a:solidFill>
              </a:rPr>
              <a:t>2012/6/18</a:t>
            </a:r>
            <a:endParaRPr kumimoji="1" lang="ja-JP" altLang="en-US">
              <a:solidFill>
                <a:srgbClr val="1F2123"/>
              </a:solidFill>
            </a:endParaRPr>
          </a:p>
        </p:txBody>
      </p:sp>
      <p:sp>
        <p:nvSpPr>
          <p:cNvPr id="17" name="フッター プレースホルダー 16"/>
          <p:cNvSpPr>
            <a:spLocks noGrp="1"/>
          </p:cNvSpPr>
          <p:nvPr>
            <p:ph type="ftr" sz="quarter" idx="11"/>
          </p:nvPr>
        </p:nvSpPr>
        <p:spPr bwMode="auto">
          <a:xfrm rot="5400000">
            <a:off x="7077269" y="4181669"/>
            <a:ext cx="3657600" cy="384048"/>
          </a:xfrm>
        </p:spPr>
        <p:txBody>
          <a:bodyPr/>
          <a:lstStyle/>
          <a:p>
            <a:endParaRPr kumimoji="1" lang="ja-JP" altLang="en-US">
              <a:solidFill>
                <a:srgbClr val="1F2123"/>
              </a:solidFill>
            </a:endParaRPr>
          </a:p>
        </p:txBody>
      </p:sp>
      <p:sp>
        <p:nvSpPr>
          <p:cNvPr id="10" name="正方形/長方形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srgbClr val="FFFFFF"/>
              </a:solidFill>
            </a:endParaRPr>
          </a:p>
        </p:txBody>
      </p:sp>
      <p:sp>
        <p:nvSpPr>
          <p:cNvPr id="12" name="正方形/長方形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srgbClr val="FFFFFF"/>
              </a:solidFill>
            </a:endParaRPr>
          </a:p>
        </p:txBody>
      </p:sp>
      <p:sp>
        <p:nvSpPr>
          <p:cNvPr id="14" name="正方形/長方形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srgbClr val="FFFFFF"/>
              </a:solidFill>
            </a:endParaRPr>
          </a:p>
        </p:txBody>
      </p:sp>
      <p:sp>
        <p:nvSpPr>
          <p:cNvPr id="19" name="正方形/長方形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srgbClr val="FFFFFF"/>
              </a:solidFill>
            </a:endParaRPr>
          </a:p>
        </p:txBody>
      </p:sp>
      <p:sp>
        <p:nvSpPr>
          <p:cNvPr id="11" name="直線コネクタ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solidFill>
                <a:srgbClr val="000000"/>
              </a:solidFill>
            </a:endParaRPr>
          </a:p>
        </p:txBody>
      </p:sp>
      <p:sp>
        <p:nvSpPr>
          <p:cNvPr id="18" name="直線コネクタ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solidFill>
                <a:srgbClr val="000000"/>
              </a:solidFill>
            </a:endParaRPr>
          </a:p>
        </p:txBody>
      </p:sp>
      <p:sp>
        <p:nvSpPr>
          <p:cNvPr id="20" name="直線コネクタ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solidFill>
                <a:srgbClr val="000000"/>
              </a:solidFill>
            </a:endParaRPr>
          </a:p>
        </p:txBody>
      </p:sp>
      <p:sp>
        <p:nvSpPr>
          <p:cNvPr id="16" name="直線コネクタ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solidFill>
                <a:srgbClr val="000000"/>
              </a:solidFill>
            </a:endParaRPr>
          </a:p>
        </p:txBody>
      </p:sp>
      <p:sp>
        <p:nvSpPr>
          <p:cNvPr id="15" name="直線コネクタ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solidFill>
                <a:srgbClr val="000000"/>
              </a:solidFill>
            </a:endParaRPr>
          </a:p>
        </p:txBody>
      </p:sp>
      <p:sp>
        <p:nvSpPr>
          <p:cNvPr id="22" name="直線コネクタ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solidFill>
                <a:srgbClr val="000000"/>
              </a:solidFill>
            </a:endParaRPr>
          </a:p>
        </p:txBody>
      </p:sp>
      <p:sp>
        <p:nvSpPr>
          <p:cNvPr id="27" name="正方形/長方形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dirty="0">
              <a:solidFill>
                <a:srgbClr val="FFFFFF"/>
              </a:solidFill>
            </a:endParaRPr>
          </a:p>
        </p:txBody>
      </p:sp>
      <p:sp>
        <p:nvSpPr>
          <p:cNvPr id="21" name="円/楕円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dirty="0">
              <a:solidFill>
                <a:srgbClr val="FFFFFF"/>
              </a:solidFill>
            </a:endParaRPr>
          </a:p>
        </p:txBody>
      </p:sp>
      <p:sp>
        <p:nvSpPr>
          <p:cNvPr id="23" name="円/楕円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dirty="0">
              <a:solidFill>
                <a:srgbClr val="FFFFFF"/>
              </a:solidFill>
            </a:endParaRPr>
          </a:p>
        </p:txBody>
      </p:sp>
      <p:sp>
        <p:nvSpPr>
          <p:cNvPr id="24" name="円/楕円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dirty="0">
              <a:solidFill>
                <a:srgbClr val="FFFFFF"/>
              </a:solidFill>
            </a:endParaRPr>
          </a:p>
        </p:txBody>
      </p:sp>
      <p:sp>
        <p:nvSpPr>
          <p:cNvPr id="26" name="円/楕円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dirty="0">
              <a:solidFill>
                <a:srgbClr val="FFFFFF"/>
              </a:solidFill>
            </a:endParaRPr>
          </a:p>
        </p:txBody>
      </p:sp>
      <p:sp>
        <p:nvSpPr>
          <p:cNvPr id="25" name="円/楕円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dirty="0">
              <a:solidFill>
                <a:srgbClr val="FFFFFF"/>
              </a:solidFill>
            </a:endParaRPr>
          </a:p>
        </p:txBody>
      </p:sp>
      <p:sp>
        <p:nvSpPr>
          <p:cNvPr id="29" name="スライド番号プレースホルダー 28"/>
          <p:cNvSpPr>
            <a:spLocks noGrp="1"/>
          </p:cNvSpPr>
          <p:nvPr>
            <p:ph type="sldNum" sz="quarter" idx="12"/>
          </p:nvPr>
        </p:nvSpPr>
        <p:spPr bwMode="auto">
          <a:xfrm>
            <a:off x="1325544" y="4928702"/>
            <a:ext cx="609600" cy="517524"/>
          </a:xfrm>
        </p:spPr>
        <p:txBody>
          <a:bodyPr/>
          <a:lstStyle/>
          <a:p>
            <a:fld id="{E1F04A1E-EF95-4267-B5FD-6B0AB441B25B}" type="slidenum">
              <a:rPr kumimoji="1" lang="ja-JP" altLang="en-US" smtClean="0"/>
              <a:pPr/>
              <a:t>‹#›</a:t>
            </a:fld>
            <a:endParaRPr kumimoji="1" lang="ja-JP" altLang="en-US"/>
          </a:p>
        </p:txBody>
      </p:sp>
    </p:spTree>
    <p:extLst>
      <p:ext uri="{BB962C8B-B14F-4D97-AF65-F5344CB8AC3E}">
        <p14:creationId xmlns:p14="http://schemas.microsoft.com/office/powerpoint/2010/main" val="11821085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8" name="コンテンツ プレースホルダー 7"/>
          <p:cNvSpPr>
            <a:spLocks noGrp="1"/>
          </p:cNvSpPr>
          <p:nvPr>
            <p:ph sz="quarter" idx="1"/>
          </p:nvPr>
        </p:nvSpPr>
        <p:spPr>
          <a:xfrm>
            <a:off x="457200" y="1600200"/>
            <a:ext cx="7467600" cy="4873752"/>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7" name="日付プレースホルダー 6"/>
          <p:cNvSpPr>
            <a:spLocks noGrp="1"/>
          </p:cNvSpPr>
          <p:nvPr>
            <p:ph type="dt" sz="half" idx="14"/>
          </p:nvPr>
        </p:nvSpPr>
        <p:spPr/>
        <p:txBody>
          <a:bodyPr rtlCol="0"/>
          <a:lstStyle/>
          <a:p>
            <a:r>
              <a:rPr kumimoji="1" lang="en-US" altLang="ja-JP" smtClean="0">
                <a:solidFill>
                  <a:srgbClr val="1F2123"/>
                </a:solidFill>
              </a:rPr>
              <a:t>2012/6/18</a:t>
            </a:r>
            <a:endParaRPr kumimoji="1" lang="ja-JP" altLang="en-US">
              <a:solidFill>
                <a:srgbClr val="1F2123"/>
              </a:solidFill>
            </a:endParaRPr>
          </a:p>
        </p:txBody>
      </p:sp>
      <p:sp>
        <p:nvSpPr>
          <p:cNvPr id="9" name="スライド番号プレースホルダー 8"/>
          <p:cNvSpPr>
            <a:spLocks noGrp="1"/>
          </p:cNvSpPr>
          <p:nvPr>
            <p:ph type="sldNum" sz="quarter" idx="15"/>
          </p:nvPr>
        </p:nvSpPr>
        <p:spPr/>
        <p:txBody>
          <a:bodyPr rtlCol="0"/>
          <a:lstStyle/>
          <a:p>
            <a:fld id="{E1F04A1E-EF95-4267-B5FD-6B0AB441B25B}" type="slidenum">
              <a:rPr kumimoji="1" lang="ja-JP" altLang="en-US" smtClean="0"/>
              <a:pPr/>
              <a:t>‹#›</a:t>
            </a:fld>
            <a:endParaRPr kumimoji="1" lang="ja-JP" altLang="en-US"/>
          </a:p>
        </p:txBody>
      </p:sp>
      <p:sp>
        <p:nvSpPr>
          <p:cNvPr id="10" name="フッター プレースホルダー 9"/>
          <p:cNvSpPr>
            <a:spLocks noGrp="1"/>
          </p:cNvSpPr>
          <p:nvPr>
            <p:ph type="ftr" sz="quarter" idx="16"/>
          </p:nvPr>
        </p:nvSpPr>
        <p:spPr/>
        <p:txBody>
          <a:bodyPr rtlCol="0"/>
          <a:lstStyle/>
          <a:p>
            <a:endParaRPr kumimoji="1" lang="ja-JP" altLang="en-US">
              <a:solidFill>
                <a:srgbClr val="1F2123"/>
              </a:solidFill>
            </a:endParaRPr>
          </a:p>
        </p:txBody>
      </p:sp>
    </p:spTree>
    <p:extLst>
      <p:ext uri="{BB962C8B-B14F-4D97-AF65-F5344CB8AC3E}">
        <p14:creationId xmlns:p14="http://schemas.microsoft.com/office/powerpoint/2010/main" val="14767540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2286000" y="2895600"/>
            <a:ext cx="6172200" cy="2053590"/>
          </a:xfrm>
        </p:spPr>
        <p:txBody>
          <a:bodyPr/>
          <a:lstStyle>
            <a:lvl1pPr algn="l">
              <a:buNone/>
              <a:defRPr sz="3000" b="1" cap="small" baseline="0"/>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smtClean="0"/>
              <a:t>マスター テキストの書式設定</a:t>
            </a:r>
          </a:p>
        </p:txBody>
      </p:sp>
      <p:sp>
        <p:nvSpPr>
          <p:cNvPr id="4" name="日付プレースホルダー 3"/>
          <p:cNvSpPr>
            <a:spLocks noGrp="1"/>
          </p:cNvSpPr>
          <p:nvPr>
            <p:ph type="dt" sz="half" idx="10"/>
          </p:nvPr>
        </p:nvSpPr>
        <p:spPr bwMode="auto">
          <a:xfrm rot="5400000">
            <a:off x="7763256" y="1170432"/>
            <a:ext cx="2286000" cy="381000"/>
          </a:xfrm>
        </p:spPr>
        <p:txBody>
          <a:bodyPr/>
          <a:lstStyle/>
          <a:p>
            <a:r>
              <a:rPr kumimoji="1" lang="en-US" altLang="ja-JP" smtClean="0">
                <a:solidFill>
                  <a:srgbClr val="1F2123"/>
                </a:solidFill>
              </a:rPr>
              <a:t>2012/6/18</a:t>
            </a:r>
            <a:endParaRPr kumimoji="1" lang="ja-JP" altLang="en-US">
              <a:solidFill>
                <a:srgbClr val="1F2123"/>
              </a:solidFill>
            </a:endParaRPr>
          </a:p>
        </p:txBody>
      </p:sp>
      <p:sp>
        <p:nvSpPr>
          <p:cNvPr id="5" name="フッター プレースホルダー 4"/>
          <p:cNvSpPr>
            <a:spLocks noGrp="1"/>
          </p:cNvSpPr>
          <p:nvPr>
            <p:ph type="ftr" sz="quarter" idx="11"/>
          </p:nvPr>
        </p:nvSpPr>
        <p:spPr bwMode="auto">
          <a:xfrm rot="5400000">
            <a:off x="7077456" y="4178808"/>
            <a:ext cx="3657600" cy="384048"/>
          </a:xfrm>
        </p:spPr>
        <p:txBody>
          <a:bodyPr/>
          <a:lstStyle/>
          <a:p>
            <a:endParaRPr kumimoji="1" lang="ja-JP" altLang="en-US">
              <a:solidFill>
                <a:srgbClr val="1F2123"/>
              </a:solidFill>
            </a:endParaRPr>
          </a:p>
        </p:txBody>
      </p:sp>
      <p:sp>
        <p:nvSpPr>
          <p:cNvPr id="9" name="正方形/長方形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srgbClr val="FFFFFF"/>
              </a:solidFill>
            </a:endParaRPr>
          </a:p>
        </p:txBody>
      </p:sp>
      <p:sp>
        <p:nvSpPr>
          <p:cNvPr id="10" name="正方形/長方形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srgbClr val="FFFFFF"/>
              </a:solidFill>
            </a:endParaRPr>
          </a:p>
        </p:txBody>
      </p:sp>
      <p:sp>
        <p:nvSpPr>
          <p:cNvPr id="11" name="正方形/長方形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srgbClr val="FFFFFF"/>
              </a:solidFill>
            </a:endParaRPr>
          </a:p>
        </p:txBody>
      </p:sp>
      <p:sp>
        <p:nvSpPr>
          <p:cNvPr id="12" name="正方形/長方形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srgbClr val="FFFFFF"/>
              </a:solidFill>
            </a:endParaRPr>
          </a:p>
        </p:txBody>
      </p:sp>
      <p:sp>
        <p:nvSpPr>
          <p:cNvPr id="13" name="直線コネクタ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solidFill>
                <a:srgbClr val="000000"/>
              </a:solidFill>
            </a:endParaRPr>
          </a:p>
        </p:txBody>
      </p:sp>
      <p:sp>
        <p:nvSpPr>
          <p:cNvPr id="14" name="直線コネクタ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solidFill>
                <a:srgbClr val="000000"/>
              </a:solidFill>
            </a:endParaRPr>
          </a:p>
        </p:txBody>
      </p:sp>
      <p:sp>
        <p:nvSpPr>
          <p:cNvPr id="15" name="直線コネクタ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solidFill>
                <a:srgbClr val="000000"/>
              </a:solidFill>
            </a:endParaRPr>
          </a:p>
        </p:txBody>
      </p:sp>
      <p:sp>
        <p:nvSpPr>
          <p:cNvPr id="16" name="直線コネクタ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solidFill>
                <a:srgbClr val="000000"/>
              </a:solidFill>
            </a:endParaRPr>
          </a:p>
        </p:txBody>
      </p:sp>
      <p:sp>
        <p:nvSpPr>
          <p:cNvPr id="17" name="直線コネクタ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solidFill>
                <a:srgbClr val="000000"/>
              </a:solidFill>
            </a:endParaRPr>
          </a:p>
        </p:txBody>
      </p:sp>
      <p:sp>
        <p:nvSpPr>
          <p:cNvPr id="18" name="正方形/長方形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dirty="0">
              <a:solidFill>
                <a:srgbClr val="FFFFFF"/>
              </a:solidFill>
            </a:endParaRPr>
          </a:p>
        </p:txBody>
      </p:sp>
      <p:sp>
        <p:nvSpPr>
          <p:cNvPr id="19" name="円/楕円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dirty="0">
              <a:solidFill>
                <a:srgbClr val="FFFFFF"/>
              </a:solidFill>
            </a:endParaRPr>
          </a:p>
        </p:txBody>
      </p:sp>
      <p:sp>
        <p:nvSpPr>
          <p:cNvPr id="20" name="円/楕円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dirty="0">
              <a:solidFill>
                <a:srgbClr val="FFFFFF"/>
              </a:solidFill>
            </a:endParaRPr>
          </a:p>
        </p:txBody>
      </p:sp>
      <p:sp>
        <p:nvSpPr>
          <p:cNvPr id="21" name="円/楕円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dirty="0">
              <a:solidFill>
                <a:srgbClr val="FFFFFF"/>
              </a:solidFill>
            </a:endParaRPr>
          </a:p>
        </p:txBody>
      </p:sp>
      <p:sp>
        <p:nvSpPr>
          <p:cNvPr id="22" name="円/楕円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dirty="0">
              <a:solidFill>
                <a:srgbClr val="FFFFFF"/>
              </a:solidFill>
            </a:endParaRPr>
          </a:p>
        </p:txBody>
      </p:sp>
      <p:sp>
        <p:nvSpPr>
          <p:cNvPr id="23" name="円/楕円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dirty="0">
              <a:solidFill>
                <a:srgbClr val="FFFFFF"/>
              </a:solidFill>
            </a:endParaRPr>
          </a:p>
        </p:txBody>
      </p:sp>
      <p:sp>
        <p:nvSpPr>
          <p:cNvPr id="26" name="直線コネクタ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solidFill>
                <a:srgbClr val="000000"/>
              </a:solidFill>
            </a:endParaRPr>
          </a:p>
        </p:txBody>
      </p:sp>
      <p:sp>
        <p:nvSpPr>
          <p:cNvPr id="6" name="スライド番号プレースホルダー 5"/>
          <p:cNvSpPr>
            <a:spLocks noGrp="1"/>
          </p:cNvSpPr>
          <p:nvPr>
            <p:ph type="sldNum" sz="quarter" idx="12"/>
          </p:nvPr>
        </p:nvSpPr>
        <p:spPr bwMode="auto">
          <a:xfrm>
            <a:off x="1340616" y="4928702"/>
            <a:ext cx="609600" cy="517524"/>
          </a:xfrm>
        </p:spPr>
        <p:txBody>
          <a:bodyPr/>
          <a:lstStyle/>
          <a:p>
            <a:fld id="{E1F04A1E-EF95-4267-B5FD-6B0AB441B25B}" type="slidenum">
              <a:rPr kumimoji="1" lang="ja-JP" altLang="en-US" smtClean="0"/>
              <a:pPr/>
              <a:t>‹#›</a:t>
            </a:fld>
            <a:endParaRPr kumimoji="1" lang="ja-JP" altLang="en-US"/>
          </a:p>
        </p:txBody>
      </p:sp>
    </p:spTree>
    <p:extLst>
      <p:ext uri="{BB962C8B-B14F-4D97-AF65-F5344CB8AC3E}">
        <p14:creationId xmlns:p14="http://schemas.microsoft.com/office/powerpoint/2010/main" val="11125968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5" name="日付プレースホルダー 4"/>
          <p:cNvSpPr>
            <a:spLocks noGrp="1"/>
          </p:cNvSpPr>
          <p:nvPr>
            <p:ph type="dt" sz="half" idx="10"/>
          </p:nvPr>
        </p:nvSpPr>
        <p:spPr/>
        <p:txBody>
          <a:bodyPr/>
          <a:lstStyle/>
          <a:p>
            <a:r>
              <a:rPr kumimoji="1" lang="en-US" altLang="ja-JP" smtClean="0">
                <a:solidFill>
                  <a:srgbClr val="1F2123"/>
                </a:solidFill>
              </a:rPr>
              <a:t>2012/6/18</a:t>
            </a:r>
            <a:endParaRPr kumimoji="1" lang="ja-JP" altLang="en-US">
              <a:solidFill>
                <a:srgbClr val="1F2123"/>
              </a:solidFill>
            </a:endParaRPr>
          </a:p>
        </p:txBody>
      </p:sp>
      <p:sp>
        <p:nvSpPr>
          <p:cNvPr id="6" name="フッター プレースホルダー 5"/>
          <p:cNvSpPr>
            <a:spLocks noGrp="1"/>
          </p:cNvSpPr>
          <p:nvPr>
            <p:ph type="ftr" sz="quarter" idx="11"/>
          </p:nvPr>
        </p:nvSpPr>
        <p:spPr/>
        <p:txBody>
          <a:bodyPr/>
          <a:lstStyle/>
          <a:p>
            <a:endParaRPr kumimoji="1" lang="ja-JP" altLang="en-US">
              <a:solidFill>
                <a:srgbClr val="1F2123"/>
              </a:solidFill>
            </a:endParaRPr>
          </a:p>
        </p:txBody>
      </p:sp>
      <p:sp>
        <p:nvSpPr>
          <p:cNvPr id="7" name="スライド番号プレースホルダー 6"/>
          <p:cNvSpPr>
            <a:spLocks noGrp="1"/>
          </p:cNvSpPr>
          <p:nvPr>
            <p:ph type="sldNum" sz="quarter" idx="12"/>
          </p:nvPr>
        </p:nvSpPr>
        <p:spPr/>
        <p:txBody>
          <a:bodyPr/>
          <a:lstStyle/>
          <a:p>
            <a:fld id="{E1F04A1E-EF95-4267-B5FD-6B0AB441B25B}" type="slidenum">
              <a:rPr kumimoji="1" lang="ja-JP" altLang="en-US" smtClean="0"/>
              <a:pPr/>
              <a:t>‹#›</a:t>
            </a:fld>
            <a:endParaRPr kumimoji="1" lang="ja-JP" altLang="en-US"/>
          </a:p>
        </p:txBody>
      </p:sp>
      <p:sp>
        <p:nvSpPr>
          <p:cNvPr id="9" name="コンテンツ プレースホルダー 8"/>
          <p:cNvSpPr>
            <a:spLocks noGrp="1"/>
          </p:cNvSpPr>
          <p:nvPr>
            <p:ph sz="quarter" idx="1"/>
          </p:nvPr>
        </p:nvSpPr>
        <p:spPr>
          <a:xfrm>
            <a:off x="457200" y="1600200"/>
            <a:ext cx="3657600" cy="457200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1" name="コンテンツ プレースホルダー 10"/>
          <p:cNvSpPr>
            <a:spLocks noGrp="1"/>
          </p:cNvSpPr>
          <p:nvPr>
            <p:ph sz="quarter" idx="2"/>
          </p:nvPr>
        </p:nvSpPr>
        <p:spPr>
          <a:xfrm>
            <a:off x="4270248" y="1600200"/>
            <a:ext cx="3657600" cy="457200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extLst>
      <p:ext uri="{BB962C8B-B14F-4D97-AF65-F5344CB8AC3E}">
        <p14:creationId xmlns:p14="http://schemas.microsoft.com/office/powerpoint/2010/main" val="8332335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7543800" cy="1143000"/>
          </a:xfrm>
        </p:spPr>
        <p:txBody>
          <a:bodyPr anchor="b"/>
          <a:lstStyle>
            <a:lvl1pPr>
              <a:defRPr/>
            </a:lvl1pPr>
          </a:lstStyle>
          <a:p>
            <a:r>
              <a:rPr kumimoji="0" lang="ja-JP" altLang="en-US" smtClean="0"/>
              <a:t>マスター タイトルの書式設定</a:t>
            </a:r>
            <a:endParaRPr kumimoji="0" lang="en-US"/>
          </a:p>
        </p:txBody>
      </p:sp>
      <p:sp>
        <p:nvSpPr>
          <p:cNvPr id="7" name="日付プレースホルダー 6"/>
          <p:cNvSpPr>
            <a:spLocks noGrp="1"/>
          </p:cNvSpPr>
          <p:nvPr>
            <p:ph type="dt" sz="half" idx="10"/>
          </p:nvPr>
        </p:nvSpPr>
        <p:spPr/>
        <p:txBody>
          <a:bodyPr/>
          <a:lstStyle/>
          <a:p>
            <a:r>
              <a:rPr kumimoji="1" lang="en-US" altLang="ja-JP" smtClean="0">
                <a:solidFill>
                  <a:srgbClr val="1F2123"/>
                </a:solidFill>
              </a:rPr>
              <a:t>2012/6/18</a:t>
            </a:r>
            <a:endParaRPr kumimoji="1" lang="ja-JP" altLang="en-US">
              <a:solidFill>
                <a:srgbClr val="1F2123"/>
              </a:solidFill>
            </a:endParaRPr>
          </a:p>
        </p:txBody>
      </p:sp>
      <p:sp>
        <p:nvSpPr>
          <p:cNvPr id="8" name="フッター プレースホルダー 7"/>
          <p:cNvSpPr>
            <a:spLocks noGrp="1"/>
          </p:cNvSpPr>
          <p:nvPr>
            <p:ph type="ftr" sz="quarter" idx="11"/>
          </p:nvPr>
        </p:nvSpPr>
        <p:spPr/>
        <p:txBody>
          <a:bodyPr/>
          <a:lstStyle/>
          <a:p>
            <a:endParaRPr kumimoji="1" lang="ja-JP" altLang="en-US">
              <a:solidFill>
                <a:srgbClr val="1F2123"/>
              </a:solidFill>
            </a:endParaRPr>
          </a:p>
        </p:txBody>
      </p:sp>
      <p:sp>
        <p:nvSpPr>
          <p:cNvPr id="9" name="スライド番号プレースホルダー 8"/>
          <p:cNvSpPr>
            <a:spLocks noGrp="1"/>
          </p:cNvSpPr>
          <p:nvPr>
            <p:ph type="sldNum" sz="quarter" idx="12"/>
          </p:nvPr>
        </p:nvSpPr>
        <p:spPr/>
        <p:txBody>
          <a:bodyPr/>
          <a:lstStyle/>
          <a:p>
            <a:fld id="{E1F04A1E-EF95-4267-B5FD-6B0AB441B25B}" type="slidenum">
              <a:rPr kumimoji="1" lang="ja-JP" altLang="en-US" smtClean="0"/>
              <a:pPr/>
              <a:t>‹#›</a:t>
            </a:fld>
            <a:endParaRPr kumimoji="1" lang="ja-JP" altLang="en-US"/>
          </a:p>
        </p:txBody>
      </p:sp>
      <p:sp>
        <p:nvSpPr>
          <p:cNvPr id="11" name="コンテンツ プレースホルダー 10"/>
          <p:cNvSpPr>
            <a:spLocks noGrp="1"/>
          </p:cNvSpPr>
          <p:nvPr>
            <p:ph sz="quarter" idx="2"/>
          </p:nvPr>
        </p:nvSpPr>
        <p:spPr>
          <a:xfrm>
            <a:off x="457200" y="2362200"/>
            <a:ext cx="3657600" cy="388620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3" name="コンテンツ プレースホルダー 12"/>
          <p:cNvSpPr>
            <a:spLocks noGrp="1"/>
          </p:cNvSpPr>
          <p:nvPr>
            <p:ph sz="quarter" idx="4"/>
          </p:nvPr>
        </p:nvSpPr>
        <p:spPr>
          <a:xfrm>
            <a:off x="4371975" y="2362200"/>
            <a:ext cx="3657600" cy="388620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2" name="テキスト プレースホルダー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ja-JP" altLang="en-US" smtClean="0"/>
              <a:t>マスター テキストの書式設定</a:t>
            </a:r>
          </a:p>
        </p:txBody>
      </p:sp>
      <p:sp>
        <p:nvSpPr>
          <p:cNvPr id="14" name="テキスト プレースホルダー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ja-JP" altLang="en-US" smtClean="0"/>
              <a:t>マスター テキストの書式設定</a:t>
            </a:r>
          </a:p>
        </p:txBody>
      </p:sp>
    </p:spTree>
    <p:extLst>
      <p:ext uri="{BB962C8B-B14F-4D97-AF65-F5344CB8AC3E}">
        <p14:creationId xmlns:p14="http://schemas.microsoft.com/office/powerpoint/2010/main" val="3266586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6" name="日付プレースホルダー 5"/>
          <p:cNvSpPr>
            <a:spLocks noGrp="1"/>
          </p:cNvSpPr>
          <p:nvPr>
            <p:ph type="dt" sz="half" idx="10"/>
          </p:nvPr>
        </p:nvSpPr>
        <p:spPr/>
        <p:txBody>
          <a:bodyPr rtlCol="0"/>
          <a:lstStyle/>
          <a:p>
            <a:r>
              <a:rPr kumimoji="1" lang="en-US" altLang="ja-JP" smtClean="0">
                <a:solidFill>
                  <a:srgbClr val="1F2123"/>
                </a:solidFill>
              </a:rPr>
              <a:t>2012/6/18</a:t>
            </a:r>
            <a:endParaRPr kumimoji="1" lang="ja-JP" altLang="en-US">
              <a:solidFill>
                <a:srgbClr val="1F2123"/>
              </a:solidFill>
            </a:endParaRPr>
          </a:p>
        </p:txBody>
      </p:sp>
      <p:sp>
        <p:nvSpPr>
          <p:cNvPr id="7" name="スライド番号プレースホルダー 6"/>
          <p:cNvSpPr>
            <a:spLocks noGrp="1"/>
          </p:cNvSpPr>
          <p:nvPr>
            <p:ph type="sldNum" sz="quarter" idx="11"/>
          </p:nvPr>
        </p:nvSpPr>
        <p:spPr/>
        <p:txBody>
          <a:bodyPr rtlCol="0"/>
          <a:lstStyle/>
          <a:p>
            <a:fld id="{E1F04A1E-EF95-4267-B5FD-6B0AB441B25B}" type="slidenum">
              <a:rPr kumimoji="1" lang="ja-JP" altLang="en-US" smtClean="0"/>
              <a:pPr/>
              <a:t>‹#›</a:t>
            </a:fld>
            <a:endParaRPr kumimoji="1" lang="ja-JP" altLang="en-US"/>
          </a:p>
        </p:txBody>
      </p:sp>
      <p:sp>
        <p:nvSpPr>
          <p:cNvPr id="8" name="フッター プレースホルダー 7"/>
          <p:cNvSpPr>
            <a:spLocks noGrp="1"/>
          </p:cNvSpPr>
          <p:nvPr>
            <p:ph type="ftr" sz="quarter" idx="12"/>
          </p:nvPr>
        </p:nvSpPr>
        <p:spPr/>
        <p:txBody>
          <a:bodyPr rtlCol="0"/>
          <a:lstStyle/>
          <a:p>
            <a:endParaRPr kumimoji="1" lang="ja-JP" altLang="en-US">
              <a:solidFill>
                <a:srgbClr val="1F2123"/>
              </a:solidFill>
            </a:endParaRPr>
          </a:p>
        </p:txBody>
      </p:sp>
    </p:spTree>
    <p:extLst>
      <p:ext uri="{BB962C8B-B14F-4D97-AF65-F5344CB8AC3E}">
        <p14:creationId xmlns:p14="http://schemas.microsoft.com/office/powerpoint/2010/main" val="5287545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kumimoji="1" lang="en-US" altLang="ja-JP" smtClean="0">
                <a:solidFill>
                  <a:srgbClr val="1F2123"/>
                </a:solidFill>
              </a:rPr>
              <a:t>2012/6/18</a:t>
            </a:r>
            <a:endParaRPr kumimoji="1" lang="ja-JP" altLang="en-US">
              <a:solidFill>
                <a:srgbClr val="1F2123"/>
              </a:solidFill>
            </a:endParaRPr>
          </a:p>
        </p:txBody>
      </p:sp>
      <p:sp>
        <p:nvSpPr>
          <p:cNvPr id="3" name="フッター プレースホルダー 2"/>
          <p:cNvSpPr>
            <a:spLocks noGrp="1"/>
          </p:cNvSpPr>
          <p:nvPr>
            <p:ph type="ftr" sz="quarter" idx="11"/>
          </p:nvPr>
        </p:nvSpPr>
        <p:spPr/>
        <p:txBody>
          <a:bodyPr/>
          <a:lstStyle/>
          <a:p>
            <a:endParaRPr kumimoji="1" lang="ja-JP" altLang="en-US">
              <a:solidFill>
                <a:srgbClr val="1F2123"/>
              </a:solidFill>
            </a:endParaRPr>
          </a:p>
        </p:txBody>
      </p:sp>
      <p:sp>
        <p:nvSpPr>
          <p:cNvPr id="4" name="スライド番号プレースホルダー 3"/>
          <p:cNvSpPr>
            <a:spLocks noGrp="1"/>
          </p:cNvSpPr>
          <p:nvPr>
            <p:ph type="sldNum" sz="quarter" idx="12"/>
          </p:nvPr>
        </p:nvSpPr>
        <p:spPr/>
        <p:txBody>
          <a:bodyPr/>
          <a:lstStyle/>
          <a:p>
            <a:fld id="{E1F04A1E-EF95-4267-B5FD-6B0AB441B25B}" type="slidenum">
              <a:rPr kumimoji="1" lang="ja-JP" altLang="en-US" smtClean="0"/>
              <a:pPr/>
              <a:t>‹#›</a:t>
            </a:fld>
            <a:endParaRPr kumimoji="1" lang="ja-JP" altLang="en-US"/>
          </a:p>
        </p:txBody>
      </p:sp>
    </p:spTree>
    <p:extLst>
      <p:ext uri="{BB962C8B-B14F-4D97-AF65-F5344CB8AC3E}">
        <p14:creationId xmlns:p14="http://schemas.microsoft.com/office/powerpoint/2010/main" val="2708262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2286000" y="2895600"/>
            <a:ext cx="6172200" cy="2053590"/>
          </a:xfrm>
        </p:spPr>
        <p:txBody>
          <a:bodyPr/>
          <a:lstStyle>
            <a:lvl1pPr algn="l">
              <a:buNone/>
              <a:defRPr sz="3000" b="1" cap="small" baseline="0"/>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smtClean="0"/>
              <a:t>マスター テキストの書式設定</a:t>
            </a:r>
          </a:p>
        </p:txBody>
      </p:sp>
      <p:sp>
        <p:nvSpPr>
          <p:cNvPr id="4" name="日付プレースホルダー 3"/>
          <p:cNvSpPr>
            <a:spLocks noGrp="1"/>
          </p:cNvSpPr>
          <p:nvPr>
            <p:ph type="dt" sz="half" idx="10"/>
          </p:nvPr>
        </p:nvSpPr>
        <p:spPr bwMode="auto">
          <a:xfrm rot="5400000">
            <a:off x="7763256" y="1170432"/>
            <a:ext cx="2286000" cy="381000"/>
          </a:xfrm>
        </p:spPr>
        <p:txBody>
          <a:bodyPr/>
          <a:lstStyle/>
          <a:p>
            <a:r>
              <a:rPr kumimoji="1" lang="en-US" altLang="ja-JP" smtClean="0"/>
              <a:t>2012/6/18</a:t>
            </a:r>
            <a:endParaRPr kumimoji="1" lang="ja-JP" altLang="en-US"/>
          </a:p>
        </p:txBody>
      </p:sp>
      <p:sp>
        <p:nvSpPr>
          <p:cNvPr id="5" name="フッター プレースホルダー 4"/>
          <p:cNvSpPr>
            <a:spLocks noGrp="1"/>
          </p:cNvSpPr>
          <p:nvPr>
            <p:ph type="ftr" sz="quarter" idx="11"/>
          </p:nvPr>
        </p:nvSpPr>
        <p:spPr bwMode="auto">
          <a:xfrm rot="5400000">
            <a:off x="7077456" y="4178808"/>
            <a:ext cx="3657600" cy="384048"/>
          </a:xfrm>
        </p:spPr>
        <p:txBody>
          <a:bodyPr/>
          <a:lstStyle/>
          <a:p>
            <a:endParaRPr kumimoji="1" lang="ja-JP" altLang="en-US"/>
          </a:p>
        </p:txBody>
      </p:sp>
      <p:sp>
        <p:nvSpPr>
          <p:cNvPr id="9" name="正方形/長方形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正方形/長方形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正方形/長方形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正方形/長方形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直線コネクタ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直線コネクタ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直線コネクタ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直線コネクタ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直線コネクタ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正方形/長方形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円/楕円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円/楕円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円/楕円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円/楕円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円/楕円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直線コネクタ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スライド番号プレースホルダー 5"/>
          <p:cNvSpPr>
            <a:spLocks noGrp="1"/>
          </p:cNvSpPr>
          <p:nvPr>
            <p:ph type="sldNum" sz="quarter" idx="12"/>
          </p:nvPr>
        </p:nvSpPr>
        <p:spPr bwMode="auto">
          <a:xfrm>
            <a:off x="1340616" y="4928702"/>
            <a:ext cx="609600" cy="517524"/>
          </a:xfrm>
        </p:spPr>
        <p:txBody>
          <a:bodyPr/>
          <a:lstStyle/>
          <a:p>
            <a:fld id="{E1F04A1E-EF95-4267-B5FD-6B0AB441B25B}" type="slidenum">
              <a:rPr kumimoji="1" lang="ja-JP" altLang="en-US" smtClean="0"/>
              <a:pPr/>
              <a:t>‹#›</a:t>
            </a:fld>
            <a:endParaRPr kumimoji="1" lang="ja-JP"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10" name="直線コネクタ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solidFill>
                <a:srgbClr val="000000"/>
              </a:solidFill>
            </a:endParaRPr>
          </a:p>
        </p:txBody>
      </p:sp>
      <p:sp>
        <p:nvSpPr>
          <p:cNvPr id="2" name="タイトル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ja-JP" altLang="en-US" smtClean="0"/>
              <a:t>マスター テキストの書式設定</a:t>
            </a:r>
          </a:p>
        </p:txBody>
      </p:sp>
      <p:sp>
        <p:nvSpPr>
          <p:cNvPr id="8" name="直線コネクタ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solidFill>
                <a:srgbClr val="000000"/>
              </a:solidFill>
            </a:endParaRPr>
          </a:p>
        </p:txBody>
      </p:sp>
      <p:sp>
        <p:nvSpPr>
          <p:cNvPr id="9" name="直線コネクタ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solidFill>
                <a:srgbClr val="000000"/>
              </a:solidFill>
            </a:endParaRPr>
          </a:p>
        </p:txBody>
      </p:sp>
      <p:sp>
        <p:nvSpPr>
          <p:cNvPr id="11" name="直線コネクタ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solidFill>
                <a:srgbClr val="000000"/>
              </a:solidFill>
            </a:endParaRPr>
          </a:p>
        </p:txBody>
      </p:sp>
      <p:sp>
        <p:nvSpPr>
          <p:cNvPr id="12" name="正方形/長方形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srgbClr val="FFFFFF"/>
              </a:solidFill>
            </a:endParaRPr>
          </a:p>
        </p:txBody>
      </p:sp>
      <p:sp>
        <p:nvSpPr>
          <p:cNvPr id="13" name="直線コネクタ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solidFill>
                <a:srgbClr val="000000"/>
              </a:solidFill>
            </a:endParaRPr>
          </a:p>
        </p:txBody>
      </p:sp>
      <p:sp>
        <p:nvSpPr>
          <p:cNvPr id="14" name="円/楕円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dirty="0">
              <a:solidFill>
                <a:srgbClr val="FFFFFF"/>
              </a:solidFill>
            </a:endParaRPr>
          </a:p>
        </p:txBody>
      </p:sp>
      <p:sp>
        <p:nvSpPr>
          <p:cNvPr id="18" name="コンテンツ プレースホルダー 17"/>
          <p:cNvSpPr>
            <a:spLocks noGrp="1"/>
          </p:cNvSpPr>
          <p:nvPr>
            <p:ph sz="quarter" idx="1"/>
          </p:nvPr>
        </p:nvSpPr>
        <p:spPr>
          <a:xfrm>
            <a:off x="304800" y="274320"/>
            <a:ext cx="5638800" cy="6327648"/>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21" name="日付プレースホルダー 20"/>
          <p:cNvSpPr>
            <a:spLocks noGrp="1"/>
          </p:cNvSpPr>
          <p:nvPr>
            <p:ph type="dt" sz="half" idx="14"/>
          </p:nvPr>
        </p:nvSpPr>
        <p:spPr/>
        <p:txBody>
          <a:bodyPr rtlCol="0"/>
          <a:lstStyle/>
          <a:p>
            <a:r>
              <a:rPr kumimoji="1" lang="en-US" altLang="ja-JP" smtClean="0">
                <a:solidFill>
                  <a:srgbClr val="1F2123"/>
                </a:solidFill>
              </a:rPr>
              <a:t>2012/6/18</a:t>
            </a:r>
            <a:endParaRPr kumimoji="1" lang="ja-JP" altLang="en-US">
              <a:solidFill>
                <a:srgbClr val="1F2123"/>
              </a:solidFill>
            </a:endParaRPr>
          </a:p>
        </p:txBody>
      </p:sp>
      <p:sp>
        <p:nvSpPr>
          <p:cNvPr id="22" name="スライド番号プレースホルダー 21"/>
          <p:cNvSpPr>
            <a:spLocks noGrp="1"/>
          </p:cNvSpPr>
          <p:nvPr>
            <p:ph type="sldNum" sz="quarter" idx="15"/>
          </p:nvPr>
        </p:nvSpPr>
        <p:spPr/>
        <p:txBody>
          <a:bodyPr rtlCol="0"/>
          <a:lstStyle/>
          <a:p>
            <a:fld id="{E1F04A1E-EF95-4267-B5FD-6B0AB441B25B}" type="slidenum">
              <a:rPr kumimoji="1" lang="ja-JP" altLang="en-US" smtClean="0"/>
              <a:pPr/>
              <a:t>‹#›</a:t>
            </a:fld>
            <a:endParaRPr kumimoji="1" lang="ja-JP" altLang="en-US"/>
          </a:p>
        </p:txBody>
      </p:sp>
      <p:sp>
        <p:nvSpPr>
          <p:cNvPr id="23" name="フッター プレースホルダー 22"/>
          <p:cNvSpPr>
            <a:spLocks noGrp="1"/>
          </p:cNvSpPr>
          <p:nvPr>
            <p:ph type="ftr" sz="quarter" idx="16"/>
          </p:nvPr>
        </p:nvSpPr>
        <p:spPr/>
        <p:txBody>
          <a:bodyPr rtlCol="0"/>
          <a:lstStyle/>
          <a:p>
            <a:endParaRPr kumimoji="1" lang="ja-JP" altLang="en-US">
              <a:solidFill>
                <a:srgbClr val="1F2123"/>
              </a:solidFill>
            </a:endParaRPr>
          </a:p>
        </p:txBody>
      </p:sp>
    </p:spTree>
    <p:extLst>
      <p:ext uri="{BB962C8B-B14F-4D97-AF65-F5344CB8AC3E}">
        <p14:creationId xmlns:p14="http://schemas.microsoft.com/office/powerpoint/2010/main" val="28901176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9" name="直線コネクタ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solidFill>
                <a:srgbClr val="000000"/>
              </a:solidFill>
            </a:endParaRPr>
          </a:p>
        </p:txBody>
      </p:sp>
      <p:sp>
        <p:nvSpPr>
          <p:cNvPr id="13" name="円/楕円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dirty="0">
              <a:solidFill>
                <a:srgbClr val="FFFFFF"/>
              </a:solidFill>
            </a:endParaRPr>
          </a:p>
        </p:txBody>
      </p:sp>
      <p:sp>
        <p:nvSpPr>
          <p:cNvPr id="2" name="タイトル 1"/>
          <p:cNvSpPr>
            <a:spLocks noGrp="1"/>
          </p:cNvSpPr>
          <p:nvPr>
            <p:ph type="title"/>
          </p:nvPr>
        </p:nvSpPr>
        <p:spPr>
          <a:xfrm rot="5400000">
            <a:off x="3350133" y="3200400"/>
            <a:ext cx="6309360" cy="457200"/>
          </a:xfrm>
        </p:spPr>
        <p:txBody>
          <a:bodyPr anchor="b"/>
          <a:lstStyle>
            <a:lvl1pPr algn="l">
              <a:buNone/>
              <a:defRPr sz="2000" b="1"/>
            </a:lvl1pPr>
          </a:lstStyle>
          <a:p>
            <a:r>
              <a:rPr kumimoji="0" lang="ja-JP" altLang="en-US" smtClean="0"/>
              <a:t>マスター タイトルの書式設定</a:t>
            </a:r>
            <a:endParaRPr kumimoji="0" lang="en-US"/>
          </a:p>
        </p:txBody>
      </p:sp>
      <p:sp>
        <p:nvSpPr>
          <p:cNvPr id="3" name="図プレースホルダー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ja-JP" altLang="en-US" smtClean="0"/>
              <a:t>アイコンをクリックして図を追加</a:t>
            </a:r>
            <a:endParaRPr kumimoji="0" lang="en-US" dirty="0"/>
          </a:p>
        </p:txBody>
      </p:sp>
      <p:sp>
        <p:nvSpPr>
          <p:cNvPr id="4" name="テキスト プレースホルダー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ja-JP" altLang="en-US" smtClean="0"/>
              <a:t>マスター テキストの書式設定</a:t>
            </a:r>
          </a:p>
        </p:txBody>
      </p:sp>
      <p:sp>
        <p:nvSpPr>
          <p:cNvPr id="10" name="直線コネクタ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solidFill>
                <a:srgbClr val="000000"/>
              </a:solidFill>
            </a:endParaRPr>
          </a:p>
        </p:txBody>
      </p:sp>
      <p:sp>
        <p:nvSpPr>
          <p:cNvPr id="11" name="正方形/長方形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srgbClr val="FFFFFF"/>
              </a:solidFill>
            </a:endParaRPr>
          </a:p>
        </p:txBody>
      </p:sp>
      <p:sp>
        <p:nvSpPr>
          <p:cNvPr id="12" name="直線コネクタ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solidFill>
                <a:srgbClr val="000000"/>
              </a:solidFill>
            </a:endParaRPr>
          </a:p>
        </p:txBody>
      </p:sp>
      <p:sp>
        <p:nvSpPr>
          <p:cNvPr id="19" name="直線コネクタ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solidFill>
                <a:srgbClr val="000000"/>
              </a:solidFill>
            </a:endParaRPr>
          </a:p>
        </p:txBody>
      </p:sp>
      <p:sp>
        <p:nvSpPr>
          <p:cNvPr id="20" name="直線コネクタ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solidFill>
                <a:srgbClr val="000000"/>
              </a:solidFill>
            </a:endParaRPr>
          </a:p>
        </p:txBody>
      </p:sp>
      <p:sp>
        <p:nvSpPr>
          <p:cNvPr id="17" name="日付プレースホルダー 16"/>
          <p:cNvSpPr>
            <a:spLocks noGrp="1"/>
          </p:cNvSpPr>
          <p:nvPr>
            <p:ph type="dt" sz="half" idx="10"/>
          </p:nvPr>
        </p:nvSpPr>
        <p:spPr/>
        <p:txBody>
          <a:bodyPr rtlCol="0"/>
          <a:lstStyle/>
          <a:p>
            <a:r>
              <a:rPr kumimoji="1" lang="en-US" altLang="ja-JP" smtClean="0">
                <a:solidFill>
                  <a:srgbClr val="1F2123"/>
                </a:solidFill>
              </a:rPr>
              <a:t>2012/6/18</a:t>
            </a:r>
            <a:endParaRPr kumimoji="1" lang="ja-JP" altLang="en-US">
              <a:solidFill>
                <a:srgbClr val="1F2123"/>
              </a:solidFill>
            </a:endParaRPr>
          </a:p>
        </p:txBody>
      </p:sp>
      <p:sp>
        <p:nvSpPr>
          <p:cNvPr id="18" name="スライド番号プレースホルダー 17"/>
          <p:cNvSpPr>
            <a:spLocks noGrp="1"/>
          </p:cNvSpPr>
          <p:nvPr>
            <p:ph type="sldNum" sz="quarter" idx="11"/>
          </p:nvPr>
        </p:nvSpPr>
        <p:spPr/>
        <p:txBody>
          <a:bodyPr rtlCol="0"/>
          <a:lstStyle/>
          <a:p>
            <a:fld id="{E1F04A1E-EF95-4267-B5FD-6B0AB441B25B}" type="slidenum">
              <a:rPr kumimoji="1" lang="ja-JP" altLang="en-US" smtClean="0"/>
              <a:pPr/>
              <a:t>‹#›</a:t>
            </a:fld>
            <a:endParaRPr kumimoji="1" lang="ja-JP" altLang="en-US"/>
          </a:p>
        </p:txBody>
      </p:sp>
      <p:sp>
        <p:nvSpPr>
          <p:cNvPr id="21" name="フッター プレースホルダー 20"/>
          <p:cNvSpPr>
            <a:spLocks noGrp="1"/>
          </p:cNvSpPr>
          <p:nvPr>
            <p:ph type="ftr" sz="quarter" idx="12"/>
          </p:nvPr>
        </p:nvSpPr>
        <p:spPr/>
        <p:txBody>
          <a:bodyPr rtlCol="0"/>
          <a:lstStyle/>
          <a:p>
            <a:endParaRPr kumimoji="1" lang="ja-JP" altLang="en-US">
              <a:solidFill>
                <a:srgbClr val="1F2123"/>
              </a:solidFill>
            </a:endParaRPr>
          </a:p>
        </p:txBody>
      </p:sp>
    </p:spTree>
    <p:extLst>
      <p:ext uri="{BB962C8B-B14F-4D97-AF65-F5344CB8AC3E}">
        <p14:creationId xmlns:p14="http://schemas.microsoft.com/office/powerpoint/2010/main" val="20314166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3" name="縦書きテキスト プレースホルダー 2"/>
          <p:cNvSpPr>
            <a:spLocks noGrp="1"/>
          </p:cNvSpPr>
          <p:nvPr>
            <p:ph type="body" orient="vert" idx="1"/>
          </p:nvPr>
        </p:nvSpPr>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p>
            <a:r>
              <a:rPr kumimoji="1" lang="en-US" altLang="ja-JP" smtClean="0">
                <a:solidFill>
                  <a:srgbClr val="1F2123"/>
                </a:solidFill>
              </a:rPr>
              <a:t>2012/6/18</a:t>
            </a:r>
            <a:endParaRPr kumimoji="1" lang="ja-JP" altLang="en-US">
              <a:solidFill>
                <a:srgbClr val="1F2123"/>
              </a:solidFill>
            </a:endParaRPr>
          </a:p>
        </p:txBody>
      </p:sp>
      <p:sp>
        <p:nvSpPr>
          <p:cNvPr id="5" name="フッター プレースホルダー 4"/>
          <p:cNvSpPr>
            <a:spLocks noGrp="1"/>
          </p:cNvSpPr>
          <p:nvPr>
            <p:ph type="ftr" sz="quarter" idx="11"/>
          </p:nvPr>
        </p:nvSpPr>
        <p:spPr/>
        <p:txBody>
          <a:bodyPr/>
          <a:lstStyle/>
          <a:p>
            <a:endParaRPr kumimoji="1" lang="ja-JP" altLang="en-US">
              <a:solidFill>
                <a:srgbClr val="1F2123"/>
              </a:solidFill>
            </a:endParaRPr>
          </a:p>
        </p:txBody>
      </p:sp>
      <p:sp>
        <p:nvSpPr>
          <p:cNvPr id="6" name="スライド番号プレースホルダー 5"/>
          <p:cNvSpPr>
            <a:spLocks noGrp="1"/>
          </p:cNvSpPr>
          <p:nvPr>
            <p:ph type="sldNum" sz="quarter" idx="12"/>
          </p:nvPr>
        </p:nvSpPr>
        <p:spPr/>
        <p:txBody>
          <a:bodyPr/>
          <a:lstStyle/>
          <a:p>
            <a:fld id="{E1F04A1E-EF95-4267-B5FD-6B0AB441B25B}" type="slidenum">
              <a:rPr kumimoji="1" lang="ja-JP" altLang="en-US" smtClean="0"/>
              <a:pPr/>
              <a:t>‹#›</a:t>
            </a:fld>
            <a:endParaRPr kumimoji="1" lang="ja-JP" altLang="en-US"/>
          </a:p>
        </p:txBody>
      </p:sp>
    </p:spTree>
    <p:extLst>
      <p:ext uri="{BB962C8B-B14F-4D97-AF65-F5344CB8AC3E}">
        <p14:creationId xmlns:p14="http://schemas.microsoft.com/office/powerpoint/2010/main" val="24090385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1676400" cy="5851525"/>
          </a:xfrm>
        </p:spPr>
        <p:txBody>
          <a:bodyPr vert="eaVert"/>
          <a:lstStyle/>
          <a:p>
            <a:r>
              <a:rPr kumimoji="0" lang="ja-JP" altLang="en-US" smtClean="0"/>
              <a:t>マスター タイトルの書式設定</a:t>
            </a:r>
            <a:endParaRPr kumimoji="0" 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p>
            <a:r>
              <a:rPr kumimoji="1" lang="en-US" altLang="ja-JP" smtClean="0">
                <a:solidFill>
                  <a:srgbClr val="1F2123"/>
                </a:solidFill>
              </a:rPr>
              <a:t>2012/6/18</a:t>
            </a:r>
            <a:endParaRPr kumimoji="1" lang="ja-JP" altLang="en-US">
              <a:solidFill>
                <a:srgbClr val="1F2123"/>
              </a:solidFill>
            </a:endParaRPr>
          </a:p>
        </p:txBody>
      </p:sp>
      <p:sp>
        <p:nvSpPr>
          <p:cNvPr id="5" name="フッター プレースホルダー 4"/>
          <p:cNvSpPr>
            <a:spLocks noGrp="1"/>
          </p:cNvSpPr>
          <p:nvPr>
            <p:ph type="ftr" sz="quarter" idx="11"/>
          </p:nvPr>
        </p:nvSpPr>
        <p:spPr/>
        <p:txBody>
          <a:bodyPr/>
          <a:lstStyle/>
          <a:p>
            <a:endParaRPr kumimoji="1" lang="ja-JP" altLang="en-US">
              <a:solidFill>
                <a:srgbClr val="1F2123"/>
              </a:solidFill>
            </a:endParaRPr>
          </a:p>
        </p:txBody>
      </p:sp>
      <p:sp>
        <p:nvSpPr>
          <p:cNvPr id="6" name="スライド番号プレースホルダー 5"/>
          <p:cNvSpPr>
            <a:spLocks noGrp="1"/>
          </p:cNvSpPr>
          <p:nvPr>
            <p:ph type="sldNum" sz="quarter" idx="12"/>
          </p:nvPr>
        </p:nvSpPr>
        <p:spPr/>
        <p:txBody>
          <a:bodyPr/>
          <a:lstStyle/>
          <a:p>
            <a:fld id="{E1F04A1E-EF95-4267-B5FD-6B0AB441B25B}" type="slidenum">
              <a:rPr kumimoji="1" lang="ja-JP" altLang="en-US" smtClean="0"/>
              <a:pPr/>
              <a:t>‹#›</a:t>
            </a:fld>
            <a:endParaRPr kumimoji="1" lang="ja-JP" altLang="en-US"/>
          </a:p>
        </p:txBody>
      </p:sp>
    </p:spTree>
    <p:extLst>
      <p:ext uri="{BB962C8B-B14F-4D97-AF65-F5344CB8AC3E}">
        <p14:creationId xmlns:p14="http://schemas.microsoft.com/office/powerpoint/2010/main" val="2154326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5" name="日付プレースホルダー 4"/>
          <p:cNvSpPr>
            <a:spLocks noGrp="1"/>
          </p:cNvSpPr>
          <p:nvPr>
            <p:ph type="dt" sz="half" idx="10"/>
          </p:nvPr>
        </p:nvSpPr>
        <p:spPr/>
        <p:txBody>
          <a:bodyPr/>
          <a:lstStyle/>
          <a:p>
            <a:r>
              <a:rPr kumimoji="1" lang="en-US" altLang="ja-JP" smtClean="0"/>
              <a:t>2012/6/18</a:t>
            </a:r>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1F04A1E-EF95-4267-B5FD-6B0AB441B25B}" type="slidenum">
              <a:rPr kumimoji="1" lang="ja-JP" altLang="en-US" smtClean="0"/>
              <a:pPr/>
              <a:t>‹#›</a:t>
            </a:fld>
            <a:endParaRPr kumimoji="1" lang="ja-JP" altLang="en-US"/>
          </a:p>
        </p:txBody>
      </p:sp>
      <p:sp>
        <p:nvSpPr>
          <p:cNvPr id="9" name="コンテンツ プレースホルダー 8"/>
          <p:cNvSpPr>
            <a:spLocks noGrp="1"/>
          </p:cNvSpPr>
          <p:nvPr>
            <p:ph sz="quarter" idx="1"/>
          </p:nvPr>
        </p:nvSpPr>
        <p:spPr>
          <a:xfrm>
            <a:off x="457200" y="1600200"/>
            <a:ext cx="3657600" cy="457200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1" name="コンテンツ プレースホルダー 10"/>
          <p:cNvSpPr>
            <a:spLocks noGrp="1"/>
          </p:cNvSpPr>
          <p:nvPr>
            <p:ph sz="quarter" idx="2"/>
          </p:nvPr>
        </p:nvSpPr>
        <p:spPr>
          <a:xfrm>
            <a:off x="4270248" y="1600200"/>
            <a:ext cx="3657600" cy="457200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7543800" cy="1143000"/>
          </a:xfrm>
        </p:spPr>
        <p:txBody>
          <a:bodyPr anchor="b"/>
          <a:lstStyle>
            <a:lvl1pPr>
              <a:defRPr/>
            </a:lvl1pPr>
          </a:lstStyle>
          <a:p>
            <a:r>
              <a:rPr kumimoji="0" lang="ja-JP" altLang="en-US" smtClean="0"/>
              <a:t>マスター タイトルの書式設定</a:t>
            </a:r>
            <a:endParaRPr kumimoji="0" lang="en-US"/>
          </a:p>
        </p:txBody>
      </p:sp>
      <p:sp>
        <p:nvSpPr>
          <p:cNvPr id="7" name="日付プレースホルダー 6"/>
          <p:cNvSpPr>
            <a:spLocks noGrp="1"/>
          </p:cNvSpPr>
          <p:nvPr>
            <p:ph type="dt" sz="half" idx="10"/>
          </p:nvPr>
        </p:nvSpPr>
        <p:spPr/>
        <p:txBody>
          <a:bodyPr/>
          <a:lstStyle/>
          <a:p>
            <a:r>
              <a:rPr kumimoji="1" lang="en-US" altLang="ja-JP" smtClean="0"/>
              <a:t>2012/6/18</a:t>
            </a:r>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E1F04A1E-EF95-4267-B5FD-6B0AB441B25B}" type="slidenum">
              <a:rPr kumimoji="1" lang="ja-JP" altLang="en-US" smtClean="0"/>
              <a:pPr/>
              <a:t>‹#›</a:t>
            </a:fld>
            <a:endParaRPr kumimoji="1" lang="ja-JP" altLang="en-US"/>
          </a:p>
        </p:txBody>
      </p:sp>
      <p:sp>
        <p:nvSpPr>
          <p:cNvPr id="11" name="コンテンツ プレースホルダー 10"/>
          <p:cNvSpPr>
            <a:spLocks noGrp="1"/>
          </p:cNvSpPr>
          <p:nvPr>
            <p:ph sz="quarter" idx="2"/>
          </p:nvPr>
        </p:nvSpPr>
        <p:spPr>
          <a:xfrm>
            <a:off x="457200" y="2362200"/>
            <a:ext cx="3657600" cy="388620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3" name="コンテンツ プレースホルダー 12"/>
          <p:cNvSpPr>
            <a:spLocks noGrp="1"/>
          </p:cNvSpPr>
          <p:nvPr>
            <p:ph sz="quarter" idx="4"/>
          </p:nvPr>
        </p:nvSpPr>
        <p:spPr>
          <a:xfrm>
            <a:off x="4371975" y="2362200"/>
            <a:ext cx="3657600" cy="388620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2" name="テキスト プレースホルダー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ja-JP" altLang="en-US" smtClean="0"/>
              <a:t>マスター テキストの書式設定</a:t>
            </a:r>
          </a:p>
        </p:txBody>
      </p:sp>
      <p:sp>
        <p:nvSpPr>
          <p:cNvPr id="14" name="テキスト プレースホルダー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ja-JP" altLang="en-US" smtClean="0"/>
              <a:t>マスター テキストの書式設定</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6" name="日付プレースホルダー 5"/>
          <p:cNvSpPr>
            <a:spLocks noGrp="1"/>
          </p:cNvSpPr>
          <p:nvPr>
            <p:ph type="dt" sz="half" idx="10"/>
          </p:nvPr>
        </p:nvSpPr>
        <p:spPr/>
        <p:txBody>
          <a:bodyPr rtlCol="0"/>
          <a:lstStyle/>
          <a:p>
            <a:r>
              <a:rPr kumimoji="1" lang="en-US" altLang="ja-JP" smtClean="0"/>
              <a:t>2012/6/18</a:t>
            </a:r>
            <a:endParaRPr kumimoji="1" lang="ja-JP" altLang="en-US"/>
          </a:p>
        </p:txBody>
      </p:sp>
      <p:sp>
        <p:nvSpPr>
          <p:cNvPr id="7" name="スライド番号プレースホルダー 6"/>
          <p:cNvSpPr>
            <a:spLocks noGrp="1"/>
          </p:cNvSpPr>
          <p:nvPr>
            <p:ph type="sldNum" sz="quarter" idx="11"/>
          </p:nvPr>
        </p:nvSpPr>
        <p:spPr/>
        <p:txBody>
          <a:bodyPr rtlCol="0"/>
          <a:lstStyle/>
          <a:p>
            <a:fld id="{E1F04A1E-EF95-4267-B5FD-6B0AB441B25B}" type="slidenum">
              <a:rPr kumimoji="1" lang="ja-JP" altLang="en-US" smtClean="0"/>
              <a:pPr/>
              <a:t>‹#›</a:t>
            </a:fld>
            <a:endParaRPr kumimoji="1" lang="ja-JP" altLang="en-US"/>
          </a:p>
        </p:txBody>
      </p:sp>
      <p:sp>
        <p:nvSpPr>
          <p:cNvPr id="8" name="フッター プレースホルダー 7"/>
          <p:cNvSpPr>
            <a:spLocks noGrp="1"/>
          </p:cNvSpPr>
          <p:nvPr>
            <p:ph type="ftr" sz="quarter" idx="12"/>
          </p:nvPr>
        </p:nvSpPr>
        <p:spPr/>
        <p:txBody>
          <a:bodyPr rtlCol="0"/>
          <a:lstStyle/>
          <a:p>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kumimoji="1" lang="en-US" altLang="ja-JP" smtClean="0"/>
              <a:t>2012/6/18</a:t>
            </a:r>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E1F04A1E-EF95-4267-B5FD-6B0AB441B25B}" type="slidenum">
              <a:rPr kumimoji="1" lang="ja-JP" altLang="en-US" smtClean="0"/>
              <a:pPr/>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10" name="直線コネクタ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タイトル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ja-JP" altLang="en-US" smtClean="0"/>
              <a:t>マスター テキストの書式設定</a:t>
            </a:r>
          </a:p>
        </p:txBody>
      </p:sp>
      <p:sp>
        <p:nvSpPr>
          <p:cNvPr id="8" name="直線コネクタ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直線コネクタ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直線コネクタ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正方形/長方形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直線コネクタ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円/楕円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コンテンツ プレースホルダー 17"/>
          <p:cNvSpPr>
            <a:spLocks noGrp="1"/>
          </p:cNvSpPr>
          <p:nvPr>
            <p:ph sz="quarter" idx="1"/>
          </p:nvPr>
        </p:nvSpPr>
        <p:spPr>
          <a:xfrm>
            <a:off x="304800" y="274320"/>
            <a:ext cx="5638800" cy="6327648"/>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21" name="日付プレースホルダー 20"/>
          <p:cNvSpPr>
            <a:spLocks noGrp="1"/>
          </p:cNvSpPr>
          <p:nvPr>
            <p:ph type="dt" sz="half" idx="14"/>
          </p:nvPr>
        </p:nvSpPr>
        <p:spPr/>
        <p:txBody>
          <a:bodyPr rtlCol="0"/>
          <a:lstStyle/>
          <a:p>
            <a:r>
              <a:rPr kumimoji="1" lang="en-US" altLang="ja-JP" smtClean="0"/>
              <a:t>2012/6/18</a:t>
            </a:r>
            <a:endParaRPr kumimoji="1" lang="ja-JP" altLang="en-US"/>
          </a:p>
        </p:txBody>
      </p:sp>
      <p:sp>
        <p:nvSpPr>
          <p:cNvPr id="22" name="スライド番号プレースホルダー 21"/>
          <p:cNvSpPr>
            <a:spLocks noGrp="1"/>
          </p:cNvSpPr>
          <p:nvPr>
            <p:ph type="sldNum" sz="quarter" idx="15"/>
          </p:nvPr>
        </p:nvSpPr>
        <p:spPr/>
        <p:txBody>
          <a:bodyPr rtlCol="0"/>
          <a:lstStyle/>
          <a:p>
            <a:fld id="{E1F04A1E-EF95-4267-B5FD-6B0AB441B25B}" type="slidenum">
              <a:rPr kumimoji="1" lang="ja-JP" altLang="en-US" smtClean="0"/>
              <a:pPr/>
              <a:t>‹#›</a:t>
            </a:fld>
            <a:endParaRPr kumimoji="1" lang="ja-JP" altLang="en-US"/>
          </a:p>
        </p:txBody>
      </p:sp>
      <p:sp>
        <p:nvSpPr>
          <p:cNvPr id="23" name="フッター プレースホルダー 22"/>
          <p:cNvSpPr>
            <a:spLocks noGrp="1"/>
          </p:cNvSpPr>
          <p:nvPr>
            <p:ph type="ftr" sz="quarter" idx="16"/>
          </p:nvPr>
        </p:nvSpPr>
        <p:spPr/>
        <p:txBody>
          <a:bodyPr rtlCol="0"/>
          <a:lstStyle/>
          <a:p>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9" name="直線コネクタ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円/楕円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タイトル 1"/>
          <p:cNvSpPr>
            <a:spLocks noGrp="1"/>
          </p:cNvSpPr>
          <p:nvPr>
            <p:ph type="title"/>
          </p:nvPr>
        </p:nvSpPr>
        <p:spPr>
          <a:xfrm rot="5400000">
            <a:off x="3350133" y="3200400"/>
            <a:ext cx="6309360" cy="457200"/>
          </a:xfrm>
        </p:spPr>
        <p:txBody>
          <a:bodyPr anchor="b"/>
          <a:lstStyle>
            <a:lvl1pPr algn="l">
              <a:buNone/>
              <a:defRPr sz="2000" b="1"/>
            </a:lvl1pPr>
          </a:lstStyle>
          <a:p>
            <a:r>
              <a:rPr kumimoji="0" lang="ja-JP" altLang="en-US" smtClean="0"/>
              <a:t>マスター タイトルの書式設定</a:t>
            </a:r>
            <a:endParaRPr kumimoji="0" lang="en-US"/>
          </a:p>
        </p:txBody>
      </p:sp>
      <p:sp>
        <p:nvSpPr>
          <p:cNvPr id="3" name="図プレースホルダー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ja-JP" altLang="en-US" smtClean="0"/>
              <a:t>アイコンをクリックして図を追加</a:t>
            </a:r>
            <a:endParaRPr kumimoji="0" lang="en-US" dirty="0"/>
          </a:p>
        </p:txBody>
      </p:sp>
      <p:sp>
        <p:nvSpPr>
          <p:cNvPr id="4" name="テキスト プレースホルダー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ja-JP" altLang="en-US" smtClean="0"/>
              <a:t>マスター テキストの書式設定</a:t>
            </a:r>
          </a:p>
        </p:txBody>
      </p:sp>
      <p:sp>
        <p:nvSpPr>
          <p:cNvPr id="10" name="直線コネクタ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正方形/長方形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直線コネクタ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直線コネクタ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直線コネクタ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日付プレースホルダー 16"/>
          <p:cNvSpPr>
            <a:spLocks noGrp="1"/>
          </p:cNvSpPr>
          <p:nvPr>
            <p:ph type="dt" sz="half" idx="10"/>
          </p:nvPr>
        </p:nvSpPr>
        <p:spPr/>
        <p:txBody>
          <a:bodyPr rtlCol="0"/>
          <a:lstStyle/>
          <a:p>
            <a:r>
              <a:rPr kumimoji="1" lang="en-US" altLang="ja-JP" smtClean="0"/>
              <a:t>2012/6/18</a:t>
            </a:r>
            <a:endParaRPr kumimoji="1" lang="ja-JP" altLang="en-US"/>
          </a:p>
        </p:txBody>
      </p:sp>
      <p:sp>
        <p:nvSpPr>
          <p:cNvPr id="18" name="スライド番号プレースホルダー 17"/>
          <p:cNvSpPr>
            <a:spLocks noGrp="1"/>
          </p:cNvSpPr>
          <p:nvPr>
            <p:ph type="sldNum" sz="quarter" idx="11"/>
          </p:nvPr>
        </p:nvSpPr>
        <p:spPr/>
        <p:txBody>
          <a:bodyPr rtlCol="0"/>
          <a:lstStyle/>
          <a:p>
            <a:fld id="{E1F04A1E-EF95-4267-B5FD-6B0AB441B25B}" type="slidenum">
              <a:rPr kumimoji="1" lang="ja-JP" altLang="en-US" smtClean="0"/>
              <a:pPr/>
              <a:t>‹#›</a:t>
            </a:fld>
            <a:endParaRPr kumimoji="1" lang="ja-JP" altLang="en-US"/>
          </a:p>
        </p:txBody>
      </p:sp>
      <p:sp>
        <p:nvSpPr>
          <p:cNvPr id="21" name="フッター プレースホルダー 20"/>
          <p:cNvSpPr>
            <a:spLocks noGrp="1"/>
          </p:cNvSpPr>
          <p:nvPr>
            <p:ph type="ftr" sz="quarter" idx="12"/>
          </p:nvPr>
        </p:nvSpPr>
        <p:spPr/>
        <p:txBody>
          <a:bodyPr rtlCol="0"/>
          <a:lstStyle/>
          <a:p>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6" name="直線コネクタ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タイトル プレースホルダー 21"/>
          <p:cNvSpPr>
            <a:spLocks noGrp="1"/>
          </p:cNvSpPr>
          <p:nvPr>
            <p:ph type="title"/>
          </p:nvPr>
        </p:nvSpPr>
        <p:spPr>
          <a:xfrm>
            <a:off x="457200" y="274638"/>
            <a:ext cx="7467600" cy="1143000"/>
          </a:xfrm>
          <a:prstGeom prst="rect">
            <a:avLst/>
          </a:prstGeom>
        </p:spPr>
        <p:txBody>
          <a:bodyPr vert="horz" anchor="b">
            <a:normAutofit/>
          </a:bodyPr>
          <a:lstStyle/>
          <a:p>
            <a:r>
              <a:rPr kumimoji="0" lang="ja-JP" altLang="en-US" smtClean="0"/>
              <a:t>マスター タイトルの書式設定</a:t>
            </a:r>
            <a:endParaRPr kumimoji="0" lang="en-US"/>
          </a:p>
        </p:txBody>
      </p:sp>
      <p:sp>
        <p:nvSpPr>
          <p:cNvPr id="13" name="テキスト プレースホルダー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ja-JP" altLang="en-US" smtClean="0"/>
              <a:t>マスター テキストの書式設定</a:t>
            </a:r>
          </a:p>
          <a:p>
            <a:pPr lvl="1" eaLnBrk="1" latinLnBrk="0" hangingPunct="1"/>
            <a:r>
              <a:rPr kumimoji="0" lang="ja-JP" altLang="en-US" smtClean="0"/>
              <a:t>第 </a:t>
            </a:r>
            <a:r>
              <a:rPr kumimoji="0" lang="en-US" altLang="ja-JP" smtClean="0"/>
              <a:t>2 </a:t>
            </a:r>
            <a:r>
              <a:rPr kumimoji="0" lang="ja-JP" altLang="en-US" smtClean="0"/>
              <a:t>レベル</a:t>
            </a:r>
          </a:p>
          <a:p>
            <a:pPr lvl="2" eaLnBrk="1" latinLnBrk="0" hangingPunct="1"/>
            <a:r>
              <a:rPr kumimoji="0" lang="ja-JP" altLang="en-US" smtClean="0"/>
              <a:t>第 </a:t>
            </a:r>
            <a:r>
              <a:rPr kumimoji="0" lang="en-US" altLang="ja-JP" smtClean="0"/>
              <a:t>3 </a:t>
            </a:r>
            <a:r>
              <a:rPr kumimoji="0" lang="ja-JP" altLang="en-US" smtClean="0"/>
              <a:t>レベル</a:t>
            </a:r>
          </a:p>
          <a:p>
            <a:pPr lvl="3" eaLnBrk="1" latinLnBrk="0" hangingPunct="1"/>
            <a:r>
              <a:rPr kumimoji="0" lang="ja-JP" altLang="en-US" smtClean="0"/>
              <a:t>第 </a:t>
            </a:r>
            <a:r>
              <a:rPr kumimoji="0" lang="en-US" altLang="ja-JP" smtClean="0"/>
              <a:t>4 </a:t>
            </a:r>
            <a:r>
              <a:rPr kumimoji="0" lang="ja-JP" altLang="en-US" smtClean="0"/>
              <a:t>レベル</a:t>
            </a:r>
          </a:p>
          <a:p>
            <a:pPr lvl="4" eaLnBrk="1" latinLnBrk="0" hangingPunct="1"/>
            <a:r>
              <a:rPr kumimoji="0" lang="ja-JP" altLang="en-US" smtClean="0"/>
              <a:t>第 </a:t>
            </a:r>
            <a:r>
              <a:rPr kumimoji="0" lang="en-US" altLang="ja-JP" smtClean="0"/>
              <a:t>5 </a:t>
            </a:r>
            <a:r>
              <a:rPr kumimoji="0" lang="ja-JP" altLang="en-US" smtClean="0"/>
              <a:t>レベル</a:t>
            </a:r>
            <a:endParaRPr kumimoji="0" lang="en-US"/>
          </a:p>
        </p:txBody>
      </p:sp>
      <p:sp>
        <p:nvSpPr>
          <p:cNvPr id="14" name="日付プレースホルダー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r>
              <a:rPr kumimoji="1" lang="en-US" altLang="ja-JP" smtClean="0"/>
              <a:t>2012/6/18</a:t>
            </a:r>
            <a:endParaRPr kumimoji="1" lang="ja-JP" altLang="en-US"/>
          </a:p>
        </p:txBody>
      </p:sp>
      <p:sp>
        <p:nvSpPr>
          <p:cNvPr id="3" name="フッター プレースホルダー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kumimoji="1" lang="ja-JP" altLang="en-US"/>
          </a:p>
        </p:txBody>
      </p:sp>
      <p:sp>
        <p:nvSpPr>
          <p:cNvPr id="7" name="直線コネクタ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直線コネクタ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正方形/長方形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直線コネクタ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円/楕円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スライド番号プレースホルダー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E1F04A1E-EF95-4267-B5FD-6B0AB441B25B}"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hf hdr="0" ftr="0" dt="0"/>
  <p:txStyles>
    <p:titleStyle>
      <a:lvl1pPr algn="l" rtl="0" eaLnBrk="1" latinLnBrk="0" hangingPunct="1">
        <a:spcBef>
          <a:spcPct val="0"/>
        </a:spcBef>
        <a:buNone/>
        <a:defRPr kumimoji="1"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1"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1"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1"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1"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1"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1"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1"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1"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1" sz="1400" kern="1200" baseline="0">
          <a:solidFill>
            <a:schemeClr val="tx2"/>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6" name="直線コネクタ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solidFill>
                <a:srgbClr val="000000"/>
              </a:solidFill>
            </a:endParaRPr>
          </a:p>
        </p:txBody>
      </p:sp>
      <p:sp>
        <p:nvSpPr>
          <p:cNvPr id="22" name="タイトル プレースホルダー 21"/>
          <p:cNvSpPr>
            <a:spLocks noGrp="1"/>
          </p:cNvSpPr>
          <p:nvPr>
            <p:ph type="title"/>
          </p:nvPr>
        </p:nvSpPr>
        <p:spPr>
          <a:xfrm>
            <a:off x="457200" y="274638"/>
            <a:ext cx="7467600" cy="1143000"/>
          </a:xfrm>
          <a:prstGeom prst="rect">
            <a:avLst/>
          </a:prstGeom>
        </p:spPr>
        <p:txBody>
          <a:bodyPr vert="horz" anchor="b">
            <a:normAutofit/>
          </a:bodyPr>
          <a:lstStyle/>
          <a:p>
            <a:r>
              <a:rPr kumimoji="0" lang="ja-JP" altLang="en-US" smtClean="0"/>
              <a:t>マスター タイトルの書式設定</a:t>
            </a:r>
            <a:endParaRPr kumimoji="0" lang="en-US"/>
          </a:p>
        </p:txBody>
      </p:sp>
      <p:sp>
        <p:nvSpPr>
          <p:cNvPr id="13" name="テキスト プレースホルダー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ja-JP" altLang="en-US" smtClean="0"/>
              <a:t>マスター テキストの書式設定</a:t>
            </a:r>
          </a:p>
          <a:p>
            <a:pPr lvl="1" eaLnBrk="1" latinLnBrk="0" hangingPunct="1"/>
            <a:r>
              <a:rPr kumimoji="0" lang="ja-JP" altLang="en-US" smtClean="0"/>
              <a:t>第 </a:t>
            </a:r>
            <a:r>
              <a:rPr kumimoji="0" lang="en-US" altLang="ja-JP" smtClean="0"/>
              <a:t>2 </a:t>
            </a:r>
            <a:r>
              <a:rPr kumimoji="0" lang="ja-JP" altLang="en-US" smtClean="0"/>
              <a:t>レベル</a:t>
            </a:r>
          </a:p>
          <a:p>
            <a:pPr lvl="2" eaLnBrk="1" latinLnBrk="0" hangingPunct="1"/>
            <a:r>
              <a:rPr kumimoji="0" lang="ja-JP" altLang="en-US" smtClean="0"/>
              <a:t>第 </a:t>
            </a:r>
            <a:r>
              <a:rPr kumimoji="0" lang="en-US" altLang="ja-JP" smtClean="0"/>
              <a:t>3 </a:t>
            </a:r>
            <a:r>
              <a:rPr kumimoji="0" lang="ja-JP" altLang="en-US" smtClean="0"/>
              <a:t>レベル</a:t>
            </a:r>
          </a:p>
          <a:p>
            <a:pPr lvl="3" eaLnBrk="1" latinLnBrk="0" hangingPunct="1"/>
            <a:r>
              <a:rPr kumimoji="0" lang="ja-JP" altLang="en-US" smtClean="0"/>
              <a:t>第 </a:t>
            </a:r>
            <a:r>
              <a:rPr kumimoji="0" lang="en-US" altLang="ja-JP" smtClean="0"/>
              <a:t>4 </a:t>
            </a:r>
            <a:r>
              <a:rPr kumimoji="0" lang="ja-JP" altLang="en-US" smtClean="0"/>
              <a:t>レベル</a:t>
            </a:r>
          </a:p>
          <a:p>
            <a:pPr lvl="4" eaLnBrk="1" latinLnBrk="0" hangingPunct="1"/>
            <a:r>
              <a:rPr kumimoji="0" lang="ja-JP" altLang="en-US" smtClean="0"/>
              <a:t>第 </a:t>
            </a:r>
            <a:r>
              <a:rPr kumimoji="0" lang="en-US" altLang="ja-JP" smtClean="0"/>
              <a:t>5 </a:t>
            </a:r>
            <a:r>
              <a:rPr kumimoji="0" lang="ja-JP" altLang="en-US" smtClean="0"/>
              <a:t>レベル</a:t>
            </a:r>
            <a:endParaRPr kumimoji="0" lang="en-US"/>
          </a:p>
        </p:txBody>
      </p:sp>
      <p:sp>
        <p:nvSpPr>
          <p:cNvPr id="14" name="日付プレースホルダー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r>
              <a:rPr kumimoji="1" lang="en-US" altLang="ja-JP" smtClean="0">
                <a:solidFill>
                  <a:srgbClr val="1F2123"/>
                </a:solidFill>
              </a:rPr>
              <a:t>2012/6/18</a:t>
            </a:r>
            <a:endParaRPr kumimoji="1" lang="ja-JP" altLang="en-US">
              <a:solidFill>
                <a:srgbClr val="1F2123"/>
              </a:solidFill>
            </a:endParaRPr>
          </a:p>
        </p:txBody>
      </p:sp>
      <p:sp>
        <p:nvSpPr>
          <p:cNvPr id="3" name="フッター プレースホルダー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kumimoji="1" lang="ja-JP" altLang="en-US">
              <a:solidFill>
                <a:srgbClr val="1F2123"/>
              </a:solidFill>
            </a:endParaRPr>
          </a:p>
        </p:txBody>
      </p:sp>
      <p:sp>
        <p:nvSpPr>
          <p:cNvPr id="7" name="直線コネクタ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solidFill>
                <a:srgbClr val="000000"/>
              </a:solidFill>
            </a:endParaRPr>
          </a:p>
        </p:txBody>
      </p:sp>
      <p:sp>
        <p:nvSpPr>
          <p:cNvPr id="9" name="直線コネクタ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solidFill>
                <a:srgbClr val="000000"/>
              </a:solidFill>
            </a:endParaRPr>
          </a:p>
        </p:txBody>
      </p:sp>
      <p:sp>
        <p:nvSpPr>
          <p:cNvPr id="10" name="正方形/長方形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srgbClr val="FFFFFF"/>
              </a:solidFill>
            </a:endParaRPr>
          </a:p>
        </p:txBody>
      </p:sp>
      <p:sp>
        <p:nvSpPr>
          <p:cNvPr id="11" name="直線コネクタ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solidFill>
                <a:srgbClr val="000000"/>
              </a:solidFill>
            </a:endParaRPr>
          </a:p>
        </p:txBody>
      </p:sp>
      <p:sp>
        <p:nvSpPr>
          <p:cNvPr id="12" name="円/楕円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dirty="0">
              <a:solidFill>
                <a:srgbClr val="FFFFFF"/>
              </a:solidFill>
            </a:endParaRPr>
          </a:p>
        </p:txBody>
      </p:sp>
      <p:sp>
        <p:nvSpPr>
          <p:cNvPr id="23" name="スライド番号プレースホルダー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E1F04A1E-EF95-4267-B5FD-6B0AB441B25B}" type="slidenum">
              <a:rPr kumimoji="1" lang="ja-JP" altLang="en-US" smtClean="0"/>
              <a:pPr/>
              <a:t>‹#›</a:t>
            </a:fld>
            <a:endParaRPr kumimoji="1" lang="ja-JP" altLang="en-US"/>
          </a:p>
        </p:txBody>
      </p:sp>
    </p:spTree>
    <p:extLst>
      <p:ext uri="{BB962C8B-B14F-4D97-AF65-F5344CB8AC3E}">
        <p14:creationId xmlns:p14="http://schemas.microsoft.com/office/powerpoint/2010/main" val="3604620280"/>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hf hdr="0" ftr="0" dt="0"/>
  <p:txStyles>
    <p:titleStyle>
      <a:lvl1pPr algn="l" rtl="0" eaLnBrk="1" latinLnBrk="0" hangingPunct="1">
        <a:spcBef>
          <a:spcPct val="0"/>
        </a:spcBef>
        <a:buNone/>
        <a:defRPr kumimoji="1"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1"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1"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1"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1"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1"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1"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1"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1"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1" sz="1400" kern="1200" baseline="0">
          <a:solidFill>
            <a:schemeClr val="tx2"/>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6" name="直線コネクタ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solidFill>
                <a:srgbClr val="000000"/>
              </a:solidFill>
            </a:endParaRPr>
          </a:p>
        </p:txBody>
      </p:sp>
      <p:sp>
        <p:nvSpPr>
          <p:cNvPr id="22" name="タイトル プレースホルダー 21"/>
          <p:cNvSpPr>
            <a:spLocks noGrp="1"/>
          </p:cNvSpPr>
          <p:nvPr>
            <p:ph type="title"/>
          </p:nvPr>
        </p:nvSpPr>
        <p:spPr>
          <a:xfrm>
            <a:off x="457200" y="274638"/>
            <a:ext cx="7467600" cy="1143000"/>
          </a:xfrm>
          <a:prstGeom prst="rect">
            <a:avLst/>
          </a:prstGeom>
        </p:spPr>
        <p:txBody>
          <a:bodyPr vert="horz" anchor="b">
            <a:normAutofit/>
          </a:bodyPr>
          <a:lstStyle/>
          <a:p>
            <a:r>
              <a:rPr kumimoji="0" lang="ja-JP" altLang="en-US" smtClean="0"/>
              <a:t>マスター タイトルの書式設定</a:t>
            </a:r>
            <a:endParaRPr kumimoji="0" lang="en-US"/>
          </a:p>
        </p:txBody>
      </p:sp>
      <p:sp>
        <p:nvSpPr>
          <p:cNvPr id="13" name="テキスト プレースホルダー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ja-JP" altLang="en-US" smtClean="0"/>
              <a:t>マスター テキストの書式設定</a:t>
            </a:r>
          </a:p>
          <a:p>
            <a:pPr lvl="1" eaLnBrk="1" latinLnBrk="0" hangingPunct="1"/>
            <a:r>
              <a:rPr kumimoji="0" lang="ja-JP" altLang="en-US" smtClean="0"/>
              <a:t>第 </a:t>
            </a:r>
            <a:r>
              <a:rPr kumimoji="0" lang="en-US" altLang="ja-JP" smtClean="0"/>
              <a:t>2 </a:t>
            </a:r>
            <a:r>
              <a:rPr kumimoji="0" lang="ja-JP" altLang="en-US" smtClean="0"/>
              <a:t>レベル</a:t>
            </a:r>
          </a:p>
          <a:p>
            <a:pPr lvl="2" eaLnBrk="1" latinLnBrk="0" hangingPunct="1"/>
            <a:r>
              <a:rPr kumimoji="0" lang="ja-JP" altLang="en-US" smtClean="0"/>
              <a:t>第 </a:t>
            </a:r>
            <a:r>
              <a:rPr kumimoji="0" lang="en-US" altLang="ja-JP" smtClean="0"/>
              <a:t>3 </a:t>
            </a:r>
            <a:r>
              <a:rPr kumimoji="0" lang="ja-JP" altLang="en-US" smtClean="0"/>
              <a:t>レベル</a:t>
            </a:r>
          </a:p>
          <a:p>
            <a:pPr lvl="3" eaLnBrk="1" latinLnBrk="0" hangingPunct="1"/>
            <a:r>
              <a:rPr kumimoji="0" lang="ja-JP" altLang="en-US" smtClean="0"/>
              <a:t>第 </a:t>
            </a:r>
            <a:r>
              <a:rPr kumimoji="0" lang="en-US" altLang="ja-JP" smtClean="0"/>
              <a:t>4 </a:t>
            </a:r>
            <a:r>
              <a:rPr kumimoji="0" lang="ja-JP" altLang="en-US" smtClean="0"/>
              <a:t>レベル</a:t>
            </a:r>
          </a:p>
          <a:p>
            <a:pPr lvl="4" eaLnBrk="1" latinLnBrk="0" hangingPunct="1"/>
            <a:r>
              <a:rPr kumimoji="0" lang="ja-JP" altLang="en-US" smtClean="0"/>
              <a:t>第 </a:t>
            </a:r>
            <a:r>
              <a:rPr kumimoji="0" lang="en-US" altLang="ja-JP" smtClean="0"/>
              <a:t>5 </a:t>
            </a:r>
            <a:r>
              <a:rPr kumimoji="0" lang="ja-JP" altLang="en-US" smtClean="0"/>
              <a:t>レベル</a:t>
            </a:r>
            <a:endParaRPr kumimoji="0" lang="en-US"/>
          </a:p>
        </p:txBody>
      </p:sp>
      <p:sp>
        <p:nvSpPr>
          <p:cNvPr id="14" name="日付プレースホルダー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r>
              <a:rPr kumimoji="1" lang="en-US" altLang="ja-JP" smtClean="0">
                <a:solidFill>
                  <a:srgbClr val="1F2123"/>
                </a:solidFill>
              </a:rPr>
              <a:t>2012/6/18</a:t>
            </a:r>
            <a:endParaRPr kumimoji="1" lang="ja-JP" altLang="en-US">
              <a:solidFill>
                <a:srgbClr val="1F2123"/>
              </a:solidFill>
            </a:endParaRPr>
          </a:p>
        </p:txBody>
      </p:sp>
      <p:sp>
        <p:nvSpPr>
          <p:cNvPr id="3" name="フッター プレースホルダー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kumimoji="1" lang="ja-JP" altLang="en-US">
              <a:solidFill>
                <a:srgbClr val="1F2123"/>
              </a:solidFill>
            </a:endParaRPr>
          </a:p>
        </p:txBody>
      </p:sp>
      <p:sp>
        <p:nvSpPr>
          <p:cNvPr id="7" name="直線コネクタ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solidFill>
                <a:srgbClr val="000000"/>
              </a:solidFill>
            </a:endParaRPr>
          </a:p>
        </p:txBody>
      </p:sp>
      <p:sp>
        <p:nvSpPr>
          <p:cNvPr id="9" name="直線コネクタ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solidFill>
                <a:srgbClr val="000000"/>
              </a:solidFill>
            </a:endParaRPr>
          </a:p>
        </p:txBody>
      </p:sp>
      <p:sp>
        <p:nvSpPr>
          <p:cNvPr id="10" name="正方形/長方形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srgbClr val="FFFFFF"/>
              </a:solidFill>
            </a:endParaRPr>
          </a:p>
        </p:txBody>
      </p:sp>
      <p:sp>
        <p:nvSpPr>
          <p:cNvPr id="11" name="直線コネクタ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solidFill>
                <a:srgbClr val="000000"/>
              </a:solidFill>
            </a:endParaRPr>
          </a:p>
        </p:txBody>
      </p:sp>
      <p:sp>
        <p:nvSpPr>
          <p:cNvPr id="12" name="円/楕円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dirty="0">
              <a:solidFill>
                <a:srgbClr val="FFFFFF"/>
              </a:solidFill>
            </a:endParaRPr>
          </a:p>
        </p:txBody>
      </p:sp>
      <p:sp>
        <p:nvSpPr>
          <p:cNvPr id="23" name="スライド番号プレースホルダー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E1F04A1E-EF95-4267-B5FD-6B0AB441B25B}" type="slidenum">
              <a:rPr kumimoji="1" lang="ja-JP" altLang="en-US" smtClean="0"/>
              <a:pPr/>
              <a:t>‹#›</a:t>
            </a:fld>
            <a:endParaRPr kumimoji="1" lang="ja-JP" altLang="en-US"/>
          </a:p>
        </p:txBody>
      </p:sp>
    </p:spTree>
    <p:extLst>
      <p:ext uri="{BB962C8B-B14F-4D97-AF65-F5344CB8AC3E}">
        <p14:creationId xmlns:p14="http://schemas.microsoft.com/office/powerpoint/2010/main" val="3601052041"/>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hf hdr="0" ftr="0" dt="0"/>
  <p:txStyles>
    <p:titleStyle>
      <a:lvl1pPr algn="l" rtl="0" eaLnBrk="1" latinLnBrk="0" hangingPunct="1">
        <a:spcBef>
          <a:spcPct val="0"/>
        </a:spcBef>
        <a:buNone/>
        <a:defRPr kumimoji="1"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1"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1"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1"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1"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1"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1"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1"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1"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1" sz="1400" kern="1200" baseline="0">
          <a:solidFill>
            <a:schemeClr val="tx2"/>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hart" Target="../charts/chart3.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hyperlink" Target="http://framework.latimes.com/2011/03/17/" TargetMode="External"/></Relationships>
</file>

<file path=ppt/slides/_rels/slide2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chart" Target="../charts/chart11.xml"/><Relationship Id="rId1" Type="http://schemas.openxmlformats.org/officeDocument/2006/relationships/slideLayout" Target="../slideLayouts/slideLayout2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chart" Target="../charts/chart12.xml"/><Relationship Id="rId1" Type="http://schemas.openxmlformats.org/officeDocument/2006/relationships/slideLayout" Target="../slideLayouts/slideLayout2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4.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2.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4.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15.jpeg"/></Relationships>
</file>

<file path=ppt/slides/_rels/slide3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4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4.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988816" y="-99392"/>
            <a:ext cx="9491518" cy="3834904"/>
          </a:xfrm>
          <a:prstGeom prst="rect">
            <a:avLst/>
          </a:prstGeom>
          <a:gradFill flip="none" rotWithShape="1">
            <a:gsLst>
              <a:gs pos="100000">
                <a:srgbClr val="E8ECF1">
                  <a:lumMod val="0"/>
                  <a:lumOff val="100000"/>
                  <a:alpha val="0"/>
                </a:srgbClr>
              </a:gs>
              <a:gs pos="32000">
                <a:srgbClr val="F4F6F8"/>
              </a:gs>
              <a:gs pos="13000">
                <a:srgbClr val="EFF2F5"/>
              </a:gs>
              <a:gs pos="7000">
                <a:schemeClr val="accent1">
                  <a:lumMod val="60000"/>
                  <a:lumOff val="40000"/>
                </a:schemeClr>
              </a:gs>
              <a:gs pos="0">
                <a:schemeClr val="accent1">
                  <a:lumMod val="75000"/>
                </a:schemeClr>
              </a:gs>
              <a:gs pos="19000">
                <a:schemeClr val="accent1">
                  <a:lumMod val="40000"/>
                  <a:lumOff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タイトル 1"/>
          <p:cNvSpPr>
            <a:spLocks noGrp="1"/>
          </p:cNvSpPr>
          <p:nvPr>
            <p:ph type="ctrTitle"/>
          </p:nvPr>
        </p:nvSpPr>
        <p:spPr>
          <a:xfrm>
            <a:off x="1115616" y="1196752"/>
            <a:ext cx="7488832" cy="1656184"/>
          </a:xfrm>
          <a:noFill/>
        </p:spPr>
        <p:txBody>
          <a:bodyPr>
            <a:noAutofit/>
          </a:bodyPr>
          <a:lstStyle/>
          <a:p>
            <a:pPr algn="ctr"/>
            <a:r>
              <a:rPr lang="en-US" altLang="ja-JP" sz="7200" smtClean="0">
                <a:solidFill>
                  <a:schemeClr val="tx1"/>
                </a:solidFill>
                <a:effectLst/>
                <a:latin typeface="HGP明朝E" pitchFamily="18" charset="-128"/>
                <a:ea typeface="HGP明朝E" pitchFamily="18" charset="-128"/>
              </a:rPr>
              <a:t>15</a:t>
            </a:r>
            <a:r>
              <a:rPr lang="ja-JP" altLang="en-US" sz="7200" smtClean="0">
                <a:solidFill>
                  <a:schemeClr val="tx1"/>
                </a:solidFill>
                <a:latin typeface="HGP明朝E" pitchFamily="18" charset="-128"/>
                <a:ea typeface="HGP明朝E" pitchFamily="18" charset="-128"/>
              </a:rPr>
              <a:t>度</a:t>
            </a:r>
            <a:r>
              <a:rPr kumimoji="1" lang="ja-JP" altLang="en-US" sz="7200" smtClean="0">
                <a:solidFill>
                  <a:schemeClr val="tx1"/>
                </a:solidFill>
                <a:latin typeface="HGP明朝E" pitchFamily="18" charset="-128"/>
                <a:ea typeface="HGP明朝E" pitchFamily="18" charset="-128"/>
              </a:rPr>
              <a:t>目の“</a:t>
            </a:r>
            <a:r>
              <a:rPr kumimoji="1" lang="en-US" altLang="ja-JP" sz="7200" smtClean="0">
                <a:solidFill>
                  <a:schemeClr val="tx1"/>
                </a:solidFill>
                <a:effectLst/>
                <a:latin typeface="HGP明朝E" pitchFamily="18" charset="-128"/>
                <a:ea typeface="HGP明朝E" pitchFamily="18" charset="-128"/>
              </a:rPr>
              <a:t>11</a:t>
            </a:r>
            <a:r>
              <a:rPr kumimoji="1" lang="ja-JP" altLang="en-US" sz="7200" smtClean="0">
                <a:solidFill>
                  <a:schemeClr val="tx1"/>
                </a:solidFill>
                <a:latin typeface="HGP明朝E" pitchFamily="18" charset="-128"/>
                <a:ea typeface="HGP明朝E" pitchFamily="18" charset="-128"/>
              </a:rPr>
              <a:t>”</a:t>
            </a:r>
            <a:r>
              <a:rPr kumimoji="1" lang="en-US" altLang="ja-JP" sz="7200" smtClean="0">
                <a:solidFill>
                  <a:schemeClr val="tx1"/>
                </a:solidFill>
                <a:latin typeface="HGP明朝E" pitchFamily="18" charset="-128"/>
                <a:ea typeface="HGP明朝E" pitchFamily="18" charset="-128"/>
              </a:rPr>
              <a:t/>
            </a:r>
            <a:br>
              <a:rPr kumimoji="1" lang="en-US" altLang="ja-JP" sz="7200" smtClean="0">
                <a:solidFill>
                  <a:schemeClr val="tx1"/>
                </a:solidFill>
                <a:latin typeface="HGP明朝E" pitchFamily="18" charset="-128"/>
                <a:ea typeface="HGP明朝E" pitchFamily="18" charset="-128"/>
              </a:rPr>
            </a:br>
            <a:r>
              <a:rPr lang="ja-JP" altLang="ja-JP" sz="3600" smtClean="0">
                <a:solidFill>
                  <a:schemeClr val="tx1"/>
                </a:solidFill>
                <a:latin typeface="HGP明朝E" pitchFamily="18" charset="-128"/>
                <a:ea typeface="HGP明朝E" pitchFamily="18" charset="-128"/>
              </a:rPr>
              <a:t>～つくば市を題材にした風化と防災～</a:t>
            </a:r>
            <a:endParaRPr kumimoji="1" lang="ja-JP" altLang="en-US" sz="3600" dirty="0">
              <a:solidFill>
                <a:schemeClr val="tx1"/>
              </a:solidFill>
              <a:latin typeface="HGP明朝E" pitchFamily="18" charset="-128"/>
              <a:ea typeface="HGP明朝E" pitchFamily="18" charset="-128"/>
            </a:endParaRPr>
          </a:p>
        </p:txBody>
      </p:sp>
      <p:sp>
        <p:nvSpPr>
          <p:cNvPr id="6" name="テキスト ボックス 5"/>
          <p:cNvSpPr txBox="1"/>
          <p:nvPr/>
        </p:nvSpPr>
        <p:spPr>
          <a:xfrm>
            <a:off x="3882439" y="4149080"/>
            <a:ext cx="5010041" cy="1569660"/>
          </a:xfrm>
          <a:prstGeom prst="rect">
            <a:avLst/>
          </a:prstGeom>
          <a:noFill/>
        </p:spPr>
        <p:txBody>
          <a:bodyPr wrap="square" rtlCol="0">
            <a:spAutoFit/>
          </a:bodyPr>
          <a:lstStyle/>
          <a:p>
            <a:pPr algn="ctr"/>
            <a:r>
              <a:rPr lang="ja-JP" altLang="en-US" sz="2400" b="1" dirty="0" smtClean="0">
                <a:solidFill>
                  <a:schemeClr val="tx1"/>
                </a:solidFill>
                <a:latin typeface="HGP明朝B" pitchFamily="18" charset="-128"/>
                <a:ea typeface="HGP明朝B" pitchFamily="18" charset="-128"/>
              </a:rPr>
              <a:t>都市計画実習　防災班</a:t>
            </a:r>
            <a:endParaRPr lang="en-US" altLang="ja-JP" sz="2400" b="1" dirty="0" smtClean="0">
              <a:solidFill>
                <a:schemeClr val="tx1"/>
              </a:solidFill>
              <a:latin typeface="HGP明朝B" pitchFamily="18" charset="-128"/>
              <a:ea typeface="HGP明朝B" pitchFamily="18" charset="-128"/>
            </a:endParaRPr>
          </a:p>
          <a:p>
            <a:r>
              <a:rPr lang="ja-JP" altLang="en-US" sz="2400" b="1" dirty="0" smtClean="0">
                <a:solidFill>
                  <a:schemeClr val="tx1"/>
                </a:solidFill>
                <a:latin typeface="HGP明朝B" pitchFamily="18" charset="-128"/>
                <a:ea typeface="HGP明朝B" pitchFamily="18" charset="-128"/>
              </a:rPr>
              <a:t>教員：糸井川栄一　　</a:t>
            </a:r>
            <a:r>
              <a:rPr lang="en-US" altLang="ja-JP" sz="2400" b="1" dirty="0" smtClean="0">
                <a:solidFill>
                  <a:schemeClr val="tx1"/>
                </a:solidFill>
                <a:latin typeface="HGP明朝B" pitchFamily="18" charset="-128"/>
                <a:ea typeface="HGP明朝B" pitchFamily="18" charset="-128"/>
              </a:rPr>
              <a:t>TA</a:t>
            </a:r>
            <a:r>
              <a:rPr lang="ja-JP" altLang="en-US" sz="2400" b="1" dirty="0" smtClean="0">
                <a:solidFill>
                  <a:schemeClr val="tx1"/>
                </a:solidFill>
                <a:latin typeface="HGP明朝B" pitchFamily="18" charset="-128"/>
                <a:ea typeface="HGP明朝B" pitchFamily="18" charset="-128"/>
              </a:rPr>
              <a:t>：茂木友里加</a:t>
            </a:r>
          </a:p>
          <a:p>
            <a:r>
              <a:rPr lang="ja-JP" altLang="en-US" sz="2400" b="1" dirty="0" smtClean="0">
                <a:solidFill>
                  <a:schemeClr val="tx1"/>
                </a:solidFill>
                <a:latin typeface="HGP明朝B" pitchFamily="18" charset="-128"/>
                <a:ea typeface="HGP明朝B" pitchFamily="18" charset="-128"/>
              </a:rPr>
              <a:t>班長：佐藤祥路　　 渉外：内山周子</a:t>
            </a:r>
            <a:endParaRPr lang="en-US" altLang="ja-JP" sz="2400" b="1" dirty="0" smtClean="0">
              <a:solidFill>
                <a:schemeClr val="tx1"/>
              </a:solidFill>
              <a:latin typeface="HGP明朝B" pitchFamily="18" charset="-128"/>
              <a:ea typeface="HGP明朝B" pitchFamily="18" charset="-128"/>
            </a:endParaRPr>
          </a:p>
          <a:p>
            <a:r>
              <a:rPr lang="ja-JP" altLang="en-US" sz="2400" b="1" dirty="0" smtClean="0">
                <a:solidFill>
                  <a:schemeClr val="tx1"/>
                </a:solidFill>
                <a:latin typeface="HGP明朝B" pitchFamily="18" charset="-128"/>
                <a:ea typeface="HGP明朝B" pitchFamily="18" charset="-128"/>
              </a:rPr>
              <a:t>印刷：千葉賀子       </a:t>
            </a:r>
            <a:r>
              <a:rPr lang="en-US" altLang="ja-JP" sz="2400" b="1" dirty="0" smtClean="0">
                <a:solidFill>
                  <a:schemeClr val="tx1"/>
                </a:solidFill>
                <a:latin typeface="HGP明朝B" pitchFamily="18" charset="-128"/>
                <a:ea typeface="HGP明朝B" pitchFamily="18" charset="-128"/>
              </a:rPr>
              <a:t>DB</a:t>
            </a:r>
            <a:r>
              <a:rPr lang="ja-JP" altLang="en-US" sz="2400" b="1" dirty="0" smtClean="0">
                <a:solidFill>
                  <a:schemeClr val="tx1"/>
                </a:solidFill>
                <a:latin typeface="HGP明朝B" pitchFamily="18" charset="-128"/>
                <a:ea typeface="HGP明朝B" pitchFamily="18" charset="-128"/>
              </a:rPr>
              <a:t>：宮本皓</a:t>
            </a:r>
            <a:endParaRPr lang="en-US" altLang="ja-JP" sz="2400" b="1" dirty="0" smtClean="0">
              <a:solidFill>
                <a:schemeClr val="tx1"/>
              </a:solidFill>
              <a:latin typeface="HGP明朝B" pitchFamily="18" charset="-128"/>
              <a:ea typeface="HGP明朝B" pitchFamily="18" charset="-128"/>
            </a:endParaRPr>
          </a:p>
        </p:txBody>
      </p:sp>
    </p:spTree>
    <p:extLst>
      <p:ext uri="{BB962C8B-B14F-4D97-AF65-F5344CB8AC3E}">
        <p14:creationId xmlns:p14="http://schemas.microsoft.com/office/powerpoint/2010/main" val="2907196528"/>
      </p:ext>
    </p:extLst>
  </p:cSld>
  <p:clrMapOvr>
    <a:masterClrMapping/>
  </p:clrMapOvr>
  <mc:AlternateContent xmlns:mc="http://schemas.openxmlformats.org/markup-compatibility/2006" xmlns:p14="http://schemas.microsoft.com/office/powerpoint/2010/main">
    <mc:Choice Requires="p14">
      <p:transition spd="slow" p14:dur="2000" advTm="51203"/>
    </mc:Choice>
    <mc:Fallback xmlns="">
      <p:transition spd="slow" advTm="51203"/>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332656" y="-434316"/>
            <a:ext cx="3703077" cy="2146858"/>
          </a:xfrm>
          <a:prstGeom prst="rect">
            <a:avLst/>
          </a:prstGeom>
          <a:gradFill flip="none" rotWithShape="1">
            <a:gsLst>
              <a:gs pos="100000">
                <a:srgbClr val="E8ECF1">
                  <a:lumMod val="0"/>
                  <a:lumOff val="100000"/>
                  <a:alpha val="0"/>
                </a:srgbClr>
              </a:gs>
              <a:gs pos="32000">
                <a:srgbClr val="F4F6F8"/>
              </a:gs>
              <a:gs pos="13000">
                <a:srgbClr val="EFF2F5"/>
              </a:gs>
              <a:gs pos="7000">
                <a:schemeClr val="accent1">
                  <a:lumMod val="60000"/>
                  <a:lumOff val="40000"/>
                </a:schemeClr>
              </a:gs>
              <a:gs pos="0">
                <a:schemeClr val="accent1">
                  <a:lumMod val="75000"/>
                </a:schemeClr>
              </a:gs>
              <a:gs pos="19000">
                <a:schemeClr val="accent1">
                  <a:lumMod val="40000"/>
                  <a:lumOff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コンテンツ プレースホルダー 2"/>
          <p:cNvSpPr>
            <a:spLocks noGrp="1"/>
          </p:cNvSpPr>
          <p:nvPr>
            <p:ph sz="quarter" idx="4294967295"/>
          </p:nvPr>
        </p:nvSpPr>
        <p:spPr>
          <a:xfrm>
            <a:off x="1259632" y="2060848"/>
            <a:ext cx="6478816" cy="2664296"/>
          </a:xfrm>
          <a:prstGeom prst="rect">
            <a:avLst/>
          </a:prstGeom>
        </p:spPr>
        <p:txBody>
          <a:bodyPr>
            <a:normAutofit fontScale="92500" lnSpcReduction="10000"/>
          </a:bodyPr>
          <a:lstStyle/>
          <a:p>
            <a:pPr>
              <a:buFont typeface="Wingdings" pitchFamily="2" charset="2"/>
              <a:buChar char="l"/>
            </a:pPr>
            <a:r>
              <a:rPr kumimoji="1" lang="ja-JP" altLang="en-US" sz="3200" dirty="0" smtClean="0">
                <a:latin typeface="HGP明朝E" pitchFamily="18" charset="-128"/>
                <a:ea typeface="HGP明朝E" pitchFamily="18" charset="-128"/>
              </a:rPr>
              <a:t>風化</a:t>
            </a:r>
            <a:r>
              <a:rPr lang="ja-JP" altLang="en-US" sz="3200" dirty="0" smtClean="0">
                <a:latin typeface="HGP明朝E" pitchFamily="18" charset="-128"/>
                <a:ea typeface="HGP明朝E" pitchFamily="18" charset="-128"/>
              </a:rPr>
              <a:t>の実態</a:t>
            </a:r>
            <a:endParaRPr kumimoji="1" lang="en-US" altLang="ja-JP" sz="3200" dirty="0" smtClean="0">
              <a:latin typeface="HGP明朝E" pitchFamily="18" charset="-128"/>
              <a:ea typeface="HGP明朝E" pitchFamily="18" charset="-128"/>
            </a:endParaRPr>
          </a:p>
          <a:p>
            <a:pPr>
              <a:buFont typeface="Wingdings" pitchFamily="2" charset="2"/>
              <a:buChar char="l"/>
            </a:pPr>
            <a:r>
              <a:rPr kumimoji="1" lang="ja-JP" altLang="en-US" sz="3200" dirty="0" smtClean="0">
                <a:latin typeface="HGP明朝E" pitchFamily="18" charset="-128"/>
                <a:ea typeface="HGP明朝E" pitchFamily="18" charset="-128"/>
              </a:rPr>
              <a:t>記憶の風化や防災意識・関心の風化</a:t>
            </a:r>
            <a:endParaRPr kumimoji="1" lang="en-US" altLang="ja-JP" sz="3200" dirty="0" smtClean="0">
              <a:latin typeface="HGP明朝E" pitchFamily="18" charset="-128"/>
              <a:ea typeface="HGP明朝E" pitchFamily="18" charset="-128"/>
            </a:endParaRPr>
          </a:p>
          <a:p>
            <a:pPr marL="0" indent="0">
              <a:buNone/>
            </a:pPr>
            <a:r>
              <a:rPr lang="ja-JP" altLang="en-US" sz="3200" dirty="0" smtClean="0">
                <a:latin typeface="HGP明朝E" pitchFamily="18" charset="-128"/>
                <a:ea typeface="HGP明朝E" pitchFamily="18" charset="-128"/>
              </a:rPr>
              <a:t>　</a:t>
            </a:r>
            <a:r>
              <a:rPr kumimoji="1" lang="ja-JP" altLang="en-US" sz="3200" dirty="0" smtClean="0">
                <a:latin typeface="HGP明朝E" pitchFamily="18" charset="-128"/>
                <a:ea typeface="HGP明朝E" pitchFamily="18" charset="-128"/>
              </a:rPr>
              <a:t>防災行動の風化の相互関係</a:t>
            </a:r>
            <a:endParaRPr kumimoji="1" lang="en-US" altLang="ja-JP" sz="3200" dirty="0" smtClean="0">
              <a:latin typeface="HGP明朝E" pitchFamily="18" charset="-128"/>
              <a:ea typeface="HGP明朝E" pitchFamily="18" charset="-128"/>
            </a:endParaRPr>
          </a:p>
          <a:p>
            <a:pPr>
              <a:buFont typeface="Wingdings" pitchFamily="2" charset="2"/>
              <a:buChar char="l"/>
            </a:pPr>
            <a:r>
              <a:rPr lang="ja-JP" altLang="en-US" sz="3200" dirty="0" smtClean="0">
                <a:latin typeface="HGP明朝E" pitchFamily="18" charset="-128"/>
                <a:ea typeface="HGP明朝E" pitchFamily="18" charset="-128"/>
              </a:rPr>
              <a:t>風化</a:t>
            </a:r>
            <a:r>
              <a:rPr kumimoji="1" lang="ja-JP" altLang="en-US" sz="3200" dirty="0" smtClean="0">
                <a:latin typeface="HGP明朝E" pitchFamily="18" charset="-128"/>
                <a:ea typeface="HGP明朝E" pitchFamily="18" charset="-128"/>
              </a:rPr>
              <a:t>要因の検証</a:t>
            </a:r>
            <a:endParaRPr kumimoji="1" lang="en-US" altLang="ja-JP" sz="3200" dirty="0" smtClean="0">
              <a:latin typeface="HGP明朝E" pitchFamily="18" charset="-128"/>
              <a:ea typeface="HGP明朝E" pitchFamily="18" charset="-128"/>
            </a:endParaRPr>
          </a:p>
          <a:p>
            <a:pPr marL="0" indent="0">
              <a:buNone/>
            </a:pPr>
            <a:r>
              <a:rPr lang="ja-JP" altLang="en-US" sz="3200" dirty="0">
                <a:latin typeface="HGP明朝E" pitchFamily="18" charset="-128"/>
                <a:ea typeface="HGP明朝E" pitchFamily="18" charset="-128"/>
              </a:rPr>
              <a:t>　</a:t>
            </a:r>
            <a:r>
              <a:rPr lang="ja-JP" altLang="en-US" sz="3200" dirty="0" smtClean="0">
                <a:latin typeface="HGP明朝E" pitchFamily="18" charset="-128"/>
                <a:ea typeface="HGP明朝E" pitchFamily="18" charset="-128"/>
              </a:rPr>
              <a:t>　　</a:t>
            </a:r>
            <a:r>
              <a:rPr lang="ja-JP" altLang="en-US" sz="3200" dirty="0" smtClean="0">
                <a:solidFill>
                  <a:srgbClr val="FF0000"/>
                </a:solidFill>
                <a:latin typeface="HGP明朝E" pitchFamily="18" charset="-128"/>
                <a:ea typeface="HGP明朝E" pitchFamily="18" charset="-128"/>
              </a:rPr>
              <a:t>これら</a:t>
            </a:r>
            <a:r>
              <a:rPr lang="ja-JP" altLang="en-US" sz="3000" dirty="0" smtClean="0">
                <a:solidFill>
                  <a:srgbClr val="FF0000"/>
                </a:solidFill>
                <a:latin typeface="HGP明朝E" pitchFamily="18" charset="-128"/>
                <a:ea typeface="HGP明朝E" pitchFamily="18" charset="-128"/>
              </a:rPr>
              <a:t>を</a:t>
            </a:r>
            <a:r>
              <a:rPr kumimoji="1" lang="ja-JP" altLang="en-US" sz="3000" dirty="0" smtClean="0">
                <a:solidFill>
                  <a:srgbClr val="FF0000"/>
                </a:solidFill>
                <a:latin typeface="HGP明朝E" pitchFamily="18" charset="-128"/>
                <a:ea typeface="HGP明朝E" pitchFamily="18" charset="-128"/>
              </a:rPr>
              <a:t>アンケート調査によって検証</a:t>
            </a:r>
            <a:endParaRPr kumimoji="1" lang="en-US" altLang="ja-JP" sz="3000" dirty="0" smtClean="0">
              <a:solidFill>
                <a:srgbClr val="FF0000"/>
              </a:solidFill>
              <a:latin typeface="HGP明朝E" pitchFamily="18" charset="-128"/>
              <a:ea typeface="HGP明朝E" pitchFamily="18" charset="-128"/>
            </a:endParaRPr>
          </a:p>
        </p:txBody>
      </p:sp>
      <p:sp>
        <p:nvSpPr>
          <p:cNvPr id="4" name="テキスト ボックス 3"/>
          <p:cNvSpPr txBox="1"/>
          <p:nvPr/>
        </p:nvSpPr>
        <p:spPr>
          <a:xfrm>
            <a:off x="2299736" y="5433926"/>
            <a:ext cx="4676712" cy="954107"/>
          </a:xfrm>
          <a:prstGeom prst="rect">
            <a:avLst/>
          </a:prstGeom>
          <a:noFill/>
        </p:spPr>
        <p:txBody>
          <a:bodyPr wrap="square" rtlCol="0">
            <a:spAutoFit/>
          </a:bodyPr>
          <a:lstStyle/>
          <a:p>
            <a:pPr algn="ctr"/>
            <a:r>
              <a:rPr lang="ja-JP" altLang="en-US" sz="2800" dirty="0">
                <a:solidFill>
                  <a:srgbClr val="FF0000"/>
                </a:solidFill>
                <a:latin typeface="HGP明朝E" pitchFamily="18" charset="-128"/>
                <a:ea typeface="HGP明朝E" pitchFamily="18" charset="-128"/>
              </a:rPr>
              <a:t>アンケート調査の結果を</a:t>
            </a:r>
            <a:r>
              <a:rPr lang="ja-JP" altLang="en-US" sz="2800" dirty="0" smtClean="0">
                <a:solidFill>
                  <a:srgbClr val="FF0000"/>
                </a:solidFill>
                <a:latin typeface="HGP明朝E" pitchFamily="18" charset="-128"/>
                <a:ea typeface="HGP明朝E" pitchFamily="18" charset="-128"/>
              </a:rPr>
              <a:t>受け</a:t>
            </a:r>
            <a:endParaRPr lang="en-US" altLang="ja-JP" sz="2800" dirty="0" smtClean="0">
              <a:solidFill>
                <a:srgbClr val="FF0000"/>
              </a:solidFill>
              <a:latin typeface="HGP明朝E" pitchFamily="18" charset="-128"/>
              <a:ea typeface="HGP明朝E" pitchFamily="18" charset="-128"/>
            </a:endParaRPr>
          </a:p>
          <a:p>
            <a:pPr algn="ctr"/>
            <a:r>
              <a:rPr lang="ja-JP" altLang="en-US" sz="2800" dirty="0" smtClean="0">
                <a:solidFill>
                  <a:srgbClr val="FF0000"/>
                </a:solidFill>
                <a:latin typeface="HGP明朝E" pitchFamily="18" charset="-128"/>
                <a:ea typeface="HGP明朝E" pitchFamily="18" charset="-128"/>
              </a:rPr>
              <a:t>改善</a:t>
            </a:r>
            <a:r>
              <a:rPr lang="ja-JP" altLang="en-US" sz="2800" dirty="0">
                <a:solidFill>
                  <a:srgbClr val="FF0000"/>
                </a:solidFill>
                <a:latin typeface="HGP明朝E" pitchFamily="18" charset="-128"/>
                <a:ea typeface="HGP明朝E" pitchFamily="18" charset="-128"/>
              </a:rPr>
              <a:t>策の提案を実施</a:t>
            </a:r>
            <a:r>
              <a:rPr lang="ja-JP" altLang="en-US" dirty="0">
                <a:solidFill>
                  <a:srgbClr val="FF0000"/>
                </a:solidFill>
              </a:rPr>
              <a:t>。</a:t>
            </a:r>
          </a:p>
        </p:txBody>
      </p:sp>
      <p:sp>
        <p:nvSpPr>
          <p:cNvPr id="5" name="角丸四角形 4"/>
          <p:cNvSpPr/>
          <p:nvPr/>
        </p:nvSpPr>
        <p:spPr>
          <a:xfrm>
            <a:off x="543360" y="1484784"/>
            <a:ext cx="7701048" cy="3456384"/>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下矢印 8"/>
          <p:cNvSpPr/>
          <p:nvPr/>
        </p:nvSpPr>
        <p:spPr>
          <a:xfrm>
            <a:off x="3900400" y="4725144"/>
            <a:ext cx="986968" cy="708782"/>
          </a:xfrm>
          <a:prstGeom prst="downArrow">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755576" y="1578432"/>
            <a:ext cx="2592288" cy="461665"/>
          </a:xfrm>
          <a:prstGeom prst="rect">
            <a:avLst/>
          </a:prstGeom>
          <a:noFill/>
        </p:spPr>
        <p:txBody>
          <a:bodyPr wrap="square" rtlCol="0">
            <a:spAutoFit/>
          </a:bodyPr>
          <a:lstStyle/>
          <a:p>
            <a:r>
              <a:rPr kumimoji="1" lang="ja-JP" altLang="en-US" sz="2400" dirty="0" smtClean="0">
                <a:latin typeface="HGP明朝E" pitchFamily="18" charset="-128"/>
                <a:ea typeface="HGP明朝E" pitchFamily="18" charset="-128"/>
              </a:rPr>
              <a:t>つくば市において</a:t>
            </a:r>
            <a:endParaRPr kumimoji="1" lang="ja-JP" altLang="en-US" sz="2400" dirty="0">
              <a:latin typeface="HGP明朝E" pitchFamily="18" charset="-128"/>
              <a:ea typeface="HGP明朝E" pitchFamily="18" charset="-128"/>
            </a:endParaRPr>
          </a:p>
        </p:txBody>
      </p:sp>
      <p:sp>
        <p:nvSpPr>
          <p:cNvPr id="11" name="タイトル 1"/>
          <p:cNvSpPr txBox="1">
            <a:spLocks/>
          </p:cNvSpPr>
          <p:nvPr/>
        </p:nvSpPr>
        <p:spPr>
          <a:xfrm>
            <a:off x="0" y="188640"/>
            <a:ext cx="9144000" cy="792088"/>
          </a:xfrm>
          <a:prstGeom prst="rect">
            <a:avLst/>
          </a:prstGeom>
        </p:spPr>
        <p:txBody>
          <a:bodyPr vert="horz" anchor="b">
            <a:noAutofit/>
          </a:bodyPr>
          <a:lstStyle>
            <a:lvl1pPr algn="l" rtl="0" eaLnBrk="1" latinLnBrk="0" hangingPunct="1">
              <a:spcBef>
                <a:spcPct val="0"/>
              </a:spcBef>
              <a:buNone/>
              <a:defRPr kumimoji="1" sz="3000" b="0" kern="1200" cap="small" baseline="0">
                <a:solidFill>
                  <a:schemeClr val="tx2"/>
                </a:solidFill>
                <a:latin typeface="+mj-lt"/>
                <a:ea typeface="+mj-ea"/>
                <a:cs typeface="+mj-cs"/>
              </a:defRPr>
            </a:lvl1pPr>
          </a:lstStyle>
          <a:p>
            <a:r>
              <a:rPr lang="ja-JP" altLang="en-US" sz="4400" b="1" dirty="0" smtClean="0">
                <a:ln w="19050">
                  <a:solidFill>
                    <a:schemeClr val="bg1"/>
                  </a:solidFill>
                </a:ln>
                <a:latin typeface="HGP明朝E" pitchFamily="18" charset="-128"/>
                <a:ea typeface="HGP明朝E" pitchFamily="18" charset="-128"/>
              </a:rPr>
              <a:t> 中間発表をうけて</a:t>
            </a:r>
            <a:endParaRPr lang="ja-JP" altLang="en-US" sz="4400" b="1" dirty="0">
              <a:ln w="19050">
                <a:solidFill>
                  <a:schemeClr val="bg1"/>
                </a:solidFill>
              </a:ln>
              <a:effectLst/>
              <a:latin typeface="HGP明朝E" pitchFamily="18" charset="-128"/>
              <a:ea typeface="HGP明朝E" pitchFamily="18" charset="-128"/>
            </a:endParaRPr>
          </a:p>
        </p:txBody>
      </p:sp>
      <p:sp>
        <p:nvSpPr>
          <p:cNvPr id="12" name="テキスト ボックス 11"/>
          <p:cNvSpPr txBox="1"/>
          <p:nvPr/>
        </p:nvSpPr>
        <p:spPr>
          <a:xfrm rot="5400000">
            <a:off x="8282427" y="470329"/>
            <a:ext cx="1340768" cy="400110"/>
          </a:xfrm>
          <a:prstGeom prst="rect">
            <a:avLst/>
          </a:prstGeom>
          <a:noFill/>
        </p:spPr>
        <p:txBody>
          <a:bodyPr wrap="square" rtlCol="0">
            <a:spAutoFit/>
          </a:bodyPr>
          <a:lstStyle/>
          <a:p>
            <a:r>
              <a:rPr lang="ja-JP" altLang="en-US" sz="2000" b="1" dirty="0" smtClean="0">
                <a:solidFill>
                  <a:schemeClr val="accent1">
                    <a:lumMod val="75000"/>
                  </a:schemeClr>
                </a:solidFill>
                <a:latin typeface="HGｺﾞｼｯｸM" pitchFamily="49" charset="-128"/>
                <a:ea typeface="HGｺﾞｼｯｸM" pitchFamily="49" charset="-128"/>
              </a:rPr>
              <a:t> 仮 説</a:t>
            </a:r>
            <a:endParaRPr kumimoji="1" lang="ja-JP" altLang="en-US" sz="2000" b="1" dirty="0">
              <a:solidFill>
                <a:schemeClr val="accent1">
                  <a:lumMod val="75000"/>
                </a:schemeClr>
              </a:solidFill>
              <a:latin typeface="HGｺﾞｼｯｸM" pitchFamily="49" charset="-128"/>
              <a:ea typeface="HGｺﾞｼｯｸM" pitchFamily="49" charset="-128"/>
            </a:endParaRPr>
          </a:p>
        </p:txBody>
      </p:sp>
      <p:sp>
        <p:nvSpPr>
          <p:cNvPr id="13" name="スライド番号プレースホルダー 12"/>
          <p:cNvSpPr>
            <a:spLocks noGrp="1"/>
          </p:cNvSpPr>
          <p:nvPr>
            <p:ph type="sldNum" sz="quarter" idx="15"/>
          </p:nvPr>
        </p:nvSpPr>
        <p:spPr/>
        <p:txBody>
          <a:bodyPr/>
          <a:lstStyle/>
          <a:p>
            <a:fld id="{E1F04A1E-EF95-4267-B5FD-6B0AB441B25B}" type="slidenum">
              <a:rPr kumimoji="1" lang="ja-JP" altLang="en-US" smtClean="0"/>
              <a:pPr/>
              <a:t>10</a:t>
            </a:fld>
            <a:endParaRPr kumimoji="1" lang="ja-JP" altLang="en-US"/>
          </a:p>
        </p:txBody>
      </p:sp>
    </p:spTree>
    <p:extLst>
      <p:ext uri="{BB962C8B-B14F-4D97-AF65-F5344CB8AC3E}">
        <p14:creationId xmlns:p14="http://schemas.microsoft.com/office/powerpoint/2010/main" val="1544750255"/>
      </p:ext>
    </p:extLst>
  </p:cSld>
  <p:clrMapOvr>
    <a:masterClrMapping/>
  </p:clrMapOvr>
  <mc:AlternateContent xmlns:mc="http://schemas.openxmlformats.org/markup-compatibility/2006" xmlns:p14="http://schemas.microsoft.com/office/powerpoint/2010/main">
    <mc:Choice Requires="p14">
      <p:transition spd="slow" p14:dur="2000" advTm="936"/>
    </mc:Choice>
    <mc:Fallback xmlns="">
      <p:transition spd="slow" advTm="936"/>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332656" y="-434316"/>
            <a:ext cx="3703077" cy="2146858"/>
          </a:xfrm>
          <a:prstGeom prst="rect">
            <a:avLst/>
          </a:prstGeom>
          <a:gradFill flip="none" rotWithShape="1">
            <a:gsLst>
              <a:gs pos="100000">
                <a:srgbClr val="E8ECF1">
                  <a:lumMod val="0"/>
                  <a:lumOff val="100000"/>
                  <a:alpha val="0"/>
                </a:srgbClr>
              </a:gs>
              <a:gs pos="32000">
                <a:srgbClr val="F4F6F8"/>
              </a:gs>
              <a:gs pos="13000">
                <a:srgbClr val="EFF2F5"/>
              </a:gs>
              <a:gs pos="7000">
                <a:schemeClr val="accent1">
                  <a:lumMod val="60000"/>
                  <a:lumOff val="40000"/>
                </a:schemeClr>
              </a:gs>
              <a:gs pos="0">
                <a:schemeClr val="accent1">
                  <a:lumMod val="75000"/>
                </a:schemeClr>
              </a:gs>
              <a:gs pos="19000">
                <a:schemeClr val="accent1">
                  <a:lumMod val="40000"/>
                  <a:lumOff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タイトル 1"/>
          <p:cNvSpPr txBox="1">
            <a:spLocks/>
          </p:cNvSpPr>
          <p:nvPr/>
        </p:nvSpPr>
        <p:spPr>
          <a:xfrm>
            <a:off x="0" y="188640"/>
            <a:ext cx="9144000" cy="792088"/>
          </a:xfrm>
          <a:prstGeom prst="rect">
            <a:avLst/>
          </a:prstGeom>
        </p:spPr>
        <p:txBody>
          <a:bodyPr vert="horz" anchor="b">
            <a:noAutofit/>
          </a:bodyPr>
          <a:lstStyle>
            <a:lvl1pPr algn="l" rtl="0" eaLnBrk="1" latinLnBrk="0" hangingPunct="1">
              <a:spcBef>
                <a:spcPct val="0"/>
              </a:spcBef>
              <a:buNone/>
              <a:defRPr kumimoji="1" sz="3000" b="0" kern="1200" cap="small" baseline="0">
                <a:solidFill>
                  <a:schemeClr val="tx2"/>
                </a:solidFill>
                <a:latin typeface="+mj-lt"/>
                <a:ea typeface="+mj-ea"/>
                <a:cs typeface="+mj-cs"/>
              </a:defRPr>
            </a:lvl1pPr>
          </a:lstStyle>
          <a:p>
            <a:r>
              <a:rPr lang="ja-JP" altLang="en-US" sz="4400" b="1" dirty="0">
                <a:ln w="19050">
                  <a:solidFill>
                    <a:schemeClr val="bg1"/>
                  </a:solidFill>
                </a:ln>
                <a:latin typeface="HGP明朝E" pitchFamily="18" charset="-128"/>
                <a:ea typeface="HGP明朝E" pitchFamily="18" charset="-128"/>
              </a:rPr>
              <a:t> </a:t>
            </a:r>
            <a:r>
              <a:rPr lang="ja-JP" altLang="en-US" sz="4400" b="1" dirty="0" smtClean="0">
                <a:ln w="19050">
                  <a:solidFill>
                    <a:schemeClr val="bg1"/>
                  </a:solidFill>
                </a:ln>
                <a:effectLst/>
                <a:latin typeface="HGP明朝E" pitchFamily="18" charset="-128"/>
                <a:ea typeface="HGP明朝E" pitchFamily="18" charset="-128"/>
              </a:rPr>
              <a:t>フローチャート</a:t>
            </a:r>
            <a:endParaRPr lang="ja-JP" altLang="en-US" sz="4400" b="1" dirty="0">
              <a:ln w="19050">
                <a:solidFill>
                  <a:schemeClr val="bg1"/>
                </a:solidFill>
              </a:ln>
              <a:effectLst/>
              <a:latin typeface="HGP明朝E" pitchFamily="18" charset="-128"/>
              <a:ea typeface="HGP明朝E" pitchFamily="18" charset="-128"/>
            </a:endParaRPr>
          </a:p>
        </p:txBody>
      </p:sp>
      <p:sp>
        <p:nvSpPr>
          <p:cNvPr id="9" name="スライド番号プレースホルダー 8"/>
          <p:cNvSpPr>
            <a:spLocks noGrp="1"/>
          </p:cNvSpPr>
          <p:nvPr>
            <p:ph type="sldNum" sz="quarter" idx="15"/>
          </p:nvPr>
        </p:nvSpPr>
        <p:spPr/>
        <p:txBody>
          <a:bodyPr/>
          <a:lstStyle/>
          <a:p>
            <a:fld id="{E1F04A1E-EF95-4267-B5FD-6B0AB441B25B}" type="slidenum">
              <a:rPr kumimoji="1" lang="ja-JP" altLang="en-US" smtClean="0"/>
              <a:pPr/>
              <a:t>11</a:t>
            </a:fld>
            <a:endParaRPr kumimoji="1" lang="ja-JP" altLang="en-US"/>
          </a:p>
        </p:txBody>
      </p:sp>
      <p:graphicFrame>
        <p:nvGraphicFramePr>
          <p:cNvPr id="3" name="図表 2"/>
          <p:cNvGraphicFramePr/>
          <p:nvPr>
            <p:extLst>
              <p:ext uri="{D42A27DB-BD31-4B8C-83A1-F6EECF244321}">
                <p14:modId xmlns:p14="http://schemas.microsoft.com/office/powerpoint/2010/main" val="2922160181"/>
              </p:ext>
            </p:extLst>
          </p:nvPr>
        </p:nvGraphicFramePr>
        <p:xfrm>
          <a:off x="1289720" y="1268760"/>
          <a:ext cx="6564560" cy="4536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0" name="グループ化 9"/>
          <p:cNvGrpSpPr/>
          <p:nvPr/>
        </p:nvGrpSpPr>
        <p:grpSpPr>
          <a:xfrm>
            <a:off x="2232000" y="3636000"/>
            <a:ext cx="5564260" cy="477603"/>
            <a:chOff x="937649" y="2387380"/>
            <a:chExt cx="5564260" cy="477603"/>
          </a:xfrm>
          <a:effectLst>
            <a:glow rad="800100">
              <a:srgbClr val="FFFF00">
                <a:alpha val="40000"/>
              </a:srgbClr>
            </a:glow>
          </a:effectLst>
          <a:scene3d>
            <a:camera prst="orthographicFront"/>
            <a:lightRig rig="threePt" dir="t">
              <a:rot lat="0" lon="0" rev="7500000"/>
            </a:lightRig>
          </a:scene3d>
        </p:grpSpPr>
        <p:sp>
          <p:nvSpPr>
            <p:cNvPr id="11" name="正方形/長方形 10"/>
            <p:cNvSpPr/>
            <p:nvPr/>
          </p:nvSpPr>
          <p:spPr>
            <a:xfrm>
              <a:off x="937649" y="2387380"/>
              <a:ext cx="5564260" cy="477603"/>
            </a:xfrm>
            <a:prstGeom prst="rect">
              <a:avLst/>
            </a:prstGeom>
            <a:gradFill rotWithShape="0">
              <a:gsLst>
                <a:gs pos="0">
                  <a:srgbClr val="003399">
                    <a:lumMod val="76000"/>
                  </a:srgbClr>
                </a:gs>
                <a:gs pos="100000">
                  <a:srgbClr val="000036">
                    <a:lumMod val="27000"/>
                  </a:srgbClr>
                </a:gs>
              </a:gsLst>
            </a:gradFill>
            <a:sp3d prstMaterial="plastic">
              <a:bevelT w="127000" h="25400" prst="relaxedInset"/>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6" name="正方形/長方形 15"/>
            <p:cNvSpPr/>
            <p:nvPr/>
          </p:nvSpPr>
          <p:spPr>
            <a:xfrm>
              <a:off x="937649" y="2387380"/>
              <a:ext cx="5564260" cy="47760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379097" tIns="60960" rIns="60960" bIns="60960" numCol="1" spcCol="1270" anchor="ctr" anchorCtr="0">
              <a:noAutofit/>
            </a:bodyPr>
            <a:lstStyle/>
            <a:p>
              <a:pPr lvl="0" algn="l" defTabSz="1066800">
                <a:lnSpc>
                  <a:spcPct val="90000"/>
                </a:lnSpc>
                <a:spcBef>
                  <a:spcPct val="0"/>
                </a:spcBef>
                <a:spcAft>
                  <a:spcPct val="35000"/>
                </a:spcAft>
              </a:pPr>
              <a:r>
                <a:rPr kumimoji="1" lang="ja-JP" altLang="en-US" sz="2400" kern="1200" smtClean="0">
                  <a:latin typeface="HGP明朝E" pitchFamily="18" charset="-128"/>
                  <a:ea typeface="HGP明朝E" pitchFamily="18" charset="-128"/>
                </a:rPr>
                <a:t>実態把握</a:t>
              </a:r>
              <a:endParaRPr kumimoji="1" lang="ja-JP" altLang="en-US" sz="2400" kern="1200" dirty="0">
                <a:latin typeface="HGP明朝E" pitchFamily="18" charset="-128"/>
                <a:ea typeface="HGP明朝E" pitchFamily="18" charset="-128"/>
              </a:endParaRPr>
            </a:p>
          </p:txBody>
        </p:sp>
      </p:grpSp>
      <p:sp>
        <p:nvSpPr>
          <p:cNvPr id="6" name="円/楕円 5"/>
          <p:cNvSpPr>
            <a:spLocks noChangeAspect="1"/>
          </p:cNvSpPr>
          <p:nvPr/>
        </p:nvSpPr>
        <p:spPr>
          <a:xfrm>
            <a:off x="1908000" y="3598257"/>
            <a:ext cx="612000" cy="612000"/>
          </a:xfrm>
          <a:prstGeom prst="ellipse">
            <a:avLst/>
          </a:prstGeom>
          <a:solidFill>
            <a:srgbClr val="FFFF00"/>
          </a:solidFill>
          <a:effectLst>
            <a:glow rad="228600">
              <a:schemeClr val="accent1">
                <a:satMod val="175000"/>
                <a:alpha val="40000"/>
              </a:schemeClr>
            </a:glow>
            <a:outerShdw blurRad="63500" sx="26000" sy="26000" algn="ctr" rotWithShape="0">
              <a:schemeClr val="tx1">
                <a:alpha val="40000"/>
              </a:schemeClr>
            </a:outerShdw>
            <a:softEdge rad="635000"/>
          </a:effectLst>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1">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Tree>
    <p:custDataLst>
      <p:tags r:id="rId1"/>
    </p:custDataLst>
    <p:extLst>
      <p:ext uri="{BB962C8B-B14F-4D97-AF65-F5344CB8AC3E}">
        <p14:creationId xmlns:p14="http://schemas.microsoft.com/office/powerpoint/2010/main" val="681186156"/>
      </p:ext>
    </p:extLst>
  </p:cSld>
  <p:clrMapOvr>
    <a:masterClrMapping/>
  </p:clrMapOvr>
  <mc:AlternateContent xmlns:mc="http://schemas.openxmlformats.org/markup-compatibility/2006" xmlns:p14="http://schemas.microsoft.com/office/powerpoint/2010/main">
    <mc:Choice Requires="p14">
      <p:transition spd="slow" p14:dur="2000" advTm="2193"/>
    </mc:Choice>
    <mc:Fallback xmlns="">
      <p:transition spd="slow" advTm="21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fill="hold" grpId="0" nodeType="clickEffect">
                                  <p:stCondLst>
                                    <p:cond delay="0"/>
                                  </p:stCondLst>
                                  <p:childTnLst>
                                    <p:animClr clrSpc="hsl" dir="cw">
                                      <p:cBhvr override="childStyle">
                                        <p:cTn id="6" dur="500" fill="hold"/>
                                        <p:tgtEl>
                                          <p:spTgt spid="3">
                                            <p:graphicEl>
                                              <a:dgm id="{5A36A921-DB3F-4339-BF3A-25C211B7C246}"/>
                                            </p:graphicEl>
                                          </p:spTgt>
                                        </p:tgtEl>
                                        <p:attrNameLst>
                                          <p:attrName>style.color</p:attrName>
                                        </p:attrNameLst>
                                      </p:cBhvr>
                                      <p:by>
                                        <p:hsl h="0" s="-12549" l="-25098"/>
                                      </p:by>
                                    </p:animClr>
                                    <p:animClr clrSpc="hsl" dir="cw">
                                      <p:cBhvr>
                                        <p:cTn id="7" dur="500" fill="hold"/>
                                        <p:tgtEl>
                                          <p:spTgt spid="3">
                                            <p:graphicEl>
                                              <a:dgm id="{5A36A921-DB3F-4339-BF3A-25C211B7C246}"/>
                                            </p:graphicEl>
                                          </p:spTgt>
                                        </p:tgtEl>
                                        <p:attrNameLst>
                                          <p:attrName>fillcolor</p:attrName>
                                        </p:attrNameLst>
                                      </p:cBhvr>
                                      <p:by>
                                        <p:hsl h="0" s="-12549" l="-25098"/>
                                      </p:by>
                                    </p:animClr>
                                    <p:animClr clrSpc="hsl" dir="cw">
                                      <p:cBhvr>
                                        <p:cTn id="8" dur="500" fill="hold"/>
                                        <p:tgtEl>
                                          <p:spTgt spid="3">
                                            <p:graphicEl>
                                              <a:dgm id="{5A36A921-DB3F-4339-BF3A-25C211B7C246}"/>
                                            </p:graphicEl>
                                          </p:spTgt>
                                        </p:tgtEl>
                                        <p:attrNameLst>
                                          <p:attrName>stroke.color</p:attrName>
                                        </p:attrNameLst>
                                      </p:cBhvr>
                                      <p:by>
                                        <p:hsl h="0" s="-12549" l="-25098"/>
                                      </p:by>
                                    </p:animClr>
                                    <p:set>
                                      <p:cBhvr>
                                        <p:cTn id="9" dur="500" fill="hold"/>
                                        <p:tgtEl>
                                          <p:spTgt spid="3">
                                            <p:graphicEl>
                                              <a:dgm id="{5A36A921-DB3F-4339-BF3A-25C211B7C246}"/>
                                            </p:graphicEl>
                                          </p:spTgt>
                                        </p:tgtEl>
                                        <p:attrNameLst>
                                          <p:attrName>fill.type</p:attrName>
                                        </p:attrNameLst>
                                      </p:cBhvr>
                                      <p:to>
                                        <p:strVal val="solid"/>
                                      </p:to>
                                    </p:set>
                                  </p:childTnLst>
                                </p:cTn>
                              </p:par>
                              <p:par>
                                <p:cTn id="10" presetID="24" presetClass="emph" presetSubtype="0" fill="hold" grpId="0" nodeType="withEffect">
                                  <p:stCondLst>
                                    <p:cond delay="0"/>
                                  </p:stCondLst>
                                  <p:childTnLst>
                                    <p:animClr clrSpc="hsl" dir="cw">
                                      <p:cBhvr override="childStyle">
                                        <p:cTn id="11" dur="500" fill="hold"/>
                                        <p:tgtEl>
                                          <p:spTgt spid="3">
                                            <p:graphicEl>
                                              <a:dgm id="{A4269DF0-F583-4FAC-9150-58074DFE7D3D}"/>
                                            </p:graphicEl>
                                          </p:spTgt>
                                        </p:tgtEl>
                                        <p:attrNameLst>
                                          <p:attrName>style.color</p:attrName>
                                        </p:attrNameLst>
                                      </p:cBhvr>
                                      <p:by>
                                        <p:hsl h="0" s="-12549" l="-25098"/>
                                      </p:by>
                                    </p:animClr>
                                    <p:animClr clrSpc="hsl" dir="cw">
                                      <p:cBhvr>
                                        <p:cTn id="12" dur="500" fill="hold"/>
                                        <p:tgtEl>
                                          <p:spTgt spid="3">
                                            <p:graphicEl>
                                              <a:dgm id="{A4269DF0-F583-4FAC-9150-58074DFE7D3D}"/>
                                            </p:graphicEl>
                                          </p:spTgt>
                                        </p:tgtEl>
                                        <p:attrNameLst>
                                          <p:attrName>fillcolor</p:attrName>
                                        </p:attrNameLst>
                                      </p:cBhvr>
                                      <p:by>
                                        <p:hsl h="0" s="-12549" l="-25098"/>
                                      </p:by>
                                    </p:animClr>
                                    <p:animClr clrSpc="hsl" dir="cw">
                                      <p:cBhvr>
                                        <p:cTn id="13" dur="500" fill="hold"/>
                                        <p:tgtEl>
                                          <p:spTgt spid="3">
                                            <p:graphicEl>
                                              <a:dgm id="{A4269DF0-F583-4FAC-9150-58074DFE7D3D}"/>
                                            </p:graphicEl>
                                          </p:spTgt>
                                        </p:tgtEl>
                                        <p:attrNameLst>
                                          <p:attrName>stroke.color</p:attrName>
                                        </p:attrNameLst>
                                      </p:cBhvr>
                                      <p:by>
                                        <p:hsl h="0" s="-12549" l="-25098"/>
                                      </p:by>
                                    </p:animClr>
                                    <p:set>
                                      <p:cBhvr>
                                        <p:cTn id="14" dur="500" fill="hold"/>
                                        <p:tgtEl>
                                          <p:spTgt spid="3">
                                            <p:graphicEl>
                                              <a:dgm id="{A4269DF0-F583-4FAC-9150-58074DFE7D3D}"/>
                                            </p:graphicEl>
                                          </p:spTgt>
                                        </p:tgtEl>
                                        <p:attrNameLst>
                                          <p:attrName>fill.type</p:attrName>
                                        </p:attrNameLst>
                                      </p:cBhvr>
                                      <p:to>
                                        <p:strVal val="solid"/>
                                      </p:to>
                                    </p:set>
                                  </p:childTnLst>
                                </p:cTn>
                              </p:par>
                              <p:par>
                                <p:cTn id="15" presetID="24" presetClass="emph" presetSubtype="0" fill="hold" grpId="0" nodeType="withEffect">
                                  <p:stCondLst>
                                    <p:cond delay="0"/>
                                  </p:stCondLst>
                                  <p:childTnLst>
                                    <p:animClr clrSpc="hsl" dir="cw">
                                      <p:cBhvr override="childStyle">
                                        <p:cTn id="16" dur="500" fill="hold"/>
                                        <p:tgtEl>
                                          <p:spTgt spid="3">
                                            <p:graphicEl>
                                              <a:dgm id="{62522272-D24B-463F-9200-A76AFA5A4436}"/>
                                            </p:graphicEl>
                                          </p:spTgt>
                                        </p:tgtEl>
                                        <p:attrNameLst>
                                          <p:attrName>style.color</p:attrName>
                                        </p:attrNameLst>
                                      </p:cBhvr>
                                      <p:by>
                                        <p:hsl h="0" s="-12549" l="-25098"/>
                                      </p:by>
                                    </p:animClr>
                                    <p:animClr clrSpc="hsl" dir="cw">
                                      <p:cBhvr>
                                        <p:cTn id="17" dur="500" fill="hold"/>
                                        <p:tgtEl>
                                          <p:spTgt spid="3">
                                            <p:graphicEl>
                                              <a:dgm id="{62522272-D24B-463F-9200-A76AFA5A4436}"/>
                                            </p:graphicEl>
                                          </p:spTgt>
                                        </p:tgtEl>
                                        <p:attrNameLst>
                                          <p:attrName>fillcolor</p:attrName>
                                        </p:attrNameLst>
                                      </p:cBhvr>
                                      <p:by>
                                        <p:hsl h="0" s="-12549" l="-25098"/>
                                      </p:by>
                                    </p:animClr>
                                    <p:animClr clrSpc="hsl" dir="cw">
                                      <p:cBhvr>
                                        <p:cTn id="18" dur="500" fill="hold"/>
                                        <p:tgtEl>
                                          <p:spTgt spid="3">
                                            <p:graphicEl>
                                              <a:dgm id="{62522272-D24B-463F-9200-A76AFA5A4436}"/>
                                            </p:graphicEl>
                                          </p:spTgt>
                                        </p:tgtEl>
                                        <p:attrNameLst>
                                          <p:attrName>stroke.color</p:attrName>
                                        </p:attrNameLst>
                                      </p:cBhvr>
                                      <p:by>
                                        <p:hsl h="0" s="-12549" l="-25098"/>
                                      </p:by>
                                    </p:animClr>
                                    <p:set>
                                      <p:cBhvr>
                                        <p:cTn id="19" dur="500" fill="hold"/>
                                        <p:tgtEl>
                                          <p:spTgt spid="3">
                                            <p:graphicEl>
                                              <a:dgm id="{62522272-D24B-463F-9200-A76AFA5A4436}"/>
                                            </p:graphicEl>
                                          </p:spTgt>
                                        </p:tgtEl>
                                        <p:attrNameLst>
                                          <p:attrName>fill.type</p:attrName>
                                        </p:attrNameLst>
                                      </p:cBhvr>
                                      <p:to>
                                        <p:strVal val="solid"/>
                                      </p:to>
                                    </p:set>
                                  </p:childTnLst>
                                </p:cTn>
                              </p:par>
                              <p:par>
                                <p:cTn id="20" presetID="24" presetClass="emph" presetSubtype="0" fill="hold" grpId="0" nodeType="withEffect">
                                  <p:stCondLst>
                                    <p:cond delay="0"/>
                                  </p:stCondLst>
                                  <p:childTnLst>
                                    <p:animClr clrSpc="hsl" dir="cw">
                                      <p:cBhvr override="childStyle">
                                        <p:cTn id="21" dur="500" fill="hold"/>
                                        <p:tgtEl>
                                          <p:spTgt spid="3">
                                            <p:graphicEl>
                                              <a:dgm id="{340B1E47-C21E-4FAD-9076-A21140AFEB91}"/>
                                            </p:graphicEl>
                                          </p:spTgt>
                                        </p:tgtEl>
                                        <p:attrNameLst>
                                          <p:attrName>style.color</p:attrName>
                                        </p:attrNameLst>
                                      </p:cBhvr>
                                      <p:by>
                                        <p:hsl h="0" s="-12549" l="-25098"/>
                                      </p:by>
                                    </p:animClr>
                                    <p:animClr clrSpc="hsl" dir="cw">
                                      <p:cBhvr>
                                        <p:cTn id="22" dur="500" fill="hold"/>
                                        <p:tgtEl>
                                          <p:spTgt spid="3">
                                            <p:graphicEl>
                                              <a:dgm id="{340B1E47-C21E-4FAD-9076-A21140AFEB91}"/>
                                            </p:graphicEl>
                                          </p:spTgt>
                                        </p:tgtEl>
                                        <p:attrNameLst>
                                          <p:attrName>fillcolor</p:attrName>
                                        </p:attrNameLst>
                                      </p:cBhvr>
                                      <p:by>
                                        <p:hsl h="0" s="-12549" l="-25098"/>
                                      </p:by>
                                    </p:animClr>
                                    <p:animClr clrSpc="hsl" dir="cw">
                                      <p:cBhvr>
                                        <p:cTn id="23" dur="500" fill="hold"/>
                                        <p:tgtEl>
                                          <p:spTgt spid="3">
                                            <p:graphicEl>
                                              <a:dgm id="{340B1E47-C21E-4FAD-9076-A21140AFEB91}"/>
                                            </p:graphicEl>
                                          </p:spTgt>
                                        </p:tgtEl>
                                        <p:attrNameLst>
                                          <p:attrName>stroke.color</p:attrName>
                                        </p:attrNameLst>
                                      </p:cBhvr>
                                      <p:by>
                                        <p:hsl h="0" s="-12549" l="-25098"/>
                                      </p:by>
                                    </p:animClr>
                                    <p:set>
                                      <p:cBhvr>
                                        <p:cTn id="24" dur="500" fill="hold"/>
                                        <p:tgtEl>
                                          <p:spTgt spid="3">
                                            <p:graphicEl>
                                              <a:dgm id="{340B1E47-C21E-4FAD-9076-A21140AFEB91}"/>
                                            </p:graphicEl>
                                          </p:spTgt>
                                        </p:tgtEl>
                                        <p:attrNameLst>
                                          <p:attrName>fill.type</p:attrName>
                                        </p:attrNameLst>
                                      </p:cBhvr>
                                      <p:to>
                                        <p:strVal val="solid"/>
                                      </p:to>
                                    </p:set>
                                  </p:childTnLst>
                                </p:cTn>
                              </p:par>
                              <p:par>
                                <p:cTn id="25" presetID="24" presetClass="emph" presetSubtype="0" fill="hold" grpId="0" nodeType="withEffect">
                                  <p:stCondLst>
                                    <p:cond delay="0"/>
                                  </p:stCondLst>
                                  <p:childTnLst>
                                    <p:animClr clrSpc="hsl" dir="cw">
                                      <p:cBhvr override="childStyle">
                                        <p:cTn id="26" dur="500" fill="hold"/>
                                        <p:tgtEl>
                                          <p:spTgt spid="3">
                                            <p:graphicEl>
                                              <a:dgm id="{FB2AED3A-EC1D-4276-9FD9-1FBE16415B26}"/>
                                            </p:graphicEl>
                                          </p:spTgt>
                                        </p:tgtEl>
                                        <p:attrNameLst>
                                          <p:attrName>style.color</p:attrName>
                                        </p:attrNameLst>
                                      </p:cBhvr>
                                      <p:by>
                                        <p:hsl h="0" s="-12549" l="-25098"/>
                                      </p:by>
                                    </p:animClr>
                                    <p:animClr clrSpc="hsl" dir="cw">
                                      <p:cBhvr>
                                        <p:cTn id="27" dur="500" fill="hold"/>
                                        <p:tgtEl>
                                          <p:spTgt spid="3">
                                            <p:graphicEl>
                                              <a:dgm id="{FB2AED3A-EC1D-4276-9FD9-1FBE16415B26}"/>
                                            </p:graphicEl>
                                          </p:spTgt>
                                        </p:tgtEl>
                                        <p:attrNameLst>
                                          <p:attrName>fillcolor</p:attrName>
                                        </p:attrNameLst>
                                      </p:cBhvr>
                                      <p:by>
                                        <p:hsl h="0" s="-12549" l="-25098"/>
                                      </p:by>
                                    </p:animClr>
                                    <p:animClr clrSpc="hsl" dir="cw">
                                      <p:cBhvr>
                                        <p:cTn id="28" dur="500" fill="hold"/>
                                        <p:tgtEl>
                                          <p:spTgt spid="3">
                                            <p:graphicEl>
                                              <a:dgm id="{FB2AED3A-EC1D-4276-9FD9-1FBE16415B26}"/>
                                            </p:graphicEl>
                                          </p:spTgt>
                                        </p:tgtEl>
                                        <p:attrNameLst>
                                          <p:attrName>stroke.color</p:attrName>
                                        </p:attrNameLst>
                                      </p:cBhvr>
                                      <p:by>
                                        <p:hsl h="0" s="-12549" l="-25098"/>
                                      </p:by>
                                    </p:animClr>
                                    <p:set>
                                      <p:cBhvr>
                                        <p:cTn id="29" dur="500" fill="hold"/>
                                        <p:tgtEl>
                                          <p:spTgt spid="3">
                                            <p:graphicEl>
                                              <a:dgm id="{FB2AED3A-EC1D-4276-9FD9-1FBE16415B26}"/>
                                            </p:graphicEl>
                                          </p:spTgt>
                                        </p:tgtEl>
                                        <p:attrNameLst>
                                          <p:attrName>fill.type</p:attrName>
                                        </p:attrNameLst>
                                      </p:cBhvr>
                                      <p:to>
                                        <p:strVal val="solid"/>
                                      </p:to>
                                    </p:set>
                                  </p:childTnLst>
                                </p:cTn>
                              </p:par>
                              <p:par>
                                <p:cTn id="30" presetID="24" presetClass="emph" presetSubtype="0" fill="hold" grpId="0" nodeType="withEffect">
                                  <p:stCondLst>
                                    <p:cond delay="0"/>
                                  </p:stCondLst>
                                  <p:childTnLst>
                                    <p:animClr clrSpc="hsl" dir="cw">
                                      <p:cBhvr override="childStyle">
                                        <p:cTn id="31" dur="500" fill="hold"/>
                                        <p:tgtEl>
                                          <p:spTgt spid="3">
                                            <p:graphicEl>
                                              <a:dgm id="{3BEC7FDD-0C44-44A3-9A5C-7C8A2768CC9B}"/>
                                            </p:graphicEl>
                                          </p:spTgt>
                                        </p:tgtEl>
                                        <p:attrNameLst>
                                          <p:attrName>style.color</p:attrName>
                                        </p:attrNameLst>
                                      </p:cBhvr>
                                      <p:by>
                                        <p:hsl h="0" s="-12549" l="-25098"/>
                                      </p:by>
                                    </p:animClr>
                                    <p:animClr clrSpc="hsl" dir="cw">
                                      <p:cBhvr>
                                        <p:cTn id="32" dur="500" fill="hold"/>
                                        <p:tgtEl>
                                          <p:spTgt spid="3">
                                            <p:graphicEl>
                                              <a:dgm id="{3BEC7FDD-0C44-44A3-9A5C-7C8A2768CC9B}"/>
                                            </p:graphicEl>
                                          </p:spTgt>
                                        </p:tgtEl>
                                        <p:attrNameLst>
                                          <p:attrName>fillcolor</p:attrName>
                                        </p:attrNameLst>
                                      </p:cBhvr>
                                      <p:by>
                                        <p:hsl h="0" s="-12549" l="-25098"/>
                                      </p:by>
                                    </p:animClr>
                                    <p:animClr clrSpc="hsl" dir="cw">
                                      <p:cBhvr>
                                        <p:cTn id="33" dur="500" fill="hold"/>
                                        <p:tgtEl>
                                          <p:spTgt spid="3">
                                            <p:graphicEl>
                                              <a:dgm id="{3BEC7FDD-0C44-44A3-9A5C-7C8A2768CC9B}"/>
                                            </p:graphicEl>
                                          </p:spTgt>
                                        </p:tgtEl>
                                        <p:attrNameLst>
                                          <p:attrName>stroke.color</p:attrName>
                                        </p:attrNameLst>
                                      </p:cBhvr>
                                      <p:by>
                                        <p:hsl h="0" s="-12549" l="-25098"/>
                                      </p:by>
                                    </p:animClr>
                                    <p:set>
                                      <p:cBhvr>
                                        <p:cTn id="34" dur="500" fill="hold"/>
                                        <p:tgtEl>
                                          <p:spTgt spid="3">
                                            <p:graphicEl>
                                              <a:dgm id="{3BEC7FDD-0C44-44A3-9A5C-7C8A2768CC9B}"/>
                                            </p:graphicEl>
                                          </p:spTgt>
                                        </p:tgtEl>
                                        <p:attrNameLst>
                                          <p:attrName>fill.type</p:attrName>
                                        </p:attrNameLst>
                                      </p:cBhvr>
                                      <p:to>
                                        <p:strVal val="solid"/>
                                      </p:to>
                                    </p:set>
                                  </p:childTnLst>
                                </p:cTn>
                              </p:par>
                              <p:par>
                                <p:cTn id="35" presetID="24" presetClass="emph" presetSubtype="0" fill="hold" grpId="0" nodeType="withEffect">
                                  <p:stCondLst>
                                    <p:cond delay="0"/>
                                  </p:stCondLst>
                                  <p:childTnLst>
                                    <p:animClr clrSpc="hsl" dir="cw">
                                      <p:cBhvr override="childStyle">
                                        <p:cTn id="36" dur="500" fill="hold"/>
                                        <p:tgtEl>
                                          <p:spTgt spid="3">
                                            <p:graphicEl>
                                              <a:dgm id="{C2C4ECF5-FCCD-49DA-A8CE-990DCC14D0B7}"/>
                                            </p:graphicEl>
                                          </p:spTgt>
                                        </p:tgtEl>
                                        <p:attrNameLst>
                                          <p:attrName>style.color</p:attrName>
                                        </p:attrNameLst>
                                      </p:cBhvr>
                                      <p:by>
                                        <p:hsl h="0" s="-12549" l="-25098"/>
                                      </p:by>
                                    </p:animClr>
                                    <p:animClr clrSpc="hsl" dir="cw">
                                      <p:cBhvr>
                                        <p:cTn id="37" dur="500" fill="hold"/>
                                        <p:tgtEl>
                                          <p:spTgt spid="3">
                                            <p:graphicEl>
                                              <a:dgm id="{C2C4ECF5-FCCD-49DA-A8CE-990DCC14D0B7}"/>
                                            </p:graphicEl>
                                          </p:spTgt>
                                        </p:tgtEl>
                                        <p:attrNameLst>
                                          <p:attrName>fillcolor</p:attrName>
                                        </p:attrNameLst>
                                      </p:cBhvr>
                                      <p:by>
                                        <p:hsl h="0" s="-12549" l="-25098"/>
                                      </p:by>
                                    </p:animClr>
                                    <p:animClr clrSpc="hsl" dir="cw">
                                      <p:cBhvr>
                                        <p:cTn id="38" dur="500" fill="hold"/>
                                        <p:tgtEl>
                                          <p:spTgt spid="3">
                                            <p:graphicEl>
                                              <a:dgm id="{C2C4ECF5-FCCD-49DA-A8CE-990DCC14D0B7}"/>
                                            </p:graphicEl>
                                          </p:spTgt>
                                        </p:tgtEl>
                                        <p:attrNameLst>
                                          <p:attrName>stroke.color</p:attrName>
                                        </p:attrNameLst>
                                      </p:cBhvr>
                                      <p:by>
                                        <p:hsl h="0" s="-12549" l="-25098"/>
                                      </p:by>
                                    </p:animClr>
                                    <p:set>
                                      <p:cBhvr>
                                        <p:cTn id="39" dur="500" fill="hold"/>
                                        <p:tgtEl>
                                          <p:spTgt spid="3">
                                            <p:graphicEl>
                                              <a:dgm id="{C2C4ECF5-FCCD-49DA-A8CE-990DCC14D0B7}"/>
                                            </p:graphicEl>
                                          </p:spTgt>
                                        </p:tgtEl>
                                        <p:attrNameLst>
                                          <p:attrName>fill.type</p:attrName>
                                        </p:attrNameLst>
                                      </p:cBhvr>
                                      <p:to>
                                        <p:strVal val="solid"/>
                                      </p:to>
                                    </p:set>
                                  </p:childTnLst>
                                </p:cTn>
                              </p:par>
                              <p:par>
                                <p:cTn id="40" presetID="24" presetClass="emph" presetSubtype="0" fill="hold" grpId="0" nodeType="withEffect">
                                  <p:stCondLst>
                                    <p:cond delay="0"/>
                                  </p:stCondLst>
                                  <p:childTnLst>
                                    <p:animClr clrSpc="hsl" dir="cw">
                                      <p:cBhvr override="childStyle">
                                        <p:cTn id="41" dur="500" fill="hold"/>
                                        <p:tgtEl>
                                          <p:spTgt spid="3">
                                            <p:graphicEl>
                                              <a:dgm id="{720BD047-6C11-4C89-99C3-66F546E8123F}"/>
                                            </p:graphicEl>
                                          </p:spTgt>
                                        </p:tgtEl>
                                        <p:attrNameLst>
                                          <p:attrName>style.color</p:attrName>
                                        </p:attrNameLst>
                                      </p:cBhvr>
                                      <p:by>
                                        <p:hsl h="0" s="-12549" l="-25098"/>
                                      </p:by>
                                    </p:animClr>
                                    <p:animClr clrSpc="hsl" dir="cw">
                                      <p:cBhvr>
                                        <p:cTn id="42" dur="500" fill="hold"/>
                                        <p:tgtEl>
                                          <p:spTgt spid="3">
                                            <p:graphicEl>
                                              <a:dgm id="{720BD047-6C11-4C89-99C3-66F546E8123F}"/>
                                            </p:graphicEl>
                                          </p:spTgt>
                                        </p:tgtEl>
                                        <p:attrNameLst>
                                          <p:attrName>fillcolor</p:attrName>
                                        </p:attrNameLst>
                                      </p:cBhvr>
                                      <p:by>
                                        <p:hsl h="0" s="-12549" l="-25098"/>
                                      </p:by>
                                    </p:animClr>
                                    <p:animClr clrSpc="hsl" dir="cw">
                                      <p:cBhvr>
                                        <p:cTn id="43" dur="500" fill="hold"/>
                                        <p:tgtEl>
                                          <p:spTgt spid="3">
                                            <p:graphicEl>
                                              <a:dgm id="{720BD047-6C11-4C89-99C3-66F546E8123F}"/>
                                            </p:graphicEl>
                                          </p:spTgt>
                                        </p:tgtEl>
                                        <p:attrNameLst>
                                          <p:attrName>stroke.color</p:attrName>
                                        </p:attrNameLst>
                                      </p:cBhvr>
                                      <p:by>
                                        <p:hsl h="0" s="-12549" l="-25098"/>
                                      </p:by>
                                    </p:animClr>
                                    <p:set>
                                      <p:cBhvr>
                                        <p:cTn id="44" dur="500" fill="hold"/>
                                        <p:tgtEl>
                                          <p:spTgt spid="3">
                                            <p:graphicEl>
                                              <a:dgm id="{720BD047-6C11-4C89-99C3-66F546E8123F}"/>
                                            </p:graphicEl>
                                          </p:spTgt>
                                        </p:tgtEl>
                                        <p:attrNameLst>
                                          <p:attrName>fill.type</p:attrName>
                                        </p:attrNameLst>
                                      </p:cBhvr>
                                      <p:to>
                                        <p:strVal val="solid"/>
                                      </p:to>
                                    </p:set>
                                  </p:childTnLst>
                                </p:cTn>
                              </p:par>
                              <p:par>
                                <p:cTn id="45" presetID="24" presetClass="emph" presetSubtype="0" fill="hold" grpId="0" nodeType="withEffect">
                                  <p:stCondLst>
                                    <p:cond delay="0"/>
                                  </p:stCondLst>
                                  <p:childTnLst>
                                    <p:animClr clrSpc="hsl" dir="cw">
                                      <p:cBhvr override="childStyle">
                                        <p:cTn id="46" dur="500" fill="hold"/>
                                        <p:tgtEl>
                                          <p:spTgt spid="3">
                                            <p:graphicEl>
                                              <a:dgm id="{62B9F6DC-AA3F-4EFC-8ED5-40DB9D9BFC35}"/>
                                            </p:graphicEl>
                                          </p:spTgt>
                                        </p:tgtEl>
                                        <p:attrNameLst>
                                          <p:attrName>style.color</p:attrName>
                                        </p:attrNameLst>
                                      </p:cBhvr>
                                      <p:by>
                                        <p:hsl h="0" s="-12549" l="-25098"/>
                                      </p:by>
                                    </p:animClr>
                                    <p:animClr clrSpc="hsl" dir="cw">
                                      <p:cBhvr>
                                        <p:cTn id="47" dur="500" fill="hold"/>
                                        <p:tgtEl>
                                          <p:spTgt spid="3">
                                            <p:graphicEl>
                                              <a:dgm id="{62B9F6DC-AA3F-4EFC-8ED5-40DB9D9BFC35}"/>
                                            </p:graphicEl>
                                          </p:spTgt>
                                        </p:tgtEl>
                                        <p:attrNameLst>
                                          <p:attrName>fillcolor</p:attrName>
                                        </p:attrNameLst>
                                      </p:cBhvr>
                                      <p:by>
                                        <p:hsl h="0" s="-12549" l="-25098"/>
                                      </p:by>
                                    </p:animClr>
                                    <p:animClr clrSpc="hsl" dir="cw">
                                      <p:cBhvr>
                                        <p:cTn id="48" dur="500" fill="hold"/>
                                        <p:tgtEl>
                                          <p:spTgt spid="3">
                                            <p:graphicEl>
                                              <a:dgm id="{62B9F6DC-AA3F-4EFC-8ED5-40DB9D9BFC35}"/>
                                            </p:graphicEl>
                                          </p:spTgt>
                                        </p:tgtEl>
                                        <p:attrNameLst>
                                          <p:attrName>stroke.color</p:attrName>
                                        </p:attrNameLst>
                                      </p:cBhvr>
                                      <p:by>
                                        <p:hsl h="0" s="-12549" l="-25098"/>
                                      </p:by>
                                    </p:animClr>
                                    <p:set>
                                      <p:cBhvr>
                                        <p:cTn id="49" dur="500" fill="hold"/>
                                        <p:tgtEl>
                                          <p:spTgt spid="3">
                                            <p:graphicEl>
                                              <a:dgm id="{62B9F6DC-AA3F-4EFC-8ED5-40DB9D9BFC35}"/>
                                            </p:graphicEl>
                                          </p:spTgt>
                                        </p:tgtEl>
                                        <p:attrNameLst>
                                          <p:attrName>fill.type</p:attrName>
                                        </p:attrNameLst>
                                      </p:cBhvr>
                                      <p:to>
                                        <p:strVal val="solid"/>
                                      </p:to>
                                    </p:set>
                                  </p:childTnLst>
                                </p:cTn>
                              </p:par>
                              <p:par>
                                <p:cTn id="50" presetID="24" presetClass="emph" presetSubtype="0" fill="hold" grpId="0" nodeType="withEffect">
                                  <p:stCondLst>
                                    <p:cond delay="0"/>
                                  </p:stCondLst>
                                  <p:childTnLst>
                                    <p:animClr clrSpc="hsl" dir="cw">
                                      <p:cBhvr override="childStyle">
                                        <p:cTn id="51" dur="500" fill="hold"/>
                                        <p:tgtEl>
                                          <p:spTgt spid="3">
                                            <p:graphicEl>
                                              <a:dgm id="{38C3AAF7-3405-44BE-BD2C-805E578250B9}"/>
                                            </p:graphicEl>
                                          </p:spTgt>
                                        </p:tgtEl>
                                        <p:attrNameLst>
                                          <p:attrName>style.color</p:attrName>
                                        </p:attrNameLst>
                                      </p:cBhvr>
                                      <p:by>
                                        <p:hsl h="0" s="-12549" l="-25098"/>
                                      </p:by>
                                    </p:animClr>
                                    <p:animClr clrSpc="hsl" dir="cw">
                                      <p:cBhvr>
                                        <p:cTn id="52" dur="500" fill="hold"/>
                                        <p:tgtEl>
                                          <p:spTgt spid="3">
                                            <p:graphicEl>
                                              <a:dgm id="{38C3AAF7-3405-44BE-BD2C-805E578250B9}"/>
                                            </p:graphicEl>
                                          </p:spTgt>
                                        </p:tgtEl>
                                        <p:attrNameLst>
                                          <p:attrName>fillcolor</p:attrName>
                                        </p:attrNameLst>
                                      </p:cBhvr>
                                      <p:by>
                                        <p:hsl h="0" s="-12549" l="-25098"/>
                                      </p:by>
                                    </p:animClr>
                                    <p:animClr clrSpc="hsl" dir="cw">
                                      <p:cBhvr>
                                        <p:cTn id="53" dur="500" fill="hold"/>
                                        <p:tgtEl>
                                          <p:spTgt spid="3">
                                            <p:graphicEl>
                                              <a:dgm id="{38C3AAF7-3405-44BE-BD2C-805E578250B9}"/>
                                            </p:graphicEl>
                                          </p:spTgt>
                                        </p:tgtEl>
                                        <p:attrNameLst>
                                          <p:attrName>stroke.color</p:attrName>
                                        </p:attrNameLst>
                                      </p:cBhvr>
                                      <p:by>
                                        <p:hsl h="0" s="-12549" l="-25098"/>
                                      </p:by>
                                    </p:animClr>
                                    <p:set>
                                      <p:cBhvr>
                                        <p:cTn id="54" dur="500" fill="hold"/>
                                        <p:tgtEl>
                                          <p:spTgt spid="3">
                                            <p:graphicEl>
                                              <a:dgm id="{38C3AAF7-3405-44BE-BD2C-805E578250B9}"/>
                                            </p:graphicEl>
                                          </p:spTgt>
                                        </p:tgtEl>
                                        <p:attrNameLst>
                                          <p:attrName>fill.type</p:attrName>
                                        </p:attrNameLst>
                                      </p:cBhvr>
                                      <p:to>
                                        <p:strVal val="solid"/>
                                      </p:to>
                                    </p:set>
                                  </p:childTnLst>
                                </p:cTn>
                              </p:par>
                              <p:par>
                                <p:cTn id="55" presetID="24" presetClass="emph" presetSubtype="0" fill="hold" grpId="0" nodeType="withEffect">
                                  <p:stCondLst>
                                    <p:cond delay="0"/>
                                  </p:stCondLst>
                                  <p:childTnLst>
                                    <p:animClr clrSpc="hsl" dir="cw">
                                      <p:cBhvr override="childStyle">
                                        <p:cTn id="56" dur="500" fill="hold"/>
                                        <p:tgtEl>
                                          <p:spTgt spid="3">
                                            <p:graphicEl>
                                              <a:dgm id="{68963F01-86C8-44B4-9AD9-631D29354A2F}"/>
                                            </p:graphicEl>
                                          </p:spTgt>
                                        </p:tgtEl>
                                        <p:attrNameLst>
                                          <p:attrName>style.color</p:attrName>
                                        </p:attrNameLst>
                                      </p:cBhvr>
                                      <p:by>
                                        <p:hsl h="0" s="-12549" l="-25098"/>
                                      </p:by>
                                    </p:animClr>
                                    <p:animClr clrSpc="hsl" dir="cw">
                                      <p:cBhvr>
                                        <p:cTn id="57" dur="500" fill="hold"/>
                                        <p:tgtEl>
                                          <p:spTgt spid="3">
                                            <p:graphicEl>
                                              <a:dgm id="{68963F01-86C8-44B4-9AD9-631D29354A2F}"/>
                                            </p:graphicEl>
                                          </p:spTgt>
                                        </p:tgtEl>
                                        <p:attrNameLst>
                                          <p:attrName>fillcolor</p:attrName>
                                        </p:attrNameLst>
                                      </p:cBhvr>
                                      <p:by>
                                        <p:hsl h="0" s="-12549" l="-25098"/>
                                      </p:by>
                                    </p:animClr>
                                    <p:animClr clrSpc="hsl" dir="cw">
                                      <p:cBhvr>
                                        <p:cTn id="58" dur="500" fill="hold"/>
                                        <p:tgtEl>
                                          <p:spTgt spid="3">
                                            <p:graphicEl>
                                              <a:dgm id="{68963F01-86C8-44B4-9AD9-631D29354A2F}"/>
                                            </p:graphicEl>
                                          </p:spTgt>
                                        </p:tgtEl>
                                        <p:attrNameLst>
                                          <p:attrName>stroke.color</p:attrName>
                                        </p:attrNameLst>
                                      </p:cBhvr>
                                      <p:by>
                                        <p:hsl h="0" s="-12549" l="-25098"/>
                                      </p:by>
                                    </p:animClr>
                                    <p:set>
                                      <p:cBhvr>
                                        <p:cTn id="59" dur="500" fill="hold"/>
                                        <p:tgtEl>
                                          <p:spTgt spid="3">
                                            <p:graphicEl>
                                              <a:dgm id="{68963F01-86C8-44B4-9AD9-631D29354A2F}"/>
                                            </p:graphicEl>
                                          </p:spTgt>
                                        </p:tgtEl>
                                        <p:attrNameLst>
                                          <p:attrName>fill.type</p:attrName>
                                        </p:attrNameLst>
                                      </p:cBhvr>
                                      <p:to>
                                        <p:strVal val="solid"/>
                                      </p:to>
                                    </p:set>
                                  </p:childTnLst>
                                </p:cTn>
                              </p:par>
                              <p:par>
                                <p:cTn id="60" presetID="24" presetClass="emph" presetSubtype="0" fill="hold" grpId="0" nodeType="withEffect">
                                  <p:stCondLst>
                                    <p:cond delay="0"/>
                                  </p:stCondLst>
                                  <p:childTnLst>
                                    <p:animClr clrSpc="hsl" dir="cw">
                                      <p:cBhvr override="childStyle">
                                        <p:cTn id="61" dur="500" fill="hold"/>
                                        <p:tgtEl>
                                          <p:spTgt spid="3">
                                            <p:graphicEl>
                                              <a:dgm id="{AB0A0BC2-92D0-4356-A7E9-095FCE201140}"/>
                                            </p:graphicEl>
                                          </p:spTgt>
                                        </p:tgtEl>
                                        <p:attrNameLst>
                                          <p:attrName>style.color</p:attrName>
                                        </p:attrNameLst>
                                      </p:cBhvr>
                                      <p:by>
                                        <p:hsl h="0" s="-12549" l="-25098"/>
                                      </p:by>
                                    </p:animClr>
                                    <p:animClr clrSpc="hsl" dir="cw">
                                      <p:cBhvr>
                                        <p:cTn id="62" dur="500" fill="hold"/>
                                        <p:tgtEl>
                                          <p:spTgt spid="3">
                                            <p:graphicEl>
                                              <a:dgm id="{AB0A0BC2-92D0-4356-A7E9-095FCE201140}"/>
                                            </p:graphicEl>
                                          </p:spTgt>
                                        </p:tgtEl>
                                        <p:attrNameLst>
                                          <p:attrName>fillcolor</p:attrName>
                                        </p:attrNameLst>
                                      </p:cBhvr>
                                      <p:by>
                                        <p:hsl h="0" s="-12549" l="-25098"/>
                                      </p:by>
                                    </p:animClr>
                                    <p:animClr clrSpc="hsl" dir="cw">
                                      <p:cBhvr>
                                        <p:cTn id="63" dur="500" fill="hold"/>
                                        <p:tgtEl>
                                          <p:spTgt spid="3">
                                            <p:graphicEl>
                                              <a:dgm id="{AB0A0BC2-92D0-4356-A7E9-095FCE201140}"/>
                                            </p:graphicEl>
                                          </p:spTgt>
                                        </p:tgtEl>
                                        <p:attrNameLst>
                                          <p:attrName>stroke.color</p:attrName>
                                        </p:attrNameLst>
                                      </p:cBhvr>
                                      <p:by>
                                        <p:hsl h="0" s="-12549" l="-25098"/>
                                      </p:by>
                                    </p:animClr>
                                    <p:set>
                                      <p:cBhvr>
                                        <p:cTn id="64" dur="500" fill="hold"/>
                                        <p:tgtEl>
                                          <p:spTgt spid="3">
                                            <p:graphicEl>
                                              <a:dgm id="{AB0A0BC2-92D0-4356-A7E9-095FCE201140}"/>
                                            </p:graphicEl>
                                          </p:spTgt>
                                        </p:tgtEl>
                                        <p:attrNameLst>
                                          <p:attrName>fill.type</p:attrName>
                                        </p:attrNameLst>
                                      </p:cBhvr>
                                      <p:to>
                                        <p:strVal val="solid"/>
                                      </p:to>
                                    </p:set>
                                  </p:childTnLst>
                                </p:cTn>
                              </p:par>
                              <p:par>
                                <p:cTn id="65" presetID="24" presetClass="emph" presetSubtype="0" fill="hold" grpId="0" nodeType="withEffect">
                                  <p:stCondLst>
                                    <p:cond delay="0"/>
                                  </p:stCondLst>
                                  <p:childTnLst>
                                    <p:animClr clrSpc="hsl" dir="cw">
                                      <p:cBhvr override="childStyle">
                                        <p:cTn id="66" dur="500" fill="hold"/>
                                        <p:tgtEl>
                                          <p:spTgt spid="3">
                                            <p:graphicEl>
                                              <a:dgm id="{5DDA000B-E507-4427-8D7B-D077748A8967}"/>
                                            </p:graphicEl>
                                          </p:spTgt>
                                        </p:tgtEl>
                                        <p:attrNameLst>
                                          <p:attrName>style.color</p:attrName>
                                        </p:attrNameLst>
                                      </p:cBhvr>
                                      <p:by>
                                        <p:hsl h="0" s="-12549" l="-25098"/>
                                      </p:by>
                                    </p:animClr>
                                    <p:animClr clrSpc="hsl" dir="cw">
                                      <p:cBhvr>
                                        <p:cTn id="67" dur="500" fill="hold"/>
                                        <p:tgtEl>
                                          <p:spTgt spid="3">
                                            <p:graphicEl>
                                              <a:dgm id="{5DDA000B-E507-4427-8D7B-D077748A8967}"/>
                                            </p:graphicEl>
                                          </p:spTgt>
                                        </p:tgtEl>
                                        <p:attrNameLst>
                                          <p:attrName>fillcolor</p:attrName>
                                        </p:attrNameLst>
                                      </p:cBhvr>
                                      <p:by>
                                        <p:hsl h="0" s="-12549" l="-25098"/>
                                      </p:by>
                                    </p:animClr>
                                    <p:animClr clrSpc="hsl" dir="cw">
                                      <p:cBhvr>
                                        <p:cTn id="68" dur="500" fill="hold"/>
                                        <p:tgtEl>
                                          <p:spTgt spid="3">
                                            <p:graphicEl>
                                              <a:dgm id="{5DDA000B-E507-4427-8D7B-D077748A8967}"/>
                                            </p:graphicEl>
                                          </p:spTgt>
                                        </p:tgtEl>
                                        <p:attrNameLst>
                                          <p:attrName>stroke.color</p:attrName>
                                        </p:attrNameLst>
                                      </p:cBhvr>
                                      <p:by>
                                        <p:hsl h="0" s="-12549" l="-25098"/>
                                      </p:by>
                                    </p:animClr>
                                    <p:set>
                                      <p:cBhvr>
                                        <p:cTn id="69" dur="500" fill="hold"/>
                                        <p:tgtEl>
                                          <p:spTgt spid="3">
                                            <p:graphicEl>
                                              <a:dgm id="{5DDA000B-E507-4427-8D7B-D077748A8967}"/>
                                            </p:graphicEl>
                                          </p:spTgt>
                                        </p:tgtEl>
                                        <p:attrNameLst>
                                          <p:attrName>fill.type</p:attrName>
                                        </p:attrNameLst>
                                      </p:cBhvr>
                                      <p:to>
                                        <p:strVal val="solid"/>
                                      </p:to>
                                    </p:set>
                                  </p:childTnLst>
                                </p:cTn>
                              </p:par>
                              <p:par>
                                <p:cTn id="70" presetID="10" presetClass="entr" presetSubtype="0" fill="hold" nodeType="with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fade">
                                      <p:cBhvr>
                                        <p:cTn id="72" dur="500"/>
                                        <p:tgtEl>
                                          <p:spTgt spid="6"/>
                                        </p:tgtEl>
                                      </p:cBhvr>
                                    </p:animEffect>
                                  </p:childTnLst>
                                </p:cTn>
                              </p:par>
                              <p:par>
                                <p:cTn id="73" presetID="55" presetClass="entr" presetSubtype="0" fill="hold" nodeType="withEffect">
                                  <p:stCondLst>
                                    <p:cond delay="0"/>
                                  </p:stCondLst>
                                  <p:childTnLst>
                                    <p:set>
                                      <p:cBhvr>
                                        <p:cTn id="74" dur="1" fill="hold">
                                          <p:stCondLst>
                                            <p:cond delay="0"/>
                                          </p:stCondLst>
                                        </p:cTn>
                                        <p:tgtEl>
                                          <p:spTgt spid="10"/>
                                        </p:tgtEl>
                                        <p:attrNameLst>
                                          <p:attrName>style.visibility</p:attrName>
                                        </p:attrNameLst>
                                      </p:cBhvr>
                                      <p:to>
                                        <p:strVal val="visible"/>
                                      </p:to>
                                    </p:set>
                                    <p:anim calcmode="lin" valueType="num">
                                      <p:cBhvr>
                                        <p:cTn id="75" dur="1000" fill="hold"/>
                                        <p:tgtEl>
                                          <p:spTgt spid="10"/>
                                        </p:tgtEl>
                                        <p:attrNameLst>
                                          <p:attrName>ppt_w</p:attrName>
                                        </p:attrNameLst>
                                      </p:cBhvr>
                                      <p:tavLst>
                                        <p:tav tm="0">
                                          <p:val>
                                            <p:strVal val="#ppt_w*0.70"/>
                                          </p:val>
                                        </p:tav>
                                        <p:tav tm="100000">
                                          <p:val>
                                            <p:strVal val="#ppt_w"/>
                                          </p:val>
                                        </p:tav>
                                      </p:tavLst>
                                    </p:anim>
                                    <p:anim calcmode="lin" valueType="num">
                                      <p:cBhvr>
                                        <p:cTn id="76" dur="1000" fill="hold"/>
                                        <p:tgtEl>
                                          <p:spTgt spid="10"/>
                                        </p:tgtEl>
                                        <p:attrNameLst>
                                          <p:attrName>ppt_h</p:attrName>
                                        </p:attrNameLst>
                                      </p:cBhvr>
                                      <p:tavLst>
                                        <p:tav tm="0">
                                          <p:val>
                                            <p:strVal val="#ppt_h"/>
                                          </p:val>
                                        </p:tav>
                                        <p:tav tm="100000">
                                          <p:val>
                                            <p:strVal val="#ppt_h"/>
                                          </p:val>
                                        </p:tav>
                                      </p:tavLst>
                                    </p:anim>
                                    <p:animEffect transition="in" filter="fade">
                                      <p:cBhvr>
                                        <p:cTn id="7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p:cNvSpPr txBox="1"/>
          <p:nvPr/>
        </p:nvSpPr>
        <p:spPr>
          <a:xfrm>
            <a:off x="997209" y="2807063"/>
            <a:ext cx="6580823" cy="1569660"/>
          </a:xfrm>
          <a:prstGeom prst="rect">
            <a:avLst/>
          </a:prstGeom>
          <a:noFill/>
        </p:spPr>
        <p:txBody>
          <a:bodyPr wrap="square" rtlCol="0">
            <a:spAutoFit/>
          </a:bodyPr>
          <a:lstStyle/>
          <a:p>
            <a:pPr marL="285750" indent="-285750">
              <a:buClr>
                <a:schemeClr val="bg1">
                  <a:lumMod val="65000"/>
                </a:schemeClr>
              </a:buClr>
              <a:buFont typeface="Wingdings" pitchFamily="2" charset="2"/>
              <a:buChar char="l"/>
            </a:pPr>
            <a:r>
              <a:rPr lang="ja-JP" altLang="en-US" sz="2400" b="1" u="sng" dirty="0" smtClean="0">
                <a:latin typeface="HGP明朝B" pitchFamily="18" charset="-128"/>
                <a:ea typeface="HGP明朝B" pitchFamily="18" charset="-128"/>
              </a:rPr>
              <a:t>　対象　</a:t>
            </a:r>
            <a:r>
              <a:rPr kumimoji="1" lang="ja-JP" altLang="en-US" sz="2400" b="1" dirty="0" smtClean="0">
                <a:latin typeface="HGP明朝B" pitchFamily="18" charset="-128"/>
                <a:ea typeface="HGP明朝B" pitchFamily="18" charset="-128"/>
              </a:rPr>
              <a:t>：つくば市の住民</a:t>
            </a:r>
            <a:endParaRPr kumimoji="1" lang="en-US" altLang="ja-JP" sz="2400" b="1" dirty="0" smtClean="0">
              <a:latin typeface="HGP明朝B" pitchFamily="18" charset="-128"/>
              <a:ea typeface="HGP明朝B" pitchFamily="18" charset="-128"/>
            </a:endParaRPr>
          </a:p>
          <a:p>
            <a:pPr>
              <a:buClr>
                <a:schemeClr val="bg1">
                  <a:lumMod val="65000"/>
                </a:schemeClr>
              </a:buClr>
            </a:pPr>
            <a:r>
              <a:rPr lang="ja-JP" altLang="en-US" sz="2400" b="1" dirty="0">
                <a:latin typeface="HGP明朝B" pitchFamily="18" charset="-128"/>
                <a:ea typeface="HGP明朝B" pitchFamily="18" charset="-128"/>
              </a:rPr>
              <a:t>　</a:t>
            </a:r>
            <a:r>
              <a:rPr lang="ja-JP" altLang="en-US" sz="2400" b="1" dirty="0" smtClean="0">
                <a:latin typeface="HGP明朝B" pitchFamily="18" charset="-128"/>
                <a:ea typeface="HGP明朝B" pitchFamily="18" charset="-128"/>
              </a:rPr>
              <a:t>　　　　　小田</a:t>
            </a:r>
            <a:r>
              <a:rPr lang="ja-JP" altLang="en-US" sz="2400" b="1" dirty="0">
                <a:latin typeface="HGP明朝B" pitchFamily="18" charset="-128"/>
                <a:ea typeface="HGP明朝B" pitchFamily="18" charset="-128"/>
              </a:rPr>
              <a:t>、栗原、桜、下平塚、苅間、吾妻、</a:t>
            </a:r>
          </a:p>
          <a:p>
            <a:pPr>
              <a:buClr>
                <a:schemeClr val="bg1">
                  <a:lumMod val="65000"/>
                </a:schemeClr>
              </a:buClr>
            </a:pPr>
            <a:r>
              <a:rPr lang="ja-JP" altLang="en-US" sz="2400" b="1" dirty="0" smtClean="0">
                <a:latin typeface="HGP明朝B" pitchFamily="18" charset="-128"/>
                <a:ea typeface="HGP明朝B" pitchFamily="18" charset="-128"/>
              </a:rPr>
              <a:t>　　　　　　　谷田部</a:t>
            </a:r>
            <a:r>
              <a:rPr lang="ja-JP" altLang="en-US" sz="2400" b="1" dirty="0">
                <a:latin typeface="HGP明朝B" pitchFamily="18" charset="-128"/>
                <a:ea typeface="HGP明朝B" pitchFamily="18" charset="-128"/>
              </a:rPr>
              <a:t>、上横場、下萱丸、研究学園、</a:t>
            </a:r>
          </a:p>
          <a:p>
            <a:pPr>
              <a:buClr>
                <a:schemeClr val="bg1">
                  <a:lumMod val="65000"/>
                </a:schemeClr>
              </a:buClr>
            </a:pPr>
            <a:r>
              <a:rPr lang="ja-JP" altLang="en-US" sz="2400" b="1" dirty="0" smtClean="0">
                <a:latin typeface="HGP明朝B" pitchFamily="18" charset="-128"/>
                <a:ea typeface="HGP明朝B" pitchFamily="18" charset="-128"/>
              </a:rPr>
              <a:t>　　　　　　　みどり</a:t>
            </a:r>
            <a:r>
              <a:rPr lang="ja-JP" altLang="en-US" sz="2400" b="1" dirty="0">
                <a:latin typeface="HGP明朝B" pitchFamily="18" charset="-128"/>
                <a:ea typeface="HGP明朝B" pitchFamily="18" charset="-128"/>
              </a:rPr>
              <a:t>の、春日</a:t>
            </a:r>
            <a:r>
              <a:rPr lang="ja-JP" altLang="en-US" sz="2400" b="1" dirty="0" smtClean="0">
                <a:latin typeface="HGP明朝B" pitchFamily="18" charset="-128"/>
                <a:ea typeface="HGP明朝B" pitchFamily="18" charset="-128"/>
              </a:rPr>
              <a:t>等</a:t>
            </a:r>
            <a:endParaRPr lang="ja-JP" altLang="en-US" sz="2400" b="1" dirty="0">
              <a:latin typeface="HGP明朝B" pitchFamily="18" charset="-128"/>
              <a:ea typeface="HGP明朝B" pitchFamily="18" charset="-128"/>
            </a:endParaRPr>
          </a:p>
        </p:txBody>
      </p:sp>
      <p:sp>
        <p:nvSpPr>
          <p:cNvPr id="6" name="正方形/長方形 5"/>
          <p:cNvSpPr/>
          <p:nvPr/>
        </p:nvSpPr>
        <p:spPr>
          <a:xfrm>
            <a:off x="-1332656" y="-454053"/>
            <a:ext cx="3703077" cy="2146858"/>
          </a:xfrm>
          <a:prstGeom prst="rect">
            <a:avLst/>
          </a:prstGeom>
          <a:gradFill flip="none" rotWithShape="1">
            <a:gsLst>
              <a:gs pos="100000">
                <a:srgbClr val="E8ECF1">
                  <a:lumMod val="0"/>
                  <a:lumOff val="100000"/>
                  <a:alpha val="0"/>
                </a:srgbClr>
              </a:gs>
              <a:gs pos="32000">
                <a:srgbClr val="F4F6F8"/>
              </a:gs>
              <a:gs pos="13000">
                <a:srgbClr val="EFF2F5"/>
              </a:gs>
              <a:gs pos="7000">
                <a:schemeClr val="accent1">
                  <a:lumMod val="60000"/>
                  <a:lumOff val="40000"/>
                </a:schemeClr>
              </a:gs>
              <a:gs pos="0">
                <a:schemeClr val="accent1">
                  <a:lumMod val="75000"/>
                </a:schemeClr>
              </a:gs>
              <a:gs pos="19000">
                <a:schemeClr val="accent1">
                  <a:lumMod val="40000"/>
                  <a:lumOff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p:cNvSpPr>
            <a:spLocks noGrp="1"/>
          </p:cNvSpPr>
          <p:nvPr>
            <p:ph type="sldNum" sz="quarter" idx="15"/>
          </p:nvPr>
        </p:nvSpPr>
        <p:spPr/>
        <p:txBody>
          <a:bodyPr/>
          <a:lstStyle/>
          <a:p>
            <a:fld id="{E1F04A1E-EF95-4267-B5FD-6B0AB441B25B}" type="slidenum">
              <a:rPr kumimoji="1" lang="ja-JP" altLang="en-US" smtClean="0"/>
              <a:pPr/>
              <a:t>12</a:t>
            </a:fld>
            <a:endParaRPr kumimoji="1" lang="ja-JP" altLang="en-US"/>
          </a:p>
        </p:txBody>
      </p:sp>
      <p:sp>
        <p:nvSpPr>
          <p:cNvPr id="5" name="タイトル 1"/>
          <p:cNvSpPr>
            <a:spLocks noGrp="1"/>
          </p:cNvSpPr>
          <p:nvPr>
            <p:ph type="title"/>
          </p:nvPr>
        </p:nvSpPr>
        <p:spPr>
          <a:xfrm>
            <a:off x="0" y="332656"/>
            <a:ext cx="8748464" cy="636762"/>
          </a:xfrm>
        </p:spPr>
        <p:txBody>
          <a:bodyPr>
            <a:noAutofit/>
          </a:bodyPr>
          <a:lstStyle/>
          <a:p>
            <a:pPr>
              <a:tabLst>
                <a:tab pos="4483100" algn="l"/>
              </a:tabLst>
            </a:pPr>
            <a:r>
              <a:rPr lang="ja-JP" altLang="en-US" sz="4400" b="1" dirty="0" smtClean="0">
                <a:ln w="12700">
                  <a:solidFill>
                    <a:schemeClr val="bg1"/>
                  </a:solidFill>
                </a:ln>
                <a:effectLst/>
                <a:latin typeface="HGP明朝E" pitchFamily="18" charset="-128"/>
                <a:ea typeface="HGP明朝E" pitchFamily="18" charset="-128"/>
              </a:rPr>
              <a:t> 調  査</a:t>
            </a:r>
            <a:endParaRPr kumimoji="1" lang="ja-JP" altLang="en-US" sz="4400" b="1" dirty="0">
              <a:ln w="12700">
                <a:solidFill>
                  <a:schemeClr val="bg1"/>
                </a:solidFill>
              </a:ln>
              <a:effectLst/>
              <a:latin typeface="HGP明朝E" pitchFamily="18" charset="-128"/>
              <a:ea typeface="HGP明朝E" pitchFamily="18" charset="-128"/>
            </a:endParaRPr>
          </a:p>
        </p:txBody>
      </p:sp>
      <p:sp>
        <p:nvSpPr>
          <p:cNvPr id="7" name="左大かっこ 6"/>
          <p:cNvSpPr/>
          <p:nvPr/>
        </p:nvSpPr>
        <p:spPr>
          <a:xfrm>
            <a:off x="2154397" y="3284984"/>
            <a:ext cx="216024" cy="1091739"/>
          </a:xfrm>
          <a:prstGeom prst="leftBracket">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 name="右大かっこ 7"/>
          <p:cNvSpPr/>
          <p:nvPr/>
        </p:nvSpPr>
        <p:spPr>
          <a:xfrm>
            <a:off x="7314526" y="3284984"/>
            <a:ext cx="216024" cy="1091739"/>
          </a:xfrm>
          <a:prstGeom prst="rightBracket">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 name="テキスト ボックス 10"/>
          <p:cNvSpPr txBox="1"/>
          <p:nvPr/>
        </p:nvSpPr>
        <p:spPr>
          <a:xfrm rot="5400000">
            <a:off x="7086717" y="1663545"/>
            <a:ext cx="3737646" cy="369332"/>
          </a:xfrm>
          <a:prstGeom prst="rect">
            <a:avLst/>
          </a:prstGeom>
          <a:noFill/>
        </p:spPr>
        <p:txBody>
          <a:bodyPr wrap="square" rtlCol="0">
            <a:spAutoFit/>
          </a:bodyPr>
          <a:lstStyle/>
          <a:p>
            <a:r>
              <a:rPr lang="ja-JP" altLang="en-US" b="1" dirty="0">
                <a:solidFill>
                  <a:schemeClr val="accent1">
                    <a:lumMod val="75000"/>
                  </a:schemeClr>
                </a:solidFill>
                <a:latin typeface="HGｺﾞｼｯｸM" pitchFamily="49" charset="-128"/>
                <a:ea typeface="HGｺﾞｼｯｸM" pitchFamily="49" charset="-128"/>
              </a:rPr>
              <a:t> 実態</a:t>
            </a:r>
            <a:r>
              <a:rPr lang="ja-JP" altLang="en-US" b="1" dirty="0" smtClean="0">
                <a:solidFill>
                  <a:schemeClr val="accent1">
                    <a:lumMod val="75000"/>
                  </a:schemeClr>
                </a:solidFill>
                <a:latin typeface="HGｺﾞｼｯｸM" pitchFamily="49" charset="-128"/>
                <a:ea typeface="HGｺﾞｼｯｸM" pitchFamily="49" charset="-128"/>
              </a:rPr>
              <a:t>把握（アンケート調査）</a:t>
            </a:r>
            <a:endParaRPr kumimoji="1" lang="ja-JP" altLang="en-US" b="1" dirty="0">
              <a:solidFill>
                <a:schemeClr val="accent1">
                  <a:lumMod val="75000"/>
                </a:schemeClr>
              </a:solidFill>
              <a:latin typeface="HGｺﾞｼｯｸM" pitchFamily="49" charset="-128"/>
              <a:ea typeface="HGｺﾞｼｯｸM" pitchFamily="49" charset="-128"/>
            </a:endParaRPr>
          </a:p>
        </p:txBody>
      </p:sp>
      <p:sp>
        <p:nvSpPr>
          <p:cNvPr id="2" name="テキスト ボックス 1"/>
          <p:cNvSpPr txBox="1"/>
          <p:nvPr/>
        </p:nvSpPr>
        <p:spPr>
          <a:xfrm>
            <a:off x="997209" y="1052736"/>
            <a:ext cx="6336704" cy="461665"/>
          </a:xfrm>
          <a:prstGeom prst="rect">
            <a:avLst/>
          </a:prstGeom>
          <a:noFill/>
        </p:spPr>
        <p:txBody>
          <a:bodyPr wrap="square" rtlCol="0">
            <a:spAutoFit/>
          </a:bodyPr>
          <a:lstStyle/>
          <a:p>
            <a:pPr marL="285750" indent="-285750">
              <a:buFont typeface="Wingdings" pitchFamily="2" charset="2"/>
              <a:buChar char="l"/>
            </a:pPr>
            <a:r>
              <a:rPr kumimoji="1" lang="ja-JP" altLang="en-US" sz="2400" b="1" dirty="0" smtClean="0">
                <a:latin typeface="HGP明朝B" pitchFamily="18" charset="-128"/>
                <a:ea typeface="HGP明朝B" pitchFamily="18" charset="-128"/>
              </a:rPr>
              <a:t>本調査としての</a:t>
            </a:r>
            <a:r>
              <a:rPr kumimoji="1" lang="ja-JP" altLang="en-US" sz="2400" b="1" u="sng" dirty="0" smtClean="0">
                <a:latin typeface="HGP明朝B" pitchFamily="18" charset="-128"/>
                <a:ea typeface="HGP明朝B" pitchFamily="18" charset="-128"/>
              </a:rPr>
              <a:t>アンケート調査</a:t>
            </a:r>
            <a:r>
              <a:rPr kumimoji="1" lang="ja-JP" altLang="en-US" sz="2400" b="1" dirty="0" smtClean="0">
                <a:latin typeface="HGP明朝B" pitchFamily="18" charset="-128"/>
                <a:ea typeface="HGP明朝B" pitchFamily="18" charset="-128"/>
              </a:rPr>
              <a:t>を実施</a:t>
            </a:r>
            <a:endParaRPr kumimoji="1" lang="ja-JP" altLang="en-US" sz="2400" b="1" dirty="0">
              <a:latin typeface="HGP明朝B" pitchFamily="18" charset="-128"/>
              <a:ea typeface="HGP明朝B" pitchFamily="18" charset="-128"/>
            </a:endParaRPr>
          </a:p>
        </p:txBody>
      </p:sp>
      <p:sp>
        <p:nvSpPr>
          <p:cNvPr id="12" name="テキスト ボックス 11"/>
          <p:cNvSpPr txBox="1"/>
          <p:nvPr/>
        </p:nvSpPr>
        <p:spPr>
          <a:xfrm>
            <a:off x="997209" y="1514401"/>
            <a:ext cx="6580823" cy="830997"/>
          </a:xfrm>
          <a:prstGeom prst="rect">
            <a:avLst/>
          </a:prstGeom>
          <a:noFill/>
        </p:spPr>
        <p:txBody>
          <a:bodyPr wrap="square" rtlCol="0">
            <a:spAutoFit/>
          </a:bodyPr>
          <a:lstStyle/>
          <a:p>
            <a:pPr marL="285750" indent="-285750">
              <a:buClr>
                <a:schemeClr val="bg1">
                  <a:lumMod val="65000"/>
                </a:schemeClr>
              </a:buClr>
              <a:buFont typeface="Wingdings" pitchFamily="2" charset="2"/>
              <a:buChar char="l"/>
            </a:pPr>
            <a:r>
              <a:rPr kumimoji="1" lang="ja-JP" altLang="en-US" sz="2400" b="1" u="sng" dirty="0" smtClean="0">
                <a:latin typeface="HGP明朝B" pitchFamily="18" charset="-128"/>
                <a:ea typeface="HGP明朝B" pitchFamily="18" charset="-128"/>
              </a:rPr>
              <a:t>　目的　</a:t>
            </a:r>
            <a:r>
              <a:rPr kumimoji="1" lang="ja-JP" altLang="en-US" sz="2400" b="1" dirty="0" smtClean="0">
                <a:latin typeface="HGP明朝B" pitchFamily="18" charset="-128"/>
                <a:ea typeface="HGP明朝B" pitchFamily="18" charset="-128"/>
              </a:rPr>
              <a:t>：つくば市の風化の実態調査。</a:t>
            </a:r>
            <a:endParaRPr kumimoji="1" lang="en-US" altLang="ja-JP" sz="2400" b="1" dirty="0" smtClean="0">
              <a:latin typeface="HGP明朝B" pitchFamily="18" charset="-128"/>
              <a:ea typeface="HGP明朝B" pitchFamily="18" charset="-128"/>
            </a:endParaRPr>
          </a:p>
          <a:p>
            <a:r>
              <a:rPr lang="ja-JP" altLang="en-US" sz="2400" b="1" dirty="0">
                <a:latin typeface="HGP明朝B" pitchFamily="18" charset="-128"/>
                <a:ea typeface="HGP明朝B" pitchFamily="18" charset="-128"/>
              </a:rPr>
              <a:t>　</a:t>
            </a:r>
            <a:r>
              <a:rPr lang="ja-JP" altLang="en-US" sz="2400" b="1" dirty="0" smtClean="0">
                <a:latin typeface="HGP明朝B" pitchFamily="18" charset="-128"/>
                <a:ea typeface="HGP明朝B" pitchFamily="18" charset="-128"/>
              </a:rPr>
              <a:t>　　　　風化要因・要素の相互関係を解明</a:t>
            </a:r>
            <a:endParaRPr kumimoji="1" lang="ja-JP" altLang="en-US" sz="2400" b="1" dirty="0">
              <a:latin typeface="HGP明朝B" pitchFamily="18" charset="-128"/>
              <a:ea typeface="HGP明朝B" pitchFamily="18" charset="-128"/>
            </a:endParaRPr>
          </a:p>
        </p:txBody>
      </p:sp>
      <p:sp>
        <p:nvSpPr>
          <p:cNvPr id="14" name="テキスト ボックス 13"/>
          <p:cNvSpPr txBox="1"/>
          <p:nvPr/>
        </p:nvSpPr>
        <p:spPr>
          <a:xfrm>
            <a:off x="997208" y="2345398"/>
            <a:ext cx="6580823" cy="461665"/>
          </a:xfrm>
          <a:prstGeom prst="rect">
            <a:avLst/>
          </a:prstGeom>
          <a:noFill/>
        </p:spPr>
        <p:txBody>
          <a:bodyPr wrap="square" rtlCol="0">
            <a:spAutoFit/>
          </a:bodyPr>
          <a:lstStyle/>
          <a:p>
            <a:pPr marL="285750" indent="-285750">
              <a:buFont typeface="Wingdings" pitchFamily="2" charset="2"/>
              <a:buChar char="l"/>
            </a:pPr>
            <a:r>
              <a:rPr kumimoji="1" lang="ja-JP" altLang="en-US" sz="2400" b="1" u="sng" dirty="0" smtClean="0">
                <a:latin typeface="HGP明朝B" pitchFamily="18" charset="-128"/>
                <a:ea typeface="HGP明朝B" pitchFamily="18" charset="-128"/>
              </a:rPr>
              <a:t>　期間　</a:t>
            </a:r>
            <a:r>
              <a:rPr kumimoji="1" lang="ja-JP" altLang="en-US" sz="2400" b="1" dirty="0" smtClean="0">
                <a:latin typeface="HGP明朝B" pitchFamily="18" charset="-128"/>
                <a:ea typeface="HGP明朝B" pitchFamily="18" charset="-128"/>
              </a:rPr>
              <a:t>：</a:t>
            </a:r>
            <a:r>
              <a:rPr kumimoji="1" lang="en-US" altLang="ja-JP" sz="2400" b="1" dirty="0" smtClean="0">
                <a:latin typeface="HGP明朝B" pitchFamily="18" charset="-128"/>
                <a:ea typeface="HGP明朝B" pitchFamily="18" charset="-128"/>
              </a:rPr>
              <a:t>5</a:t>
            </a:r>
            <a:r>
              <a:rPr kumimoji="1" lang="ja-JP" altLang="en-US" sz="2400" b="1" dirty="0" smtClean="0">
                <a:latin typeface="HGP明朝B" pitchFamily="18" charset="-128"/>
                <a:ea typeface="HGP明朝B" pitchFamily="18" charset="-128"/>
              </a:rPr>
              <a:t>月</a:t>
            </a:r>
            <a:r>
              <a:rPr kumimoji="1" lang="en-US" altLang="ja-JP" sz="2400" b="1" dirty="0" smtClean="0">
                <a:latin typeface="HGP明朝B" pitchFamily="18" charset="-128"/>
                <a:ea typeface="HGP明朝B" pitchFamily="18" charset="-128"/>
              </a:rPr>
              <a:t>23</a:t>
            </a:r>
            <a:r>
              <a:rPr kumimoji="1" lang="ja-JP" altLang="en-US" sz="2400" b="1" dirty="0" smtClean="0">
                <a:latin typeface="HGP明朝B" pitchFamily="18" charset="-128"/>
                <a:ea typeface="HGP明朝B" pitchFamily="18" charset="-128"/>
              </a:rPr>
              <a:t>日（水）～</a:t>
            </a:r>
            <a:r>
              <a:rPr kumimoji="1" lang="en-US" altLang="ja-JP" sz="2400" b="1" dirty="0" smtClean="0">
                <a:latin typeface="HGP明朝B" pitchFamily="18" charset="-128"/>
                <a:ea typeface="HGP明朝B" pitchFamily="18" charset="-128"/>
              </a:rPr>
              <a:t>6</a:t>
            </a:r>
            <a:r>
              <a:rPr kumimoji="1" lang="ja-JP" altLang="en-US" sz="2400" b="1" dirty="0" smtClean="0">
                <a:latin typeface="HGP明朝B" pitchFamily="18" charset="-128"/>
                <a:ea typeface="HGP明朝B" pitchFamily="18" charset="-128"/>
              </a:rPr>
              <a:t>月</a:t>
            </a:r>
            <a:r>
              <a:rPr kumimoji="1" lang="en-US" altLang="ja-JP" sz="2400" b="1" dirty="0" smtClean="0">
                <a:latin typeface="HGP明朝B" pitchFamily="18" charset="-128"/>
                <a:ea typeface="HGP明朝B" pitchFamily="18" charset="-128"/>
              </a:rPr>
              <a:t>6</a:t>
            </a:r>
            <a:r>
              <a:rPr kumimoji="1" lang="ja-JP" altLang="en-US" sz="2400" b="1" dirty="0" smtClean="0">
                <a:latin typeface="HGP明朝B" pitchFamily="18" charset="-128"/>
                <a:ea typeface="HGP明朝B" pitchFamily="18" charset="-128"/>
              </a:rPr>
              <a:t>日（水）</a:t>
            </a:r>
            <a:endParaRPr kumimoji="1" lang="ja-JP" altLang="en-US" sz="2400" b="1" dirty="0">
              <a:latin typeface="HGP明朝B" pitchFamily="18" charset="-128"/>
              <a:ea typeface="HGP明朝B" pitchFamily="18" charset="-128"/>
            </a:endParaRPr>
          </a:p>
        </p:txBody>
      </p:sp>
      <p:sp>
        <p:nvSpPr>
          <p:cNvPr id="16" name="テキスト ボックス 15"/>
          <p:cNvSpPr txBox="1"/>
          <p:nvPr/>
        </p:nvSpPr>
        <p:spPr>
          <a:xfrm>
            <a:off x="997209" y="4376723"/>
            <a:ext cx="6580823" cy="830997"/>
          </a:xfrm>
          <a:prstGeom prst="rect">
            <a:avLst/>
          </a:prstGeom>
          <a:noFill/>
        </p:spPr>
        <p:txBody>
          <a:bodyPr wrap="square" rtlCol="0">
            <a:spAutoFit/>
          </a:bodyPr>
          <a:lstStyle/>
          <a:p>
            <a:pPr marL="285750" indent="-285750">
              <a:buFont typeface="Wingdings" pitchFamily="2" charset="2"/>
              <a:buChar char="l"/>
            </a:pPr>
            <a:r>
              <a:rPr lang="ja-JP" altLang="en-US" sz="2400" b="1" u="sng" dirty="0" smtClean="0">
                <a:latin typeface="HGP明朝B" pitchFamily="18" charset="-128"/>
                <a:ea typeface="HGP明朝B" pitchFamily="18" charset="-128"/>
              </a:rPr>
              <a:t>　方法　</a:t>
            </a:r>
            <a:r>
              <a:rPr lang="ja-JP" altLang="en-US" sz="2400" b="1" dirty="0" smtClean="0">
                <a:latin typeface="HGP明朝B" pitchFamily="18" charset="-128"/>
                <a:ea typeface="HGP明朝B" pitchFamily="18" charset="-128"/>
              </a:rPr>
              <a:t>：訪問</a:t>
            </a:r>
            <a:r>
              <a:rPr lang="ja-JP" altLang="en-US" sz="2400" b="1" dirty="0">
                <a:latin typeface="HGP明朝B" pitchFamily="18" charset="-128"/>
                <a:ea typeface="HGP明朝B" pitchFamily="18" charset="-128"/>
              </a:rPr>
              <a:t>留め置き郵送回収</a:t>
            </a:r>
          </a:p>
          <a:p>
            <a:pPr>
              <a:buClr>
                <a:schemeClr val="bg1">
                  <a:lumMod val="65000"/>
                </a:schemeClr>
              </a:buClr>
            </a:pPr>
            <a:r>
              <a:rPr lang="ja-JP" altLang="en-US" sz="2400" b="1" dirty="0" smtClean="0">
                <a:latin typeface="HGP明朝B" pitchFamily="18" charset="-128"/>
                <a:ea typeface="HGP明朝B" pitchFamily="18" charset="-128"/>
              </a:rPr>
              <a:t>　</a:t>
            </a:r>
            <a:r>
              <a:rPr lang="ja-JP" altLang="en-US" sz="2400" b="1" dirty="0">
                <a:latin typeface="HGP明朝B" pitchFamily="18" charset="-128"/>
                <a:ea typeface="HGP明朝B" pitchFamily="18" charset="-128"/>
              </a:rPr>
              <a:t>　　　　</a:t>
            </a:r>
            <a:r>
              <a:rPr lang="ja-JP" altLang="en-US" sz="2400" b="1" dirty="0" smtClean="0">
                <a:latin typeface="HGP明朝B" pitchFamily="18" charset="-128"/>
                <a:ea typeface="HGP明朝B" pitchFamily="18" charset="-128"/>
              </a:rPr>
              <a:t>　　ポスティング</a:t>
            </a:r>
            <a:r>
              <a:rPr lang="ja-JP" altLang="en-US" sz="2400" b="1" dirty="0">
                <a:latin typeface="HGP明朝B" pitchFamily="18" charset="-128"/>
                <a:ea typeface="HGP明朝B" pitchFamily="18" charset="-128"/>
              </a:rPr>
              <a:t>留め置き郵送</a:t>
            </a:r>
            <a:r>
              <a:rPr lang="ja-JP" altLang="en-US" sz="2400" b="1" dirty="0" smtClean="0">
                <a:latin typeface="HGP明朝B" pitchFamily="18" charset="-128"/>
                <a:ea typeface="HGP明朝B" pitchFamily="18" charset="-128"/>
              </a:rPr>
              <a:t>回収</a:t>
            </a:r>
            <a:endParaRPr kumimoji="1" lang="ja-JP" altLang="en-US" sz="2400" b="1" dirty="0">
              <a:latin typeface="HGP明朝B" pitchFamily="18" charset="-128"/>
              <a:ea typeface="HGP明朝B" pitchFamily="18" charset="-128"/>
            </a:endParaRPr>
          </a:p>
        </p:txBody>
      </p:sp>
      <p:sp>
        <p:nvSpPr>
          <p:cNvPr id="10" name="円/楕円 9"/>
          <p:cNvSpPr/>
          <p:nvPr/>
        </p:nvSpPr>
        <p:spPr>
          <a:xfrm>
            <a:off x="4165561" y="4581128"/>
            <a:ext cx="3755056" cy="2088232"/>
          </a:xfrm>
          <a:prstGeom prst="ellipse">
            <a:avLst/>
          </a:prstGeom>
          <a:solidFill>
            <a:schemeClr val="bg1"/>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bg1">
                  <a:lumMod val="65000"/>
                </a:schemeClr>
              </a:buClr>
            </a:pPr>
            <a:r>
              <a:rPr lang="ja-JP" altLang="en-US" sz="2400" u="sng" dirty="0">
                <a:solidFill>
                  <a:schemeClr val="tx1"/>
                </a:solidFill>
                <a:latin typeface="HGP明朝B" pitchFamily="18" charset="-128"/>
                <a:ea typeface="HGP明朝B" pitchFamily="18" charset="-128"/>
              </a:rPr>
              <a:t>回収状況</a:t>
            </a:r>
            <a:endParaRPr lang="en-US" altLang="ja-JP" sz="2400" dirty="0">
              <a:solidFill>
                <a:schemeClr val="tx1"/>
              </a:solidFill>
              <a:latin typeface="HGP明朝B" pitchFamily="18" charset="-128"/>
              <a:ea typeface="HGP明朝B" pitchFamily="18" charset="-128"/>
            </a:endParaRPr>
          </a:p>
          <a:p>
            <a:pPr algn="ctr">
              <a:buClr>
                <a:schemeClr val="bg1">
                  <a:lumMod val="65000"/>
                </a:schemeClr>
              </a:buClr>
            </a:pPr>
            <a:r>
              <a:rPr lang="ja-JP" altLang="en-US" sz="2400" dirty="0">
                <a:solidFill>
                  <a:schemeClr val="tx1"/>
                </a:solidFill>
                <a:latin typeface="HGP明朝B" pitchFamily="18" charset="-128"/>
                <a:ea typeface="HGP明朝B" pitchFamily="18" charset="-128"/>
              </a:rPr>
              <a:t>配布数：</a:t>
            </a:r>
            <a:r>
              <a:rPr lang="en-US" altLang="ja-JP" sz="2400" dirty="0" smtClean="0">
                <a:solidFill>
                  <a:schemeClr val="tx1"/>
                </a:solidFill>
                <a:latin typeface="HGP明朝B" pitchFamily="18" charset="-128"/>
                <a:ea typeface="HGP明朝B" pitchFamily="18" charset="-128"/>
              </a:rPr>
              <a:t>1037</a:t>
            </a:r>
            <a:r>
              <a:rPr lang="ja-JP" altLang="en-US" sz="2400" dirty="0">
                <a:solidFill>
                  <a:schemeClr val="tx1"/>
                </a:solidFill>
                <a:latin typeface="HGP明朝B" pitchFamily="18" charset="-128"/>
                <a:ea typeface="HGP明朝B" pitchFamily="18" charset="-128"/>
              </a:rPr>
              <a:t>票</a:t>
            </a:r>
            <a:endParaRPr lang="en-US" altLang="ja-JP" sz="2400" dirty="0">
              <a:solidFill>
                <a:schemeClr val="tx1"/>
              </a:solidFill>
              <a:latin typeface="HGP明朝B" pitchFamily="18" charset="-128"/>
              <a:ea typeface="HGP明朝B" pitchFamily="18" charset="-128"/>
            </a:endParaRPr>
          </a:p>
          <a:p>
            <a:pPr algn="ctr">
              <a:buClr>
                <a:schemeClr val="bg1">
                  <a:lumMod val="65000"/>
                </a:schemeClr>
              </a:buClr>
            </a:pPr>
            <a:r>
              <a:rPr lang="ja-JP" altLang="en-US" sz="2400" dirty="0">
                <a:solidFill>
                  <a:schemeClr val="tx1"/>
                </a:solidFill>
                <a:latin typeface="HGP明朝B" pitchFamily="18" charset="-128"/>
                <a:ea typeface="HGP明朝B" pitchFamily="18" charset="-128"/>
              </a:rPr>
              <a:t>回収数：  </a:t>
            </a:r>
            <a:r>
              <a:rPr lang="en-US" altLang="ja-JP" sz="2400" dirty="0" smtClean="0">
                <a:solidFill>
                  <a:schemeClr val="tx1"/>
                </a:solidFill>
                <a:latin typeface="HGP明朝B" pitchFamily="18" charset="-128"/>
                <a:ea typeface="HGP明朝B" pitchFamily="18" charset="-128"/>
              </a:rPr>
              <a:t>243</a:t>
            </a:r>
            <a:r>
              <a:rPr lang="ja-JP" altLang="en-US" sz="2400" dirty="0" smtClean="0">
                <a:solidFill>
                  <a:schemeClr val="tx1"/>
                </a:solidFill>
                <a:latin typeface="HGP明朝B" pitchFamily="18" charset="-128"/>
                <a:ea typeface="HGP明朝B" pitchFamily="18" charset="-128"/>
              </a:rPr>
              <a:t>票</a:t>
            </a:r>
            <a:r>
              <a:rPr lang="en-US" altLang="ja-JP" sz="1600" baseline="30000" dirty="0" smtClean="0">
                <a:solidFill>
                  <a:schemeClr val="tx1"/>
                </a:solidFill>
                <a:latin typeface="HGP明朝B" pitchFamily="18" charset="-128"/>
                <a:ea typeface="HGP明朝B" pitchFamily="18" charset="-128"/>
              </a:rPr>
              <a:t>※</a:t>
            </a:r>
            <a:endParaRPr lang="en-US" altLang="ja-JP" sz="900" baseline="30000" dirty="0">
              <a:solidFill>
                <a:schemeClr val="tx1"/>
              </a:solidFill>
              <a:latin typeface="HGP明朝B" pitchFamily="18" charset="-128"/>
              <a:ea typeface="HGP明朝B" pitchFamily="18" charset="-128"/>
            </a:endParaRPr>
          </a:p>
          <a:p>
            <a:pPr algn="ctr">
              <a:buClr>
                <a:schemeClr val="bg1">
                  <a:lumMod val="65000"/>
                </a:schemeClr>
              </a:buClr>
            </a:pPr>
            <a:r>
              <a:rPr lang="en-US" altLang="ja-JP" sz="1400" dirty="0">
                <a:solidFill>
                  <a:schemeClr val="tx1"/>
                </a:solidFill>
                <a:latin typeface="HGP明朝B" pitchFamily="18" charset="-128"/>
                <a:ea typeface="HGP明朝B" pitchFamily="18" charset="-128"/>
              </a:rPr>
              <a:t>※</a:t>
            </a:r>
            <a:r>
              <a:rPr lang="ja-JP" altLang="en-US" sz="1400" dirty="0">
                <a:solidFill>
                  <a:schemeClr val="tx1"/>
                </a:solidFill>
                <a:latin typeface="HGP明朝B" pitchFamily="18" charset="-128"/>
                <a:ea typeface="HGP明朝B" pitchFamily="18" charset="-128"/>
              </a:rPr>
              <a:t>分析は</a:t>
            </a:r>
            <a:r>
              <a:rPr lang="en-US" altLang="ja-JP" sz="1400" dirty="0">
                <a:solidFill>
                  <a:schemeClr val="tx1"/>
                </a:solidFill>
                <a:latin typeface="HGP明朝B" pitchFamily="18" charset="-128"/>
                <a:ea typeface="HGP明朝B" pitchFamily="18" charset="-128"/>
              </a:rPr>
              <a:t>6</a:t>
            </a:r>
            <a:r>
              <a:rPr lang="ja-JP" altLang="en-US" sz="1400" dirty="0">
                <a:solidFill>
                  <a:schemeClr val="tx1"/>
                </a:solidFill>
                <a:latin typeface="HGP明朝B" pitchFamily="18" charset="-128"/>
                <a:ea typeface="HGP明朝B" pitchFamily="18" charset="-128"/>
              </a:rPr>
              <a:t>月</a:t>
            </a:r>
            <a:r>
              <a:rPr lang="en-US" altLang="ja-JP" sz="1400" dirty="0">
                <a:solidFill>
                  <a:schemeClr val="tx1"/>
                </a:solidFill>
                <a:latin typeface="HGP明朝B" pitchFamily="18" charset="-128"/>
                <a:ea typeface="HGP明朝B" pitchFamily="18" charset="-128"/>
              </a:rPr>
              <a:t>4</a:t>
            </a:r>
            <a:r>
              <a:rPr lang="ja-JP" altLang="en-US" sz="1400" dirty="0">
                <a:solidFill>
                  <a:schemeClr val="tx1"/>
                </a:solidFill>
                <a:latin typeface="HGP明朝B" pitchFamily="18" charset="-128"/>
                <a:ea typeface="HGP明朝B" pitchFamily="18" charset="-128"/>
              </a:rPr>
              <a:t>日</a:t>
            </a:r>
            <a:r>
              <a:rPr lang="en-US" altLang="ja-JP" sz="1400" dirty="0">
                <a:solidFill>
                  <a:schemeClr val="tx1"/>
                </a:solidFill>
                <a:latin typeface="HGP明朝B" pitchFamily="18" charset="-128"/>
                <a:ea typeface="HGP明朝B" pitchFamily="18" charset="-128"/>
              </a:rPr>
              <a:t>(</a:t>
            </a:r>
            <a:r>
              <a:rPr lang="ja-JP" altLang="en-US" sz="1400" dirty="0">
                <a:solidFill>
                  <a:schemeClr val="tx1"/>
                </a:solidFill>
                <a:latin typeface="HGP明朝B" pitchFamily="18" charset="-128"/>
                <a:ea typeface="HGP明朝B" pitchFamily="18" charset="-128"/>
              </a:rPr>
              <a:t>月</a:t>
            </a:r>
            <a:r>
              <a:rPr lang="en-US" altLang="ja-JP" sz="1400" dirty="0">
                <a:solidFill>
                  <a:schemeClr val="tx1"/>
                </a:solidFill>
                <a:latin typeface="HGP明朝B" pitchFamily="18" charset="-128"/>
                <a:ea typeface="HGP明朝B" pitchFamily="18" charset="-128"/>
              </a:rPr>
              <a:t>)</a:t>
            </a:r>
            <a:r>
              <a:rPr lang="ja-JP" altLang="en-US" sz="1400" dirty="0" err="1">
                <a:solidFill>
                  <a:schemeClr val="tx1"/>
                </a:solidFill>
                <a:latin typeface="HGP明朝B" pitchFamily="18" charset="-128"/>
                <a:ea typeface="HGP明朝B" pitchFamily="18" charset="-128"/>
              </a:rPr>
              <a:t>までに</a:t>
            </a:r>
            <a:endParaRPr lang="en-US" altLang="ja-JP" sz="1400" dirty="0">
              <a:solidFill>
                <a:schemeClr val="tx1"/>
              </a:solidFill>
              <a:latin typeface="HGP明朝B" pitchFamily="18" charset="-128"/>
              <a:ea typeface="HGP明朝B" pitchFamily="18" charset="-128"/>
            </a:endParaRPr>
          </a:p>
          <a:p>
            <a:pPr algn="ctr">
              <a:buClr>
                <a:schemeClr val="bg1">
                  <a:lumMod val="65000"/>
                </a:schemeClr>
              </a:buClr>
            </a:pPr>
            <a:r>
              <a:rPr lang="ja-JP" altLang="en-US" sz="1400" dirty="0">
                <a:solidFill>
                  <a:schemeClr val="tx1"/>
                </a:solidFill>
                <a:latin typeface="HGP明朝B" pitchFamily="18" charset="-128"/>
                <a:ea typeface="HGP明朝B" pitchFamily="18" charset="-128"/>
              </a:rPr>
              <a:t>返信が来た</a:t>
            </a:r>
            <a:r>
              <a:rPr lang="en-US" altLang="ja-JP" sz="1400" dirty="0" smtClean="0">
                <a:solidFill>
                  <a:schemeClr val="tx1"/>
                </a:solidFill>
                <a:latin typeface="HGP明朝B" pitchFamily="18" charset="-128"/>
                <a:ea typeface="HGP明朝B" pitchFamily="18" charset="-128"/>
              </a:rPr>
              <a:t>230</a:t>
            </a:r>
            <a:r>
              <a:rPr lang="ja-JP" altLang="en-US" sz="1400" dirty="0">
                <a:solidFill>
                  <a:schemeClr val="tx1"/>
                </a:solidFill>
                <a:latin typeface="HGP明朝B" pitchFamily="18" charset="-128"/>
                <a:ea typeface="HGP明朝B" pitchFamily="18" charset="-128"/>
              </a:rPr>
              <a:t>票</a:t>
            </a:r>
            <a:r>
              <a:rPr lang="ja-JP" altLang="en-US" sz="1400" dirty="0" smtClean="0">
                <a:solidFill>
                  <a:schemeClr val="tx1"/>
                </a:solidFill>
                <a:latin typeface="HGP明朝B" pitchFamily="18" charset="-128"/>
                <a:ea typeface="HGP明朝B" pitchFamily="18" charset="-128"/>
              </a:rPr>
              <a:t>で実施</a:t>
            </a:r>
            <a:endParaRPr lang="en-US" altLang="ja-JP" sz="1400" dirty="0">
              <a:solidFill>
                <a:schemeClr val="tx1"/>
              </a:solidFill>
              <a:latin typeface="HGP明朝B" pitchFamily="18" charset="-128"/>
              <a:ea typeface="HGP明朝B" pitchFamily="18" charset="-128"/>
            </a:endParaRPr>
          </a:p>
          <a:p>
            <a:pPr algn="ctr">
              <a:buClr>
                <a:schemeClr val="bg1">
                  <a:lumMod val="65000"/>
                </a:schemeClr>
              </a:buClr>
            </a:pPr>
            <a:r>
              <a:rPr lang="ja-JP" altLang="en-US" sz="2400" dirty="0">
                <a:solidFill>
                  <a:schemeClr val="tx1"/>
                </a:solidFill>
                <a:latin typeface="HGP明朝B" pitchFamily="18" charset="-128"/>
                <a:ea typeface="HGP明朝B" pitchFamily="18" charset="-128"/>
              </a:rPr>
              <a:t>回収率：  </a:t>
            </a:r>
            <a:r>
              <a:rPr lang="en-US" altLang="ja-JP" sz="2400" dirty="0">
                <a:solidFill>
                  <a:schemeClr val="tx1"/>
                </a:solidFill>
                <a:latin typeface="HGP明朝B" pitchFamily="18" charset="-128"/>
                <a:ea typeface="HGP明朝B" pitchFamily="18" charset="-128"/>
              </a:rPr>
              <a:t>23%</a:t>
            </a:r>
          </a:p>
        </p:txBody>
      </p:sp>
      <p:sp>
        <p:nvSpPr>
          <p:cNvPr id="3" name="大かっこ 2"/>
          <p:cNvSpPr/>
          <p:nvPr/>
        </p:nvSpPr>
        <p:spPr>
          <a:xfrm>
            <a:off x="4962969" y="5805656"/>
            <a:ext cx="2160240" cy="433611"/>
          </a:xfrm>
          <a:prstGeom prst="bracketPair">
            <a:avLst>
              <a:gd name="adj" fmla="val 1447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60552299"/>
      </p:ext>
    </p:extLst>
  </p:cSld>
  <p:clrMapOvr>
    <a:masterClrMapping/>
  </p:clrMapOvr>
  <mc:AlternateContent xmlns:mc="http://schemas.openxmlformats.org/markup-compatibility/2006" xmlns:p14="http://schemas.microsoft.com/office/powerpoint/2010/main">
    <mc:Choice Requires="p14">
      <p:transition spd="slow" p14:dur="2000" advTm="1596"/>
    </mc:Choice>
    <mc:Fallback xmlns="">
      <p:transition spd="slow" advTm="159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図表 4"/>
          <p:cNvGraphicFramePr/>
          <p:nvPr>
            <p:extLst>
              <p:ext uri="{D42A27DB-BD31-4B8C-83A1-F6EECF244321}">
                <p14:modId xmlns:p14="http://schemas.microsoft.com/office/powerpoint/2010/main" val="3780200868"/>
              </p:ext>
            </p:extLst>
          </p:nvPr>
        </p:nvGraphicFramePr>
        <p:xfrm>
          <a:off x="197768" y="1096077"/>
          <a:ext cx="8352928" cy="5344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1" name="グループ化 20"/>
          <p:cNvGrpSpPr/>
          <p:nvPr/>
        </p:nvGrpSpPr>
        <p:grpSpPr>
          <a:xfrm>
            <a:off x="2555776" y="2510830"/>
            <a:ext cx="1620299" cy="1045996"/>
            <a:chOff x="6588614" y="2228006"/>
            <a:chExt cx="1620299" cy="1077557"/>
          </a:xfrm>
          <a:solidFill>
            <a:srgbClr val="0070C0"/>
          </a:solidFill>
          <a:effectLst/>
          <a:scene3d>
            <a:camera prst="orthographicFront">
              <a:rot lat="0" lon="0" rev="0"/>
            </a:camera>
            <a:lightRig rig="contrasting" dir="t">
              <a:rot lat="0" lon="0" rev="1500000"/>
            </a:lightRig>
          </a:scene3d>
        </p:grpSpPr>
        <p:sp>
          <p:nvSpPr>
            <p:cNvPr id="22" name="角丸四角形 21"/>
            <p:cNvSpPr/>
            <p:nvPr/>
          </p:nvSpPr>
          <p:spPr>
            <a:xfrm>
              <a:off x="6588614" y="2228006"/>
              <a:ext cx="1620299" cy="1077557"/>
            </a:xfrm>
            <a:prstGeom prst="roundRect">
              <a:avLst>
                <a:gd name="adj" fmla="val 10000"/>
              </a:avLst>
            </a:prstGeom>
            <a:grpFill/>
            <a:ln w="3175">
              <a:solidFill>
                <a:schemeClr val="tx1">
                  <a:lumMod val="95000"/>
                  <a:lumOff val="5000"/>
                </a:schemeClr>
              </a:solidFill>
            </a:ln>
            <a:effectLst/>
            <a:sp3d prstMaterial="metal">
              <a:bevelT w="88900" h="889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ja-JP" altLang="en-US" b="1" dirty="0"/>
            </a:p>
          </p:txBody>
        </p:sp>
        <p:sp>
          <p:nvSpPr>
            <p:cNvPr id="23" name="角丸四角形 4"/>
            <p:cNvSpPr/>
            <p:nvPr/>
          </p:nvSpPr>
          <p:spPr>
            <a:xfrm>
              <a:off x="6620175" y="2259567"/>
              <a:ext cx="1557177" cy="1014435"/>
            </a:xfrm>
            <a:prstGeom prst="rect">
              <a:avLst/>
            </a:prstGeom>
            <a:grpFill/>
            <a:ln w="3175">
              <a:solidFill>
                <a:schemeClr val="tx1">
                  <a:lumMod val="95000"/>
                  <a:lumOff val="5000"/>
                </a:schemeClr>
              </a:solidFill>
            </a:ln>
            <a:effectLst/>
            <a:sp3d prstMaterial="metal">
              <a:bevelT w="88900" h="88900"/>
            </a:sp3d>
          </p:spPr>
          <p:style>
            <a:lnRef idx="0">
              <a:scrgbClr r="0" g="0" b="0"/>
            </a:lnRef>
            <a:fillRef idx="0">
              <a:scrgbClr r="0" g="0" b="0"/>
            </a:fillRef>
            <a:effectRef idx="0">
              <a:scrgbClr r="0" g="0" b="0"/>
            </a:effectRef>
            <a:fontRef idx="minor">
              <a:schemeClr val="lt1"/>
            </a:fontRef>
          </p:style>
          <p:txBody>
            <a:bodyPr spcFirstLastPara="0" vert="horz" wrap="square" lIns="81280" tIns="60960" rIns="81280" bIns="60960" numCol="1" spcCol="1270" anchor="ctr" anchorCtr="0">
              <a:noAutofit/>
            </a:bodyPr>
            <a:lstStyle/>
            <a:p>
              <a:pPr lvl="0" algn="ctr" defTabSz="1422400">
                <a:lnSpc>
                  <a:spcPct val="90000"/>
                </a:lnSpc>
                <a:spcBef>
                  <a:spcPct val="0"/>
                </a:spcBef>
                <a:spcAft>
                  <a:spcPct val="35000"/>
                </a:spcAft>
              </a:pPr>
              <a:r>
                <a:rPr lang="ja-JP" altLang="en-US" sz="3200" b="1" dirty="0">
                  <a:latin typeface="HGS明朝B" pitchFamily="18" charset="-128"/>
                  <a:ea typeface="HGS明朝B" pitchFamily="18" charset="-128"/>
                </a:rPr>
                <a:t>情報</a:t>
              </a:r>
              <a:r>
                <a:rPr lang="ja-JP" altLang="en-US" sz="3200" b="1" dirty="0" smtClean="0">
                  <a:latin typeface="HGS明朝B" pitchFamily="18" charset="-128"/>
                  <a:ea typeface="HGS明朝B" pitchFamily="18" charset="-128"/>
                </a:rPr>
                <a:t>の</a:t>
              </a:r>
              <a:endParaRPr lang="en-US" altLang="ja-JP" sz="3200" b="1" dirty="0" smtClean="0">
                <a:latin typeface="HGS明朝B" pitchFamily="18" charset="-128"/>
                <a:ea typeface="HGS明朝B" pitchFamily="18" charset="-128"/>
              </a:endParaRPr>
            </a:p>
            <a:p>
              <a:pPr lvl="0" algn="ctr" defTabSz="1422400">
                <a:lnSpc>
                  <a:spcPct val="90000"/>
                </a:lnSpc>
                <a:spcBef>
                  <a:spcPct val="0"/>
                </a:spcBef>
                <a:spcAft>
                  <a:spcPct val="35000"/>
                </a:spcAft>
              </a:pPr>
              <a:r>
                <a:rPr kumimoji="1" lang="ja-JP" altLang="en-US" sz="2400" b="1" kern="1200" dirty="0">
                  <a:latin typeface="HGS明朝B" pitchFamily="18" charset="-128"/>
                  <a:ea typeface="HGS明朝B" pitchFamily="18" charset="-128"/>
                </a:rPr>
                <a:t>入手頻度</a:t>
              </a:r>
            </a:p>
          </p:txBody>
        </p:sp>
      </p:grpSp>
      <p:grpSp>
        <p:nvGrpSpPr>
          <p:cNvPr id="24" name="グループ化 23"/>
          <p:cNvGrpSpPr/>
          <p:nvPr/>
        </p:nvGrpSpPr>
        <p:grpSpPr>
          <a:xfrm>
            <a:off x="2524215" y="3685351"/>
            <a:ext cx="1620299" cy="944351"/>
            <a:chOff x="6588614" y="2228006"/>
            <a:chExt cx="1620299" cy="1077557"/>
          </a:xfrm>
          <a:solidFill>
            <a:srgbClr val="0070C0"/>
          </a:solidFill>
          <a:scene3d>
            <a:camera prst="orthographicFront">
              <a:rot lat="0" lon="0" rev="0"/>
            </a:camera>
            <a:lightRig rig="contrasting" dir="t">
              <a:rot lat="0" lon="0" rev="1500000"/>
            </a:lightRig>
          </a:scene3d>
        </p:grpSpPr>
        <p:sp>
          <p:nvSpPr>
            <p:cNvPr id="25" name="角丸四角形 24"/>
            <p:cNvSpPr/>
            <p:nvPr/>
          </p:nvSpPr>
          <p:spPr>
            <a:xfrm>
              <a:off x="6588614" y="2228006"/>
              <a:ext cx="1620299" cy="1077557"/>
            </a:xfrm>
            <a:prstGeom prst="roundRect">
              <a:avLst>
                <a:gd name="adj" fmla="val 10000"/>
              </a:avLst>
            </a:prstGeom>
            <a:grpFill/>
            <a:ln w="0">
              <a:solidFill>
                <a:schemeClr val="tx1">
                  <a:lumMod val="95000"/>
                  <a:lumOff val="5000"/>
                </a:schemeClr>
              </a:solidFill>
            </a:ln>
            <a:effectLst/>
            <a:sp3d prstMaterial="metal">
              <a:bevelT w="88900" h="889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ja-JP" altLang="en-US" b="1" dirty="0"/>
            </a:p>
          </p:txBody>
        </p:sp>
        <p:sp>
          <p:nvSpPr>
            <p:cNvPr id="26" name="角丸四角形 4"/>
            <p:cNvSpPr/>
            <p:nvPr/>
          </p:nvSpPr>
          <p:spPr>
            <a:xfrm>
              <a:off x="6620175" y="2259567"/>
              <a:ext cx="1557177" cy="1014435"/>
            </a:xfrm>
            <a:prstGeom prst="rect">
              <a:avLst/>
            </a:prstGeom>
            <a:grpFill/>
            <a:ln w="0">
              <a:solidFill>
                <a:schemeClr val="tx1">
                  <a:lumMod val="95000"/>
                  <a:lumOff val="5000"/>
                </a:schemeClr>
              </a:solidFill>
            </a:ln>
            <a:effectLst/>
            <a:sp3d prstMaterial="metal">
              <a:bevelT w="88900" h="88900"/>
            </a:sp3d>
          </p:spPr>
          <p:style>
            <a:lnRef idx="0">
              <a:scrgbClr r="0" g="0" b="0"/>
            </a:lnRef>
            <a:fillRef idx="0">
              <a:scrgbClr r="0" g="0" b="0"/>
            </a:fillRef>
            <a:effectRef idx="0">
              <a:scrgbClr r="0" g="0" b="0"/>
            </a:effectRef>
            <a:fontRef idx="minor">
              <a:schemeClr val="lt1"/>
            </a:fontRef>
          </p:style>
          <p:txBody>
            <a:bodyPr spcFirstLastPara="0" vert="horz" wrap="square" lIns="81280" tIns="60960" rIns="81280" bIns="60960" numCol="1" spcCol="1270" anchor="ctr" anchorCtr="0">
              <a:noAutofit/>
            </a:bodyPr>
            <a:lstStyle/>
            <a:p>
              <a:pPr lvl="0" algn="ctr" defTabSz="1422400">
                <a:lnSpc>
                  <a:spcPct val="90000"/>
                </a:lnSpc>
                <a:spcBef>
                  <a:spcPct val="0"/>
                </a:spcBef>
                <a:spcAft>
                  <a:spcPct val="35000"/>
                </a:spcAft>
              </a:pPr>
              <a:r>
                <a:rPr lang="ja-JP" altLang="en-US" sz="3200" b="1" dirty="0">
                  <a:latin typeface="HGS明朝B" pitchFamily="18" charset="-128"/>
                  <a:ea typeface="HGS明朝B" pitchFamily="18" charset="-128"/>
                </a:rPr>
                <a:t>話題</a:t>
              </a:r>
              <a:endParaRPr kumimoji="1" lang="ja-JP" altLang="en-US" sz="3200" b="1" kern="1200" dirty="0">
                <a:latin typeface="HGS明朝B" pitchFamily="18" charset="-128"/>
                <a:ea typeface="HGS明朝B" pitchFamily="18" charset="-128"/>
              </a:endParaRPr>
            </a:p>
          </p:txBody>
        </p:sp>
      </p:grpSp>
      <p:sp>
        <p:nvSpPr>
          <p:cNvPr id="35" name="角丸四角形 4"/>
          <p:cNvSpPr/>
          <p:nvPr/>
        </p:nvSpPr>
        <p:spPr>
          <a:xfrm>
            <a:off x="4546792" y="91975"/>
            <a:ext cx="1519352" cy="988450"/>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81280" tIns="60960" rIns="81280" bIns="60960" numCol="1" spcCol="1270" anchor="ctr" anchorCtr="0">
            <a:noAutofit/>
          </a:bodyPr>
          <a:lstStyle/>
          <a:p>
            <a:pPr lvl="0" algn="ctr" defTabSz="1422400">
              <a:lnSpc>
                <a:spcPct val="90000"/>
              </a:lnSpc>
              <a:spcBef>
                <a:spcPct val="0"/>
              </a:spcBef>
              <a:spcAft>
                <a:spcPct val="35000"/>
              </a:spcAft>
            </a:pPr>
            <a:endParaRPr kumimoji="1" lang="ja-JP" altLang="en-US" sz="3200" kern="1200" dirty="0">
              <a:latin typeface="HGS明朝B" pitchFamily="18" charset="-128"/>
              <a:ea typeface="HGS明朝B" pitchFamily="18" charset="-128"/>
            </a:endParaRPr>
          </a:p>
        </p:txBody>
      </p:sp>
      <p:grpSp>
        <p:nvGrpSpPr>
          <p:cNvPr id="46" name="グループ化 45"/>
          <p:cNvGrpSpPr/>
          <p:nvPr/>
        </p:nvGrpSpPr>
        <p:grpSpPr>
          <a:xfrm>
            <a:off x="4644008" y="2541467"/>
            <a:ext cx="1620299" cy="1049954"/>
            <a:chOff x="179899" y="2694462"/>
            <a:chExt cx="1620299" cy="1049954"/>
          </a:xfrm>
          <a:scene3d>
            <a:camera prst="orthographicFront">
              <a:rot lat="0" lon="0" rev="0"/>
            </a:camera>
            <a:lightRig rig="contrasting" dir="t">
              <a:rot lat="0" lon="0" rev="1200000"/>
            </a:lightRig>
          </a:scene3d>
        </p:grpSpPr>
        <p:sp>
          <p:nvSpPr>
            <p:cNvPr id="47" name="角丸四角形 46"/>
            <p:cNvSpPr/>
            <p:nvPr/>
          </p:nvSpPr>
          <p:spPr>
            <a:xfrm>
              <a:off x="179899" y="2694462"/>
              <a:ext cx="1620299" cy="1049954"/>
            </a:xfrm>
            <a:prstGeom prst="roundRect">
              <a:avLst>
                <a:gd name="adj" fmla="val 10000"/>
              </a:avLst>
            </a:prstGeom>
            <a:solidFill>
              <a:srgbClr val="0070C0"/>
            </a:solidFill>
            <a:sp3d contourW="19050" prstMaterial="metal">
              <a:bevelT w="57150" h="50800"/>
              <a:bevelB w="165100" h="254000"/>
            </a:sp3d>
          </p:spPr>
          <p:style>
            <a:lnRef idx="0">
              <a:schemeClr val="lt1">
                <a:hueOff val="0"/>
                <a:satOff val="0"/>
                <a:lumOff val="0"/>
                <a:alphaOff val="0"/>
              </a:schemeClr>
            </a:lnRef>
            <a:fillRef idx="1">
              <a:scrgbClr r="0" g="0" b="0"/>
            </a:fillRef>
            <a:effectRef idx="2">
              <a:schemeClr val="accent1">
                <a:hueOff val="0"/>
                <a:satOff val="0"/>
                <a:lumOff val="0"/>
                <a:alphaOff val="0"/>
              </a:schemeClr>
            </a:effectRef>
            <a:fontRef idx="minor">
              <a:schemeClr val="lt1"/>
            </a:fontRef>
          </p:style>
        </p:sp>
        <p:sp>
          <p:nvSpPr>
            <p:cNvPr id="48" name="角丸四角形 4"/>
            <p:cNvSpPr/>
            <p:nvPr/>
          </p:nvSpPr>
          <p:spPr>
            <a:xfrm>
              <a:off x="210651" y="2725214"/>
              <a:ext cx="1558795" cy="98845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1280" tIns="60960" rIns="81280" bIns="60960" numCol="1" spcCol="1270" anchor="ctr" anchorCtr="0">
              <a:noAutofit/>
            </a:bodyPr>
            <a:lstStyle/>
            <a:p>
              <a:pPr lvl="0" algn="ctr" defTabSz="1422400">
                <a:lnSpc>
                  <a:spcPct val="90000"/>
                </a:lnSpc>
                <a:spcBef>
                  <a:spcPct val="0"/>
                </a:spcBef>
                <a:spcAft>
                  <a:spcPct val="35000"/>
                </a:spcAft>
              </a:pPr>
              <a:r>
                <a:rPr kumimoji="1" lang="ja-JP" altLang="en-US" sz="2000" b="1" kern="1200" dirty="0" smtClean="0">
                  <a:latin typeface="HGS明朝B" pitchFamily="18" charset="-128"/>
                  <a:ea typeface="HGS明朝B" pitchFamily="18" charset="-128"/>
                </a:rPr>
                <a:t>水･食糧の</a:t>
              </a:r>
              <a:endParaRPr kumimoji="1" lang="en-US" altLang="ja-JP" sz="2000" b="1" kern="1200" dirty="0" smtClean="0">
                <a:latin typeface="HGS明朝B" pitchFamily="18" charset="-128"/>
                <a:ea typeface="HGS明朝B" pitchFamily="18" charset="-128"/>
              </a:endParaRPr>
            </a:p>
            <a:p>
              <a:pPr lvl="0" algn="ctr" defTabSz="1422400">
                <a:lnSpc>
                  <a:spcPct val="90000"/>
                </a:lnSpc>
                <a:spcBef>
                  <a:spcPct val="0"/>
                </a:spcBef>
                <a:spcAft>
                  <a:spcPct val="35000"/>
                </a:spcAft>
              </a:pPr>
              <a:r>
                <a:rPr lang="ja-JP" altLang="en-US" sz="2400" b="1" dirty="0" smtClean="0">
                  <a:latin typeface="HGS明朝B" pitchFamily="18" charset="-128"/>
                  <a:ea typeface="HGS明朝B" pitchFamily="18" charset="-128"/>
                </a:rPr>
                <a:t>備蓄</a:t>
              </a:r>
              <a:endParaRPr kumimoji="1" lang="ja-JP" altLang="en-US" sz="2400" b="1" kern="1200" dirty="0">
                <a:latin typeface="HGS明朝B" pitchFamily="18" charset="-128"/>
                <a:ea typeface="HGS明朝B" pitchFamily="18" charset="-128"/>
              </a:endParaRPr>
            </a:p>
          </p:txBody>
        </p:sp>
      </p:grpSp>
      <p:grpSp>
        <p:nvGrpSpPr>
          <p:cNvPr id="49" name="グループ化 48"/>
          <p:cNvGrpSpPr/>
          <p:nvPr/>
        </p:nvGrpSpPr>
        <p:grpSpPr>
          <a:xfrm>
            <a:off x="4644008" y="3734968"/>
            <a:ext cx="1620299" cy="1049954"/>
            <a:chOff x="179899" y="2694462"/>
            <a:chExt cx="1620299" cy="1049954"/>
          </a:xfrm>
          <a:scene3d>
            <a:camera prst="orthographicFront">
              <a:rot lat="0" lon="0" rev="0"/>
            </a:camera>
            <a:lightRig rig="contrasting" dir="t">
              <a:rot lat="0" lon="0" rev="1200000"/>
            </a:lightRig>
          </a:scene3d>
        </p:grpSpPr>
        <p:sp>
          <p:nvSpPr>
            <p:cNvPr id="50" name="角丸四角形 49"/>
            <p:cNvSpPr/>
            <p:nvPr/>
          </p:nvSpPr>
          <p:spPr>
            <a:xfrm>
              <a:off x="179899" y="2694462"/>
              <a:ext cx="1620299" cy="1049954"/>
            </a:xfrm>
            <a:prstGeom prst="roundRect">
              <a:avLst>
                <a:gd name="adj" fmla="val 10000"/>
              </a:avLst>
            </a:prstGeom>
            <a:solidFill>
              <a:srgbClr val="0070C0"/>
            </a:solidFill>
            <a:sp3d contourW="19050" prstMaterial="metal">
              <a:bevelT w="57150" h="50800"/>
              <a:bevelB w="165100" h="254000"/>
            </a:sp3d>
          </p:spPr>
          <p:style>
            <a:lnRef idx="0">
              <a:schemeClr val="lt1">
                <a:hueOff val="0"/>
                <a:satOff val="0"/>
                <a:lumOff val="0"/>
                <a:alphaOff val="0"/>
              </a:schemeClr>
            </a:lnRef>
            <a:fillRef idx="1">
              <a:scrgbClr r="0" g="0" b="0"/>
            </a:fillRef>
            <a:effectRef idx="2">
              <a:schemeClr val="accent1">
                <a:hueOff val="0"/>
                <a:satOff val="0"/>
                <a:lumOff val="0"/>
                <a:alphaOff val="0"/>
              </a:schemeClr>
            </a:effectRef>
            <a:fontRef idx="minor">
              <a:schemeClr val="lt1"/>
            </a:fontRef>
          </p:style>
        </p:sp>
        <p:sp>
          <p:nvSpPr>
            <p:cNvPr id="51" name="角丸四角形 4"/>
            <p:cNvSpPr/>
            <p:nvPr/>
          </p:nvSpPr>
          <p:spPr>
            <a:xfrm>
              <a:off x="210651" y="2725214"/>
              <a:ext cx="1558795" cy="98845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1280" tIns="60960" rIns="81280" bIns="60960" numCol="1" spcCol="1270" anchor="ctr" anchorCtr="0">
              <a:noAutofit/>
            </a:bodyPr>
            <a:lstStyle/>
            <a:p>
              <a:pPr lvl="0" algn="ctr" defTabSz="1422400">
                <a:lnSpc>
                  <a:spcPct val="90000"/>
                </a:lnSpc>
                <a:spcBef>
                  <a:spcPct val="0"/>
                </a:spcBef>
                <a:spcAft>
                  <a:spcPct val="35000"/>
                </a:spcAft>
              </a:pPr>
              <a:r>
                <a:rPr lang="ja-JP" altLang="en-US" sz="2000" b="1" dirty="0" smtClean="0">
                  <a:latin typeface="HGS明朝B" pitchFamily="18" charset="-128"/>
                  <a:ea typeface="HGS明朝B" pitchFamily="18" charset="-128"/>
                </a:rPr>
                <a:t>防災用品</a:t>
              </a:r>
              <a:r>
                <a:rPr kumimoji="1" lang="ja-JP" altLang="en-US" sz="2000" b="1" kern="1200" dirty="0" smtClean="0">
                  <a:latin typeface="HGS明朝B" pitchFamily="18" charset="-128"/>
                  <a:ea typeface="HGS明朝B" pitchFamily="18" charset="-128"/>
                </a:rPr>
                <a:t>の</a:t>
              </a:r>
              <a:endParaRPr kumimoji="1" lang="en-US" altLang="ja-JP" sz="2000" b="1" kern="1200" dirty="0" smtClean="0">
                <a:latin typeface="HGS明朝B" pitchFamily="18" charset="-128"/>
                <a:ea typeface="HGS明朝B" pitchFamily="18" charset="-128"/>
              </a:endParaRPr>
            </a:p>
            <a:p>
              <a:pPr lvl="0" algn="ctr" defTabSz="1422400">
                <a:lnSpc>
                  <a:spcPct val="90000"/>
                </a:lnSpc>
                <a:spcBef>
                  <a:spcPct val="0"/>
                </a:spcBef>
                <a:spcAft>
                  <a:spcPct val="35000"/>
                </a:spcAft>
              </a:pPr>
              <a:r>
                <a:rPr lang="ja-JP" altLang="en-US" sz="2400" dirty="0" smtClean="0">
                  <a:latin typeface="HGS明朝B" pitchFamily="18" charset="-128"/>
                  <a:ea typeface="HGS明朝B" pitchFamily="18" charset="-128"/>
                </a:rPr>
                <a:t>備蓄</a:t>
              </a:r>
              <a:endParaRPr kumimoji="1" lang="ja-JP" altLang="en-US" sz="2400" kern="1200" dirty="0">
                <a:latin typeface="HGS明朝B" pitchFamily="18" charset="-128"/>
                <a:ea typeface="HGS明朝B" pitchFamily="18" charset="-128"/>
              </a:endParaRPr>
            </a:p>
          </p:txBody>
        </p:sp>
      </p:grpSp>
    </p:spTree>
    <p:extLst>
      <p:ext uri="{BB962C8B-B14F-4D97-AF65-F5344CB8AC3E}">
        <p14:creationId xmlns:p14="http://schemas.microsoft.com/office/powerpoint/2010/main" val="41949681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1332656" y="-434316"/>
            <a:ext cx="3703077" cy="2146858"/>
          </a:xfrm>
          <a:prstGeom prst="rect">
            <a:avLst/>
          </a:prstGeom>
          <a:gradFill flip="none" rotWithShape="1">
            <a:gsLst>
              <a:gs pos="100000">
                <a:srgbClr val="E8ECF1">
                  <a:lumMod val="0"/>
                  <a:lumOff val="100000"/>
                  <a:alpha val="0"/>
                </a:srgbClr>
              </a:gs>
              <a:gs pos="32000">
                <a:srgbClr val="F4F6F8"/>
              </a:gs>
              <a:gs pos="13000">
                <a:srgbClr val="EFF2F5"/>
              </a:gs>
              <a:gs pos="7000">
                <a:schemeClr val="accent1">
                  <a:lumMod val="60000"/>
                  <a:lumOff val="40000"/>
                </a:schemeClr>
              </a:gs>
              <a:gs pos="0">
                <a:schemeClr val="accent1">
                  <a:lumMod val="75000"/>
                </a:schemeClr>
              </a:gs>
              <a:gs pos="19000">
                <a:schemeClr val="accent1">
                  <a:lumMod val="40000"/>
                  <a:lumOff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4" name="スライド番号プレースホルダー 3"/>
          <p:cNvSpPr>
            <a:spLocks noGrp="1"/>
          </p:cNvSpPr>
          <p:nvPr>
            <p:ph type="sldNum" sz="quarter" idx="15"/>
          </p:nvPr>
        </p:nvSpPr>
        <p:spPr/>
        <p:txBody>
          <a:bodyPr/>
          <a:lstStyle/>
          <a:p>
            <a:fld id="{E1F04A1E-EF95-4267-B5FD-6B0AB441B25B}" type="slidenum">
              <a:rPr kumimoji="1" lang="ja-JP" altLang="en-US" smtClean="0"/>
              <a:pPr/>
              <a:t>14</a:t>
            </a:fld>
            <a:endParaRPr kumimoji="1" lang="ja-JP" altLang="en-US"/>
          </a:p>
        </p:txBody>
      </p:sp>
      <p:sp>
        <p:nvSpPr>
          <p:cNvPr id="19" name="タイトル 1"/>
          <p:cNvSpPr txBox="1">
            <a:spLocks/>
          </p:cNvSpPr>
          <p:nvPr/>
        </p:nvSpPr>
        <p:spPr>
          <a:xfrm>
            <a:off x="0" y="359099"/>
            <a:ext cx="8748464" cy="636762"/>
          </a:xfrm>
          <a:prstGeom prst="rect">
            <a:avLst/>
          </a:prstGeom>
        </p:spPr>
        <p:txBody>
          <a:bodyPr vert="horz" anchor="b">
            <a:noAutofit/>
          </a:bodyPr>
          <a:lstStyle>
            <a:lvl1pPr algn="l" rtl="0" eaLnBrk="1" latinLnBrk="0" hangingPunct="1">
              <a:spcBef>
                <a:spcPct val="0"/>
              </a:spcBef>
              <a:buNone/>
              <a:defRPr kumimoji="1" sz="3000" b="0" kern="1200" cap="small" baseline="0">
                <a:solidFill>
                  <a:schemeClr val="tx2"/>
                </a:solidFill>
                <a:latin typeface="+mj-lt"/>
                <a:ea typeface="+mj-ea"/>
                <a:cs typeface="+mj-cs"/>
              </a:defRPr>
            </a:lvl1pPr>
          </a:lstStyle>
          <a:p>
            <a:pPr>
              <a:tabLst>
                <a:tab pos="4483100" algn="l"/>
              </a:tabLst>
            </a:pPr>
            <a:r>
              <a:rPr lang="ja-JP" altLang="en-US" sz="4400" b="1" dirty="0" smtClean="0">
                <a:ln w="12700">
                  <a:solidFill>
                    <a:srgbClr val="FFFFFF"/>
                  </a:solidFill>
                </a:ln>
                <a:solidFill>
                  <a:srgbClr val="1F2123"/>
                </a:solidFill>
                <a:latin typeface="HGP明朝E" pitchFamily="18" charset="-128"/>
                <a:ea typeface="HGP明朝E" pitchFamily="18" charset="-128"/>
              </a:rPr>
              <a:t> 調 査 結 果</a:t>
            </a:r>
            <a:endParaRPr lang="ja-JP" altLang="en-US" sz="4400" b="1" dirty="0">
              <a:ln w="12700">
                <a:solidFill>
                  <a:srgbClr val="FFFFFF"/>
                </a:solidFill>
              </a:ln>
              <a:solidFill>
                <a:srgbClr val="1F2123"/>
              </a:solidFill>
              <a:latin typeface="HGP明朝E" pitchFamily="18" charset="-128"/>
              <a:ea typeface="HGP明朝E" pitchFamily="18" charset="-128"/>
            </a:endParaRPr>
          </a:p>
        </p:txBody>
      </p:sp>
      <p:graphicFrame>
        <p:nvGraphicFramePr>
          <p:cNvPr id="12" name="グラフ 11"/>
          <p:cNvGraphicFramePr>
            <a:graphicFrameLocks/>
          </p:cNvGraphicFramePr>
          <p:nvPr>
            <p:extLst>
              <p:ext uri="{D42A27DB-BD31-4B8C-83A1-F6EECF244321}">
                <p14:modId xmlns:p14="http://schemas.microsoft.com/office/powerpoint/2010/main" val="4153997628"/>
              </p:ext>
            </p:extLst>
          </p:nvPr>
        </p:nvGraphicFramePr>
        <p:xfrm>
          <a:off x="251520" y="1016732"/>
          <a:ext cx="7848872" cy="547260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0" name="グラフ 19"/>
          <p:cNvGraphicFramePr>
            <a:graphicFrameLocks/>
          </p:cNvGraphicFramePr>
          <p:nvPr>
            <p:extLst>
              <p:ext uri="{D42A27DB-BD31-4B8C-83A1-F6EECF244321}">
                <p14:modId xmlns:p14="http://schemas.microsoft.com/office/powerpoint/2010/main" val="4154432909"/>
              </p:ext>
            </p:extLst>
          </p:nvPr>
        </p:nvGraphicFramePr>
        <p:xfrm>
          <a:off x="252000" y="1008000"/>
          <a:ext cx="7848872" cy="5472608"/>
        </p:xfrm>
        <a:graphic>
          <a:graphicData uri="http://schemas.openxmlformats.org/drawingml/2006/chart">
            <c:chart xmlns:c="http://schemas.openxmlformats.org/drawingml/2006/chart" xmlns:r="http://schemas.openxmlformats.org/officeDocument/2006/relationships" r:id="rId3"/>
          </a:graphicData>
        </a:graphic>
      </p:graphicFrame>
      <p:sp>
        <p:nvSpPr>
          <p:cNvPr id="14" name="テキスト ボックス 13"/>
          <p:cNvSpPr txBox="1"/>
          <p:nvPr/>
        </p:nvSpPr>
        <p:spPr>
          <a:xfrm rot="5400000">
            <a:off x="6960488" y="1789773"/>
            <a:ext cx="3990103" cy="369332"/>
          </a:xfrm>
          <a:prstGeom prst="rect">
            <a:avLst/>
          </a:prstGeom>
          <a:noFill/>
        </p:spPr>
        <p:txBody>
          <a:bodyPr wrap="square" rtlCol="0">
            <a:spAutoFit/>
          </a:bodyPr>
          <a:lstStyle/>
          <a:p>
            <a:r>
              <a:rPr lang="ja-JP" altLang="en-US" b="1" dirty="0">
                <a:solidFill>
                  <a:schemeClr val="accent1">
                    <a:lumMod val="75000"/>
                  </a:schemeClr>
                </a:solidFill>
                <a:latin typeface="HGｺﾞｼｯｸM" pitchFamily="49" charset="-128"/>
                <a:ea typeface="HGｺﾞｼｯｸM" pitchFamily="49" charset="-128"/>
              </a:rPr>
              <a:t> 実態</a:t>
            </a:r>
            <a:r>
              <a:rPr lang="ja-JP" altLang="en-US" b="1" dirty="0" smtClean="0">
                <a:solidFill>
                  <a:schemeClr val="accent1">
                    <a:lumMod val="75000"/>
                  </a:schemeClr>
                </a:solidFill>
                <a:latin typeface="HGｺﾞｼｯｸM" pitchFamily="49" charset="-128"/>
                <a:ea typeface="HGｺﾞｼｯｸM" pitchFamily="49" charset="-128"/>
              </a:rPr>
              <a:t>把握（アンケート調査結果）</a:t>
            </a:r>
            <a:endParaRPr kumimoji="1" lang="ja-JP" altLang="en-US" b="1" dirty="0">
              <a:solidFill>
                <a:schemeClr val="accent1">
                  <a:lumMod val="75000"/>
                </a:schemeClr>
              </a:solidFill>
              <a:latin typeface="HGｺﾞｼｯｸM" pitchFamily="49" charset="-128"/>
              <a:ea typeface="HGｺﾞｼｯｸM" pitchFamily="49" charset="-128"/>
            </a:endParaRPr>
          </a:p>
        </p:txBody>
      </p:sp>
      <p:grpSp>
        <p:nvGrpSpPr>
          <p:cNvPr id="2" name="グループ化 1"/>
          <p:cNvGrpSpPr/>
          <p:nvPr/>
        </p:nvGrpSpPr>
        <p:grpSpPr>
          <a:xfrm>
            <a:off x="3671392" y="62359"/>
            <a:ext cx="5472608" cy="3240360"/>
            <a:chOff x="3671392" y="62359"/>
            <a:chExt cx="5472608" cy="3240360"/>
          </a:xfrm>
        </p:grpSpPr>
        <p:sp>
          <p:nvSpPr>
            <p:cNvPr id="5" name="円形吹き出し 4"/>
            <p:cNvSpPr/>
            <p:nvPr/>
          </p:nvSpPr>
          <p:spPr>
            <a:xfrm>
              <a:off x="3671392" y="62359"/>
              <a:ext cx="5472608" cy="3240360"/>
            </a:xfrm>
            <a:prstGeom prst="wedgeEllipseCallout">
              <a:avLst>
                <a:gd name="adj1" fmla="val -62778"/>
                <a:gd name="adj2" fmla="val 66614"/>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p:cNvGrpSpPr/>
            <p:nvPr/>
          </p:nvGrpSpPr>
          <p:grpSpPr>
            <a:xfrm>
              <a:off x="4331121" y="359099"/>
              <a:ext cx="3816424" cy="2531597"/>
              <a:chOff x="-3663980" y="2196118"/>
              <a:chExt cx="3816424" cy="2048914"/>
            </a:xfrm>
          </p:grpSpPr>
          <p:sp>
            <p:nvSpPr>
              <p:cNvPr id="15" name="テキスト ボックス 14"/>
              <p:cNvSpPr txBox="1"/>
              <p:nvPr/>
            </p:nvSpPr>
            <p:spPr>
              <a:xfrm>
                <a:off x="-3663980" y="2196118"/>
                <a:ext cx="3816424" cy="1071108"/>
              </a:xfrm>
              <a:prstGeom prst="rect">
                <a:avLst/>
              </a:prstGeom>
              <a:noFill/>
            </p:spPr>
            <p:txBody>
              <a:bodyPr wrap="square" rtlCol="0">
                <a:spAutoFit/>
              </a:bodyPr>
              <a:lstStyle/>
              <a:p>
                <a:pPr algn="ctr"/>
                <a:r>
                  <a:rPr lang="ja-JP" altLang="en-US" sz="2400" b="1" dirty="0" smtClean="0">
                    <a:solidFill>
                      <a:srgbClr val="000000"/>
                    </a:solidFill>
                    <a:latin typeface="HGP明朝E" pitchFamily="18" charset="-128"/>
                    <a:ea typeface="HGP明朝E" pitchFamily="18" charset="-128"/>
                  </a:rPr>
                  <a:t>「いいえ」</a:t>
                </a:r>
                <a:endParaRPr lang="en-US" altLang="ja-JP" sz="2400" b="1" dirty="0" smtClean="0">
                  <a:solidFill>
                    <a:srgbClr val="000000"/>
                  </a:solidFill>
                  <a:latin typeface="HGP明朝E" pitchFamily="18" charset="-128"/>
                  <a:ea typeface="HGP明朝E" pitchFamily="18" charset="-128"/>
                </a:endParaRPr>
              </a:p>
              <a:p>
                <a:pPr algn="ctr"/>
                <a:r>
                  <a:rPr lang="ja-JP" altLang="en-US" sz="2400" b="1" dirty="0" smtClean="0">
                    <a:solidFill>
                      <a:srgbClr val="000000"/>
                    </a:solidFill>
                    <a:latin typeface="HGP明朝E" pitchFamily="18" charset="-128"/>
                    <a:ea typeface="HGP明朝E" pitchFamily="18" charset="-128"/>
                  </a:rPr>
                  <a:t>「はい（的外れ）」</a:t>
                </a:r>
                <a:endParaRPr lang="en-US" altLang="ja-JP" sz="2400" b="1" dirty="0" smtClean="0">
                  <a:solidFill>
                    <a:srgbClr val="000000"/>
                  </a:solidFill>
                  <a:latin typeface="HGP明朝E" pitchFamily="18" charset="-128"/>
                  <a:ea typeface="HGP明朝E" pitchFamily="18" charset="-128"/>
                </a:endParaRPr>
              </a:p>
              <a:p>
                <a:pPr algn="ctr"/>
                <a:r>
                  <a:rPr lang="ja-JP" altLang="en-US" sz="2400" b="1" dirty="0">
                    <a:solidFill>
                      <a:srgbClr val="000000"/>
                    </a:solidFill>
                    <a:latin typeface="HGP明朝E" pitchFamily="18" charset="-128"/>
                    <a:ea typeface="HGP明朝E" pitchFamily="18" charset="-128"/>
                  </a:rPr>
                  <a:t>全体</a:t>
                </a:r>
                <a:r>
                  <a:rPr lang="ja-JP" altLang="en-US" sz="2400" b="1" dirty="0" smtClean="0">
                    <a:solidFill>
                      <a:srgbClr val="000000"/>
                    </a:solidFill>
                    <a:latin typeface="HGP明朝E" pitchFamily="18" charset="-128"/>
                    <a:ea typeface="HGP明朝E" pitchFamily="18" charset="-128"/>
                  </a:rPr>
                  <a:t>の</a:t>
                </a:r>
                <a:r>
                  <a:rPr lang="en-US" altLang="ja-JP" sz="3200" b="1" u="sng" dirty="0" smtClean="0">
                    <a:solidFill>
                      <a:srgbClr val="FF0000"/>
                    </a:solidFill>
                    <a:latin typeface="HGP明朝E" pitchFamily="18" charset="-128"/>
                    <a:ea typeface="HGP明朝E" pitchFamily="18" charset="-128"/>
                  </a:rPr>
                  <a:t>38</a:t>
                </a:r>
                <a:r>
                  <a:rPr lang="ja-JP" altLang="en-US" sz="3200" b="1" u="sng" dirty="0" smtClean="0">
                    <a:solidFill>
                      <a:srgbClr val="FF0000"/>
                    </a:solidFill>
                    <a:latin typeface="HGP明朝E" pitchFamily="18" charset="-128"/>
                    <a:ea typeface="HGP明朝E" pitchFamily="18" charset="-128"/>
                  </a:rPr>
                  <a:t>％</a:t>
                </a:r>
                <a:endParaRPr lang="ja-JP" altLang="en-US" sz="3200" b="1" u="sng" dirty="0">
                  <a:solidFill>
                    <a:srgbClr val="FF0000"/>
                  </a:solidFill>
                  <a:latin typeface="HGP明朝E" pitchFamily="18" charset="-128"/>
                  <a:ea typeface="HGP明朝E" pitchFamily="18" charset="-128"/>
                </a:endParaRPr>
              </a:p>
            </p:txBody>
          </p:sp>
          <p:sp>
            <p:nvSpPr>
              <p:cNvPr id="16" name="下矢印 15"/>
              <p:cNvSpPr/>
              <p:nvPr/>
            </p:nvSpPr>
            <p:spPr>
              <a:xfrm>
                <a:off x="-2089547" y="3291509"/>
                <a:ext cx="900100" cy="484476"/>
              </a:xfrm>
              <a:prstGeom prst="down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17" name="テキスト ボックス 16"/>
              <p:cNvSpPr txBox="1"/>
              <p:nvPr/>
            </p:nvSpPr>
            <p:spPr>
              <a:xfrm>
                <a:off x="-3367689" y="3771752"/>
                <a:ext cx="3456384" cy="473280"/>
              </a:xfrm>
              <a:prstGeom prst="rect">
                <a:avLst/>
              </a:prstGeom>
              <a:noFill/>
            </p:spPr>
            <p:txBody>
              <a:bodyPr wrap="square" rtlCol="0">
                <a:spAutoFit/>
              </a:bodyPr>
              <a:lstStyle/>
              <a:p>
                <a:pPr algn="ctr"/>
                <a:r>
                  <a:rPr lang="ja-JP" altLang="en-US" sz="3200" b="1" u="sng" dirty="0">
                    <a:solidFill>
                      <a:srgbClr val="FF0000"/>
                    </a:solidFill>
                    <a:latin typeface="HGP明朝E" pitchFamily="18" charset="-128"/>
                    <a:ea typeface="HGP明朝E" pitchFamily="18" charset="-128"/>
                  </a:rPr>
                  <a:t>記憶</a:t>
                </a:r>
                <a:r>
                  <a:rPr lang="ja-JP" altLang="en-US" sz="3200" b="1" u="sng" dirty="0" smtClean="0">
                    <a:solidFill>
                      <a:srgbClr val="FF0000"/>
                    </a:solidFill>
                    <a:latin typeface="HGP明朝E" pitchFamily="18" charset="-128"/>
                    <a:ea typeface="HGP明朝E" pitchFamily="18" charset="-128"/>
                  </a:rPr>
                  <a:t>の風化あり</a:t>
                </a:r>
                <a:endParaRPr lang="en-US" altLang="ja-JP" sz="3200" b="1" u="sng" dirty="0" smtClean="0">
                  <a:solidFill>
                    <a:srgbClr val="FF0000"/>
                  </a:solidFill>
                  <a:latin typeface="HGP明朝E" pitchFamily="18" charset="-128"/>
                  <a:ea typeface="HGP明朝E" pitchFamily="18" charset="-128"/>
                </a:endParaRPr>
              </a:p>
            </p:txBody>
          </p:sp>
        </p:grpSp>
      </p:grpSp>
    </p:spTree>
    <p:extLst>
      <p:ext uri="{BB962C8B-B14F-4D97-AF65-F5344CB8AC3E}">
        <p14:creationId xmlns:p14="http://schemas.microsoft.com/office/powerpoint/2010/main" val="175162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1"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Graphic spid="20"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ボックス 28"/>
          <p:cNvSpPr txBox="1"/>
          <p:nvPr/>
        </p:nvSpPr>
        <p:spPr>
          <a:xfrm rot="5400000">
            <a:off x="6960488" y="1789773"/>
            <a:ext cx="3990103" cy="369332"/>
          </a:xfrm>
          <a:prstGeom prst="rect">
            <a:avLst/>
          </a:prstGeom>
          <a:noFill/>
        </p:spPr>
        <p:txBody>
          <a:bodyPr wrap="square" rtlCol="0">
            <a:spAutoFit/>
          </a:bodyPr>
          <a:lstStyle/>
          <a:p>
            <a:r>
              <a:rPr lang="ja-JP" altLang="en-US" b="1" dirty="0">
                <a:solidFill>
                  <a:schemeClr val="accent1">
                    <a:lumMod val="75000"/>
                  </a:schemeClr>
                </a:solidFill>
                <a:latin typeface="HGｺﾞｼｯｸM" pitchFamily="49" charset="-128"/>
                <a:ea typeface="HGｺﾞｼｯｸM" pitchFamily="49" charset="-128"/>
              </a:rPr>
              <a:t> 実態</a:t>
            </a:r>
            <a:r>
              <a:rPr lang="ja-JP" altLang="en-US" b="1" dirty="0" smtClean="0">
                <a:solidFill>
                  <a:schemeClr val="accent1">
                    <a:lumMod val="75000"/>
                  </a:schemeClr>
                </a:solidFill>
                <a:latin typeface="HGｺﾞｼｯｸM" pitchFamily="49" charset="-128"/>
                <a:ea typeface="HGｺﾞｼｯｸM" pitchFamily="49" charset="-128"/>
              </a:rPr>
              <a:t>把握（アンケート調査結果）</a:t>
            </a:r>
            <a:endParaRPr kumimoji="1" lang="ja-JP" altLang="en-US" b="1" dirty="0">
              <a:solidFill>
                <a:schemeClr val="accent1">
                  <a:lumMod val="75000"/>
                </a:schemeClr>
              </a:solidFill>
              <a:latin typeface="HGｺﾞｼｯｸM" pitchFamily="49" charset="-128"/>
              <a:ea typeface="HGｺﾞｼｯｸM" pitchFamily="49" charset="-128"/>
            </a:endParaRPr>
          </a:p>
        </p:txBody>
      </p:sp>
      <p:sp>
        <p:nvSpPr>
          <p:cNvPr id="4" name="スライド番号プレースホルダー 3"/>
          <p:cNvSpPr>
            <a:spLocks noGrp="1"/>
          </p:cNvSpPr>
          <p:nvPr>
            <p:ph type="sldNum" sz="quarter" idx="15"/>
          </p:nvPr>
        </p:nvSpPr>
        <p:spPr/>
        <p:txBody>
          <a:bodyPr/>
          <a:lstStyle/>
          <a:p>
            <a:fld id="{E1F04A1E-EF95-4267-B5FD-6B0AB441B25B}" type="slidenum">
              <a:rPr kumimoji="1" lang="ja-JP" altLang="en-US" smtClean="0"/>
              <a:pPr/>
              <a:t>15</a:t>
            </a:fld>
            <a:endParaRPr kumimoji="1" lang="ja-JP" altLang="en-US"/>
          </a:p>
        </p:txBody>
      </p:sp>
      <p:sp>
        <p:nvSpPr>
          <p:cNvPr id="3" name="正方形/長方形 2"/>
          <p:cNvSpPr/>
          <p:nvPr/>
        </p:nvSpPr>
        <p:spPr>
          <a:xfrm>
            <a:off x="-1332656" y="-434316"/>
            <a:ext cx="3703077" cy="2146858"/>
          </a:xfrm>
          <a:prstGeom prst="rect">
            <a:avLst/>
          </a:prstGeom>
          <a:gradFill flip="none" rotWithShape="1">
            <a:gsLst>
              <a:gs pos="100000">
                <a:srgbClr val="E8ECF1">
                  <a:lumMod val="0"/>
                  <a:lumOff val="100000"/>
                  <a:alpha val="0"/>
                </a:srgbClr>
              </a:gs>
              <a:gs pos="32000">
                <a:srgbClr val="F4F6F8"/>
              </a:gs>
              <a:gs pos="13000">
                <a:srgbClr val="EFF2F5"/>
              </a:gs>
              <a:gs pos="7000">
                <a:schemeClr val="accent1">
                  <a:lumMod val="60000"/>
                  <a:lumOff val="40000"/>
                </a:schemeClr>
              </a:gs>
              <a:gs pos="0">
                <a:schemeClr val="accent1">
                  <a:lumMod val="75000"/>
                </a:schemeClr>
              </a:gs>
              <a:gs pos="19000">
                <a:schemeClr val="accent1">
                  <a:lumMod val="40000"/>
                  <a:lumOff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5" name="タイトル 1"/>
          <p:cNvSpPr txBox="1">
            <a:spLocks/>
          </p:cNvSpPr>
          <p:nvPr/>
        </p:nvSpPr>
        <p:spPr>
          <a:xfrm>
            <a:off x="0" y="332656"/>
            <a:ext cx="8748464" cy="636762"/>
          </a:xfrm>
          <a:prstGeom prst="rect">
            <a:avLst/>
          </a:prstGeom>
        </p:spPr>
        <p:txBody>
          <a:bodyPr vert="horz" anchor="b">
            <a:noAutofit/>
          </a:bodyPr>
          <a:lstStyle>
            <a:lvl1pPr algn="l" rtl="0" eaLnBrk="1" latinLnBrk="0" hangingPunct="1">
              <a:spcBef>
                <a:spcPct val="0"/>
              </a:spcBef>
              <a:buNone/>
              <a:defRPr kumimoji="1" sz="3000" b="0" kern="1200" cap="small" baseline="0">
                <a:solidFill>
                  <a:schemeClr val="tx2"/>
                </a:solidFill>
                <a:latin typeface="+mj-lt"/>
                <a:ea typeface="+mj-ea"/>
                <a:cs typeface="+mj-cs"/>
              </a:defRPr>
            </a:lvl1pPr>
          </a:lstStyle>
          <a:p>
            <a:pPr>
              <a:tabLst>
                <a:tab pos="4483100" algn="l"/>
              </a:tabLst>
            </a:pPr>
            <a:r>
              <a:rPr lang="ja-JP" altLang="en-US" sz="4400" b="1" dirty="0" smtClean="0">
                <a:ln w="12700">
                  <a:solidFill>
                    <a:srgbClr val="FFFFFF"/>
                  </a:solidFill>
                </a:ln>
                <a:solidFill>
                  <a:srgbClr val="1F2123"/>
                </a:solidFill>
                <a:latin typeface="HGP明朝E" pitchFamily="18" charset="-128"/>
                <a:ea typeface="HGP明朝E" pitchFamily="18" charset="-128"/>
              </a:rPr>
              <a:t> 調 査 結 果</a:t>
            </a:r>
            <a:endParaRPr lang="ja-JP" altLang="en-US" sz="4400" b="1" dirty="0">
              <a:ln w="12700">
                <a:solidFill>
                  <a:srgbClr val="FFFFFF"/>
                </a:solidFill>
              </a:ln>
              <a:solidFill>
                <a:srgbClr val="1F2123"/>
              </a:solidFill>
              <a:latin typeface="HGP明朝E" pitchFamily="18" charset="-128"/>
              <a:ea typeface="HGP明朝E" pitchFamily="18" charset="-128"/>
            </a:endParaRPr>
          </a:p>
        </p:txBody>
      </p:sp>
      <p:graphicFrame>
        <p:nvGraphicFramePr>
          <p:cNvPr id="6" name="グラフ 5"/>
          <p:cNvGraphicFramePr>
            <a:graphicFrameLocks/>
          </p:cNvGraphicFramePr>
          <p:nvPr>
            <p:extLst>
              <p:ext uri="{D42A27DB-BD31-4B8C-83A1-F6EECF244321}">
                <p14:modId xmlns:p14="http://schemas.microsoft.com/office/powerpoint/2010/main" val="1944421931"/>
              </p:ext>
            </p:extLst>
          </p:nvPr>
        </p:nvGraphicFramePr>
        <p:xfrm>
          <a:off x="518882" y="1286126"/>
          <a:ext cx="8023430" cy="4392488"/>
        </p:xfrm>
        <a:graphic>
          <a:graphicData uri="http://schemas.openxmlformats.org/drawingml/2006/chart">
            <c:chart xmlns:c="http://schemas.openxmlformats.org/drawingml/2006/chart" xmlns:r="http://schemas.openxmlformats.org/officeDocument/2006/relationships" r:id="rId2"/>
          </a:graphicData>
        </a:graphic>
      </p:graphicFrame>
      <p:grpSp>
        <p:nvGrpSpPr>
          <p:cNvPr id="2" name="グループ化 1"/>
          <p:cNvGrpSpPr/>
          <p:nvPr/>
        </p:nvGrpSpPr>
        <p:grpSpPr>
          <a:xfrm>
            <a:off x="1781813" y="2735570"/>
            <a:ext cx="1947328" cy="2010571"/>
            <a:chOff x="1691680" y="2997736"/>
            <a:chExt cx="1947328" cy="2010571"/>
          </a:xfrm>
        </p:grpSpPr>
        <p:pic>
          <p:nvPicPr>
            <p:cNvPr id="18" name="chart"/>
            <p:cNvPicPr>
              <a:picLocks noChangeAspect="1"/>
            </p:cNvPicPr>
            <p:nvPr/>
          </p:nvPicPr>
          <p:blipFill>
            <a:blip r:embed="rId3" cstate="print"/>
            <a:stretch>
              <a:fillRect/>
            </a:stretch>
          </p:blipFill>
          <p:spPr>
            <a:xfrm>
              <a:off x="2559937" y="2997736"/>
              <a:ext cx="1079071" cy="609633"/>
            </a:xfrm>
            <a:prstGeom prst="rect">
              <a:avLst/>
            </a:prstGeom>
          </p:spPr>
        </p:pic>
        <p:sp>
          <p:nvSpPr>
            <p:cNvPr id="19" name="右矢印 18"/>
            <p:cNvSpPr/>
            <p:nvPr/>
          </p:nvSpPr>
          <p:spPr>
            <a:xfrm rot="6996611">
              <a:off x="2057377" y="3831075"/>
              <a:ext cx="1005120" cy="432035"/>
            </a:xfrm>
            <a:prstGeom prst="rightArrow">
              <a:avLst/>
            </a:prstGeom>
            <a:gradFill flip="none" rotWithShape="1">
              <a:gsLst>
                <a:gs pos="100000">
                  <a:srgbClr val="FF0000"/>
                </a:gs>
                <a:gs pos="100000">
                  <a:srgbClr val="72AAD2"/>
                </a:gs>
                <a:gs pos="0">
                  <a:schemeClr val="tx1"/>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dirty="0">
                <a:solidFill>
                  <a:srgbClr val="FFFFFF"/>
                </a:solidFill>
              </a:endParaRPr>
            </a:p>
          </p:txBody>
        </p:sp>
        <p:pic>
          <p:nvPicPr>
            <p:cNvPr id="20" name="chart"/>
            <p:cNvPicPr>
              <a:picLocks noChangeAspect="1"/>
            </p:cNvPicPr>
            <p:nvPr/>
          </p:nvPicPr>
          <p:blipFill>
            <a:blip r:embed="rId4" cstate="print"/>
            <a:stretch>
              <a:fillRect/>
            </a:stretch>
          </p:blipFill>
          <p:spPr>
            <a:xfrm>
              <a:off x="1691680" y="4483976"/>
              <a:ext cx="865729" cy="524331"/>
            </a:xfrm>
            <a:prstGeom prst="rect">
              <a:avLst/>
            </a:prstGeom>
          </p:spPr>
        </p:pic>
      </p:grpSp>
      <p:grpSp>
        <p:nvGrpSpPr>
          <p:cNvPr id="24" name="グループ化 23"/>
          <p:cNvGrpSpPr/>
          <p:nvPr/>
        </p:nvGrpSpPr>
        <p:grpSpPr>
          <a:xfrm>
            <a:off x="3779912" y="2764163"/>
            <a:ext cx="2151430" cy="2011691"/>
            <a:chOff x="3779912" y="2997736"/>
            <a:chExt cx="2151430" cy="2011691"/>
          </a:xfrm>
        </p:grpSpPr>
        <p:pic>
          <p:nvPicPr>
            <p:cNvPr id="21" name="chart"/>
            <p:cNvPicPr>
              <a:picLocks noChangeAspect="1"/>
            </p:cNvPicPr>
            <p:nvPr/>
          </p:nvPicPr>
          <p:blipFill>
            <a:blip r:embed="rId3" cstate="print"/>
            <a:stretch>
              <a:fillRect/>
            </a:stretch>
          </p:blipFill>
          <p:spPr>
            <a:xfrm>
              <a:off x="4852271" y="2997736"/>
              <a:ext cx="1079071" cy="609633"/>
            </a:xfrm>
            <a:prstGeom prst="rect">
              <a:avLst/>
            </a:prstGeom>
          </p:spPr>
        </p:pic>
        <p:sp>
          <p:nvSpPr>
            <p:cNvPr id="22" name="右矢印 21"/>
            <p:cNvSpPr/>
            <p:nvPr/>
          </p:nvSpPr>
          <p:spPr>
            <a:xfrm rot="7468500">
              <a:off x="4214781" y="3839455"/>
              <a:ext cx="1063937" cy="432035"/>
            </a:xfrm>
            <a:prstGeom prst="rightArrow">
              <a:avLst/>
            </a:prstGeom>
            <a:gradFill flip="none" rotWithShape="1">
              <a:gsLst>
                <a:gs pos="100000">
                  <a:srgbClr val="FF0000"/>
                </a:gs>
                <a:gs pos="100000">
                  <a:srgbClr val="72AAD2"/>
                </a:gs>
                <a:gs pos="0">
                  <a:schemeClr val="tx1"/>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dirty="0">
                <a:solidFill>
                  <a:srgbClr val="FFFFFF"/>
                </a:solidFill>
              </a:endParaRPr>
            </a:p>
          </p:txBody>
        </p:sp>
        <p:pic>
          <p:nvPicPr>
            <p:cNvPr id="23" name="chart"/>
            <p:cNvPicPr>
              <a:picLocks noChangeAspect="1"/>
            </p:cNvPicPr>
            <p:nvPr/>
          </p:nvPicPr>
          <p:blipFill>
            <a:blip r:embed="rId4" cstate="print"/>
            <a:stretch>
              <a:fillRect/>
            </a:stretch>
          </p:blipFill>
          <p:spPr>
            <a:xfrm>
              <a:off x="3779912" y="4485096"/>
              <a:ext cx="865729" cy="524331"/>
            </a:xfrm>
            <a:prstGeom prst="rect">
              <a:avLst/>
            </a:prstGeom>
          </p:spPr>
        </p:pic>
      </p:grpSp>
      <p:sp>
        <p:nvSpPr>
          <p:cNvPr id="9" name="テキスト ボックス 8"/>
          <p:cNvSpPr txBox="1"/>
          <p:nvPr/>
        </p:nvSpPr>
        <p:spPr>
          <a:xfrm>
            <a:off x="0" y="4516236"/>
            <a:ext cx="1440160" cy="646331"/>
          </a:xfrm>
          <a:prstGeom prst="rect">
            <a:avLst/>
          </a:prstGeom>
          <a:noFill/>
        </p:spPr>
        <p:txBody>
          <a:bodyPr wrap="square" rtlCol="0">
            <a:spAutoFit/>
          </a:bodyPr>
          <a:lstStyle/>
          <a:p>
            <a:pPr algn="ctr"/>
            <a:r>
              <a:rPr lang="ja-JP" altLang="en-US" dirty="0" smtClean="0">
                <a:solidFill>
                  <a:srgbClr val="000000"/>
                </a:solidFill>
                <a:latin typeface="ＭＳ Ｐゴシック" pitchFamily="50" charset="-128"/>
                <a:ea typeface="ＭＳ Ｐゴシック" pitchFamily="50" charset="-128"/>
              </a:rPr>
              <a:t>現在</a:t>
            </a:r>
            <a:endParaRPr lang="en-US" altLang="ja-JP" dirty="0" smtClean="0">
              <a:solidFill>
                <a:srgbClr val="000000"/>
              </a:solidFill>
              <a:latin typeface="ＭＳ Ｐゴシック" pitchFamily="50" charset="-128"/>
              <a:ea typeface="ＭＳ Ｐゴシック" pitchFamily="50" charset="-128"/>
            </a:endParaRPr>
          </a:p>
          <a:p>
            <a:pPr algn="ctr"/>
            <a:r>
              <a:rPr lang="ja-JP" altLang="en-US" dirty="0" smtClean="0">
                <a:solidFill>
                  <a:srgbClr val="000000"/>
                </a:solidFill>
                <a:latin typeface="ＭＳ Ｐゴシック" pitchFamily="50" charset="-128"/>
                <a:ea typeface="ＭＳ Ｐゴシック" pitchFamily="50" charset="-128"/>
              </a:rPr>
              <a:t>（</a:t>
            </a:r>
            <a:r>
              <a:rPr lang="en-US" altLang="ja-JP" dirty="0" smtClean="0">
                <a:solidFill>
                  <a:srgbClr val="000000"/>
                </a:solidFill>
                <a:latin typeface="ＭＳ Ｐゴシック" pitchFamily="50" charset="-128"/>
                <a:ea typeface="ＭＳ Ｐゴシック" pitchFamily="50" charset="-128"/>
              </a:rPr>
              <a:t>N=213</a:t>
            </a:r>
            <a:r>
              <a:rPr lang="ja-JP" altLang="en-US" dirty="0" smtClean="0">
                <a:solidFill>
                  <a:srgbClr val="000000"/>
                </a:solidFill>
                <a:latin typeface="ＭＳ Ｐゴシック" pitchFamily="50" charset="-128"/>
                <a:ea typeface="ＭＳ Ｐゴシック" pitchFamily="50" charset="-128"/>
              </a:rPr>
              <a:t>）</a:t>
            </a:r>
            <a:endParaRPr lang="ja-JP" altLang="en-US" dirty="0">
              <a:solidFill>
                <a:srgbClr val="000000"/>
              </a:solidFill>
              <a:latin typeface="ＭＳ Ｐゴシック" pitchFamily="50" charset="-128"/>
              <a:ea typeface="ＭＳ Ｐゴシック" pitchFamily="50" charset="-128"/>
            </a:endParaRPr>
          </a:p>
        </p:txBody>
      </p:sp>
      <p:sp>
        <p:nvSpPr>
          <p:cNvPr id="28" name="テキスト ボックス 27"/>
          <p:cNvSpPr txBox="1"/>
          <p:nvPr/>
        </p:nvSpPr>
        <p:spPr>
          <a:xfrm>
            <a:off x="0" y="3015766"/>
            <a:ext cx="1440160" cy="646331"/>
          </a:xfrm>
          <a:prstGeom prst="rect">
            <a:avLst/>
          </a:prstGeom>
          <a:noFill/>
        </p:spPr>
        <p:txBody>
          <a:bodyPr wrap="square" rtlCol="0">
            <a:spAutoFit/>
          </a:bodyPr>
          <a:lstStyle/>
          <a:p>
            <a:pPr algn="ctr"/>
            <a:r>
              <a:rPr lang="ja-JP" altLang="en-US" dirty="0" smtClean="0">
                <a:solidFill>
                  <a:srgbClr val="000000"/>
                </a:solidFill>
                <a:latin typeface="ＭＳ Ｐゴシック" pitchFamily="50" charset="-128"/>
                <a:ea typeface="ＭＳ Ｐゴシック" pitchFamily="50" charset="-128"/>
              </a:rPr>
              <a:t>震災直後（</a:t>
            </a:r>
            <a:r>
              <a:rPr lang="en-US" altLang="ja-JP" dirty="0" smtClean="0">
                <a:solidFill>
                  <a:srgbClr val="000000"/>
                </a:solidFill>
                <a:latin typeface="ＭＳ Ｐゴシック" pitchFamily="50" charset="-128"/>
                <a:ea typeface="ＭＳ Ｐゴシック" pitchFamily="50" charset="-128"/>
              </a:rPr>
              <a:t>N=214</a:t>
            </a:r>
            <a:r>
              <a:rPr lang="ja-JP" altLang="en-US" dirty="0" smtClean="0">
                <a:solidFill>
                  <a:srgbClr val="000000"/>
                </a:solidFill>
                <a:latin typeface="ＭＳ Ｐゴシック" pitchFamily="50" charset="-128"/>
                <a:ea typeface="ＭＳ Ｐゴシック" pitchFamily="50" charset="-128"/>
              </a:rPr>
              <a:t>）</a:t>
            </a:r>
            <a:endParaRPr lang="ja-JP" altLang="en-US" dirty="0">
              <a:solidFill>
                <a:srgbClr val="000000"/>
              </a:solidFill>
              <a:latin typeface="ＭＳ Ｐゴシック" pitchFamily="50" charset="-128"/>
              <a:ea typeface="ＭＳ Ｐゴシック" pitchFamily="50" charset="-128"/>
            </a:endParaRPr>
          </a:p>
        </p:txBody>
      </p:sp>
      <p:grpSp>
        <p:nvGrpSpPr>
          <p:cNvPr id="33" name="グループ化 32"/>
          <p:cNvGrpSpPr/>
          <p:nvPr/>
        </p:nvGrpSpPr>
        <p:grpSpPr>
          <a:xfrm>
            <a:off x="2843808" y="-51320"/>
            <a:ext cx="4320480" cy="2647531"/>
            <a:chOff x="2987824" y="-6448"/>
            <a:chExt cx="4320480" cy="2770611"/>
          </a:xfrm>
        </p:grpSpPr>
        <p:sp>
          <p:nvSpPr>
            <p:cNvPr id="14" name="円形吹き出し 13"/>
            <p:cNvSpPr/>
            <p:nvPr/>
          </p:nvSpPr>
          <p:spPr>
            <a:xfrm>
              <a:off x="2987824" y="-6448"/>
              <a:ext cx="4320480" cy="2770611"/>
            </a:xfrm>
            <a:prstGeom prst="wedgeEllipseCallout">
              <a:avLst>
                <a:gd name="adj1" fmla="val -37389"/>
                <a:gd name="adj2" fmla="val 50467"/>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0" name="グループ化 29"/>
            <p:cNvGrpSpPr/>
            <p:nvPr/>
          </p:nvGrpSpPr>
          <p:grpSpPr>
            <a:xfrm>
              <a:off x="3306710" y="172004"/>
              <a:ext cx="3597586" cy="2251111"/>
              <a:chOff x="7087863" y="3398169"/>
              <a:chExt cx="3597586" cy="2251111"/>
            </a:xfrm>
          </p:grpSpPr>
          <p:sp>
            <p:nvSpPr>
              <p:cNvPr id="15" name="テキスト ボックス 14"/>
              <p:cNvSpPr txBox="1"/>
              <p:nvPr/>
            </p:nvSpPr>
            <p:spPr>
              <a:xfrm>
                <a:off x="7087863" y="3398169"/>
                <a:ext cx="3597586" cy="1062880"/>
              </a:xfrm>
              <a:prstGeom prst="rect">
                <a:avLst/>
              </a:prstGeom>
              <a:noFill/>
            </p:spPr>
            <p:txBody>
              <a:bodyPr wrap="square" rtlCol="0">
                <a:spAutoFit/>
              </a:bodyPr>
              <a:lstStyle/>
              <a:p>
                <a:pPr algn="ctr"/>
                <a:r>
                  <a:rPr lang="ja-JP" altLang="en-US" sz="2800" b="1" dirty="0" smtClean="0">
                    <a:solidFill>
                      <a:srgbClr val="000000"/>
                    </a:solidFill>
                    <a:latin typeface="HGP明朝E" pitchFamily="18" charset="-128"/>
                    <a:ea typeface="HGP明朝E" pitchFamily="18" charset="-128"/>
                  </a:rPr>
                  <a:t>「積極的に入手」</a:t>
                </a:r>
                <a:endParaRPr lang="en-US" altLang="ja-JP" sz="2800" b="1" dirty="0" smtClean="0">
                  <a:solidFill>
                    <a:srgbClr val="000000"/>
                  </a:solidFill>
                  <a:latin typeface="HGP明朝E" pitchFamily="18" charset="-128"/>
                  <a:ea typeface="HGP明朝E" pitchFamily="18" charset="-128"/>
                </a:endParaRPr>
              </a:p>
              <a:p>
                <a:pPr algn="ctr"/>
                <a:r>
                  <a:rPr lang="en-US" altLang="ja-JP" sz="3200" b="1" u="sng" dirty="0" smtClean="0">
                    <a:solidFill>
                      <a:srgbClr val="FF0000"/>
                    </a:solidFill>
                    <a:latin typeface="HGP明朝E" pitchFamily="18" charset="-128"/>
                    <a:ea typeface="HGP明朝E" pitchFamily="18" charset="-128"/>
                  </a:rPr>
                  <a:t>39</a:t>
                </a:r>
                <a:r>
                  <a:rPr lang="ja-JP" altLang="en-US" sz="3200" b="1" u="sng" dirty="0">
                    <a:solidFill>
                      <a:srgbClr val="FF0000"/>
                    </a:solidFill>
                    <a:latin typeface="HGP明朝E" pitchFamily="18" charset="-128"/>
                    <a:ea typeface="HGP明朝E" pitchFamily="18" charset="-128"/>
                  </a:rPr>
                  <a:t>ポイント</a:t>
                </a:r>
                <a:r>
                  <a:rPr lang="ja-JP" altLang="en-US" sz="2800" b="1" dirty="0" smtClean="0">
                    <a:solidFill>
                      <a:srgbClr val="000000"/>
                    </a:solidFill>
                    <a:latin typeface="HGP明朝E" pitchFamily="18" charset="-128"/>
                    <a:ea typeface="HGP明朝E" pitchFamily="18" charset="-128"/>
                  </a:rPr>
                  <a:t>の</a:t>
                </a:r>
                <a:r>
                  <a:rPr lang="ja-JP" altLang="en-US" sz="3200" b="1" u="sng" dirty="0" smtClean="0">
                    <a:solidFill>
                      <a:srgbClr val="0070C0"/>
                    </a:solidFill>
                    <a:latin typeface="HGP明朝E" pitchFamily="18" charset="-128"/>
                    <a:ea typeface="HGP明朝E" pitchFamily="18" charset="-128"/>
                  </a:rPr>
                  <a:t>減少</a:t>
                </a:r>
                <a:endParaRPr lang="en-US" altLang="ja-JP" sz="3200" b="1" u="sng" dirty="0" smtClean="0">
                  <a:solidFill>
                    <a:srgbClr val="0070C0"/>
                  </a:solidFill>
                  <a:latin typeface="HGP明朝E" pitchFamily="18" charset="-128"/>
                  <a:ea typeface="HGP明朝E" pitchFamily="18" charset="-128"/>
                </a:endParaRPr>
              </a:p>
            </p:txBody>
          </p:sp>
          <p:sp>
            <p:nvSpPr>
              <p:cNvPr id="16" name="下矢印 15"/>
              <p:cNvSpPr/>
              <p:nvPr/>
            </p:nvSpPr>
            <p:spPr>
              <a:xfrm>
                <a:off x="8629396" y="4408013"/>
                <a:ext cx="599642" cy="429164"/>
              </a:xfrm>
              <a:prstGeom prst="down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17" name="テキスト ボックス 16"/>
              <p:cNvSpPr txBox="1"/>
              <p:nvPr/>
            </p:nvSpPr>
            <p:spPr>
              <a:xfrm>
                <a:off x="7278955" y="4751927"/>
                <a:ext cx="3321633" cy="897353"/>
              </a:xfrm>
              <a:prstGeom prst="rect">
                <a:avLst/>
              </a:prstGeom>
              <a:noFill/>
            </p:spPr>
            <p:txBody>
              <a:bodyPr wrap="square" rtlCol="0">
                <a:spAutoFit/>
              </a:bodyPr>
              <a:lstStyle/>
              <a:p>
                <a:pPr algn="ctr"/>
                <a:r>
                  <a:rPr lang="ja-JP" altLang="en-US" sz="3200" b="1" u="sng" dirty="0">
                    <a:solidFill>
                      <a:srgbClr val="FF0000"/>
                    </a:solidFill>
                    <a:latin typeface="HGP明朝E" pitchFamily="18" charset="-128"/>
                    <a:ea typeface="HGP明朝E" pitchFamily="18" charset="-128"/>
                  </a:rPr>
                  <a:t>防災</a:t>
                </a:r>
                <a:r>
                  <a:rPr lang="ja-JP" altLang="en-US" sz="3200" b="1" u="sng" dirty="0" smtClean="0">
                    <a:solidFill>
                      <a:srgbClr val="FF0000"/>
                    </a:solidFill>
                    <a:latin typeface="HGP明朝E" pitchFamily="18" charset="-128"/>
                    <a:ea typeface="HGP明朝E" pitchFamily="18" charset="-128"/>
                  </a:rPr>
                  <a:t>意識・関心の風化あり</a:t>
                </a:r>
                <a:endParaRPr lang="en-US" altLang="ja-JP" sz="3200" b="1" u="sng" dirty="0" smtClean="0">
                  <a:solidFill>
                    <a:srgbClr val="FF0000"/>
                  </a:solidFill>
                  <a:latin typeface="HGP明朝E" pitchFamily="18" charset="-128"/>
                  <a:ea typeface="HGP明朝E" pitchFamily="18" charset="-128"/>
                </a:endParaRPr>
              </a:p>
            </p:txBody>
          </p:sp>
        </p:grpSp>
      </p:grpSp>
      <p:grpSp>
        <p:nvGrpSpPr>
          <p:cNvPr id="32" name="グループ化 31"/>
          <p:cNvGrpSpPr/>
          <p:nvPr/>
        </p:nvGrpSpPr>
        <p:grpSpPr>
          <a:xfrm>
            <a:off x="4891070" y="3694173"/>
            <a:ext cx="3568698" cy="2359191"/>
            <a:chOff x="4819726" y="3662097"/>
            <a:chExt cx="4320480" cy="3090221"/>
          </a:xfrm>
        </p:grpSpPr>
        <p:sp>
          <p:nvSpPr>
            <p:cNvPr id="31" name="円形吹き出し 30"/>
            <p:cNvSpPr/>
            <p:nvPr/>
          </p:nvSpPr>
          <p:spPr>
            <a:xfrm>
              <a:off x="4819726" y="3662097"/>
              <a:ext cx="4320480" cy="3090221"/>
            </a:xfrm>
            <a:prstGeom prst="wedgeEllipseCallout">
              <a:avLst>
                <a:gd name="adj1" fmla="val -47751"/>
                <a:gd name="adj2" fmla="val -42651"/>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5257152" y="4546402"/>
              <a:ext cx="3362448" cy="1572269"/>
            </a:xfrm>
            <a:prstGeom prst="rect">
              <a:avLst/>
            </a:prstGeom>
            <a:noFill/>
          </p:spPr>
          <p:txBody>
            <a:bodyPr wrap="square" rtlCol="0">
              <a:spAutoFit/>
            </a:bodyPr>
            <a:lstStyle/>
            <a:p>
              <a:pPr algn="ctr"/>
              <a:r>
                <a:rPr lang="ja-JP" altLang="en-US" sz="2400" b="1" dirty="0" smtClean="0">
                  <a:solidFill>
                    <a:srgbClr val="000000"/>
                  </a:solidFill>
                  <a:latin typeface="HGP明朝E" pitchFamily="18" charset="-128"/>
                  <a:ea typeface="HGP明朝E" pitchFamily="18" charset="-128"/>
                </a:rPr>
                <a:t>「たまたま見聞きできたものは入手」</a:t>
              </a:r>
              <a:endParaRPr lang="en-US" altLang="ja-JP" sz="2400" b="1" dirty="0" smtClean="0">
                <a:solidFill>
                  <a:srgbClr val="000000"/>
                </a:solidFill>
                <a:latin typeface="HGP明朝E" pitchFamily="18" charset="-128"/>
                <a:ea typeface="HGP明朝E" pitchFamily="18" charset="-128"/>
              </a:endParaRPr>
            </a:p>
            <a:p>
              <a:pPr algn="ctr"/>
              <a:r>
                <a:rPr lang="en-US" altLang="ja-JP" sz="2400" b="1" u="sng" dirty="0" smtClean="0">
                  <a:solidFill>
                    <a:srgbClr val="FF0000"/>
                  </a:solidFill>
                  <a:latin typeface="HGP明朝E" pitchFamily="18" charset="-128"/>
                  <a:ea typeface="HGP明朝E" pitchFamily="18" charset="-128"/>
                </a:rPr>
                <a:t>28</a:t>
              </a:r>
              <a:r>
                <a:rPr lang="ja-JP" altLang="en-US" sz="2400" b="1" u="sng" dirty="0">
                  <a:solidFill>
                    <a:srgbClr val="FF0000"/>
                  </a:solidFill>
                  <a:latin typeface="HGP明朝E" pitchFamily="18" charset="-128"/>
                  <a:ea typeface="HGP明朝E" pitchFamily="18" charset="-128"/>
                </a:rPr>
                <a:t>ポイント</a:t>
              </a:r>
              <a:r>
                <a:rPr lang="ja-JP" altLang="en-US" sz="2400" b="1" dirty="0" smtClean="0">
                  <a:solidFill>
                    <a:srgbClr val="000000"/>
                  </a:solidFill>
                  <a:latin typeface="HGP明朝E" pitchFamily="18" charset="-128"/>
                  <a:ea typeface="HGP明朝E" pitchFamily="18" charset="-128"/>
                </a:rPr>
                <a:t>の</a:t>
              </a:r>
              <a:r>
                <a:rPr lang="ja-JP" altLang="en-US" sz="2400" b="1" u="sng" dirty="0" smtClean="0">
                  <a:solidFill>
                    <a:srgbClr val="0070C0"/>
                  </a:solidFill>
                  <a:latin typeface="HGP明朝E" pitchFamily="18" charset="-128"/>
                  <a:ea typeface="HGP明朝E" pitchFamily="18" charset="-128"/>
                </a:rPr>
                <a:t>増加</a:t>
              </a:r>
              <a:endParaRPr lang="en-US" altLang="ja-JP" sz="2400" b="1" u="sng" dirty="0" smtClean="0">
                <a:solidFill>
                  <a:srgbClr val="0070C0"/>
                </a:solidFill>
                <a:latin typeface="HGP明朝E" pitchFamily="18" charset="-128"/>
                <a:ea typeface="HGP明朝E" pitchFamily="18" charset="-128"/>
              </a:endParaRPr>
            </a:p>
          </p:txBody>
        </p:sp>
      </p:grpSp>
    </p:spTree>
    <p:extLst>
      <p:ext uri="{BB962C8B-B14F-4D97-AF65-F5344CB8AC3E}">
        <p14:creationId xmlns:p14="http://schemas.microsoft.com/office/powerpoint/2010/main" val="718644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randombar(horizontal)">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randombar(horizontal)">
                                      <p:cBhvr>
                                        <p:cTn id="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1332656" y="-434316"/>
            <a:ext cx="3703077" cy="2146858"/>
          </a:xfrm>
          <a:prstGeom prst="rect">
            <a:avLst/>
          </a:prstGeom>
          <a:gradFill flip="none" rotWithShape="1">
            <a:gsLst>
              <a:gs pos="100000">
                <a:srgbClr val="E8ECF1">
                  <a:lumMod val="0"/>
                  <a:lumOff val="100000"/>
                  <a:alpha val="0"/>
                </a:srgbClr>
              </a:gs>
              <a:gs pos="32000">
                <a:srgbClr val="F4F6F8"/>
              </a:gs>
              <a:gs pos="13000">
                <a:srgbClr val="EFF2F5"/>
              </a:gs>
              <a:gs pos="7000">
                <a:schemeClr val="accent1">
                  <a:lumMod val="60000"/>
                  <a:lumOff val="40000"/>
                </a:schemeClr>
              </a:gs>
              <a:gs pos="0">
                <a:schemeClr val="accent1">
                  <a:lumMod val="75000"/>
                </a:schemeClr>
              </a:gs>
              <a:gs pos="19000">
                <a:schemeClr val="accent1">
                  <a:lumMod val="40000"/>
                  <a:lumOff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4" name="スライド番号プレースホルダー 3"/>
          <p:cNvSpPr>
            <a:spLocks noGrp="1"/>
          </p:cNvSpPr>
          <p:nvPr>
            <p:ph type="sldNum" sz="quarter" idx="15"/>
          </p:nvPr>
        </p:nvSpPr>
        <p:spPr/>
        <p:txBody>
          <a:bodyPr/>
          <a:lstStyle/>
          <a:p>
            <a:fld id="{E1F04A1E-EF95-4267-B5FD-6B0AB441B25B}" type="slidenum">
              <a:rPr kumimoji="1" lang="ja-JP" altLang="en-US" smtClean="0"/>
              <a:pPr/>
              <a:t>16</a:t>
            </a:fld>
            <a:endParaRPr kumimoji="1" lang="ja-JP" altLang="en-US"/>
          </a:p>
        </p:txBody>
      </p:sp>
      <p:sp>
        <p:nvSpPr>
          <p:cNvPr id="12" name="タイトル 1"/>
          <p:cNvSpPr txBox="1">
            <a:spLocks/>
          </p:cNvSpPr>
          <p:nvPr/>
        </p:nvSpPr>
        <p:spPr>
          <a:xfrm>
            <a:off x="0" y="332656"/>
            <a:ext cx="8748464" cy="636762"/>
          </a:xfrm>
          <a:prstGeom prst="rect">
            <a:avLst/>
          </a:prstGeom>
        </p:spPr>
        <p:txBody>
          <a:bodyPr vert="horz" anchor="b">
            <a:noAutofit/>
          </a:bodyPr>
          <a:lstStyle>
            <a:lvl1pPr algn="l" rtl="0" eaLnBrk="1" latinLnBrk="0" hangingPunct="1">
              <a:spcBef>
                <a:spcPct val="0"/>
              </a:spcBef>
              <a:buNone/>
              <a:defRPr kumimoji="1" sz="3000" b="0" kern="1200" cap="small" baseline="0">
                <a:solidFill>
                  <a:schemeClr val="tx2"/>
                </a:solidFill>
                <a:latin typeface="+mj-lt"/>
                <a:ea typeface="+mj-ea"/>
                <a:cs typeface="+mj-cs"/>
              </a:defRPr>
            </a:lvl1pPr>
          </a:lstStyle>
          <a:p>
            <a:pPr>
              <a:tabLst>
                <a:tab pos="4483100" algn="l"/>
              </a:tabLst>
            </a:pPr>
            <a:r>
              <a:rPr lang="ja-JP" altLang="en-US" sz="4400" b="1" dirty="0" smtClean="0">
                <a:ln w="12700">
                  <a:solidFill>
                    <a:srgbClr val="FFFFFF"/>
                  </a:solidFill>
                </a:ln>
                <a:solidFill>
                  <a:srgbClr val="1F2123"/>
                </a:solidFill>
                <a:latin typeface="HGP明朝E" pitchFamily="18" charset="-128"/>
                <a:ea typeface="HGP明朝E" pitchFamily="18" charset="-128"/>
              </a:rPr>
              <a:t> 調 査 結 果</a:t>
            </a:r>
            <a:endParaRPr lang="ja-JP" altLang="en-US" sz="4400" b="1" dirty="0">
              <a:ln w="12700">
                <a:solidFill>
                  <a:srgbClr val="FFFFFF"/>
                </a:solidFill>
              </a:ln>
              <a:solidFill>
                <a:srgbClr val="1F2123"/>
              </a:solidFill>
              <a:latin typeface="HGP明朝E" pitchFamily="18" charset="-128"/>
              <a:ea typeface="HGP明朝E" pitchFamily="18" charset="-128"/>
            </a:endParaRPr>
          </a:p>
        </p:txBody>
      </p:sp>
      <p:graphicFrame>
        <p:nvGraphicFramePr>
          <p:cNvPr id="16" name="グラフ 15"/>
          <p:cNvGraphicFramePr>
            <a:graphicFrameLocks/>
          </p:cNvGraphicFramePr>
          <p:nvPr>
            <p:extLst>
              <p:ext uri="{D42A27DB-BD31-4B8C-83A1-F6EECF244321}">
                <p14:modId xmlns:p14="http://schemas.microsoft.com/office/powerpoint/2010/main" val="1074732617"/>
              </p:ext>
            </p:extLst>
          </p:nvPr>
        </p:nvGraphicFramePr>
        <p:xfrm>
          <a:off x="268962" y="1340768"/>
          <a:ext cx="8280920" cy="4464496"/>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グループ化 1"/>
          <p:cNvGrpSpPr/>
          <p:nvPr/>
        </p:nvGrpSpPr>
        <p:grpSpPr>
          <a:xfrm>
            <a:off x="1238920" y="2564904"/>
            <a:ext cx="2036936" cy="2250260"/>
            <a:chOff x="1238920" y="2564904"/>
            <a:chExt cx="2036936" cy="2250260"/>
          </a:xfrm>
        </p:grpSpPr>
        <p:sp>
          <p:nvSpPr>
            <p:cNvPr id="14" name="ドーナツ 13"/>
            <p:cNvSpPr/>
            <p:nvPr/>
          </p:nvSpPr>
          <p:spPr>
            <a:xfrm>
              <a:off x="2195736" y="2564904"/>
              <a:ext cx="1080120" cy="609064"/>
            </a:xfrm>
            <a:prstGeom prst="donut">
              <a:avLst>
                <a:gd name="adj" fmla="val 16706"/>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a:solidFill>
                  <a:srgbClr val="C00000"/>
                </a:solidFill>
              </a:endParaRPr>
            </a:p>
          </p:txBody>
        </p:sp>
        <p:sp>
          <p:nvSpPr>
            <p:cNvPr id="9" name="右矢印 8"/>
            <p:cNvSpPr/>
            <p:nvPr/>
          </p:nvSpPr>
          <p:spPr>
            <a:xfrm rot="7180626">
              <a:off x="1597081" y="3512141"/>
              <a:ext cx="1197306" cy="432035"/>
            </a:xfrm>
            <a:prstGeom prst="rightArrow">
              <a:avLst/>
            </a:prstGeom>
            <a:gradFill flip="none" rotWithShape="1">
              <a:gsLst>
                <a:gs pos="100000">
                  <a:srgbClr val="FF0000"/>
                </a:gs>
                <a:gs pos="100000">
                  <a:srgbClr val="72AAD2"/>
                </a:gs>
                <a:gs pos="0">
                  <a:schemeClr val="tx1"/>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dirty="0">
                <a:solidFill>
                  <a:srgbClr val="FFFFFF"/>
                </a:solidFill>
              </a:endParaRPr>
            </a:p>
          </p:txBody>
        </p:sp>
        <p:sp>
          <p:nvSpPr>
            <p:cNvPr id="10" name="ドーナツ 9"/>
            <p:cNvSpPr/>
            <p:nvPr/>
          </p:nvSpPr>
          <p:spPr>
            <a:xfrm>
              <a:off x="1238920" y="4293096"/>
              <a:ext cx="864152" cy="522068"/>
            </a:xfrm>
            <a:prstGeom prst="donut">
              <a:avLst>
                <a:gd name="adj" fmla="val 16706"/>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a:solidFill>
                  <a:srgbClr val="FFFFFF"/>
                </a:solidFill>
              </a:endParaRPr>
            </a:p>
          </p:txBody>
        </p:sp>
      </p:grpSp>
      <p:sp>
        <p:nvSpPr>
          <p:cNvPr id="21" name="テキスト ボックス 20"/>
          <p:cNvSpPr txBox="1"/>
          <p:nvPr/>
        </p:nvSpPr>
        <p:spPr>
          <a:xfrm rot="5400000">
            <a:off x="6960488" y="1789773"/>
            <a:ext cx="3990103" cy="369332"/>
          </a:xfrm>
          <a:prstGeom prst="rect">
            <a:avLst/>
          </a:prstGeom>
          <a:noFill/>
        </p:spPr>
        <p:txBody>
          <a:bodyPr wrap="square" rtlCol="0">
            <a:spAutoFit/>
          </a:bodyPr>
          <a:lstStyle/>
          <a:p>
            <a:r>
              <a:rPr lang="ja-JP" altLang="en-US" b="1" dirty="0">
                <a:solidFill>
                  <a:schemeClr val="accent1">
                    <a:lumMod val="75000"/>
                  </a:schemeClr>
                </a:solidFill>
                <a:latin typeface="HGｺﾞｼｯｸM" pitchFamily="49" charset="-128"/>
                <a:ea typeface="HGｺﾞｼｯｸM" pitchFamily="49" charset="-128"/>
              </a:rPr>
              <a:t> 実態</a:t>
            </a:r>
            <a:r>
              <a:rPr lang="ja-JP" altLang="en-US" b="1" dirty="0" smtClean="0">
                <a:solidFill>
                  <a:schemeClr val="accent1">
                    <a:lumMod val="75000"/>
                  </a:schemeClr>
                </a:solidFill>
                <a:latin typeface="HGｺﾞｼｯｸM" pitchFamily="49" charset="-128"/>
                <a:ea typeface="HGｺﾞｼｯｸM" pitchFamily="49" charset="-128"/>
              </a:rPr>
              <a:t>把握（アンケート調査結果）</a:t>
            </a:r>
            <a:endParaRPr kumimoji="1" lang="ja-JP" altLang="en-US" b="1" dirty="0">
              <a:solidFill>
                <a:schemeClr val="accent1">
                  <a:lumMod val="75000"/>
                </a:schemeClr>
              </a:solidFill>
              <a:latin typeface="HGｺﾞｼｯｸM" pitchFamily="49" charset="-128"/>
              <a:ea typeface="HGｺﾞｼｯｸM" pitchFamily="49" charset="-128"/>
            </a:endParaRPr>
          </a:p>
        </p:txBody>
      </p:sp>
      <p:grpSp>
        <p:nvGrpSpPr>
          <p:cNvPr id="3" name="グループ化 2"/>
          <p:cNvGrpSpPr/>
          <p:nvPr/>
        </p:nvGrpSpPr>
        <p:grpSpPr>
          <a:xfrm>
            <a:off x="3923928" y="476443"/>
            <a:ext cx="4680520" cy="3501008"/>
            <a:chOff x="4067945" y="0"/>
            <a:chExt cx="4680520" cy="3501008"/>
          </a:xfrm>
        </p:grpSpPr>
        <p:sp>
          <p:nvSpPr>
            <p:cNvPr id="5" name="円形吹き出し 4"/>
            <p:cNvSpPr/>
            <p:nvPr/>
          </p:nvSpPr>
          <p:spPr>
            <a:xfrm>
              <a:off x="4067945" y="0"/>
              <a:ext cx="4680520" cy="3501008"/>
            </a:xfrm>
            <a:prstGeom prst="wedgeEllipseCallout">
              <a:avLst>
                <a:gd name="adj1" fmla="val -79687"/>
                <a:gd name="adj2" fmla="val 48485"/>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3" name="グループ化 12"/>
            <p:cNvGrpSpPr/>
            <p:nvPr/>
          </p:nvGrpSpPr>
          <p:grpSpPr>
            <a:xfrm>
              <a:off x="4753407" y="523143"/>
              <a:ext cx="3309596" cy="2805398"/>
              <a:chOff x="11615505" y="567750"/>
              <a:chExt cx="3260054" cy="1974665"/>
            </a:xfrm>
          </p:grpSpPr>
          <p:sp>
            <p:nvSpPr>
              <p:cNvPr id="17" name="テキスト ボックス 16"/>
              <p:cNvSpPr txBox="1"/>
              <p:nvPr/>
            </p:nvSpPr>
            <p:spPr>
              <a:xfrm>
                <a:off x="11615505" y="567750"/>
                <a:ext cx="3260054" cy="628250"/>
              </a:xfrm>
              <a:prstGeom prst="rect">
                <a:avLst/>
              </a:prstGeom>
              <a:noFill/>
            </p:spPr>
            <p:txBody>
              <a:bodyPr wrap="square" rtlCol="0">
                <a:spAutoFit/>
              </a:bodyPr>
              <a:lstStyle/>
              <a:p>
                <a:pPr algn="ctr"/>
                <a:r>
                  <a:rPr lang="ja-JP" altLang="en-US" sz="2000" b="1" dirty="0" smtClean="0">
                    <a:solidFill>
                      <a:srgbClr val="000000"/>
                    </a:solidFill>
                    <a:latin typeface="HGP明朝E" pitchFamily="18" charset="-128"/>
                    <a:ea typeface="HGP明朝E" pitchFamily="18" charset="-128"/>
                  </a:rPr>
                  <a:t>「よく</a:t>
                </a:r>
                <a:r>
                  <a:rPr lang="ja-JP" altLang="en-US" sz="2000" b="1" dirty="0">
                    <a:solidFill>
                      <a:srgbClr val="000000"/>
                    </a:solidFill>
                    <a:latin typeface="HGP明朝E" pitchFamily="18" charset="-128"/>
                    <a:ea typeface="HGP明朝E" pitchFamily="18" charset="-128"/>
                  </a:rPr>
                  <a:t>話題にして</a:t>
                </a:r>
                <a:r>
                  <a:rPr lang="ja-JP" altLang="en-US" sz="2000" b="1" dirty="0" smtClean="0">
                    <a:solidFill>
                      <a:srgbClr val="000000"/>
                    </a:solidFill>
                    <a:latin typeface="HGP明朝E" pitchFamily="18" charset="-128"/>
                    <a:ea typeface="HGP明朝E" pitchFamily="18" charset="-128"/>
                  </a:rPr>
                  <a:t>いる・いない」</a:t>
                </a:r>
                <a:endParaRPr lang="en-US" altLang="ja-JP" sz="2000" b="1" dirty="0" smtClean="0">
                  <a:solidFill>
                    <a:srgbClr val="000000"/>
                  </a:solidFill>
                  <a:latin typeface="HGP明朝E" pitchFamily="18" charset="-128"/>
                  <a:ea typeface="HGP明朝E" pitchFamily="18" charset="-128"/>
                </a:endParaRPr>
              </a:p>
              <a:p>
                <a:pPr algn="ctr"/>
                <a:r>
                  <a:rPr lang="en-US" altLang="ja-JP" sz="3200" b="1" u="sng" dirty="0" smtClean="0">
                    <a:solidFill>
                      <a:srgbClr val="FF0000"/>
                    </a:solidFill>
                    <a:latin typeface="HGP明朝E" pitchFamily="18" charset="-128"/>
                    <a:ea typeface="HGP明朝E" pitchFamily="18" charset="-128"/>
                  </a:rPr>
                  <a:t>43</a:t>
                </a:r>
                <a:r>
                  <a:rPr lang="ja-JP" altLang="en-US" sz="3200" b="1" u="sng" dirty="0" smtClean="0">
                    <a:solidFill>
                      <a:srgbClr val="FF0000"/>
                    </a:solidFill>
                    <a:latin typeface="HGP明朝E" pitchFamily="18" charset="-128"/>
                    <a:ea typeface="HGP明朝E" pitchFamily="18" charset="-128"/>
                  </a:rPr>
                  <a:t>ポイント</a:t>
                </a:r>
                <a:r>
                  <a:rPr lang="ja-JP" altLang="en-US" sz="2800" b="1" dirty="0" smtClean="0">
                    <a:solidFill>
                      <a:srgbClr val="000000"/>
                    </a:solidFill>
                    <a:latin typeface="HGP明朝E" pitchFamily="18" charset="-128"/>
                    <a:ea typeface="HGP明朝E" pitchFamily="18" charset="-128"/>
                  </a:rPr>
                  <a:t>の</a:t>
                </a:r>
                <a:r>
                  <a:rPr lang="ja-JP" altLang="en-US" sz="3200" b="1" u="sng" dirty="0" smtClean="0">
                    <a:solidFill>
                      <a:srgbClr val="0070C0"/>
                    </a:solidFill>
                    <a:latin typeface="HGP明朝E" pitchFamily="18" charset="-128"/>
                    <a:ea typeface="HGP明朝E" pitchFamily="18" charset="-128"/>
                  </a:rPr>
                  <a:t>減少</a:t>
                </a:r>
                <a:endParaRPr lang="en-US" altLang="ja-JP" sz="3200" b="1" u="sng" dirty="0" smtClean="0">
                  <a:solidFill>
                    <a:srgbClr val="0070C0"/>
                  </a:solidFill>
                  <a:latin typeface="HGP明朝E" pitchFamily="18" charset="-128"/>
                  <a:ea typeface="HGP明朝E" pitchFamily="18" charset="-128"/>
                </a:endParaRPr>
              </a:p>
            </p:txBody>
          </p:sp>
          <p:sp>
            <p:nvSpPr>
              <p:cNvPr id="18" name="下矢印 17"/>
              <p:cNvSpPr/>
              <p:nvPr/>
            </p:nvSpPr>
            <p:spPr>
              <a:xfrm>
                <a:off x="12795481" y="1322036"/>
                <a:ext cx="900100" cy="360663"/>
              </a:xfrm>
              <a:prstGeom prst="down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19" name="テキスト ボックス 18"/>
              <p:cNvSpPr txBox="1"/>
              <p:nvPr/>
            </p:nvSpPr>
            <p:spPr>
              <a:xfrm>
                <a:off x="11897588" y="1784182"/>
                <a:ext cx="2808312" cy="758233"/>
              </a:xfrm>
              <a:prstGeom prst="rect">
                <a:avLst/>
              </a:prstGeom>
              <a:noFill/>
            </p:spPr>
            <p:txBody>
              <a:bodyPr wrap="square" rtlCol="0">
                <a:spAutoFit/>
              </a:bodyPr>
              <a:lstStyle/>
              <a:p>
                <a:pPr algn="ctr"/>
                <a:r>
                  <a:rPr lang="ja-JP" altLang="en-US" sz="3200" b="1" u="sng" dirty="0">
                    <a:solidFill>
                      <a:srgbClr val="FF0000"/>
                    </a:solidFill>
                    <a:latin typeface="HGP明朝E" pitchFamily="18" charset="-128"/>
                    <a:ea typeface="HGP明朝E" pitchFamily="18" charset="-128"/>
                  </a:rPr>
                  <a:t>防災</a:t>
                </a:r>
                <a:r>
                  <a:rPr lang="ja-JP" altLang="en-US" sz="3200" b="1" u="sng" dirty="0" smtClean="0">
                    <a:solidFill>
                      <a:srgbClr val="FF0000"/>
                    </a:solidFill>
                    <a:latin typeface="HGP明朝E" pitchFamily="18" charset="-128"/>
                    <a:ea typeface="HGP明朝E" pitchFamily="18" charset="-128"/>
                  </a:rPr>
                  <a:t>意識・関心の風化あり</a:t>
                </a:r>
                <a:endParaRPr lang="en-US" altLang="ja-JP" sz="3200" b="1" u="sng" dirty="0" smtClean="0">
                  <a:solidFill>
                    <a:srgbClr val="FF0000"/>
                  </a:solidFill>
                  <a:latin typeface="HGP明朝E" pitchFamily="18" charset="-128"/>
                  <a:ea typeface="HGP明朝E" pitchFamily="18" charset="-128"/>
                </a:endParaRPr>
              </a:p>
            </p:txBody>
          </p:sp>
        </p:grpSp>
      </p:grpSp>
    </p:spTree>
    <p:extLst>
      <p:ext uri="{BB962C8B-B14F-4D97-AF65-F5344CB8AC3E}">
        <p14:creationId xmlns:p14="http://schemas.microsoft.com/office/powerpoint/2010/main" val="54148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p:cNvSpPr txBox="1"/>
          <p:nvPr/>
        </p:nvSpPr>
        <p:spPr>
          <a:xfrm rot="5400000">
            <a:off x="6960488" y="1789773"/>
            <a:ext cx="3990103" cy="369332"/>
          </a:xfrm>
          <a:prstGeom prst="rect">
            <a:avLst/>
          </a:prstGeom>
          <a:noFill/>
        </p:spPr>
        <p:txBody>
          <a:bodyPr wrap="square" rtlCol="0">
            <a:spAutoFit/>
          </a:bodyPr>
          <a:lstStyle/>
          <a:p>
            <a:r>
              <a:rPr lang="ja-JP" altLang="en-US" b="1" dirty="0">
                <a:solidFill>
                  <a:schemeClr val="accent1">
                    <a:lumMod val="75000"/>
                  </a:schemeClr>
                </a:solidFill>
                <a:latin typeface="HGｺﾞｼｯｸM" pitchFamily="49" charset="-128"/>
                <a:ea typeface="HGｺﾞｼｯｸM" pitchFamily="49" charset="-128"/>
              </a:rPr>
              <a:t> 実態</a:t>
            </a:r>
            <a:r>
              <a:rPr lang="ja-JP" altLang="en-US" b="1" dirty="0" smtClean="0">
                <a:solidFill>
                  <a:schemeClr val="accent1">
                    <a:lumMod val="75000"/>
                  </a:schemeClr>
                </a:solidFill>
                <a:latin typeface="HGｺﾞｼｯｸM" pitchFamily="49" charset="-128"/>
                <a:ea typeface="HGｺﾞｼｯｸM" pitchFamily="49" charset="-128"/>
              </a:rPr>
              <a:t>把握（アンケート調査結果）</a:t>
            </a:r>
            <a:endParaRPr kumimoji="1" lang="ja-JP" altLang="en-US" b="1" dirty="0">
              <a:solidFill>
                <a:schemeClr val="accent1">
                  <a:lumMod val="75000"/>
                </a:schemeClr>
              </a:solidFill>
              <a:latin typeface="HGｺﾞｼｯｸM" pitchFamily="49" charset="-128"/>
              <a:ea typeface="HGｺﾞｼｯｸM" pitchFamily="49" charset="-128"/>
            </a:endParaRPr>
          </a:p>
        </p:txBody>
      </p:sp>
      <p:sp>
        <p:nvSpPr>
          <p:cNvPr id="4" name="スライド番号プレースホルダー 3"/>
          <p:cNvSpPr>
            <a:spLocks noGrp="1"/>
          </p:cNvSpPr>
          <p:nvPr>
            <p:ph type="sldNum" sz="quarter" idx="15"/>
          </p:nvPr>
        </p:nvSpPr>
        <p:spPr/>
        <p:txBody>
          <a:bodyPr/>
          <a:lstStyle/>
          <a:p>
            <a:fld id="{E1F04A1E-EF95-4267-B5FD-6B0AB441B25B}" type="slidenum">
              <a:rPr kumimoji="1" lang="ja-JP" altLang="en-US" smtClean="0"/>
              <a:pPr/>
              <a:t>17</a:t>
            </a:fld>
            <a:endParaRPr kumimoji="1" lang="ja-JP" altLang="en-US"/>
          </a:p>
        </p:txBody>
      </p:sp>
      <p:graphicFrame>
        <p:nvGraphicFramePr>
          <p:cNvPr id="3" name="グラフ 2"/>
          <p:cNvGraphicFramePr/>
          <p:nvPr>
            <p:extLst>
              <p:ext uri="{D42A27DB-BD31-4B8C-83A1-F6EECF244321}">
                <p14:modId xmlns:p14="http://schemas.microsoft.com/office/powerpoint/2010/main" val="1359681326"/>
              </p:ext>
            </p:extLst>
          </p:nvPr>
        </p:nvGraphicFramePr>
        <p:xfrm>
          <a:off x="323528" y="1124744"/>
          <a:ext cx="7945702" cy="5040560"/>
        </p:xfrm>
        <a:graphic>
          <a:graphicData uri="http://schemas.openxmlformats.org/drawingml/2006/chart">
            <c:chart xmlns:c="http://schemas.openxmlformats.org/drawingml/2006/chart" xmlns:r="http://schemas.openxmlformats.org/officeDocument/2006/relationships" r:id="rId2"/>
          </a:graphicData>
        </a:graphic>
      </p:graphicFrame>
      <p:sp>
        <p:nvSpPr>
          <p:cNvPr id="5" name="正方形/長方形 4"/>
          <p:cNvSpPr/>
          <p:nvPr/>
        </p:nvSpPr>
        <p:spPr>
          <a:xfrm>
            <a:off x="-1332656" y="-434316"/>
            <a:ext cx="3703077" cy="2146858"/>
          </a:xfrm>
          <a:prstGeom prst="rect">
            <a:avLst/>
          </a:prstGeom>
          <a:gradFill flip="none" rotWithShape="1">
            <a:gsLst>
              <a:gs pos="100000">
                <a:srgbClr val="E8ECF1">
                  <a:lumMod val="0"/>
                  <a:lumOff val="100000"/>
                  <a:alpha val="0"/>
                </a:srgbClr>
              </a:gs>
              <a:gs pos="32000">
                <a:srgbClr val="F4F6F8"/>
              </a:gs>
              <a:gs pos="13000">
                <a:srgbClr val="EFF2F5"/>
              </a:gs>
              <a:gs pos="7000">
                <a:schemeClr val="accent1">
                  <a:lumMod val="60000"/>
                  <a:lumOff val="40000"/>
                </a:schemeClr>
              </a:gs>
              <a:gs pos="0">
                <a:schemeClr val="accent1">
                  <a:lumMod val="75000"/>
                </a:schemeClr>
              </a:gs>
              <a:gs pos="19000">
                <a:schemeClr val="accent1">
                  <a:lumMod val="40000"/>
                  <a:lumOff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6" name="タイトル 1"/>
          <p:cNvSpPr txBox="1">
            <a:spLocks/>
          </p:cNvSpPr>
          <p:nvPr/>
        </p:nvSpPr>
        <p:spPr>
          <a:xfrm>
            <a:off x="0" y="332656"/>
            <a:ext cx="8748464" cy="636762"/>
          </a:xfrm>
          <a:prstGeom prst="rect">
            <a:avLst/>
          </a:prstGeom>
        </p:spPr>
        <p:txBody>
          <a:bodyPr vert="horz" anchor="b">
            <a:noAutofit/>
          </a:bodyPr>
          <a:lstStyle>
            <a:lvl1pPr algn="l" rtl="0" eaLnBrk="1" latinLnBrk="0" hangingPunct="1">
              <a:spcBef>
                <a:spcPct val="0"/>
              </a:spcBef>
              <a:buNone/>
              <a:defRPr kumimoji="1" sz="3000" b="0" kern="1200" cap="small" baseline="0">
                <a:solidFill>
                  <a:schemeClr val="tx2"/>
                </a:solidFill>
                <a:latin typeface="+mj-lt"/>
                <a:ea typeface="+mj-ea"/>
                <a:cs typeface="+mj-cs"/>
              </a:defRPr>
            </a:lvl1pPr>
          </a:lstStyle>
          <a:p>
            <a:pPr>
              <a:tabLst>
                <a:tab pos="4483100" algn="l"/>
              </a:tabLst>
            </a:pPr>
            <a:r>
              <a:rPr lang="ja-JP" altLang="en-US" sz="4400" b="1" dirty="0" smtClean="0">
                <a:ln w="12700">
                  <a:solidFill>
                    <a:srgbClr val="FFFFFF"/>
                  </a:solidFill>
                </a:ln>
                <a:solidFill>
                  <a:srgbClr val="1F2123"/>
                </a:solidFill>
                <a:latin typeface="HGP明朝E" pitchFamily="18" charset="-128"/>
                <a:ea typeface="HGP明朝E" pitchFamily="18" charset="-128"/>
              </a:rPr>
              <a:t> 調 査 結 果</a:t>
            </a:r>
            <a:endParaRPr lang="ja-JP" altLang="en-US" sz="4400" b="1" dirty="0">
              <a:ln w="12700">
                <a:solidFill>
                  <a:srgbClr val="FFFFFF"/>
                </a:solidFill>
              </a:ln>
              <a:solidFill>
                <a:srgbClr val="1F2123"/>
              </a:solidFill>
              <a:latin typeface="HGP明朝E" pitchFamily="18" charset="-128"/>
              <a:ea typeface="HGP明朝E" pitchFamily="18" charset="-128"/>
            </a:endParaRPr>
          </a:p>
        </p:txBody>
      </p:sp>
      <p:graphicFrame>
        <p:nvGraphicFramePr>
          <p:cNvPr id="12" name="グラフ 11"/>
          <p:cNvGraphicFramePr/>
          <p:nvPr>
            <p:extLst>
              <p:ext uri="{D42A27DB-BD31-4B8C-83A1-F6EECF244321}">
                <p14:modId xmlns:p14="http://schemas.microsoft.com/office/powerpoint/2010/main" val="4062368078"/>
              </p:ext>
            </p:extLst>
          </p:nvPr>
        </p:nvGraphicFramePr>
        <p:xfrm>
          <a:off x="324000" y="1118688"/>
          <a:ext cx="7945702" cy="5040560"/>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グループ化 1"/>
          <p:cNvGrpSpPr/>
          <p:nvPr/>
        </p:nvGrpSpPr>
        <p:grpSpPr>
          <a:xfrm>
            <a:off x="3409181" y="332656"/>
            <a:ext cx="4896544" cy="4236361"/>
            <a:chOff x="4222651" y="116632"/>
            <a:chExt cx="4896544" cy="4236361"/>
          </a:xfrm>
        </p:grpSpPr>
        <p:sp>
          <p:nvSpPr>
            <p:cNvPr id="8" name="円形吹き出し 7"/>
            <p:cNvSpPr/>
            <p:nvPr/>
          </p:nvSpPr>
          <p:spPr>
            <a:xfrm>
              <a:off x="4222651" y="116632"/>
              <a:ext cx="4896544" cy="4149579"/>
            </a:xfrm>
            <a:prstGeom prst="wedgeEllipseCallout">
              <a:avLst>
                <a:gd name="adj1" fmla="val -75300"/>
                <a:gd name="adj2" fmla="val 41902"/>
              </a:avLst>
            </a:prstGeom>
            <a:solidFill>
              <a:schemeClr val="bg1"/>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716016" y="169522"/>
              <a:ext cx="3799631" cy="2488887"/>
            </a:xfrm>
            <a:prstGeom prst="rect">
              <a:avLst/>
            </a:prstGeom>
            <a:noFill/>
          </p:spPr>
          <p:txBody>
            <a:bodyPr wrap="square" rtlCol="0">
              <a:spAutoFit/>
            </a:bodyPr>
            <a:lstStyle/>
            <a:p>
              <a:pPr algn="ctr"/>
              <a:r>
                <a:rPr lang="ja-JP" altLang="en-US" sz="2800" b="1" dirty="0" smtClean="0">
                  <a:solidFill>
                    <a:srgbClr val="000000"/>
                  </a:solidFill>
                  <a:latin typeface="HGP明朝E" pitchFamily="18" charset="-128"/>
                  <a:ea typeface="HGP明朝E" pitchFamily="18" charset="-128"/>
                </a:rPr>
                <a:t>「備蓄放置」</a:t>
              </a:r>
              <a:endParaRPr lang="en-US" altLang="ja-JP" sz="2800" b="1" dirty="0" smtClean="0">
                <a:solidFill>
                  <a:srgbClr val="000000"/>
                </a:solidFill>
                <a:latin typeface="HGP明朝E" pitchFamily="18" charset="-128"/>
                <a:ea typeface="HGP明朝E" pitchFamily="18" charset="-128"/>
              </a:endParaRPr>
            </a:p>
            <a:p>
              <a:pPr algn="ctr"/>
              <a:r>
                <a:rPr lang="ja-JP" altLang="en-US" sz="2800" b="1" dirty="0" smtClean="0">
                  <a:solidFill>
                    <a:srgbClr val="000000"/>
                  </a:solidFill>
                  <a:latin typeface="HGP明朝E" pitchFamily="18" charset="-128"/>
                  <a:ea typeface="HGP明朝E" pitchFamily="18" charset="-128"/>
                </a:rPr>
                <a:t>「備蓄減少」</a:t>
              </a:r>
              <a:endParaRPr lang="en-US" altLang="ja-JP" sz="2800" b="1" dirty="0" smtClean="0">
                <a:solidFill>
                  <a:srgbClr val="000000"/>
                </a:solidFill>
                <a:latin typeface="HGP明朝E" pitchFamily="18" charset="-128"/>
                <a:ea typeface="HGP明朝E" pitchFamily="18" charset="-128"/>
              </a:endParaRPr>
            </a:p>
            <a:p>
              <a:pPr algn="ctr"/>
              <a:r>
                <a:rPr lang="ja-JP" altLang="en-US" sz="2800" b="1" dirty="0" smtClean="0">
                  <a:solidFill>
                    <a:srgbClr val="000000"/>
                  </a:solidFill>
                  <a:latin typeface="HGP明朝E" pitchFamily="18" charset="-128"/>
                  <a:ea typeface="HGP明朝E" pitchFamily="18" charset="-128"/>
                </a:rPr>
                <a:t>「備蓄しなくなった」</a:t>
              </a:r>
              <a:endParaRPr lang="en-US" altLang="ja-JP" sz="2800" b="1" u="sng" dirty="0">
                <a:solidFill>
                  <a:srgbClr val="0070C0"/>
                </a:solidFill>
                <a:latin typeface="HGP明朝E" pitchFamily="18" charset="-128"/>
                <a:ea typeface="HGP明朝E" pitchFamily="18" charset="-128"/>
              </a:endParaRPr>
            </a:p>
            <a:p>
              <a:pPr algn="ctr"/>
              <a:r>
                <a:rPr lang="ja-JP" altLang="en-US" sz="2800" b="1" dirty="0" smtClean="0">
                  <a:solidFill>
                    <a:srgbClr val="000000"/>
                  </a:solidFill>
                  <a:latin typeface="HGP明朝E" pitchFamily="18" charset="-128"/>
                  <a:ea typeface="HGP明朝E" pitchFamily="18" charset="-128"/>
                </a:rPr>
                <a:t>全体の</a:t>
              </a:r>
              <a:r>
                <a:rPr lang="en-US" altLang="ja-JP" sz="3200" b="1" u="sng" dirty="0" smtClean="0">
                  <a:solidFill>
                    <a:srgbClr val="FF0000"/>
                  </a:solidFill>
                  <a:latin typeface="HGP明朝E" pitchFamily="18" charset="-128"/>
                  <a:ea typeface="HGP明朝E" pitchFamily="18" charset="-128"/>
                </a:rPr>
                <a:t>26</a:t>
              </a:r>
              <a:r>
                <a:rPr lang="ja-JP" altLang="en-US" sz="3200" b="1" u="sng" dirty="0" smtClean="0">
                  <a:solidFill>
                    <a:srgbClr val="FF0000"/>
                  </a:solidFill>
                  <a:latin typeface="HGP明朝E" pitchFamily="18" charset="-128"/>
                  <a:ea typeface="HGP明朝E" pitchFamily="18" charset="-128"/>
                </a:rPr>
                <a:t>％</a:t>
              </a:r>
              <a:endParaRPr lang="en-US" altLang="ja-JP" sz="3200" b="1" dirty="0" smtClean="0">
                <a:solidFill>
                  <a:srgbClr val="FF0000"/>
                </a:solidFill>
                <a:latin typeface="HGP明朝E" pitchFamily="18" charset="-128"/>
                <a:ea typeface="HGP明朝E" pitchFamily="18" charset="-128"/>
              </a:endParaRPr>
            </a:p>
          </p:txBody>
        </p:sp>
        <p:sp>
          <p:nvSpPr>
            <p:cNvPr id="10" name="下矢印 9"/>
            <p:cNvSpPr/>
            <p:nvPr/>
          </p:nvSpPr>
          <p:spPr>
            <a:xfrm>
              <a:off x="6271326" y="2122941"/>
              <a:ext cx="844143" cy="715221"/>
            </a:xfrm>
            <a:prstGeom prst="downArrow">
              <a:avLst/>
            </a:prstGeom>
            <a:solidFill>
              <a:srgbClr val="FF6699"/>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11" name="テキスト ボックス 10"/>
            <p:cNvSpPr txBox="1"/>
            <p:nvPr/>
          </p:nvSpPr>
          <p:spPr>
            <a:xfrm>
              <a:off x="4949886" y="2924944"/>
              <a:ext cx="3487022" cy="1428049"/>
            </a:xfrm>
            <a:prstGeom prst="rect">
              <a:avLst/>
            </a:prstGeom>
            <a:noFill/>
          </p:spPr>
          <p:txBody>
            <a:bodyPr wrap="square" rtlCol="0">
              <a:spAutoFit/>
            </a:bodyPr>
            <a:lstStyle/>
            <a:p>
              <a:pPr algn="ctr"/>
              <a:r>
                <a:rPr lang="ja-JP" altLang="en-US" sz="3200" b="1" u="sng" dirty="0" smtClean="0">
                  <a:solidFill>
                    <a:srgbClr val="FF0000"/>
                  </a:solidFill>
                  <a:latin typeface="HGP明朝E" pitchFamily="18" charset="-128"/>
                  <a:ea typeface="HGP明朝E" pitchFamily="18" charset="-128"/>
                </a:rPr>
                <a:t>防災行動の</a:t>
              </a:r>
              <a:endParaRPr lang="en-US" altLang="ja-JP" sz="3200" b="1" u="sng" dirty="0" smtClean="0">
                <a:solidFill>
                  <a:srgbClr val="FF0000"/>
                </a:solidFill>
                <a:latin typeface="HGP明朝E" pitchFamily="18" charset="-128"/>
                <a:ea typeface="HGP明朝E" pitchFamily="18" charset="-128"/>
              </a:endParaRPr>
            </a:p>
            <a:p>
              <a:pPr algn="ctr"/>
              <a:r>
                <a:rPr lang="ja-JP" altLang="en-US" sz="3200" b="1" u="sng" dirty="0" smtClean="0">
                  <a:solidFill>
                    <a:srgbClr val="FF0000"/>
                  </a:solidFill>
                  <a:latin typeface="HGP明朝E" pitchFamily="18" charset="-128"/>
                  <a:ea typeface="HGP明朝E" pitchFamily="18" charset="-128"/>
                </a:rPr>
                <a:t>風化あり</a:t>
              </a:r>
              <a:endParaRPr lang="en-US" altLang="ja-JP" sz="3200" b="1" u="sng" dirty="0" smtClean="0">
                <a:solidFill>
                  <a:srgbClr val="FF0000"/>
                </a:solidFill>
                <a:latin typeface="HGP明朝E" pitchFamily="18" charset="-128"/>
                <a:ea typeface="HGP明朝E" pitchFamily="18" charset="-128"/>
              </a:endParaRPr>
            </a:p>
          </p:txBody>
        </p:sp>
      </p:grpSp>
    </p:spTree>
    <p:extLst>
      <p:ext uri="{BB962C8B-B14F-4D97-AF65-F5344CB8AC3E}">
        <p14:creationId xmlns:p14="http://schemas.microsoft.com/office/powerpoint/2010/main" val="221074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12"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201733" y="5411450"/>
            <a:ext cx="8013558" cy="1446550"/>
          </a:xfrm>
          <a:prstGeom prst="rect">
            <a:avLst/>
          </a:prstGeom>
          <a:noFill/>
        </p:spPr>
        <p:txBody>
          <a:bodyPr wrap="square" rtlCol="0">
            <a:spAutoFit/>
          </a:bodyPr>
          <a:lstStyle/>
          <a:p>
            <a:r>
              <a:rPr lang="ja-JP" altLang="en-US" sz="800" dirty="0" smtClean="0"/>
              <a:t>引用</a:t>
            </a:r>
            <a:r>
              <a:rPr lang="en-US" altLang="ja-JP" sz="800" dirty="0" smtClean="0"/>
              <a:t>http</a:t>
            </a:r>
            <a:r>
              <a:rPr lang="en-US" altLang="ja-JP" sz="800" dirty="0"/>
              <a:t>://www.google.co.jp/imgres?q=%E9%9C%87%E7%81%BD%E3%80%80%E4%BC%9A%E8%A6%8B&amp;start=346&amp;hl=ja&amp;sa=X&amp;rlz=1T4GGLL_jaJP394JP394&amp;biw=1920&amp;bih=892&amp;tbm=isch&amp;prmd=imvnsu&amp;tbnid=lxy9HB2On-6pYM:&amp;imgrefurl=http://suginokomura.blog81.fc2.com/blog-entry-77.html&amp;docid=oWRsrdZOygHQhM&amp;imgurl=http://blog-imgs-46-origin.fc2.com/s/u/g/suginokomura/P1000110.jpg&amp;w=640&amp;h=480&amp;ei=_OLdT4WEGo6XmQW-_O2sDA&amp;zoom=1&amp;iact=hc&amp;vpx=537&amp;vpy=510&amp;dur=814&amp;hovh=194&amp;hovw=259&amp;tx=161&amp;ty=99&amp;sig=112523286130144621148&amp;page=7&amp;tbnh=127&amp;tbnw=169&amp;ndsp=28&amp;ved=1t:429,r:21,s:346,i:258</a:t>
            </a:r>
          </a:p>
          <a:p>
            <a:r>
              <a:rPr lang="en-US" altLang="ja-JP" sz="800" dirty="0"/>
              <a:t>http://www.google.co.jp/imgres?q=%E4%BC%9A%E8%AD%B0&amp;hl=ja&amp;sa=X&amp;rlz=1T4GGLL_jaJP394JP394&amp;biw=1920&amp;bih=892&amp;tbm=isch&amp;prmd=imvnsub&amp;tbnid=YgrAssVEIPVGCM:&amp;imgrefurl=http://www.sustainabledesign.jp/2009-2023/index.html&amp;docid=1qLOkIGI14JPOM&amp;imgurl=http://www.sustainabledesign.jp/image/SD4_DSC3045.jpg&amp;w=560&amp;h=372&amp;ei=G-TdT9qBMKPHmQWczOCvDA&amp;zoom=1&amp;iact=hc&amp;vpx=719&amp;vpy=585&amp;dur=3851&amp;hovh=183&amp;hovw=276&amp;tx=133&amp;ty=146&amp;sig=112523286130144621148&amp;page=2&amp;tbnh=132&amp;tbnw=175&amp;start=49&amp;ndsp=54&amp;ved=1t:429,r:21,s:49,i:296</a:t>
            </a:r>
            <a:endParaRPr lang="ja-JP" altLang="en-US" sz="800" dirty="0"/>
          </a:p>
        </p:txBody>
      </p:sp>
      <p:sp>
        <p:nvSpPr>
          <p:cNvPr id="4" name="スライド番号プレースホルダー 3"/>
          <p:cNvSpPr>
            <a:spLocks noGrp="1"/>
          </p:cNvSpPr>
          <p:nvPr>
            <p:ph type="sldNum" sz="quarter" idx="15"/>
          </p:nvPr>
        </p:nvSpPr>
        <p:spPr/>
        <p:txBody>
          <a:bodyPr/>
          <a:lstStyle/>
          <a:p>
            <a:fld id="{E1F04A1E-EF95-4267-B5FD-6B0AB441B25B}" type="slidenum">
              <a:rPr kumimoji="1" lang="ja-JP" altLang="en-US" smtClean="0"/>
              <a:pPr/>
              <a:t>18</a:t>
            </a:fld>
            <a:endParaRPr kumimoji="1" lang="ja-JP" altLang="en-US"/>
          </a:p>
        </p:txBody>
      </p:sp>
      <p:sp>
        <p:nvSpPr>
          <p:cNvPr id="5" name="正方形/長方形 4"/>
          <p:cNvSpPr/>
          <p:nvPr/>
        </p:nvSpPr>
        <p:spPr>
          <a:xfrm>
            <a:off x="-1332656" y="-434316"/>
            <a:ext cx="3703077" cy="2146858"/>
          </a:xfrm>
          <a:prstGeom prst="rect">
            <a:avLst/>
          </a:prstGeom>
          <a:gradFill flip="none" rotWithShape="1">
            <a:gsLst>
              <a:gs pos="100000">
                <a:srgbClr val="E8ECF1">
                  <a:lumMod val="0"/>
                  <a:lumOff val="100000"/>
                  <a:alpha val="0"/>
                </a:srgbClr>
              </a:gs>
              <a:gs pos="32000">
                <a:srgbClr val="F4F6F8"/>
              </a:gs>
              <a:gs pos="13000">
                <a:srgbClr val="EFF2F5"/>
              </a:gs>
              <a:gs pos="7000">
                <a:schemeClr val="accent1">
                  <a:lumMod val="60000"/>
                  <a:lumOff val="40000"/>
                </a:schemeClr>
              </a:gs>
              <a:gs pos="0">
                <a:schemeClr val="accent1">
                  <a:lumMod val="75000"/>
                </a:schemeClr>
              </a:gs>
              <a:gs pos="19000">
                <a:schemeClr val="accent1">
                  <a:lumMod val="40000"/>
                  <a:lumOff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タイトル 1"/>
          <p:cNvSpPr txBox="1">
            <a:spLocks/>
          </p:cNvSpPr>
          <p:nvPr/>
        </p:nvSpPr>
        <p:spPr>
          <a:xfrm>
            <a:off x="0" y="332656"/>
            <a:ext cx="8748464" cy="636762"/>
          </a:xfrm>
          <a:prstGeom prst="rect">
            <a:avLst/>
          </a:prstGeom>
        </p:spPr>
        <p:txBody>
          <a:bodyPr vert="horz" anchor="b">
            <a:noAutofit/>
          </a:bodyPr>
          <a:lstStyle>
            <a:lvl1pPr algn="l" rtl="0" eaLnBrk="1" latinLnBrk="0" hangingPunct="1">
              <a:spcBef>
                <a:spcPct val="0"/>
              </a:spcBef>
              <a:buNone/>
              <a:defRPr kumimoji="1" sz="3000" b="0" kern="1200" cap="small" baseline="0">
                <a:solidFill>
                  <a:schemeClr val="tx2"/>
                </a:solidFill>
                <a:latin typeface="+mj-lt"/>
                <a:ea typeface="+mj-ea"/>
                <a:cs typeface="+mj-cs"/>
              </a:defRPr>
            </a:lvl1pPr>
          </a:lstStyle>
          <a:p>
            <a:pPr>
              <a:tabLst>
                <a:tab pos="4483100" algn="l"/>
              </a:tabLst>
            </a:pPr>
            <a:r>
              <a:rPr lang="ja-JP" altLang="en-US" sz="4400" b="1" dirty="0" smtClean="0">
                <a:ln w="12700">
                  <a:solidFill>
                    <a:schemeClr val="bg1"/>
                  </a:solidFill>
                </a:ln>
                <a:effectLst/>
                <a:latin typeface="HGP明朝E" pitchFamily="18" charset="-128"/>
                <a:ea typeface="HGP明朝E" pitchFamily="18" charset="-128"/>
              </a:rPr>
              <a:t> 調査</a:t>
            </a:r>
            <a:r>
              <a:rPr lang="ja-JP" altLang="en-US" sz="4400" b="1" dirty="0" smtClean="0">
                <a:ln w="12700">
                  <a:solidFill>
                    <a:schemeClr val="bg1"/>
                  </a:solidFill>
                </a:ln>
                <a:latin typeface="HGP明朝E" pitchFamily="18" charset="-128"/>
                <a:ea typeface="HGP明朝E" pitchFamily="18" charset="-128"/>
              </a:rPr>
              <a:t>結果まとめ</a:t>
            </a:r>
            <a:endParaRPr lang="ja-JP" altLang="en-US" sz="4400" b="1" dirty="0">
              <a:ln w="12700">
                <a:solidFill>
                  <a:schemeClr val="bg1"/>
                </a:solidFill>
              </a:ln>
              <a:effectLst/>
              <a:latin typeface="HGP明朝E" pitchFamily="18" charset="-128"/>
              <a:ea typeface="HGP明朝E" pitchFamily="18" charset="-128"/>
            </a:endParaRPr>
          </a:p>
        </p:txBody>
      </p:sp>
      <p:pic>
        <p:nvPicPr>
          <p:cNvPr id="1028" name="Picture 4" descr="東日本大震災 震度一覧表 分布図 全国 地図"/>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a:off x="1043608" y="1258255"/>
            <a:ext cx="3164904" cy="2316432"/>
          </a:xfrm>
          <a:prstGeom prst="rect">
            <a:avLst/>
          </a:prstGeom>
          <a:no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30" name="Picture 6" descr="http://sidou33.sakura.ne.jp/gazou/2009/09104b.jpg"/>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rot="883189">
            <a:off x="4616533" y="3985499"/>
            <a:ext cx="3168352" cy="231643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032" name="Picture 8" descr="http://t1.gstatic.com/images?q=tbn:ANd9GcSkZoli_JbFLp_7ZuCyzNW_CmUW7Nd19u5O7pdLB3e2wDAGO5YbtaObkKULGg"/>
          <p:cNvPicPr>
            <a:picLocks noChangeAspect="1" noChangeArrowheads="1"/>
          </p:cNvPicPr>
          <p:nvPr/>
        </p:nvPicPr>
        <p:blipFill>
          <a:blip r:embed="rId7" cstate="print">
            <a:extLst>
              <a:ext uri="{BEBA8EAE-BF5A-486C-A8C5-ECC9F3942E4B}">
                <a14:imgProps xmlns:a14="http://schemas.microsoft.com/office/drawing/2010/main">
                  <a14:imgLayer r:embed="rId8">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rot="1280581">
            <a:off x="4835819" y="1100147"/>
            <a:ext cx="3164904" cy="231643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034" name="Picture 10" descr="http://www.sustainabledesign.jp/image/SD4_DSC3045.jpg"/>
          <p:cNvPicPr>
            <a:picLocks noChangeAspect="1" noChangeArrowheads="1"/>
          </p:cNvPicPr>
          <p:nvPr/>
        </p:nvPicPr>
        <p:blipFill>
          <a:blip r:embed="rId9" cstate="print">
            <a:extLst>
              <a:ext uri="{BEBA8EAE-BF5A-486C-A8C5-ECC9F3942E4B}">
                <a14:imgProps xmlns:a14="http://schemas.microsoft.com/office/drawing/2010/main">
                  <a14:imgLayer r:embed="rId10">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a:off x="772204" y="3981962"/>
            <a:ext cx="3168352" cy="23164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grpSp>
        <p:nvGrpSpPr>
          <p:cNvPr id="16" name="グループ化 15"/>
          <p:cNvGrpSpPr/>
          <p:nvPr/>
        </p:nvGrpSpPr>
        <p:grpSpPr>
          <a:xfrm>
            <a:off x="1022890" y="1052736"/>
            <a:ext cx="3335188" cy="2568248"/>
            <a:chOff x="1187624" y="647724"/>
            <a:chExt cx="3335188" cy="2961533"/>
          </a:xfrm>
        </p:grpSpPr>
        <p:sp>
          <p:nvSpPr>
            <p:cNvPr id="15" name="テキスト ボックス 14"/>
            <p:cNvSpPr txBox="1"/>
            <p:nvPr/>
          </p:nvSpPr>
          <p:spPr>
            <a:xfrm>
              <a:off x="1187624" y="647724"/>
              <a:ext cx="3335188" cy="1881010"/>
            </a:xfrm>
            <a:prstGeom prst="rect">
              <a:avLst/>
            </a:prstGeom>
            <a:solidFill>
              <a:schemeClr val="bg1">
                <a:alpha val="34000"/>
              </a:schemeClr>
            </a:solidFill>
          </p:spPr>
          <p:txBody>
            <a:bodyPr wrap="square" rtlCol="0">
              <a:spAutoFit/>
            </a:bodyPr>
            <a:lstStyle/>
            <a:p>
              <a:pPr algn="ctr"/>
              <a:r>
                <a:rPr kumimoji="1" lang="ja-JP" altLang="en-US" sz="6000" b="1" dirty="0" smtClean="0">
                  <a:ln w="12700">
                    <a:solidFill>
                      <a:schemeClr val="bg1"/>
                    </a:solidFill>
                    <a:prstDash val="solid"/>
                  </a:ln>
                  <a:effectLst/>
                  <a:latin typeface="HGP明朝E" pitchFamily="18" charset="-128"/>
                  <a:ea typeface="HGP明朝E" pitchFamily="18" charset="-128"/>
                </a:rPr>
                <a:t>「記憶」</a:t>
              </a:r>
              <a:endParaRPr kumimoji="1" lang="en-US" altLang="ja-JP" sz="6000" b="1" dirty="0" smtClean="0">
                <a:ln w="12700">
                  <a:solidFill>
                    <a:schemeClr val="bg1"/>
                  </a:solidFill>
                  <a:prstDash val="solid"/>
                </a:ln>
                <a:effectLst/>
                <a:latin typeface="HGP明朝E" pitchFamily="18" charset="-128"/>
                <a:ea typeface="HGP明朝E" pitchFamily="18" charset="-128"/>
              </a:endParaRPr>
            </a:p>
            <a:p>
              <a:pPr algn="ctr"/>
              <a:r>
                <a:rPr lang="ja-JP" altLang="en-US" sz="4000" b="1" dirty="0" smtClean="0">
                  <a:ln w="12700">
                    <a:solidFill>
                      <a:schemeClr val="bg1"/>
                    </a:solidFill>
                    <a:prstDash val="solid"/>
                  </a:ln>
                  <a:latin typeface="HGP明朝E" pitchFamily="18" charset="-128"/>
                  <a:ea typeface="HGP明朝E" pitchFamily="18" charset="-128"/>
                </a:rPr>
                <a:t>「震度</a:t>
              </a:r>
              <a:r>
                <a:rPr lang="ja-JP" altLang="en-US" sz="4000" b="1" dirty="0">
                  <a:ln w="12700">
                    <a:solidFill>
                      <a:schemeClr val="bg1"/>
                    </a:solidFill>
                    <a:prstDash val="solid"/>
                  </a:ln>
                  <a:latin typeface="HGP明朝E" pitchFamily="18" charset="-128"/>
                  <a:ea typeface="HGP明朝E" pitchFamily="18" charset="-128"/>
                </a:rPr>
                <a:t>の</a:t>
              </a:r>
              <a:r>
                <a:rPr lang="ja-JP" altLang="en-US" sz="4000" b="1" dirty="0" smtClean="0">
                  <a:ln w="12700">
                    <a:solidFill>
                      <a:schemeClr val="bg1"/>
                    </a:solidFill>
                    <a:prstDash val="solid"/>
                  </a:ln>
                  <a:latin typeface="HGP明朝E" pitchFamily="18" charset="-128"/>
                  <a:ea typeface="HGP明朝E" pitchFamily="18" charset="-128"/>
                </a:rPr>
                <a:t>正誤」</a:t>
              </a:r>
              <a:endParaRPr kumimoji="1" lang="ja-JP" altLang="en-US" sz="4000" b="1" dirty="0">
                <a:ln w="12700">
                  <a:solidFill>
                    <a:schemeClr val="bg1"/>
                  </a:solidFill>
                  <a:prstDash val="solid"/>
                </a:ln>
                <a:effectLst/>
                <a:latin typeface="HGP明朝E" pitchFamily="18" charset="-128"/>
                <a:ea typeface="HGP明朝E" pitchFamily="18" charset="-128"/>
              </a:endParaRPr>
            </a:p>
          </p:txBody>
        </p:sp>
        <p:sp>
          <p:nvSpPr>
            <p:cNvPr id="21" name="テキスト ボックス 20"/>
            <p:cNvSpPr txBox="1"/>
            <p:nvPr/>
          </p:nvSpPr>
          <p:spPr>
            <a:xfrm>
              <a:off x="1223509" y="2593594"/>
              <a:ext cx="3153185" cy="1015663"/>
            </a:xfrm>
            <a:prstGeom prst="rect">
              <a:avLst/>
            </a:prstGeom>
            <a:solidFill>
              <a:srgbClr val="FF0000">
                <a:alpha val="64000"/>
              </a:srgbClr>
            </a:solidFill>
          </p:spPr>
          <p:txBody>
            <a:bodyPr wrap="square" rtlCol="0">
              <a:spAutoFit/>
            </a:bodyPr>
            <a:lstStyle/>
            <a:p>
              <a:r>
                <a:rPr lang="en-US" altLang="ja-JP" sz="6000" b="1" dirty="0" smtClean="0">
                  <a:ln w="12700">
                    <a:solidFill>
                      <a:schemeClr val="bg1"/>
                    </a:solidFill>
                    <a:prstDash val="solid"/>
                  </a:ln>
                  <a:effectLst/>
                  <a:latin typeface="HGP明朝E" pitchFamily="18" charset="-128"/>
                  <a:ea typeface="HGP明朝E" pitchFamily="18" charset="-128"/>
                </a:rPr>
                <a:t>38</a:t>
              </a:r>
              <a:r>
                <a:rPr lang="ja-JP" altLang="en-US" sz="6000" b="1" dirty="0" smtClean="0">
                  <a:ln w="12700">
                    <a:solidFill>
                      <a:schemeClr val="bg1"/>
                    </a:solidFill>
                    <a:prstDash val="solid"/>
                  </a:ln>
                  <a:effectLst/>
                  <a:latin typeface="HGP明朝E" pitchFamily="18" charset="-128"/>
                  <a:ea typeface="HGP明朝E" pitchFamily="18" charset="-128"/>
                </a:rPr>
                <a:t>％</a:t>
              </a:r>
              <a:r>
                <a:rPr lang="ja-JP" altLang="en-US" sz="5400" b="1" dirty="0" smtClean="0">
                  <a:ln w="12700">
                    <a:solidFill>
                      <a:schemeClr val="bg1"/>
                    </a:solidFill>
                    <a:prstDash val="solid"/>
                  </a:ln>
                  <a:effectLst/>
                  <a:latin typeface="HGP明朝E" pitchFamily="18" charset="-128"/>
                  <a:ea typeface="HGP明朝E" pitchFamily="18" charset="-128"/>
                </a:rPr>
                <a:t>風化</a:t>
              </a:r>
              <a:endParaRPr kumimoji="1" lang="ja-JP" altLang="en-US" sz="5400" b="1" dirty="0">
                <a:ln w="12700">
                  <a:solidFill>
                    <a:schemeClr val="bg1"/>
                  </a:solidFill>
                  <a:prstDash val="solid"/>
                </a:ln>
                <a:effectLst/>
                <a:latin typeface="HGP明朝E" pitchFamily="18" charset="-128"/>
                <a:ea typeface="HGP明朝E" pitchFamily="18" charset="-128"/>
              </a:endParaRPr>
            </a:p>
          </p:txBody>
        </p:sp>
      </p:grpSp>
      <p:grpSp>
        <p:nvGrpSpPr>
          <p:cNvPr id="17" name="グループ化 16"/>
          <p:cNvGrpSpPr/>
          <p:nvPr/>
        </p:nvGrpSpPr>
        <p:grpSpPr>
          <a:xfrm>
            <a:off x="4737751" y="634508"/>
            <a:ext cx="3672408" cy="2797626"/>
            <a:chOff x="4737751" y="634508"/>
            <a:chExt cx="3672408" cy="2797626"/>
          </a:xfrm>
        </p:grpSpPr>
        <p:sp>
          <p:nvSpPr>
            <p:cNvPr id="33" name="テキスト ボックス 32"/>
            <p:cNvSpPr txBox="1"/>
            <p:nvPr/>
          </p:nvSpPr>
          <p:spPr>
            <a:xfrm>
              <a:off x="5062106" y="2416471"/>
              <a:ext cx="3153185" cy="1015663"/>
            </a:xfrm>
            <a:prstGeom prst="rect">
              <a:avLst/>
            </a:prstGeom>
            <a:solidFill>
              <a:srgbClr val="FF0000">
                <a:alpha val="60000"/>
              </a:srgbClr>
            </a:solidFill>
          </p:spPr>
          <p:txBody>
            <a:bodyPr wrap="square" rtlCol="0">
              <a:spAutoFit/>
            </a:bodyPr>
            <a:lstStyle/>
            <a:p>
              <a:r>
                <a:rPr lang="en-US" altLang="ja-JP" sz="6000" b="1" dirty="0" smtClean="0">
                  <a:ln w="12700">
                    <a:solidFill>
                      <a:schemeClr val="bg1"/>
                    </a:solidFill>
                    <a:prstDash val="solid"/>
                  </a:ln>
                  <a:effectLst/>
                  <a:latin typeface="HGP明朝E" pitchFamily="18" charset="-128"/>
                  <a:ea typeface="HGP明朝E" pitchFamily="18" charset="-128"/>
                </a:rPr>
                <a:t>39</a:t>
              </a:r>
              <a:r>
                <a:rPr lang="ja-JP" altLang="en-US" sz="6000" b="1" dirty="0">
                  <a:ln w="12700">
                    <a:solidFill>
                      <a:schemeClr val="bg1"/>
                    </a:solidFill>
                    <a:prstDash val="solid"/>
                  </a:ln>
                  <a:latin typeface="HGP明朝E" pitchFamily="18" charset="-128"/>
                  <a:ea typeface="HGP明朝E" pitchFamily="18" charset="-128"/>
                </a:rPr>
                <a:t>ｐ</a:t>
              </a:r>
              <a:r>
                <a:rPr lang="en-US" altLang="ja-JP" sz="6000" b="1" dirty="0" smtClean="0">
                  <a:ln w="12700">
                    <a:solidFill>
                      <a:schemeClr val="bg1"/>
                    </a:solidFill>
                    <a:prstDash val="solid"/>
                  </a:ln>
                  <a:latin typeface="HGP明朝E" pitchFamily="18" charset="-128"/>
                  <a:ea typeface="HGP明朝E" pitchFamily="18" charset="-128"/>
                </a:rPr>
                <a:t>t</a:t>
              </a:r>
              <a:r>
                <a:rPr lang="ja-JP" altLang="en-US" sz="5400" b="1" dirty="0" smtClean="0">
                  <a:ln w="12700">
                    <a:solidFill>
                      <a:schemeClr val="bg1"/>
                    </a:solidFill>
                    <a:prstDash val="solid"/>
                  </a:ln>
                  <a:effectLst/>
                  <a:latin typeface="HGP明朝E" pitchFamily="18" charset="-128"/>
                  <a:ea typeface="HGP明朝E" pitchFamily="18" charset="-128"/>
                </a:rPr>
                <a:t>風化</a:t>
              </a:r>
              <a:endParaRPr kumimoji="1" lang="ja-JP" altLang="en-US" sz="5400" b="1" dirty="0">
                <a:ln w="12700">
                  <a:solidFill>
                    <a:schemeClr val="bg1"/>
                  </a:solidFill>
                  <a:prstDash val="solid"/>
                </a:ln>
                <a:effectLst/>
                <a:latin typeface="HGP明朝E" pitchFamily="18" charset="-128"/>
                <a:ea typeface="HGP明朝E" pitchFamily="18" charset="-128"/>
              </a:endParaRPr>
            </a:p>
          </p:txBody>
        </p:sp>
        <p:sp>
          <p:nvSpPr>
            <p:cNvPr id="34" name="テキスト ボックス 33"/>
            <p:cNvSpPr txBox="1"/>
            <p:nvPr/>
          </p:nvSpPr>
          <p:spPr>
            <a:xfrm>
              <a:off x="4737751" y="634508"/>
              <a:ext cx="3672408" cy="1754326"/>
            </a:xfrm>
            <a:prstGeom prst="rect">
              <a:avLst/>
            </a:prstGeom>
            <a:solidFill>
              <a:schemeClr val="bg1">
                <a:alpha val="34000"/>
              </a:schemeClr>
            </a:solidFill>
          </p:spPr>
          <p:txBody>
            <a:bodyPr wrap="square" rtlCol="0">
              <a:spAutoFit/>
            </a:bodyPr>
            <a:lstStyle/>
            <a:p>
              <a:pPr algn="ctr"/>
              <a:r>
                <a:rPr kumimoji="1" lang="ja-JP" altLang="en-US" sz="5400" b="1" dirty="0" smtClean="0">
                  <a:ln w="12700">
                    <a:solidFill>
                      <a:schemeClr val="bg1"/>
                    </a:solidFill>
                    <a:prstDash val="solid"/>
                  </a:ln>
                  <a:effectLst/>
                  <a:latin typeface="HGP明朝E" pitchFamily="18" charset="-128"/>
                  <a:ea typeface="HGP明朝E" pitchFamily="18" charset="-128"/>
                </a:rPr>
                <a:t>「防災意識」</a:t>
              </a:r>
              <a:endParaRPr kumimoji="1" lang="en-US" altLang="ja-JP" sz="5400" b="1" dirty="0" smtClean="0">
                <a:ln w="12700">
                  <a:solidFill>
                    <a:schemeClr val="bg1"/>
                  </a:solidFill>
                  <a:prstDash val="solid"/>
                </a:ln>
                <a:effectLst/>
                <a:latin typeface="HGP明朝E" pitchFamily="18" charset="-128"/>
                <a:ea typeface="HGP明朝E" pitchFamily="18" charset="-128"/>
              </a:endParaRPr>
            </a:p>
            <a:p>
              <a:pPr algn="ctr"/>
              <a:r>
                <a:rPr lang="ja-JP" altLang="en-US" sz="5400" b="1" dirty="0" smtClean="0">
                  <a:ln w="12700">
                    <a:solidFill>
                      <a:schemeClr val="bg1"/>
                    </a:solidFill>
                    <a:prstDash val="solid"/>
                  </a:ln>
                  <a:effectLst/>
                  <a:latin typeface="HGP明朝E" pitchFamily="18" charset="-128"/>
                  <a:ea typeface="HGP明朝E" pitchFamily="18" charset="-128"/>
                </a:rPr>
                <a:t>「情報」</a:t>
              </a:r>
              <a:endParaRPr kumimoji="1" lang="ja-JP" altLang="en-US" sz="5400" b="1" dirty="0">
                <a:ln w="12700">
                  <a:solidFill>
                    <a:schemeClr val="bg1"/>
                  </a:solidFill>
                  <a:prstDash val="solid"/>
                </a:ln>
                <a:effectLst/>
                <a:latin typeface="HGP明朝E" pitchFamily="18" charset="-128"/>
                <a:ea typeface="HGP明朝E" pitchFamily="18" charset="-128"/>
              </a:endParaRPr>
            </a:p>
          </p:txBody>
        </p:sp>
      </p:grpSp>
      <p:grpSp>
        <p:nvGrpSpPr>
          <p:cNvPr id="36" name="グループ化 35"/>
          <p:cNvGrpSpPr/>
          <p:nvPr/>
        </p:nvGrpSpPr>
        <p:grpSpPr>
          <a:xfrm>
            <a:off x="539552" y="3708286"/>
            <a:ext cx="3672408" cy="2797626"/>
            <a:chOff x="4737751" y="634508"/>
            <a:chExt cx="3672408" cy="2797626"/>
          </a:xfrm>
        </p:grpSpPr>
        <p:sp>
          <p:nvSpPr>
            <p:cNvPr id="37" name="テキスト ボックス 36"/>
            <p:cNvSpPr txBox="1"/>
            <p:nvPr/>
          </p:nvSpPr>
          <p:spPr>
            <a:xfrm>
              <a:off x="5062106" y="2416471"/>
              <a:ext cx="3153185" cy="1015663"/>
            </a:xfrm>
            <a:prstGeom prst="rect">
              <a:avLst/>
            </a:prstGeom>
            <a:solidFill>
              <a:srgbClr val="FF0000">
                <a:alpha val="73000"/>
              </a:srgbClr>
            </a:solidFill>
          </p:spPr>
          <p:txBody>
            <a:bodyPr wrap="square" rtlCol="0">
              <a:spAutoFit/>
            </a:bodyPr>
            <a:lstStyle/>
            <a:p>
              <a:r>
                <a:rPr lang="en-US" altLang="ja-JP" sz="6000" b="1" dirty="0" smtClean="0">
                  <a:ln w="12700">
                    <a:solidFill>
                      <a:schemeClr val="bg1"/>
                    </a:solidFill>
                    <a:prstDash val="solid"/>
                  </a:ln>
                  <a:effectLst/>
                  <a:latin typeface="HGP明朝E" pitchFamily="18" charset="-128"/>
                  <a:ea typeface="HGP明朝E" pitchFamily="18" charset="-128"/>
                </a:rPr>
                <a:t>43</a:t>
              </a:r>
              <a:r>
                <a:rPr lang="ja-JP" altLang="en-US" sz="6000" b="1" dirty="0">
                  <a:ln w="12700">
                    <a:solidFill>
                      <a:schemeClr val="bg1"/>
                    </a:solidFill>
                    <a:prstDash val="solid"/>
                  </a:ln>
                  <a:latin typeface="HGP明朝E" pitchFamily="18" charset="-128"/>
                  <a:ea typeface="HGP明朝E" pitchFamily="18" charset="-128"/>
                </a:rPr>
                <a:t>ｐ</a:t>
              </a:r>
              <a:r>
                <a:rPr lang="en-US" altLang="ja-JP" sz="6000" b="1" dirty="0" smtClean="0">
                  <a:ln w="12700">
                    <a:solidFill>
                      <a:schemeClr val="bg1"/>
                    </a:solidFill>
                    <a:prstDash val="solid"/>
                  </a:ln>
                  <a:latin typeface="HGP明朝E" pitchFamily="18" charset="-128"/>
                  <a:ea typeface="HGP明朝E" pitchFamily="18" charset="-128"/>
                </a:rPr>
                <a:t>t</a:t>
              </a:r>
              <a:r>
                <a:rPr lang="ja-JP" altLang="en-US" sz="5400" b="1" dirty="0" smtClean="0">
                  <a:ln w="12700">
                    <a:solidFill>
                      <a:schemeClr val="bg1"/>
                    </a:solidFill>
                    <a:prstDash val="solid"/>
                  </a:ln>
                  <a:effectLst/>
                  <a:latin typeface="HGP明朝E" pitchFamily="18" charset="-128"/>
                  <a:ea typeface="HGP明朝E" pitchFamily="18" charset="-128"/>
                </a:rPr>
                <a:t>風化</a:t>
              </a:r>
              <a:endParaRPr kumimoji="1" lang="ja-JP" altLang="en-US" sz="5400" b="1" dirty="0">
                <a:ln w="12700">
                  <a:solidFill>
                    <a:schemeClr val="bg1"/>
                  </a:solidFill>
                  <a:prstDash val="solid"/>
                </a:ln>
                <a:effectLst/>
                <a:latin typeface="HGP明朝E" pitchFamily="18" charset="-128"/>
                <a:ea typeface="HGP明朝E" pitchFamily="18" charset="-128"/>
              </a:endParaRPr>
            </a:p>
          </p:txBody>
        </p:sp>
        <p:sp>
          <p:nvSpPr>
            <p:cNvPr id="38" name="テキスト ボックス 37"/>
            <p:cNvSpPr txBox="1"/>
            <p:nvPr/>
          </p:nvSpPr>
          <p:spPr>
            <a:xfrm>
              <a:off x="4737751" y="634508"/>
              <a:ext cx="3672408" cy="1754326"/>
            </a:xfrm>
            <a:prstGeom prst="rect">
              <a:avLst/>
            </a:prstGeom>
            <a:solidFill>
              <a:schemeClr val="bg1">
                <a:alpha val="68000"/>
              </a:schemeClr>
            </a:solidFill>
          </p:spPr>
          <p:txBody>
            <a:bodyPr wrap="square" rtlCol="0">
              <a:spAutoFit/>
            </a:bodyPr>
            <a:lstStyle/>
            <a:p>
              <a:pPr algn="ctr"/>
              <a:r>
                <a:rPr kumimoji="1" lang="ja-JP" altLang="en-US" sz="5400" b="1" dirty="0" smtClean="0">
                  <a:ln w="12700">
                    <a:solidFill>
                      <a:schemeClr val="bg1"/>
                    </a:solidFill>
                    <a:prstDash val="solid"/>
                  </a:ln>
                  <a:effectLst/>
                  <a:latin typeface="HGP明朝E" pitchFamily="18" charset="-128"/>
                  <a:ea typeface="HGP明朝E" pitchFamily="18" charset="-128"/>
                </a:rPr>
                <a:t>「防災意識」</a:t>
              </a:r>
              <a:endParaRPr kumimoji="1" lang="en-US" altLang="ja-JP" sz="5400" b="1" dirty="0" smtClean="0">
                <a:ln w="12700">
                  <a:solidFill>
                    <a:schemeClr val="bg1"/>
                  </a:solidFill>
                  <a:prstDash val="solid"/>
                </a:ln>
                <a:effectLst/>
                <a:latin typeface="HGP明朝E" pitchFamily="18" charset="-128"/>
                <a:ea typeface="HGP明朝E" pitchFamily="18" charset="-128"/>
              </a:endParaRPr>
            </a:p>
            <a:p>
              <a:pPr algn="ctr"/>
              <a:r>
                <a:rPr lang="ja-JP" altLang="en-US" sz="5400" b="1" dirty="0" smtClean="0">
                  <a:ln w="12700">
                    <a:solidFill>
                      <a:schemeClr val="bg1"/>
                    </a:solidFill>
                    <a:prstDash val="solid"/>
                  </a:ln>
                  <a:effectLst/>
                  <a:latin typeface="HGP明朝E" pitchFamily="18" charset="-128"/>
                  <a:ea typeface="HGP明朝E" pitchFamily="18" charset="-128"/>
                </a:rPr>
                <a:t>「話題」</a:t>
              </a:r>
              <a:endParaRPr kumimoji="1" lang="ja-JP" altLang="en-US" sz="5400" b="1" dirty="0">
                <a:ln w="12700">
                  <a:solidFill>
                    <a:schemeClr val="bg1"/>
                  </a:solidFill>
                  <a:prstDash val="solid"/>
                </a:ln>
                <a:effectLst/>
                <a:latin typeface="HGP明朝E" pitchFamily="18" charset="-128"/>
                <a:ea typeface="HGP明朝E" pitchFamily="18" charset="-128"/>
              </a:endParaRPr>
            </a:p>
          </p:txBody>
        </p:sp>
      </p:grpSp>
      <p:grpSp>
        <p:nvGrpSpPr>
          <p:cNvPr id="39" name="グループ化 38"/>
          <p:cNvGrpSpPr/>
          <p:nvPr/>
        </p:nvGrpSpPr>
        <p:grpSpPr>
          <a:xfrm>
            <a:off x="4374232" y="3744902"/>
            <a:ext cx="3672408" cy="2797626"/>
            <a:chOff x="4737751" y="634508"/>
            <a:chExt cx="3672408" cy="2797626"/>
          </a:xfrm>
        </p:grpSpPr>
        <p:sp>
          <p:nvSpPr>
            <p:cNvPr id="40" name="テキスト ボックス 39"/>
            <p:cNvSpPr txBox="1"/>
            <p:nvPr/>
          </p:nvSpPr>
          <p:spPr>
            <a:xfrm>
              <a:off x="5062106" y="2416471"/>
              <a:ext cx="3153185" cy="1015663"/>
            </a:xfrm>
            <a:prstGeom prst="rect">
              <a:avLst/>
            </a:prstGeom>
            <a:solidFill>
              <a:srgbClr val="FF0000">
                <a:alpha val="73000"/>
              </a:srgbClr>
            </a:solidFill>
          </p:spPr>
          <p:txBody>
            <a:bodyPr wrap="square" rtlCol="0">
              <a:spAutoFit/>
            </a:bodyPr>
            <a:lstStyle/>
            <a:p>
              <a:r>
                <a:rPr lang="en-US" altLang="ja-JP" sz="6000" b="1" dirty="0">
                  <a:ln w="12700">
                    <a:solidFill>
                      <a:schemeClr val="bg1"/>
                    </a:solidFill>
                    <a:prstDash val="solid"/>
                  </a:ln>
                  <a:effectLst/>
                  <a:latin typeface="HGP明朝E" pitchFamily="18" charset="-128"/>
                  <a:ea typeface="HGP明朝E" pitchFamily="18" charset="-128"/>
                </a:rPr>
                <a:t>26</a:t>
              </a:r>
              <a:r>
                <a:rPr lang="ja-JP" altLang="en-US" sz="6000" b="1" dirty="0" smtClean="0">
                  <a:ln w="12700">
                    <a:solidFill>
                      <a:schemeClr val="bg1"/>
                    </a:solidFill>
                    <a:prstDash val="solid"/>
                  </a:ln>
                  <a:effectLst/>
                  <a:latin typeface="HGP明朝E" pitchFamily="18" charset="-128"/>
                  <a:ea typeface="HGP明朝E" pitchFamily="18" charset="-128"/>
                </a:rPr>
                <a:t>％</a:t>
              </a:r>
              <a:r>
                <a:rPr lang="ja-JP" altLang="en-US" sz="5400" b="1" dirty="0" smtClean="0">
                  <a:ln w="12700">
                    <a:solidFill>
                      <a:schemeClr val="bg1"/>
                    </a:solidFill>
                    <a:prstDash val="solid"/>
                  </a:ln>
                  <a:effectLst/>
                  <a:latin typeface="HGP明朝E" pitchFamily="18" charset="-128"/>
                  <a:ea typeface="HGP明朝E" pitchFamily="18" charset="-128"/>
                </a:rPr>
                <a:t>風化</a:t>
              </a:r>
              <a:endParaRPr kumimoji="1" lang="ja-JP" altLang="en-US" sz="5400" b="1" dirty="0">
                <a:ln w="12700">
                  <a:solidFill>
                    <a:schemeClr val="bg1"/>
                  </a:solidFill>
                  <a:prstDash val="solid"/>
                </a:ln>
                <a:effectLst/>
                <a:latin typeface="HGP明朝E" pitchFamily="18" charset="-128"/>
                <a:ea typeface="HGP明朝E" pitchFamily="18" charset="-128"/>
              </a:endParaRPr>
            </a:p>
          </p:txBody>
        </p:sp>
        <p:sp>
          <p:nvSpPr>
            <p:cNvPr id="41" name="テキスト ボックス 40"/>
            <p:cNvSpPr txBox="1"/>
            <p:nvPr/>
          </p:nvSpPr>
          <p:spPr>
            <a:xfrm>
              <a:off x="4737751" y="634508"/>
              <a:ext cx="3672408" cy="1754326"/>
            </a:xfrm>
            <a:prstGeom prst="rect">
              <a:avLst/>
            </a:prstGeom>
            <a:solidFill>
              <a:schemeClr val="bg1">
                <a:alpha val="68000"/>
              </a:schemeClr>
            </a:solidFill>
          </p:spPr>
          <p:txBody>
            <a:bodyPr wrap="square" rtlCol="0">
              <a:spAutoFit/>
            </a:bodyPr>
            <a:lstStyle/>
            <a:p>
              <a:pPr algn="ctr"/>
              <a:r>
                <a:rPr kumimoji="1" lang="ja-JP" altLang="en-US" sz="5400" b="1" dirty="0" smtClean="0">
                  <a:ln w="12700">
                    <a:solidFill>
                      <a:schemeClr val="bg1"/>
                    </a:solidFill>
                    <a:prstDash val="solid"/>
                  </a:ln>
                  <a:effectLst/>
                  <a:latin typeface="HGP明朝E" pitchFamily="18" charset="-128"/>
                  <a:ea typeface="HGP明朝E" pitchFamily="18" charset="-128"/>
                </a:rPr>
                <a:t>「防災行動」</a:t>
              </a:r>
              <a:endParaRPr kumimoji="1" lang="en-US" altLang="ja-JP" sz="5400" b="1" dirty="0" smtClean="0">
                <a:ln w="12700">
                  <a:solidFill>
                    <a:schemeClr val="bg1"/>
                  </a:solidFill>
                  <a:prstDash val="solid"/>
                </a:ln>
                <a:effectLst/>
                <a:latin typeface="HGP明朝E" pitchFamily="18" charset="-128"/>
                <a:ea typeface="HGP明朝E" pitchFamily="18" charset="-128"/>
              </a:endParaRPr>
            </a:p>
            <a:p>
              <a:pPr algn="ctr"/>
              <a:r>
                <a:rPr lang="ja-JP" altLang="en-US" sz="5400" b="1" dirty="0" smtClean="0">
                  <a:ln w="12700">
                    <a:solidFill>
                      <a:schemeClr val="bg1"/>
                    </a:solidFill>
                    <a:prstDash val="solid"/>
                  </a:ln>
                  <a:effectLst/>
                  <a:latin typeface="HGP明朝E" pitchFamily="18" charset="-128"/>
                  <a:ea typeface="HGP明朝E" pitchFamily="18" charset="-128"/>
                </a:rPr>
                <a:t>「備蓄」</a:t>
              </a:r>
              <a:endParaRPr kumimoji="1" lang="ja-JP" altLang="en-US" sz="5400" b="1" dirty="0">
                <a:ln w="12700">
                  <a:solidFill>
                    <a:schemeClr val="bg1"/>
                  </a:solidFill>
                  <a:prstDash val="solid"/>
                </a:ln>
                <a:effectLst/>
                <a:latin typeface="HGP明朝E" pitchFamily="18" charset="-128"/>
                <a:ea typeface="HGP明朝E" pitchFamily="18" charset="-128"/>
              </a:endParaRPr>
            </a:p>
          </p:txBody>
        </p:sp>
      </p:grpSp>
      <p:sp>
        <p:nvSpPr>
          <p:cNvPr id="22" name="テキスト ボックス 21"/>
          <p:cNvSpPr txBox="1"/>
          <p:nvPr/>
        </p:nvSpPr>
        <p:spPr>
          <a:xfrm rot="5400000">
            <a:off x="6960488" y="1789773"/>
            <a:ext cx="3990103" cy="369332"/>
          </a:xfrm>
          <a:prstGeom prst="rect">
            <a:avLst/>
          </a:prstGeom>
          <a:noFill/>
        </p:spPr>
        <p:txBody>
          <a:bodyPr wrap="square" rtlCol="0">
            <a:spAutoFit/>
          </a:bodyPr>
          <a:lstStyle/>
          <a:p>
            <a:r>
              <a:rPr lang="ja-JP" altLang="en-US" b="1" dirty="0">
                <a:solidFill>
                  <a:schemeClr val="accent1">
                    <a:lumMod val="75000"/>
                  </a:schemeClr>
                </a:solidFill>
                <a:latin typeface="HGｺﾞｼｯｸM" pitchFamily="49" charset="-128"/>
                <a:ea typeface="HGｺﾞｼｯｸM" pitchFamily="49" charset="-128"/>
              </a:rPr>
              <a:t> 実態</a:t>
            </a:r>
            <a:r>
              <a:rPr lang="ja-JP" altLang="en-US" b="1" dirty="0" smtClean="0">
                <a:solidFill>
                  <a:schemeClr val="accent1">
                    <a:lumMod val="75000"/>
                  </a:schemeClr>
                </a:solidFill>
                <a:latin typeface="HGｺﾞｼｯｸM" pitchFamily="49" charset="-128"/>
                <a:ea typeface="HGｺﾞｼｯｸM" pitchFamily="49" charset="-128"/>
              </a:rPr>
              <a:t>把握（調査結果まとめ）</a:t>
            </a:r>
            <a:endParaRPr kumimoji="1" lang="ja-JP" altLang="en-US" b="1" dirty="0">
              <a:solidFill>
                <a:schemeClr val="accent1">
                  <a:lumMod val="75000"/>
                </a:schemeClr>
              </a:solidFill>
              <a:latin typeface="HGｺﾞｼｯｸM" pitchFamily="49" charset="-128"/>
              <a:ea typeface="HGｺﾞｼｯｸM" pitchFamily="49" charset="-128"/>
            </a:endParaRPr>
          </a:p>
        </p:txBody>
      </p:sp>
    </p:spTree>
    <p:extLst>
      <p:ext uri="{BB962C8B-B14F-4D97-AF65-F5344CB8AC3E}">
        <p14:creationId xmlns:p14="http://schemas.microsoft.com/office/powerpoint/2010/main" val="338153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332656" y="-434316"/>
            <a:ext cx="3703077" cy="2146858"/>
          </a:xfrm>
          <a:prstGeom prst="rect">
            <a:avLst/>
          </a:prstGeom>
          <a:gradFill flip="none" rotWithShape="1">
            <a:gsLst>
              <a:gs pos="100000">
                <a:srgbClr val="E8ECF1">
                  <a:lumMod val="0"/>
                  <a:lumOff val="100000"/>
                  <a:alpha val="0"/>
                </a:srgbClr>
              </a:gs>
              <a:gs pos="32000">
                <a:srgbClr val="F4F6F8"/>
              </a:gs>
              <a:gs pos="13000">
                <a:srgbClr val="EFF2F5"/>
              </a:gs>
              <a:gs pos="7000">
                <a:schemeClr val="accent1">
                  <a:lumMod val="60000"/>
                  <a:lumOff val="40000"/>
                </a:schemeClr>
              </a:gs>
              <a:gs pos="0">
                <a:schemeClr val="accent1">
                  <a:lumMod val="75000"/>
                </a:schemeClr>
              </a:gs>
              <a:gs pos="19000">
                <a:schemeClr val="accent1">
                  <a:lumMod val="40000"/>
                  <a:lumOff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タイトル 1"/>
          <p:cNvSpPr txBox="1">
            <a:spLocks/>
          </p:cNvSpPr>
          <p:nvPr/>
        </p:nvSpPr>
        <p:spPr>
          <a:xfrm>
            <a:off x="0" y="188640"/>
            <a:ext cx="9144000" cy="792088"/>
          </a:xfrm>
          <a:prstGeom prst="rect">
            <a:avLst/>
          </a:prstGeom>
        </p:spPr>
        <p:txBody>
          <a:bodyPr vert="horz" anchor="b">
            <a:noAutofit/>
          </a:bodyPr>
          <a:lstStyle>
            <a:lvl1pPr algn="l" rtl="0" eaLnBrk="1" latinLnBrk="0" hangingPunct="1">
              <a:spcBef>
                <a:spcPct val="0"/>
              </a:spcBef>
              <a:buNone/>
              <a:defRPr kumimoji="1" sz="3000" b="0" kern="1200" cap="small" baseline="0">
                <a:solidFill>
                  <a:schemeClr val="tx2"/>
                </a:solidFill>
                <a:latin typeface="+mj-lt"/>
                <a:ea typeface="+mj-ea"/>
                <a:cs typeface="+mj-cs"/>
              </a:defRPr>
            </a:lvl1pPr>
          </a:lstStyle>
          <a:p>
            <a:r>
              <a:rPr lang="ja-JP" altLang="en-US" sz="4400" b="1" dirty="0">
                <a:ln w="19050">
                  <a:solidFill>
                    <a:schemeClr val="bg1"/>
                  </a:solidFill>
                </a:ln>
                <a:latin typeface="HGP明朝E" pitchFamily="18" charset="-128"/>
                <a:ea typeface="HGP明朝E" pitchFamily="18" charset="-128"/>
              </a:rPr>
              <a:t> </a:t>
            </a:r>
            <a:r>
              <a:rPr lang="ja-JP" altLang="en-US" sz="4400" b="1" dirty="0" smtClean="0">
                <a:ln w="19050">
                  <a:solidFill>
                    <a:schemeClr val="bg1"/>
                  </a:solidFill>
                </a:ln>
                <a:effectLst/>
                <a:latin typeface="HGP明朝E" pitchFamily="18" charset="-128"/>
                <a:ea typeface="HGP明朝E" pitchFamily="18" charset="-128"/>
              </a:rPr>
              <a:t>フローチャート</a:t>
            </a:r>
            <a:endParaRPr lang="ja-JP" altLang="en-US" sz="4400" b="1" dirty="0">
              <a:ln w="19050">
                <a:solidFill>
                  <a:schemeClr val="bg1"/>
                </a:solidFill>
              </a:ln>
              <a:effectLst/>
              <a:latin typeface="HGP明朝E" pitchFamily="18" charset="-128"/>
              <a:ea typeface="HGP明朝E" pitchFamily="18" charset="-128"/>
            </a:endParaRPr>
          </a:p>
        </p:txBody>
      </p:sp>
      <p:sp>
        <p:nvSpPr>
          <p:cNvPr id="9" name="スライド番号プレースホルダー 8"/>
          <p:cNvSpPr>
            <a:spLocks noGrp="1"/>
          </p:cNvSpPr>
          <p:nvPr>
            <p:ph type="sldNum" sz="quarter" idx="15"/>
          </p:nvPr>
        </p:nvSpPr>
        <p:spPr/>
        <p:txBody>
          <a:bodyPr/>
          <a:lstStyle/>
          <a:p>
            <a:fld id="{E1F04A1E-EF95-4267-B5FD-6B0AB441B25B}" type="slidenum">
              <a:rPr kumimoji="1" lang="ja-JP" altLang="en-US" smtClean="0"/>
              <a:pPr/>
              <a:t>19</a:t>
            </a:fld>
            <a:endParaRPr kumimoji="1" lang="ja-JP" altLang="en-US"/>
          </a:p>
        </p:txBody>
      </p:sp>
      <p:graphicFrame>
        <p:nvGraphicFramePr>
          <p:cNvPr id="3" name="図表 2"/>
          <p:cNvGraphicFramePr/>
          <p:nvPr>
            <p:extLst>
              <p:ext uri="{D42A27DB-BD31-4B8C-83A1-F6EECF244321}">
                <p14:modId xmlns:p14="http://schemas.microsoft.com/office/powerpoint/2010/main" val="1865177090"/>
              </p:ext>
            </p:extLst>
          </p:nvPr>
        </p:nvGraphicFramePr>
        <p:xfrm>
          <a:off x="1289720" y="1268760"/>
          <a:ext cx="6564560" cy="4536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0" name="グループ化 9"/>
          <p:cNvGrpSpPr/>
          <p:nvPr/>
        </p:nvGrpSpPr>
        <p:grpSpPr>
          <a:xfrm>
            <a:off x="2031366" y="4363478"/>
            <a:ext cx="5743906" cy="477603"/>
            <a:chOff x="758004" y="3103694"/>
            <a:chExt cx="5743906" cy="477603"/>
          </a:xfrm>
          <a:effectLst>
            <a:glow rad="546100">
              <a:srgbClr val="FFFF00">
                <a:alpha val="40000"/>
              </a:srgbClr>
            </a:glow>
          </a:effectLst>
          <a:scene3d>
            <a:camera prst="orthographicFront"/>
            <a:lightRig rig="threePt" dir="t">
              <a:rot lat="0" lon="0" rev="7500000"/>
            </a:lightRig>
          </a:scene3d>
        </p:grpSpPr>
        <p:sp>
          <p:nvSpPr>
            <p:cNvPr id="11" name="正方形/長方形 10"/>
            <p:cNvSpPr/>
            <p:nvPr/>
          </p:nvSpPr>
          <p:spPr>
            <a:xfrm>
              <a:off x="758004" y="3103694"/>
              <a:ext cx="5743906" cy="477603"/>
            </a:xfrm>
            <a:prstGeom prst="rect">
              <a:avLst/>
            </a:prstGeom>
            <a:gradFill rotWithShape="0">
              <a:gsLst>
                <a:gs pos="0">
                  <a:srgbClr val="003399">
                    <a:lumMod val="97000"/>
                    <a:lumOff val="3000"/>
                  </a:srgbClr>
                </a:gs>
                <a:gs pos="100000">
                  <a:srgbClr val="001642">
                    <a:lumMod val="79000"/>
                  </a:srgbClr>
                </a:gs>
              </a:gsLst>
            </a:gradFill>
            <a:sp3d prstMaterial="plastic">
              <a:bevelT w="127000" h="25400" prst="relaxedInset"/>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3" name="正方形/長方形 12"/>
            <p:cNvSpPr/>
            <p:nvPr/>
          </p:nvSpPr>
          <p:spPr>
            <a:xfrm>
              <a:off x="758004" y="3103694"/>
              <a:ext cx="5743906" cy="47760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379097" tIns="60960" rIns="60960" bIns="60960" numCol="1" spcCol="1270" anchor="ctr" anchorCtr="0">
              <a:noAutofit/>
            </a:bodyPr>
            <a:lstStyle/>
            <a:p>
              <a:pPr lvl="0" algn="l" defTabSz="1066800">
                <a:lnSpc>
                  <a:spcPct val="90000"/>
                </a:lnSpc>
                <a:spcBef>
                  <a:spcPct val="0"/>
                </a:spcBef>
                <a:spcAft>
                  <a:spcPct val="35000"/>
                </a:spcAft>
              </a:pPr>
              <a:r>
                <a:rPr kumimoji="1" lang="ja-JP" altLang="en-US" sz="2400" kern="1200" dirty="0" smtClean="0">
                  <a:latin typeface="HGP明朝E" pitchFamily="18" charset="-128"/>
                  <a:ea typeface="HGP明朝E" pitchFamily="18" charset="-128"/>
                </a:rPr>
                <a:t>分 析</a:t>
              </a:r>
              <a:endParaRPr kumimoji="1" lang="ja-JP" altLang="en-US" sz="2400" kern="1200" dirty="0">
                <a:latin typeface="HGP明朝E" pitchFamily="18" charset="-128"/>
                <a:ea typeface="HGP明朝E" pitchFamily="18" charset="-128"/>
              </a:endParaRPr>
            </a:p>
          </p:txBody>
        </p:sp>
      </p:grpSp>
      <p:sp>
        <p:nvSpPr>
          <p:cNvPr id="6" name="円/楕円 5"/>
          <p:cNvSpPr/>
          <p:nvPr/>
        </p:nvSpPr>
        <p:spPr>
          <a:xfrm>
            <a:off x="1728000" y="4293096"/>
            <a:ext cx="606733" cy="618369"/>
          </a:xfrm>
          <a:prstGeom prst="ellipse">
            <a:avLst/>
          </a:prstGeom>
          <a:solidFill>
            <a:srgbClr val="FFFF00"/>
          </a:solidFill>
          <a:effectLst>
            <a:glow>
              <a:schemeClr val="tx1">
                <a:alpha val="0"/>
              </a:schemeClr>
            </a:glow>
            <a:outerShdw blurRad="63500" sx="26000" sy="26000" algn="ctr" rotWithShape="0">
              <a:schemeClr val="tx1">
                <a:alpha val="40000"/>
              </a:schemeClr>
            </a:outerShdw>
            <a:softEdge rad="635000"/>
          </a:effectLst>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1">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179755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fill="hold" grpId="0" nodeType="clickEffect">
                                  <p:stCondLst>
                                    <p:cond delay="0"/>
                                  </p:stCondLst>
                                  <p:childTnLst>
                                    <p:animClr clrSpc="hsl" dir="cw">
                                      <p:cBhvr override="childStyle">
                                        <p:cTn id="6" dur="500" fill="hold"/>
                                        <p:tgtEl>
                                          <p:spTgt spid="3">
                                            <p:graphicEl>
                                              <a:dgm id="{5A36A921-DB3F-4339-BF3A-25C211B7C246}"/>
                                            </p:graphicEl>
                                          </p:spTgt>
                                        </p:tgtEl>
                                        <p:attrNameLst>
                                          <p:attrName>style.color</p:attrName>
                                        </p:attrNameLst>
                                      </p:cBhvr>
                                      <p:by>
                                        <p:hsl h="0" s="-12549" l="-25098"/>
                                      </p:by>
                                    </p:animClr>
                                    <p:animClr clrSpc="hsl" dir="cw">
                                      <p:cBhvr>
                                        <p:cTn id="7" dur="500" fill="hold"/>
                                        <p:tgtEl>
                                          <p:spTgt spid="3">
                                            <p:graphicEl>
                                              <a:dgm id="{5A36A921-DB3F-4339-BF3A-25C211B7C246}"/>
                                            </p:graphicEl>
                                          </p:spTgt>
                                        </p:tgtEl>
                                        <p:attrNameLst>
                                          <p:attrName>fillcolor</p:attrName>
                                        </p:attrNameLst>
                                      </p:cBhvr>
                                      <p:by>
                                        <p:hsl h="0" s="-12549" l="-25098"/>
                                      </p:by>
                                    </p:animClr>
                                    <p:animClr clrSpc="hsl" dir="cw">
                                      <p:cBhvr>
                                        <p:cTn id="8" dur="500" fill="hold"/>
                                        <p:tgtEl>
                                          <p:spTgt spid="3">
                                            <p:graphicEl>
                                              <a:dgm id="{5A36A921-DB3F-4339-BF3A-25C211B7C246}"/>
                                            </p:graphicEl>
                                          </p:spTgt>
                                        </p:tgtEl>
                                        <p:attrNameLst>
                                          <p:attrName>stroke.color</p:attrName>
                                        </p:attrNameLst>
                                      </p:cBhvr>
                                      <p:by>
                                        <p:hsl h="0" s="-12549" l="-25098"/>
                                      </p:by>
                                    </p:animClr>
                                    <p:set>
                                      <p:cBhvr>
                                        <p:cTn id="9" dur="500" fill="hold"/>
                                        <p:tgtEl>
                                          <p:spTgt spid="3">
                                            <p:graphicEl>
                                              <a:dgm id="{5A36A921-DB3F-4339-BF3A-25C211B7C246}"/>
                                            </p:graphicEl>
                                          </p:spTgt>
                                        </p:tgtEl>
                                        <p:attrNameLst>
                                          <p:attrName>fill.type</p:attrName>
                                        </p:attrNameLst>
                                      </p:cBhvr>
                                      <p:to>
                                        <p:strVal val="solid"/>
                                      </p:to>
                                    </p:set>
                                  </p:childTnLst>
                                </p:cTn>
                              </p:par>
                              <p:par>
                                <p:cTn id="10" presetID="24" presetClass="emph" presetSubtype="0" fill="hold" grpId="0" nodeType="withEffect">
                                  <p:stCondLst>
                                    <p:cond delay="0"/>
                                  </p:stCondLst>
                                  <p:childTnLst>
                                    <p:animClr clrSpc="hsl" dir="cw">
                                      <p:cBhvr override="childStyle">
                                        <p:cTn id="11" dur="500" fill="hold"/>
                                        <p:tgtEl>
                                          <p:spTgt spid="3">
                                            <p:graphicEl>
                                              <a:dgm id="{A4269DF0-F583-4FAC-9150-58074DFE7D3D}"/>
                                            </p:graphicEl>
                                          </p:spTgt>
                                        </p:tgtEl>
                                        <p:attrNameLst>
                                          <p:attrName>style.color</p:attrName>
                                        </p:attrNameLst>
                                      </p:cBhvr>
                                      <p:by>
                                        <p:hsl h="0" s="-12549" l="-25098"/>
                                      </p:by>
                                    </p:animClr>
                                    <p:animClr clrSpc="hsl" dir="cw">
                                      <p:cBhvr>
                                        <p:cTn id="12" dur="500" fill="hold"/>
                                        <p:tgtEl>
                                          <p:spTgt spid="3">
                                            <p:graphicEl>
                                              <a:dgm id="{A4269DF0-F583-4FAC-9150-58074DFE7D3D}"/>
                                            </p:graphicEl>
                                          </p:spTgt>
                                        </p:tgtEl>
                                        <p:attrNameLst>
                                          <p:attrName>fillcolor</p:attrName>
                                        </p:attrNameLst>
                                      </p:cBhvr>
                                      <p:by>
                                        <p:hsl h="0" s="-12549" l="-25098"/>
                                      </p:by>
                                    </p:animClr>
                                    <p:animClr clrSpc="hsl" dir="cw">
                                      <p:cBhvr>
                                        <p:cTn id="13" dur="500" fill="hold"/>
                                        <p:tgtEl>
                                          <p:spTgt spid="3">
                                            <p:graphicEl>
                                              <a:dgm id="{A4269DF0-F583-4FAC-9150-58074DFE7D3D}"/>
                                            </p:graphicEl>
                                          </p:spTgt>
                                        </p:tgtEl>
                                        <p:attrNameLst>
                                          <p:attrName>stroke.color</p:attrName>
                                        </p:attrNameLst>
                                      </p:cBhvr>
                                      <p:by>
                                        <p:hsl h="0" s="-12549" l="-25098"/>
                                      </p:by>
                                    </p:animClr>
                                    <p:set>
                                      <p:cBhvr>
                                        <p:cTn id="14" dur="500" fill="hold"/>
                                        <p:tgtEl>
                                          <p:spTgt spid="3">
                                            <p:graphicEl>
                                              <a:dgm id="{A4269DF0-F583-4FAC-9150-58074DFE7D3D}"/>
                                            </p:graphicEl>
                                          </p:spTgt>
                                        </p:tgtEl>
                                        <p:attrNameLst>
                                          <p:attrName>fill.type</p:attrName>
                                        </p:attrNameLst>
                                      </p:cBhvr>
                                      <p:to>
                                        <p:strVal val="solid"/>
                                      </p:to>
                                    </p:set>
                                  </p:childTnLst>
                                </p:cTn>
                              </p:par>
                              <p:par>
                                <p:cTn id="15" presetID="24" presetClass="emph" presetSubtype="0" fill="hold" grpId="0" nodeType="withEffect">
                                  <p:stCondLst>
                                    <p:cond delay="0"/>
                                  </p:stCondLst>
                                  <p:childTnLst>
                                    <p:animClr clrSpc="hsl" dir="cw">
                                      <p:cBhvr override="childStyle">
                                        <p:cTn id="16" dur="500" fill="hold"/>
                                        <p:tgtEl>
                                          <p:spTgt spid="3">
                                            <p:graphicEl>
                                              <a:dgm id="{62522272-D24B-463F-9200-A76AFA5A4436}"/>
                                            </p:graphicEl>
                                          </p:spTgt>
                                        </p:tgtEl>
                                        <p:attrNameLst>
                                          <p:attrName>style.color</p:attrName>
                                        </p:attrNameLst>
                                      </p:cBhvr>
                                      <p:by>
                                        <p:hsl h="0" s="-12549" l="-25098"/>
                                      </p:by>
                                    </p:animClr>
                                    <p:animClr clrSpc="hsl" dir="cw">
                                      <p:cBhvr>
                                        <p:cTn id="17" dur="500" fill="hold"/>
                                        <p:tgtEl>
                                          <p:spTgt spid="3">
                                            <p:graphicEl>
                                              <a:dgm id="{62522272-D24B-463F-9200-A76AFA5A4436}"/>
                                            </p:graphicEl>
                                          </p:spTgt>
                                        </p:tgtEl>
                                        <p:attrNameLst>
                                          <p:attrName>fillcolor</p:attrName>
                                        </p:attrNameLst>
                                      </p:cBhvr>
                                      <p:by>
                                        <p:hsl h="0" s="-12549" l="-25098"/>
                                      </p:by>
                                    </p:animClr>
                                    <p:animClr clrSpc="hsl" dir="cw">
                                      <p:cBhvr>
                                        <p:cTn id="18" dur="500" fill="hold"/>
                                        <p:tgtEl>
                                          <p:spTgt spid="3">
                                            <p:graphicEl>
                                              <a:dgm id="{62522272-D24B-463F-9200-A76AFA5A4436}"/>
                                            </p:graphicEl>
                                          </p:spTgt>
                                        </p:tgtEl>
                                        <p:attrNameLst>
                                          <p:attrName>stroke.color</p:attrName>
                                        </p:attrNameLst>
                                      </p:cBhvr>
                                      <p:by>
                                        <p:hsl h="0" s="-12549" l="-25098"/>
                                      </p:by>
                                    </p:animClr>
                                    <p:set>
                                      <p:cBhvr>
                                        <p:cTn id="19" dur="500" fill="hold"/>
                                        <p:tgtEl>
                                          <p:spTgt spid="3">
                                            <p:graphicEl>
                                              <a:dgm id="{62522272-D24B-463F-9200-A76AFA5A4436}"/>
                                            </p:graphicEl>
                                          </p:spTgt>
                                        </p:tgtEl>
                                        <p:attrNameLst>
                                          <p:attrName>fill.type</p:attrName>
                                        </p:attrNameLst>
                                      </p:cBhvr>
                                      <p:to>
                                        <p:strVal val="solid"/>
                                      </p:to>
                                    </p:set>
                                  </p:childTnLst>
                                </p:cTn>
                              </p:par>
                              <p:par>
                                <p:cTn id="20" presetID="24" presetClass="emph" presetSubtype="0" fill="hold" grpId="0" nodeType="withEffect">
                                  <p:stCondLst>
                                    <p:cond delay="0"/>
                                  </p:stCondLst>
                                  <p:childTnLst>
                                    <p:animClr clrSpc="hsl" dir="cw">
                                      <p:cBhvr override="childStyle">
                                        <p:cTn id="21" dur="500" fill="hold"/>
                                        <p:tgtEl>
                                          <p:spTgt spid="3">
                                            <p:graphicEl>
                                              <a:dgm id="{340B1E47-C21E-4FAD-9076-A21140AFEB91}"/>
                                            </p:graphicEl>
                                          </p:spTgt>
                                        </p:tgtEl>
                                        <p:attrNameLst>
                                          <p:attrName>style.color</p:attrName>
                                        </p:attrNameLst>
                                      </p:cBhvr>
                                      <p:by>
                                        <p:hsl h="0" s="-12549" l="-25098"/>
                                      </p:by>
                                    </p:animClr>
                                    <p:animClr clrSpc="hsl" dir="cw">
                                      <p:cBhvr>
                                        <p:cTn id="22" dur="500" fill="hold"/>
                                        <p:tgtEl>
                                          <p:spTgt spid="3">
                                            <p:graphicEl>
                                              <a:dgm id="{340B1E47-C21E-4FAD-9076-A21140AFEB91}"/>
                                            </p:graphicEl>
                                          </p:spTgt>
                                        </p:tgtEl>
                                        <p:attrNameLst>
                                          <p:attrName>fillcolor</p:attrName>
                                        </p:attrNameLst>
                                      </p:cBhvr>
                                      <p:by>
                                        <p:hsl h="0" s="-12549" l="-25098"/>
                                      </p:by>
                                    </p:animClr>
                                    <p:animClr clrSpc="hsl" dir="cw">
                                      <p:cBhvr>
                                        <p:cTn id="23" dur="500" fill="hold"/>
                                        <p:tgtEl>
                                          <p:spTgt spid="3">
                                            <p:graphicEl>
                                              <a:dgm id="{340B1E47-C21E-4FAD-9076-A21140AFEB91}"/>
                                            </p:graphicEl>
                                          </p:spTgt>
                                        </p:tgtEl>
                                        <p:attrNameLst>
                                          <p:attrName>stroke.color</p:attrName>
                                        </p:attrNameLst>
                                      </p:cBhvr>
                                      <p:by>
                                        <p:hsl h="0" s="-12549" l="-25098"/>
                                      </p:by>
                                    </p:animClr>
                                    <p:set>
                                      <p:cBhvr>
                                        <p:cTn id="24" dur="500" fill="hold"/>
                                        <p:tgtEl>
                                          <p:spTgt spid="3">
                                            <p:graphicEl>
                                              <a:dgm id="{340B1E47-C21E-4FAD-9076-A21140AFEB91}"/>
                                            </p:graphicEl>
                                          </p:spTgt>
                                        </p:tgtEl>
                                        <p:attrNameLst>
                                          <p:attrName>fill.type</p:attrName>
                                        </p:attrNameLst>
                                      </p:cBhvr>
                                      <p:to>
                                        <p:strVal val="solid"/>
                                      </p:to>
                                    </p:set>
                                  </p:childTnLst>
                                </p:cTn>
                              </p:par>
                              <p:par>
                                <p:cTn id="25" presetID="24" presetClass="emph" presetSubtype="0" fill="hold" grpId="0" nodeType="withEffect">
                                  <p:stCondLst>
                                    <p:cond delay="0"/>
                                  </p:stCondLst>
                                  <p:childTnLst>
                                    <p:animClr clrSpc="hsl" dir="cw">
                                      <p:cBhvr override="childStyle">
                                        <p:cTn id="26" dur="500" fill="hold"/>
                                        <p:tgtEl>
                                          <p:spTgt spid="3">
                                            <p:graphicEl>
                                              <a:dgm id="{FB2AED3A-EC1D-4276-9FD9-1FBE16415B26}"/>
                                            </p:graphicEl>
                                          </p:spTgt>
                                        </p:tgtEl>
                                        <p:attrNameLst>
                                          <p:attrName>style.color</p:attrName>
                                        </p:attrNameLst>
                                      </p:cBhvr>
                                      <p:by>
                                        <p:hsl h="0" s="-12549" l="-25098"/>
                                      </p:by>
                                    </p:animClr>
                                    <p:animClr clrSpc="hsl" dir="cw">
                                      <p:cBhvr>
                                        <p:cTn id="27" dur="500" fill="hold"/>
                                        <p:tgtEl>
                                          <p:spTgt spid="3">
                                            <p:graphicEl>
                                              <a:dgm id="{FB2AED3A-EC1D-4276-9FD9-1FBE16415B26}"/>
                                            </p:graphicEl>
                                          </p:spTgt>
                                        </p:tgtEl>
                                        <p:attrNameLst>
                                          <p:attrName>fillcolor</p:attrName>
                                        </p:attrNameLst>
                                      </p:cBhvr>
                                      <p:by>
                                        <p:hsl h="0" s="-12549" l="-25098"/>
                                      </p:by>
                                    </p:animClr>
                                    <p:animClr clrSpc="hsl" dir="cw">
                                      <p:cBhvr>
                                        <p:cTn id="28" dur="500" fill="hold"/>
                                        <p:tgtEl>
                                          <p:spTgt spid="3">
                                            <p:graphicEl>
                                              <a:dgm id="{FB2AED3A-EC1D-4276-9FD9-1FBE16415B26}"/>
                                            </p:graphicEl>
                                          </p:spTgt>
                                        </p:tgtEl>
                                        <p:attrNameLst>
                                          <p:attrName>stroke.color</p:attrName>
                                        </p:attrNameLst>
                                      </p:cBhvr>
                                      <p:by>
                                        <p:hsl h="0" s="-12549" l="-25098"/>
                                      </p:by>
                                    </p:animClr>
                                    <p:set>
                                      <p:cBhvr>
                                        <p:cTn id="29" dur="500" fill="hold"/>
                                        <p:tgtEl>
                                          <p:spTgt spid="3">
                                            <p:graphicEl>
                                              <a:dgm id="{FB2AED3A-EC1D-4276-9FD9-1FBE16415B26}"/>
                                            </p:graphicEl>
                                          </p:spTgt>
                                        </p:tgtEl>
                                        <p:attrNameLst>
                                          <p:attrName>fill.type</p:attrName>
                                        </p:attrNameLst>
                                      </p:cBhvr>
                                      <p:to>
                                        <p:strVal val="solid"/>
                                      </p:to>
                                    </p:set>
                                  </p:childTnLst>
                                </p:cTn>
                              </p:par>
                              <p:par>
                                <p:cTn id="30" presetID="24" presetClass="emph" presetSubtype="0" fill="hold" grpId="0" nodeType="withEffect">
                                  <p:stCondLst>
                                    <p:cond delay="0"/>
                                  </p:stCondLst>
                                  <p:childTnLst>
                                    <p:animClr clrSpc="hsl" dir="cw">
                                      <p:cBhvr override="childStyle">
                                        <p:cTn id="31" dur="500" fill="hold"/>
                                        <p:tgtEl>
                                          <p:spTgt spid="3">
                                            <p:graphicEl>
                                              <a:dgm id="{3BEC7FDD-0C44-44A3-9A5C-7C8A2768CC9B}"/>
                                            </p:graphicEl>
                                          </p:spTgt>
                                        </p:tgtEl>
                                        <p:attrNameLst>
                                          <p:attrName>style.color</p:attrName>
                                        </p:attrNameLst>
                                      </p:cBhvr>
                                      <p:by>
                                        <p:hsl h="0" s="-12549" l="-25098"/>
                                      </p:by>
                                    </p:animClr>
                                    <p:animClr clrSpc="hsl" dir="cw">
                                      <p:cBhvr>
                                        <p:cTn id="32" dur="500" fill="hold"/>
                                        <p:tgtEl>
                                          <p:spTgt spid="3">
                                            <p:graphicEl>
                                              <a:dgm id="{3BEC7FDD-0C44-44A3-9A5C-7C8A2768CC9B}"/>
                                            </p:graphicEl>
                                          </p:spTgt>
                                        </p:tgtEl>
                                        <p:attrNameLst>
                                          <p:attrName>fillcolor</p:attrName>
                                        </p:attrNameLst>
                                      </p:cBhvr>
                                      <p:by>
                                        <p:hsl h="0" s="-12549" l="-25098"/>
                                      </p:by>
                                    </p:animClr>
                                    <p:animClr clrSpc="hsl" dir="cw">
                                      <p:cBhvr>
                                        <p:cTn id="33" dur="500" fill="hold"/>
                                        <p:tgtEl>
                                          <p:spTgt spid="3">
                                            <p:graphicEl>
                                              <a:dgm id="{3BEC7FDD-0C44-44A3-9A5C-7C8A2768CC9B}"/>
                                            </p:graphicEl>
                                          </p:spTgt>
                                        </p:tgtEl>
                                        <p:attrNameLst>
                                          <p:attrName>stroke.color</p:attrName>
                                        </p:attrNameLst>
                                      </p:cBhvr>
                                      <p:by>
                                        <p:hsl h="0" s="-12549" l="-25098"/>
                                      </p:by>
                                    </p:animClr>
                                    <p:set>
                                      <p:cBhvr>
                                        <p:cTn id="34" dur="500" fill="hold"/>
                                        <p:tgtEl>
                                          <p:spTgt spid="3">
                                            <p:graphicEl>
                                              <a:dgm id="{3BEC7FDD-0C44-44A3-9A5C-7C8A2768CC9B}"/>
                                            </p:graphicEl>
                                          </p:spTgt>
                                        </p:tgtEl>
                                        <p:attrNameLst>
                                          <p:attrName>fill.type</p:attrName>
                                        </p:attrNameLst>
                                      </p:cBhvr>
                                      <p:to>
                                        <p:strVal val="solid"/>
                                      </p:to>
                                    </p:set>
                                  </p:childTnLst>
                                </p:cTn>
                              </p:par>
                              <p:par>
                                <p:cTn id="35" presetID="24" presetClass="emph" presetSubtype="0" fill="hold" grpId="0" nodeType="withEffect">
                                  <p:stCondLst>
                                    <p:cond delay="0"/>
                                  </p:stCondLst>
                                  <p:childTnLst>
                                    <p:animClr clrSpc="hsl" dir="cw">
                                      <p:cBhvr override="childStyle">
                                        <p:cTn id="36" dur="500" fill="hold"/>
                                        <p:tgtEl>
                                          <p:spTgt spid="3">
                                            <p:graphicEl>
                                              <a:dgm id="{C2C4ECF5-FCCD-49DA-A8CE-990DCC14D0B7}"/>
                                            </p:graphicEl>
                                          </p:spTgt>
                                        </p:tgtEl>
                                        <p:attrNameLst>
                                          <p:attrName>style.color</p:attrName>
                                        </p:attrNameLst>
                                      </p:cBhvr>
                                      <p:by>
                                        <p:hsl h="0" s="-12549" l="-25098"/>
                                      </p:by>
                                    </p:animClr>
                                    <p:animClr clrSpc="hsl" dir="cw">
                                      <p:cBhvr>
                                        <p:cTn id="37" dur="500" fill="hold"/>
                                        <p:tgtEl>
                                          <p:spTgt spid="3">
                                            <p:graphicEl>
                                              <a:dgm id="{C2C4ECF5-FCCD-49DA-A8CE-990DCC14D0B7}"/>
                                            </p:graphicEl>
                                          </p:spTgt>
                                        </p:tgtEl>
                                        <p:attrNameLst>
                                          <p:attrName>fillcolor</p:attrName>
                                        </p:attrNameLst>
                                      </p:cBhvr>
                                      <p:by>
                                        <p:hsl h="0" s="-12549" l="-25098"/>
                                      </p:by>
                                    </p:animClr>
                                    <p:animClr clrSpc="hsl" dir="cw">
                                      <p:cBhvr>
                                        <p:cTn id="38" dur="500" fill="hold"/>
                                        <p:tgtEl>
                                          <p:spTgt spid="3">
                                            <p:graphicEl>
                                              <a:dgm id="{C2C4ECF5-FCCD-49DA-A8CE-990DCC14D0B7}"/>
                                            </p:graphicEl>
                                          </p:spTgt>
                                        </p:tgtEl>
                                        <p:attrNameLst>
                                          <p:attrName>stroke.color</p:attrName>
                                        </p:attrNameLst>
                                      </p:cBhvr>
                                      <p:by>
                                        <p:hsl h="0" s="-12549" l="-25098"/>
                                      </p:by>
                                    </p:animClr>
                                    <p:set>
                                      <p:cBhvr>
                                        <p:cTn id="39" dur="500" fill="hold"/>
                                        <p:tgtEl>
                                          <p:spTgt spid="3">
                                            <p:graphicEl>
                                              <a:dgm id="{C2C4ECF5-FCCD-49DA-A8CE-990DCC14D0B7}"/>
                                            </p:graphicEl>
                                          </p:spTgt>
                                        </p:tgtEl>
                                        <p:attrNameLst>
                                          <p:attrName>fill.type</p:attrName>
                                        </p:attrNameLst>
                                      </p:cBhvr>
                                      <p:to>
                                        <p:strVal val="solid"/>
                                      </p:to>
                                    </p:set>
                                  </p:childTnLst>
                                </p:cTn>
                              </p:par>
                              <p:par>
                                <p:cTn id="40" presetID="24" presetClass="emph" presetSubtype="0" fill="hold" grpId="0" nodeType="withEffect">
                                  <p:stCondLst>
                                    <p:cond delay="0"/>
                                  </p:stCondLst>
                                  <p:childTnLst>
                                    <p:animClr clrSpc="hsl" dir="cw">
                                      <p:cBhvr override="childStyle">
                                        <p:cTn id="41" dur="500" fill="hold"/>
                                        <p:tgtEl>
                                          <p:spTgt spid="3">
                                            <p:graphicEl>
                                              <a:dgm id="{720BD047-6C11-4C89-99C3-66F546E8123F}"/>
                                            </p:graphicEl>
                                          </p:spTgt>
                                        </p:tgtEl>
                                        <p:attrNameLst>
                                          <p:attrName>style.color</p:attrName>
                                        </p:attrNameLst>
                                      </p:cBhvr>
                                      <p:by>
                                        <p:hsl h="0" s="-12549" l="-25098"/>
                                      </p:by>
                                    </p:animClr>
                                    <p:animClr clrSpc="hsl" dir="cw">
                                      <p:cBhvr>
                                        <p:cTn id="42" dur="500" fill="hold"/>
                                        <p:tgtEl>
                                          <p:spTgt spid="3">
                                            <p:graphicEl>
                                              <a:dgm id="{720BD047-6C11-4C89-99C3-66F546E8123F}"/>
                                            </p:graphicEl>
                                          </p:spTgt>
                                        </p:tgtEl>
                                        <p:attrNameLst>
                                          <p:attrName>fillcolor</p:attrName>
                                        </p:attrNameLst>
                                      </p:cBhvr>
                                      <p:by>
                                        <p:hsl h="0" s="-12549" l="-25098"/>
                                      </p:by>
                                    </p:animClr>
                                    <p:animClr clrSpc="hsl" dir="cw">
                                      <p:cBhvr>
                                        <p:cTn id="43" dur="500" fill="hold"/>
                                        <p:tgtEl>
                                          <p:spTgt spid="3">
                                            <p:graphicEl>
                                              <a:dgm id="{720BD047-6C11-4C89-99C3-66F546E8123F}"/>
                                            </p:graphicEl>
                                          </p:spTgt>
                                        </p:tgtEl>
                                        <p:attrNameLst>
                                          <p:attrName>stroke.color</p:attrName>
                                        </p:attrNameLst>
                                      </p:cBhvr>
                                      <p:by>
                                        <p:hsl h="0" s="-12549" l="-25098"/>
                                      </p:by>
                                    </p:animClr>
                                    <p:set>
                                      <p:cBhvr>
                                        <p:cTn id="44" dur="500" fill="hold"/>
                                        <p:tgtEl>
                                          <p:spTgt spid="3">
                                            <p:graphicEl>
                                              <a:dgm id="{720BD047-6C11-4C89-99C3-66F546E8123F}"/>
                                            </p:graphicEl>
                                          </p:spTgt>
                                        </p:tgtEl>
                                        <p:attrNameLst>
                                          <p:attrName>fill.type</p:attrName>
                                        </p:attrNameLst>
                                      </p:cBhvr>
                                      <p:to>
                                        <p:strVal val="solid"/>
                                      </p:to>
                                    </p:set>
                                  </p:childTnLst>
                                </p:cTn>
                              </p:par>
                              <p:par>
                                <p:cTn id="45" presetID="24" presetClass="emph" presetSubtype="0" fill="hold" grpId="0" nodeType="withEffect">
                                  <p:stCondLst>
                                    <p:cond delay="0"/>
                                  </p:stCondLst>
                                  <p:childTnLst>
                                    <p:animClr clrSpc="hsl" dir="cw">
                                      <p:cBhvr override="childStyle">
                                        <p:cTn id="46" dur="500" fill="hold"/>
                                        <p:tgtEl>
                                          <p:spTgt spid="3">
                                            <p:graphicEl>
                                              <a:dgm id="{F69D587F-FA8C-4972-A967-08201EA30ABE}"/>
                                            </p:graphicEl>
                                          </p:spTgt>
                                        </p:tgtEl>
                                        <p:attrNameLst>
                                          <p:attrName>style.color</p:attrName>
                                        </p:attrNameLst>
                                      </p:cBhvr>
                                      <p:by>
                                        <p:hsl h="0" s="-12549" l="-25098"/>
                                      </p:by>
                                    </p:animClr>
                                    <p:animClr clrSpc="hsl" dir="cw">
                                      <p:cBhvr>
                                        <p:cTn id="47" dur="500" fill="hold"/>
                                        <p:tgtEl>
                                          <p:spTgt spid="3">
                                            <p:graphicEl>
                                              <a:dgm id="{F69D587F-FA8C-4972-A967-08201EA30ABE}"/>
                                            </p:graphicEl>
                                          </p:spTgt>
                                        </p:tgtEl>
                                        <p:attrNameLst>
                                          <p:attrName>fillcolor</p:attrName>
                                        </p:attrNameLst>
                                      </p:cBhvr>
                                      <p:by>
                                        <p:hsl h="0" s="-12549" l="-25098"/>
                                      </p:by>
                                    </p:animClr>
                                    <p:animClr clrSpc="hsl" dir="cw">
                                      <p:cBhvr>
                                        <p:cTn id="48" dur="500" fill="hold"/>
                                        <p:tgtEl>
                                          <p:spTgt spid="3">
                                            <p:graphicEl>
                                              <a:dgm id="{F69D587F-FA8C-4972-A967-08201EA30ABE}"/>
                                            </p:graphicEl>
                                          </p:spTgt>
                                        </p:tgtEl>
                                        <p:attrNameLst>
                                          <p:attrName>stroke.color</p:attrName>
                                        </p:attrNameLst>
                                      </p:cBhvr>
                                      <p:by>
                                        <p:hsl h="0" s="-12549" l="-25098"/>
                                      </p:by>
                                    </p:animClr>
                                    <p:set>
                                      <p:cBhvr>
                                        <p:cTn id="49" dur="500" fill="hold"/>
                                        <p:tgtEl>
                                          <p:spTgt spid="3">
                                            <p:graphicEl>
                                              <a:dgm id="{F69D587F-FA8C-4972-A967-08201EA30ABE}"/>
                                            </p:graphicEl>
                                          </p:spTgt>
                                        </p:tgtEl>
                                        <p:attrNameLst>
                                          <p:attrName>fill.type</p:attrName>
                                        </p:attrNameLst>
                                      </p:cBhvr>
                                      <p:to>
                                        <p:strVal val="solid"/>
                                      </p:to>
                                    </p:set>
                                  </p:childTnLst>
                                </p:cTn>
                              </p:par>
                              <p:par>
                                <p:cTn id="50" presetID="24" presetClass="emph" presetSubtype="0" fill="hold" grpId="0" nodeType="withEffect">
                                  <p:stCondLst>
                                    <p:cond delay="0"/>
                                  </p:stCondLst>
                                  <p:childTnLst>
                                    <p:animClr clrSpc="hsl" dir="cw">
                                      <p:cBhvr override="childStyle">
                                        <p:cTn id="51" dur="500" fill="hold"/>
                                        <p:tgtEl>
                                          <p:spTgt spid="3">
                                            <p:graphicEl>
                                              <a:dgm id="{38C3AAF7-3405-44BE-BD2C-805E578250B9}"/>
                                            </p:graphicEl>
                                          </p:spTgt>
                                        </p:tgtEl>
                                        <p:attrNameLst>
                                          <p:attrName>style.color</p:attrName>
                                        </p:attrNameLst>
                                      </p:cBhvr>
                                      <p:by>
                                        <p:hsl h="0" s="-12549" l="-25098"/>
                                      </p:by>
                                    </p:animClr>
                                    <p:animClr clrSpc="hsl" dir="cw">
                                      <p:cBhvr>
                                        <p:cTn id="52" dur="500" fill="hold"/>
                                        <p:tgtEl>
                                          <p:spTgt spid="3">
                                            <p:graphicEl>
                                              <a:dgm id="{38C3AAF7-3405-44BE-BD2C-805E578250B9}"/>
                                            </p:graphicEl>
                                          </p:spTgt>
                                        </p:tgtEl>
                                        <p:attrNameLst>
                                          <p:attrName>fillcolor</p:attrName>
                                        </p:attrNameLst>
                                      </p:cBhvr>
                                      <p:by>
                                        <p:hsl h="0" s="-12549" l="-25098"/>
                                      </p:by>
                                    </p:animClr>
                                    <p:animClr clrSpc="hsl" dir="cw">
                                      <p:cBhvr>
                                        <p:cTn id="53" dur="500" fill="hold"/>
                                        <p:tgtEl>
                                          <p:spTgt spid="3">
                                            <p:graphicEl>
                                              <a:dgm id="{38C3AAF7-3405-44BE-BD2C-805E578250B9}"/>
                                            </p:graphicEl>
                                          </p:spTgt>
                                        </p:tgtEl>
                                        <p:attrNameLst>
                                          <p:attrName>stroke.color</p:attrName>
                                        </p:attrNameLst>
                                      </p:cBhvr>
                                      <p:by>
                                        <p:hsl h="0" s="-12549" l="-25098"/>
                                      </p:by>
                                    </p:animClr>
                                    <p:set>
                                      <p:cBhvr>
                                        <p:cTn id="54" dur="500" fill="hold"/>
                                        <p:tgtEl>
                                          <p:spTgt spid="3">
                                            <p:graphicEl>
                                              <a:dgm id="{38C3AAF7-3405-44BE-BD2C-805E578250B9}"/>
                                            </p:graphicEl>
                                          </p:spTgt>
                                        </p:tgtEl>
                                        <p:attrNameLst>
                                          <p:attrName>fill.type</p:attrName>
                                        </p:attrNameLst>
                                      </p:cBhvr>
                                      <p:to>
                                        <p:strVal val="solid"/>
                                      </p:to>
                                    </p:set>
                                  </p:childTnLst>
                                </p:cTn>
                              </p:par>
                              <p:par>
                                <p:cTn id="55" presetID="24" presetClass="emph" presetSubtype="0" fill="hold" grpId="0" nodeType="withEffect">
                                  <p:stCondLst>
                                    <p:cond delay="0"/>
                                  </p:stCondLst>
                                  <p:childTnLst>
                                    <p:animClr clrSpc="hsl" dir="cw">
                                      <p:cBhvr override="childStyle">
                                        <p:cTn id="56" dur="500" fill="hold"/>
                                        <p:tgtEl>
                                          <p:spTgt spid="3">
                                            <p:graphicEl>
                                              <a:dgm id="{71CE02A4-1B40-4451-A926-EA5384EA0679}"/>
                                            </p:graphicEl>
                                          </p:spTgt>
                                        </p:tgtEl>
                                        <p:attrNameLst>
                                          <p:attrName>style.color</p:attrName>
                                        </p:attrNameLst>
                                      </p:cBhvr>
                                      <p:by>
                                        <p:hsl h="0" s="-12549" l="-25098"/>
                                      </p:by>
                                    </p:animClr>
                                    <p:animClr clrSpc="hsl" dir="cw">
                                      <p:cBhvr>
                                        <p:cTn id="57" dur="500" fill="hold"/>
                                        <p:tgtEl>
                                          <p:spTgt spid="3">
                                            <p:graphicEl>
                                              <a:dgm id="{71CE02A4-1B40-4451-A926-EA5384EA0679}"/>
                                            </p:graphicEl>
                                          </p:spTgt>
                                        </p:tgtEl>
                                        <p:attrNameLst>
                                          <p:attrName>fillcolor</p:attrName>
                                        </p:attrNameLst>
                                      </p:cBhvr>
                                      <p:by>
                                        <p:hsl h="0" s="-12549" l="-25098"/>
                                      </p:by>
                                    </p:animClr>
                                    <p:animClr clrSpc="hsl" dir="cw">
                                      <p:cBhvr>
                                        <p:cTn id="58" dur="500" fill="hold"/>
                                        <p:tgtEl>
                                          <p:spTgt spid="3">
                                            <p:graphicEl>
                                              <a:dgm id="{71CE02A4-1B40-4451-A926-EA5384EA0679}"/>
                                            </p:graphicEl>
                                          </p:spTgt>
                                        </p:tgtEl>
                                        <p:attrNameLst>
                                          <p:attrName>stroke.color</p:attrName>
                                        </p:attrNameLst>
                                      </p:cBhvr>
                                      <p:by>
                                        <p:hsl h="0" s="-12549" l="-25098"/>
                                      </p:by>
                                    </p:animClr>
                                    <p:set>
                                      <p:cBhvr>
                                        <p:cTn id="59" dur="500" fill="hold"/>
                                        <p:tgtEl>
                                          <p:spTgt spid="3">
                                            <p:graphicEl>
                                              <a:dgm id="{71CE02A4-1B40-4451-A926-EA5384EA0679}"/>
                                            </p:graphicEl>
                                          </p:spTgt>
                                        </p:tgtEl>
                                        <p:attrNameLst>
                                          <p:attrName>fill.type</p:attrName>
                                        </p:attrNameLst>
                                      </p:cBhvr>
                                      <p:to>
                                        <p:strVal val="solid"/>
                                      </p:to>
                                    </p:set>
                                  </p:childTnLst>
                                </p:cTn>
                              </p:par>
                              <p:par>
                                <p:cTn id="60" presetID="24" presetClass="emph" presetSubtype="0" fill="hold" grpId="0" nodeType="withEffect">
                                  <p:stCondLst>
                                    <p:cond delay="0"/>
                                  </p:stCondLst>
                                  <p:childTnLst>
                                    <p:animClr clrSpc="hsl" dir="cw">
                                      <p:cBhvr override="childStyle">
                                        <p:cTn id="61" dur="500" fill="hold"/>
                                        <p:tgtEl>
                                          <p:spTgt spid="3">
                                            <p:graphicEl>
                                              <a:dgm id="{AB0A0BC2-92D0-4356-A7E9-095FCE201140}"/>
                                            </p:graphicEl>
                                          </p:spTgt>
                                        </p:tgtEl>
                                        <p:attrNameLst>
                                          <p:attrName>style.color</p:attrName>
                                        </p:attrNameLst>
                                      </p:cBhvr>
                                      <p:by>
                                        <p:hsl h="0" s="-12549" l="-25098"/>
                                      </p:by>
                                    </p:animClr>
                                    <p:animClr clrSpc="hsl" dir="cw">
                                      <p:cBhvr>
                                        <p:cTn id="62" dur="500" fill="hold"/>
                                        <p:tgtEl>
                                          <p:spTgt spid="3">
                                            <p:graphicEl>
                                              <a:dgm id="{AB0A0BC2-92D0-4356-A7E9-095FCE201140}"/>
                                            </p:graphicEl>
                                          </p:spTgt>
                                        </p:tgtEl>
                                        <p:attrNameLst>
                                          <p:attrName>fillcolor</p:attrName>
                                        </p:attrNameLst>
                                      </p:cBhvr>
                                      <p:by>
                                        <p:hsl h="0" s="-12549" l="-25098"/>
                                      </p:by>
                                    </p:animClr>
                                    <p:animClr clrSpc="hsl" dir="cw">
                                      <p:cBhvr>
                                        <p:cTn id="63" dur="500" fill="hold"/>
                                        <p:tgtEl>
                                          <p:spTgt spid="3">
                                            <p:graphicEl>
                                              <a:dgm id="{AB0A0BC2-92D0-4356-A7E9-095FCE201140}"/>
                                            </p:graphicEl>
                                          </p:spTgt>
                                        </p:tgtEl>
                                        <p:attrNameLst>
                                          <p:attrName>stroke.color</p:attrName>
                                        </p:attrNameLst>
                                      </p:cBhvr>
                                      <p:by>
                                        <p:hsl h="0" s="-12549" l="-25098"/>
                                      </p:by>
                                    </p:animClr>
                                    <p:set>
                                      <p:cBhvr>
                                        <p:cTn id="64" dur="500" fill="hold"/>
                                        <p:tgtEl>
                                          <p:spTgt spid="3">
                                            <p:graphicEl>
                                              <a:dgm id="{AB0A0BC2-92D0-4356-A7E9-095FCE201140}"/>
                                            </p:graphicEl>
                                          </p:spTgt>
                                        </p:tgtEl>
                                        <p:attrNameLst>
                                          <p:attrName>fill.type</p:attrName>
                                        </p:attrNameLst>
                                      </p:cBhvr>
                                      <p:to>
                                        <p:strVal val="solid"/>
                                      </p:to>
                                    </p:set>
                                  </p:childTnLst>
                                </p:cTn>
                              </p:par>
                              <p:par>
                                <p:cTn id="65" presetID="24" presetClass="emph" presetSubtype="0" fill="hold" grpId="0" nodeType="withEffect">
                                  <p:stCondLst>
                                    <p:cond delay="0"/>
                                  </p:stCondLst>
                                  <p:childTnLst>
                                    <p:animClr clrSpc="hsl" dir="cw">
                                      <p:cBhvr override="childStyle">
                                        <p:cTn id="66" dur="500" fill="hold"/>
                                        <p:tgtEl>
                                          <p:spTgt spid="3">
                                            <p:graphicEl>
                                              <a:dgm id="{9C1BEB7C-1892-469D-A225-B704E0ACF7C4}"/>
                                            </p:graphicEl>
                                          </p:spTgt>
                                        </p:tgtEl>
                                        <p:attrNameLst>
                                          <p:attrName>style.color</p:attrName>
                                        </p:attrNameLst>
                                      </p:cBhvr>
                                      <p:by>
                                        <p:hsl h="0" s="-12549" l="-25098"/>
                                      </p:by>
                                    </p:animClr>
                                    <p:animClr clrSpc="hsl" dir="cw">
                                      <p:cBhvr>
                                        <p:cTn id="67" dur="500" fill="hold"/>
                                        <p:tgtEl>
                                          <p:spTgt spid="3">
                                            <p:graphicEl>
                                              <a:dgm id="{9C1BEB7C-1892-469D-A225-B704E0ACF7C4}"/>
                                            </p:graphicEl>
                                          </p:spTgt>
                                        </p:tgtEl>
                                        <p:attrNameLst>
                                          <p:attrName>fillcolor</p:attrName>
                                        </p:attrNameLst>
                                      </p:cBhvr>
                                      <p:by>
                                        <p:hsl h="0" s="-12549" l="-25098"/>
                                      </p:by>
                                    </p:animClr>
                                    <p:animClr clrSpc="hsl" dir="cw">
                                      <p:cBhvr>
                                        <p:cTn id="68" dur="500" fill="hold"/>
                                        <p:tgtEl>
                                          <p:spTgt spid="3">
                                            <p:graphicEl>
                                              <a:dgm id="{9C1BEB7C-1892-469D-A225-B704E0ACF7C4}"/>
                                            </p:graphicEl>
                                          </p:spTgt>
                                        </p:tgtEl>
                                        <p:attrNameLst>
                                          <p:attrName>stroke.color</p:attrName>
                                        </p:attrNameLst>
                                      </p:cBhvr>
                                      <p:by>
                                        <p:hsl h="0" s="-12549" l="-25098"/>
                                      </p:by>
                                    </p:animClr>
                                    <p:set>
                                      <p:cBhvr>
                                        <p:cTn id="69" dur="500" fill="hold"/>
                                        <p:tgtEl>
                                          <p:spTgt spid="3">
                                            <p:graphicEl>
                                              <a:dgm id="{9C1BEB7C-1892-469D-A225-B704E0ACF7C4}"/>
                                            </p:graphicEl>
                                          </p:spTgt>
                                        </p:tgtEl>
                                        <p:attrNameLst>
                                          <p:attrName>fill.type</p:attrName>
                                        </p:attrNameLst>
                                      </p:cBhvr>
                                      <p:to>
                                        <p:strVal val="solid"/>
                                      </p:to>
                                    </p:set>
                                  </p:childTnLst>
                                </p:cTn>
                              </p:par>
                              <p:par>
                                <p:cTn id="70" presetID="10" presetClass="entr" presetSubtype="0" fill="hold" nodeType="with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fade">
                                      <p:cBhvr>
                                        <p:cTn id="72" dur="500"/>
                                        <p:tgtEl>
                                          <p:spTgt spid="6"/>
                                        </p:tgtEl>
                                      </p:cBhvr>
                                    </p:animEffect>
                                  </p:childTnLst>
                                </p:cTn>
                              </p:par>
                              <p:par>
                                <p:cTn id="73" presetID="55" presetClass="entr" presetSubtype="0" fill="hold" nodeType="withEffect">
                                  <p:stCondLst>
                                    <p:cond delay="0"/>
                                  </p:stCondLst>
                                  <p:childTnLst>
                                    <p:set>
                                      <p:cBhvr>
                                        <p:cTn id="74" dur="1" fill="hold">
                                          <p:stCondLst>
                                            <p:cond delay="0"/>
                                          </p:stCondLst>
                                        </p:cTn>
                                        <p:tgtEl>
                                          <p:spTgt spid="10"/>
                                        </p:tgtEl>
                                        <p:attrNameLst>
                                          <p:attrName>style.visibility</p:attrName>
                                        </p:attrNameLst>
                                      </p:cBhvr>
                                      <p:to>
                                        <p:strVal val="visible"/>
                                      </p:to>
                                    </p:set>
                                    <p:anim calcmode="lin" valueType="num">
                                      <p:cBhvr>
                                        <p:cTn id="75" dur="1000" fill="hold"/>
                                        <p:tgtEl>
                                          <p:spTgt spid="10"/>
                                        </p:tgtEl>
                                        <p:attrNameLst>
                                          <p:attrName>ppt_w</p:attrName>
                                        </p:attrNameLst>
                                      </p:cBhvr>
                                      <p:tavLst>
                                        <p:tav tm="0">
                                          <p:val>
                                            <p:strVal val="#ppt_w*0.70"/>
                                          </p:val>
                                        </p:tav>
                                        <p:tav tm="100000">
                                          <p:val>
                                            <p:strVal val="#ppt_w"/>
                                          </p:val>
                                        </p:tav>
                                      </p:tavLst>
                                    </p:anim>
                                    <p:anim calcmode="lin" valueType="num">
                                      <p:cBhvr>
                                        <p:cTn id="76" dur="1000" fill="hold"/>
                                        <p:tgtEl>
                                          <p:spTgt spid="10"/>
                                        </p:tgtEl>
                                        <p:attrNameLst>
                                          <p:attrName>ppt_h</p:attrName>
                                        </p:attrNameLst>
                                      </p:cBhvr>
                                      <p:tavLst>
                                        <p:tav tm="0">
                                          <p:val>
                                            <p:strVal val="#ppt_h"/>
                                          </p:val>
                                        </p:tav>
                                        <p:tav tm="100000">
                                          <p:val>
                                            <p:strVal val="#ppt_h"/>
                                          </p:val>
                                        </p:tav>
                                      </p:tavLst>
                                    </p:anim>
                                    <p:animEffect transition="in" filter="fade">
                                      <p:cBhvr>
                                        <p:cTn id="7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5"/>
          </p:nvPr>
        </p:nvSpPr>
        <p:spPr/>
        <p:txBody>
          <a:bodyPr/>
          <a:lstStyle/>
          <a:p>
            <a:fld id="{E1F04A1E-EF95-4267-B5FD-6B0AB441B25B}" type="slidenum">
              <a:rPr kumimoji="1" lang="ja-JP" altLang="en-US" smtClean="0"/>
              <a:pPr/>
              <a:t>2</a:t>
            </a:fld>
            <a:endParaRPr kumimoji="1" lang="ja-JP" altLang="en-US"/>
          </a:p>
        </p:txBody>
      </p:sp>
      <p:sp>
        <p:nvSpPr>
          <p:cNvPr id="8" name="テキスト ボックス 7"/>
          <p:cNvSpPr txBox="1"/>
          <p:nvPr/>
        </p:nvSpPr>
        <p:spPr>
          <a:xfrm>
            <a:off x="107504" y="2492896"/>
            <a:ext cx="8640960" cy="1323439"/>
          </a:xfrm>
          <a:prstGeom prst="rect">
            <a:avLst/>
          </a:prstGeom>
          <a:noFill/>
        </p:spPr>
        <p:txBody>
          <a:bodyPr wrap="square" rtlCol="0">
            <a:spAutoFit/>
          </a:bodyPr>
          <a:lstStyle/>
          <a:p>
            <a:pPr algn="ctr"/>
            <a:r>
              <a:rPr kumimoji="1" lang="ja-JP" altLang="en-US" sz="4000" b="1" dirty="0" smtClean="0">
                <a:latin typeface="HGS明朝E" pitchFamily="18" charset="-128"/>
                <a:ea typeface="HGS明朝E" pitchFamily="18" charset="-128"/>
              </a:rPr>
              <a:t>東日本大震災から１年と３ヶ月。</a:t>
            </a:r>
            <a:r>
              <a:rPr kumimoji="1" lang="en-US" altLang="ja-JP" sz="4000" b="1" dirty="0" smtClean="0">
                <a:latin typeface="HGS明朝E" pitchFamily="18" charset="-128"/>
                <a:ea typeface="HGS明朝E" pitchFamily="18" charset="-128"/>
              </a:rPr>
              <a:t>(15</a:t>
            </a:r>
            <a:r>
              <a:rPr kumimoji="1" lang="ja-JP" altLang="en-US" sz="4000" b="1" dirty="0" smtClean="0">
                <a:latin typeface="HGS明朝E" pitchFamily="18" charset="-128"/>
                <a:ea typeface="HGS明朝E" pitchFamily="18" charset="-128"/>
              </a:rPr>
              <a:t>ヶ月</a:t>
            </a:r>
            <a:r>
              <a:rPr kumimoji="1" lang="en-US" altLang="ja-JP" sz="4000" b="1" dirty="0" smtClean="0">
                <a:latin typeface="HGS明朝E" pitchFamily="18" charset="-128"/>
                <a:ea typeface="HGS明朝E" pitchFamily="18" charset="-128"/>
              </a:rPr>
              <a:t>)</a:t>
            </a:r>
            <a:endParaRPr kumimoji="1" lang="ja-JP" altLang="en-US" sz="4000" b="1" dirty="0">
              <a:latin typeface="HGS明朝E" pitchFamily="18" charset="-128"/>
              <a:ea typeface="HGS明朝E" pitchFamily="18" charset="-128"/>
            </a:endParaRPr>
          </a:p>
        </p:txBody>
      </p:sp>
      <p:pic>
        <p:nvPicPr>
          <p:cNvPr id="1026" name="Picture 2" descr="津波が去った後には瓦礫の山&#10;ロサンゼルスタイムスの震災報道">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8316" y="260648"/>
            <a:ext cx="3328691" cy="2110390"/>
          </a:xfrm>
          <a:prstGeom prst="rect">
            <a:avLst/>
          </a:prstGeom>
          <a:noFill/>
          <a:ln>
            <a:noFill/>
          </a:ln>
          <a:effectLst>
            <a:softEdge rad="112500"/>
          </a:effectLst>
          <a:extLst/>
        </p:spPr>
      </p:pic>
      <p:pic>
        <p:nvPicPr>
          <p:cNvPr id="1028" name="Picture 4" descr="http://www.asahicom.jp/national/update/0702/images/TKY20110702026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99992" y="3959242"/>
            <a:ext cx="3348696" cy="22302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120874" y="6145590"/>
            <a:ext cx="7835502" cy="707886"/>
          </a:xfrm>
          <a:prstGeom prst="rect">
            <a:avLst/>
          </a:prstGeom>
          <a:noFill/>
        </p:spPr>
        <p:txBody>
          <a:bodyPr wrap="square" rtlCol="0">
            <a:spAutoFit/>
          </a:bodyPr>
          <a:lstStyle/>
          <a:p>
            <a:r>
              <a:rPr lang="ja-JP" altLang="en-US" sz="800" dirty="0" smtClean="0"/>
              <a:t>引用：</a:t>
            </a:r>
            <a:r>
              <a:rPr lang="en-US" altLang="ja-JP" sz="800" dirty="0" smtClean="0"/>
              <a:t>http</a:t>
            </a:r>
            <a:r>
              <a:rPr lang="en-US" altLang="ja-JP" sz="800" dirty="0"/>
              <a:t>://advernya.tumblr.com/post/3955561192</a:t>
            </a:r>
          </a:p>
          <a:p>
            <a:r>
              <a:rPr lang="en-US" altLang="ja-JP" sz="800" dirty="0"/>
              <a:t>http://www.google.co.jp/imgres?q=%E3%83%9C%E3%83%A9%E3%83%B3%E3%83%86%E3%82%A3%E3%82%A2+%E9%9C%87%E7%81%BD&amp;hl=ja&amp;sa=X&amp;rlz=1T4GGLL_jaJP394JP394&amp;biw=1920&amp;bih=892&amp;tbm=isch&amp;prmd=imvns&amp;tbnid=z-sh84dmw1OrLM:&amp;imgrefurl=http://www.asahi.com/national/update/0702/TKY201107020152.html&amp;docid=VA6xxcBL1HHw8M&amp;imgurl=http://www.asahicom.jp/national/update/0702/images/TKY201107020268.jpg&amp;w=500&amp;h=333&amp;ei=n_7WT4D1OsPImAWTwJH0Ag&amp;zoom=1</a:t>
            </a:r>
          </a:p>
        </p:txBody>
      </p:sp>
      <p:sp>
        <p:nvSpPr>
          <p:cNvPr id="3" name="テキスト ボックス 2"/>
          <p:cNvSpPr txBox="1"/>
          <p:nvPr/>
        </p:nvSpPr>
        <p:spPr>
          <a:xfrm rot="5400000">
            <a:off x="8058825" y="676046"/>
            <a:ext cx="1793429" cy="400110"/>
          </a:xfrm>
          <a:prstGeom prst="rect">
            <a:avLst/>
          </a:prstGeom>
          <a:noFill/>
        </p:spPr>
        <p:txBody>
          <a:bodyPr wrap="square" rtlCol="0">
            <a:spAutoFit/>
          </a:bodyPr>
          <a:lstStyle/>
          <a:p>
            <a:r>
              <a:rPr lang="ja-JP" altLang="en-US" sz="2000" b="1" dirty="0">
                <a:solidFill>
                  <a:schemeClr val="accent1">
                    <a:lumMod val="75000"/>
                  </a:schemeClr>
                </a:solidFill>
                <a:latin typeface="HGｺﾞｼｯｸM" pitchFamily="49" charset="-128"/>
                <a:ea typeface="HGｺﾞｼｯｸM" pitchFamily="49" charset="-128"/>
              </a:rPr>
              <a:t> </a:t>
            </a:r>
            <a:r>
              <a:rPr kumimoji="1" lang="ja-JP" altLang="en-US" sz="2000" b="1" dirty="0" smtClean="0">
                <a:solidFill>
                  <a:schemeClr val="accent1">
                    <a:lumMod val="75000"/>
                  </a:schemeClr>
                </a:solidFill>
                <a:latin typeface="HGｺﾞｼｯｸM" pitchFamily="49" charset="-128"/>
                <a:ea typeface="HGｺﾞｼｯｸM" pitchFamily="49" charset="-128"/>
              </a:rPr>
              <a:t>背 景</a:t>
            </a:r>
            <a:endParaRPr kumimoji="1" lang="ja-JP" altLang="en-US" sz="2000" b="1" dirty="0">
              <a:solidFill>
                <a:schemeClr val="accent1">
                  <a:lumMod val="75000"/>
                </a:schemeClr>
              </a:solidFill>
              <a:latin typeface="HGｺﾞｼｯｸM" pitchFamily="49" charset="-128"/>
              <a:ea typeface="HGｺﾞｼｯｸM" pitchFamily="49" charset="-128"/>
            </a:endParaRPr>
          </a:p>
        </p:txBody>
      </p:sp>
    </p:spTree>
    <p:custDataLst>
      <p:tags r:id="rId1"/>
    </p:custDataLst>
    <p:extLst>
      <p:ext uri="{BB962C8B-B14F-4D97-AF65-F5344CB8AC3E}">
        <p14:creationId xmlns:p14="http://schemas.microsoft.com/office/powerpoint/2010/main" val="964257972"/>
      </p:ext>
    </p:extLst>
  </p:cSld>
  <p:clrMapOvr>
    <a:masterClrMapping/>
  </p:clrMapOvr>
  <mc:AlternateContent xmlns:mc="http://schemas.openxmlformats.org/markup-compatibility/2006" xmlns:p14="http://schemas.microsoft.com/office/powerpoint/2010/main">
    <mc:Choice Requires="p14">
      <p:transition spd="slow" p14:dur="2000" advTm="40984"/>
    </mc:Choice>
    <mc:Fallback xmlns="">
      <p:transition spd="slow" advTm="409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p:cTn id="19" dur="500" fill="hold"/>
                                        <p:tgtEl>
                                          <p:spTgt spid="1028"/>
                                        </p:tgtEl>
                                        <p:attrNameLst>
                                          <p:attrName>ppt_w</p:attrName>
                                        </p:attrNameLst>
                                      </p:cBhvr>
                                      <p:tavLst>
                                        <p:tav tm="0">
                                          <p:val>
                                            <p:fltVal val="0"/>
                                          </p:val>
                                        </p:tav>
                                        <p:tav tm="100000">
                                          <p:val>
                                            <p:strVal val="#ppt_w"/>
                                          </p:val>
                                        </p:tav>
                                      </p:tavLst>
                                    </p:anim>
                                    <p:anim calcmode="lin" valueType="num">
                                      <p:cBhvr>
                                        <p:cTn id="20" dur="500" fill="hold"/>
                                        <p:tgtEl>
                                          <p:spTgt spid="1028"/>
                                        </p:tgtEl>
                                        <p:attrNameLst>
                                          <p:attrName>ppt_h</p:attrName>
                                        </p:attrNameLst>
                                      </p:cBhvr>
                                      <p:tavLst>
                                        <p:tav tm="0">
                                          <p:val>
                                            <p:fltVal val="0"/>
                                          </p:val>
                                        </p:tav>
                                        <p:tav tm="100000">
                                          <p:val>
                                            <p:strVal val="#ppt_h"/>
                                          </p:val>
                                        </p:tav>
                                      </p:tavLst>
                                    </p:anim>
                                    <p:animEffect transition="in" filter="fade">
                                      <p:cBhvr>
                                        <p:cTn id="21"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5"/>
          </p:nvPr>
        </p:nvSpPr>
        <p:spPr/>
        <p:txBody>
          <a:bodyPr/>
          <a:lstStyle/>
          <a:p>
            <a:fld id="{E1F04A1E-EF95-4267-B5FD-6B0AB441B25B}" type="slidenum">
              <a:rPr kumimoji="1" lang="ja-JP" altLang="en-US" smtClean="0"/>
              <a:pPr/>
              <a:t>20</a:t>
            </a:fld>
            <a:endParaRPr kumimoji="1" lang="ja-JP" altLang="en-US"/>
          </a:p>
        </p:txBody>
      </p:sp>
      <p:sp>
        <p:nvSpPr>
          <p:cNvPr id="5" name="正方形/長方形 4"/>
          <p:cNvSpPr/>
          <p:nvPr/>
        </p:nvSpPr>
        <p:spPr>
          <a:xfrm>
            <a:off x="-1332656" y="-434316"/>
            <a:ext cx="3703077" cy="2146858"/>
          </a:xfrm>
          <a:prstGeom prst="rect">
            <a:avLst/>
          </a:prstGeom>
          <a:gradFill flip="none" rotWithShape="1">
            <a:gsLst>
              <a:gs pos="100000">
                <a:srgbClr val="E8ECF1">
                  <a:lumMod val="0"/>
                  <a:lumOff val="100000"/>
                  <a:alpha val="0"/>
                </a:srgbClr>
              </a:gs>
              <a:gs pos="32000">
                <a:srgbClr val="F4F6F8"/>
              </a:gs>
              <a:gs pos="13000">
                <a:srgbClr val="EFF2F5"/>
              </a:gs>
              <a:gs pos="7000">
                <a:schemeClr val="accent1">
                  <a:lumMod val="60000"/>
                  <a:lumOff val="40000"/>
                </a:schemeClr>
              </a:gs>
              <a:gs pos="0">
                <a:schemeClr val="accent1">
                  <a:lumMod val="75000"/>
                </a:schemeClr>
              </a:gs>
              <a:gs pos="19000">
                <a:schemeClr val="accent1">
                  <a:lumMod val="40000"/>
                  <a:lumOff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タイトル 1"/>
          <p:cNvSpPr txBox="1">
            <a:spLocks/>
          </p:cNvSpPr>
          <p:nvPr/>
        </p:nvSpPr>
        <p:spPr>
          <a:xfrm>
            <a:off x="0" y="332656"/>
            <a:ext cx="8748464" cy="636762"/>
          </a:xfrm>
          <a:prstGeom prst="rect">
            <a:avLst/>
          </a:prstGeom>
        </p:spPr>
        <p:txBody>
          <a:bodyPr vert="horz" anchor="b">
            <a:noAutofit/>
          </a:bodyPr>
          <a:lstStyle>
            <a:lvl1pPr algn="l" rtl="0" eaLnBrk="1" latinLnBrk="0" hangingPunct="1">
              <a:spcBef>
                <a:spcPct val="0"/>
              </a:spcBef>
              <a:buNone/>
              <a:defRPr kumimoji="1" sz="3000" b="0" kern="1200" cap="small" baseline="0">
                <a:solidFill>
                  <a:schemeClr val="tx2"/>
                </a:solidFill>
                <a:latin typeface="+mj-lt"/>
                <a:ea typeface="+mj-ea"/>
                <a:cs typeface="+mj-cs"/>
              </a:defRPr>
            </a:lvl1pPr>
          </a:lstStyle>
          <a:p>
            <a:pPr>
              <a:tabLst>
                <a:tab pos="4483100" algn="l"/>
              </a:tabLst>
            </a:pPr>
            <a:r>
              <a:rPr lang="ja-JP" altLang="en-US" sz="4400" b="1" dirty="0" smtClean="0">
                <a:ln w="12700">
                  <a:solidFill>
                    <a:schemeClr val="bg1"/>
                  </a:solidFill>
                </a:ln>
                <a:effectLst/>
                <a:latin typeface="HGP明朝E" pitchFamily="18" charset="-128"/>
                <a:ea typeface="HGP明朝E" pitchFamily="18" charset="-128"/>
              </a:rPr>
              <a:t> </a:t>
            </a:r>
            <a:r>
              <a:rPr lang="ja-JP" altLang="en-US" sz="4400" b="1" dirty="0" smtClean="0">
                <a:ln w="12700">
                  <a:solidFill>
                    <a:schemeClr val="bg1"/>
                  </a:solidFill>
                </a:ln>
                <a:latin typeface="HGP明朝E" pitchFamily="18" charset="-128"/>
                <a:ea typeface="HGP明朝E" pitchFamily="18" charset="-128"/>
              </a:rPr>
              <a:t>記憶の風化要因</a:t>
            </a:r>
            <a:endParaRPr lang="ja-JP" altLang="en-US" sz="4400" b="1" dirty="0">
              <a:ln w="12700">
                <a:solidFill>
                  <a:schemeClr val="bg1"/>
                </a:solidFill>
              </a:ln>
              <a:effectLst/>
              <a:latin typeface="HGP明朝E" pitchFamily="18" charset="-128"/>
              <a:ea typeface="HGP明朝E" pitchFamily="18" charset="-128"/>
            </a:endParaRPr>
          </a:p>
        </p:txBody>
      </p:sp>
      <p:sp>
        <p:nvSpPr>
          <p:cNvPr id="13" name="テキスト ボックス 12"/>
          <p:cNvSpPr txBox="1"/>
          <p:nvPr/>
        </p:nvSpPr>
        <p:spPr>
          <a:xfrm rot="5400000">
            <a:off x="6960488" y="1789773"/>
            <a:ext cx="3990103" cy="369332"/>
          </a:xfrm>
          <a:prstGeom prst="rect">
            <a:avLst/>
          </a:prstGeom>
          <a:noFill/>
        </p:spPr>
        <p:txBody>
          <a:bodyPr wrap="square" rtlCol="0">
            <a:spAutoFit/>
          </a:bodyPr>
          <a:lstStyle/>
          <a:p>
            <a:r>
              <a:rPr lang="ja-JP" altLang="en-US" b="1" dirty="0">
                <a:solidFill>
                  <a:schemeClr val="accent1">
                    <a:lumMod val="75000"/>
                  </a:schemeClr>
                </a:solidFill>
                <a:latin typeface="HGｺﾞｼｯｸM" pitchFamily="49" charset="-128"/>
                <a:ea typeface="HGｺﾞｼｯｸM" pitchFamily="49" charset="-128"/>
              </a:rPr>
              <a:t> </a:t>
            </a:r>
            <a:r>
              <a:rPr lang="ja-JP" altLang="en-US" b="1" dirty="0" smtClean="0">
                <a:solidFill>
                  <a:schemeClr val="accent1">
                    <a:lumMod val="75000"/>
                  </a:schemeClr>
                </a:solidFill>
                <a:latin typeface="HGｺﾞｼｯｸM" pitchFamily="49" charset="-128"/>
                <a:ea typeface="HGｺﾞｼｯｸM" pitchFamily="49" charset="-128"/>
              </a:rPr>
              <a:t>分析（記憶の風化）</a:t>
            </a:r>
            <a:endParaRPr kumimoji="1" lang="ja-JP" altLang="en-US" b="1" dirty="0">
              <a:solidFill>
                <a:schemeClr val="accent1">
                  <a:lumMod val="75000"/>
                </a:schemeClr>
              </a:solidFill>
              <a:latin typeface="HGｺﾞｼｯｸM" pitchFamily="49" charset="-128"/>
              <a:ea typeface="HGｺﾞｼｯｸM" pitchFamily="49" charset="-128"/>
            </a:endParaRPr>
          </a:p>
        </p:txBody>
      </p:sp>
      <p:graphicFrame>
        <p:nvGraphicFramePr>
          <p:cNvPr id="20" name="グラフ 19"/>
          <p:cNvGraphicFramePr/>
          <p:nvPr>
            <p:extLst>
              <p:ext uri="{D42A27DB-BD31-4B8C-83A1-F6EECF244321}">
                <p14:modId xmlns:p14="http://schemas.microsoft.com/office/powerpoint/2010/main" val="2116938613"/>
              </p:ext>
            </p:extLst>
          </p:nvPr>
        </p:nvGraphicFramePr>
        <p:xfrm>
          <a:off x="107504" y="1697709"/>
          <a:ext cx="8663369" cy="4132607"/>
        </p:xfrm>
        <a:graphic>
          <a:graphicData uri="http://schemas.openxmlformats.org/drawingml/2006/chart">
            <c:chart xmlns:c="http://schemas.openxmlformats.org/drawingml/2006/chart" xmlns:r="http://schemas.openxmlformats.org/officeDocument/2006/relationships" r:id="rId2"/>
          </a:graphicData>
        </a:graphic>
      </p:graphicFrame>
      <p:grpSp>
        <p:nvGrpSpPr>
          <p:cNvPr id="3" name="グループ化 2"/>
          <p:cNvGrpSpPr/>
          <p:nvPr/>
        </p:nvGrpSpPr>
        <p:grpSpPr>
          <a:xfrm>
            <a:off x="1691680" y="1153048"/>
            <a:ext cx="5184575" cy="1189879"/>
            <a:chOff x="1691680" y="1153048"/>
            <a:chExt cx="5184575" cy="1189879"/>
          </a:xfrm>
        </p:grpSpPr>
        <p:sp>
          <p:nvSpPr>
            <p:cNvPr id="9" name="正方形/長方形 8"/>
            <p:cNvSpPr/>
            <p:nvPr/>
          </p:nvSpPr>
          <p:spPr>
            <a:xfrm>
              <a:off x="1691680" y="1153048"/>
              <a:ext cx="2376263" cy="1189879"/>
            </a:xfrm>
            <a:prstGeom prst="rect">
              <a:avLst/>
            </a:prstGeom>
            <a:solidFill>
              <a:schemeClr val="bg1"/>
            </a:solidFill>
            <a:ln w="50800">
              <a:solidFill>
                <a:srgbClr val="FFCC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solidFill>
                    <a:schemeClr val="tx1"/>
                  </a:solidFill>
                  <a:latin typeface="HGP明朝E" pitchFamily="18" charset="-128"/>
                  <a:ea typeface="HGP明朝E" pitchFamily="18" charset="-128"/>
                </a:rPr>
                <a:t>能動的情報の</a:t>
              </a:r>
              <a:endParaRPr kumimoji="1" lang="en-US" altLang="ja-JP" sz="2400" b="1" dirty="0" smtClean="0">
                <a:solidFill>
                  <a:schemeClr val="tx1"/>
                </a:solidFill>
                <a:latin typeface="HGP明朝E" pitchFamily="18" charset="-128"/>
                <a:ea typeface="HGP明朝E" pitchFamily="18" charset="-128"/>
              </a:endParaRPr>
            </a:p>
            <a:p>
              <a:pPr algn="ctr"/>
              <a:r>
                <a:rPr lang="ja-JP" altLang="en-US" sz="2400" b="1" dirty="0">
                  <a:solidFill>
                    <a:schemeClr val="tx1"/>
                  </a:solidFill>
                  <a:latin typeface="HGP明朝E" pitchFamily="18" charset="-128"/>
                  <a:ea typeface="HGP明朝E" pitchFamily="18" charset="-128"/>
                </a:rPr>
                <a:t>入手</a:t>
              </a:r>
              <a:endParaRPr kumimoji="1" lang="ja-JP" altLang="en-US" sz="2400" b="1" dirty="0">
                <a:solidFill>
                  <a:schemeClr val="tx1"/>
                </a:solidFill>
                <a:latin typeface="HGP明朝E" pitchFamily="18" charset="-128"/>
                <a:ea typeface="HGP明朝E" pitchFamily="18" charset="-128"/>
              </a:endParaRPr>
            </a:p>
          </p:txBody>
        </p:sp>
        <p:sp>
          <p:nvSpPr>
            <p:cNvPr id="14" name="正方形/長方形 13"/>
            <p:cNvSpPr/>
            <p:nvPr/>
          </p:nvSpPr>
          <p:spPr>
            <a:xfrm>
              <a:off x="4499992" y="1153048"/>
              <a:ext cx="2376263" cy="1189879"/>
            </a:xfrm>
            <a:prstGeom prst="rect">
              <a:avLst/>
            </a:prstGeom>
            <a:solidFill>
              <a:srgbClr val="66CCFF"/>
            </a:solidFill>
            <a:ln w="50800">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solidFill>
                    <a:schemeClr val="tx1"/>
                  </a:solidFill>
                  <a:latin typeface="HGP明朝E" pitchFamily="18" charset="-128"/>
                  <a:ea typeface="HGP明朝E" pitchFamily="18" charset="-128"/>
                </a:rPr>
                <a:t>風化し難い</a:t>
              </a:r>
              <a:endParaRPr kumimoji="1" lang="ja-JP" altLang="en-US" sz="2800" b="1" dirty="0">
                <a:solidFill>
                  <a:schemeClr val="tx1"/>
                </a:solidFill>
                <a:latin typeface="HGP明朝E" pitchFamily="18" charset="-128"/>
                <a:ea typeface="HGP明朝E" pitchFamily="18" charset="-128"/>
              </a:endParaRPr>
            </a:p>
          </p:txBody>
        </p:sp>
        <p:sp>
          <p:nvSpPr>
            <p:cNvPr id="12" name="左矢印 11"/>
            <p:cNvSpPr/>
            <p:nvPr/>
          </p:nvSpPr>
          <p:spPr>
            <a:xfrm rot="10800000">
              <a:off x="3995936" y="1484784"/>
              <a:ext cx="648072" cy="636338"/>
            </a:xfrm>
            <a:prstGeom prst="leftArrow">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 name="グループ化 5"/>
          <p:cNvGrpSpPr/>
          <p:nvPr/>
        </p:nvGrpSpPr>
        <p:grpSpPr>
          <a:xfrm>
            <a:off x="1691679" y="5039640"/>
            <a:ext cx="5184576" cy="1202725"/>
            <a:chOff x="1691679" y="5039640"/>
            <a:chExt cx="5184576" cy="1202725"/>
          </a:xfrm>
        </p:grpSpPr>
        <p:sp>
          <p:nvSpPr>
            <p:cNvPr id="2" name="正方形/長方形 1"/>
            <p:cNvSpPr/>
            <p:nvPr/>
          </p:nvSpPr>
          <p:spPr>
            <a:xfrm>
              <a:off x="1691679" y="5039640"/>
              <a:ext cx="2376263" cy="1189532"/>
            </a:xfrm>
            <a:prstGeom prst="rect">
              <a:avLst/>
            </a:prstGeom>
            <a:solidFill>
              <a:schemeClr val="bg1"/>
            </a:solidFill>
            <a:ln w="50800">
              <a:solidFill>
                <a:srgbClr val="FFCC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solidFill>
                    <a:schemeClr val="tx1"/>
                  </a:solidFill>
                  <a:latin typeface="HGP明朝E" pitchFamily="18" charset="-128"/>
                  <a:ea typeface="HGP明朝E" pitchFamily="18" charset="-128"/>
                </a:rPr>
                <a:t>受動的情報の</a:t>
              </a:r>
              <a:endParaRPr kumimoji="1" lang="en-US" altLang="ja-JP" sz="2400" b="1" dirty="0" smtClean="0">
                <a:solidFill>
                  <a:schemeClr val="tx1"/>
                </a:solidFill>
                <a:latin typeface="HGP明朝E" pitchFamily="18" charset="-128"/>
                <a:ea typeface="HGP明朝E" pitchFamily="18" charset="-128"/>
              </a:endParaRPr>
            </a:p>
            <a:p>
              <a:pPr algn="ctr"/>
              <a:r>
                <a:rPr lang="ja-JP" altLang="en-US" sz="2400" b="1" dirty="0" smtClean="0">
                  <a:solidFill>
                    <a:schemeClr val="tx1"/>
                  </a:solidFill>
                  <a:latin typeface="HGP明朝E" pitchFamily="18" charset="-128"/>
                  <a:ea typeface="HGP明朝E" pitchFamily="18" charset="-128"/>
                </a:rPr>
                <a:t>入手</a:t>
              </a:r>
              <a:endParaRPr kumimoji="1" lang="en-US" altLang="ja-JP" sz="2400" b="1" dirty="0" smtClean="0">
                <a:solidFill>
                  <a:schemeClr val="tx1"/>
                </a:solidFill>
                <a:latin typeface="HGP明朝E" pitchFamily="18" charset="-128"/>
                <a:ea typeface="HGP明朝E" pitchFamily="18" charset="-128"/>
              </a:endParaRPr>
            </a:p>
          </p:txBody>
        </p:sp>
        <p:sp>
          <p:nvSpPr>
            <p:cNvPr id="15" name="正方形/長方形 14"/>
            <p:cNvSpPr/>
            <p:nvPr/>
          </p:nvSpPr>
          <p:spPr>
            <a:xfrm>
              <a:off x="4499992" y="5052486"/>
              <a:ext cx="2376263" cy="1189879"/>
            </a:xfrm>
            <a:prstGeom prst="rect">
              <a:avLst/>
            </a:prstGeom>
            <a:solidFill>
              <a:srgbClr val="FFC000"/>
            </a:solid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solidFill>
                    <a:schemeClr val="tx1"/>
                  </a:solidFill>
                  <a:latin typeface="HGP明朝E" pitchFamily="18" charset="-128"/>
                  <a:ea typeface="HGP明朝E" pitchFamily="18" charset="-128"/>
                </a:rPr>
                <a:t>風化が見られる</a:t>
              </a:r>
              <a:endParaRPr kumimoji="1" lang="ja-JP" altLang="en-US" sz="2400" b="1" dirty="0">
                <a:solidFill>
                  <a:schemeClr val="tx1"/>
                </a:solidFill>
                <a:latin typeface="HGP明朝E" pitchFamily="18" charset="-128"/>
                <a:ea typeface="HGP明朝E" pitchFamily="18" charset="-128"/>
              </a:endParaRPr>
            </a:p>
          </p:txBody>
        </p:sp>
        <p:sp>
          <p:nvSpPr>
            <p:cNvPr id="16" name="左矢印 15"/>
            <p:cNvSpPr/>
            <p:nvPr/>
          </p:nvSpPr>
          <p:spPr>
            <a:xfrm rot="10800000">
              <a:off x="3995936" y="5316237"/>
              <a:ext cx="648072" cy="636338"/>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449207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テキスト ボックス 25"/>
          <p:cNvSpPr txBox="1"/>
          <p:nvPr/>
        </p:nvSpPr>
        <p:spPr>
          <a:xfrm rot="5400000">
            <a:off x="6960488" y="1789773"/>
            <a:ext cx="3990103" cy="369332"/>
          </a:xfrm>
          <a:prstGeom prst="rect">
            <a:avLst/>
          </a:prstGeom>
          <a:noFill/>
        </p:spPr>
        <p:txBody>
          <a:bodyPr wrap="square" rtlCol="0">
            <a:spAutoFit/>
          </a:bodyPr>
          <a:lstStyle/>
          <a:p>
            <a:r>
              <a:rPr lang="ja-JP" altLang="en-US" b="1" dirty="0">
                <a:solidFill>
                  <a:schemeClr val="accent1">
                    <a:lumMod val="75000"/>
                  </a:schemeClr>
                </a:solidFill>
                <a:latin typeface="HGｺﾞｼｯｸM" pitchFamily="49" charset="-128"/>
                <a:ea typeface="HGｺﾞｼｯｸM" pitchFamily="49" charset="-128"/>
              </a:rPr>
              <a:t> </a:t>
            </a:r>
            <a:r>
              <a:rPr lang="ja-JP" altLang="en-US" b="1" dirty="0" smtClean="0">
                <a:solidFill>
                  <a:schemeClr val="accent1">
                    <a:lumMod val="75000"/>
                  </a:schemeClr>
                </a:solidFill>
                <a:latin typeface="HGｺﾞｼｯｸM" pitchFamily="49" charset="-128"/>
                <a:ea typeface="HGｺﾞｼｯｸM" pitchFamily="49" charset="-128"/>
              </a:rPr>
              <a:t>分析（記憶の風化）</a:t>
            </a:r>
            <a:endParaRPr kumimoji="1" lang="ja-JP" altLang="en-US" b="1" dirty="0">
              <a:solidFill>
                <a:schemeClr val="accent1">
                  <a:lumMod val="75000"/>
                </a:schemeClr>
              </a:solidFill>
              <a:latin typeface="HGｺﾞｼｯｸM" pitchFamily="49" charset="-128"/>
              <a:ea typeface="HGｺﾞｼｯｸM" pitchFamily="49" charset="-128"/>
            </a:endParaRPr>
          </a:p>
        </p:txBody>
      </p:sp>
      <p:graphicFrame>
        <p:nvGraphicFramePr>
          <p:cNvPr id="8" name="図表 7"/>
          <p:cNvGraphicFramePr/>
          <p:nvPr>
            <p:extLst>
              <p:ext uri="{D42A27DB-BD31-4B8C-83A1-F6EECF244321}">
                <p14:modId xmlns:p14="http://schemas.microsoft.com/office/powerpoint/2010/main" val="2113314441"/>
              </p:ext>
            </p:extLst>
          </p:nvPr>
        </p:nvGraphicFramePr>
        <p:xfrm>
          <a:off x="-180528" y="548680"/>
          <a:ext cx="7626424" cy="57113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円/楕円 19"/>
          <p:cNvSpPr/>
          <p:nvPr/>
        </p:nvSpPr>
        <p:spPr>
          <a:xfrm>
            <a:off x="6660232" y="329630"/>
            <a:ext cx="2276096" cy="2276212"/>
          </a:xfrm>
          <a:prstGeom prst="ellipse">
            <a:avLst/>
          </a:prstGeom>
          <a:solidFill>
            <a:srgbClr val="9933F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 name="スライド番号プレースホルダー 3"/>
          <p:cNvSpPr>
            <a:spLocks noGrp="1"/>
          </p:cNvSpPr>
          <p:nvPr>
            <p:ph type="sldNum" sz="quarter" idx="15"/>
          </p:nvPr>
        </p:nvSpPr>
        <p:spPr/>
        <p:txBody>
          <a:bodyPr/>
          <a:lstStyle/>
          <a:p>
            <a:fld id="{E1F04A1E-EF95-4267-B5FD-6B0AB441B25B}" type="slidenum">
              <a:rPr kumimoji="1" lang="ja-JP" altLang="en-US" smtClean="0"/>
              <a:pPr/>
              <a:t>21</a:t>
            </a:fld>
            <a:endParaRPr kumimoji="1" lang="ja-JP" altLang="en-US"/>
          </a:p>
        </p:txBody>
      </p:sp>
      <p:sp>
        <p:nvSpPr>
          <p:cNvPr id="5" name="正方形/長方形 4"/>
          <p:cNvSpPr/>
          <p:nvPr/>
        </p:nvSpPr>
        <p:spPr>
          <a:xfrm>
            <a:off x="-1332656" y="-434316"/>
            <a:ext cx="3703077" cy="2146858"/>
          </a:xfrm>
          <a:prstGeom prst="rect">
            <a:avLst/>
          </a:prstGeom>
          <a:gradFill flip="none" rotWithShape="1">
            <a:gsLst>
              <a:gs pos="100000">
                <a:srgbClr val="E8ECF1">
                  <a:lumMod val="0"/>
                  <a:lumOff val="100000"/>
                  <a:alpha val="0"/>
                </a:srgbClr>
              </a:gs>
              <a:gs pos="32000">
                <a:srgbClr val="F4F6F8"/>
              </a:gs>
              <a:gs pos="13000">
                <a:srgbClr val="EFF2F5"/>
              </a:gs>
              <a:gs pos="7000">
                <a:schemeClr val="accent1">
                  <a:lumMod val="60000"/>
                  <a:lumOff val="40000"/>
                </a:schemeClr>
              </a:gs>
              <a:gs pos="0">
                <a:schemeClr val="accent1">
                  <a:lumMod val="75000"/>
                </a:schemeClr>
              </a:gs>
              <a:gs pos="19000">
                <a:schemeClr val="accent1">
                  <a:lumMod val="40000"/>
                  <a:lumOff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タイトル 1"/>
          <p:cNvSpPr txBox="1">
            <a:spLocks/>
          </p:cNvSpPr>
          <p:nvPr/>
        </p:nvSpPr>
        <p:spPr>
          <a:xfrm>
            <a:off x="0" y="332656"/>
            <a:ext cx="8748464" cy="636762"/>
          </a:xfrm>
          <a:prstGeom prst="rect">
            <a:avLst/>
          </a:prstGeom>
        </p:spPr>
        <p:txBody>
          <a:bodyPr vert="horz" anchor="b">
            <a:noAutofit/>
          </a:bodyPr>
          <a:lstStyle>
            <a:lvl1pPr algn="l" rtl="0" eaLnBrk="1" latinLnBrk="0" hangingPunct="1">
              <a:spcBef>
                <a:spcPct val="0"/>
              </a:spcBef>
              <a:buNone/>
              <a:defRPr kumimoji="1" sz="3000" b="0" kern="1200" cap="small" baseline="0">
                <a:solidFill>
                  <a:schemeClr val="tx2"/>
                </a:solidFill>
                <a:latin typeface="+mj-lt"/>
                <a:ea typeface="+mj-ea"/>
                <a:cs typeface="+mj-cs"/>
              </a:defRPr>
            </a:lvl1pPr>
          </a:lstStyle>
          <a:p>
            <a:pPr>
              <a:tabLst>
                <a:tab pos="4483100" algn="l"/>
              </a:tabLst>
            </a:pPr>
            <a:r>
              <a:rPr lang="ja-JP" altLang="en-US" sz="4400" b="1" dirty="0" smtClean="0">
                <a:ln w="12700">
                  <a:solidFill>
                    <a:schemeClr val="bg1"/>
                  </a:solidFill>
                </a:ln>
                <a:effectLst/>
                <a:latin typeface="HGP明朝E" pitchFamily="18" charset="-128"/>
                <a:ea typeface="HGP明朝E" pitchFamily="18" charset="-128"/>
              </a:rPr>
              <a:t> </a:t>
            </a:r>
            <a:r>
              <a:rPr lang="ja-JP" altLang="en-US" sz="4400" b="1" dirty="0" smtClean="0">
                <a:ln w="12700">
                  <a:solidFill>
                    <a:schemeClr val="bg1"/>
                  </a:solidFill>
                </a:ln>
                <a:latin typeface="HGP明朝E" pitchFamily="18" charset="-128"/>
                <a:ea typeface="HGP明朝E" pitchFamily="18" charset="-128"/>
              </a:rPr>
              <a:t>記憶の風化要因</a:t>
            </a:r>
            <a:endParaRPr lang="ja-JP" altLang="en-US" sz="4400" b="1" dirty="0">
              <a:ln w="12700">
                <a:solidFill>
                  <a:schemeClr val="bg1"/>
                </a:solidFill>
              </a:ln>
              <a:effectLst/>
              <a:latin typeface="HGP明朝E" pitchFamily="18" charset="-128"/>
              <a:ea typeface="HGP明朝E" pitchFamily="18" charset="-128"/>
            </a:endParaRPr>
          </a:p>
        </p:txBody>
      </p:sp>
      <p:sp>
        <p:nvSpPr>
          <p:cNvPr id="2" name="タイトル 1"/>
          <p:cNvSpPr>
            <a:spLocks noGrp="1"/>
          </p:cNvSpPr>
          <p:nvPr>
            <p:ph type="title"/>
          </p:nvPr>
        </p:nvSpPr>
        <p:spPr>
          <a:xfrm>
            <a:off x="107504" y="764704"/>
            <a:ext cx="4464496" cy="796950"/>
          </a:xfrm>
        </p:spPr>
        <p:txBody>
          <a:bodyPr>
            <a:noAutofit/>
          </a:bodyPr>
          <a:lstStyle/>
          <a:p>
            <a:r>
              <a:rPr lang="en-US" altLang="ja-JP" sz="3200" dirty="0">
                <a:latin typeface="HGS明朝E" pitchFamily="18" charset="-128"/>
                <a:ea typeface="HGS明朝E" pitchFamily="18" charset="-128"/>
              </a:rPr>
              <a:t>【</a:t>
            </a:r>
            <a:r>
              <a:rPr kumimoji="1" lang="ja-JP" altLang="en-US" sz="3200" dirty="0" smtClean="0">
                <a:latin typeface="HGS明朝E" pitchFamily="18" charset="-128"/>
                <a:ea typeface="HGS明朝E" pitchFamily="18" charset="-128"/>
              </a:rPr>
              <a:t>心理学的視点から</a:t>
            </a:r>
            <a:r>
              <a:rPr kumimoji="1" lang="en-US" altLang="ja-JP" sz="3200" dirty="0" smtClean="0">
                <a:latin typeface="HGS明朝E" pitchFamily="18" charset="-128"/>
                <a:ea typeface="HGS明朝E" pitchFamily="18" charset="-128"/>
              </a:rPr>
              <a:t>】</a:t>
            </a:r>
            <a:endParaRPr kumimoji="1" lang="ja-JP" altLang="en-US" sz="3200" dirty="0">
              <a:latin typeface="HGS明朝E" pitchFamily="18" charset="-128"/>
              <a:ea typeface="HGS明朝E" pitchFamily="18" charset="-128"/>
            </a:endParaRPr>
          </a:p>
        </p:txBody>
      </p:sp>
      <p:grpSp>
        <p:nvGrpSpPr>
          <p:cNvPr id="14" name="グループ化 13"/>
          <p:cNvGrpSpPr/>
          <p:nvPr/>
        </p:nvGrpSpPr>
        <p:grpSpPr>
          <a:xfrm>
            <a:off x="6732646" y="415668"/>
            <a:ext cx="2131267" cy="2130892"/>
            <a:chOff x="5882543" y="2042367"/>
            <a:chExt cx="1627211" cy="1626925"/>
          </a:xfrm>
        </p:grpSpPr>
        <p:sp>
          <p:nvSpPr>
            <p:cNvPr id="15" name="円/楕円 14"/>
            <p:cNvSpPr/>
            <p:nvPr/>
          </p:nvSpPr>
          <p:spPr>
            <a:xfrm>
              <a:off x="5882543" y="2042367"/>
              <a:ext cx="1627211" cy="1626925"/>
            </a:xfrm>
            <a:prstGeom prst="ellipse">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円/楕円 4"/>
            <p:cNvSpPr/>
            <p:nvPr/>
          </p:nvSpPr>
          <p:spPr>
            <a:xfrm>
              <a:off x="6115002" y="2274829"/>
              <a:ext cx="1162293" cy="116200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2070" tIns="52070" rIns="52070" bIns="52070" numCol="1" spcCol="1270" anchor="ctr" anchorCtr="0">
              <a:noAutofit/>
            </a:bodyPr>
            <a:lstStyle/>
            <a:p>
              <a:pPr lvl="0" algn="ctr" defTabSz="1822450">
                <a:lnSpc>
                  <a:spcPct val="90000"/>
                </a:lnSpc>
                <a:spcBef>
                  <a:spcPct val="0"/>
                </a:spcBef>
                <a:spcAft>
                  <a:spcPct val="35000"/>
                </a:spcAft>
              </a:pPr>
              <a:r>
                <a:rPr kumimoji="1" lang="ja-JP" altLang="en-US" sz="4100" kern="1200" dirty="0" smtClean="0">
                  <a:solidFill>
                    <a:schemeClr val="bg1">
                      <a:lumMod val="50000"/>
                    </a:schemeClr>
                  </a:solidFill>
                  <a:latin typeface="HGS明朝E" pitchFamily="18" charset="-128"/>
                  <a:ea typeface="HGS明朝E" pitchFamily="18" charset="-128"/>
                </a:rPr>
                <a:t>忘却</a:t>
              </a:r>
              <a:endParaRPr kumimoji="1" lang="ja-JP" altLang="en-US" sz="4100" kern="1200" dirty="0">
                <a:solidFill>
                  <a:schemeClr val="bg1">
                    <a:lumMod val="50000"/>
                  </a:schemeClr>
                </a:solidFill>
                <a:latin typeface="HGS明朝E" pitchFamily="18" charset="-128"/>
                <a:ea typeface="HGS明朝E" pitchFamily="18" charset="-128"/>
              </a:endParaRPr>
            </a:p>
          </p:txBody>
        </p:sp>
      </p:grpSp>
      <p:sp>
        <p:nvSpPr>
          <p:cNvPr id="22" name="右矢印 21"/>
          <p:cNvSpPr/>
          <p:nvPr/>
        </p:nvSpPr>
        <p:spPr>
          <a:xfrm rot="18794641">
            <a:off x="6410600" y="1854994"/>
            <a:ext cx="1264144" cy="1030363"/>
          </a:xfrm>
          <a:prstGeom prst="rightArrow">
            <a:avLst/>
          </a:prstGeom>
          <a:solidFill>
            <a:srgbClr val="9933FF"/>
          </a:solidFill>
          <a:ln>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p:cNvGrpSpPr/>
          <p:nvPr/>
        </p:nvGrpSpPr>
        <p:grpSpPr>
          <a:xfrm>
            <a:off x="443579" y="4893260"/>
            <a:ext cx="2184205" cy="1344051"/>
            <a:chOff x="454593" y="4293096"/>
            <a:chExt cx="2091208" cy="1200329"/>
          </a:xfrm>
        </p:grpSpPr>
        <p:sp>
          <p:nvSpPr>
            <p:cNvPr id="3" name="強調線吹き出し 1 2"/>
            <p:cNvSpPr/>
            <p:nvPr/>
          </p:nvSpPr>
          <p:spPr>
            <a:xfrm rot="5400000">
              <a:off x="931748" y="3815941"/>
              <a:ext cx="1136898" cy="2091208"/>
            </a:xfrm>
            <a:prstGeom prst="accentCallout1">
              <a:avLst>
                <a:gd name="adj1" fmla="val 49267"/>
                <a:gd name="adj2" fmla="val -7824"/>
                <a:gd name="adj3" fmla="val 49189"/>
                <a:gd name="adj4" fmla="val -47999"/>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テキスト ボックス 9"/>
            <p:cNvSpPr txBox="1"/>
            <p:nvPr/>
          </p:nvSpPr>
          <p:spPr>
            <a:xfrm>
              <a:off x="454593" y="4293096"/>
              <a:ext cx="2091208" cy="1200329"/>
            </a:xfrm>
            <a:prstGeom prst="rect">
              <a:avLst/>
            </a:prstGeom>
            <a:noFill/>
          </p:spPr>
          <p:txBody>
            <a:bodyPr wrap="square" rtlCol="0">
              <a:spAutoFit/>
            </a:bodyPr>
            <a:lstStyle/>
            <a:p>
              <a:r>
                <a:rPr kumimoji="1" lang="en-US" altLang="ja-JP" dirty="0" smtClean="0">
                  <a:latin typeface="HGP明朝E" pitchFamily="18" charset="-128"/>
                  <a:ea typeface="HGP明朝E" pitchFamily="18" charset="-128"/>
                </a:rPr>
                <a:t>ex))</a:t>
              </a:r>
            </a:p>
            <a:p>
              <a:r>
                <a:rPr kumimoji="1" lang="ja-JP" altLang="en-US" dirty="0" smtClean="0">
                  <a:latin typeface="HGP明朝E" pitchFamily="18" charset="-128"/>
                  <a:ea typeface="HGP明朝E" pitchFamily="18" charset="-128"/>
                </a:rPr>
                <a:t>震災の事象を記憶に留めようとすること。</a:t>
              </a:r>
              <a:endParaRPr kumimoji="1" lang="en-US" altLang="ja-JP" dirty="0" smtClean="0">
                <a:latin typeface="HGP明朝E" pitchFamily="18" charset="-128"/>
                <a:ea typeface="HGP明朝E" pitchFamily="18" charset="-128"/>
              </a:endParaRPr>
            </a:p>
            <a:p>
              <a:r>
                <a:rPr lang="ja-JP" altLang="en-US" dirty="0" smtClean="0">
                  <a:latin typeface="HGP明朝E" pitchFamily="18" charset="-128"/>
                  <a:ea typeface="HGP明朝E" pitchFamily="18" charset="-128"/>
                </a:rPr>
                <a:t>　　反芻・反復作業</a:t>
              </a:r>
              <a:endParaRPr kumimoji="1" lang="en-US" altLang="ja-JP" dirty="0" smtClean="0">
                <a:latin typeface="HGP明朝E" pitchFamily="18" charset="-128"/>
                <a:ea typeface="HGP明朝E" pitchFamily="18" charset="-128"/>
              </a:endParaRPr>
            </a:p>
          </p:txBody>
        </p:sp>
      </p:grpSp>
      <p:grpSp>
        <p:nvGrpSpPr>
          <p:cNvPr id="13" name="グループ化 12"/>
          <p:cNvGrpSpPr/>
          <p:nvPr/>
        </p:nvGrpSpPr>
        <p:grpSpPr>
          <a:xfrm>
            <a:off x="2695996" y="4893259"/>
            <a:ext cx="2091208" cy="1273025"/>
            <a:chOff x="2708176" y="4293096"/>
            <a:chExt cx="2091208" cy="1136898"/>
          </a:xfrm>
        </p:grpSpPr>
        <p:sp>
          <p:nvSpPr>
            <p:cNvPr id="18" name="強調線吹き出し 1 17"/>
            <p:cNvSpPr/>
            <p:nvPr/>
          </p:nvSpPr>
          <p:spPr>
            <a:xfrm rot="5400000">
              <a:off x="3185331" y="3815941"/>
              <a:ext cx="1136898" cy="2091208"/>
            </a:xfrm>
            <a:prstGeom prst="accentCallout1">
              <a:avLst>
                <a:gd name="adj1" fmla="val 49267"/>
                <a:gd name="adj2" fmla="val -7824"/>
                <a:gd name="adj3" fmla="val 49189"/>
                <a:gd name="adj4" fmla="val -4799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2708176" y="4293096"/>
              <a:ext cx="2091208" cy="1071976"/>
            </a:xfrm>
            <a:prstGeom prst="rect">
              <a:avLst/>
            </a:prstGeom>
            <a:noFill/>
          </p:spPr>
          <p:txBody>
            <a:bodyPr wrap="square" rtlCol="0">
              <a:spAutoFit/>
            </a:bodyPr>
            <a:lstStyle/>
            <a:p>
              <a:r>
                <a:rPr kumimoji="1" lang="en-US" altLang="ja-JP" dirty="0" smtClean="0">
                  <a:latin typeface="HGP明朝E" pitchFamily="18" charset="-128"/>
                  <a:ea typeface="HGP明朝E" pitchFamily="18" charset="-128"/>
                </a:rPr>
                <a:t>ex))</a:t>
              </a:r>
            </a:p>
            <a:p>
              <a:r>
                <a:rPr lang="ja-JP" altLang="en-US" dirty="0" smtClean="0">
                  <a:latin typeface="HGP明朝E" pitchFamily="18" charset="-128"/>
                  <a:ea typeface="HGP明朝E" pitchFamily="18" charset="-128"/>
                </a:rPr>
                <a:t>震災に関することを長期間記憶に留めること。</a:t>
              </a:r>
              <a:endParaRPr kumimoji="1" lang="en-US" altLang="ja-JP" dirty="0" smtClean="0">
                <a:latin typeface="HGP明朝E" pitchFamily="18" charset="-128"/>
                <a:ea typeface="HGP明朝E" pitchFamily="18" charset="-128"/>
              </a:endParaRPr>
            </a:p>
          </p:txBody>
        </p:sp>
      </p:grpSp>
      <p:grpSp>
        <p:nvGrpSpPr>
          <p:cNvPr id="25" name="グループ化 24"/>
          <p:cNvGrpSpPr/>
          <p:nvPr/>
        </p:nvGrpSpPr>
        <p:grpSpPr>
          <a:xfrm>
            <a:off x="4860032" y="4893260"/>
            <a:ext cx="2307232" cy="1344051"/>
            <a:chOff x="5076056" y="4293096"/>
            <a:chExt cx="2091208" cy="1200329"/>
          </a:xfrm>
        </p:grpSpPr>
        <p:sp>
          <p:nvSpPr>
            <p:cNvPr id="19" name="強調線吹き出し 1 18"/>
            <p:cNvSpPr/>
            <p:nvPr/>
          </p:nvSpPr>
          <p:spPr>
            <a:xfrm rot="5400000">
              <a:off x="5553211" y="3815941"/>
              <a:ext cx="1136898" cy="2091208"/>
            </a:xfrm>
            <a:prstGeom prst="accentCallout1">
              <a:avLst>
                <a:gd name="adj1" fmla="val 49267"/>
                <a:gd name="adj2" fmla="val -7824"/>
                <a:gd name="adj3" fmla="val 49189"/>
                <a:gd name="adj4" fmla="val -4799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5076056" y="4293096"/>
              <a:ext cx="2091208" cy="1200329"/>
            </a:xfrm>
            <a:prstGeom prst="rect">
              <a:avLst/>
            </a:prstGeom>
            <a:noFill/>
          </p:spPr>
          <p:txBody>
            <a:bodyPr wrap="square" rtlCol="0">
              <a:spAutoFit/>
            </a:bodyPr>
            <a:lstStyle/>
            <a:p>
              <a:r>
                <a:rPr kumimoji="1" lang="en-US" altLang="ja-JP" dirty="0" smtClean="0">
                  <a:latin typeface="HGP明朝E" pitchFamily="18" charset="-128"/>
                  <a:ea typeface="HGP明朝E" pitchFamily="18" charset="-128"/>
                </a:rPr>
                <a:t>ex))</a:t>
              </a:r>
            </a:p>
            <a:p>
              <a:r>
                <a:rPr lang="ja-JP" altLang="en-US" dirty="0" smtClean="0">
                  <a:latin typeface="HGP明朝E" pitchFamily="18" charset="-128"/>
                  <a:ea typeface="HGP明朝E" pitchFamily="18" charset="-128"/>
                </a:rPr>
                <a:t>震災に関する記憶や経験を</a:t>
              </a:r>
              <a:r>
                <a:rPr lang="ja-JP" altLang="en-US" dirty="0">
                  <a:latin typeface="HGP明朝E" pitchFamily="18" charset="-128"/>
                  <a:ea typeface="HGP明朝E" pitchFamily="18" charset="-128"/>
                </a:rPr>
                <a:t>思い出す</a:t>
              </a:r>
              <a:r>
                <a:rPr lang="ja-JP" altLang="en-US" dirty="0" smtClean="0">
                  <a:latin typeface="HGP明朝E" pitchFamily="18" charset="-128"/>
                  <a:ea typeface="HGP明朝E" pitchFamily="18" charset="-128"/>
                </a:rPr>
                <a:t>こと。</a:t>
              </a:r>
              <a:endParaRPr kumimoji="1" lang="en-US" altLang="ja-JP" dirty="0" smtClean="0">
                <a:latin typeface="HGP明朝E" pitchFamily="18" charset="-128"/>
                <a:ea typeface="HGP明朝E" pitchFamily="18" charset="-128"/>
              </a:endParaRPr>
            </a:p>
          </p:txBody>
        </p:sp>
      </p:grpSp>
      <p:sp>
        <p:nvSpPr>
          <p:cNvPr id="27" name="乗算記号 26"/>
          <p:cNvSpPr/>
          <p:nvPr/>
        </p:nvSpPr>
        <p:spPr>
          <a:xfrm>
            <a:off x="-872388" y="1974439"/>
            <a:ext cx="9227976" cy="2702035"/>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025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par>
                                <p:cTn id="28" presetID="10"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5"/>
          </p:nvPr>
        </p:nvSpPr>
        <p:spPr/>
        <p:txBody>
          <a:bodyPr/>
          <a:lstStyle/>
          <a:p>
            <a:fld id="{E1F04A1E-EF95-4267-B5FD-6B0AB441B25B}" type="slidenum">
              <a:rPr kumimoji="1" lang="ja-JP" altLang="en-US" smtClean="0"/>
              <a:pPr/>
              <a:t>22</a:t>
            </a:fld>
            <a:endParaRPr kumimoji="1" lang="ja-JP" altLang="en-US"/>
          </a:p>
        </p:txBody>
      </p:sp>
      <p:sp>
        <p:nvSpPr>
          <p:cNvPr id="11" name="テキスト ボックス 10"/>
          <p:cNvSpPr txBox="1"/>
          <p:nvPr/>
        </p:nvSpPr>
        <p:spPr>
          <a:xfrm rot="5400000">
            <a:off x="6960488" y="1789773"/>
            <a:ext cx="3990103" cy="369332"/>
          </a:xfrm>
          <a:prstGeom prst="rect">
            <a:avLst/>
          </a:prstGeom>
          <a:noFill/>
        </p:spPr>
        <p:txBody>
          <a:bodyPr wrap="square" rtlCol="0">
            <a:spAutoFit/>
          </a:bodyPr>
          <a:lstStyle/>
          <a:p>
            <a:r>
              <a:rPr lang="ja-JP" altLang="en-US" b="1" dirty="0">
                <a:solidFill>
                  <a:srgbClr val="7E97AD">
                    <a:lumMod val="75000"/>
                  </a:srgbClr>
                </a:solidFill>
                <a:latin typeface="HGｺﾞｼｯｸM" pitchFamily="49" charset="-128"/>
                <a:ea typeface="HGｺﾞｼｯｸM" pitchFamily="49" charset="-128"/>
              </a:rPr>
              <a:t> </a:t>
            </a:r>
            <a:r>
              <a:rPr lang="ja-JP" altLang="en-US" b="1" dirty="0" smtClean="0">
                <a:solidFill>
                  <a:srgbClr val="7E97AD">
                    <a:lumMod val="75000"/>
                  </a:srgbClr>
                </a:solidFill>
                <a:latin typeface="HGｺﾞｼｯｸM" pitchFamily="49" charset="-128"/>
                <a:ea typeface="HGｺﾞｼｯｸM" pitchFamily="49" charset="-128"/>
              </a:rPr>
              <a:t>分析（</a:t>
            </a:r>
            <a:r>
              <a:rPr lang="ja-JP" altLang="en-US" b="1" dirty="0">
                <a:solidFill>
                  <a:srgbClr val="7E97AD">
                    <a:lumMod val="75000"/>
                  </a:srgbClr>
                </a:solidFill>
                <a:latin typeface="HGｺﾞｼｯｸM" pitchFamily="49" charset="-128"/>
                <a:ea typeface="HGｺﾞｼｯｸM" pitchFamily="49" charset="-128"/>
              </a:rPr>
              <a:t>記憶</a:t>
            </a:r>
            <a:r>
              <a:rPr lang="ja-JP" altLang="en-US" b="1" dirty="0" smtClean="0">
                <a:solidFill>
                  <a:srgbClr val="7E97AD">
                    <a:lumMod val="75000"/>
                  </a:srgbClr>
                </a:solidFill>
                <a:latin typeface="HGｺﾞｼｯｸM" pitchFamily="49" charset="-128"/>
                <a:ea typeface="HGｺﾞｼｯｸM" pitchFamily="49" charset="-128"/>
              </a:rPr>
              <a:t>の風化）</a:t>
            </a:r>
            <a:endParaRPr lang="ja-JP" altLang="en-US" b="1" dirty="0">
              <a:solidFill>
                <a:srgbClr val="7E97AD">
                  <a:lumMod val="75000"/>
                </a:srgbClr>
              </a:solidFill>
              <a:latin typeface="HGｺﾞｼｯｸM" pitchFamily="49" charset="-128"/>
              <a:ea typeface="HGｺﾞｼｯｸM" pitchFamily="49" charset="-128"/>
            </a:endParaRPr>
          </a:p>
        </p:txBody>
      </p:sp>
      <p:grpSp>
        <p:nvGrpSpPr>
          <p:cNvPr id="9" name="グループ化 8"/>
          <p:cNvGrpSpPr/>
          <p:nvPr/>
        </p:nvGrpSpPr>
        <p:grpSpPr>
          <a:xfrm>
            <a:off x="129460" y="2692549"/>
            <a:ext cx="8460480" cy="1224136"/>
            <a:chOff x="2704605" y="201058"/>
            <a:chExt cx="5211473" cy="438150"/>
          </a:xfrm>
          <a:noFill/>
        </p:grpSpPr>
        <p:sp>
          <p:nvSpPr>
            <p:cNvPr id="10" name="正方形/長方形 9"/>
            <p:cNvSpPr/>
            <p:nvPr/>
          </p:nvSpPr>
          <p:spPr>
            <a:xfrm>
              <a:off x="2704605" y="201058"/>
              <a:ext cx="5211473" cy="438150"/>
            </a:xfrm>
            <a:prstGeom prst="rect">
              <a:avLst/>
            </a:prstGeom>
            <a:solidFill>
              <a:schemeClr val="bg1"/>
            </a:solidFill>
            <a:ln>
              <a:solidFill>
                <a:srgbClr val="7030A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正方形/長方形 12"/>
            <p:cNvSpPr/>
            <p:nvPr/>
          </p:nvSpPr>
          <p:spPr>
            <a:xfrm>
              <a:off x="2704605" y="246497"/>
              <a:ext cx="5211473" cy="359839"/>
            </a:xfrm>
            <a:prstGeom prst="rect">
              <a:avLst/>
            </a:prstGeom>
            <a:solidFill>
              <a:schemeClr val="bg1"/>
            </a:solidFill>
            <a:ln w="28575">
              <a:solidFill>
                <a:srgbClr val="6F0096"/>
              </a:solidFill>
            </a:ln>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algn="ctr"/>
              <a:endParaRPr lang="en-US" altLang="ja-JP" sz="2400" dirty="0" smtClean="0">
                <a:solidFill>
                  <a:schemeClr val="bg1"/>
                </a:solidFill>
                <a:latin typeface="HGS明朝E" pitchFamily="18" charset="-128"/>
                <a:ea typeface="HGS明朝E" pitchFamily="18" charset="-128"/>
              </a:endParaRPr>
            </a:p>
            <a:p>
              <a:pPr algn="ctr"/>
              <a:r>
                <a:rPr lang="ja-JP" altLang="en-US" sz="2400" dirty="0" smtClean="0">
                  <a:solidFill>
                    <a:srgbClr val="6F0096"/>
                  </a:solidFill>
                  <a:latin typeface="HGS明朝E" pitchFamily="18" charset="-128"/>
                  <a:ea typeface="HGS明朝E" pitchFamily="18" charset="-128"/>
                </a:rPr>
                <a:t>発生</a:t>
              </a:r>
              <a:r>
                <a:rPr lang="ja-JP" altLang="en-US" sz="2400" dirty="0">
                  <a:solidFill>
                    <a:srgbClr val="6F0096"/>
                  </a:solidFill>
                  <a:latin typeface="HGS明朝E" pitchFamily="18" charset="-128"/>
                  <a:ea typeface="HGS明朝E" pitchFamily="18" charset="-128"/>
                </a:rPr>
                <a:t>から間もないこの時期</a:t>
              </a:r>
              <a:endParaRPr lang="en-US" altLang="ja-JP" sz="2400" dirty="0">
                <a:solidFill>
                  <a:srgbClr val="6F0096"/>
                </a:solidFill>
                <a:latin typeface="HGS明朝E" pitchFamily="18" charset="-128"/>
                <a:ea typeface="HGS明朝E" pitchFamily="18" charset="-128"/>
              </a:endParaRPr>
            </a:p>
            <a:p>
              <a:pPr algn="ctr"/>
              <a:r>
                <a:rPr lang="ja-JP" altLang="en-US" sz="2400" dirty="0">
                  <a:solidFill>
                    <a:srgbClr val="6F0096"/>
                  </a:solidFill>
                  <a:latin typeface="HGS明朝E" pitchFamily="18" charset="-128"/>
                  <a:ea typeface="HGS明朝E" pitchFamily="18" charset="-128"/>
                </a:rPr>
                <a:t>だからこそ強く記銘出来るのでは？</a:t>
              </a:r>
              <a:endParaRPr lang="en-US" altLang="ja-JP" sz="2400" dirty="0">
                <a:solidFill>
                  <a:srgbClr val="6F0096"/>
                </a:solidFill>
                <a:latin typeface="HGS明朝E" pitchFamily="18" charset="-128"/>
                <a:ea typeface="HGS明朝E" pitchFamily="18" charset="-128"/>
              </a:endParaRPr>
            </a:p>
            <a:p>
              <a:pPr lvl="0" algn="ctr" defTabSz="1244600">
                <a:lnSpc>
                  <a:spcPct val="90000"/>
                </a:lnSpc>
                <a:spcBef>
                  <a:spcPct val="0"/>
                </a:spcBef>
                <a:spcAft>
                  <a:spcPct val="35000"/>
                </a:spcAft>
              </a:pPr>
              <a:endParaRPr lang="ja-JP" altLang="en-US" sz="2400" kern="1200" dirty="0">
                <a:solidFill>
                  <a:srgbClr val="7030A0"/>
                </a:solidFill>
                <a:latin typeface="HGP明朝E" pitchFamily="18" charset="-128"/>
                <a:ea typeface="HGP明朝E" pitchFamily="18" charset="-128"/>
              </a:endParaRPr>
            </a:p>
          </p:txBody>
        </p:sp>
      </p:grpSp>
      <p:grpSp>
        <p:nvGrpSpPr>
          <p:cNvPr id="14" name="グループ化 13"/>
          <p:cNvGrpSpPr/>
          <p:nvPr/>
        </p:nvGrpSpPr>
        <p:grpSpPr>
          <a:xfrm>
            <a:off x="171398" y="278203"/>
            <a:ext cx="8460480" cy="1224136"/>
            <a:chOff x="2704605" y="201058"/>
            <a:chExt cx="5211473" cy="438150"/>
          </a:xfrm>
          <a:solidFill>
            <a:srgbClr val="461E64"/>
          </a:solidFill>
        </p:grpSpPr>
        <p:sp>
          <p:nvSpPr>
            <p:cNvPr id="17" name="正方形/長方形 16"/>
            <p:cNvSpPr/>
            <p:nvPr/>
          </p:nvSpPr>
          <p:spPr>
            <a:xfrm>
              <a:off x="2704605" y="201058"/>
              <a:ext cx="5211473" cy="438150"/>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正方形/長方形 17"/>
            <p:cNvSpPr/>
            <p:nvPr/>
          </p:nvSpPr>
          <p:spPr>
            <a:xfrm>
              <a:off x="2704605" y="246497"/>
              <a:ext cx="5211473" cy="359839"/>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algn="ctr"/>
              <a:endParaRPr lang="en-US" altLang="ja-JP" sz="2400" dirty="0" smtClean="0">
                <a:solidFill>
                  <a:schemeClr val="bg1"/>
                </a:solidFill>
                <a:latin typeface="HGS明朝E" pitchFamily="18" charset="-128"/>
                <a:ea typeface="HGS明朝E" pitchFamily="18" charset="-128"/>
              </a:endParaRPr>
            </a:p>
            <a:p>
              <a:pPr algn="ctr"/>
              <a:endParaRPr lang="en-US" altLang="ja-JP" sz="2400" dirty="0" smtClean="0">
                <a:solidFill>
                  <a:schemeClr val="bg1"/>
                </a:solidFill>
                <a:latin typeface="HGS明朝E" pitchFamily="18" charset="-128"/>
                <a:ea typeface="HGS明朝E" pitchFamily="18" charset="-128"/>
              </a:endParaRPr>
            </a:p>
            <a:p>
              <a:pPr algn="ctr"/>
              <a:r>
                <a:rPr lang="ja-JP" altLang="en-US" sz="2400" dirty="0" smtClean="0">
                  <a:solidFill>
                    <a:schemeClr val="bg1"/>
                  </a:solidFill>
                  <a:latin typeface="HGS明朝E" pitchFamily="18" charset="-128"/>
                  <a:ea typeface="HGS明朝E" pitchFamily="18" charset="-128"/>
                </a:rPr>
                <a:t>能動的</a:t>
              </a:r>
              <a:r>
                <a:rPr lang="ja-JP" altLang="en-US" sz="2400" dirty="0">
                  <a:solidFill>
                    <a:schemeClr val="bg1"/>
                  </a:solidFill>
                  <a:latin typeface="HGS明朝E" pitchFamily="18" charset="-128"/>
                  <a:ea typeface="HGS明朝E" pitchFamily="18" charset="-128"/>
                </a:rPr>
                <a:t>入手している人</a:t>
              </a:r>
              <a:r>
                <a:rPr lang="ja-JP" altLang="en-US" sz="2400" dirty="0" smtClean="0">
                  <a:solidFill>
                    <a:schemeClr val="bg1"/>
                  </a:solidFill>
                  <a:latin typeface="HGS明朝E" pitchFamily="18" charset="-128"/>
                  <a:ea typeface="HGS明朝E" pitchFamily="18" charset="-128"/>
                </a:rPr>
                <a:t>ほど</a:t>
              </a:r>
              <a:endParaRPr lang="en-US" altLang="ja-JP" sz="2400" dirty="0" smtClean="0">
                <a:solidFill>
                  <a:schemeClr val="bg1"/>
                </a:solidFill>
                <a:latin typeface="HGS明朝E" pitchFamily="18" charset="-128"/>
                <a:ea typeface="HGS明朝E" pitchFamily="18" charset="-128"/>
              </a:endParaRPr>
            </a:p>
            <a:p>
              <a:pPr algn="ctr"/>
              <a:r>
                <a:rPr lang="ja-JP" altLang="en-US" sz="2400" dirty="0" smtClean="0">
                  <a:solidFill>
                    <a:schemeClr val="bg1"/>
                  </a:solidFill>
                  <a:latin typeface="HGS明朝E" pitchFamily="18" charset="-128"/>
                  <a:ea typeface="HGS明朝E" pitchFamily="18" charset="-128"/>
                </a:rPr>
                <a:t>記</a:t>
              </a:r>
              <a:r>
                <a:rPr lang="ja-JP" altLang="en-US" sz="2400" dirty="0">
                  <a:solidFill>
                    <a:schemeClr val="bg1"/>
                  </a:solidFill>
                  <a:latin typeface="HGS明朝E" pitchFamily="18" charset="-128"/>
                  <a:ea typeface="HGS明朝E" pitchFamily="18" charset="-128"/>
                </a:rPr>
                <a:t>銘が行われている</a:t>
              </a:r>
              <a:endParaRPr lang="en-US" altLang="ja-JP" sz="2400" dirty="0">
                <a:solidFill>
                  <a:schemeClr val="bg1"/>
                </a:solidFill>
                <a:latin typeface="HGS明朝E" pitchFamily="18" charset="-128"/>
                <a:ea typeface="HGS明朝E" pitchFamily="18" charset="-128"/>
              </a:endParaRPr>
            </a:p>
            <a:p>
              <a:pPr algn="ctr"/>
              <a:endParaRPr lang="en-US" altLang="ja-JP" sz="2400" dirty="0">
                <a:solidFill>
                  <a:schemeClr val="bg1"/>
                </a:solidFill>
                <a:latin typeface="HGS明朝E" pitchFamily="18" charset="-128"/>
                <a:ea typeface="HGS明朝E" pitchFamily="18" charset="-128"/>
              </a:endParaRPr>
            </a:p>
            <a:p>
              <a:pPr lvl="0" algn="ctr" defTabSz="1244600">
                <a:lnSpc>
                  <a:spcPct val="90000"/>
                </a:lnSpc>
                <a:spcBef>
                  <a:spcPct val="0"/>
                </a:spcBef>
                <a:spcAft>
                  <a:spcPct val="35000"/>
                </a:spcAft>
              </a:pPr>
              <a:endParaRPr lang="ja-JP" altLang="en-US" sz="2400" kern="1200" dirty="0">
                <a:latin typeface="HGP明朝E" pitchFamily="18" charset="-128"/>
                <a:ea typeface="HGP明朝E" pitchFamily="18" charset="-128"/>
              </a:endParaRPr>
            </a:p>
          </p:txBody>
        </p:sp>
      </p:grpSp>
      <p:grpSp>
        <p:nvGrpSpPr>
          <p:cNvPr id="19" name="グループ化 18"/>
          <p:cNvGrpSpPr/>
          <p:nvPr/>
        </p:nvGrpSpPr>
        <p:grpSpPr>
          <a:xfrm>
            <a:off x="129460" y="5062785"/>
            <a:ext cx="8460480" cy="1224136"/>
            <a:chOff x="2704605" y="201058"/>
            <a:chExt cx="5211473" cy="438150"/>
          </a:xfrm>
          <a:solidFill>
            <a:srgbClr val="461E64"/>
          </a:solidFill>
        </p:grpSpPr>
        <p:sp>
          <p:nvSpPr>
            <p:cNvPr id="20" name="正方形/長方形 19"/>
            <p:cNvSpPr/>
            <p:nvPr/>
          </p:nvSpPr>
          <p:spPr>
            <a:xfrm>
              <a:off x="2704605" y="201058"/>
              <a:ext cx="5211473" cy="438150"/>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正方形/長方形 20"/>
            <p:cNvSpPr/>
            <p:nvPr/>
          </p:nvSpPr>
          <p:spPr>
            <a:xfrm>
              <a:off x="2704605" y="246497"/>
              <a:ext cx="5211473" cy="359839"/>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algn="ctr"/>
              <a:endParaRPr lang="en-US" altLang="ja-JP" sz="2400" dirty="0" smtClean="0">
                <a:solidFill>
                  <a:schemeClr val="bg1"/>
                </a:solidFill>
                <a:latin typeface="HGS明朝E" pitchFamily="18" charset="-128"/>
                <a:ea typeface="HGS明朝E" pitchFamily="18" charset="-128"/>
              </a:endParaRPr>
            </a:p>
            <a:p>
              <a:pPr algn="ctr"/>
              <a:r>
                <a:rPr lang="ja-JP" altLang="en-US" sz="2400" dirty="0" smtClean="0">
                  <a:solidFill>
                    <a:schemeClr val="bg1"/>
                  </a:solidFill>
                  <a:latin typeface="HGS明朝E" pitchFamily="18" charset="-128"/>
                  <a:ea typeface="HGS明朝E" pitchFamily="18" charset="-128"/>
                </a:rPr>
                <a:t>体験</a:t>
              </a:r>
              <a:r>
                <a:rPr lang="ja-JP" altLang="en-US" sz="2400" dirty="0">
                  <a:solidFill>
                    <a:schemeClr val="bg1"/>
                  </a:solidFill>
                  <a:latin typeface="HGS明朝E" pitchFamily="18" charset="-128"/>
                  <a:ea typeface="HGS明朝E" pitchFamily="18" charset="-128"/>
                </a:rPr>
                <a:t>や印象を強く残すことで</a:t>
              </a:r>
              <a:endParaRPr lang="en-US" altLang="ja-JP" sz="2400" dirty="0">
                <a:solidFill>
                  <a:schemeClr val="bg1"/>
                </a:solidFill>
                <a:latin typeface="HGS明朝E" pitchFamily="18" charset="-128"/>
                <a:ea typeface="HGS明朝E" pitchFamily="18" charset="-128"/>
              </a:endParaRPr>
            </a:p>
            <a:p>
              <a:pPr algn="ctr"/>
              <a:r>
                <a:rPr lang="ja-JP" altLang="en-US" sz="2400" dirty="0">
                  <a:solidFill>
                    <a:schemeClr val="bg1"/>
                  </a:solidFill>
                  <a:latin typeface="HGS明朝E" pitchFamily="18" charset="-128"/>
                  <a:ea typeface="HGS明朝E" pitchFamily="18" charset="-128"/>
                </a:rPr>
                <a:t>風化抑止</a:t>
              </a:r>
              <a:endParaRPr lang="en-US" altLang="ja-JP" sz="2400" dirty="0">
                <a:solidFill>
                  <a:schemeClr val="bg1"/>
                </a:solidFill>
                <a:latin typeface="HGS明朝E" pitchFamily="18" charset="-128"/>
                <a:ea typeface="HGS明朝E" pitchFamily="18" charset="-128"/>
              </a:endParaRPr>
            </a:p>
            <a:p>
              <a:pPr algn="ctr"/>
              <a:endParaRPr lang="ja-JP" altLang="en-US" sz="2400" kern="1200" dirty="0">
                <a:latin typeface="HGP明朝E" pitchFamily="18" charset="-128"/>
                <a:ea typeface="HGP明朝E" pitchFamily="18" charset="-128"/>
              </a:endParaRPr>
            </a:p>
          </p:txBody>
        </p:sp>
      </p:grpSp>
      <p:sp>
        <p:nvSpPr>
          <p:cNvPr id="22" name="下矢印 21"/>
          <p:cNvSpPr/>
          <p:nvPr/>
        </p:nvSpPr>
        <p:spPr>
          <a:xfrm>
            <a:off x="3855644" y="1772816"/>
            <a:ext cx="1008112" cy="720080"/>
          </a:xfrm>
          <a:prstGeom prst="downArrow">
            <a:avLst/>
          </a:prstGeom>
          <a:solidFill>
            <a:srgbClr val="461E64"/>
          </a:solidFill>
          <a:ln>
            <a:solidFill>
              <a:srgbClr val="461E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下矢印 22"/>
          <p:cNvSpPr/>
          <p:nvPr/>
        </p:nvSpPr>
        <p:spPr>
          <a:xfrm>
            <a:off x="3855644" y="4149080"/>
            <a:ext cx="1008112" cy="720080"/>
          </a:xfrm>
          <a:prstGeom prst="downArrow">
            <a:avLst/>
          </a:prstGeom>
          <a:solidFill>
            <a:srgbClr val="461E64"/>
          </a:solidFill>
          <a:ln>
            <a:solidFill>
              <a:srgbClr val="461E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547836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1238618" y="3341737"/>
            <a:ext cx="1502909" cy="3693570"/>
            <a:chOff x="1238618" y="3341737"/>
            <a:chExt cx="1502909" cy="3693570"/>
          </a:xfrm>
        </p:grpSpPr>
        <p:sp>
          <p:nvSpPr>
            <p:cNvPr id="22" name="正方形/長方形 21"/>
            <p:cNvSpPr/>
            <p:nvPr/>
          </p:nvSpPr>
          <p:spPr>
            <a:xfrm rot="18805848">
              <a:off x="1118390" y="5197969"/>
              <a:ext cx="792088" cy="345155"/>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p>
          </p:txBody>
        </p:sp>
        <p:sp>
          <p:nvSpPr>
            <p:cNvPr id="21" name="正方形/長方形 20"/>
            <p:cNvSpPr/>
            <p:nvPr/>
          </p:nvSpPr>
          <p:spPr>
            <a:xfrm rot="18805848">
              <a:off x="383418" y="5731712"/>
              <a:ext cx="2262035" cy="345155"/>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p>
          </p:txBody>
        </p:sp>
        <p:sp>
          <p:nvSpPr>
            <p:cNvPr id="7" name="ドーナツ 6"/>
            <p:cNvSpPr/>
            <p:nvPr/>
          </p:nvSpPr>
          <p:spPr>
            <a:xfrm>
              <a:off x="1238618" y="3341737"/>
              <a:ext cx="1502909" cy="1728192"/>
            </a:xfrm>
            <a:prstGeom prst="donut">
              <a:avLst>
                <a:gd name="adj" fmla="val 8524"/>
              </a:avLst>
            </a:prstGeom>
            <a:solidFill>
              <a:srgbClr val="FF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2" name="タイトル 1"/>
          <p:cNvSpPr>
            <a:spLocks noGrp="1"/>
          </p:cNvSpPr>
          <p:nvPr>
            <p:ph type="title"/>
          </p:nvPr>
        </p:nvSpPr>
        <p:spPr>
          <a:xfrm>
            <a:off x="1835696" y="1124744"/>
            <a:ext cx="5256584" cy="508918"/>
          </a:xfrm>
        </p:spPr>
        <p:txBody>
          <a:bodyPr>
            <a:normAutofit fontScale="90000"/>
          </a:bodyPr>
          <a:lstStyle/>
          <a:p>
            <a:r>
              <a:rPr kumimoji="1" lang="ja-JP" altLang="en-US" sz="2400" dirty="0" smtClean="0">
                <a:latin typeface="ＭＳ Ｐゴシック" pitchFamily="50" charset="-128"/>
                <a:ea typeface="ＭＳ Ｐゴシック" pitchFamily="50" charset="-128"/>
              </a:rPr>
              <a:t>震災直後と現在の情報入手手段の推移</a:t>
            </a:r>
            <a:endParaRPr kumimoji="1" lang="ja-JP" altLang="en-US" sz="2400" dirty="0">
              <a:latin typeface="ＭＳ Ｐゴシック" pitchFamily="50" charset="-128"/>
              <a:ea typeface="ＭＳ Ｐゴシック" pitchFamily="50" charset="-128"/>
            </a:endParaRPr>
          </a:p>
        </p:txBody>
      </p:sp>
      <p:sp>
        <p:nvSpPr>
          <p:cNvPr id="4" name="スライド番号プレースホルダー 3"/>
          <p:cNvSpPr>
            <a:spLocks noGrp="1"/>
          </p:cNvSpPr>
          <p:nvPr>
            <p:ph type="sldNum" sz="quarter" idx="15"/>
          </p:nvPr>
        </p:nvSpPr>
        <p:spPr/>
        <p:txBody>
          <a:bodyPr/>
          <a:lstStyle/>
          <a:p>
            <a:fld id="{E1F04A1E-EF95-4267-B5FD-6B0AB441B25B}" type="slidenum">
              <a:rPr kumimoji="1" lang="ja-JP" altLang="en-US" smtClean="0"/>
              <a:pPr/>
              <a:t>23</a:t>
            </a:fld>
            <a:endParaRPr kumimoji="1" lang="ja-JP" altLang="en-US"/>
          </a:p>
        </p:txBody>
      </p:sp>
      <p:sp>
        <p:nvSpPr>
          <p:cNvPr id="9" name="テキスト ボックス 8"/>
          <p:cNvSpPr txBox="1"/>
          <p:nvPr/>
        </p:nvSpPr>
        <p:spPr>
          <a:xfrm rot="5400000">
            <a:off x="6960488" y="1789773"/>
            <a:ext cx="3990103" cy="369332"/>
          </a:xfrm>
          <a:prstGeom prst="rect">
            <a:avLst/>
          </a:prstGeom>
          <a:noFill/>
        </p:spPr>
        <p:txBody>
          <a:bodyPr wrap="square" rtlCol="0">
            <a:spAutoFit/>
          </a:bodyPr>
          <a:lstStyle/>
          <a:p>
            <a:r>
              <a:rPr lang="ja-JP" altLang="en-US" b="1" dirty="0">
                <a:solidFill>
                  <a:schemeClr val="accent1">
                    <a:lumMod val="75000"/>
                  </a:schemeClr>
                </a:solidFill>
                <a:latin typeface="HGｺﾞｼｯｸM" pitchFamily="49" charset="-128"/>
                <a:ea typeface="HGｺﾞｼｯｸM" pitchFamily="49" charset="-128"/>
              </a:rPr>
              <a:t> </a:t>
            </a:r>
            <a:r>
              <a:rPr lang="ja-JP" altLang="en-US" b="1" dirty="0" smtClean="0">
                <a:solidFill>
                  <a:schemeClr val="accent1">
                    <a:lumMod val="75000"/>
                  </a:schemeClr>
                </a:solidFill>
                <a:latin typeface="HGｺﾞｼｯｸM" pitchFamily="49" charset="-128"/>
                <a:ea typeface="HGｺﾞｼｯｸM" pitchFamily="49" charset="-128"/>
              </a:rPr>
              <a:t>分析（情報入手の風化）</a:t>
            </a:r>
            <a:endParaRPr kumimoji="1" lang="ja-JP" altLang="en-US" b="1" dirty="0">
              <a:solidFill>
                <a:schemeClr val="accent1">
                  <a:lumMod val="75000"/>
                </a:schemeClr>
              </a:solidFill>
              <a:latin typeface="HGｺﾞｼｯｸM" pitchFamily="49" charset="-128"/>
              <a:ea typeface="HGｺﾞｼｯｸM" pitchFamily="49" charset="-128"/>
            </a:endParaRPr>
          </a:p>
        </p:txBody>
      </p:sp>
      <p:sp>
        <p:nvSpPr>
          <p:cNvPr id="10" name="正方形/長方形 9"/>
          <p:cNvSpPr/>
          <p:nvPr/>
        </p:nvSpPr>
        <p:spPr>
          <a:xfrm>
            <a:off x="-1332656" y="-434316"/>
            <a:ext cx="3703077" cy="2146858"/>
          </a:xfrm>
          <a:prstGeom prst="rect">
            <a:avLst/>
          </a:prstGeom>
          <a:gradFill flip="none" rotWithShape="1">
            <a:gsLst>
              <a:gs pos="100000">
                <a:srgbClr val="E8ECF1">
                  <a:lumMod val="0"/>
                  <a:lumOff val="100000"/>
                  <a:alpha val="0"/>
                </a:srgbClr>
              </a:gs>
              <a:gs pos="32000">
                <a:srgbClr val="F4F6F8"/>
              </a:gs>
              <a:gs pos="13000">
                <a:srgbClr val="EFF2F5"/>
              </a:gs>
              <a:gs pos="7000">
                <a:schemeClr val="accent1">
                  <a:lumMod val="60000"/>
                  <a:lumOff val="40000"/>
                </a:schemeClr>
              </a:gs>
              <a:gs pos="0">
                <a:schemeClr val="accent1">
                  <a:lumMod val="75000"/>
                </a:schemeClr>
              </a:gs>
              <a:gs pos="19000">
                <a:schemeClr val="accent1">
                  <a:lumMod val="40000"/>
                  <a:lumOff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11" name="タイトル 1"/>
          <p:cNvSpPr txBox="1">
            <a:spLocks/>
          </p:cNvSpPr>
          <p:nvPr/>
        </p:nvSpPr>
        <p:spPr>
          <a:xfrm>
            <a:off x="0" y="332656"/>
            <a:ext cx="8748464" cy="636762"/>
          </a:xfrm>
          <a:prstGeom prst="rect">
            <a:avLst/>
          </a:prstGeom>
        </p:spPr>
        <p:txBody>
          <a:bodyPr vert="horz" anchor="b">
            <a:noAutofit/>
          </a:bodyPr>
          <a:lstStyle>
            <a:lvl1pPr algn="l" rtl="0" eaLnBrk="1" latinLnBrk="0" hangingPunct="1">
              <a:spcBef>
                <a:spcPct val="0"/>
              </a:spcBef>
              <a:buNone/>
              <a:defRPr kumimoji="1" sz="3000" b="0" kern="1200" cap="small" baseline="0">
                <a:solidFill>
                  <a:schemeClr val="tx2"/>
                </a:solidFill>
                <a:latin typeface="+mj-lt"/>
                <a:ea typeface="+mj-ea"/>
                <a:cs typeface="+mj-cs"/>
              </a:defRPr>
            </a:lvl1pPr>
          </a:lstStyle>
          <a:p>
            <a:pPr>
              <a:tabLst>
                <a:tab pos="4483100" algn="l"/>
              </a:tabLst>
            </a:pPr>
            <a:r>
              <a:rPr lang="ja-JP" altLang="en-US" sz="4400" b="1" dirty="0" smtClean="0">
                <a:ln w="12700">
                  <a:solidFill>
                    <a:srgbClr val="FFFFFF"/>
                  </a:solidFill>
                </a:ln>
                <a:solidFill>
                  <a:srgbClr val="1F2123"/>
                </a:solidFill>
                <a:latin typeface="HGP明朝E" pitchFamily="18" charset="-128"/>
                <a:ea typeface="HGP明朝E" pitchFamily="18" charset="-128"/>
              </a:rPr>
              <a:t> 情報入手の風化要因</a:t>
            </a:r>
            <a:endParaRPr lang="ja-JP" altLang="en-US" sz="4400" b="1" dirty="0">
              <a:ln w="12700">
                <a:solidFill>
                  <a:srgbClr val="FFFFFF"/>
                </a:solidFill>
              </a:ln>
              <a:solidFill>
                <a:srgbClr val="1F2123"/>
              </a:solidFill>
              <a:latin typeface="HGP明朝E" pitchFamily="18" charset="-128"/>
              <a:ea typeface="HGP明朝E" pitchFamily="18" charset="-128"/>
            </a:endParaRPr>
          </a:p>
        </p:txBody>
      </p:sp>
      <p:graphicFrame>
        <p:nvGraphicFramePr>
          <p:cNvPr id="5" name="コンテンツ プレースホルダー 4"/>
          <p:cNvGraphicFramePr>
            <a:graphicFrameLocks noGrp="1"/>
          </p:cNvGraphicFramePr>
          <p:nvPr>
            <p:ph sz="quarter" idx="1"/>
            <p:extLst>
              <p:ext uri="{D42A27DB-BD31-4B8C-83A1-F6EECF244321}">
                <p14:modId xmlns:p14="http://schemas.microsoft.com/office/powerpoint/2010/main" val="2587864087"/>
              </p:ext>
            </p:extLst>
          </p:nvPr>
        </p:nvGraphicFramePr>
        <p:xfrm>
          <a:off x="107504" y="1600200"/>
          <a:ext cx="8640960" cy="5213176"/>
        </p:xfrm>
        <a:graphic>
          <a:graphicData uri="http://schemas.openxmlformats.org/drawingml/2006/chart">
            <c:chart xmlns:c="http://schemas.openxmlformats.org/drawingml/2006/chart" xmlns:r="http://schemas.openxmlformats.org/officeDocument/2006/relationships" r:id="rId2"/>
          </a:graphicData>
        </a:graphic>
      </p:graphicFrame>
      <p:grpSp>
        <p:nvGrpSpPr>
          <p:cNvPr id="6" name="グループ化 5"/>
          <p:cNvGrpSpPr/>
          <p:nvPr/>
        </p:nvGrpSpPr>
        <p:grpSpPr>
          <a:xfrm>
            <a:off x="3406899" y="96795"/>
            <a:ext cx="5256584" cy="3726366"/>
            <a:chOff x="3131840" y="-225357"/>
            <a:chExt cx="5256584" cy="3726366"/>
          </a:xfrm>
        </p:grpSpPr>
        <p:grpSp>
          <p:nvGrpSpPr>
            <p:cNvPr id="13" name="グループ化 12"/>
            <p:cNvGrpSpPr/>
            <p:nvPr/>
          </p:nvGrpSpPr>
          <p:grpSpPr>
            <a:xfrm>
              <a:off x="3131840" y="-225357"/>
              <a:ext cx="5256584" cy="3726366"/>
              <a:chOff x="4222651" y="116632"/>
              <a:chExt cx="4896544" cy="4149579"/>
            </a:xfrm>
          </p:grpSpPr>
          <p:sp>
            <p:nvSpPr>
              <p:cNvPr id="14" name="円形吹き出し 13"/>
              <p:cNvSpPr/>
              <p:nvPr/>
            </p:nvSpPr>
            <p:spPr>
              <a:xfrm>
                <a:off x="4222651" y="116632"/>
                <a:ext cx="4896544" cy="4149579"/>
              </a:xfrm>
              <a:prstGeom prst="wedgeEllipseCallout">
                <a:avLst>
                  <a:gd name="adj1" fmla="val -65697"/>
                  <a:gd name="adj2" fmla="val 43180"/>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4698964" y="116632"/>
                <a:ext cx="3971131" cy="1815882"/>
              </a:xfrm>
              <a:prstGeom prst="rect">
                <a:avLst/>
              </a:prstGeom>
              <a:noFill/>
              <a:ln>
                <a:noFill/>
              </a:ln>
            </p:spPr>
            <p:txBody>
              <a:bodyPr wrap="square" rtlCol="0">
                <a:spAutoFit/>
              </a:bodyPr>
              <a:lstStyle/>
              <a:p>
                <a:pPr algn="ctr"/>
                <a:r>
                  <a:rPr lang="ja-JP" altLang="en-US" sz="2800" b="1" dirty="0" smtClean="0">
                    <a:solidFill>
                      <a:srgbClr val="000000"/>
                    </a:solidFill>
                    <a:latin typeface="HGP明朝E" pitchFamily="18" charset="-128"/>
                    <a:ea typeface="HGP明朝E" pitchFamily="18" charset="-128"/>
                  </a:rPr>
                  <a:t>ラジオ</a:t>
                </a:r>
                <a:endParaRPr lang="en-US" altLang="ja-JP" sz="2800" b="1" dirty="0" smtClean="0">
                  <a:solidFill>
                    <a:srgbClr val="000000"/>
                  </a:solidFill>
                  <a:latin typeface="HGP明朝E" pitchFamily="18" charset="-128"/>
                  <a:ea typeface="HGP明朝E" pitchFamily="18" charset="-128"/>
                </a:endParaRPr>
              </a:p>
              <a:p>
                <a:pPr algn="ctr"/>
                <a:r>
                  <a:rPr lang="ja-JP" altLang="en-US" sz="2800" b="1" dirty="0" smtClean="0">
                    <a:solidFill>
                      <a:srgbClr val="000000"/>
                    </a:solidFill>
                    <a:latin typeface="HGP明朝E" pitchFamily="18" charset="-128"/>
                    <a:ea typeface="HGP明朝E" pitchFamily="18" charset="-128"/>
                  </a:rPr>
                  <a:t>＝</a:t>
                </a:r>
                <a:r>
                  <a:rPr lang="ja-JP" altLang="en-US" sz="2800" b="1" dirty="0" smtClean="0">
                    <a:solidFill>
                      <a:srgbClr val="0070C0"/>
                    </a:solidFill>
                    <a:latin typeface="HGP明朝E" pitchFamily="18" charset="-128"/>
                    <a:ea typeface="HGP明朝E" pitchFamily="18" charset="-128"/>
                  </a:rPr>
                  <a:t>能動的情報入手</a:t>
                </a:r>
                <a:endParaRPr lang="en-US" altLang="ja-JP" sz="2800" b="1" dirty="0" smtClean="0">
                  <a:solidFill>
                    <a:srgbClr val="0070C0"/>
                  </a:solidFill>
                  <a:latin typeface="HGP明朝E" pitchFamily="18" charset="-128"/>
                  <a:ea typeface="HGP明朝E" pitchFamily="18" charset="-128"/>
                </a:endParaRPr>
              </a:p>
              <a:p>
                <a:pPr algn="ctr"/>
                <a:r>
                  <a:rPr lang="ja-JP" altLang="en-US" sz="2800" b="1" dirty="0" smtClean="0">
                    <a:solidFill>
                      <a:srgbClr val="000000"/>
                    </a:solidFill>
                    <a:latin typeface="HGP明朝E" pitchFamily="18" charset="-128"/>
                    <a:ea typeface="HGP明朝E" pitchFamily="18" charset="-128"/>
                  </a:rPr>
                  <a:t>行政からの広報、回覧</a:t>
                </a:r>
                <a:endParaRPr lang="en-US" altLang="ja-JP" sz="2800" b="1" dirty="0" smtClean="0">
                  <a:solidFill>
                    <a:srgbClr val="000000"/>
                  </a:solidFill>
                  <a:latin typeface="HGP明朝E" pitchFamily="18" charset="-128"/>
                  <a:ea typeface="HGP明朝E" pitchFamily="18" charset="-128"/>
                </a:endParaRPr>
              </a:p>
              <a:p>
                <a:pPr algn="ctr"/>
                <a:r>
                  <a:rPr lang="ja-JP" altLang="en-US" sz="2800" b="1" dirty="0" smtClean="0">
                    <a:solidFill>
                      <a:srgbClr val="000000"/>
                    </a:solidFill>
                    <a:latin typeface="HGP明朝E" pitchFamily="18" charset="-128"/>
                    <a:ea typeface="HGP明朝E" pitchFamily="18" charset="-128"/>
                  </a:rPr>
                  <a:t>＝</a:t>
                </a:r>
                <a:r>
                  <a:rPr lang="ja-JP" altLang="en-US" sz="2800" b="1" dirty="0" smtClean="0">
                    <a:solidFill>
                      <a:srgbClr val="0070C0"/>
                    </a:solidFill>
                    <a:latin typeface="HGP明朝E" pitchFamily="18" charset="-128"/>
                    <a:ea typeface="HGP明朝E" pitchFamily="18" charset="-128"/>
                  </a:rPr>
                  <a:t>受動的情報入手</a:t>
                </a:r>
                <a:endParaRPr lang="en-US" altLang="ja-JP" sz="2800" b="1" dirty="0" smtClean="0">
                  <a:solidFill>
                    <a:srgbClr val="0070C0"/>
                  </a:solidFill>
                  <a:latin typeface="HGP明朝E" pitchFamily="18" charset="-128"/>
                  <a:ea typeface="HGP明朝E" pitchFamily="18" charset="-128"/>
                </a:endParaRPr>
              </a:p>
            </p:txBody>
          </p:sp>
        </p:grpSp>
        <p:sp>
          <p:nvSpPr>
            <p:cNvPr id="18" name="下矢印 17"/>
            <p:cNvSpPr/>
            <p:nvPr/>
          </p:nvSpPr>
          <p:spPr>
            <a:xfrm>
              <a:off x="5303242" y="1601511"/>
              <a:ext cx="913779" cy="512392"/>
            </a:xfrm>
            <a:prstGeom prst="down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19" name="テキスト ボックス 18"/>
            <p:cNvSpPr txBox="1"/>
            <p:nvPr/>
          </p:nvSpPr>
          <p:spPr>
            <a:xfrm>
              <a:off x="3661482" y="2029218"/>
              <a:ext cx="4263126" cy="954107"/>
            </a:xfrm>
            <a:prstGeom prst="rect">
              <a:avLst/>
            </a:prstGeom>
            <a:noFill/>
            <a:ln>
              <a:noFill/>
            </a:ln>
          </p:spPr>
          <p:txBody>
            <a:bodyPr wrap="square" rtlCol="0">
              <a:spAutoFit/>
            </a:bodyPr>
            <a:lstStyle/>
            <a:p>
              <a:pPr algn="ctr"/>
              <a:r>
                <a:rPr lang="ja-JP" altLang="en-US" sz="2800" b="1" dirty="0" smtClean="0">
                  <a:solidFill>
                    <a:srgbClr val="000000"/>
                  </a:solidFill>
                  <a:latin typeface="HGP明朝E" pitchFamily="18" charset="-128"/>
                  <a:ea typeface="HGP明朝E" pitchFamily="18" charset="-128"/>
                </a:rPr>
                <a:t>情報入手手段が</a:t>
              </a:r>
              <a:endParaRPr lang="en-US" altLang="ja-JP" sz="2800" b="1" dirty="0" smtClean="0">
                <a:solidFill>
                  <a:srgbClr val="000000"/>
                </a:solidFill>
                <a:latin typeface="HGP明朝E" pitchFamily="18" charset="-128"/>
                <a:ea typeface="HGP明朝E" pitchFamily="18" charset="-128"/>
              </a:endParaRPr>
            </a:p>
            <a:p>
              <a:pPr algn="ctr"/>
              <a:r>
                <a:rPr lang="ja-JP" altLang="en-US" sz="2800" b="1" dirty="0" smtClean="0">
                  <a:solidFill>
                    <a:srgbClr val="000000"/>
                  </a:solidFill>
                  <a:latin typeface="HGP明朝E" pitchFamily="18" charset="-128"/>
                  <a:ea typeface="HGP明朝E" pitchFamily="18" charset="-128"/>
                </a:rPr>
                <a:t>より受動的になっている</a:t>
              </a:r>
              <a:endParaRPr lang="en-US" altLang="ja-JP" sz="2800" b="1" dirty="0" smtClean="0">
                <a:solidFill>
                  <a:srgbClr val="000000"/>
                </a:solidFill>
                <a:latin typeface="HGP明朝E" pitchFamily="18" charset="-128"/>
                <a:ea typeface="HGP明朝E" pitchFamily="18" charset="-128"/>
              </a:endParaRPr>
            </a:p>
          </p:txBody>
        </p:sp>
      </p:grpSp>
    </p:spTree>
    <p:extLst>
      <p:ext uri="{BB962C8B-B14F-4D97-AF65-F5344CB8AC3E}">
        <p14:creationId xmlns:p14="http://schemas.microsoft.com/office/powerpoint/2010/main" val="3832488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5"/>
          </p:nvPr>
        </p:nvSpPr>
        <p:spPr/>
        <p:txBody>
          <a:bodyPr/>
          <a:lstStyle/>
          <a:p>
            <a:fld id="{E1F04A1E-EF95-4267-B5FD-6B0AB441B25B}" type="slidenum">
              <a:rPr kumimoji="1" lang="ja-JP" altLang="en-US" smtClean="0"/>
              <a:pPr/>
              <a:t>24</a:t>
            </a:fld>
            <a:endParaRPr kumimoji="1" lang="ja-JP" altLang="en-US"/>
          </a:p>
        </p:txBody>
      </p:sp>
      <p:sp>
        <p:nvSpPr>
          <p:cNvPr id="11" name="テキスト ボックス 10"/>
          <p:cNvSpPr txBox="1"/>
          <p:nvPr/>
        </p:nvSpPr>
        <p:spPr>
          <a:xfrm rot="5400000">
            <a:off x="6960488" y="1789773"/>
            <a:ext cx="3990103" cy="369332"/>
          </a:xfrm>
          <a:prstGeom prst="rect">
            <a:avLst/>
          </a:prstGeom>
          <a:noFill/>
        </p:spPr>
        <p:txBody>
          <a:bodyPr wrap="square" rtlCol="0">
            <a:spAutoFit/>
          </a:bodyPr>
          <a:lstStyle/>
          <a:p>
            <a:r>
              <a:rPr lang="ja-JP" altLang="en-US" b="1" dirty="0">
                <a:solidFill>
                  <a:srgbClr val="7E97AD">
                    <a:lumMod val="75000"/>
                  </a:srgbClr>
                </a:solidFill>
                <a:latin typeface="HGｺﾞｼｯｸM" pitchFamily="49" charset="-128"/>
                <a:ea typeface="HGｺﾞｼｯｸM" pitchFamily="49" charset="-128"/>
              </a:rPr>
              <a:t> </a:t>
            </a:r>
            <a:r>
              <a:rPr lang="ja-JP" altLang="en-US" b="1" dirty="0" smtClean="0">
                <a:solidFill>
                  <a:srgbClr val="7E97AD">
                    <a:lumMod val="75000"/>
                  </a:srgbClr>
                </a:solidFill>
                <a:latin typeface="HGｺﾞｼｯｸM" pitchFamily="49" charset="-128"/>
                <a:ea typeface="HGｺﾞｼｯｸM" pitchFamily="49" charset="-128"/>
              </a:rPr>
              <a:t>分析（情報入手の風化）</a:t>
            </a:r>
            <a:endParaRPr lang="ja-JP" altLang="en-US" b="1" dirty="0">
              <a:solidFill>
                <a:srgbClr val="7E97AD">
                  <a:lumMod val="75000"/>
                </a:srgbClr>
              </a:solidFill>
              <a:latin typeface="HGｺﾞｼｯｸM" pitchFamily="49" charset="-128"/>
              <a:ea typeface="HGｺﾞｼｯｸM" pitchFamily="49" charset="-128"/>
            </a:endParaRPr>
          </a:p>
        </p:txBody>
      </p:sp>
      <p:grpSp>
        <p:nvGrpSpPr>
          <p:cNvPr id="9" name="グループ化 8"/>
          <p:cNvGrpSpPr/>
          <p:nvPr/>
        </p:nvGrpSpPr>
        <p:grpSpPr>
          <a:xfrm>
            <a:off x="129460" y="2636912"/>
            <a:ext cx="8460480" cy="1457714"/>
            <a:chOff x="2704605" y="201058"/>
            <a:chExt cx="5211473" cy="438150"/>
          </a:xfrm>
          <a:noFill/>
        </p:grpSpPr>
        <p:sp>
          <p:nvSpPr>
            <p:cNvPr id="10" name="正方形/長方形 9"/>
            <p:cNvSpPr/>
            <p:nvPr/>
          </p:nvSpPr>
          <p:spPr>
            <a:xfrm>
              <a:off x="2704605" y="201058"/>
              <a:ext cx="5211473" cy="438150"/>
            </a:xfrm>
            <a:prstGeom prst="rect">
              <a:avLst/>
            </a:prstGeom>
            <a:solidFill>
              <a:schemeClr val="bg1"/>
            </a:solidFill>
            <a:ln>
              <a:solidFill>
                <a:srgbClr val="0070C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正方形/長方形 12"/>
            <p:cNvSpPr/>
            <p:nvPr/>
          </p:nvSpPr>
          <p:spPr>
            <a:xfrm>
              <a:off x="2704605" y="246497"/>
              <a:ext cx="5211473" cy="359839"/>
            </a:xfrm>
            <a:prstGeom prst="rect">
              <a:avLst/>
            </a:prstGeom>
            <a:solidFill>
              <a:schemeClr val="bg1"/>
            </a:solidFill>
            <a:ln w="28575">
              <a:solidFill>
                <a:srgbClr val="0070C0"/>
              </a:solidFill>
            </a:ln>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algn="ctr"/>
              <a:r>
                <a:rPr lang="ja-JP" altLang="en-US" sz="2400" dirty="0" smtClean="0">
                  <a:solidFill>
                    <a:srgbClr val="0070C0"/>
                  </a:solidFill>
                  <a:latin typeface="HGP明朝E" pitchFamily="18" charset="-128"/>
                  <a:ea typeface="HGP明朝E" pitchFamily="18" charset="-128"/>
                </a:rPr>
                <a:t>当時のような切迫性のある情報の発信の減少</a:t>
              </a:r>
              <a:endParaRPr lang="en-US" altLang="ja-JP" sz="2400" dirty="0" smtClean="0">
                <a:solidFill>
                  <a:srgbClr val="0070C0"/>
                </a:solidFill>
                <a:latin typeface="HGP明朝E" pitchFamily="18" charset="-128"/>
                <a:ea typeface="HGP明朝E" pitchFamily="18" charset="-128"/>
              </a:endParaRPr>
            </a:p>
          </p:txBody>
        </p:sp>
      </p:grpSp>
      <p:grpSp>
        <p:nvGrpSpPr>
          <p:cNvPr id="14" name="グループ化 13"/>
          <p:cNvGrpSpPr/>
          <p:nvPr/>
        </p:nvGrpSpPr>
        <p:grpSpPr>
          <a:xfrm>
            <a:off x="171398" y="146723"/>
            <a:ext cx="8460480" cy="1586803"/>
            <a:chOff x="2704605" y="201058"/>
            <a:chExt cx="5211473" cy="438150"/>
          </a:xfrm>
          <a:solidFill>
            <a:srgbClr val="0070C0"/>
          </a:solidFill>
        </p:grpSpPr>
        <p:sp>
          <p:nvSpPr>
            <p:cNvPr id="17" name="正方形/長方形 16"/>
            <p:cNvSpPr/>
            <p:nvPr/>
          </p:nvSpPr>
          <p:spPr>
            <a:xfrm>
              <a:off x="2704605" y="201058"/>
              <a:ext cx="5211473" cy="438150"/>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正方形/長方形 17"/>
            <p:cNvSpPr/>
            <p:nvPr/>
          </p:nvSpPr>
          <p:spPr>
            <a:xfrm>
              <a:off x="2704605" y="246497"/>
              <a:ext cx="5211473" cy="359839"/>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algn="ctr"/>
              <a:r>
                <a:rPr lang="ja-JP" altLang="en-US" sz="2400" dirty="0" smtClean="0">
                  <a:latin typeface="HGP明朝E" pitchFamily="18" charset="-128"/>
                  <a:ea typeface="HGP明朝E" pitchFamily="18" charset="-128"/>
                </a:rPr>
                <a:t>情報</a:t>
              </a:r>
              <a:r>
                <a:rPr lang="ja-JP" altLang="en-US" sz="2400" dirty="0">
                  <a:latin typeface="HGP明朝E" pitchFamily="18" charset="-128"/>
                  <a:ea typeface="HGP明朝E" pitchFamily="18" charset="-128"/>
                </a:rPr>
                <a:t>入手の積極性が</a:t>
              </a:r>
              <a:r>
                <a:rPr lang="ja-JP" altLang="en-US" sz="2400" dirty="0" smtClean="0">
                  <a:latin typeface="HGP明朝E" pitchFamily="18" charset="-128"/>
                  <a:ea typeface="HGP明朝E" pitchFamily="18" charset="-128"/>
                </a:rPr>
                <a:t>失われる</a:t>
              </a:r>
              <a:endParaRPr lang="en-US" altLang="ja-JP" sz="2400" dirty="0">
                <a:latin typeface="HGP明朝E" pitchFamily="18" charset="-128"/>
                <a:ea typeface="HGP明朝E" pitchFamily="18" charset="-128"/>
              </a:endParaRPr>
            </a:p>
            <a:p>
              <a:pPr algn="ctr"/>
              <a:r>
                <a:rPr lang="ja-JP" altLang="en-US" sz="2400" dirty="0">
                  <a:latin typeface="HGP明朝E" pitchFamily="18" charset="-128"/>
                  <a:ea typeface="HGP明朝E" pitchFamily="18" charset="-128"/>
                </a:rPr>
                <a:t>（情報入手に対して受動的に</a:t>
              </a:r>
              <a:r>
                <a:rPr lang="ja-JP" altLang="en-US" sz="2400" dirty="0" smtClean="0">
                  <a:latin typeface="HGP明朝E" pitchFamily="18" charset="-128"/>
                  <a:ea typeface="HGP明朝E" pitchFamily="18" charset="-128"/>
                </a:rPr>
                <a:t>なる）</a:t>
              </a:r>
              <a:endParaRPr lang="en-US" altLang="ja-JP" sz="2400" dirty="0">
                <a:latin typeface="HGP明朝E" pitchFamily="18" charset="-128"/>
                <a:ea typeface="HGP明朝E" pitchFamily="18" charset="-128"/>
              </a:endParaRPr>
            </a:p>
          </p:txBody>
        </p:sp>
      </p:grpSp>
      <p:grpSp>
        <p:nvGrpSpPr>
          <p:cNvPr id="19" name="グループ化 18"/>
          <p:cNvGrpSpPr/>
          <p:nvPr/>
        </p:nvGrpSpPr>
        <p:grpSpPr>
          <a:xfrm>
            <a:off x="129460" y="5013176"/>
            <a:ext cx="8641413" cy="1561777"/>
            <a:chOff x="2704605" y="201058"/>
            <a:chExt cx="5211473" cy="438150"/>
          </a:xfrm>
          <a:solidFill>
            <a:srgbClr val="0070C0"/>
          </a:solidFill>
        </p:grpSpPr>
        <p:sp>
          <p:nvSpPr>
            <p:cNvPr id="20" name="正方形/長方形 19"/>
            <p:cNvSpPr/>
            <p:nvPr/>
          </p:nvSpPr>
          <p:spPr>
            <a:xfrm>
              <a:off x="2704605" y="201058"/>
              <a:ext cx="5211473" cy="438150"/>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正方形/長方形 20"/>
            <p:cNvSpPr/>
            <p:nvPr/>
          </p:nvSpPr>
          <p:spPr>
            <a:xfrm>
              <a:off x="2704605" y="246497"/>
              <a:ext cx="5211473" cy="359839"/>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algn="ctr"/>
              <a:endParaRPr lang="en-US" altLang="ja-JP" sz="2400" dirty="0" smtClean="0">
                <a:solidFill>
                  <a:srgbClr val="FFFFFF"/>
                </a:solidFill>
                <a:latin typeface="HGS明朝E" pitchFamily="18" charset="-128"/>
                <a:ea typeface="HGS明朝E" pitchFamily="18" charset="-128"/>
              </a:endParaRPr>
            </a:p>
            <a:p>
              <a:pPr algn="ctr"/>
              <a:endParaRPr lang="en-US" altLang="ja-JP" sz="2400" dirty="0" smtClean="0">
                <a:latin typeface="HGP明朝E" pitchFamily="18" charset="-128"/>
                <a:ea typeface="HGP明朝E" pitchFamily="18" charset="-128"/>
              </a:endParaRPr>
            </a:p>
            <a:p>
              <a:pPr algn="ctr"/>
              <a:r>
                <a:rPr lang="ja-JP" altLang="en-US" sz="2400" dirty="0" smtClean="0">
                  <a:latin typeface="HGP明朝E" pitchFamily="18" charset="-128"/>
                  <a:ea typeface="HGP明朝E" pitchFamily="18" charset="-128"/>
                </a:rPr>
                <a:t>入手</a:t>
              </a:r>
              <a:r>
                <a:rPr lang="ja-JP" altLang="en-US" sz="2400" dirty="0">
                  <a:latin typeface="HGP明朝E" pitchFamily="18" charset="-128"/>
                  <a:ea typeface="HGP明朝E" pitchFamily="18" charset="-128"/>
                </a:rPr>
                <a:t>しないならこちらから発信</a:t>
              </a:r>
              <a:r>
                <a:rPr lang="ja-JP" altLang="en-US" sz="2400" dirty="0" smtClean="0">
                  <a:latin typeface="HGP明朝E" pitchFamily="18" charset="-128"/>
                  <a:ea typeface="HGP明朝E" pitchFamily="18" charset="-128"/>
                </a:rPr>
                <a:t>！</a:t>
              </a:r>
              <a:endParaRPr lang="en-US" altLang="ja-JP" sz="2400" dirty="0" smtClean="0">
                <a:latin typeface="HGP明朝E" pitchFamily="18" charset="-128"/>
                <a:ea typeface="HGP明朝E" pitchFamily="18" charset="-128"/>
              </a:endParaRPr>
            </a:p>
            <a:p>
              <a:pPr algn="ctr"/>
              <a:r>
                <a:rPr lang="ja-JP" altLang="en-US" sz="1600" dirty="0">
                  <a:latin typeface="HGP明朝E" pitchFamily="18" charset="-128"/>
                  <a:ea typeface="HGP明朝E" pitchFamily="18" charset="-128"/>
                </a:rPr>
                <a:t>震災に関する情報の発信</a:t>
              </a:r>
              <a:r>
                <a:rPr lang="ja-JP" altLang="en-US" sz="1600" dirty="0" smtClean="0">
                  <a:latin typeface="HGP明朝E" pitchFamily="18" charset="-128"/>
                  <a:ea typeface="HGP明朝E" pitchFamily="18" charset="-128"/>
                </a:rPr>
                <a:t>や市民</a:t>
              </a:r>
              <a:r>
                <a:rPr lang="ja-JP" altLang="en-US" sz="1600" dirty="0">
                  <a:latin typeface="HGP明朝E" pitchFamily="18" charset="-128"/>
                  <a:ea typeface="HGP明朝E" pitchFamily="18" charset="-128"/>
                </a:rPr>
                <a:t>の防災意識</a:t>
              </a:r>
              <a:r>
                <a:rPr lang="ja-JP" altLang="en-US" sz="1600" dirty="0" smtClean="0">
                  <a:latin typeface="HGP明朝E" pitchFamily="18" charset="-128"/>
                  <a:ea typeface="HGP明朝E" pitchFamily="18" charset="-128"/>
                </a:rPr>
                <a:t>に働きかける何</a:t>
              </a:r>
              <a:r>
                <a:rPr lang="ja-JP" altLang="en-US" sz="1600" dirty="0">
                  <a:latin typeface="HGP明朝E" pitchFamily="18" charset="-128"/>
                  <a:ea typeface="HGP明朝E" pitchFamily="18" charset="-128"/>
                </a:rPr>
                <a:t>かが必要</a:t>
              </a:r>
            </a:p>
            <a:p>
              <a:pPr algn="ctr"/>
              <a:endParaRPr lang="en-US" altLang="ja-JP" sz="1600" dirty="0">
                <a:latin typeface="HGP明朝E" pitchFamily="18" charset="-128"/>
                <a:ea typeface="HGP明朝E" pitchFamily="18" charset="-128"/>
              </a:endParaRPr>
            </a:p>
            <a:p>
              <a:pPr algn="ctr"/>
              <a:endParaRPr lang="ja-JP" altLang="en-US" sz="2400" dirty="0">
                <a:solidFill>
                  <a:srgbClr val="FFFFFF"/>
                </a:solidFill>
                <a:latin typeface="HGP明朝E" pitchFamily="18" charset="-128"/>
                <a:ea typeface="HGP明朝E" pitchFamily="18" charset="-128"/>
              </a:endParaRPr>
            </a:p>
          </p:txBody>
        </p:sp>
      </p:grpSp>
      <p:sp>
        <p:nvSpPr>
          <p:cNvPr id="22" name="下矢印 21"/>
          <p:cNvSpPr/>
          <p:nvPr/>
        </p:nvSpPr>
        <p:spPr>
          <a:xfrm>
            <a:off x="3853362" y="1801343"/>
            <a:ext cx="1008112" cy="720080"/>
          </a:xfrm>
          <a:prstGeom prst="down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23" name="下矢印 22"/>
          <p:cNvSpPr/>
          <p:nvPr/>
        </p:nvSpPr>
        <p:spPr>
          <a:xfrm>
            <a:off x="3853362" y="4221088"/>
            <a:ext cx="1008112" cy="720080"/>
          </a:xfrm>
          <a:prstGeom prst="down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Tree>
    <p:extLst>
      <p:ext uri="{BB962C8B-B14F-4D97-AF65-F5344CB8AC3E}">
        <p14:creationId xmlns:p14="http://schemas.microsoft.com/office/powerpoint/2010/main" val="38044499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5"/>
          </p:nvPr>
        </p:nvSpPr>
        <p:spPr/>
        <p:txBody>
          <a:bodyPr/>
          <a:lstStyle/>
          <a:p>
            <a:fld id="{E1F04A1E-EF95-4267-B5FD-6B0AB441B25B}" type="slidenum">
              <a:rPr kumimoji="1" lang="ja-JP" altLang="en-US" smtClean="0"/>
              <a:pPr/>
              <a:t>25</a:t>
            </a:fld>
            <a:endParaRPr kumimoji="1" lang="ja-JP" altLang="en-US"/>
          </a:p>
        </p:txBody>
      </p:sp>
      <p:graphicFrame>
        <p:nvGraphicFramePr>
          <p:cNvPr id="6" name="コンテンツ プレースホルダー 5"/>
          <p:cNvGraphicFramePr>
            <a:graphicFrameLocks noGrp="1"/>
          </p:cNvGraphicFramePr>
          <p:nvPr>
            <p:ph sz="quarter" idx="1"/>
            <p:extLst>
              <p:ext uri="{D42A27DB-BD31-4B8C-83A1-F6EECF244321}">
                <p14:modId xmlns:p14="http://schemas.microsoft.com/office/powerpoint/2010/main" val="1142725403"/>
              </p:ext>
            </p:extLst>
          </p:nvPr>
        </p:nvGraphicFramePr>
        <p:xfrm>
          <a:off x="107503" y="1124744"/>
          <a:ext cx="8663369" cy="5733256"/>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グループ化 1"/>
          <p:cNvGrpSpPr/>
          <p:nvPr/>
        </p:nvGrpSpPr>
        <p:grpSpPr>
          <a:xfrm>
            <a:off x="1815987" y="4029254"/>
            <a:ext cx="2556612" cy="3365187"/>
            <a:chOff x="1815987" y="4029254"/>
            <a:chExt cx="2556612" cy="3365187"/>
          </a:xfrm>
        </p:grpSpPr>
        <p:sp>
          <p:nvSpPr>
            <p:cNvPr id="8" name="ドーナツ 7"/>
            <p:cNvSpPr/>
            <p:nvPr/>
          </p:nvSpPr>
          <p:spPr>
            <a:xfrm rot="2770833" flipH="1">
              <a:off x="2833921" y="4140487"/>
              <a:ext cx="520743" cy="2556612"/>
            </a:xfrm>
            <a:prstGeom prst="donut">
              <a:avLst>
                <a:gd name="adj" fmla="val 15691"/>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ドーナツ 8"/>
            <p:cNvSpPr/>
            <p:nvPr/>
          </p:nvSpPr>
          <p:spPr>
            <a:xfrm rot="2686324" flipH="1">
              <a:off x="3625790" y="4029254"/>
              <a:ext cx="543085" cy="3365187"/>
            </a:xfrm>
            <a:prstGeom prst="donut">
              <a:avLst>
                <a:gd name="adj" fmla="val 15686"/>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10" name="テキスト ボックス 9"/>
          <p:cNvSpPr txBox="1"/>
          <p:nvPr/>
        </p:nvSpPr>
        <p:spPr>
          <a:xfrm rot="5400000">
            <a:off x="6960488" y="1789773"/>
            <a:ext cx="3990103" cy="369332"/>
          </a:xfrm>
          <a:prstGeom prst="rect">
            <a:avLst/>
          </a:prstGeom>
          <a:noFill/>
        </p:spPr>
        <p:txBody>
          <a:bodyPr wrap="square" rtlCol="0">
            <a:spAutoFit/>
          </a:bodyPr>
          <a:lstStyle/>
          <a:p>
            <a:r>
              <a:rPr lang="ja-JP" altLang="en-US" b="1" dirty="0">
                <a:solidFill>
                  <a:schemeClr val="accent1">
                    <a:lumMod val="75000"/>
                  </a:schemeClr>
                </a:solidFill>
                <a:latin typeface="HGｺﾞｼｯｸM" pitchFamily="49" charset="-128"/>
                <a:ea typeface="HGｺﾞｼｯｸM" pitchFamily="49" charset="-128"/>
              </a:rPr>
              <a:t> </a:t>
            </a:r>
            <a:r>
              <a:rPr lang="ja-JP" altLang="en-US" b="1" dirty="0" smtClean="0">
                <a:solidFill>
                  <a:schemeClr val="accent1">
                    <a:lumMod val="75000"/>
                  </a:schemeClr>
                </a:solidFill>
                <a:latin typeface="HGｺﾞｼｯｸM" pitchFamily="49" charset="-128"/>
                <a:ea typeface="HGｺﾞｼｯｸM" pitchFamily="49" charset="-128"/>
              </a:rPr>
              <a:t>分析（備蓄の風化）</a:t>
            </a:r>
            <a:endParaRPr kumimoji="1" lang="ja-JP" altLang="en-US" b="1" dirty="0">
              <a:solidFill>
                <a:schemeClr val="accent1">
                  <a:lumMod val="75000"/>
                </a:schemeClr>
              </a:solidFill>
              <a:latin typeface="HGｺﾞｼｯｸM" pitchFamily="49" charset="-128"/>
              <a:ea typeface="HGｺﾞｼｯｸM" pitchFamily="49" charset="-128"/>
            </a:endParaRPr>
          </a:p>
        </p:txBody>
      </p:sp>
      <p:sp>
        <p:nvSpPr>
          <p:cNvPr id="11" name="正方形/長方形 10"/>
          <p:cNvSpPr/>
          <p:nvPr/>
        </p:nvSpPr>
        <p:spPr>
          <a:xfrm>
            <a:off x="-1332656" y="-434316"/>
            <a:ext cx="3703077" cy="2146858"/>
          </a:xfrm>
          <a:prstGeom prst="rect">
            <a:avLst/>
          </a:prstGeom>
          <a:gradFill flip="none" rotWithShape="1">
            <a:gsLst>
              <a:gs pos="100000">
                <a:srgbClr val="E8ECF1">
                  <a:lumMod val="0"/>
                  <a:lumOff val="100000"/>
                  <a:alpha val="0"/>
                </a:srgbClr>
              </a:gs>
              <a:gs pos="32000">
                <a:srgbClr val="F4F6F8"/>
              </a:gs>
              <a:gs pos="13000">
                <a:srgbClr val="EFF2F5"/>
              </a:gs>
              <a:gs pos="7000">
                <a:schemeClr val="accent1">
                  <a:lumMod val="60000"/>
                  <a:lumOff val="40000"/>
                </a:schemeClr>
              </a:gs>
              <a:gs pos="0">
                <a:schemeClr val="accent1">
                  <a:lumMod val="75000"/>
                </a:schemeClr>
              </a:gs>
              <a:gs pos="19000">
                <a:schemeClr val="accent1">
                  <a:lumMod val="40000"/>
                  <a:lumOff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タイトル 1"/>
          <p:cNvSpPr txBox="1">
            <a:spLocks/>
          </p:cNvSpPr>
          <p:nvPr/>
        </p:nvSpPr>
        <p:spPr>
          <a:xfrm>
            <a:off x="0" y="332656"/>
            <a:ext cx="8748464" cy="636762"/>
          </a:xfrm>
          <a:prstGeom prst="rect">
            <a:avLst/>
          </a:prstGeom>
        </p:spPr>
        <p:txBody>
          <a:bodyPr vert="horz" anchor="b">
            <a:noAutofit/>
          </a:bodyPr>
          <a:lstStyle>
            <a:lvl1pPr algn="l" rtl="0" eaLnBrk="1" latinLnBrk="0" hangingPunct="1">
              <a:spcBef>
                <a:spcPct val="0"/>
              </a:spcBef>
              <a:buNone/>
              <a:defRPr kumimoji="1" sz="3000" b="0" kern="1200" cap="small" baseline="0">
                <a:solidFill>
                  <a:schemeClr val="tx2"/>
                </a:solidFill>
                <a:latin typeface="+mj-lt"/>
                <a:ea typeface="+mj-ea"/>
                <a:cs typeface="+mj-cs"/>
              </a:defRPr>
            </a:lvl1pPr>
          </a:lstStyle>
          <a:p>
            <a:pPr>
              <a:tabLst>
                <a:tab pos="4483100" algn="l"/>
              </a:tabLst>
            </a:pPr>
            <a:r>
              <a:rPr lang="ja-JP" altLang="en-US" sz="4400" b="1" dirty="0" smtClean="0">
                <a:ln w="12700">
                  <a:solidFill>
                    <a:schemeClr val="bg1"/>
                  </a:solidFill>
                </a:ln>
                <a:effectLst/>
                <a:latin typeface="HGP明朝E" pitchFamily="18" charset="-128"/>
                <a:ea typeface="HGP明朝E" pitchFamily="18" charset="-128"/>
              </a:rPr>
              <a:t> </a:t>
            </a:r>
            <a:r>
              <a:rPr lang="ja-JP" altLang="en-US" sz="4400" b="1" dirty="0">
                <a:ln w="12700">
                  <a:solidFill>
                    <a:schemeClr val="bg1"/>
                  </a:solidFill>
                </a:ln>
                <a:latin typeface="HGP明朝E" pitchFamily="18" charset="-128"/>
                <a:ea typeface="HGP明朝E" pitchFamily="18" charset="-128"/>
              </a:rPr>
              <a:t>備蓄</a:t>
            </a:r>
            <a:r>
              <a:rPr lang="ja-JP" altLang="en-US" sz="4400" b="1" dirty="0" smtClean="0">
                <a:ln w="12700">
                  <a:solidFill>
                    <a:schemeClr val="bg1"/>
                  </a:solidFill>
                </a:ln>
                <a:latin typeface="HGP明朝E" pitchFamily="18" charset="-128"/>
                <a:ea typeface="HGP明朝E" pitchFamily="18" charset="-128"/>
              </a:rPr>
              <a:t>の風化要因</a:t>
            </a:r>
            <a:endParaRPr lang="ja-JP" altLang="en-US" sz="4400" b="1" dirty="0">
              <a:ln w="12700">
                <a:solidFill>
                  <a:schemeClr val="bg1"/>
                </a:solidFill>
              </a:ln>
              <a:effectLst/>
              <a:latin typeface="HGP明朝E" pitchFamily="18" charset="-128"/>
              <a:ea typeface="HGP明朝E" pitchFamily="18" charset="-128"/>
            </a:endParaRPr>
          </a:p>
        </p:txBody>
      </p:sp>
      <p:grpSp>
        <p:nvGrpSpPr>
          <p:cNvPr id="16" name="グループ化 15"/>
          <p:cNvGrpSpPr/>
          <p:nvPr/>
        </p:nvGrpSpPr>
        <p:grpSpPr>
          <a:xfrm>
            <a:off x="4644008" y="23267"/>
            <a:ext cx="4392526" cy="2796150"/>
            <a:chOff x="3131840" y="-225357"/>
            <a:chExt cx="5256584" cy="3726366"/>
          </a:xfrm>
        </p:grpSpPr>
        <p:grpSp>
          <p:nvGrpSpPr>
            <p:cNvPr id="17" name="グループ化 16"/>
            <p:cNvGrpSpPr/>
            <p:nvPr/>
          </p:nvGrpSpPr>
          <p:grpSpPr>
            <a:xfrm>
              <a:off x="3131840" y="-225357"/>
              <a:ext cx="5256584" cy="3726366"/>
              <a:chOff x="4222651" y="116632"/>
              <a:chExt cx="4896544" cy="4149579"/>
            </a:xfrm>
          </p:grpSpPr>
          <p:sp>
            <p:nvSpPr>
              <p:cNvPr id="20" name="円形吹き出し 19"/>
              <p:cNvSpPr/>
              <p:nvPr/>
            </p:nvSpPr>
            <p:spPr>
              <a:xfrm>
                <a:off x="4222651" y="116632"/>
                <a:ext cx="4896544" cy="4149579"/>
              </a:xfrm>
              <a:prstGeom prst="wedgeEllipseCallout">
                <a:avLst>
                  <a:gd name="adj1" fmla="val -55178"/>
                  <a:gd name="adj2" fmla="val 42500"/>
                </a:avLst>
              </a:prstGeom>
              <a:solidFill>
                <a:schemeClr val="bg1"/>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4685356" y="557333"/>
                <a:ext cx="3971131" cy="776476"/>
              </a:xfrm>
              <a:prstGeom prst="rect">
                <a:avLst/>
              </a:prstGeom>
              <a:noFill/>
            </p:spPr>
            <p:txBody>
              <a:bodyPr wrap="square" rtlCol="0">
                <a:spAutoFit/>
              </a:bodyPr>
              <a:lstStyle/>
              <a:p>
                <a:pPr algn="ctr"/>
                <a:r>
                  <a:rPr lang="ja-JP" altLang="en-US" sz="2800" b="1" dirty="0" smtClean="0">
                    <a:latin typeface="HGP明朝E" pitchFamily="18" charset="-128"/>
                    <a:ea typeface="HGP明朝E" pitchFamily="18" charset="-128"/>
                  </a:rPr>
                  <a:t>備蓄が放置・減少</a:t>
                </a:r>
                <a:endParaRPr lang="en-US" altLang="ja-JP" sz="2800" b="1" dirty="0" smtClean="0">
                  <a:latin typeface="HGP明朝E" pitchFamily="18" charset="-128"/>
                  <a:ea typeface="HGP明朝E" pitchFamily="18" charset="-128"/>
                </a:endParaRPr>
              </a:p>
            </p:txBody>
          </p:sp>
        </p:grpSp>
        <p:sp>
          <p:nvSpPr>
            <p:cNvPr id="18" name="下矢印 17"/>
            <p:cNvSpPr/>
            <p:nvPr/>
          </p:nvSpPr>
          <p:spPr>
            <a:xfrm>
              <a:off x="5303241" y="912187"/>
              <a:ext cx="913779" cy="512392"/>
            </a:xfrm>
            <a:prstGeom prst="downArrow">
              <a:avLst/>
            </a:prstGeom>
            <a:solidFill>
              <a:srgbClr val="FF6699"/>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19" name="テキスト ボックス 18"/>
            <p:cNvSpPr txBox="1"/>
            <p:nvPr/>
          </p:nvSpPr>
          <p:spPr>
            <a:xfrm>
              <a:off x="3474026" y="1394704"/>
              <a:ext cx="4680520" cy="1845752"/>
            </a:xfrm>
            <a:prstGeom prst="rect">
              <a:avLst/>
            </a:prstGeom>
            <a:noFill/>
          </p:spPr>
          <p:txBody>
            <a:bodyPr wrap="square" rtlCol="0">
              <a:spAutoFit/>
            </a:bodyPr>
            <a:lstStyle/>
            <a:p>
              <a:pPr algn="ctr"/>
              <a:r>
                <a:rPr lang="ja-JP" altLang="en-US" sz="2800" b="1" dirty="0">
                  <a:latin typeface="HGP明朝E" pitchFamily="18" charset="-128"/>
                  <a:ea typeface="HGP明朝E" pitchFamily="18" charset="-128"/>
                </a:rPr>
                <a:t>当時</a:t>
              </a:r>
              <a:r>
                <a:rPr lang="ja-JP" altLang="en-US" sz="2800" b="1" dirty="0" smtClean="0">
                  <a:latin typeface="HGP明朝E" pitchFamily="18" charset="-128"/>
                  <a:ea typeface="HGP明朝E" pitchFamily="18" charset="-128"/>
                </a:rPr>
                <a:t>の防災に関する</a:t>
              </a:r>
              <a:endParaRPr lang="en-US" altLang="ja-JP" sz="2800" b="1" dirty="0" smtClean="0">
                <a:latin typeface="HGP明朝E" pitchFamily="18" charset="-128"/>
                <a:ea typeface="HGP明朝E" pitchFamily="18" charset="-128"/>
              </a:endParaRPr>
            </a:p>
            <a:p>
              <a:pPr algn="ctr"/>
              <a:r>
                <a:rPr lang="ja-JP" altLang="en-US" sz="2800" b="1" dirty="0" smtClean="0">
                  <a:latin typeface="HGP明朝E" pitchFamily="18" charset="-128"/>
                  <a:ea typeface="HGP明朝E" pitchFamily="18" charset="-128"/>
                </a:rPr>
                <a:t>モチベーションを</a:t>
              </a:r>
              <a:endParaRPr lang="en-US" altLang="ja-JP" sz="2800" b="1" dirty="0" smtClean="0">
                <a:latin typeface="HGP明朝E" pitchFamily="18" charset="-128"/>
                <a:ea typeface="HGP明朝E" pitchFamily="18" charset="-128"/>
              </a:endParaRPr>
            </a:p>
            <a:p>
              <a:pPr algn="ctr"/>
              <a:r>
                <a:rPr lang="ja-JP" altLang="en-US" sz="2800" b="1" dirty="0" smtClean="0">
                  <a:latin typeface="HGP明朝E" pitchFamily="18" charset="-128"/>
                  <a:ea typeface="HGP明朝E" pitchFamily="18" charset="-128"/>
                </a:rPr>
                <a:t>保っていない</a:t>
              </a:r>
              <a:endParaRPr lang="en-US" altLang="ja-JP" sz="2800" b="1" dirty="0" smtClean="0">
                <a:latin typeface="HGP明朝E" pitchFamily="18" charset="-128"/>
                <a:ea typeface="HGP明朝E" pitchFamily="18" charset="-128"/>
              </a:endParaRPr>
            </a:p>
          </p:txBody>
        </p:sp>
      </p:grpSp>
    </p:spTree>
    <p:extLst>
      <p:ext uri="{BB962C8B-B14F-4D97-AF65-F5344CB8AC3E}">
        <p14:creationId xmlns:p14="http://schemas.microsoft.com/office/powerpoint/2010/main" val="405535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randombar(horizont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820366" y="1979028"/>
            <a:ext cx="7172628" cy="3698810"/>
            <a:chOff x="820366" y="1979028"/>
            <a:chExt cx="7172628" cy="3698810"/>
          </a:xfrm>
        </p:grpSpPr>
        <p:sp>
          <p:nvSpPr>
            <p:cNvPr id="11" name="ドーナツ 10"/>
            <p:cNvSpPr/>
            <p:nvPr/>
          </p:nvSpPr>
          <p:spPr>
            <a:xfrm rot="5400000" flipH="1">
              <a:off x="571947" y="2227447"/>
              <a:ext cx="2736304" cy="2239466"/>
            </a:xfrm>
            <a:prstGeom prst="donut">
              <a:avLst>
                <a:gd name="adj" fmla="val 6205"/>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ドーナツ 8"/>
            <p:cNvSpPr/>
            <p:nvPr/>
          </p:nvSpPr>
          <p:spPr>
            <a:xfrm rot="2770833" flipH="1">
              <a:off x="2523967" y="4163172"/>
              <a:ext cx="481235" cy="2548097"/>
            </a:xfrm>
            <a:prstGeom prst="donut">
              <a:avLst>
                <a:gd name="adj" fmla="val 17286"/>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5" name="ドーナツ 14"/>
            <p:cNvSpPr/>
            <p:nvPr/>
          </p:nvSpPr>
          <p:spPr>
            <a:xfrm rot="2770833" flipH="1">
              <a:off x="6949492" y="4363747"/>
              <a:ext cx="481235" cy="1605768"/>
            </a:xfrm>
            <a:prstGeom prst="donut">
              <a:avLst>
                <a:gd name="adj" fmla="val 17286"/>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aphicFrame>
        <p:nvGraphicFramePr>
          <p:cNvPr id="8" name="コンテンツ プレースホルダー 7"/>
          <p:cNvGraphicFramePr>
            <a:graphicFrameLocks noGrp="1"/>
          </p:cNvGraphicFramePr>
          <p:nvPr>
            <p:ph sz="quarter" idx="1"/>
            <p:extLst>
              <p:ext uri="{D42A27DB-BD31-4B8C-83A1-F6EECF244321}">
                <p14:modId xmlns:p14="http://schemas.microsoft.com/office/powerpoint/2010/main" val="3669136568"/>
              </p:ext>
            </p:extLst>
          </p:nvPr>
        </p:nvGraphicFramePr>
        <p:xfrm>
          <a:off x="107503" y="969418"/>
          <a:ext cx="8663369" cy="5888582"/>
        </p:xfrm>
        <a:graphic>
          <a:graphicData uri="http://schemas.openxmlformats.org/drawingml/2006/chart">
            <c:chart xmlns:c="http://schemas.openxmlformats.org/drawingml/2006/chart" xmlns:r="http://schemas.openxmlformats.org/officeDocument/2006/relationships" r:id="rId3"/>
          </a:graphicData>
        </a:graphic>
      </p:graphicFrame>
      <p:sp>
        <p:nvSpPr>
          <p:cNvPr id="12" name="正方形/長方形 11"/>
          <p:cNvSpPr/>
          <p:nvPr/>
        </p:nvSpPr>
        <p:spPr>
          <a:xfrm>
            <a:off x="-1332656" y="-434316"/>
            <a:ext cx="3703077" cy="2146858"/>
          </a:xfrm>
          <a:prstGeom prst="rect">
            <a:avLst/>
          </a:prstGeom>
          <a:gradFill flip="none" rotWithShape="1">
            <a:gsLst>
              <a:gs pos="100000">
                <a:srgbClr val="E8ECF1">
                  <a:lumMod val="0"/>
                  <a:lumOff val="100000"/>
                  <a:alpha val="0"/>
                </a:srgbClr>
              </a:gs>
              <a:gs pos="32000">
                <a:srgbClr val="F4F6F8"/>
              </a:gs>
              <a:gs pos="13000">
                <a:srgbClr val="EFF2F5"/>
              </a:gs>
              <a:gs pos="7000">
                <a:schemeClr val="accent1">
                  <a:lumMod val="60000"/>
                  <a:lumOff val="40000"/>
                </a:schemeClr>
              </a:gs>
              <a:gs pos="0">
                <a:schemeClr val="accent1">
                  <a:lumMod val="75000"/>
                </a:schemeClr>
              </a:gs>
              <a:gs pos="19000">
                <a:schemeClr val="accent1">
                  <a:lumMod val="40000"/>
                  <a:lumOff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タイトル 1"/>
          <p:cNvSpPr txBox="1">
            <a:spLocks/>
          </p:cNvSpPr>
          <p:nvPr/>
        </p:nvSpPr>
        <p:spPr>
          <a:xfrm>
            <a:off x="0" y="332656"/>
            <a:ext cx="8748464" cy="636762"/>
          </a:xfrm>
          <a:prstGeom prst="rect">
            <a:avLst/>
          </a:prstGeom>
        </p:spPr>
        <p:txBody>
          <a:bodyPr vert="horz" anchor="b">
            <a:noAutofit/>
          </a:bodyPr>
          <a:lstStyle>
            <a:lvl1pPr algn="l" rtl="0" eaLnBrk="1" latinLnBrk="0" hangingPunct="1">
              <a:spcBef>
                <a:spcPct val="0"/>
              </a:spcBef>
              <a:buNone/>
              <a:defRPr kumimoji="1" sz="3000" b="0" kern="1200" cap="small" baseline="0">
                <a:solidFill>
                  <a:schemeClr val="tx2"/>
                </a:solidFill>
                <a:latin typeface="+mj-lt"/>
                <a:ea typeface="+mj-ea"/>
                <a:cs typeface="+mj-cs"/>
              </a:defRPr>
            </a:lvl1pPr>
          </a:lstStyle>
          <a:p>
            <a:pPr>
              <a:tabLst>
                <a:tab pos="4483100" algn="l"/>
              </a:tabLst>
            </a:pPr>
            <a:r>
              <a:rPr lang="ja-JP" altLang="en-US" sz="4400" b="1" dirty="0" smtClean="0">
                <a:ln w="12700">
                  <a:solidFill>
                    <a:schemeClr val="bg1"/>
                  </a:solidFill>
                </a:ln>
                <a:effectLst/>
                <a:latin typeface="HGP明朝E" pitchFamily="18" charset="-128"/>
                <a:ea typeface="HGP明朝E" pitchFamily="18" charset="-128"/>
              </a:rPr>
              <a:t> </a:t>
            </a:r>
            <a:r>
              <a:rPr lang="ja-JP" altLang="en-US" sz="4400" b="1" dirty="0">
                <a:ln w="12700">
                  <a:solidFill>
                    <a:schemeClr val="bg1"/>
                  </a:solidFill>
                </a:ln>
                <a:latin typeface="HGP明朝E" pitchFamily="18" charset="-128"/>
                <a:ea typeface="HGP明朝E" pitchFamily="18" charset="-128"/>
              </a:rPr>
              <a:t>備蓄</a:t>
            </a:r>
            <a:r>
              <a:rPr lang="ja-JP" altLang="en-US" sz="4400" b="1" dirty="0" smtClean="0">
                <a:ln w="12700">
                  <a:solidFill>
                    <a:schemeClr val="bg1"/>
                  </a:solidFill>
                </a:ln>
                <a:latin typeface="HGP明朝E" pitchFamily="18" charset="-128"/>
                <a:ea typeface="HGP明朝E" pitchFamily="18" charset="-128"/>
              </a:rPr>
              <a:t>の風化要因</a:t>
            </a:r>
            <a:endParaRPr lang="ja-JP" altLang="en-US" sz="4400" b="1" dirty="0">
              <a:ln w="12700">
                <a:solidFill>
                  <a:schemeClr val="bg1"/>
                </a:solidFill>
              </a:ln>
              <a:effectLst/>
              <a:latin typeface="HGP明朝E" pitchFamily="18" charset="-128"/>
              <a:ea typeface="HGP明朝E" pitchFamily="18" charset="-128"/>
            </a:endParaRPr>
          </a:p>
        </p:txBody>
      </p:sp>
      <p:sp>
        <p:nvSpPr>
          <p:cNvPr id="4" name="スライド番号プレースホルダー 3"/>
          <p:cNvSpPr>
            <a:spLocks noGrp="1"/>
          </p:cNvSpPr>
          <p:nvPr>
            <p:ph type="sldNum" sz="quarter" idx="15"/>
          </p:nvPr>
        </p:nvSpPr>
        <p:spPr/>
        <p:txBody>
          <a:bodyPr/>
          <a:lstStyle/>
          <a:p>
            <a:fld id="{E1F04A1E-EF95-4267-B5FD-6B0AB441B25B}" type="slidenum">
              <a:rPr kumimoji="1" lang="ja-JP" altLang="en-US" smtClean="0"/>
              <a:pPr/>
              <a:t>26</a:t>
            </a:fld>
            <a:endParaRPr kumimoji="1" lang="ja-JP" altLang="en-US"/>
          </a:p>
        </p:txBody>
      </p:sp>
      <p:sp>
        <p:nvSpPr>
          <p:cNvPr id="10" name="テキスト ボックス 9"/>
          <p:cNvSpPr txBox="1"/>
          <p:nvPr/>
        </p:nvSpPr>
        <p:spPr>
          <a:xfrm rot="5400000">
            <a:off x="6960488" y="1789773"/>
            <a:ext cx="3990103" cy="369332"/>
          </a:xfrm>
          <a:prstGeom prst="rect">
            <a:avLst/>
          </a:prstGeom>
          <a:noFill/>
        </p:spPr>
        <p:txBody>
          <a:bodyPr wrap="square" rtlCol="0">
            <a:spAutoFit/>
          </a:bodyPr>
          <a:lstStyle/>
          <a:p>
            <a:r>
              <a:rPr lang="ja-JP" altLang="en-US" b="1" dirty="0">
                <a:solidFill>
                  <a:schemeClr val="accent1">
                    <a:lumMod val="75000"/>
                  </a:schemeClr>
                </a:solidFill>
                <a:latin typeface="HGｺﾞｼｯｸM" pitchFamily="49" charset="-128"/>
                <a:ea typeface="HGｺﾞｼｯｸM" pitchFamily="49" charset="-128"/>
              </a:rPr>
              <a:t> </a:t>
            </a:r>
            <a:r>
              <a:rPr lang="ja-JP" altLang="en-US" b="1" dirty="0" smtClean="0">
                <a:solidFill>
                  <a:schemeClr val="accent1">
                    <a:lumMod val="75000"/>
                  </a:schemeClr>
                </a:solidFill>
                <a:latin typeface="HGｺﾞｼｯｸM" pitchFamily="49" charset="-128"/>
                <a:ea typeface="HGｺﾞｼｯｸM" pitchFamily="49" charset="-128"/>
              </a:rPr>
              <a:t>分析（備蓄の風化）</a:t>
            </a:r>
            <a:endParaRPr kumimoji="1" lang="ja-JP" altLang="en-US" b="1" dirty="0">
              <a:solidFill>
                <a:schemeClr val="accent1">
                  <a:lumMod val="75000"/>
                </a:schemeClr>
              </a:solidFill>
              <a:latin typeface="HGｺﾞｼｯｸM" pitchFamily="49" charset="-128"/>
              <a:ea typeface="HGｺﾞｼｯｸM" pitchFamily="49" charset="-128"/>
            </a:endParaRPr>
          </a:p>
        </p:txBody>
      </p:sp>
      <p:sp>
        <p:nvSpPr>
          <p:cNvPr id="20" name="円形吹き出し 19"/>
          <p:cNvSpPr/>
          <p:nvPr/>
        </p:nvSpPr>
        <p:spPr>
          <a:xfrm>
            <a:off x="3508237" y="44624"/>
            <a:ext cx="4084129" cy="2347242"/>
          </a:xfrm>
          <a:prstGeom prst="wedgeEllipseCallout">
            <a:avLst>
              <a:gd name="adj1" fmla="val -48648"/>
              <a:gd name="adj2" fmla="val 44123"/>
            </a:avLst>
          </a:prstGeom>
          <a:solidFill>
            <a:schemeClr val="bg1"/>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smtClean="0">
                <a:solidFill>
                  <a:schemeClr val="tx1"/>
                </a:solidFill>
                <a:latin typeface="HGP明朝E" pitchFamily="18" charset="-128"/>
                <a:ea typeface="HGP明朝E" pitchFamily="18" charset="-128"/>
              </a:rPr>
              <a:t>そもそも</a:t>
            </a:r>
            <a:r>
              <a:rPr lang="ja-JP" altLang="en-US" sz="2000" dirty="0">
                <a:solidFill>
                  <a:schemeClr val="tx1"/>
                </a:solidFill>
                <a:latin typeface="HGP明朝E" pitchFamily="18" charset="-128"/>
                <a:ea typeface="HGP明朝E" pitchFamily="18" charset="-128"/>
              </a:rPr>
              <a:t>備蓄をするという発想が無かった人と捉えることが出来る</a:t>
            </a:r>
            <a:r>
              <a:rPr lang="ja-JP" altLang="en-US" sz="2000" dirty="0" smtClean="0">
                <a:solidFill>
                  <a:schemeClr val="tx1"/>
                </a:solidFill>
                <a:latin typeface="HGP明朝E" pitchFamily="18" charset="-128"/>
                <a:ea typeface="HGP明朝E" pitchFamily="18" charset="-128"/>
              </a:rPr>
              <a:t>。</a:t>
            </a:r>
            <a:endParaRPr lang="en-US" altLang="ja-JP" sz="2000" dirty="0" smtClean="0">
              <a:solidFill>
                <a:schemeClr val="tx1"/>
              </a:solidFill>
              <a:latin typeface="HGP明朝E" pitchFamily="18" charset="-128"/>
              <a:ea typeface="HGP明朝E" pitchFamily="18" charset="-128"/>
            </a:endParaRPr>
          </a:p>
          <a:p>
            <a:pPr algn="ctr"/>
            <a:endParaRPr lang="en-US" altLang="ja-JP" sz="2000" dirty="0">
              <a:solidFill>
                <a:schemeClr val="tx1"/>
              </a:solidFill>
              <a:latin typeface="HGP明朝E" pitchFamily="18" charset="-128"/>
              <a:ea typeface="HGP明朝E" pitchFamily="18" charset="-128"/>
            </a:endParaRPr>
          </a:p>
          <a:p>
            <a:pPr algn="ctr"/>
            <a:r>
              <a:rPr lang="ja-JP" altLang="en-US" sz="2000" dirty="0" smtClean="0">
                <a:solidFill>
                  <a:schemeClr val="tx1"/>
                </a:solidFill>
                <a:latin typeface="HGP明朝E" pitchFamily="18" charset="-128"/>
                <a:ea typeface="HGP明朝E" pitchFamily="18" charset="-128"/>
              </a:rPr>
              <a:t>回答</a:t>
            </a:r>
            <a:r>
              <a:rPr lang="ja-JP" altLang="en-US" sz="2000" dirty="0">
                <a:solidFill>
                  <a:schemeClr val="tx1"/>
                </a:solidFill>
                <a:latin typeface="HGP明朝E" pitchFamily="18" charset="-128"/>
                <a:ea typeface="HGP明朝E" pitchFamily="18" charset="-128"/>
              </a:rPr>
              <a:t>全体として危機意識が低い</a:t>
            </a:r>
          </a:p>
        </p:txBody>
      </p:sp>
    </p:spTree>
    <p:extLst>
      <p:ext uri="{BB962C8B-B14F-4D97-AF65-F5344CB8AC3E}">
        <p14:creationId xmlns:p14="http://schemas.microsoft.com/office/powerpoint/2010/main" val="379187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randombar(horizontal)">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円/楕円 9"/>
          <p:cNvSpPr/>
          <p:nvPr/>
        </p:nvSpPr>
        <p:spPr>
          <a:xfrm>
            <a:off x="4666717" y="2977078"/>
            <a:ext cx="2736304" cy="2580811"/>
          </a:xfrm>
          <a:prstGeom prst="ellipse">
            <a:avLst/>
          </a:prstGeom>
          <a:gradFill flip="none" rotWithShape="1">
            <a:gsLst>
              <a:gs pos="100000">
                <a:srgbClr val="92D050"/>
              </a:gs>
              <a:gs pos="0">
                <a:schemeClr val="bg1"/>
              </a:gs>
            </a:gsLst>
            <a:path path="circle">
              <a:fillToRect r="100000" b="100000"/>
            </a:path>
            <a:tileRect l="-100000" t="-100000"/>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p:cNvSpPr/>
          <p:nvPr/>
        </p:nvSpPr>
        <p:spPr>
          <a:xfrm>
            <a:off x="861589" y="2348880"/>
            <a:ext cx="3402581" cy="3600400"/>
          </a:xfrm>
          <a:prstGeom prst="ellipse">
            <a:avLst/>
          </a:prstGeom>
          <a:gradFill flip="none" rotWithShape="1">
            <a:gsLst>
              <a:gs pos="100000">
                <a:srgbClr val="99CCFF"/>
              </a:gs>
              <a:gs pos="0">
                <a:schemeClr val="bg1"/>
              </a:gs>
            </a:gsLst>
            <a:path path="circle">
              <a:fillToRect r="100000" b="100000"/>
            </a:path>
            <a:tileRect l="-100000" t="-100000"/>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p:cNvSpPr>
            <a:spLocks noGrp="1"/>
          </p:cNvSpPr>
          <p:nvPr>
            <p:ph type="sldNum" sz="quarter" idx="15"/>
          </p:nvPr>
        </p:nvSpPr>
        <p:spPr/>
        <p:txBody>
          <a:bodyPr/>
          <a:lstStyle/>
          <a:p>
            <a:fld id="{E1F04A1E-EF95-4267-B5FD-6B0AB441B25B}" type="slidenum">
              <a:rPr kumimoji="1" lang="ja-JP" altLang="en-US" smtClean="0"/>
              <a:pPr/>
              <a:t>27</a:t>
            </a:fld>
            <a:endParaRPr kumimoji="1" lang="ja-JP" altLang="en-US"/>
          </a:p>
        </p:txBody>
      </p:sp>
      <p:sp>
        <p:nvSpPr>
          <p:cNvPr id="6" name="正方形/長方形 5"/>
          <p:cNvSpPr/>
          <p:nvPr/>
        </p:nvSpPr>
        <p:spPr>
          <a:xfrm>
            <a:off x="-1332656" y="-566408"/>
            <a:ext cx="3703077" cy="2146858"/>
          </a:xfrm>
          <a:prstGeom prst="rect">
            <a:avLst/>
          </a:prstGeom>
          <a:gradFill flip="none" rotWithShape="1">
            <a:gsLst>
              <a:gs pos="100000">
                <a:srgbClr val="E8ECF1">
                  <a:lumMod val="0"/>
                  <a:lumOff val="100000"/>
                  <a:alpha val="0"/>
                </a:srgbClr>
              </a:gs>
              <a:gs pos="32000">
                <a:srgbClr val="F4F6F8"/>
              </a:gs>
              <a:gs pos="13000">
                <a:srgbClr val="EFF2F5"/>
              </a:gs>
              <a:gs pos="7000">
                <a:schemeClr val="accent1">
                  <a:lumMod val="60000"/>
                  <a:lumOff val="40000"/>
                </a:schemeClr>
              </a:gs>
              <a:gs pos="0">
                <a:schemeClr val="accent1">
                  <a:lumMod val="75000"/>
                </a:schemeClr>
              </a:gs>
              <a:gs pos="19000">
                <a:schemeClr val="accent1">
                  <a:lumMod val="40000"/>
                  <a:lumOff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タイトル 1"/>
          <p:cNvSpPr txBox="1">
            <a:spLocks/>
          </p:cNvSpPr>
          <p:nvPr/>
        </p:nvSpPr>
        <p:spPr>
          <a:xfrm>
            <a:off x="0" y="188640"/>
            <a:ext cx="8748464" cy="636762"/>
          </a:xfrm>
          <a:prstGeom prst="rect">
            <a:avLst/>
          </a:prstGeom>
        </p:spPr>
        <p:txBody>
          <a:bodyPr vert="horz" anchor="b">
            <a:noAutofit/>
          </a:bodyPr>
          <a:lstStyle>
            <a:lvl1pPr algn="l" rtl="0" eaLnBrk="1" latinLnBrk="0" hangingPunct="1">
              <a:spcBef>
                <a:spcPct val="0"/>
              </a:spcBef>
              <a:buNone/>
              <a:defRPr kumimoji="1" sz="3000" b="0" kern="1200" cap="small" baseline="0">
                <a:solidFill>
                  <a:schemeClr val="tx2"/>
                </a:solidFill>
                <a:latin typeface="+mj-lt"/>
                <a:ea typeface="+mj-ea"/>
                <a:cs typeface="+mj-cs"/>
              </a:defRPr>
            </a:lvl1pPr>
          </a:lstStyle>
          <a:p>
            <a:pPr>
              <a:tabLst>
                <a:tab pos="4483100" algn="l"/>
              </a:tabLst>
            </a:pPr>
            <a:r>
              <a:rPr lang="ja-JP" altLang="en-US" sz="4400" b="1" dirty="0" smtClean="0">
                <a:ln w="12700">
                  <a:solidFill>
                    <a:schemeClr val="bg1"/>
                  </a:solidFill>
                </a:ln>
                <a:effectLst/>
                <a:latin typeface="HGP明朝E" pitchFamily="18" charset="-128"/>
                <a:ea typeface="HGP明朝E" pitchFamily="18" charset="-128"/>
              </a:rPr>
              <a:t> </a:t>
            </a:r>
            <a:r>
              <a:rPr lang="ja-JP" altLang="en-US" sz="4400" b="1" dirty="0">
                <a:ln w="12700">
                  <a:solidFill>
                    <a:schemeClr val="bg1"/>
                  </a:solidFill>
                </a:ln>
                <a:latin typeface="HGP明朝E" pitchFamily="18" charset="-128"/>
                <a:ea typeface="HGP明朝E" pitchFamily="18" charset="-128"/>
              </a:rPr>
              <a:t>備蓄</a:t>
            </a:r>
            <a:r>
              <a:rPr lang="ja-JP" altLang="en-US" sz="4400" b="1" dirty="0" smtClean="0">
                <a:ln w="12700">
                  <a:solidFill>
                    <a:schemeClr val="bg1"/>
                  </a:solidFill>
                </a:ln>
                <a:latin typeface="HGP明朝E" pitchFamily="18" charset="-128"/>
                <a:ea typeface="HGP明朝E" pitchFamily="18" charset="-128"/>
              </a:rPr>
              <a:t>の風化要因</a:t>
            </a:r>
            <a:endParaRPr lang="ja-JP" altLang="en-US" sz="4400" b="1" dirty="0">
              <a:ln w="12700">
                <a:solidFill>
                  <a:schemeClr val="bg1"/>
                </a:solidFill>
              </a:ln>
              <a:effectLst/>
              <a:latin typeface="HGP明朝E" pitchFamily="18" charset="-128"/>
              <a:ea typeface="HGP明朝E" pitchFamily="18" charset="-128"/>
            </a:endParaRPr>
          </a:p>
        </p:txBody>
      </p:sp>
      <p:pic>
        <p:nvPicPr>
          <p:cNvPr id="1026" name="Picture 2" descr="C:\Users\chiba00\AppData\Local\Microsoft\Windows\Temporary Internet Files\Content.IE5\CZXKKN25\MC90031892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0640" y="3717031"/>
            <a:ext cx="5367061" cy="2794049"/>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a:off x="1580640" y="2747536"/>
            <a:ext cx="2201580" cy="1569660"/>
          </a:xfrm>
          <a:prstGeom prst="rect">
            <a:avLst/>
          </a:prstGeom>
          <a:noFill/>
        </p:spPr>
        <p:txBody>
          <a:bodyPr wrap="square" rtlCol="0">
            <a:spAutoFit/>
          </a:bodyPr>
          <a:lstStyle/>
          <a:p>
            <a:r>
              <a:rPr lang="ja-JP" altLang="en-US" sz="4800" dirty="0">
                <a:latin typeface="HGP明朝E" pitchFamily="18" charset="-128"/>
                <a:ea typeface="HGP明朝E" pitchFamily="18" charset="-128"/>
              </a:rPr>
              <a:t>被災時</a:t>
            </a:r>
            <a:r>
              <a:rPr lang="ja-JP" altLang="en-US" sz="4800" dirty="0" smtClean="0">
                <a:latin typeface="HGP明朝E" pitchFamily="18" charset="-128"/>
                <a:ea typeface="HGP明朝E" pitchFamily="18" charset="-128"/>
              </a:rPr>
              <a:t>の苦労</a:t>
            </a:r>
            <a:endParaRPr kumimoji="1" lang="ja-JP" altLang="en-US" sz="4800" dirty="0">
              <a:latin typeface="HGP明朝E" pitchFamily="18" charset="-128"/>
              <a:ea typeface="HGP明朝E" pitchFamily="18" charset="-128"/>
            </a:endParaRPr>
          </a:p>
        </p:txBody>
      </p:sp>
      <p:sp>
        <p:nvSpPr>
          <p:cNvPr id="12" name="テキスト ボックス 11"/>
          <p:cNvSpPr txBox="1"/>
          <p:nvPr/>
        </p:nvSpPr>
        <p:spPr>
          <a:xfrm>
            <a:off x="5203007" y="3034047"/>
            <a:ext cx="1744694" cy="1323439"/>
          </a:xfrm>
          <a:prstGeom prst="rect">
            <a:avLst/>
          </a:prstGeom>
          <a:noFill/>
        </p:spPr>
        <p:txBody>
          <a:bodyPr wrap="square" rtlCol="0">
            <a:spAutoFit/>
          </a:bodyPr>
          <a:lstStyle/>
          <a:p>
            <a:pPr algn="ctr"/>
            <a:r>
              <a:rPr lang="ja-JP" altLang="en-US" sz="4000" dirty="0">
                <a:latin typeface="HGP明朝E" pitchFamily="18" charset="-128"/>
                <a:ea typeface="HGP明朝E" pitchFamily="18" charset="-128"/>
              </a:rPr>
              <a:t>備蓄</a:t>
            </a:r>
            <a:r>
              <a:rPr lang="ja-JP" altLang="en-US" sz="4000" dirty="0" smtClean="0">
                <a:latin typeface="HGP明朝E" pitchFamily="18" charset="-128"/>
                <a:ea typeface="HGP明朝E" pitchFamily="18" charset="-128"/>
              </a:rPr>
              <a:t>の苦労</a:t>
            </a:r>
            <a:endParaRPr kumimoji="1" lang="ja-JP" altLang="en-US" sz="4000" dirty="0">
              <a:latin typeface="HGP明朝E" pitchFamily="18" charset="-128"/>
              <a:ea typeface="HGP明朝E" pitchFamily="18" charset="-128"/>
            </a:endParaRPr>
          </a:p>
        </p:txBody>
      </p:sp>
      <p:sp>
        <p:nvSpPr>
          <p:cNvPr id="11" name="フレーム (半分) 10"/>
          <p:cNvSpPr/>
          <p:nvPr/>
        </p:nvSpPr>
        <p:spPr>
          <a:xfrm rot="8133633">
            <a:off x="3454377" y="3940117"/>
            <a:ext cx="1244807" cy="1224136"/>
          </a:xfrm>
          <a:prstGeom prst="halfFrame">
            <a:avLst>
              <a:gd name="adj1" fmla="val 16357"/>
              <a:gd name="adj2" fmla="val 15328"/>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13" name="グループ化 12"/>
          <p:cNvGrpSpPr/>
          <p:nvPr/>
        </p:nvGrpSpPr>
        <p:grpSpPr>
          <a:xfrm>
            <a:off x="171398" y="825402"/>
            <a:ext cx="8460480" cy="1353913"/>
            <a:chOff x="2704605" y="201058"/>
            <a:chExt cx="5211473" cy="438150"/>
          </a:xfrm>
          <a:solidFill>
            <a:srgbClr val="0070C0"/>
          </a:solidFill>
        </p:grpSpPr>
        <p:sp>
          <p:nvSpPr>
            <p:cNvPr id="14" name="正方形/長方形 13"/>
            <p:cNvSpPr/>
            <p:nvPr/>
          </p:nvSpPr>
          <p:spPr>
            <a:xfrm>
              <a:off x="2704605" y="201058"/>
              <a:ext cx="5211473" cy="438150"/>
            </a:xfrm>
            <a:prstGeom prst="rect">
              <a:avLst/>
            </a:prstGeom>
            <a:solidFill>
              <a:srgbClr val="FF6699"/>
            </a:solidFill>
            <a:ln>
              <a:solidFill>
                <a:srgbClr val="FF6699"/>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正方形/長方形 14"/>
            <p:cNvSpPr/>
            <p:nvPr/>
          </p:nvSpPr>
          <p:spPr>
            <a:xfrm>
              <a:off x="2704605" y="246497"/>
              <a:ext cx="5211473" cy="359839"/>
            </a:xfrm>
            <a:prstGeom prst="rect">
              <a:avLst/>
            </a:prstGeom>
            <a:solidFill>
              <a:srgbClr val="FF6699"/>
            </a:solid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algn="ctr"/>
              <a:r>
                <a:rPr lang="ja-JP" altLang="en-US" sz="3600" dirty="0" smtClean="0">
                  <a:solidFill>
                    <a:schemeClr val="bg1"/>
                  </a:solidFill>
                  <a:latin typeface="HGP明朝E" pitchFamily="18" charset="-128"/>
                  <a:ea typeface="HGP明朝E" pitchFamily="18" charset="-128"/>
                </a:rPr>
                <a:t>防災</a:t>
              </a:r>
              <a:r>
                <a:rPr lang="ja-JP" altLang="en-US" sz="3600" dirty="0">
                  <a:solidFill>
                    <a:schemeClr val="bg1"/>
                  </a:solidFill>
                  <a:latin typeface="HGP明朝E" pitchFamily="18" charset="-128"/>
                  <a:ea typeface="HGP明朝E" pitchFamily="18" charset="-128"/>
                </a:rPr>
                <a:t>意識の時間経過による低下</a:t>
              </a:r>
              <a:endParaRPr lang="en-US" altLang="ja-JP" sz="3600" dirty="0">
                <a:solidFill>
                  <a:schemeClr val="bg1"/>
                </a:solidFill>
                <a:latin typeface="HGP明朝E" pitchFamily="18" charset="-128"/>
                <a:ea typeface="HGP明朝E" pitchFamily="18" charset="-128"/>
              </a:endParaRPr>
            </a:p>
            <a:p>
              <a:pPr algn="ctr"/>
              <a:r>
                <a:rPr lang="ja-JP" altLang="en-US" sz="2400" dirty="0">
                  <a:solidFill>
                    <a:schemeClr val="bg1"/>
                  </a:solidFill>
                  <a:latin typeface="HGP明朝E" pitchFamily="18" charset="-128"/>
                  <a:ea typeface="HGP明朝E" pitchFamily="18" charset="-128"/>
                </a:rPr>
                <a:t>手間・コスト⇒</a:t>
              </a:r>
              <a:r>
                <a:rPr lang="ja-JP" altLang="en-US" sz="2400" dirty="0" smtClean="0">
                  <a:solidFill>
                    <a:schemeClr val="bg1"/>
                  </a:solidFill>
                  <a:latin typeface="HGP明朝E" pitchFamily="18" charset="-128"/>
                  <a:ea typeface="HGP明朝E" pitchFamily="18" charset="-128"/>
                </a:rPr>
                <a:t>備蓄は</a:t>
              </a:r>
              <a:r>
                <a:rPr lang="ja-JP" altLang="en-US" sz="2400" dirty="0">
                  <a:solidFill>
                    <a:schemeClr val="bg1"/>
                  </a:solidFill>
                  <a:latin typeface="HGP明朝E" pitchFamily="18" charset="-128"/>
                  <a:ea typeface="HGP明朝E" pitchFamily="18" charset="-128"/>
                </a:rPr>
                <a:t>強制的に行わせるの</a:t>
              </a:r>
              <a:r>
                <a:rPr lang="ja-JP" altLang="en-US" sz="2400" dirty="0" smtClean="0">
                  <a:solidFill>
                    <a:schemeClr val="bg1"/>
                  </a:solidFill>
                  <a:latin typeface="HGP明朝E" pitchFamily="18" charset="-128"/>
                  <a:ea typeface="HGP明朝E" pitchFamily="18" charset="-128"/>
                </a:rPr>
                <a:t>は</a:t>
              </a:r>
              <a:r>
                <a:rPr lang="en-US" altLang="ja-JP" sz="2400" dirty="0" smtClean="0">
                  <a:solidFill>
                    <a:schemeClr val="bg1"/>
                  </a:solidFill>
                  <a:latin typeface="HGP明朝E" pitchFamily="18" charset="-128"/>
                  <a:ea typeface="HGP明朝E" pitchFamily="18" charset="-128"/>
                </a:rPr>
                <a:t>×</a:t>
              </a:r>
              <a:endParaRPr lang="en-US" altLang="ja-JP" sz="2400" dirty="0">
                <a:solidFill>
                  <a:schemeClr val="bg1"/>
                </a:solidFill>
                <a:latin typeface="HGP明朝E" pitchFamily="18" charset="-128"/>
                <a:ea typeface="HGP明朝E" pitchFamily="18" charset="-128"/>
              </a:endParaRPr>
            </a:p>
          </p:txBody>
        </p:sp>
      </p:grpSp>
      <p:sp>
        <p:nvSpPr>
          <p:cNvPr id="16" name="テキスト ボックス 15"/>
          <p:cNvSpPr txBox="1"/>
          <p:nvPr/>
        </p:nvSpPr>
        <p:spPr>
          <a:xfrm rot="5400000">
            <a:off x="6960488" y="1789773"/>
            <a:ext cx="3990103" cy="369332"/>
          </a:xfrm>
          <a:prstGeom prst="rect">
            <a:avLst/>
          </a:prstGeom>
          <a:noFill/>
        </p:spPr>
        <p:txBody>
          <a:bodyPr wrap="square" rtlCol="0">
            <a:spAutoFit/>
          </a:bodyPr>
          <a:lstStyle/>
          <a:p>
            <a:r>
              <a:rPr lang="ja-JP" altLang="en-US" b="1" dirty="0">
                <a:solidFill>
                  <a:schemeClr val="accent1">
                    <a:lumMod val="75000"/>
                  </a:schemeClr>
                </a:solidFill>
                <a:latin typeface="HGｺﾞｼｯｸM" pitchFamily="49" charset="-128"/>
                <a:ea typeface="HGｺﾞｼｯｸM" pitchFamily="49" charset="-128"/>
              </a:rPr>
              <a:t> </a:t>
            </a:r>
            <a:r>
              <a:rPr lang="ja-JP" altLang="en-US" b="1" dirty="0" smtClean="0">
                <a:solidFill>
                  <a:schemeClr val="accent1">
                    <a:lumMod val="75000"/>
                  </a:schemeClr>
                </a:solidFill>
                <a:latin typeface="HGｺﾞｼｯｸM" pitchFamily="49" charset="-128"/>
                <a:ea typeface="HGｺﾞｼｯｸM" pitchFamily="49" charset="-128"/>
              </a:rPr>
              <a:t>分析（備蓄の風化）</a:t>
            </a:r>
            <a:endParaRPr kumimoji="1" lang="ja-JP" altLang="en-US" b="1" dirty="0">
              <a:solidFill>
                <a:schemeClr val="accent1">
                  <a:lumMod val="75000"/>
                </a:schemeClr>
              </a:solidFill>
              <a:latin typeface="HGｺﾞｼｯｸM" pitchFamily="49" charset="-128"/>
              <a:ea typeface="HGｺﾞｼｯｸM" pitchFamily="49" charset="-128"/>
            </a:endParaRPr>
          </a:p>
        </p:txBody>
      </p:sp>
    </p:spTree>
    <p:extLst>
      <p:ext uri="{BB962C8B-B14F-4D97-AF65-F5344CB8AC3E}">
        <p14:creationId xmlns:p14="http://schemas.microsoft.com/office/powerpoint/2010/main" val="28310302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uchiyama00\AppData\Local\Microsoft\Windows\Temporary Internet Files\Content.IE5\ZALXY3G0\MC900239163[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2279126"/>
            <a:ext cx="3834073" cy="3841160"/>
          </a:xfrm>
          <a:prstGeom prst="rect">
            <a:avLst/>
          </a:prstGeom>
          <a:noFill/>
          <a:extLst>
            <a:ext uri="{909E8E84-426E-40DD-AFC4-6F175D3DCCD1}">
              <a14:hiddenFill xmlns:a14="http://schemas.microsoft.com/office/drawing/2010/main">
                <a:solidFill>
                  <a:srgbClr val="FFFFFF"/>
                </a:solidFill>
              </a14:hiddenFill>
            </a:ext>
          </a:extLst>
        </p:spPr>
      </p:pic>
      <p:sp>
        <p:nvSpPr>
          <p:cNvPr id="20" name="角丸四角形吹き出し 19"/>
          <p:cNvSpPr/>
          <p:nvPr/>
        </p:nvSpPr>
        <p:spPr>
          <a:xfrm>
            <a:off x="2204202" y="4768073"/>
            <a:ext cx="6112213" cy="1800200"/>
          </a:xfrm>
          <a:prstGeom prst="wedgeRoundRectCallout">
            <a:avLst>
              <a:gd name="adj1" fmla="val -37228"/>
              <a:gd name="adj2" fmla="val -76585"/>
              <a:gd name="adj3" fmla="val 16667"/>
            </a:avLst>
          </a:prstGeom>
          <a:solidFill>
            <a:srgbClr val="FF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角丸四角形吹き出し 17"/>
          <p:cNvSpPr/>
          <p:nvPr/>
        </p:nvSpPr>
        <p:spPr>
          <a:xfrm>
            <a:off x="2842075" y="927389"/>
            <a:ext cx="5328592" cy="1424137"/>
          </a:xfrm>
          <a:prstGeom prst="wedgeRoundRectCallout">
            <a:avLst>
              <a:gd name="adj1" fmla="val -46059"/>
              <a:gd name="adj2" fmla="val 129603"/>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HGP明朝E" pitchFamily="18" charset="-128"/>
              <a:ea typeface="HGP明朝E" pitchFamily="18" charset="-128"/>
            </a:endParaRPr>
          </a:p>
        </p:txBody>
      </p:sp>
      <p:sp>
        <p:nvSpPr>
          <p:cNvPr id="4" name="スライド番号プレースホルダー 3"/>
          <p:cNvSpPr>
            <a:spLocks noGrp="1"/>
          </p:cNvSpPr>
          <p:nvPr>
            <p:ph type="sldNum" sz="quarter" idx="12"/>
          </p:nvPr>
        </p:nvSpPr>
        <p:spPr/>
        <p:txBody>
          <a:bodyPr/>
          <a:lstStyle/>
          <a:p>
            <a:fld id="{E1F04A1E-EF95-4267-B5FD-6B0AB441B25B}" type="slidenum">
              <a:rPr kumimoji="1" lang="ja-JP" altLang="en-US" smtClean="0"/>
              <a:pPr/>
              <a:t>28</a:t>
            </a:fld>
            <a:endParaRPr kumimoji="1" lang="ja-JP" altLang="en-US"/>
          </a:p>
        </p:txBody>
      </p:sp>
      <p:sp>
        <p:nvSpPr>
          <p:cNvPr id="7" name="テキスト ボックス 6"/>
          <p:cNvSpPr txBox="1"/>
          <p:nvPr/>
        </p:nvSpPr>
        <p:spPr>
          <a:xfrm>
            <a:off x="3877820" y="1254738"/>
            <a:ext cx="2948243" cy="769441"/>
          </a:xfrm>
          <a:prstGeom prst="rect">
            <a:avLst/>
          </a:prstGeom>
          <a:noFill/>
        </p:spPr>
        <p:txBody>
          <a:bodyPr wrap="none" rtlCol="0">
            <a:spAutoFit/>
          </a:bodyPr>
          <a:lstStyle/>
          <a:p>
            <a:r>
              <a:rPr lang="ja-JP" altLang="en-US" sz="4400" dirty="0" smtClean="0">
                <a:solidFill>
                  <a:schemeClr val="bg1"/>
                </a:solidFill>
                <a:latin typeface="HGP明朝E" pitchFamily="18" charset="-128"/>
                <a:ea typeface="HGP明朝E" pitchFamily="18" charset="-128"/>
              </a:rPr>
              <a:t>風化の要因</a:t>
            </a:r>
            <a:endParaRPr lang="en-US" altLang="ja-JP" sz="2000" dirty="0" smtClean="0">
              <a:solidFill>
                <a:schemeClr val="bg1"/>
              </a:solidFill>
              <a:latin typeface="HGP明朝E" pitchFamily="18" charset="-128"/>
              <a:ea typeface="HGP明朝E" pitchFamily="18" charset="-128"/>
            </a:endParaRPr>
          </a:p>
        </p:txBody>
      </p:sp>
      <p:sp>
        <p:nvSpPr>
          <p:cNvPr id="8" name="テキスト ボックス 7"/>
          <p:cNvSpPr txBox="1"/>
          <p:nvPr/>
        </p:nvSpPr>
        <p:spPr>
          <a:xfrm>
            <a:off x="2229966" y="4788946"/>
            <a:ext cx="6086450" cy="1661993"/>
          </a:xfrm>
          <a:prstGeom prst="rect">
            <a:avLst/>
          </a:prstGeom>
          <a:noFill/>
        </p:spPr>
        <p:txBody>
          <a:bodyPr wrap="square" rtlCol="0">
            <a:spAutoFit/>
          </a:bodyPr>
          <a:lstStyle/>
          <a:p>
            <a:r>
              <a:rPr lang="ja-JP" altLang="en-US" sz="2400" dirty="0" smtClean="0">
                <a:latin typeface="HGP明朝E" pitchFamily="18" charset="-128"/>
                <a:ea typeface="HGP明朝E" pitchFamily="18" charset="-128"/>
              </a:rPr>
              <a:t>現在防災力が低い市民の</a:t>
            </a:r>
            <a:endParaRPr lang="en-US" altLang="ja-JP" sz="2400" dirty="0" smtClean="0">
              <a:latin typeface="HGP明朝E" pitchFamily="18" charset="-128"/>
              <a:ea typeface="HGP明朝E" pitchFamily="18" charset="-128"/>
            </a:endParaRPr>
          </a:p>
          <a:p>
            <a:pPr algn="ctr"/>
            <a:r>
              <a:rPr lang="ja-JP" altLang="en-US" sz="5400" dirty="0" smtClean="0">
                <a:latin typeface="HGP明朝E" pitchFamily="18" charset="-128"/>
                <a:ea typeface="HGP明朝E" pitchFamily="18" charset="-128"/>
              </a:rPr>
              <a:t>防災力</a:t>
            </a:r>
            <a:r>
              <a:rPr lang="ja-JP" altLang="en-US" sz="2400" dirty="0" smtClean="0">
                <a:latin typeface="HGP明朝E" pitchFamily="18" charset="-128"/>
                <a:ea typeface="HGP明朝E" pitchFamily="18" charset="-128"/>
              </a:rPr>
              <a:t>をどのように</a:t>
            </a:r>
            <a:r>
              <a:rPr lang="ja-JP" altLang="en-US" sz="5400" dirty="0" smtClean="0">
                <a:latin typeface="HGP明朝E" pitchFamily="18" charset="-128"/>
                <a:ea typeface="HGP明朝E" pitchFamily="18" charset="-128"/>
              </a:rPr>
              <a:t>向上</a:t>
            </a:r>
            <a:endParaRPr lang="en-US" altLang="ja-JP" sz="5400" dirty="0" smtClean="0">
              <a:latin typeface="HGP明朝E" pitchFamily="18" charset="-128"/>
              <a:ea typeface="HGP明朝E" pitchFamily="18" charset="-128"/>
            </a:endParaRPr>
          </a:p>
          <a:p>
            <a:pPr algn="r"/>
            <a:r>
              <a:rPr lang="ja-JP" altLang="en-US" sz="2400" dirty="0" smtClean="0">
                <a:latin typeface="HGP明朝E" pitchFamily="18" charset="-128"/>
                <a:ea typeface="HGP明朝E" pitchFamily="18" charset="-128"/>
              </a:rPr>
              <a:t>させていくべきか</a:t>
            </a:r>
            <a:endParaRPr lang="en-US" altLang="ja-JP" sz="2400" dirty="0">
              <a:latin typeface="HGP明朝E" pitchFamily="18" charset="-128"/>
              <a:ea typeface="HGP明朝E" pitchFamily="18" charset="-128"/>
            </a:endParaRPr>
          </a:p>
        </p:txBody>
      </p:sp>
      <p:sp>
        <p:nvSpPr>
          <p:cNvPr id="15" name="下矢印 14"/>
          <p:cNvSpPr/>
          <p:nvPr/>
        </p:nvSpPr>
        <p:spPr>
          <a:xfrm>
            <a:off x="5139356" y="2780928"/>
            <a:ext cx="1030113" cy="1715200"/>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4766974" y="3200126"/>
            <a:ext cx="1943161" cy="646331"/>
          </a:xfrm>
          <a:prstGeom prst="rect">
            <a:avLst/>
          </a:prstGeom>
          <a:noFill/>
        </p:spPr>
        <p:txBody>
          <a:bodyPr wrap="none" rtlCol="0">
            <a:spAutoFit/>
          </a:bodyPr>
          <a:lstStyle/>
          <a:p>
            <a:r>
              <a:rPr lang="ja-JP" altLang="en-US" sz="3600" dirty="0" smtClean="0">
                <a:latin typeface="HGP明朝E" pitchFamily="18" charset="-128"/>
                <a:ea typeface="HGP明朝E" pitchFamily="18" charset="-128"/>
              </a:rPr>
              <a:t>加えて</a:t>
            </a:r>
            <a:r>
              <a:rPr lang="en-US" altLang="ja-JP" sz="3600" dirty="0" smtClean="0">
                <a:latin typeface="HGP明朝E" pitchFamily="18" charset="-128"/>
                <a:ea typeface="HGP明朝E" pitchFamily="18" charset="-128"/>
              </a:rPr>
              <a:t>…</a:t>
            </a:r>
            <a:endParaRPr kumimoji="1" lang="ja-JP" altLang="en-US" sz="3600" dirty="0">
              <a:latin typeface="HGP明朝E" pitchFamily="18" charset="-128"/>
              <a:ea typeface="HGP明朝E" pitchFamily="18" charset="-128"/>
            </a:endParaRPr>
          </a:p>
        </p:txBody>
      </p:sp>
      <p:sp>
        <p:nvSpPr>
          <p:cNvPr id="11" name="正方形/長方形 10"/>
          <p:cNvSpPr/>
          <p:nvPr/>
        </p:nvSpPr>
        <p:spPr>
          <a:xfrm>
            <a:off x="-1332656" y="-434316"/>
            <a:ext cx="3703077" cy="2146858"/>
          </a:xfrm>
          <a:prstGeom prst="rect">
            <a:avLst/>
          </a:prstGeom>
          <a:gradFill flip="none" rotWithShape="1">
            <a:gsLst>
              <a:gs pos="100000">
                <a:srgbClr val="E8ECF1">
                  <a:lumMod val="0"/>
                  <a:lumOff val="100000"/>
                  <a:alpha val="0"/>
                </a:srgbClr>
              </a:gs>
              <a:gs pos="32000">
                <a:srgbClr val="F4F6F8"/>
              </a:gs>
              <a:gs pos="13000">
                <a:srgbClr val="EFF2F5"/>
              </a:gs>
              <a:gs pos="7000">
                <a:schemeClr val="accent1">
                  <a:lumMod val="60000"/>
                  <a:lumOff val="40000"/>
                </a:schemeClr>
              </a:gs>
              <a:gs pos="0">
                <a:schemeClr val="accent1">
                  <a:lumMod val="75000"/>
                </a:schemeClr>
              </a:gs>
              <a:gs pos="19000">
                <a:schemeClr val="accent1">
                  <a:lumMod val="40000"/>
                  <a:lumOff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タイトル 1"/>
          <p:cNvSpPr txBox="1">
            <a:spLocks/>
          </p:cNvSpPr>
          <p:nvPr/>
        </p:nvSpPr>
        <p:spPr>
          <a:xfrm>
            <a:off x="0" y="332656"/>
            <a:ext cx="8748464" cy="636762"/>
          </a:xfrm>
          <a:prstGeom prst="rect">
            <a:avLst/>
          </a:prstGeom>
        </p:spPr>
        <p:txBody>
          <a:bodyPr vert="horz" anchor="b">
            <a:noAutofit/>
          </a:bodyPr>
          <a:lstStyle>
            <a:lvl1pPr algn="l" rtl="0" eaLnBrk="1" latinLnBrk="0" hangingPunct="1">
              <a:spcBef>
                <a:spcPct val="0"/>
              </a:spcBef>
              <a:buNone/>
              <a:defRPr kumimoji="1" sz="3000" b="0" kern="1200" cap="small" baseline="0">
                <a:solidFill>
                  <a:schemeClr val="tx2"/>
                </a:solidFill>
                <a:latin typeface="+mj-lt"/>
                <a:ea typeface="+mj-ea"/>
                <a:cs typeface="+mj-cs"/>
              </a:defRPr>
            </a:lvl1pPr>
          </a:lstStyle>
          <a:p>
            <a:pPr>
              <a:tabLst>
                <a:tab pos="4483100" algn="l"/>
              </a:tabLst>
            </a:pPr>
            <a:r>
              <a:rPr lang="ja-JP" altLang="en-US" sz="4400" b="1" dirty="0" smtClean="0">
                <a:ln w="12700">
                  <a:solidFill>
                    <a:schemeClr val="bg1"/>
                  </a:solidFill>
                </a:ln>
                <a:effectLst/>
                <a:latin typeface="HGP明朝E" pitchFamily="18" charset="-128"/>
                <a:ea typeface="HGP明朝E" pitchFamily="18" charset="-128"/>
              </a:rPr>
              <a:t> ここまで</a:t>
            </a:r>
            <a:r>
              <a:rPr lang="en-US" altLang="ja-JP" sz="4400" b="1" dirty="0">
                <a:ln w="12700">
                  <a:solidFill>
                    <a:schemeClr val="bg1"/>
                  </a:solidFill>
                </a:ln>
                <a:latin typeface="HGP明朝E" pitchFamily="18" charset="-128"/>
                <a:ea typeface="HGP明朝E" pitchFamily="18" charset="-128"/>
              </a:rPr>
              <a:t>…</a:t>
            </a:r>
            <a:endParaRPr lang="ja-JP" altLang="en-US" sz="4400" b="1" dirty="0">
              <a:ln w="12700">
                <a:solidFill>
                  <a:schemeClr val="bg1"/>
                </a:solidFill>
              </a:ln>
              <a:effectLst/>
              <a:latin typeface="HGP明朝E" pitchFamily="18" charset="-128"/>
              <a:ea typeface="HGP明朝E" pitchFamily="18" charset="-128"/>
            </a:endParaRPr>
          </a:p>
        </p:txBody>
      </p:sp>
      <p:sp>
        <p:nvSpPr>
          <p:cNvPr id="13" name="テキスト ボックス 12"/>
          <p:cNvSpPr txBox="1"/>
          <p:nvPr/>
        </p:nvSpPr>
        <p:spPr>
          <a:xfrm rot="5400000">
            <a:off x="6960488" y="1789773"/>
            <a:ext cx="3990103" cy="369332"/>
          </a:xfrm>
          <a:prstGeom prst="rect">
            <a:avLst/>
          </a:prstGeom>
          <a:noFill/>
        </p:spPr>
        <p:txBody>
          <a:bodyPr wrap="square" rtlCol="0">
            <a:spAutoFit/>
          </a:bodyPr>
          <a:lstStyle/>
          <a:p>
            <a:r>
              <a:rPr lang="ja-JP" altLang="en-US" b="1" dirty="0">
                <a:solidFill>
                  <a:schemeClr val="accent1">
                    <a:lumMod val="75000"/>
                  </a:schemeClr>
                </a:solidFill>
                <a:latin typeface="HGｺﾞｼｯｸM" pitchFamily="49" charset="-128"/>
                <a:ea typeface="HGｺﾞｼｯｸM" pitchFamily="49" charset="-128"/>
              </a:rPr>
              <a:t> </a:t>
            </a:r>
            <a:r>
              <a:rPr lang="ja-JP" altLang="en-US" b="1" dirty="0" smtClean="0">
                <a:solidFill>
                  <a:schemeClr val="accent1">
                    <a:lumMod val="75000"/>
                  </a:schemeClr>
                </a:solidFill>
                <a:latin typeface="HGｺﾞｼｯｸM" pitchFamily="49" charset="-128"/>
                <a:ea typeface="HGｺﾞｼｯｸM" pitchFamily="49" charset="-128"/>
              </a:rPr>
              <a:t>分析（</a:t>
            </a:r>
            <a:r>
              <a:rPr lang="ja-JP" altLang="en-US" b="1" dirty="0">
                <a:solidFill>
                  <a:schemeClr val="accent1">
                    <a:lumMod val="75000"/>
                  </a:schemeClr>
                </a:solidFill>
                <a:latin typeface="HGｺﾞｼｯｸM" pitchFamily="49" charset="-128"/>
                <a:ea typeface="HGｺﾞｼｯｸM" pitchFamily="49" charset="-128"/>
              </a:rPr>
              <a:t>風化</a:t>
            </a:r>
            <a:r>
              <a:rPr lang="ja-JP" altLang="en-US" b="1" dirty="0" smtClean="0">
                <a:solidFill>
                  <a:schemeClr val="accent1">
                    <a:lumMod val="75000"/>
                  </a:schemeClr>
                </a:solidFill>
                <a:latin typeface="HGｺﾞｼｯｸM" pitchFamily="49" charset="-128"/>
                <a:ea typeface="HGｺﾞｼｯｸM" pitchFamily="49" charset="-128"/>
              </a:rPr>
              <a:t>から見えたこと）</a:t>
            </a:r>
            <a:endParaRPr kumimoji="1" lang="ja-JP" altLang="en-US" b="1" dirty="0">
              <a:solidFill>
                <a:schemeClr val="accent1">
                  <a:lumMod val="75000"/>
                </a:schemeClr>
              </a:solidFill>
              <a:latin typeface="HGｺﾞｼｯｸM" pitchFamily="49" charset="-128"/>
              <a:ea typeface="HGｺﾞｼｯｸM" pitchFamily="49" charset="-128"/>
            </a:endParaRPr>
          </a:p>
        </p:txBody>
      </p:sp>
    </p:spTree>
    <p:extLst>
      <p:ext uri="{BB962C8B-B14F-4D97-AF65-F5344CB8AC3E}">
        <p14:creationId xmlns:p14="http://schemas.microsoft.com/office/powerpoint/2010/main" val="33848960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5"/>
          </p:nvPr>
        </p:nvSpPr>
        <p:spPr/>
        <p:txBody>
          <a:bodyPr/>
          <a:lstStyle/>
          <a:p>
            <a:fld id="{E1F04A1E-EF95-4267-B5FD-6B0AB441B25B}" type="slidenum">
              <a:rPr kumimoji="1" lang="ja-JP" altLang="en-US" smtClean="0"/>
              <a:pPr/>
              <a:t>29</a:t>
            </a:fld>
            <a:endParaRPr kumimoji="1" lang="ja-JP" altLang="en-US"/>
          </a:p>
        </p:txBody>
      </p:sp>
      <p:graphicFrame>
        <p:nvGraphicFramePr>
          <p:cNvPr id="5" name="グラフ 4"/>
          <p:cNvGraphicFramePr>
            <a:graphicFrameLocks/>
          </p:cNvGraphicFramePr>
          <p:nvPr>
            <p:extLst>
              <p:ext uri="{D42A27DB-BD31-4B8C-83A1-F6EECF244321}">
                <p14:modId xmlns:p14="http://schemas.microsoft.com/office/powerpoint/2010/main" val="578484178"/>
              </p:ext>
            </p:extLst>
          </p:nvPr>
        </p:nvGraphicFramePr>
        <p:xfrm>
          <a:off x="119183" y="1268760"/>
          <a:ext cx="8670393" cy="5589240"/>
        </p:xfrm>
        <a:graphic>
          <a:graphicData uri="http://schemas.openxmlformats.org/drawingml/2006/chart">
            <c:chart xmlns:c="http://schemas.openxmlformats.org/drawingml/2006/chart" xmlns:r="http://schemas.openxmlformats.org/officeDocument/2006/relationships" r:id="rId2"/>
          </a:graphicData>
        </a:graphic>
      </p:graphicFrame>
      <p:sp>
        <p:nvSpPr>
          <p:cNvPr id="6" name="正方形/長方形 5"/>
          <p:cNvSpPr/>
          <p:nvPr/>
        </p:nvSpPr>
        <p:spPr>
          <a:xfrm>
            <a:off x="-1332656" y="-434316"/>
            <a:ext cx="3703077" cy="2146858"/>
          </a:xfrm>
          <a:prstGeom prst="rect">
            <a:avLst/>
          </a:prstGeom>
          <a:gradFill flip="none" rotWithShape="1">
            <a:gsLst>
              <a:gs pos="100000">
                <a:srgbClr val="E8ECF1">
                  <a:lumMod val="0"/>
                  <a:lumOff val="100000"/>
                  <a:alpha val="0"/>
                </a:srgbClr>
              </a:gs>
              <a:gs pos="32000">
                <a:srgbClr val="F4F6F8"/>
              </a:gs>
              <a:gs pos="13000">
                <a:srgbClr val="EFF2F5"/>
              </a:gs>
              <a:gs pos="7000">
                <a:schemeClr val="accent1">
                  <a:lumMod val="60000"/>
                  <a:lumOff val="40000"/>
                </a:schemeClr>
              </a:gs>
              <a:gs pos="0">
                <a:schemeClr val="accent1">
                  <a:lumMod val="75000"/>
                </a:schemeClr>
              </a:gs>
              <a:gs pos="19000">
                <a:schemeClr val="accent1">
                  <a:lumMod val="40000"/>
                  <a:lumOff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タイトル 1"/>
          <p:cNvSpPr txBox="1">
            <a:spLocks/>
          </p:cNvSpPr>
          <p:nvPr/>
        </p:nvSpPr>
        <p:spPr>
          <a:xfrm>
            <a:off x="0" y="332656"/>
            <a:ext cx="8748464" cy="636762"/>
          </a:xfrm>
          <a:prstGeom prst="rect">
            <a:avLst/>
          </a:prstGeom>
        </p:spPr>
        <p:txBody>
          <a:bodyPr vert="horz" anchor="b">
            <a:noAutofit/>
          </a:bodyPr>
          <a:lstStyle>
            <a:lvl1pPr algn="l" rtl="0" eaLnBrk="1" latinLnBrk="0" hangingPunct="1">
              <a:spcBef>
                <a:spcPct val="0"/>
              </a:spcBef>
              <a:buNone/>
              <a:defRPr kumimoji="1" sz="3000" b="0" kern="1200" cap="small" baseline="0">
                <a:solidFill>
                  <a:schemeClr val="tx2"/>
                </a:solidFill>
                <a:latin typeface="+mj-lt"/>
                <a:ea typeface="+mj-ea"/>
                <a:cs typeface="+mj-cs"/>
              </a:defRPr>
            </a:lvl1pPr>
          </a:lstStyle>
          <a:p>
            <a:pPr>
              <a:tabLst>
                <a:tab pos="4483100" algn="l"/>
              </a:tabLst>
            </a:pPr>
            <a:r>
              <a:rPr lang="ja-JP" altLang="en-US" sz="4000" b="1" dirty="0" smtClean="0">
                <a:ln w="12700">
                  <a:solidFill>
                    <a:schemeClr val="bg1"/>
                  </a:solidFill>
                </a:ln>
                <a:effectLst/>
                <a:latin typeface="HGP明朝E" pitchFamily="18" charset="-128"/>
                <a:ea typeface="HGP明朝E" pitchFamily="18" charset="-128"/>
              </a:rPr>
              <a:t> </a:t>
            </a:r>
            <a:r>
              <a:rPr lang="ja-JP" altLang="en-US" sz="4000" b="1" dirty="0">
                <a:ln w="12700">
                  <a:solidFill>
                    <a:schemeClr val="bg1"/>
                  </a:solidFill>
                </a:ln>
                <a:latin typeface="HGP明朝E" pitchFamily="18" charset="-128"/>
                <a:ea typeface="HGP明朝E" pitchFamily="18" charset="-128"/>
              </a:rPr>
              <a:t>風化</a:t>
            </a:r>
            <a:r>
              <a:rPr lang="ja-JP" altLang="en-US" sz="4000" b="1" dirty="0" smtClean="0">
                <a:ln w="12700">
                  <a:solidFill>
                    <a:schemeClr val="bg1"/>
                  </a:solidFill>
                </a:ln>
                <a:latin typeface="HGP明朝E" pitchFamily="18" charset="-128"/>
                <a:ea typeface="HGP明朝E" pitchFamily="18" charset="-128"/>
              </a:rPr>
              <a:t>の現状把握から見えたこと</a:t>
            </a:r>
            <a:endParaRPr lang="ja-JP" altLang="en-US" sz="4000" b="1" dirty="0">
              <a:ln w="12700">
                <a:solidFill>
                  <a:schemeClr val="bg1"/>
                </a:solidFill>
              </a:ln>
              <a:effectLst/>
              <a:latin typeface="HGP明朝E" pitchFamily="18" charset="-128"/>
              <a:ea typeface="HGP明朝E" pitchFamily="18" charset="-128"/>
            </a:endParaRPr>
          </a:p>
        </p:txBody>
      </p:sp>
      <p:grpSp>
        <p:nvGrpSpPr>
          <p:cNvPr id="13" name="グループ化 12"/>
          <p:cNvGrpSpPr/>
          <p:nvPr/>
        </p:nvGrpSpPr>
        <p:grpSpPr>
          <a:xfrm>
            <a:off x="1763688" y="2444130"/>
            <a:ext cx="4248472" cy="3006377"/>
            <a:chOff x="1763688" y="2444130"/>
            <a:chExt cx="4248472" cy="3006377"/>
          </a:xfrm>
        </p:grpSpPr>
        <p:grpSp>
          <p:nvGrpSpPr>
            <p:cNvPr id="2" name="グループ化 1"/>
            <p:cNvGrpSpPr/>
            <p:nvPr/>
          </p:nvGrpSpPr>
          <p:grpSpPr>
            <a:xfrm>
              <a:off x="1763688" y="2444130"/>
              <a:ext cx="4248472" cy="3006377"/>
              <a:chOff x="1763688" y="2444130"/>
              <a:chExt cx="4248472" cy="3006377"/>
            </a:xfrm>
          </p:grpSpPr>
          <p:sp>
            <p:nvSpPr>
              <p:cNvPr id="9" name="ドーナツ 8"/>
              <p:cNvSpPr/>
              <p:nvPr/>
            </p:nvSpPr>
            <p:spPr>
              <a:xfrm>
                <a:off x="1763688" y="2444130"/>
                <a:ext cx="4248472" cy="936104"/>
              </a:xfrm>
              <a:prstGeom prst="donut">
                <a:avLst>
                  <a:gd name="adj" fmla="val 13219"/>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solidFill>
                    <a:srgbClr val="C00000"/>
                  </a:solidFill>
                </a:endParaRPr>
              </a:p>
            </p:txBody>
          </p:sp>
          <p:sp>
            <p:nvSpPr>
              <p:cNvPr id="10" name="ドーナツ 9"/>
              <p:cNvSpPr/>
              <p:nvPr/>
            </p:nvSpPr>
            <p:spPr>
              <a:xfrm>
                <a:off x="1970212" y="4514403"/>
                <a:ext cx="2780878" cy="936104"/>
              </a:xfrm>
              <a:prstGeom prst="donut">
                <a:avLst>
                  <a:gd name="adj" fmla="val 13219"/>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solidFill>
                    <a:srgbClr val="C00000"/>
                  </a:solidFill>
                </a:endParaRPr>
              </a:p>
            </p:txBody>
          </p:sp>
        </p:grpSp>
        <p:sp>
          <p:nvSpPr>
            <p:cNvPr id="3" name="山形 2"/>
            <p:cNvSpPr/>
            <p:nvPr/>
          </p:nvSpPr>
          <p:spPr>
            <a:xfrm rot="5681311">
              <a:off x="3143866" y="3411563"/>
              <a:ext cx="875344" cy="1037269"/>
            </a:xfrm>
            <a:prstGeom prst="chevron">
              <a:avLst>
                <a:gd name="adj" fmla="val 74078"/>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grpSp>
      <p:graphicFrame>
        <p:nvGraphicFramePr>
          <p:cNvPr id="8" name="図表 7"/>
          <p:cNvGraphicFramePr/>
          <p:nvPr>
            <p:extLst>
              <p:ext uri="{D42A27DB-BD31-4B8C-83A1-F6EECF244321}">
                <p14:modId xmlns:p14="http://schemas.microsoft.com/office/powerpoint/2010/main" val="723427721"/>
              </p:ext>
            </p:extLst>
          </p:nvPr>
        </p:nvGraphicFramePr>
        <p:xfrm>
          <a:off x="971600" y="1974440"/>
          <a:ext cx="6624736" cy="41847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テキスト ボックス 11"/>
          <p:cNvSpPr txBox="1"/>
          <p:nvPr/>
        </p:nvSpPr>
        <p:spPr>
          <a:xfrm rot="5400000">
            <a:off x="6960488" y="1789773"/>
            <a:ext cx="3990103" cy="369332"/>
          </a:xfrm>
          <a:prstGeom prst="rect">
            <a:avLst/>
          </a:prstGeom>
          <a:noFill/>
        </p:spPr>
        <p:txBody>
          <a:bodyPr wrap="square" rtlCol="0">
            <a:spAutoFit/>
          </a:bodyPr>
          <a:lstStyle/>
          <a:p>
            <a:r>
              <a:rPr lang="ja-JP" altLang="en-US" b="1" dirty="0">
                <a:solidFill>
                  <a:schemeClr val="accent1">
                    <a:lumMod val="75000"/>
                  </a:schemeClr>
                </a:solidFill>
                <a:latin typeface="HGｺﾞｼｯｸM" pitchFamily="49" charset="-128"/>
                <a:ea typeface="HGｺﾞｼｯｸM" pitchFamily="49" charset="-128"/>
              </a:rPr>
              <a:t> </a:t>
            </a:r>
            <a:r>
              <a:rPr lang="ja-JP" altLang="en-US" b="1" dirty="0" smtClean="0">
                <a:solidFill>
                  <a:schemeClr val="accent1">
                    <a:lumMod val="75000"/>
                  </a:schemeClr>
                </a:solidFill>
                <a:latin typeface="HGｺﾞｼｯｸM" pitchFamily="49" charset="-128"/>
                <a:ea typeface="HGｺﾞｼｯｸM" pitchFamily="49" charset="-128"/>
              </a:rPr>
              <a:t>分析（</a:t>
            </a:r>
            <a:r>
              <a:rPr lang="ja-JP" altLang="en-US" b="1" dirty="0">
                <a:solidFill>
                  <a:schemeClr val="accent1">
                    <a:lumMod val="75000"/>
                  </a:schemeClr>
                </a:solidFill>
                <a:latin typeface="HGｺﾞｼｯｸM" pitchFamily="49" charset="-128"/>
                <a:ea typeface="HGｺﾞｼｯｸM" pitchFamily="49" charset="-128"/>
              </a:rPr>
              <a:t>風化</a:t>
            </a:r>
            <a:r>
              <a:rPr lang="ja-JP" altLang="en-US" b="1" dirty="0" smtClean="0">
                <a:solidFill>
                  <a:schemeClr val="accent1">
                    <a:lumMod val="75000"/>
                  </a:schemeClr>
                </a:solidFill>
                <a:latin typeface="HGｺﾞｼｯｸM" pitchFamily="49" charset="-128"/>
                <a:ea typeface="HGｺﾞｼｯｸM" pitchFamily="49" charset="-128"/>
              </a:rPr>
              <a:t>から見えたこと）</a:t>
            </a:r>
            <a:endParaRPr kumimoji="1" lang="ja-JP" altLang="en-US" b="1" dirty="0">
              <a:solidFill>
                <a:schemeClr val="accent1">
                  <a:lumMod val="75000"/>
                </a:schemeClr>
              </a:solidFill>
              <a:latin typeface="HGｺﾞｼｯｸM" pitchFamily="49" charset="-128"/>
              <a:ea typeface="HGｺﾞｼｯｸM" pitchFamily="49" charset="-128"/>
            </a:endParaRPr>
          </a:p>
        </p:txBody>
      </p:sp>
    </p:spTree>
    <p:extLst>
      <p:ext uri="{BB962C8B-B14F-4D97-AF65-F5344CB8AC3E}">
        <p14:creationId xmlns:p14="http://schemas.microsoft.com/office/powerpoint/2010/main" val="1212245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0"/>
                                          </p:stCondLst>
                                        </p:cTn>
                                        <p:tgtEl>
                                          <p:spTgt spid="13"/>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8"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5"/>
          </p:nvPr>
        </p:nvSpPr>
        <p:spPr/>
        <p:txBody>
          <a:bodyPr/>
          <a:lstStyle/>
          <a:p>
            <a:fld id="{E1F04A1E-EF95-4267-B5FD-6B0AB441B25B}" type="slidenum">
              <a:rPr kumimoji="1" lang="ja-JP" altLang="en-US" smtClean="0"/>
              <a:pPr/>
              <a:t>3</a:t>
            </a:fld>
            <a:endParaRPr kumimoji="1" lang="ja-JP" altLang="en-US"/>
          </a:p>
        </p:txBody>
      </p:sp>
      <p:sp>
        <p:nvSpPr>
          <p:cNvPr id="6" name="正方形/長方形 5"/>
          <p:cNvSpPr/>
          <p:nvPr/>
        </p:nvSpPr>
        <p:spPr>
          <a:xfrm>
            <a:off x="-1332656" y="-434316"/>
            <a:ext cx="3703077" cy="2146858"/>
          </a:xfrm>
          <a:prstGeom prst="rect">
            <a:avLst/>
          </a:prstGeom>
          <a:gradFill flip="none" rotWithShape="1">
            <a:gsLst>
              <a:gs pos="100000">
                <a:srgbClr val="E8ECF1">
                  <a:lumMod val="0"/>
                  <a:lumOff val="100000"/>
                  <a:alpha val="0"/>
                </a:srgbClr>
              </a:gs>
              <a:gs pos="32000">
                <a:srgbClr val="F4F6F8"/>
              </a:gs>
              <a:gs pos="13000">
                <a:srgbClr val="EFF2F5"/>
              </a:gs>
              <a:gs pos="7000">
                <a:schemeClr val="accent1">
                  <a:lumMod val="60000"/>
                  <a:lumOff val="40000"/>
                </a:schemeClr>
              </a:gs>
              <a:gs pos="0">
                <a:schemeClr val="accent1">
                  <a:lumMod val="75000"/>
                </a:schemeClr>
              </a:gs>
              <a:gs pos="19000">
                <a:schemeClr val="accent1">
                  <a:lumMod val="40000"/>
                  <a:lumOff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タイトル 1"/>
          <p:cNvSpPr txBox="1">
            <a:spLocks/>
          </p:cNvSpPr>
          <p:nvPr/>
        </p:nvSpPr>
        <p:spPr>
          <a:xfrm>
            <a:off x="0" y="144000"/>
            <a:ext cx="9144000" cy="792088"/>
          </a:xfrm>
          <a:prstGeom prst="rect">
            <a:avLst/>
          </a:prstGeom>
        </p:spPr>
        <p:txBody>
          <a:bodyPr vert="horz" anchor="b">
            <a:noAutofit/>
          </a:bodyPr>
          <a:lstStyle>
            <a:lvl1pPr algn="l" rtl="0" eaLnBrk="1" latinLnBrk="0" hangingPunct="1">
              <a:spcBef>
                <a:spcPct val="0"/>
              </a:spcBef>
              <a:buNone/>
              <a:defRPr kumimoji="1" sz="3000" b="0" kern="1200" cap="small" baseline="0">
                <a:solidFill>
                  <a:schemeClr val="tx2"/>
                </a:solidFill>
                <a:latin typeface="+mj-lt"/>
                <a:ea typeface="+mj-ea"/>
                <a:cs typeface="+mj-cs"/>
              </a:defRPr>
            </a:lvl1pPr>
          </a:lstStyle>
          <a:p>
            <a:r>
              <a:rPr lang="ja-JP" altLang="en-US" sz="4000" b="1" dirty="0">
                <a:ln w="19050">
                  <a:solidFill>
                    <a:schemeClr val="bg1"/>
                  </a:solidFill>
                </a:ln>
                <a:latin typeface="HGP明朝E" pitchFamily="18" charset="-128"/>
                <a:ea typeface="HGP明朝E" pitchFamily="18" charset="-128"/>
              </a:rPr>
              <a:t> 風化に</a:t>
            </a:r>
            <a:r>
              <a:rPr lang="ja-JP" altLang="en-US" sz="4000" b="1" dirty="0" smtClean="0">
                <a:ln w="19050">
                  <a:solidFill>
                    <a:schemeClr val="bg1"/>
                  </a:solidFill>
                </a:ln>
                <a:latin typeface="HGP明朝E" pitchFamily="18" charset="-128"/>
                <a:ea typeface="HGP明朝E" pitchFamily="18" charset="-128"/>
              </a:rPr>
              <a:t>よって引き起こされる問題</a:t>
            </a:r>
            <a:endParaRPr lang="ja-JP" altLang="en-US" sz="4000" b="1" dirty="0">
              <a:ln w="19050">
                <a:solidFill>
                  <a:schemeClr val="bg1"/>
                </a:solidFill>
              </a:ln>
              <a:effectLst/>
              <a:latin typeface="HGP明朝E" pitchFamily="18" charset="-128"/>
              <a:ea typeface="HGP明朝E" pitchFamily="18" charset="-128"/>
            </a:endParaRPr>
          </a:p>
        </p:txBody>
      </p:sp>
      <p:graphicFrame>
        <p:nvGraphicFramePr>
          <p:cNvPr id="5" name="図表 4"/>
          <p:cNvGraphicFramePr/>
          <p:nvPr>
            <p:extLst>
              <p:ext uri="{D42A27DB-BD31-4B8C-83A1-F6EECF244321}">
                <p14:modId xmlns:p14="http://schemas.microsoft.com/office/powerpoint/2010/main" val="2044763294"/>
              </p:ext>
            </p:extLst>
          </p:nvPr>
        </p:nvGraphicFramePr>
        <p:xfrm>
          <a:off x="1002953" y="1196752"/>
          <a:ext cx="7776864" cy="2592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図表 9"/>
          <p:cNvGraphicFramePr/>
          <p:nvPr>
            <p:extLst>
              <p:ext uri="{D42A27DB-BD31-4B8C-83A1-F6EECF244321}">
                <p14:modId xmlns:p14="http://schemas.microsoft.com/office/powerpoint/2010/main" val="2803048444"/>
              </p:ext>
            </p:extLst>
          </p:nvPr>
        </p:nvGraphicFramePr>
        <p:xfrm>
          <a:off x="1043608" y="4077072"/>
          <a:ext cx="7776864" cy="25922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1" name="テキスト ボックス 10"/>
          <p:cNvSpPr txBox="1"/>
          <p:nvPr/>
        </p:nvSpPr>
        <p:spPr>
          <a:xfrm rot="5400000">
            <a:off x="8058825" y="676046"/>
            <a:ext cx="1793429" cy="400110"/>
          </a:xfrm>
          <a:prstGeom prst="rect">
            <a:avLst/>
          </a:prstGeom>
          <a:noFill/>
        </p:spPr>
        <p:txBody>
          <a:bodyPr wrap="square" rtlCol="0">
            <a:spAutoFit/>
          </a:bodyPr>
          <a:lstStyle/>
          <a:p>
            <a:r>
              <a:rPr lang="ja-JP" altLang="en-US" sz="2000" b="1" dirty="0">
                <a:solidFill>
                  <a:schemeClr val="accent1">
                    <a:lumMod val="75000"/>
                  </a:schemeClr>
                </a:solidFill>
                <a:latin typeface="HGｺﾞｼｯｸM" pitchFamily="49" charset="-128"/>
                <a:ea typeface="HGｺﾞｼｯｸM" pitchFamily="49" charset="-128"/>
              </a:rPr>
              <a:t> </a:t>
            </a:r>
            <a:r>
              <a:rPr kumimoji="1" lang="ja-JP" altLang="en-US" sz="2000" b="1" dirty="0" smtClean="0">
                <a:solidFill>
                  <a:schemeClr val="accent1">
                    <a:lumMod val="75000"/>
                  </a:schemeClr>
                </a:solidFill>
                <a:latin typeface="HGｺﾞｼｯｸM" pitchFamily="49" charset="-128"/>
                <a:ea typeface="HGｺﾞｼｯｸM" pitchFamily="49" charset="-128"/>
              </a:rPr>
              <a:t>背 景</a:t>
            </a:r>
            <a:endParaRPr kumimoji="1" lang="ja-JP" altLang="en-US" sz="2000" b="1" dirty="0">
              <a:solidFill>
                <a:schemeClr val="accent1">
                  <a:lumMod val="75000"/>
                </a:schemeClr>
              </a:solidFill>
              <a:latin typeface="HGｺﾞｼｯｸM" pitchFamily="49" charset="-128"/>
              <a:ea typeface="HGｺﾞｼｯｸM" pitchFamily="49" charset="-128"/>
            </a:endParaRPr>
          </a:p>
        </p:txBody>
      </p:sp>
      <p:sp>
        <p:nvSpPr>
          <p:cNvPr id="3" name="角丸四角形 2"/>
          <p:cNvSpPr/>
          <p:nvPr/>
        </p:nvSpPr>
        <p:spPr>
          <a:xfrm>
            <a:off x="323528" y="4077072"/>
            <a:ext cx="864096" cy="2520280"/>
          </a:xfrm>
          <a:prstGeom prst="roundRect">
            <a:avLst/>
          </a:prstGeom>
          <a:solidFill>
            <a:srgbClr val="FFC0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800" dirty="0">
              <a:solidFill>
                <a:schemeClr val="tx1"/>
              </a:solidFill>
              <a:latin typeface="HGP明朝E" pitchFamily="18" charset="-128"/>
              <a:ea typeface="HGP明朝E" pitchFamily="18" charset="-128"/>
            </a:endParaRPr>
          </a:p>
        </p:txBody>
      </p:sp>
      <p:sp>
        <p:nvSpPr>
          <p:cNvPr id="12" name="角丸四角形 11"/>
          <p:cNvSpPr/>
          <p:nvPr/>
        </p:nvSpPr>
        <p:spPr>
          <a:xfrm>
            <a:off x="323528" y="1268760"/>
            <a:ext cx="864096" cy="2520280"/>
          </a:xfrm>
          <a:prstGeom prst="roundRect">
            <a:avLst/>
          </a:prstGeom>
          <a:solidFill>
            <a:srgbClr val="FFC0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smtClean="0">
                <a:solidFill>
                  <a:schemeClr val="tx1"/>
                </a:solidFill>
                <a:latin typeface="HGP明朝E" pitchFamily="18" charset="-128"/>
                <a:ea typeface="HGP明朝E" pitchFamily="18" charset="-128"/>
              </a:rPr>
              <a:t>被災地</a:t>
            </a:r>
            <a:endParaRPr kumimoji="1" lang="ja-JP" altLang="en-US" sz="3600" dirty="0">
              <a:solidFill>
                <a:schemeClr val="tx1"/>
              </a:solidFill>
              <a:latin typeface="HGP明朝E" pitchFamily="18" charset="-128"/>
              <a:ea typeface="HGP明朝E" pitchFamily="18" charset="-128"/>
            </a:endParaRPr>
          </a:p>
        </p:txBody>
      </p:sp>
      <p:sp>
        <p:nvSpPr>
          <p:cNvPr id="13" name="テキスト ボックス 12"/>
          <p:cNvSpPr txBox="1"/>
          <p:nvPr/>
        </p:nvSpPr>
        <p:spPr>
          <a:xfrm>
            <a:off x="503548" y="4429417"/>
            <a:ext cx="504056" cy="1815882"/>
          </a:xfrm>
          <a:prstGeom prst="rect">
            <a:avLst/>
          </a:prstGeom>
          <a:noFill/>
        </p:spPr>
        <p:txBody>
          <a:bodyPr wrap="square" rtlCol="0">
            <a:spAutoFit/>
          </a:bodyPr>
          <a:lstStyle/>
          <a:p>
            <a:pPr algn="ctr"/>
            <a:r>
              <a:rPr kumimoji="1" lang="ja-JP" altLang="en-US" sz="2800" b="1" dirty="0" smtClean="0">
                <a:latin typeface="HGP明朝E" pitchFamily="18" charset="-128"/>
                <a:ea typeface="HGP明朝E" pitchFamily="18" charset="-128"/>
              </a:rPr>
              <a:t>つくば市</a:t>
            </a:r>
            <a:endParaRPr kumimoji="1" lang="ja-JP" altLang="en-US" sz="2800" b="1" dirty="0">
              <a:latin typeface="HGP明朝E" pitchFamily="18" charset="-128"/>
              <a:ea typeface="HGP明朝E" pitchFamily="18" charset="-128"/>
            </a:endParaRPr>
          </a:p>
        </p:txBody>
      </p:sp>
    </p:spTree>
    <p:extLst>
      <p:ext uri="{BB962C8B-B14F-4D97-AF65-F5344CB8AC3E}">
        <p14:creationId xmlns:p14="http://schemas.microsoft.com/office/powerpoint/2010/main" val="2527669456"/>
      </p:ext>
    </p:extLst>
  </p:cSld>
  <p:clrMapOvr>
    <a:masterClrMapping/>
  </p:clrMapOvr>
  <mc:AlternateContent xmlns:mc="http://schemas.openxmlformats.org/markup-compatibility/2006" xmlns:p14="http://schemas.microsoft.com/office/powerpoint/2010/main">
    <mc:Choice Requires="p14">
      <p:transition spd="slow" p14:dur="2000" advTm="31100"/>
    </mc:Choice>
    <mc:Fallback xmlns="">
      <p:transition spd="slow" advTm="311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グラフ 9"/>
          <p:cNvGraphicFramePr>
            <a:graphicFrameLocks/>
          </p:cNvGraphicFramePr>
          <p:nvPr>
            <p:extLst>
              <p:ext uri="{D42A27DB-BD31-4B8C-83A1-F6EECF244321}">
                <p14:modId xmlns:p14="http://schemas.microsoft.com/office/powerpoint/2010/main" val="833714299"/>
              </p:ext>
            </p:extLst>
          </p:nvPr>
        </p:nvGraphicFramePr>
        <p:xfrm>
          <a:off x="84420" y="1246904"/>
          <a:ext cx="8664043" cy="5611096"/>
        </p:xfrm>
        <a:graphic>
          <a:graphicData uri="http://schemas.openxmlformats.org/drawingml/2006/chart">
            <c:chart xmlns:c="http://schemas.openxmlformats.org/drawingml/2006/chart" xmlns:r="http://schemas.openxmlformats.org/officeDocument/2006/relationships" r:id="rId2"/>
          </a:graphicData>
        </a:graphic>
      </p:graphicFrame>
      <p:sp>
        <p:nvSpPr>
          <p:cNvPr id="25" name="正方形/長方形 24"/>
          <p:cNvSpPr/>
          <p:nvPr/>
        </p:nvSpPr>
        <p:spPr>
          <a:xfrm>
            <a:off x="-1332656" y="-434316"/>
            <a:ext cx="3703077" cy="2146858"/>
          </a:xfrm>
          <a:prstGeom prst="rect">
            <a:avLst/>
          </a:prstGeom>
          <a:gradFill flip="none" rotWithShape="1">
            <a:gsLst>
              <a:gs pos="100000">
                <a:srgbClr val="E8ECF1">
                  <a:lumMod val="0"/>
                  <a:lumOff val="100000"/>
                  <a:alpha val="0"/>
                </a:srgbClr>
              </a:gs>
              <a:gs pos="32000">
                <a:srgbClr val="F4F6F8"/>
              </a:gs>
              <a:gs pos="13000">
                <a:srgbClr val="EFF2F5"/>
              </a:gs>
              <a:gs pos="7000">
                <a:schemeClr val="accent1">
                  <a:lumMod val="60000"/>
                  <a:lumOff val="40000"/>
                </a:schemeClr>
              </a:gs>
              <a:gs pos="0">
                <a:schemeClr val="accent1">
                  <a:lumMod val="75000"/>
                </a:schemeClr>
              </a:gs>
              <a:gs pos="19000">
                <a:schemeClr val="accent1">
                  <a:lumMod val="40000"/>
                  <a:lumOff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タイトル 1"/>
          <p:cNvSpPr txBox="1">
            <a:spLocks/>
          </p:cNvSpPr>
          <p:nvPr/>
        </p:nvSpPr>
        <p:spPr>
          <a:xfrm>
            <a:off x="0" y="332656"/>
            <a:ext cx="8748464" cy="636762"/>
          </a:xfrm>
          <a:prstGeom prst="rect">
            <a:avLst/>
          </a:prstGeom>
        </p:spPr>
        <p:txBody>
          <a:bodyPr vert="horz" anchor="b">
            <a:noAutofit/>
          </a:bodyPr>
          <a:lstStyle>
            <a:lvl1pPr algn="l" rtl="0" eaLnBrk="1" latinLnBrk="0" hangingPunct="1">
              <a:spcBef>
                <a:spcPct val="0"/>
              </a:spcBef>
              <a:buNone/>
              <a:defRPr kumimoji="1" sz="3000" b="0" kern="1200" cap="small" baseline="0">
                <a:solidFill>
                  <a:schemeClr val="tx2"/>
                </a:solidFill>
                <a:latin typeface="+mj-lt"/>
                <a:ea typeface="+mj-ea"/>
                <a:cs typeface="+mj-cs"/>
              </a:defRPr>
            </a:lvl1pPr>
          </a:lstStyle>
          <a:p>
            <a:pPr>
              <a:tabLst>
                <a:tab pos="4483100" algn="l"/>
              </a:tabLst>
            </a:pPr>
            <a:r>
              <a:rPr lang="ja-JP" altLang="en-US" sz="3600" b="1" dirty="0" smtClean="0">
                <a:ln w="12700">
                  <a:solidFill>
                    <a:schemeClr val="bg1"/>
                  </a:solidFill>
                </a:ln>
                <a:effectLst/>
                <a:latin typeface="HGP明朝E" pitchFamily="18" charset="-128"/>
                <a:ea typeface="HGP明朝E" pitchFamily="18" charset="-128"/>
              </a:rPr>
              <a:t> </a:t>
            </a:r>
            <a:r>
              <a:rPr lang="ja-JP" altLang="en-US" sz="3600" b="1" dirty="0">
                <a:ln w="12700">
                  <a:solidFill>
                    <a:schemeClr val="bg1"/>
                  </a:solidFill>
                </a:ln>
                <a:latin typeface="HGP明朝E" pitchFamily="18" charset="-128"/>
                <a:ea typeface="HGP明朝E" pitchFamily="18" charset="-128"/>
              </a:rPr>
              <a:t>備蓄</a:t>
            </a:r>
            <a:r>
              <a:rPr lang="ja-JP" altLang="en-US" sz="3600" b="1" dirty="0" smtClean="0">
                <a:ln w="12700">
                  <a:solidFill>
                    <a:schemeClr val="bg1"/>
                  </a:solidFill>
                </a:ln>
                <a:latin typeface="HGP明朝E" pitchFamily="18" charset="-128"/>
                <a:ea typeface="HGP明朝E" pitchFamily="18" charset="-128"/>
              </a:rPr>
              <a:t>の現状から見えたこと</a:t>
            </a:r>
            <a:endParaRPr lang="ja-JP" altLang="en-US" sz="3600" b="1" dirty="0">
              <a:ln w="12700">
                <a:solidFill>
                  <a:schemeClr val="bg1"/>
                </a:solidFill>
              </a:ln>
              <a:effectLst/>
              <a:latin typeface="HGP明朝E" pitchFamily="18" charset="-128"/>
              <a:ea typeface="HGP明朝E" pitchFamily="18" charset="-128"/>
            </a:endParaRPr>
          </a:p>
        </p:txBody>
      </p:sp>
      <p:sp>
        <p:nvSpPr>
          <p:cNvPr id="3" name="スライド番号プレースホルダー 2"/>
          <p:cNvSpPr>
            <a:spLocks noGrp="1"/>
          </p:cNvSpPr>
          <p:nvPr>
            <p:ph type="sldNum" sz="quarter" idx="15"/>
          </p:nvPr>
        </p:nvSpPr>
        <p:spPr/>
        <p:txBody>
          <a:bodyPr/>
          <a:lstStyle/>
          <a:p>
            <a:fld id="{E1F04A1E-EF95-4267-B5FD-6B0AB441B25B}" type="slidenum">
              <a:rPr kumimoji="1" lang="ja-JP" altLang="en-US" smtClean="0"/>
              <a:pPr/>
              <a:t>30</a:t>
            </a:fld>
            <a:endParaRPr kumimoji="1" lang="ja-JP" altLang="en-US"/>
          </a:p>
        </p:txBody>
      </p:sp>
      <p:sp>
        <p:nvSpPr>
          <p:cNvPr id="12" name="テキスト ボックス 11"/>
          <p:cNvSpPr txBox="1"/>
          <p:nvPr/>
        </p:nvSpPr>
        <p:spPr>
          <a:xfrm rot="5400000">
            <a:off x="6972358" y="1810386"/>
            <a:ext cx="3990103" cy="369332"/>
          </a:xfrm>
          <a:prstGeom prst="rect">
            <a:avLst/>
          </a:prstGeom>
          <a:noFill/>
        </p:spPr>
        <p:txBody>
          <a:bodyPr wrap="square" rtlCol="0">
            <a:spAutoFit/>
          </a:bodyPr>
          <a:lstStyle/>
          <a:p>
            <a:r>
              <a:rPr lang="ja-JP" altLang="en-US" b="1" dirty="0">
                <a:solidFill>
                  <a:schemeClr val="accent1">
                    <a:lumMod val="75000"/>
                  </a:schemeClr>
                </a:solidFill>
                <a:latin typeface="HGｺﾞｼｯｸM" pitchFamily="49" charset="-128"/>
                <a:ea typeface="HGｺﾞｼｯｸM" pitchFamily="49" charset="-128"/>
              </a:rPr>
              <a:t> </a:t>
            </a:r>
            <a:r>
              <a:rPr lang="ja-JP" altLang="en-US" b="1" dirty="0" smtClean="0">
                <a:solidFill>
                  <a:schemeClr val="accent1">
                    <a:lumMod val="75000"/>
                  </a:schemeClr>
                </a:solidFill>
                <a:latin typeface="HGｺﾞｼｯｸM" pitchFamily="49" charset="-128"/>
                <a:ea typeface="HGｺﾞｼｯｸM" pitchFamily="49" charset="-128"/>
              </a:rPr>
              <a:t>分析（</a:t>
            </a:r>
            <a:r>
              <a:rPr lang="ja-JP" altLang="en-US" b="1" dirty="0">
                <a:solidFill>
                  <a:schemeClr val="accent1">
                    <a:lumMod val="75000"/>
                  </a:schemeClr>
                </a:solidFill>
                <a:latin typeface="HGｺﾞｼｯｸM" pitchFamily="49" charset="-128"/>
                <a:ea typeface="HGｺﾞｼｯｸM" pitchFamily="49" charset="-128"/>
              </a:rPr>
              <a:t>風化</a:t>
            </a:r>
            <a:r>
              <a:rPr lang="ja-JP" altLang="en-US" b="1" dirty="0" smtClean="0">
                <a:solidFill>
                  <a:schemeClr val="accent1">
                    <a:lumMod val="75000"/>
                  </a:schemeClr>
                </a:solidFill>
                <a:latin typeface="HGｺﾞｼｯｸM" pitchFamily="49" charset="-128"/>
                <a:ea typeface="HGｺﾞｼｯｸM" pitchFamily="49" charset="-128"/>
              </a:rPr>
              <a:t>から見えたこと）</a:t>
            </a:r>
            <a:endParaRPr kumimoji="1" lang="ja-JP" altLang="en-US" b="1" dirty="0">
              <a:solidFill>
                <a:schemeClr val="accent1">
                  <a:lumMod val="75000"/>
                </a:schemeClr>
              </a:solidFill>
              <a:latin typeface="HGｺﾞｼｯｸM" pitchFamily="49" charset="-128"/>
              <a:ea typeface="HGｺﾞｼｯｸM" pitchFamily="49" charset="-128"/>
            </a:endParaRPr>
          </a:p>
        </p:txBody>
      </p:sp>
      <p:grpSp>
        <p:nvGrpSpPr>
          <p:cNvPr id="2" name="グループ化 1"/>
          <p:cNvGrpSpPr/>
          <p:nvPr/>
        </p:nvGrpSpPr>
        <p:grpSpPr>
          <a:xfrm>
            <a:off x="1613248" y="2515272"/>
            <a:ext cx="3102768" cy="2916210"/>
            <a:chOff x="1613248" y="2515272"/>
            <a:chExt cx="3102768" cy="2916210"/>
          </a:xfrm>
        </p:grpSpPr>
        <p:sp>
          <p:nvSpPr>
            <p:cNvPr id="42" name="ドーナツ 41"/>
            <p:cNvSpPr/>
            <p:nvPr/>
          </p:nvSpPr>
          <p:spPr>
            <a:xfrm>
              <a:off x="1625030" y="2515272"/>
              <a:ext cx="2232248" cy="792088"/>
            </a:xfrm>
            <a:prstGeom prst="donut">
              <a:avLst>
                <a:gd name="adj" fmla="val 15180"/>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solidFill>
                  <a:srgbClr val="C00000"/>
                </a:solidFill>
              </a:endParaRPr>
            </a:p>
          </p:txBody>
        </p:sp>
        <p:sp>
          <p:nvSpPr>
            <p:cNvPr id="11" name="ドーナツ 10"/>
            <p:cNvSpPr/>
            <p:nvPr/>
          </p:nvSpPr>
          <p:spPr>
            <a:xfrm>
              <a:off x="1613248" y="4639394"/>
              <a:ext cx="3102768" cy="792088"/>
            </a:xfrm>
            <a:prstGeom prst="donut">
              <a:avLst>
                <a:gd name="adj" fmla="val 15180"/>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solidFill>
                  <a:srgbClr val="C00000"/>
                </a:solidFill>
              </a:endParaRPr>
            </a:p>
          </p:txBody>
        </p:sp>
      </p:grpSp>
      <p:graphicFrame>
        <p:nvGraphicFramePr>
          <p:cNvPr id="15" name="図表 14"/>
          <p:cNvGraphicFramePr/>
          <p:nvPr>
            <p:extLst>
              <p:ext uri="{D42A27DB-BD31-4B8C-83A1-F6EECF244321}">
                <p14:modId xmlns:p14="http://schemas.microsoft.com/office/powerpoint/2010/main" val="2570360720"/>
              </p:ext>
            </p:extLst>
          </p:nvPr>
        </p:nvGraphicFramePr>
        <p:xfrm>
          <a:off x="1061864" y="1367482"/>
          <a:ext cx="6624736"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524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
                                        </p:tgtEl>
                                        <p:attrNameLst>
                                          <p:attrName>style.visibility</p:attrName>
                                        </p:attrNameLst>
                                      </p:cBhvr>
                                      <p:to>
                                        <p:strVal val="hidden"/>
                                      </p:to>
                                    </p:set>
                                  </p:childTnLst>
                                </p:cTn>
                              </p:par>
                              <p:par>
                                <p:cTn id="12" presetID="1" presetClass="exit"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Graphic spid="15"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1332656" y="-434316"/>
            <a:ext cx="3703077" cy="2146858"/>
          </a:xfrm>
          <a:prstGeom prst="rect">
            <a:avLst/>
          </a:prstGeom>
          <a:gradFill flip="none" rotWithShape="1">
            <a:gsLst>
              <a:gs pos="100000">
                <a:srgbClr val="E8ECF1">
                  <a:lumMod val="0"/>
                  <a:lumOff val="100000"/>
                  <a:alpha val="0"/>
                </a:srgbClr>
              </a:gs>
              <a:gs pos="32000">
                <a:srgbClr val="F4F6F8"/>
              </a:gs>
              <a:gs pos="13000">
                <a:srgbClr val="EFF2F5"/>
              </a:gs>
              <a:gs pos="7000">
                <a:schemeClr val="accent1">
                  <a:lumMod val="60000"/>
                  <a:lumOff val="40000"/>
                </a:schemeClr>
              </a:gs>
              <a:gs pos="0">
                <a:schemeClr val="accent1">
                  <a:lumMod val="75000"/>
                </a:schemeClr>
              </a:gs>
              <a:gs pos="19000">
                <a:schemeClr val="accent1">
                  <a:lumMod val="40000"/>
                  <a:lumOff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p:cNvSpPr>
            <a:spLocks noGrp="1"/>
          </p:cNvSpPr>
          <p:nvPr>
            <p:ph type="sldNum" sz="quarter" idx="15"/>
          </p:nvPr>
        </p:nvSpPr>
        <p:spPr/>
        <p:txBody>
          <a:bodyPr/>
          <a:lstStyle/>
          <a:p>
            <a:fld id="{E1F04A1E-EF95-4267-B5FD-6B0AB441B25B}" type="slidenum">
              <a:rPr kumimoji="1" lang="ja-JP" altLang="en-US" smtClean="0"/>
              <a:pPr/>
              <a:t>31</a:t>
            </a:fld>
            <a:endParaRPr kumimoji="1" lang="ja-JP" altLang="en-US"/>
          </a:p>
        </p:txBody>
      </p:sp>
      <p:graphicFrame>
        <p:nvGraphicFramePr>
          <p:cNvPr id="8" name="図表 7"/>
          <p:cNvGraphicFramePr/>
          <p:nvPr>
            <p:extLst>
              <p:ext uri="{D42A27DB-BD31-4B8C-83A1-F6EECF244321}">
                <p14:modId xmlns:p14="http://schemas.microsoft.com/office/powerpoint/2010/main" val="3498121464"/>
              </p:ext>
            </p:extLst>
          </p:nvPr>
        </p:nvGraphicFramePr>
        <p:xfrm>
          <a:off x="1155998" y="1196752"/>
          <a:ext cx="6624736"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フローチャート : 代替処理 8"/>
          <p:cNvSpPr/>
          <p:nvPr/>
        </p:nvSpPr>
        <p:spPr>
          <a:xfrm>
            <a:off x="6228184" y="2929558"/>
            <a:ext cx="2850730" cy="1485478"/>
          </a:xfrm>
          <a:prstGeom prst="flowChartAlternateProcess">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Bef>
                <a:spcPts val="600"/>
              </a:spcBef>
              <a:buClr>
                <a:srgbClr val="7E97AD"/>
              </a:buClr>
              <a:buSzPct val="70000"/>
            </a:pPr>
            <a:r>
              <a:rPr lang="ja-JP" altLang="en-US" sz="2800" dirty="0" smtClean="0">
                <a:solidFill>
                  <a:srgbClr val="000000"/>
                </a:solidFill>
                <a:latin typeface="HGP明朝E" pitchFamily="18" charset="-128"/>
                <a:ea typeface="HGP明朝E" pitchFamily="18" charset="-128"/>
              </a:rPr>
              <a:t>被災経験</a:t>
            </a:r>
            <a:endParaRPr lang="en-US" altLang="ja-JP" sz="2800" dirty="0" smtClean="0">
              <a:solidFill>
                <a:srgbClr val="000000"/>
              </a:solidFill>
              <a:latin typeface="HGP明朝E" pitchFamily="18" charset="-128"/>
              <a:ea typeface="HGP明朝E" pitchFamily="18" charset="-128"/>
            </a:endParaRPr>
          </a:p>
          <a:p>
            <a:pPr lvl="0">
              <a:spcBef>
                <a:spcPts val="600"/>
              </a:spcBef>
              <a:buClr>
                <a:srgbClr val="7E97AD"/>
              </a:buClr>
              <a:buSzPct val="70000"/>
            </a:pPr>
            <a:r>
              <a:rPr lang="ja-JP" altLang="en-US" sz="2800" dirty="0" smtClean="0">
                <a:solidFill>
                  <a:srgbClr val="000000"/>
                </a:solidFill>
                <a:latin typeface="HGP明朝E" pitchFamily="18" charset="-128"/>
                <a:ea typeface="HGP明朝E" pitchFamily="18" charset="-128"/>
              </a:rPr>
              <a:t>当事者意識</a:t>
            </a:r>
            <a:endParaRPr lang="en-US" altLang="ja-JP" sz="2800" dirty="0">
              <a:solidFill>
                <a:srgbClr val="000000"/>
              </a:solidFill>
              <a:latin typeface="HGP明朝E" pitchFamily="18" charset="-128"/>
              <a:ea typeface="HGP明朝E" pitchFamily="18" charset="-128"/>
            </a:endParaRPr>
          </a:p>
        </p:txBody>
      </p:sp>
      <p:sp>
        <p:nvSpPr>
          <p:cNvPr id="10" name="フローチャート : 代替処理 9"/>
          <p:cNvSpPr/>
          <p:nvPr/>
        </p:nvSpPr>
        <p:spPr>
          <a:xfrm>
            <a:off x="219894" y="2978299"/>
            <a:ext cx="2551906" cy="1224136"/>
          </a:xfrm>
          <a:prstGeom prst="flowChartAlternateProcess">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Bef>
                <a:spcPts val="600"/>
              </a:spcBef>
              <a:buClr>
                <a:srgbClr val="7E97AD"/>
              </a:buClr>
              <a:buSzPct val="70000"/>
            </a:pPr>
            <a:r>
              <a:rPr lang="ja-JP" altLang="en-US" sz="3000" dirty="0">
                <a:solidFill>
                  <a:srgbClr val="000000"/>
                </a:solidFill>
                <a:latin typeface="HGP明朝E" pitchFamily="18" charset="-128"/>
                <a:ea typeface="HGP明朝E" pitchFamily="18" charset="-128"/>
              </a:rPr>
              <a:t>被災地</a:t>
            </a:r>
            <a:r>
              <a:rPr lang="ja-JP" altLang="en-US" sz="3000" dirty="0" smtClean="0">
                <a:solidFill>
                  <a:srgbClr val="000000"/>
                </a:solidFill>
                <a:latin typeface="HGP明朝E" pitchFamily="18" charset="-128"/>
                <a:ea typeface="HGP明朝E" pitchFamily="18" charset="-128"/>
              </a:rPr>
              <a:t>を</a:t>
            </a:r>
            <a:endParaRPr lang="en-US" altLang="ja-JP" sz="3000" dirty="0" smtClean="0">
              <a:solidFill>
                <a:srgbClr val="000000"/>
              </a:solidFill>
              <a:latin typeface="HGP明朝E" pitchFamily="18" charset="-128"/>
              <a:ea typeface="HGP明朝E" pitchFamily="18" charset="-128"/>
            </a:endParaRPr>
          </a:p>
          <a:p>
            <a:pPr lvl="0">
              <a:spcBef>
                <a:spcPts val="600"/>
              </a:spcBef>
              <a:buClr>
                <a:srgbClr val="7E97AD"/>
              </a:buClr>
              <a:buSzPct val="70000"/>
            </a:pPr>
            <a:r>
              <a:rPr lang="ja-JP" altLang="en-US" sz="3000" dirty="0" smtClean="0">
                <a:solidFill>
                  <a:srgbClr val="000000"/>
                </a:solidFill>
                <a:latin typeface="HGP明朝E" pitchFamily="18" charset="-128"/>
                <a:ea typeface="HGP明朝E" pitchFamily="18" charset="-128"/>
              </a:rPr>
              <a:t>身近に感じる</a:t>
            </a:r>
            <a:endParaRPr lang="en-US" altLang="ja-JP" sz="3000" dirty="0">
              <a:solidFill>
                <a:srgbClr val="000000"/>
              </a:solidFill>
              <a:latin typeface="HGP明朝E" pitchFamily="18" charset="-128"/>
              <a:ea typeface="HGP明朝E" pitchFamily="18" charset="-128"/>
            </a:endParaRPr>
          </a:p>
        </p:txBody>
      </p:sp>
      <p:sp>
        <p:nvSpPr>
          <p:cNvPr id="11" name="フローチャート : 代替処理 10"/>
          <p:cNvSpPr/>
          <p:nvPr/>
        </p:nvSpPr>
        <p:spPr>
          <a:xfrm>
            <a:off x="2236118" y="4581128"/>
            <a:ext cx="4701430" cy="1224136"/>
          </a:xfrm>
          <a:prstGeom prst="flowChartAlternateProcess">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Bef>
                <a:spcPts val="600"/>
              </a:spcBef>
              <a:buClr>
                <a:srgbClr val="7E97AD"/>
              </a:buClr>
              <a:buSzPct val="70000"/>
            </a:pPr>
            <a:r>
              <a:rPr lang="ja-JP" altLang="en-US" sz="3200" dirty="0">
                <a:solidFill>
                  <a:srgbClr val="000000"/>
                </a:solidFill>
                <a:latin typeface="HGP明朝E" pitchFamily="18" charset="-128"/>
                <a:ea typeface="HGP明朝E" pitchFamily="18" charset="-128"/>
              </a:rPr>
              <a:t>防災行動の維持に繋がる</a:t>
            </a:r>
            <a:endParaRPr lang="en-US" altLang="ja-JP" sz="3000" dirty="0">
              <a:solidFill>
                <a:srgbClr val="000000"/>
              </a:solidFill>
              <a:latin typeface="HGP明朝E" pitchFamily="18" charset="-128"/>
              <a:ea typeface="HGP明朝E" pitchFamily="18" charset="-128"/>
            </a:endParaRPr>
          </a:p>
        </p:txBody>
      </p:sp>
      <p:sp>
        <p:nvSpPr>
          <p:cNvPr id="14" name="タイトル 1"/>
          <p:cNvSpPr txBox="1">
            <a:spLocks/>
          </p:cNvSpPr>
          <p:nvPr/>
        </p:nvSpPr>
        <p:spPr>
          <a:xfrm>
            <a:off x="0" y="332656"/>
            <a:ext cx="8748464" cy="636762"/>
          </a:xfrm>
          <a:prstGeom prst="rect">
            <a:avLst/>
          </a:prstGeom>
        </p:spPr>
        <p:txBody>
          <a:bodyPr vert="horz" anchor="b">
            <a:noAutofit/>
          </a:bodyPr>
          <a:lstStyle>
            <a:lvl1pPr algn="l" rtl="0" eaLnBrk="1" latinLnBrk="0" hangingPunct="1">
              <a:spcBef>
                <a:spcPct val="0"/>
              </a:spcBef>
              <a:buNone/>
              <a:defRPr kumimoji="1" sz="3000" b="0" kern="1200" cap="small" baseline="0">
                <a:solidFill>
                  <a:schemeClr val="tx2"/>
                </a:solidFill>
                <a:latin typeface="+mj-lt"/>
                <a:ea typeface="+mj-ea"/>
                <a:cs typeface="+mj-cs"/>
              </a:defRPr>
            </a:lvl1pPr>
          </a:lstStyle>
          <a:p>
            <a:pPr>
              <a:tabLst>
                <a:tab pos="4483100" algn="l"/>
              </a:tabLst>
            </a:pPr>
            <a:r>
              <a:rPr lang="ja-JP" altLang="en-US" sz="4000" b="1" dirty="0" smtClean="0">
                <a:ln w="12700">
                  <a:solidFill>
                    <a:schemeClr val="bg1"/>
                  </a:solidFill>
                </a:ln>
                <a:effectLst/>
                <a:latin typeface="HGP明朝E" pitchFamily="18" charset="-128"/>
                <a:ea typeface="HGP明朝E" pitchFamily="18" charset="-128"/>
              </a:rPr>
              <a:t> </a:t>
            </a:r>
            <a:r>
              <a:rPr lang="ja-JP" altLang="en-US" sz="4000" b="1" dirty="0">
                <a:ln w="12700">
                  <a:solidFill>
                    <a:schemeClr val="bg1"/>
                  </a:solidFill>
                </a:ln>
                <a:latin typeface="HGP明朝E" pitchFamily="18" charset="-128"/>
                <a:ea typeface="HGP明朝E" pitchFamily="18" charset="-128"/>
              </a:rPr>
              <a:t>風化</a:t>
            </a:r>
            <a:r>
              <a:rPr lang="ja-JP" altLang="en-US" sz="4000" b="1" dirty="0" smtClean="0">
                <a:ln w="12700">
                  <a:solidFill>
                    <a:schemeClr val="bg1"/>
                  </a:solidFill>
                </a:ln>
                <a:latin typeface="HGP明朝E" pitchFamily="18" charset="-128"/>
                <a:ea typeface="HGP明朝E" pitchFamily="18" charset="-128"/>
              </a:rPr>
              <a:t>の現状把握から見えたこと</a:t>
            </a:r>
            <a:endParaRPr lang="ja-JP" altLang="en-US" sz="4000" b="1" dirty="0">
              <a:ln w="12700">
                <a:solidFill>
                  <a:schemeClr val="bg1"/>
                </a:solidFill>
              </a:ln>
              <a:effectLst/>
              <a:latin typeface="HGP明朝E" pitchFamily="18" charset="-128"/>
              <a:ea typeface="HGP明朝E" pitchFamily="18" charset="-128"/>
            </a:endParaRPr>
          </a:p>
        </p:txBody>
      </p:sp>
      <p:sp>
        <p:nvSpPr>
          <p:cNvPr id="12" name="テキスト ボックス 11"/>
          <p:cNvSpPr txBox="1"/>
          <p:nvPr/>
        </p:nvSpPr>
        <p:spPr>
          <a:xfrm rot="5400000">
            <a:off x="6960488" y="1789773"/>
            <a:ext cx="3990103" cy="369332"/>
          </a:xfrm>
          <a:prstGeom prst="rect">
            <a:avLst/>
          </a:prstGeom>
          <a:noFill/>
        </p:spPr>
        <p:txBody>
          <a:bodyPr wrap="square" rtlCol="0">
            <a:spAutoFit/>
          </a:bodyPr>
          <a:lstStyle/>
          <a:p>
            <a:r>
              <a:rPr lang="ja-JP" altLang="en-US" b="1" dirty="0">
                <a:solidFill>
                  <a:schemeClr val="accent1">
                    <a:lumMod val="75000"/>
                  </a:schemeClr>
                </a:solidFill>
                <a:latin typeface="HGｺﾞｼｯｸM" pitchFamily="49" charset="-128"/>
                <a:ea typeface="HGｺﾞｼｯｸM" pitchFamily="49" charset="-128"/>
              </a:rPr>
              <a:t> </a:t>
            </a:r>
            <a:r>
              <a:rPr lang="ja-JP" altLang="en-US" b="1" dirty="0" smtClean="0">
                <a:solidFill>
                  <a:schemeClr val="accent1">
                    <a:lumMod val="75000"/>
                  </a:schemeClr>
                </a:solidFill>
                <a:latin typeface="HGｺﾞｼｯｸM" pitchFamily="49" charset="-128"/>
                <a:ea typeface="HGｺﾞｼｯｸM" pitchFamily="49" charset="-128"/>
              </a:rPr>
              <a:t>分析（</a:t>
            </a:r>
            <a:r>
              <a:rPr lang="ja-JP" altLang="en-US" b="1" dirty="0">
                <a:solidFill>
                  <a:schemeClr val="accent1">
                    <a:lumMod val="75000"/>
                  </a:schemeClr>
                </a:solidFill>
                <a:latin typeface="HGｺﾞｼｯｸM" pitchFamily="49" charset="-128"/>
                <a:ea typeface="HGｺﾞｼｯｸM" pitchFamily="49" charset="-128"/>
              </a:rPr>
              <a:t>風化</a:t>
            </a:r>
            <a:r>
              <a:rPr lang="ja-JP" altLang="en-US" b="1" dirty="0" smtClean="0">
                <a:solidFill>
                  <a:schemeClr val="accent1">
                    <a:lumMod val="75000"/>
                  </a:schemeClr>
                </a:solidFill>
                <a:latin typeface="HGｺﾞｼｯｸM" pitchFamily="49" charset="-128"/>
                <a:ea typeface="HGｺﾞｼｯｸM" pitchFamily="49" charset="-128"/>
              </a:rPr>
              <a:t>から見えたこと）</a:t>
            </a:r>
            <a:endParaRPr kumimoji="1" lang="ja-JP" altLang="en-US" b="1" dirty="0">
              <a:solidFill>
                <a:schemeClr val="accent1">
                  <a:lumMod val="75000"/>
                </a:schemeClr>
              </a:solidFill>
              <a:latin typeface="HGｺﾞｼｯｸM" pitchFamily="49" charset="-128"/>
              <a:ea typeface="HGｺﾞｼｯｸM" pitchFamily="49" charset="-128"/>
            </a:endParaRPr>
          </a:p>
        </p:txBody>
      </p:sp>
    </p:spTree>
    <p:extLst>
      <p:ext uri="{BB962C8B-B14F-4D97-AF65-F5344CB8AC3E}">
        <p14:creationId xmlns:p14="http://schemas.microsoft.com/office/powerpoint/2010/main" val="4273665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332656" y="-434316"/>
            <a:ext cx="3703077" cy="2146858"/>
          </a:xfrm>
          <a:prstGeom prst="rect">
            <a:avLst/>
          </a:prstGeom>
          <a:gradFill flip="none" rotWithShape="1">
            <a:gsLst>
              <a:gs pos="100000">
                <a:srgbClr val="E8ECF1">
                  <a:lumMod val="0"/>
                  <a:lumOff val="100000"/>
                  <a:alpha val="0"/>
                </a:srgbClr>
              </a:gs>
              <a:gs pos="32000">
                <a:srgbClr val="F4F6F8"/>
              </a:gs>
              <a:gs pos="13000">
                <a:srgbClr val="EFF2F5"/>
              </a:gs>
              <a:gs pos="7000">
                <a:schemeClr val="accent1">
                  <a:lumMod val="60000"/>
                  <a:lumOff val="40000"/>
                </a:schemeClr>
              </a:gs>
              <a:gs pos="0">
                <a:schemeClr val="accent1">
                  <a:lumMod val="75000"/>
                </a:schemeClr>
              </a:gs>
              <a:gs pos="19000">
                <a:schemeClr val="accent1">
                  <a:lumMod val="40000"/>
                  <a:lumOff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graphicFrame>
        <p:nvGraphicFramePr>
          <p:cNvPr id="21" name="グラフ 20"/>
          <p:cNvGraphicFramePr>
            <a:graphicFrameLocks/>
          </p:cNvGraphicFramePr>
          <p:nvPr>
            <p:extLst>
              <p:ext uri="{D42A27DB-BD31-4B8C-83A1-F6EECF244321}">
                <p14:modId xmlns:p14="http://schemas.microsoft.com/office/powerpoint/2010/main" val="4210486391"/>
              </p:ext>
            </p:extLst>
          </p:nvPr>
        </p:nvGraphicFramePr>
        <p:xfrm>
          <a:off x="84420" y="969418"/>
          <a:ext cx="8664043" cy="5888582"/>
        </p:xfrm>
        <a:graphic>
          <a:graphicData uri="http://schemas.openxmlformats.org/drawingml/2006/chart">
            <c:chart xmlns:c="http://schemas.openxmlformats.org/drawingml/2006/chart" xmlns:r="http://schemas.openxmlformats.org/officeDocument/2006/relationships" r:id="rId2"/>
          </a:graphicData>
        </a:graphic>
      </p:graphicFrame>
      <p:sp>
        <p:nvSpPr>
          <p:cNvPr id="4" name="スライド番号プレースホルダー 3"/>
          <p:cNvSpPr>
            <a:spLocks noGrp="1"/>
          </p:cNvSpPr>
          <p:nvPr>
            <p:ph type="sldNum" sz="quarter" idx="15"/>
          </p:nvPr>
        </p:nvSpPr>
        <p:spPr/>
        <p:txBody>
          <a:bodyPr/>
          <a:lstStyle/>
          <a:p>
            <a:fld id="{E1F04A1E-EF95-4267-B5FD-6B0AB441B25B}" type="slidenum">
              <a:rPr kumimoji="1" lang="ja-JP" altLang="en-US" smtClean="0"/>
              <a:pPr/>
              <a:t>32</a:t>
            </a:fld>
            <a:endParaRPr kumimoji="1" lang="ja-JP" altLang="en-US"/>
          </a:p>
        </p:txBody>
      </p:sp>
      <p:grpSp>
        <p:nvGrpSpPr>
          <p:cNvPr id="3" name="グループ化 2"/>
          <p:cNvGrpSpPr/>
          <p:nvPr/>
        </p:nvGrpSpPr>
        <p:grpSpPr>
          <a:xfrm>
            <a:off x="3195600" y="2304000"/>
            <a:ext cx="2093585" cy="3349029"/>
            <a:chOff x="3195600" y="2304000"/>
            <a:chExt cx="2093585" cy="3349029"/>
          </a:xfrm>
        </p:grpSpPr>
        <p:cxnSp>
          <p:nvCxnSpPr>
            <p:cNvPr id="12" name="直線コネクタ 11"/>
            <p:cNvCxnSpPr/>
            <p:nvPr/>
          </p:nvCxnSpPr>
          <p:spPr>
            <a:xfrm>
              <a:off x="3707904" y="2564904"/>
              <a:ext cx="720080" cy="7647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flipH="1">
              <a:off x="4228455" y="3572918"/>
              <a:ext cx="231428" cy="8420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rot="-60000">
              <a:off x="4228455" y="4618413"/>
              <a:ext cx="1053877" cy="7944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3" name="正方形/長方形 52"/>
            <p:cNvSpPr/>
            <p:nvPr/>
          </p:nvSpPr>
          <p:spPr>
            <a:xfrm>
              <a:off x="3203848" y="2304000"/>
              <a:ext cx="504056" cy="2520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p:cNvSpPr/>
            <p:nvPr/>
          </p:nvSpPr>
          <p:spPr>
            <a:xfrm>
              <a:off x="3203847" y="3343268"/>
              <a:ext cx="1256035" cy="2520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p:cNvSpPr/>
            <p:nvPr/>
          </p:nvSpPr>
          <p:spPr>
            <a:xfrm>
              <a:off x="3203847" y="4400731"/>
              <a:ext cx="1024607" cy="2520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正方形/長方形 55"/>
            <p:cNvSpPr/>
            <p:nvPr/>
          </p:nvSpPr>
          <p:spPr>
            <a:xfrm>
              <a:off x="3195600" y="5401029"/>
              <a:ext cx="2093585" cy="2520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 name="タイトル 1"/>
          <p:cNvSpPr txBox="1">
            <a:spLocks/>
          </p:cNvSpPr>
          <p:nvPr/>
        </p:nvSpPr>
        <p:spPr>
          <a:xfrm>
            <a:off x="0" y="332656"/>
            <a:ext cx="8748464" cy="636762"/>
          </a:xfrm>
          <a:prstGeom prst="rect">
            <a:avLst/>
          </a:prstGeom>
        </p:spPr>
        <p:txBody>
          <a:bodyPr vert="horz" anchor="b">
            <a:noAutofit/>
          </a:bodyPr>
          <a:lstStyle>
            <a:lvl1pPr algn="l" rtl="0" eaLnBrk="1" latinLnBrk="0" hangingPunct="1">
              <a:spcBef>
                <a:spcPct val="0"/>
              </a:spcBef>
              <a:buNone/>
              <a:defRPr kumimoji="1" sz="3000" b="0" kern="1200" cap="small" baseline="0">
                <a:solidFill>
                  <a:schemeClr val="tx2"/>
                </a:solidFill>
                <a:latin typeface="+mj-lt"/>
                <a:ea typeface="+mj-ea"/>
                <a:cs typeface="+mj-cs"/>
              </a:defRPr>
            </a:lvl1pPr>
          </a:lstStyle>
          <a:p>
            <a:pPr>
              <a:tabLst>
                <a:tab pos="4483100" algn="l"/>
              </a:tabLst>
            </a:pPr>
            <a:r>
              <a:rPr lang="ja-JP" altLang="en-US" sz="4000" b="1" dirty="0" smtClean="0">
                <a:ln w="12700">
                  <a:solidFill>
                    <a:schemeClr val="bg1"/>
                  </a:solidFill>
                </a:ln>
                <a:effectLst/>
                <a:latin typeface="HGP明朝E" pitchFamily="18" charset="-128"/>
                <a:ea typeface="HGP明朝E" pitchFamily="18" charset="-128"/>
              </a:rPr>
              <a:t> </a:t>
            </a:r>
            <a:r>
              <a:rPr lang="ja-JP" altLang="en-US" sz="4000" b="1" dirty="0">
                <a:ln w="12700">
                  <a:solidFill>
                    <a:schemeClr val="bg1"/>
                  </a:solidFill>
                </a:ln>
                <a:latin typeface="HGP明朝E" pitchFamily="18" charset="-128"/>
                <a:ea typeface="HGP明朝E" pitchFamily="18" charset="-128"/>
              </a:rPr>
              <a:t>風化</a:t>
            </a:r>
            <a:r>
              <a:rPr lang="ja-JP" altLang="en-US" sz="4000" b="1" dirty="0" smtClean="0">
                <a:ln w="12700">
                  <a:solidFill>
                    <a:schemeClr val="bg1"/>
                  </a:solidFill>
                </a:ln>
                <a:latin typeface="HGP明朝E" pitchFamily="18" charset="-128"/>
                <a:ea typeface="HGP明朝E" pitchFamily="18" charset="-128"/>
              </a:rPr>
              <a:t>の現状把握から見えたこと</a:t>
            </a:r>
            <a:endParaRPr lang="ja-JP" altLang="en-US" sz="4000" b="1" dirty="0">
              <a:ln w="12700">
                <a:solidFill>
                  <a:schemeClr val="bg1"/>
                </a:solidFill>
              </a:ln>
              <a:effectLst/>
              <a:latin typeface="HGP明朝E" pitchFamily="18" charset="-128"/>
              <a:ea typeface="HGP明朝E" pitchFamily="18" charset="-128"/>
            </a:endParaRPr>
          </a:p>
        </p:txBody>
      </p:sp>
      <p:sp>
        <p:nvSpPr>
          <p:cNvPr id="16" name="テキスト ボックス 15"/>
          <p:cNvSpPr txBox="1"/>
          <p:nvPr/>
        </p:nvSpPr>
        <p:spPr>
          <a:xfrm rot="5400000">
            <a:off x="6960488" y="1789773"/>
            <a:ext cx="3990103" cy="369332"/>
          </a:xfrm>
          <a:prstGeom prst="rect">
            <a:avLst/>
          </a:prstGeom>
          <a:noFill/>
        </p:spPr>
        <p:txBody>
          <a:bodyPr wrap="square" rtlCol="0">
            <a:spAutoFit/>
          </a:bodyPr>
          <a:lstStyle/>
          <a:p>
            <a:r>
              <a:rPr lang="ja-JP" altLang="en-US" b="1" dirty="0">
                <a:solidFill>
                  <a:schemeClr val="accent1">
                    <a:lumMod val="75000"/>
                  </a:schemeClr>
                </a:solidFill>
                <a:latin typeface="HGｺﾞｼｯｸM" pitchFamily="49" charset="-128"/>
                <a:ea typeface="HGｺﾞｼｯｸM" pitchFamily="49" charset="-128"/>
              </a:rPr>
              <a:t> </a:t>
            </a:r>
            <a:r>
              <a:rPr lang="ja-JP" altLang="en-US" b="1" dirty="0" smtClean="0">
                <a:solidFill>
                  <a:schemeClr val="accent1">
                    <a:lumMod val="75000"/>
                  </a:schemeClr>
                </a:solidFill>
                <a:latin typeface="HGｺﾞｼｯｸM" pitchFamily="49" charset="-128"/>
                <a:ea typeface="HGｺﾞｼｯｸM" pitchFamily="49" charset="-128"/>
              </a:rPr>
              <a:t>分析（</a:t>
            </a:r>
            <a:r>
              <a:rPr lang="ja-JP" altLang="en-US" b="1" dirty="0">
                <a:solidFill>
                  <a:schemeClr val="accent1">
                    <a:lumMod val="75000"/>
                  </a:schemeClr>
                </a:solidFill>
                <a:latin typeface="HGｺﾞｼｯｸM" pitchFamily="49" charset="-128"/>
                <a:ea typeface="HGｺﾞｼｯｸM" pitchFamily="49" charset="-128"/>
              </a:rPr>
              <a:t>風化</a:t>
            </a:r>
            <a:r>
              <a:rPr lang="ja-JP" altLang="en-US" b="1" dirty="0" smtClean="0">
                <a:solidFill>
                  <a:schemeClr val="accent1">
                    <a:lumMod val="75000"/>
                  </a:schemeClr>
                </a:solidFill>
                <a:latin typeface="HGｺﾞｼｯｸM" pitchFamily="49" charset="-128"/>
                <a:ea typeface="HGｺﾞｼｯｸM" pitchFamily="49" charset="-128"/>
              </a:rPr>
              <a:t>から見えたこと）</a:t>
            </a:r>
            <a:endParaRPr kumimoji="1" lang="ja-JP" altLang="en-US" b="1" dirty="0">
              <a:solidFill>
                <a:schemeClr val="accent1">
                  <a:lumMod val="75000"/>
                </a:schemeClr>
              </a:solidFill>
              <a:latin typeface="HGｺﾞｼｯｸM" pitchFamily="49" charset="-128"/>
              <a:ea typeface="HGｺﾞｼｯｸM" pitchFamily="49" charset="-128"/>
            </a:endParaRPr>
          </a:p>
        </p:txBody>
      </p:sp>
    </p:spTree>
    <p:extLst>
      <p:ext uri="{BB962C8B-B14F-4D97-AF65-F5344CB8AC3E}">
        <p14:creationId xmlns:p14="http://schemas.microsoft.com/office/powerpoint/2010/main" val="405951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テキスト ボックス 19"/>
          <p:cNvSpPr txBox="1"/>
          <p:nvPr/>
        </p:nvSpPr>
        <p:spPr>
          <a:xfrm rot="5400000">
            <a:off x="6960488" y="1789773"/>
            <a:ext cx="3990103" cy="369332"/>
          </a:xfrm>
          <a:prstGeom prst="rect">
            <a:avLst/>
          </a:prstGeom>
          <a:noFill/>
        </p:spPr>
        <p:txBody>
          <a:bodyPr wrap="square" rtlCol="0">
            <a:spAutoFit/>
          </a:bodyPr>
          <a:lstStyle/>
          <a:p>
            <a:r>
              <a:rPr lang="ja-JP" altLang="en-US" b="1" dirty="0">
                <a:solidFill>
                  <a:schemeClr val="accent1">
                    <a:lumMod val="75000"/>
                  </a:schemeClr>
                </a:solidFill>
                <a:latin typeface="HGｺﾞｼｯｸM" pitchFamily="49" charset="-128"/>
                <a:ea typeface="HGｺﾞｼｯｸM" pitchFamily="49" charset="-128"/>
              </a:rPr>
              <a:t> </a:t>
            </a:r>
            <a:r>
              <a:rPr lang="ja-JP" altLang="en-US" b="1" dirty="0" smtClean="0">
                <a:solidFill>
                  <a:schemeClr val="accent1">
                    <a:lumMod val="75000"/>
                  </a:schemeClr>
                </a:solidFill>
                <a:latin typeface="HGｺﾞｼｯｸM" pitchFamily="49" charset="-128"/>
                <a:ea typeface="HGｺﾞｼｯｸM" pitchFamily="49" charset="-128"/>
              </a:rPr>
              <a:t>分析（</a:t>
            </a:r>
            <a:r>
              <a:rPr lang="ja-JP" altLang="en-US" b="1" dirty="0">
                <a:solidFill>
                  <a:schemeClr val="accent1">
                    <a:lumMod val="75000"/>
                  </a:schemeClr>
                </a:solidFill>
                <a:latin typeface="HGｺﾞｼｯｸM" pitchFamily="49" charset="-128"/>
                <a:ea typeface="HGｺﾞｼｯｸM" pitchFamily="49" charset="-128"/>
              </a:rPr>
              <a:t>風化</a:t>
            </a:r>
            <a:r>
              <a:rPr lang="ja-JP" altLang="en-US" b="1" dirty="0" smtClean="0">
                <a:solidFill>
                  <a:schemeClr val="accent1">
                    <a:lumMod val="75000"/>
                  </a:schemeClr>
                </a:solidFill>
                <a:latin typeface="HGｺﾞｼｯｸM" pitchFamily="49" charset="-128"/>
                <a:ea typeface="HGｺﾞｼｯｸM" pitchFamily="49" charset="-128"/>
              </a:rPr>
              <a:t>から見えたこと）</a:t>
            </a:r>
            <a:endParaRPr kumimoji="1" lang="ja-JP" altLang="en-US" b="1" dirty="0">
              <a:solidFill>
                <a:schemeClr val="accent1">
                  <a:lumMod val="75000"/>
                </a:schemeClr>
              </a:solidFill>
              <a:latin typeface="HGｺﾞｼｯｸM" pitchFamily="49" charset="-128"/>
              <a:ea typeface="HGｺﾞｼｯｸM" pitchFamily="49" charset="-128"/>
            </a:endParaRPr>
          </a:p>
        </p:txBody>
      </p:sp>
      <p:sp>
        <p:nvSpPr>
          <p:cNvPr id="28" name="角丸四角形 27"/>
          <p:cNvSpPr/>
          <p:nvPr/>
        </p:nvSpPr>
        <p:spPr>
          <a:xfrm>
            <a:off x="834357" y="3931592"/>
            <a:ext cx="7508093" cy="2405929"/>
          </a:xfrm>
          <a:prstGeom prst="roundRect">
            <a:avLst/>
          </a:prstGeom>
          <a:solidFill>
            <a:srgbClr val="CCEC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p:cNvSpPr>
            <a:spLocks noGrp="1"/>
          </p:cNvSpPr>
          <p:nvPr>
            <p:ph type="sldNum" sz="quarter" idx="15"/>
          </p:nvPr>
        </p:nvSpPr>
        <p:spPr/>
        <p:txBody>
          <a:bodyPr/>
          <a:lstStyle/>
          <a:p>
            <a:fld id="{E1F04A1E-EF95-4267-B5FD-6B0AB441B25B}" type="slidenum">
              <a:rPr kumimoji="1" lang="ja-JP" altLang="en-US" smtClean="0"/>
              <a:pPr/>
              <a:t>33</a:t>
            </a:fld>
            <a:endParaRPr kumimoji="1" lang="ja-JP" altLang="en-US"/>
          </a:p>
        </p:txBody>
      </p:sp>
      <p:sp>
        <p:nvSpPr>
          <p:cNvPr id="10" name="テキスト ボックス 9"/>
          <p:cNvSpPr txBox="1"/>
          <p:nvPr/>
        </p:nvSpPr>
        <p:spPr>
          <a:xfrm>
            <a:off x="1970655" y="4984718"/>
            <a:ext cx="5400600" cy="605145"/>
          </a:xfrm>
          <a:prstGeom prst="rect">
            <a:avLst/>
          </a:prstGeom>
          <a:noFill/>
        </p:spPr>
        <p:txBody>
          <a:bodyPr wrap="square" rtlCol="0">
            <a:spAutoFit/>
          </a:bodyPr>
          <a:lstStyle/>
          <a:p>
            <a:pPr algn="ctr"/>
            <a:r>
              <a:rPr lang="ja-JP" altLang="en-US" sz="2800" b="1" dirty="0" smtClean="0">
                <a:solidFill>
                  <a:srgbClr val="000000"/>
                </a:solidFill>
                <a:latin typeface="HGP明朝E" pitchFamily="18" charset="-128"/>
                <a:ea typeface="HGP明朝E" pitchFamily="18" charset="-128"/>
              </a:rPr>
              <a:t>防災イベント・ワークショップの開設</a:t>
            </a:r>
            <a:endParaRPr lang="ja-JP" altLang="en-US" sz="2800" b="1" dirty="0">
              <a:solidFill>
                <a:srgbClr val="000000"/>
              </a:solidFill>
              <a:latin typeface="HGP明朝E" pitchFamily="18" charset="-128"/>
              <a:ea typeface="HGP明朝E" pitchFamily="18" charset="-128"/>
            </a:endParaRPr>
          </a:p>
        </p:txBody>
      </p:sp>
      <p:sp>
        <p:nvSpPr>
          <p:cNvPr id="11" name="下矢印 10"/>
          <p:cNvSpPr/>
          <p:nvPr/>
        </p:nvSpPr>
        <p:spPr>
          <a:xfrm>
            <a:off x="4210569" y="5456812"/>
            <a:ext cx="926874" cy="358576"/>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12" name="テキスト ボックス 11"/>
          <p:cNvSpPr txBox="1"/>
          <p:nvPr/>
        </p:nvSpPr>
        <p:spPr>
          <a:xfrm>
            <a:off x="1865646" y="5733256"/>
            <a:ext cx="5610617" cy="523220"/>
          </a:xfrm>
          <a:prstGeom prst="rect">
            <a:avLst/>
          </a:prstGeom>
          <a:noFill/>
        </p:spPr>
        <p:txBody>
          <a:bodyPr wrap="square" rtlCol="0">
            <a:spAutoFit/>
          </a:bodyPr>
          <a:lstStyle/>
          <a:p>
            <a:pPr algn="ctr"/>
            <a:r>
              <a:rPr lang="ja-JP" altLang="en-US" sz="2800" b="1" u="sng" dirty="0">
                <a:solidFill>
                  <a:srgbClr val="000000"/>
                </a:solidFill>
                <a:latin typeface="HGP明朝E" pitchFamily="18" charset="-128"/>
                <a:ea typeface="HGP明朝E" pitchFamily="18" charset="-128"/>
              </a:rPr>
              <a:t>今後</a:t>
            </a:r>
            <a:r>
              <a:rPr lang="ja-JP" altLang="en-US" sz="2800" b="1" u="sng" dirty="0" smtClean="0">
                <a:solidFill>
                  <a:srgbClr val="000000"/>
                </a:solidFill>
                <a:latin typeface="HGP明朝E" pitchFamily="18" charset="-128"/>
                <a:ea typeface="HGP明朝E" pitchFamily="18" charset="-128"/>
              </a:rPr>
              <a:t>の防災意識・関心の風化抑止</a:t>
            </a:r>
            <a:endParaRPr lang="ja-JP" altLang="en-US" sz="2800" b="1" u="sng" dirty="0">
              <a:solidFill>
                <a:srgbClr val="000000"/>
              </a:solidFill>
              <a:latin typeface="HGP明朝E" pitchFamily="18" charset="-128"/>
              <a:ea typeface="HGP明朝E" pitchFamily="18" charset="-128"/>
            </a:endParaRPr>
          </a:p>
        </p:txBody>
      </p:sp>
      <p:sp>
        <p:nvSpPr>
          <p:cNvPr id="7" name="テキスト ボックス 6"/>
          <p:cNvSpPr txBox="1"/>
          <p:nvPr/>
        </p:nvSpPr>
        <p:spPr>
          <a:xfrm>
            <a:off x="2640207" y="3931592"/>
            <a:ext cx="4067597" cy="1032919"/>
          </a:xfrm>
          <a:prstGeom prst="rect">
            <a:avLst/>
          </a:prstGeom>
          <a:noFill/>
        </p:spPr>
        <p:txBody>
          <a:bodyPr wrap="square" rtlCol="0">
            <a:spAutoFit/>
          </a:bodyPr>
          <a:lstStyle/>
          <a:p>
            <a:pPr algn="ctr"/>
            <a:r>
              <a:rPr lang="ja-JP" altLang="en-US" sz="2400" b="1" dirty="0" smtClean="0">
                <a:solidFill>
                  <a:srgbClr val="000000"/>
                </a:solidFill>
                <a:latin typeface="HGP明朝E" pitchFamily="18" charset="-128"/>
                <a:ea typeface="HGP明朝E" pitchFamily="18" charset="-128"/>
              </a:rPr>
              <a:t>防災について話し合う機会をもっと設けたら相乗効果になる</a:t>
            </a:r>
            <a:endParaRPr lang="en-US" altLang="ja-JP" sz="2400" b="1" dirty="0" smtClean="0">
              <a:solidFill>
                <a:srgbClr val="000000"/>
              </a:solidFill>
              <a:latin typeface="HGP明朝E" pitchFamily="18" charset="-128"/>
              <a:ea typeface="HGP明朝E" pitchFamily="18" charset="-128"/>
            </a:endParaRPr>
          </a:p>
        </p:txBody>
      </p:sp>
      <p:sp>
        <p:nvSpPr>
          <p:cNvPr id="8" name="下矢印 7"/>
          <p:cNvSpPr/>
          <p:nvPr/>
        </p:nvSpPr>
        <p:spPr>
          <a:xfrm>
            <a:off x="4207518" y="4722988"/>
            <a:ext cx="926874" cy="35770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grpSp>
        <p:nvGrpSpPr>
          <p:cNvPr id="27" name="グループ化 26"/>
          <p:cNvGrpSpPr/>
          <p:nvPr/>
        </p:nvGrpSpPr>
        <p:grpSpPr>
          <a:xfrm>
            <a:off x="251520" y="-271788"/>
            <a:ext cx="8748464" cy="4664786"/>
            <a:chOff x="251520" y="-271788"/>
            <a:chExt cx="8748464" cy="4664786"/>
          </a:xfrm>
        </p:grpSpPr>
        <p:grpSp>
          <p:nvGrpSpPr>
            <p:cNvPr id="19" name="グループ化 18"/>
            <p:cNvGrpSpPr/>
            <p:nvPr/>
          </p:nvGrpSpPr>
          <p:grpSpPr>
            <a:xfrm>
              <a:off x="2356156" y="1038220"/>
              <a:ext cx="4464496" cy="2016224"/>
              <a:chOff x="2356156" y="1038220"/>
              <a:chExt cx="4464496" cy="2016224"/>
            </a:xfrm>
          </p:grpSpPr>
          <p:sp>
            <p:nvSpPr>
              <p:cNvPr id="18" name="円/楕円 17"/>
              <p:cNvSpPr/>
              <p:nvPr/>
            </p:nvSpPr>
            <p:spPr>
              <a:xfrm>
                <a:off x="2356156" y="1038220"/>
                <a:ext cx="4464496" cy="2016224"/>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2563978" y="1261502"/>
                <a:ext cx="4048852" cy="1569660"/>
              </a:xfrm>
              <a:prstGeom prst="rect">
                <a:avLst/>
              </a:prstGeom>
              <a:noFill/>
            </p:spPr>
            <p:txBody>
              <a:bodyPr wrap="square" rtlCol="0">
                <a:spAutoFit/>
              </a:bodyPr>
              <a:lstStyle/>
              <a:p>
                <a:pPr algn="ctr"/>
                <a:r>
                  <a:rPr lang="ja-JP" altLang="en-US" sz="3200" b="1" dirty="0">
                    <a:uFill>
                      <a:solidFill>
                        <a:srgbClr val="FF0000"/>
                      </a:solidFill>
                    </a:uFill>
                    <a:latin typeface="HGP明朝E" pitchFamily="18" charset="-128"/>
                    <a:ea typeface="HGP明朝E" pitchFamily="18" charset="-128"/>
                  </a:rPr>
                  <a:t>危機</a:t>
                </a:r>
                <a:r>
                  <a:rPr lang="ja-JP" altLang="en-US" sz="3200" b="1" dirty="0" smtClean="0">
                    <a:uFill>
                      <a:solidFill>
                        <a:srgbClr val="FF0000"/>
                      </a:solidFill>
                    </a:uFill>
                    <a:latin typeface="HGP明朝E" pitchFamily="18" charset="-128"/>
                    <a:ea typeface="HGP明朝E" pitchFamily="18" charset="-128"/>
                  </a:rPr>
                  <a:t>意識・防災意識</a:t>
                </a:r>
                <a:endParaRPr lang="en-US" altLang="ja-JP" sz="3200" b="1" dirty="0" smtClean="0">
                  <a:uFill>
                    <a:solidFill>
                      <a:srgbClr val="FF0000"/>
                    </a:solidFill>
                  </a:uFill>
                  <a:latin typeface="HGP明朝E" pitchFamily="18" charset="-128"/>
                  <a:ea typeface="HGP明朝E" pitchFamily="18" charset="-128"/>
                </a:endParaRPr>
              </a:p>
              <a:p>
                <a:pPr algn="ctr"/>
                <a:r>
                  <a:rPr lang="ja-JP" altLang="en-US" sz="3200" b="1" dirty="0" smtClean="0">
                    <a:latin typeface="HGP明朝E" pitchFamily="18" charset="-128"/>
                    <a:ea typeface="HGP明朝E" pitchFamily="18" charset="-128"/>
                  </a:rPr>
                  <a:t>の伝承</a:t>
                </a:r>
                <a:endParaRPr lang="en-US" altLang="ja-JP" sz="3200" b="1" dirty="0" smtClean="0">
                  <a:latin typeface="HGP明朝E" pitchFamily="18" charset="-128"/>
                  <a:ea typeface="HGP明朝E" pitchFamily="18" charset="-128"/>
                </a:endParaRPr>
              </a:p>
              <a:p>
                <a:pPr algn="ctr"/>
                <a:r>
                  <a:rPr lang="ja-JP" altLang="en-US" sz="3200" b="1" dirty="0">
                    <a:uFill>
                      <a:solidFill>
                        <a:srgbClr val="FF0000"/>
                      </a:solidFill>
                    </a:uFill>
                    <a:latin typeface="HGP明朝E" pitchFamily="18" charset="-128"/>
                    <a:ea typeface="HGP明朝E" pitchFamily="18" charset="-128"/>
                  </a:rPr>
                  <a:t>経験</a:t>
                </a:r>
                <a:r>
                  <a:rPr lang="ja-JP" altLang="en-US" sz="3200" b="1" dirty="0" smtClean="0">
                    <a:latin typeface="HGP明朝E" pitchFamily="18" charset="-128"/>
                    <a:ea typeface="HGP明朝E" pitchFamily="18" charset="-128"/>
                  </a:rPr>
                  <a:t>の伝承</a:t>
                </a:r>
                <a:endParaRPr kumimoji="1" lang="en-US" altLang="ja-JP" sz="3200" b="1" dirty="0" smtClean="0">
                  <a:latin typeface="HGP明朝E" pitchFamily="18" charset="-128"/>
                  <a:ea typeface="HGP明朝E" pitchFamily="18" charset="-128"/>
                </a:endParaRPr>
              </a:p>
            </p:txBody>
          </p:sp>
        </p:grpSp>
        <p:sp>
          <p:nvSpPr>
            <p:cNvPr id="24" name="角丸四角形 23"/>
            <p:cNvSpPr/>
            <p:nvPr/>
          </p:nvSpPr>
          <p:spPr>
            <a:xfrm>
              <a:off x="251520" y="1215685"/>
              <a:ext cx="2016224" cy="1853275"/>
            </a:xfrm>
            <a:prstGeom prst="round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dirty="0" smtClean="0">
                  <a:solidFill>
                    <a:schemeClr val="tx1"/>
                  </a:solidFill>
                  <a:latin typeface="HGP明朝E" pitchFamily="18" charset="-128"/>
                  <a:ea typeface="HGP明朝E" pitchFamily="18" charset="-128"/>
                </a:rPr>
                <a:t>話題</a:t>
              </a:r>
              <a:endParaRPr kumimoji="1" lang="ja-JP" altLang="en-US" sz="4800" dirty="0">
                <a:solidFill>
                  <a:schemeClr val="tx1"/>
                </a:solidFill>
                <a:latin typeface="HGP明朝E" pitchFamily="18" charset="-128"/>
                <a:ea typeface="HGP明朝E" pitchFamily="18" charset="-128"/>
              </a:endParaRPr>
            </a:p>
          </p:txBody>
        </p:sp>
        <p:sp>
          <p:nvSpPr>
            <p:cNvPr id="25" name="角丸四角形 24"/>
            <p:cNvSpPr/>
            <p:nvPr/>
          </p:nvSpPr>
          <p:spPr>
            <a:xfrm>
              <a:off x="6948264" y="1269177"/>
              <a:ext cx="2051720" cy="1853275"/>
            </a:xfrm>
            <a:prstGeom prst="roundRect">
              <a:avLst/>
            </a:prstGeom>
            <a:solidFill>
              <a:srgbClr val="0099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smtClean="0">
                  <a:solidFill>
                    <a:schemeClr val="tx1"/>
                  </a:solidFill>
                  <a:latin typeface="HGP明朝E" pitchFamily="18" charset="-128"/>
                  <a:ea typeface="HGP明朝E" pitchFamily="18" charset="-128"/>
                </a:rPr>
                <a:t>情報の</a:t>
              </a:r>
              <a:endParaRPr kumimoji="1" lang="en-US" altLang="ja-JP" sz="3200" dirty="0" smtClean="0">
                <a:solidFill>
                  <a:schemeClr val="tx1"/>
                </a:solidFill>
                <a:latin typeface="HGP明朝E" pitchFamily="18" charset="-128"/>
                <a:ea typeface="HGP明朝E" pitchFamily="18" charset="-128"/>
              </a:endParaRPr>
            </a:p>
            <a:p>
              <a:pPr algn="ctr"/>
              <a:r>
                <a:rPr kumimoji="1" lang="ja-JP" altLang="en-US" sz="3200" dirty="0" smtClean="0">
                  <a:solidFill>
                    <a:schemeClr val="tx1"/>
                  </a:solidFill>
                  <a:latin typeface="HGP明朝E" pitchFamily="18" charset="-128"/>
                  <a:ea typeface="HGP明朝E" pitchFamily="18" charset="-128"/>
                </a:rPr>
                <a:t>入手頻度</a:t>
              </a:r>
              <a:endParaRPr kumimoji="1" lang="ja-JP" altLang="en-US" sz="3200" dirty="0">
                <a:solidFill>
                  <a:schemeClr val="tx1"/>
                </a:solidFill>
                <a:latin typeface="HGP明朝E" pitchFamily="18" charset="-128"/>
                <a:ea typeface="HGP明朝E" pitchFamily="18" charset="-128"/>
              </a:endParaRPr>
            </a:p>
          </p:txBody>
        </p:sp>
        <p:sp>
          <p:nvSpPr>
            <p:cNvPr id="21" name="環状矢印 20"/>
            <p:cNvSpPr/>
            <p:nvPr/>
          </p:nvSpPr>
          <p:spPr>
            <a:xfrm rot="166165">
              <a:off x="1474550" y="8942"/>
              <a:ext cx="6398912" cy="4384056"/>
            </a:xfrm>
            <a:prstGeom prst="circularArrow">
              <a:avLst>
                <a:gd name="adj1" fmla="val 5624"/>
                <a:gd name="adj2" fmla="val 913743"/>
                <a:gd name="adj3" fmla="val 20035823"/>
                <a:gd name="adj4" fmla="val 11219287"/>
                <a:gd name="adj5" fmla="val 12071"/>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2" name="環状矢印 21"/>
            <p:cNvSpPr/>
            <p:nvPr/>
          </p:nvSpPr>
          <p:spPr>
            <a:xfrm rot="10950709">
              <a:off x="1261923" y="-271788"/>
              <a:ext cx="6398912" cy="4384056"/>
            </a:xfrm>
            <a:prstGeom prst="circularArrow">
              <a:avLst>
                <a:gd name="adj1" fmla="val 5624"/>
                <a:gd name="adj2" fmla="val 913743"/>
                <a:gd name="adj3" fmla="val 20035823"/>
                <a:gd name="adj4" fmla="val 11374518"/>
                <a:gd name="adj5" fmla="val 12071"/>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Tree>
    <p:extLst>
      <p:ext uri="{BB962C8B-B14F-4D97-AF65-F5344CB8AC3E}">
        <p14:creationId xmlns:p14="http://schemas.microsoft.com/office/powerpoint/2010/main" val="41926427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332656" y="-434316"/>
            <a:ext cx="3703077" cy="2146858"/>
          </a:xfrm>
          <a:prstGeom prst="rect">
            <a:avLst/>
          </a:prstGeom>
          <a:gradFill flip="none" rotWithShape="1">
            <a:gsLst>
              <a:gs pos="100000">
                <a:srgbClr val="E8ECF1">
                  <a:lumMod val="0"/>
                  <a:lumOff val="100000"/>
                  <a:alpha val="0"/>
                </a:srgbClr>
              </a:gs>
              <a:gs pos="32000">
                <a:srgbClr val="F4F6F8"/>
              </a:gs>
              <a:gs pos="13000">
                <a:srgbClr val="EFF2F5"/>
              </a:gs>
              <a:gs pos="7000">
                <a:schemeClr val="accent1">
                  <a:lumMod val="60000"/>
                  <a:lumOff val="40000"/>
                </a:schemeClr>
              </a:gs>
              <a:gs pos="0">
                <a:schemeClr val="accent1">
                  <a:lumMod val="75000"/>
                </a:schemeClr>
              </a:gs>
              <a:gs pos="19000">
                <a:schemeClr val="accent1">
                  <a:lumMod val="40000"/>
                  <a:lumOff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タイトル 1"/>
          <p:cNvSpPr txBox="1">
            <a:spLocks/>
          </p:cNvSpPr>
          <p:nvPr/>
        </p:nvSpPr>
        <p:spPr>
          <a:xfrm>
            <a:off x="0" y="188640"/>
            <a:ext cx="9144000" cy="792088"/>
          </a:xfrm>
          <a:prstGeom prst="rect">
            <a:avLst/>
          </a:prstGeom>
        </p:spPr>
        <p:txBody>
          <a:bodyPr vert="horz" anchor="b">
            <a:noAutofit/>
          </a:bodyPr>
          <a:lstStyle>
            <a:lvl1pPr algn="l" rtl="0" eaLnBrk="1" latinLnBrk="0" hangingPunct="1">
              <a:spcBef>
                <a:spcPct val="0"/>
              </a:spcBef>
              <a:buNone/>
              <a:defRPr kumimoji="1" sz="3000" b="0" kern="1200" cap="small" baseline="0">
                <a:solidFill>
                  <a:schemeClr val="tx2"/>
                </a:solidFill>
                <a:latin typeface="+mj-lt"/>
                <a:ea typeface="+mj-ea"/>
                <a:cs typeface="+mj-cs"/>
              </a:defRPr>
            </a:lvl1pPr>
          </a:lstStyle>
          <a:p>
            <a:r>
              <a:rPr lang="ja-JP" altLang="en-US" sz="4400" b="1" dirty="0">
                <a:ln w="19050">
                  <a:solidFill>
                    <a:schemeClr val="bg1"/>
                  </a:solidFill>
                </a:ln>
                <a:latin typeface="HGP明朝E" pitchFamily="18" charset="-128"/>
                <a:ea typeface="HGP明朝E" pitchFamily="18" charset="-128"/>
              </a:rPr>
              <a:t> </a:t>
            </a:r>
            <a:r>
              <a:rPr lang="ja-JP" altLang="en-US" sz="4400" b="1" dirty="0" smtClean="0">
                <a:ln w="19050">
                  <a:solidFill>
                    <a:schemeClr val="bg1"/>
                  </a:solidFill>
                </a:ln>
                <a:effectLst/>
                <a:latin typeface="HGP明朝E" pitchFamily="18" charset="-128"/>
                <a:ea typeface="HGP明朝E" pitchFamily="18" charset="-128"/>
              </a:rPr>
              <a:t>フローチャート</a:t>
            </a:r>
            <a:endParaRPr lang="ja-JP" altLang="en-US" sz="4400" b="1" dirty="0">
              <a:ln w="19050">
                <a:solidFill>
                  <a:schemeClr val="bg1"/>
                </a:solidFill>
              </a:ln>
              <a:effectLst/>
              <a:latin typeface="HGP明朝E" pitchFamily="18" charset="-128"/>
              <a:ea typeface="HGP明朝E" pitchFamily="18" charset="-128"/>
            </a:endParaRPr>
          </a:p>
        </p:txBody>
      </p:sp>
      <p:sp>
        <p:nvSpPr>
          <p:cNvPr id="9" name="スライド番号プレースホルダー 8"/>
          <p:cNvSpPr>
            <a:spLocks noGrp="1"/>
          </p:cNvSpPr>
          <p:nvPr>
            <p:ph type="sldNum" sz="quarter" idx="15"/>
          </p:nvPr>
        </p:nvSpPr>
        <p:spPr/>
        <p:txBody>
          <a:bodyPr/>
          <a:lstStyle/>
          <a:p>
            <a:fld id="{E1F04A1E-EF95-4267-B5FD-6B0AB441B25B}" type="slidenum">
              <a:rPr kumimoji="1" lang="ja-JP" altLang="en-US" smtClean="0"/>
              <a:pPr/>
              <a:t>34</a:t>
            </a:fld>
            <a:endParaRPr kumimoji="1" lang="ja-JP" altLang="en-US"/>
          </a:p>
        </p:txBody>
      </p:sp>
      <p:graphicFrame>
        <p:nvGraphicFramePr>
          <p:cNvPr id="3" name="図表 2"/>
          <p:cNvGraphicFramePr/>
          <p:nvPr>
            <p:extLst>
              <p:ext uri="{D42A27DB-BD31-4B8C-83A1-F6EECF244321}">
                <p14:modId xmlns:p14="http://schemas.microsoft.com/office/powerpoint/2010/main" val="1993441794"/>
              </p:ext>
            </p:extLst>
          </p:nvPr>
        </p:nvGraphicFramePr>
        <p:xfrm>
          <a:off x="1289720" y="1268760"/>
          <a:ext cx="6564560" cy="4536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4" name="グループ化 13"/>
          <p:cNvGrpSpPr/>
          <p:nvPr/>
        </p:nvGrpSpPr>
        <p:grpSpPr>
          <a:xfrm>
            <a:off x="1659369" y="5080374"/>
            <a:ext cx="6136767" cy="477603"/>
            <a:chOff x="365143" y="3820008"/>
            <a:chExt cx="6136767" cy="477603"/>
          </a:xfrm>
          <a:effectLst>
            <a:glow rad="596900">
              <a:srgbClr val="FFFF00">
                <a:alpha val="40000"/>
              </a:srgbClr>
            </a:glow>
          </a:effectLst>
          <a:scene3d>
            <a:camera prst="orthographicFront"/>
            <a:lightRig rig="threePt" dir="t">
              <a:rot lat="0" lon="0" rev="7500000"/>
            </a:lightRig>
          </a:scene3d>
        </p:grpSpPr>
        <p:sp>
          <p:nvSpPr>
            <p:cNvPr id="15" name="正方形/長方形 14"/>
            <p:cNvSpPr/>
            <p:nvPr/>
          </p:nvSpPr>
          <p:spPr>
            <a:xfrm>
              <a:off x="365143" y="3820008"/>
              <a:ext cx="6136767" cy="477603"/>
            </a:xfrm>
            <a:prstGeom prst="rect">
              <a:avLst/>
            </a:prstGeom>
            <a:gradFill rotWithShape="0">
              <a:gsLst>
                <a:gs pos="0">
                  <a:srgbClr val="0033CC">
                    <a:lumMod val="92000"/>
                  </a:srgbClr>
                </a:gs>
                <a:gs pos="100000">
                  <a:srgbClr val="001C54">
                    <a:lumMod val="96000"/>
                  </a:srgbClr>
                </a:gs>
              </a:gsLst>
            </a:gradFill>
            <a:sp3d prstMaterial="plastic">
              <a:bevelT w="127000" h="25400" prst="relaxedInset"/>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6" name="正方形/長方形 15"/>
            <p:cNvSpPr/>
            <p:nvPr/>
          </p:nvSpPr>
          <p:spPr>
            <a:xfrm>
              <a:off x="365143" y="3820008"/>
              <a:ext cx="6136767" cy="47760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379097" tIns="60960" rIns="60960" bIns="60960" numCol="1" spcCol="1270" anchor="ctr" anchorCtr="0">
              <a:noAutofit/>
            </a:bodyPr>
            <a:lstStyle/>
            <a:p>
              <a:pPr lvl="0" algn="l" defTabSz="1066800">
                <a:lnSpc>
                  <a:spcPct val="90000"/>
                </a:lnSpc>
                <a:spcBef>
                  <a:spcPct val="0"/>
                </a:spcBef>
                <a:spcAft>
                  <a:spcPct val="35000"/>
                </a:spcAft>
              </a:pPr>
              <a:r>
                <a:rPr kumimoji="1" lang="ja-JP" altLang="en-US" sz="2400" kern="1200" dirty="0" smtClean="0">
                  <a:latin typeface="HGP明朝E" pitchFamily="18" charset="-128"/>
                  <a:ea typeface="HGP明朝E" pitchFamily="18" charset="-128"/>
                </a:rPr>
                <a:t> まとめ・提案</a:t>
              </a:r>
              <a:endParaRPr kumimoji="1" lang="ja-JP" altLang="en-US" sz="2400" kern="1200" dirty="0">
                <a:latin typeface="HGP明朝E" pitchFamily="18" charset="-128"/>
                <a:ea typeface="HGP明朝E" pitchFamily="18" charset="-128"/>
              </a:endParaRPr>
            </a:p>
          </p:txBody>
        </p:sp>
      </p:grpSp>
      <p:sp>
        <p:nvSpPr>
          <p:cNvPr id="6" name="円/楕円 5"/>
          <p:cNvSpPr>
            <a:spLocks noChangeAspect="1"/>
          </p:cNvSpPr>
          <p:nvPr/>
        </p:nvSpPr>
        <p:spPr>
          <a:xfrm>
            <a:off x="1331640" y="5013176"/>
            <a:ext cx="612000" cy="612000"/>
          </a:xfrm>
          <a:prstGeom prst="ellipse">
            <a:avLst/>
          </a:prstGeom>
          <a:solidFill>
            <a:srgbClr val="FFFF00"/>
          </a:solidFill>
          <a:effectLst>
            <a:glow>
              <a:schemeClr val="tx1">
                <a:alpha val="0"/>
              </a:schemeClr>
            </a:glow>
            <a:outerShdw blurRad="63500" sx="26000" sy="26000" algn="ctr" rotWithShape="0">
              <a:schemeClr val="tx1">
                <a:alpha val="40000"/>
              </a:schemeClr>
            </a:outerShdw>
            <a:softEdge rad="635000"/>
          </a:effectLst>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1">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2772115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fill="hold" grpId="0" nodeType="clickEffect">
                                  <p:stCondLst>
                                    <p:cond delay="0"/>
                                  </p:stCondLst>
                                  <p:childTnLst>
                                    <p:animClr clrSpc="hsl" dir="cw">
                                      <p:cBhvr override="childStyle">
                                        <p:cTn id="6" dur="500" fill="hold"/>
                                        <p:tgtEl>
                                          <p:spTgt spid="3">
                                            <p:graphicEl>
                                              <a:dgm id="{5A36A921-DB3F-4339-BF3A-25C211B7C246}"/>
                                            </p:graphicEl>
                                          </p:spTgt>
                                        </p:tgtEl>
                                        <p:attrNameLst>
                                          <p:attrName>style.color</p:attrName>
                                        </p:attrNameLst>
                                      </p:cBhvr>
                                      <p:by>
                                        <p:hsl h="0" s="-12549" l="-25098"/>
                                      </p:by>
                                    </p:animClr>
                                    <p:animClr clrSpc="hsl" dir="cw">
                                      <p:cBhvr>
                                        <p:cTn id="7" dur="500" fill="hold"/>
                                        <p:tgtEl>
                                          <p:spTgt spid="3">
                                            <p:graphicEl>
                                              <a:dgm id="{5A36A921-DB3F-4339-BF3A-25C211B7C246}"/>
                                            </p:graphicEl>
                                          </p:spTgt>
                                        </p:tgtEl>
                                        <p:attrNameLst>
                                          <p:attrName>fillcolor</p:attrName>
                                        </p:attrNameLst>
                                      </p:cBhvr>
                                      <p:by>
                                        <p:hsl h="0" s="-12549" l="-25098"/>
                                      </p:by>
                                    </p:animClr>
                                    <p:animClr clrSpc="hsl" dir="cw">
                                      <p:cBhvr>
                                        <p:cTn id="8" dur="500" fill="hold"/>
                                        <p:tgtEl>
                                          <p:spTgt spid="3">
                                            <p:graphicEl>
                                              <a:dgm id="{5A36A921-DB3F-4339-BF3A-25C211B7C246}"/>
                                            </p:graphicEl>
                                          </p:spTgt>
                                        </p:tgtEl>
                                        <p:attrNameLst>
                                          <p:attrName>stroke.color</p:attrName>
                                        </p:attrNameLst>
                                      </p:cBhvr>
                                      <p:by>
                                        <p:hsl h="0" s="-12549" l="-25098"/>
                                      </p:by>
                                    </p:animClr>
                                    <p:set>
                                      <p:cBhvr>
                                        <p:cTn id="9" dur="500" fill="hold"/>
                                        <p:tgtEl>
                                          <p:spTgt spid="3">
                                            <p:graphicEl>
                                              <a:dgm id="{5A36A921-DB3F-4339-BF3A-25C211B7C246}"/>
                                            </p:graphicEl>
                                          </p:spTgt>
                                        </p:tgtEl>
                                        <p:attrNameLst>
                                          <p:attrName>fill.type</p:attrName>
                                        </p:attrNameLst>
                                      </p:cBhvr>
                                      <p:to>
                                        <p:strVal val="solid"/>
                                      </p:to>
                                    </p:set>
                                  </p:childTnLst>
                                </p:cTn>
                              </p:par>
                              <p:par>
                                <p:cTn id="10" presetID="24" presetClass="emph" presetSubtype="0" fill="hold" grpId="0" nodeType="withEffect">
                                  <p:stCondLst>
                                    <p:cond delay="0"/>
                                  </p:stCondLst>
                                  <p:childTnLst>
                                    <p:animClr clrSpc="hsl" dir="cw">
                                      <p:cBhvr override="childStyle">
                                        <p:cTn id="11" dur="500" fill="hold"/>
                                        <p:tgtEl>
                                          <p:spTgt spid="3">
                                            <p:graphicEl>
                                              <a:dgm id="{A4269DF0-F583-4FAC-9150-58074DFE7D3D}"/>
                                            </p:graphicEl>
                                          </p:spTgt>
                                        </p:tgtEl>
                                        <p:attrNameLst>
                                          <p:attrName>style.color</p:attrName>
                                        </p:attrNameLst>
                                      </p:cBhvr>
                                      <p:by>
                                        <p:hsl h="0" s="-12549" l="-25098"/>
                                      </p:by>
                                    </p:animClr>
                                    <p:animClr clrSpc="hsl" dir="cw">
                                      <p:cBhvr>
                                        <p:cTn id="12" dur="500" fill="hold"/>
                                        <p:tgtEl>
                                          <p:spTgt spid="3">
                                            <p:graphicEl>
                                              <a:dgm id="{A4269DF0-F583-4FAC-9150-58074DFE7D3D}"/>
                                            </p:graphicEl>
                                          </p:spTgt>
                                        </p:tgtEl>
                                        <p:attrNameLst>
                                          <p:attrName>fillcolor</p:attrName>
                                        </p:attrNameLst>
                                      </p:cBhvr>
                                      <p:by>
                                        <p:hsl h="0" s="-12549" l="-25098"/>
                                      </p:by>
                                    </p:animClr>
                                    <p:animClr clrSpc="hsl" dir="cw">
                                      <p:cBhvr>
                                        <p:cTn id="13" dur="500" fill="hold"/>
                                        <p:tgtEl>
                                          <p:spTgt spid="3">
                                            <p:graphicEl>
                                              <a:dgm id="{A4269DF0-F583-4FAC-9150-58074DFE7D3D}"/>
                                            </p:graphicEl>
                                          </p:spTgt>
                                        </p:tgtEl>
                                        <p:attrNameLst>
                                          <p:attrName>stroke.color</p:attrName>
                                        </p:attrNameLst>
                                      </p:cBhvr>
                                      <p:by>
                                        <p:hsl h="0" s="-12549" l="-25098"/>
                                      </p:by>
                                    </p:animClr>
                                    <p:set>
                                      <p:cBhvr>
                                        <p:cTn id="14" dur="500" fill="hold"/>
                                        <p:tgtEl>
                                          <p:spTgt spid="3">
                                            <p:graphicEl>
                                              <a:dgm id="{A4269DF0-F583-4FAC-9150-58074DFE7D3D}"/>
                                            </p:graphicEl>
                                          </p:spTgt>
                                        </p:tgtEl>
                                        <p:attrNameLst>
                                          <p:attrName>fill.type</p:attrName>
                                        </p:attrNameLst>
                                      </p:cBhvr>
                                      <p:to>
                                        <p:strVal val="solid"/>
                                      </p:to>
                                    </p:set>
                                  </p:childTnLst>
                                </p:cTn>
                              </p:par>
                              <p:par>
                                <p:cTn id="15" presetID="24" presetClass="emph" presetSubtype="0" fill="hold" grpId="0" nodeType="withEffect">
                                  <p:stCondLst>
                                    <p:cond delay="0"/>
                                  </p:stCondLst>
                                  <p:childTnLst>
                                    <p:animClr clrSpc="hsl" dir="cw">
                                      <p:cBhvr override="childStyle">
                                        <p:cTn id="16" dur="500" fill="hold"/>
                                        <p:tgtEl>
                                          <p:spTgt spid="3">
                                            <p:graphicEl>
                                              <a:dgm id="{62522272-D24B-463F-9200-A76AFA5A4436}"/>
                                            </p:graphicEl>
                                          </p:spTgt>
                                        </p:tgtEl>
                                        <p:attrNameLst>
                                          <p:attrName>style.color</p:attrName>
                                        </p:attrNameLst>
                                      </p:cBhvr>
                                      <p:by>
                                        <p:hsl h="0" s="-12549" l="-25098"/>
                                      </p:by>
                                    </p:animClr>
                                    <p:animClr clrSpc="hsl" dir="cw">
                                      <p:cBhvr>
                                        <p:cTn id="17" dur="500" fill="hold"/>
                                        <p:tgtEl>
                                          <p:spTgt spid="3">
                                            <p:graphicEl>
                                              <a:dgm id="{62522272-D24B-463F-9200-A76AFA5A4436}"/>
                                            </p:graphicEl>
                                          </p:spTgt>
                                        </p:tgtEl>
                                        <p:attrNameLst>
                                          <p:attrName>fillcolor</p:attrName>
                                        </p:attrNameLst>
                                      </p:cBhvr>
                                      <p:by>
                                        <p:hsl h="0" s="-12549" l="-25098"/>
                                      </p:by>
                                    </p:animClr>
                                    <p:animClr clrSpc="hsl" dir="cw">
                                      <p:cBhvr>
                                        <p:cTn id="18" dur="500" fill="hold"/>
                                        <p:tgtEl>
                                          <p:spTgt spid="3">
                                            <p:graphicEl>
                                              <a:dgm id="{62522272-D24B-463F-9200-A76AFA5A4436}"/>
                                            </p:graphicEl>
                                          </p:spTgt>
                                        </p:tgtEl>
                                        <p:attrNameLst>
                                          <p:attrName>stroke.color</p:attrName>
                                        </p:attrNameLst>
                                      </p:cBhvr>
                                      <p:by>
                                        <p:hsl h="0" s="-12549" l="-25098"/>
                                      </p:by>
                                    </p:animClr>
                                    <p:set>
                                      <p:cBhvr>
                                        <p:cTn id="19" dur="500" fill="hold"/>
                                        <p:tgtEl>
                                          <p:spTgt spid="3">
                                            <p:graphicEl>
                                              <a:dgm id="{62522272-D24B-463F-9200-A76AFA5A4436}"/>
                                            </p:graphicEl>
                                          </p:spTgt>
                                        </p:tgtEl>
                                        <p:attrNameLst>
                                          <p:attrName>fill.type</p:attrName>
                                        </p:attrNameLst>
                                      </p:cBhvr>
                                      <p:to>
                                        <p:strVal val="solid"/>
                                      </p:to>
                                    </p:set>
                                  </p:childTnLst>
                                </p:cTn>
                              </p:par>
                              <p:par>
                                <p:cTn id="20" presetID="24" presetClass="emph" presetSubtype="0" fill="hold" grpId="0" nodeType="withEffect">
                                  <p:stCondLst>
                                    <p:cond delay="0"/>
                                  </p:stCondLst>
                                  <p:childTnLst>
                                    <p:animClr clrSpc="hsl" dir="cw">
                                      <p:cBhvr override="childStyle">
                                        <p:cTn id="21" dur="500" fill="hold"/>
                                        <p:tgtEl>
                                          <p:spTgt spid="3">
                                            <p:graphicEl>
                                              <a:dgm id="{340B1E47-C21E-4FAD-9076-A21140AFEB91}"/>
                                            </p:graphicEl>
                                          </p:spTgt>
                                        </p:tgtEl>
                                        <p:attrNameLst>
                                          <p:attrName>style.color</p:attrName>
                                        </p:attrNameLst>
                                      </p:cBhvr>
                                      <p:by>
                                        <p:hsl h="0" s="-12549" l="-25098"/>
                                      </p:by>
                                    </p:animClr>
                                    <p:animClr clrSpc="hsl" dir="cw">
                                      <p:cBhvr>
                                        <p:cTn id="22" dur="500" fill="hold"/>
                                        <p:tgtEl>
                                          <p:spTgt spid="3">
                                            <p:graphicEl>
                                              <a:dgm id="{340B1E47-C21E-4FAD-9076-A21140AFEB91}"/>
                                            </p:graphicEl>
                                          </p:spTgt>
                                        </p:tgtEl>
                                        <p:attrNameLst>
                                          <p:attrName>fillcolor</p:attrName>
                                        </p:attrNameLst>
                                      </p:cBhvr>
                                      <p:by>
                                        <p:hsl h="0" s="-12549" l="-25098"/>
                                      </p:by>
                                    </p:animClr>
                                    <p:animClr clrSpc="hsl" dir="cw">
                                      <p:cBhvr>
                                        <p:cTn id="23" dur="500" fill="hold"/>
                                        <p:tgtEl>
                                          <p:spTgt spid="3">
                                            <p:graphicEl>
                                              <a:dgm id="{340B1E47-C21E-4FAD-9076-A21140AFEB91}"/>
                                            </p:graphicEl>
                                          </p:spTgt>
                                        </p:tgtEl>
                                        <p:attrNameLst>
                                          <p:attrName>stroke.color</p:attrName>
                                        </p:attrNameLst>
                                      </p:cBhvr>
                                      <p:by>
                                        <p:hsl h="0" s="-12549" l="-25098"/>
                                      </p:by>
                                    </p:animClr>
                                    <p:set>
                                      <p:cBhvr>
                                        <p:cTn id="24" dur="500" fill="hold"/>
                                        <p:tgtEl>
                                          <p:spTgt spid="3">
                                            <p:graphicEl>
                                              <a:dgm id="{340B1E47-C21E-4FAD-9076-A21140AFEB91}"/>
                                            </p:graphicEl>
                                          </p:spTgt>
                                        </p:tgtEl>
                                        <p:attrNameLst>
                                          <p:attrName>fill.type</p:attrName>
                                        </p:attrNameLst>
                                      </p:cBhvr>
                                      <p:to>
                                        <p:strVal val="solid"/>
                                      </p:to>
                                    </p:set>
                                  </p:childTnLst>
                                </p:cTn>
                              </p:par>
                              <p:par>
                                <p:cTn id="25" presetID="24" presetClass="emph" presetSubtype="0" fill="hold" grpId="0" nodeType="withEffect">
                                  <p:stCondLst>
                                    <p:cond delay="0"/>
                                  </p:stCondLst>
                                  <p:childTnLst>
                                    <p:animClr clrSpc="hsl" dir="cw">
                                      <p:cBhvr override="childStyle">
                                        <p:cTn id="26" dur="500" fill="hold"/>
                                        <p:tgtEl>
                                          <p:spTgt spid="3">
                                            <p:graphicEl>
                                              <a:dgm id="{FB2AED3A-EC1D-4276-9FD9-1FBE16415B26}"/>
                                            </p:graphicEl>
                                          </p:spTgt>
                                        </p:tgtEl>
                                        <p:attrNameLst>
                                          <p:attrName>style.color</p:attrName>
                                        </p:attrNameLst>
                                      </p:cBhvr>
                                      <p:by>
                                        <p:hsl h="0" s="-12549" l="-25098"/>
                                      </p:by>
                                    </p:animClr>
                                    <p:animClr clrSpc="hsl" dir="cw">
                                      <p:cBhvr>
                                        <p:cTn id="27" dur="500" fill="hold"/>
                                        <p:tgtEl>
                                          <p:spTgt spid="3">
                                            <p:graphicEl>
                                              <a:dgm id="{FB2AED3A-EC1D-4276-9FD9-1FBE16415B26}"/>
                                            </p:graphicEl>
                                          </p:spTgt>
                                        </p:tgtEl>
                                        <p:attrNameLst>
                                          <p:attrName>fillcolor</p:attrName>
                                        </p:attrNameLst>
                                      </p:cBhvr>
                                      <p:by>
                                        <p:hsl h="0" s="-12549" l="-25098"/>
                                      </p:by>
                                    </p:animClr>
                                    <p:animClr clrSpc="hsl" dir="cw">
                                      <p:cBhvr>
                                        <p:cTn id="28" dur="500" fill="hold"/>
                                        <p:tgtEl>
                                          <p:spTgt spid="3">
                                            <p:graphicEl>
                                              <a:dgm id="{FB2AED3A-EC1D-4276-9FD9-1FBE16415B26}"/>
                                            </p:graphicEl>
                                          </p:spTgt>
                                        </p:tgtEl>
                                        <p:attrNameLst>
                                          <p:attrName>stroke.color</p:attrName>
                                        </p:attrNameLst>
                                      </p:cBhvr>
                                      <p:by>
                                        <p:hsl h="0" s="-12549" l="-25098"/>
                                      </p:by>
                                    </p:animClr>
                                    <p:set>
                                      <p:cBhvr>
                                        <p:cTn id="29" dur="500" fill="hold"/>
                                        <p:tgtEl>
                                          <p:spTgt spid="3">
                                            <p:graphicEl>
                                              <a:dgm id="{FB2AED3A-EC1D-4276-9FD9-1FBE16415B26}"/>
                                            </p:graphicEl>
                                          </p:spTgt>
                                        </p:tgtEl>
                                        <p:attrNameLst>
                                          <p:attrName>fill.type</p:attrName>
                                        </p:attrNameLst>
                                      </p:cBhvr>
                                      <p:to>
                                        <p:strVal val="solid"/>
                                      </p:to>
                                    </p:set>
                                  </p:childTnLst>
                                </p:cTn>
                              </p:par>
                              <p:par>
                                <p:cTn id="30" presetID="24" presetClass="emph" presetSubtype="0" fill="hold" grpId="0" nodeType="withEffect">
                                  <p:stCondLst>
                                    <p:cond delay="0"/>
                                  </p:stCondLst>
                                  <p:childTnLst>
                                    <p:animClr clrSpc="hsl" dir="cw">
                                      <p:cBhvr override="childStyle">
                                        <p:cTn id="31" dur="500" fill="hold"/>
                                        <p:tgtEl>
                                          <p:spTgt spid="3">
                                            <p:graphicEl>
                                              <a:dgm id="{3BEC7FDD-0C44-44A3-9A5C-7C8A2768CC9B}"/>
                                            </p:graphicEl>
                                          </p:spTgt>
                                        </p:tgtEl>
                                        <p:attrNameLst>
                                          <p:attrName>style.color</p:attrName>
                                        </p:attrNameLst>
                                      </p:cBhvr>
                                      <p:by>
                                        <p:hsl h="0" s="-12549" l="-25098"/>
                                      </p:by>
                                    </p:animClr>
                                    <p:animClr clrSpc="hsl" dir="cw">
                                      <p:cBhvr>
                                        <p:cTn id="32" dur="500" fill="hold"/>
                                        <p:tgtEl>
                                          <p:spTgt spid="3">
                                            <p:graphicEl>
                                              <a:dgm id="{3BEC7FDD-0C44-44A3-9A5C-7C8A2768CC9B}"/>
                                            </p:graphicEl>
                                          </p:spTgt>
                                        </p:tgtEl>
                                        <p:attrNameLst>
                                          <p:attrName>fillcolor</p:attrName>
                                        </p:attrNameLst>
                                      </p:cBhvr>
                                      <p:by>
                                        <p:hsl h="0" s="-12549" l="-25098"/>
                                      </p:by>
                                    </p:animClr>
                                    <p:animClr clrSpc="hsl" dir="cw">
                                      <p:cBhvr>
                                        <p:cTn id="33" dur="500" fill="hold"/>
                                        <p:tgtEl>
                                          <p:spTgt spid="3">
                                            <p:graphicEl>
                                              <a:dgm id="{3BEC7FDD-0C44-44A3-9A5C-7C8A2768CC9B}"/>
                                            </p:graphicEl>
                                          </p:spTgt>
                                        </p:tgtEl>
                                        <p:attrNameLst>
                                          <p:attrName>stroke.color</p:attrName>
                                        </p:attrNameLst>
                                      </p:cBhvr>
                                      <p:by>
                                        <p:hsl h="0" s="-12549" l="-25098"/>
                                      </p:by>
                                    </p:animClr>
                                    <p:set>
                                      <p:cBhvr>
                                        <p:cTn id="34" dur="500" fill="hold"/>
                                        <p:tgtEl>
                                          <p:spTgt spid="3">
                                            <p:graphicEl>
                                              <a:dgm id="{3BEC7FDD-0C44-44A3-9A5C-7C8A2768CC9B}"/>
                                            </p:graphicEl>
                                          </p:spTgt>
                                        </p:tgtEl>
                                        <p:attrNameLst>
                                          <p:attrName>fill.type</p:attrName>
                                        </p:attrNameLst>
                                      </p:cBhvr>
                                      <p:to>
                                        <p:strVal val="solid"/>
                                      </p:to>
                                    </p:set>
                                  </p:childTnLst>
                                </p:cTn>
                              </p:par>
                              <p:par>
                                <p:cTn id="35" presetID="24" presetClass="emph" presetSubtype="0" fill="hold" grpId="0" nodeType="withEffect">
                                  <p:stCondLst>
                                    <p:cond delay="0"/>
                                  </p:stCondLst>
                                  <p:childTnLst>
                                    <p:animClr clrSpc="hsl" dir="cw">
                                      <p:cBhvr override="childStyle">
                                        <p:cTn id="36" dur="500" fill="hold"/>
                                        <p:tgtEl>
                                          <p:spTgt spid="3">
                                            <p:graphicEl>
                                              <a:dgm id="{C2C4ECF5-FCCD-49DA-A8CE-990DCC14D0B7}"/>
                                            </p:graphicEl>
                                          </p:spTgt>
                                        </p:tgtEl>
                                        <p:attrNameLst>
                                          <p:attrName>style.color</p:attrName>
                                        </p:attrNameLst>
                                      </p:cBhvr>
                                      <p:by>
                                        <p:hsl h="0" s="-12549" l="-25098"/>
                                      </p:by>
                                    </p:animClr>
                                    <p:animClr clrSpc="hsl" dir="cw">
                                      <p:cBhvr>
                                        <p:cTn id="37" dur="500" fill="hold"/>
                                        <p:tgtEl>
                                          <p:spTgt spid="3">
                                            <p:graphicEl>
                                              <a:dgm id="{C2C4ECF5-FCCD-49DA-A8CE-990DCC14D0B7}"/>
                                            </p:graphicEl>
                                          </p:spTgt>
                                        </p:tgtEl>
                                        <p:attrNameLst>
                                          <p:attrName>fillcolor</p:attrName>
                                        </p:attrNameLst>
                                      </p:cBhvr>
                                      <p:by>
                                        <p:hsl h="0" s="-12549" l="-25098"/>
                                      </p:by>
                                    </p:animClr>
                                    <p:animClr clrSpc="hsl" dir="cw">
                                      <p:cBhvr>
                                        <p:cTn id="38" dur="500" fill="hold"/>
                                        <p:tgtEl>
                                          <p:spTgt spid="3">
                                            <p:graphicEl>
                                              <a:dgm id="{C2C4ECF5-FCCD-49DA-A8CE-990DCC14D0B7}"/>
                                            </p:graphicEl>
                                          </p:spTgt>
                                        </p:tgtEl>
                                        <p:attrNameLst>
                                          <p:attrName>stroke.color</p:attrName>
                                        </p:attrNameLst>
                                      </p:cBhvr>
                                      <p:by>
                                        <p:hsl h="0" s="-12549" l="-25098"/>
                                      </p:by>
                                    </p:animClr>
                                    <p:set>
                                      <p:cBhvr>
                                        <p:cTn id="39" dur="500" fill="hold"/>
                                        <p:tgtEl>
                                          <p:spTgt spid="3">
                                            <p:graphicEl>
                                              <a:dgm id="{C2C4ECF5-FCCD-49DA-A8CE-990DCC14D0B7}"/>
                                            </p:graphicEl>
                                          </p:spTgt>
                                        </p:tgtEl>
                                        <p:attrNameLst>
                                          <p:attrName>fill.type</p:attrName>
                                        </p:attrNameLst>
                                      </p:cBhvr>
                                      <p:to>
                                        <p:strVal val="solid"/>
                                      </p:to>
                                    </p:set>
                                  </p:childTnLst>
                                </p:cTn>
                              </p:par>
                              <p:par>
                                <p:cTn id="40" presetID="24" presetClass="emph" presetSubtype="0" fill="hold" grpId="0" nodeType="withEffect">
                                  <p:stCondLst>
                                    <p:cond delay="0"/>
                                  </p:stCondLst>
                                  <p:childTnLst>
                                    <p:animClr clrSpc="hsl" dir="cw">
                                      <p:cBhvr override="childStyle">
                                        <p:cTn id="41" dur="500" fill="hold"/>
                                        <p:tgtEl>
                                          <p:spTgt spid="3">
                                            <p:graphicEl>
                                              <a:dgm id="{720BD047-6C11-4C89-99C3-66F546E8123F}"/>
                                            </p:graphicEl>
                                          </p:spTgt>
                                        </p:tgtEl>
                                        <p:attrNameLst>
                                          <p:attrName>style.color</p:attrName>
                                        </p:attrNameLst>
                                      </p:cBhvr>
                                      <p:by>
                                        <p:hsl h="0" s="-12549" l="-25098"/>
                                      </p:by>
                                    </p:animClr>
                                    <p:animClr clrSpc="hsl" dir="cw">
                                      <p:cBhvr>
                                        <p:cTn id="42" dur="500" fill="hold"/>
                                        <p:tgtEl>
                                          <p:spTgt spid="3">
                                            <p:graphicEl>
                                              <a:dgm id="{720BD047-6C11-4C89-99C3-66F546E8123F}"/>
                                            </p:graphicEl>
                                          </p:spTgt>
                                        </p:tgtEl>
                                        <p:attrNameLst>
                                          <p:attrName>fillcolor</p:attrName>
                                        </p:attrNameLst>
                                      </p:cBhvr>
                                      <p:by>
                                        <p:hsl h="0" s="-12549" l="-25098"/>
                                      </p:by>
                                    </p:animClr>
                                    <p:animClr clrSpc="hsl" dir="cw">
                                      <p:cBhvr>
                                        <p:cTn id="43" dur="500" fill="hold"/>
                                        <p:tgtEl>
                                          <p:spTgt spid="3">
                                            <p:graphicEl>
                                              <a:dgm id="{720BD047-6C11-4C89-99C3-66F546E8123F}"/>
                                            </p:graphicEl>
                                          </p:spTgt>
                                        </p:tgtEl>
                                        <p:attrNameLst>
                                          <p:attrName>stroke.color</p:attrName>
                                        </p:attrNameLst>
                                      </p:cBhvr>
                                      <p:by>
                                        <p:hsl h="0" s="-12549" l="-25098"/>
                                      </p:by>
                                    </p:animClr>
                                    <p:set>
                                      <p:cBhvr>
                                        <p:cTn id="44" dur="500" fill="hold"/>
                                        <p:tgtEl>
                                          <p:spTgt spid="3">
                                            <p:graphicEl>
                                              <a:dgm id="{720BD047-6C11-4C89-99C3-66F546E8123F}"/>
                                            </p:graphicEl>
                                          </p:spTgt>
                                        </p:tgtEl>
                                        <p:attrNameLst>
                                          <p:attrName>fill.type</p:attrName>
                                        </p:attrNameLst>
                                      </p:cBhvr>
                                      <p:to>
                                        <p:strVal val="solid"/>
                                      </p:to>
                                    </p:set>
                                  </p:childTnLst>
                                </p:cTn>
                              </p:par>
                              <p:par>
                                <p:cTn id="45" presetID="24" presetClass="emph" presetSubtype="0" fill="hold" grpId="0" nodeType="withEffect">
                                  <p:stCondLst>
                                    <p:cond delay="0"/>
                                  </p:stCondLst>
                                  <p:childTnLst>
                                    <p:animClr clrSpc="hsl" dir="cw">
                                      <p:cBhvr override="childStyle">
                                        <p:cTn id="46" dur="500" fill="hold"/>
                                        <p:tgtEl>
                                          <p:spTgt spid="3">
                                            <p:graphicEl>
                                              <a:dgm id="{C948DA40-5FE0-4CEB-9926-BF178762A834}"/>
                                            </p:graphicEl>
                                          </p:spTgt>
                                        </p:tgtEl>
                                        <p:attrNameLst>
                                          <p:attrName>style.color</p:attrName>
                                        </p:attrNameLst>
                                      </p:cBhvr>
                                      <p:by>
                                        <p:hsl h="0" s="-12549" l="-25098"/>
                                      </p:by>
                                    </p:animClr>
                                    <p:animClr clrSpc="hsl" dir="cw">
                                      <p:cBhvr>
                                        <p:cTn id="47" dur="500" fill="hold"/>
                                        <p:tgtEl>
                                          <p:spTgt spid="3">
                                            <p:graphicEl>
                                              <a:dgm id="{C948DA40-5FE0-4CEB-9926-BF178762A834}"/>
                                            </p:graphicEl>
                                          </p:spTgt>
                                        </p:tgtEl>
                                        <p:attrNameLst>
                                          <p:attrName>fillcolor</p:attrName>
                                        </p:attrNameLst>
                                      </p:cBhvr>
                                      <p:by>
                                        <p:hsl h="0" s="-12549" l="-25098"/>
                                      </p:by>
                                    </p:animClr>
                                    <p:animClr clrSpc="hsl" dir="cw">
                                      <p:cBhvr>
                                        <p:cTn id="48" dur="500" fill="hold"/>
                                        <p:tgtEl>
                                          <p:spTgt spid="3">
                                            <p:graphicEl>
                                              <a:dgm id="{C948DA40-5FE0-4CEB-9926-BF178762A834}"/>
                                            </p:graphicEl>
                                          </p:spTgt>
                                        </p:tgtEl>
                                        <p:attrNameLst>
                                          <p:attrName>stroke.color</p:attrName>
                                        </p:attrNameLst>
                                      </p:cBhvr>
                                      <p:by>
                                        <p:hsl h="0" s="-12549" l="-25098"/>
                                      </p:by>
                                    </p:animClr>
                                    <p:set>
                                      <p:cBhvr>
                                        <p:cTn id="49" dur="500" fill="hold"/>
                                        <p:tgtEl>
                                          <p:spTgt spid="3">
                                            <p:graphicEl>
                                              <a:dgm id="{C948DA40-5FE0-4CEB-9926-BF178762A834}"/>
                                            </p:graphicEl>
                                          </p:spTgt>
                                        </p:tgtEl>
                                        <p:attrNameLst>
                                          <p:attrName>fill.type</p:attrName>
                                        </p:attrNameLst>
                                      </p:cBhvr>
                                      <p:to>
                                        <p:strVal val="solid"/>
                                      </p:to>
                                    </p:set>
                                  </p:childTnLst>
                                </p:cTn>
                              </p:par>
                              <p:par>
                                <p:cTn id="50" presetID="24" presetClass="emph" presetSubtype="0" fill="hold" grpId="0" nodeType="withEffect">
                                  <p:stCondLst>
                                    <p:cond delay="0"/>
                                  </p:stCondLst>
                                  <p:childTnLst>
                                    <p:animClr clrSpc="hsl" dir="cw">
                                      <p:cBhvr override="childStyle">
                                        <p:cTn id="51" dur="500" fill="hold"/>
                                        <p:tgtEl>
                                          <p:spTgt spid="3">
                                            <p:graphicEl>
                                              <a:dgm id="{38C3AAF7-3405-44BE-BD2C-805E578250B9}"/>
                                            </p:graphicEl>
                                          </p:spTgt>
                                        </p:tgtEl>
                                        <p:attrNameLst>
                                          <p:attrName>style.color</p:attrName>
                                        </p:attrNameLst>
                                      </p:cBhvr>
                                      <p:by>
                                        <p:hsl h="0" s="-12549" l="-25098"/>
                                      </p:by>
                                    </p:animClr>
                                    <p:animClr clrSpc="hsl" dir="cw">
                                      <p:cBhvr>
                                        <p:cTn id="52" dur="500" fill="hold"/>
                                        <p:tgtEl>
                                          <p:spTgt spid="3">
                                            <p:graphicEl>
                                              <a:dgm id="{38C3AAF7-3405-44BE-BD2C-805E578250B9}"/>
                                            </p:graphicEl>
                                          </p:spTgt>
                                        </p:tgtEl>
                                        <p:attrNameLst>
                                          <p:attrName>fillcolor</p:attrName>
                                        </p:attrNameLst>
                                      </p:cBhvr>
                                      <p:by>
                                        <p:hsl h="0" s="-12549" l="-25098"/>
                                      </p:by>
                                    </p:animClr>
                                    <p:animClr clrSpc="hsl" dir="cw">
                                      <p:cBhvr>
                                        <p:cTn id="53" dur="500" fill="hold"/>
                                        <p:tgtEl>
                                          <p:spTgt spid="3">
                                            <p:graphicEl>
                                              <a:dgm id="{38C3AAF7-3405-44BE-BD2C-805E578250B9}"/>
                                            </p:graphicEl>
                                          </p:spTgt>
                                        </p:tgtEl>
                                        <p:attrNameLst>
                                          <p:attrName>stroke.color</p:attrName>
                                        </p:attrNameLst>
                                      </p:cBhvr>
                                      <p:by>
                                        <p:hsl h="0" s="-12549" l="-25098"/>
                                      </p:by>
                                    </p:animClr>
                                    <p:set>
                                      <p:cBhvr>
                                        <p:cTn id="54" dur="500" fill="hold"/>
                                        <p:tgtEl>
                                          <p:spTgt spid="3">
                                            <p:graphicEl>
                                              <a:dgm id="{38C3AAF7-3405-44BE-BD2C-805E578250B9}"/>
                                            </p:graphicEl>
                                          </p:spTgt>
                                        </p:tgtEl>
                                        <p:attrNameLst>
                                          <p:attrName>fill.type</p:attrName>
                                        </p:attrNameLst>
                                      </p:cBhvr>
                                      <p:to>
                                        <p:strVal val="solid"/>
                                      </p:to>
                                    </p:set>
                                  </p:childTnLst>
                                </p:cTn>
                              </p:par>
                              <p:par>
                                <p:cTn id="55" presetID="24" presetClass="emph" presetSubtype="0" fill="hold" grpId="0" nodeType="withEffect">
                                  <p:stCondLst>
                                    <p:cond delay="0"/>
                                  </p:stCondLst>
                                  <p:childTnLst>
                                    <p:animClr clrSpc="hsl" dir="cw">
                                      <p:cBhvr override="childStyle">
                                        <p:cTn id="56" dur="500" fill="hold"/>
                                        <p:tgtEl>
                                          <p:spTgt spid="3">
                                            <p:graphicEl>
                                              <a:dgm id="{1D0C9E18-D60D-4C6B-BB32-2C18F9272534}"/>
                                            </p:graphicEl>
                                          </p:spTgt>
                                        </p:tgtEl>
                                        <p:attrNameLst>
                                          <p:attrName>style.color</p:attrName>
                                        </p:attrNameLst>
                                      </p:cBhvr>
                                      <p:by>
                                        <p:hsl h="0" s="-12549" l="-25098"/>
                                      </p:by>
                                    </p:animClr>
                                    <p:animClr clrSpc="hsl" dir="cw">
                                      <p:cBhvr>
                                        <p:cTn id="57" dur="500" fill="hold"/>
                                        <p:tgtEl>
                                          <p:spTgt spid="3">
                                            <p:graphicEl>
                                              <a:dgm id="{1D0C9E18-D60D-4C6B-BB32-2C18F9272534}"/>
                                            </p:graphicEl>
                                          </p:spTgt>
                                        </p:tgtEl>
                                        <p:attrNameLst>
                                          <p:attrName>fillcolor</p:attrName>
                                        </p:attrNameLst>
                                      </p:cBhvr>
                                      <p:by>
                                        <p:hsl h="0" s="-12549" l="-25098"/>
                                      </p:by>
                                    </p:animClr>
                                    <p:animClr clrSpc="hsl" dir="cw">
                                      <p:cBhvr>
                                        <p:cTn id="58" dur="500" fill="hold"/>
                                        <p:tgtEl>
                                          <p:spTgt spid="3">
                                            <p:graphicEl>
                                              <a:dgm id="{1D0C9E18-D60D-4C6B-BB32-2C18F9272534}"/>
                                            </p:graphicEl>
                                          </p:spTgt>
                                        </p:tgtEl>
                                        <p:attrNameLst>
                                          <p:attrName>stroke.color</p:attrName>
                                        </p:attrNameLst>
                                      </p:cBhvr>
                                      <p:by>
                                        <p:hsl h="0" s="-12549" l="-25098"/>
                                      </p:by>
                                    </p:animClr>
                                    <p:set>
                                      <p:cBhvr>
                                        <p:cTn id="59" dur="500" fill="hold"/>
                                        <p:tgtEl>
                                          <p:spTgt spid="3">
                                            <p:graphicEl>
                                              <a:dgm id="{1D0C9E18-D60D-4C6B-BB32-2C18F9272534}"/>
                                            </p:graphicEl>
                                          </p:spTgt>
                                        </p:tgtEl>
                                        <p:attrNameLst>
                                          <p:attrName>fill.type</p:attrName>
                                        </p:attrNameLst>
                                      </p:cBhvr>
                                      <p:to>
                                        <p:strVal val="solid"/>
                                      </p:to>
                                    </p:set>
                                  </p:childTnLst>
                                </p:cTn>
                              </p:par>
                              <p:par>
                                <p:cTn id="60" presetID="24" presetClass="emph" presetSubtype="0" fill="hold" grpId="0" nodeType="withEffect">
                                  <p:stCondLst>
                                    <p:cond delay="0"/>
                                  </p:stCondLst>
                                  <p:childTnLst>
                                    <p:animClr clrSpc="hsl" dir="cw">
                                      <p:cBhvr override="childStyle">
                                        <p:cTn id="61" dur="500" fill="hold"/>
                                        <p:tgtEl>
                                          <p:spTgt spid="3">
                                            <p:graphicEl>
                                              <a:dgm id="{AB0A0BC2-92D0-4356-A7E9-095FCE201140}"/>
                                            </p:graphicEl>
                                          </p:spTgt>
                                        </p:tgtEl>
                                        <p:attrNameLst>
                                          <p:attrName>style.color</p:attrName>
                                        </p:attrNameLst>
                                      </p:cBhvr>
                                      <p:by>
                                        <p:hsl h="0" s="-12549" l="-25098"/>
                                      </p:by>
                                    </p:animClr>
                                    <p:animClr clrSpc="hsl" dir="cw">
                                      <p:cBhvr>
                                        <p:cTn id="62" dur="500" fill="hold"/>
                                        <p:tgtEl>
                                          <p:spTgt spid="3">
                                            <p:graphicEl>
                                              <a:dgm id="{AB0A0BC2-92D0-4356-A7E9-095FCE201140}"/>
                                            </p:graphicEl>
                                          </p:spTgt>
                                        </p:tgtEl>
                                        <p:attrNameLst>
                                          <p:attrName>fillcolor</p:attrName>
                                        </p:attrNameLst>
                                      </p:cBhvr>
                                      <p:by>
                                        <p:hsl h="0" s="-12549" l="-25098"/>
                                      </p:by>
                                    </p:animClr>
                                    <p:animClr clrSpc="hsl" dir="cw">
                                      <p:cBhvr>
                                        <p:cTn id="63" dur="500" fill="hold"/>
                                        <p:tgtEl>
                                          <p:spTgt spid="3">
                                            <p:graphicEl>
                                              <a:dgm id="{AB0A0BC2-92D0-4356-A7E9-095FCE201140}"/>
                                            </p:graphicEl>
                                          </p:spTgt>
                                        </p:tgtEl>
                                        <p:attrNameLst>
                                          <p:attrName>stroke.color</p:attrName>
                                        </p:attrNameLst>
                                      </p:cBhvr>
                                      <p:by>
                                        <p:hsl h="0" s="-12549" l="-25098"/>
                                      </p:by>
                                    </p:animClr>
                                    <p:set>
                                      <p:cBhvr>
                                        <p:cTn id="64" dur="500" fill="hold"/>
                                        <p:tgtEl>
                                          <p:spTgt spid="3">
                                            <p:graphicEl>
                                              <a:dgm id="{AB0A0BC2-92D0-4356-A7E9-095FCE201140}"/>
                                            </p:graphicEl>
                                          </p:spTgt>
                                        </p:tgtEl>
                                        <p:attrNameLst>
                                          <p:attrName>fill.type</p:attrName>
                                        </p:attrNameLst>
                                      </p:cBhvr>
                                      <p:to>
                                        <p:strVal val="solid"/>
                                      </p:to>
                                    </p:set>
                                  </p:childTnLst>
                                </p:cTn>
                              </p:par>
                              <p:par>
                                <p:cTn id="65" presetID="24" presetClass="emph" presetSubtype="0" fill="hold" grpId="0" nodeType="withEffect">
                                  <p:stCondLst>
                                    <p:cond delay="0"/>
                                  </p:stCondLst>
                                  <p:childTnLst>
                                    <p:animClr clrSpc="hsl" dir="cw">
                                      <p:cBhvr override="childStyle">
                                        <p:cTn id="66" dur="500" fill="hold"/>
                                        <p:tgtEl>
                                          <p:spTgt spid="3">
                                            <p:graphicEl>
                                              <a:dgm id="{17F621F8-F34F-4177-AEA9-E76BB71CC453}"/>
                                            </p:graphicEl>
                                          </p:spTgt>
                                        </p:tgtEl>
                                        <p:attrNameLst>
                                          <p:attrName>style.color</p:attrName>
                                        </p:attrNameLst>
                                      </p:cBhvr>
                                      <p:by>
                                        <p:hsl h="0" s="-12549" l="-25098"/>
                                      </p:by>
                                    </p:animClr>
                                    <p:animClr clrSpc="hsl" dir="cw">
                                      <p:cBhvr>
                                        <p:cTn id="67" dur="500" fill="hold"/>
                                        <p:tgtEl>
                                          <p:spTgt spid="3">
                                            <p:graphicEl>
                                              <a:dgm id="{17F621F8-F34F-4177-AEA9-E76BB71CC453}"/>
                                            </p:graphicEl>
                                          </p:spTgt>
                                        </p:tgtEl>
                                        <p:attrNameLst>
                                          <p:attrName>fillcolor</p:attrName>
                                        </p:attrNameLst>
                                      </p:cBhvr>
                                      <p:by>
                                        <p:hsl h="0" s="-12549" l="-25098"/>
                                      </p:by>
                                    </p:animClr>
                                    <p:animClr clrSpc="hsl" dir="cw">
                                      <p:cBhvr>
                                        <p:cTn id="68" dur="500" fill="hold"/>
                                        <p:tgtEl>
                                          <p:spTgt spid="3">
                                            <p:graphicEl>
                                              <a:dgm id="{17F621F8-F34F-4177-AEA9-E76BB71CC453}"/>
                                            </p:graphicEl>
                                          </p:spTgt>
                                        </p:tgtEl>
                                        <p:attrNameLst>
                                          <p:attrName>stroke.color</p:attrName>
                                        </p:attrNameLst>
                                      </p:cBhvr>
                                      <p:by>
                                        <p:hsl h="0" s="-12549" l="-25098"/>
                                      </p:by>
                                    </p:animClr>
                                    <p:set>
                                      <p:cBhvr>
                                        <p:cTn id="69" dur="500" fill="hold"/>
                                        <p:tgtEl>
                                          <p:spTgt spid="3">
                                            <p:graphicEl>
                                              <a:dgm id="{17F621F8-F34F-4177-AEA9-E76BB71CC453}"/>
                                            </p:graphicEl>
                                          </p:spTgt>
                                        </p:tgtEl>
                                        <p:attrNameLst>
                                          <p:attrName>fill.type</p:attrName>
                                        </p:attrNameLst>
                                      </p:cBhvr>
                                      <p:to>
                                        <p:strVal val="solid"/>
                                      </p:to>
                                    </p:set>
                                  </p:childTnLst>
                                </p:cTn>
                              </p:par>
                              <p:par>
                                <p:cTn id="70" presetID="10" presetClass="entr" presetSubtype="0" fill="hold" nodeType="with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fade">
                                      <p:cBhvr>
                                        <p:cTn id="72" dur="500"/>
                                        <p:tgtEl>
                                          <p:spTgt spid="6"/>
                                        </p:tgtEl>
                                      </p:cBhvr>
                                    </p:animEffect>
                                  </p:childTnLst>
                                </p:cTn>
                              </p:par>
                              <p:par>
                                <p:cTn id="73" presetID="55" presetClass="entr" presetSubtype="0" fill="hold" nodeType="withEffect">
                                  <p:stCondLst>
                                    <p:cond delay="0"/>
                                  </p:stCondLst>
                                  <p:childTnLst>
                                    <p:set>
                                      <p:cBhvr>
                                        <p:cTn id="74" dur="1" fill="hold">
                                          <p:stCondLst>
                                            <p:cond delay="0"/>
                                          </p:stCondLst>
                                        </p:cTn>
                                        <p:tgtEl>
                                          <p:spTgt spid="14"/>
                                        </p:tgtEl>
                                        <p:attrNameLst>
                                          <p:attrName>style.visibility</p:attrName>
                                        </p:attrNameLst>
                                      </p:cBhvr>
                                      <p:to>
                                        <p:strVal val="visible"/>
                                      </p:to>
                                    </p:set>
                                    <p:anim calcmode="lin" valueType="num">
                                      <p:cBhvr>
                                        <p:cTn id="75" dur="1000" fill="hold"/>
                                        <p:tgtEl>
                                          <p:spTgt spid="14"/>
                                        </p:tgtEl>
                                        <p:attrNameLst>
                                          <p:attrName>ppt_w</p:attrName>
                                        </p:attrNameLst>
                                      </p:cBhvr>
                                      <p:tavLst>
                                        <p:tav tm="0">
                                          <p:val>
                                            <p:strVal val="#ppt_w*0.70"/>
                                          </p:val>
                                        </p:tav>
                                        <p:tav tm="100000">
                                          <p:val>
                                            <p:strVal val="#ppt_w"/>
                                          </p:val>
                                        </p:tav>
                                      </p:tavLst>
                                    </p:anim>
                                    <p:anim calcmode="lin" valueType="num">
                                      <p:cBhvr>
                                        <p:cTn id="76" dur="1000" fill="hold"/>
                                        <p:tgtEl>
                                          <p:spTgt spid="14"/>
                                        </p:tgtEl>
                                        <p:attrNameLst>
                                          <p:attrName>ppt_h</p:attrName>
                                        </p:attrNameLst>
                                      </p:cBhvr>
                                      <p:tavLst>
                                        <p:tav tm="0">
                                          <p:val>
                                            <p:strVal val="#ppt_h"/>
                                          </p:val>
                                        </p:tav>
                                        <p:tav tm="100000">
                                          <p:val>
                                            <p:strVal val="#ppt_h"/>
                                          </p:val>
                                        </p:tav>
                                      </p:tavLst>
                                    </p:anim>
                                    <p:animEffect transition="in" filter="fade">
                                      <p:cBhvr>
                                        <p:cTn id="7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332656" y="-434316"/>
            <a:ext cx="3703077" cy="2146858"/>
          </a:xfrm>
          <a:prstGeom prst="rect">
            <a:avLst/>
          </a:prstGeom>
          <a:gradFill flip="none" rotWithShape="1">
            <a:gsLst>
              <a:gs pos="100000">
                <a:srgbClr val="E8ECF1">
                  <a:lumMod val="0"/>
                  <a:lumOff val="100000"/>
                  <a:alpha val="0"/>
                </a:srgbClr>
              </a:gs>
              <a:gs pos="32000">
                <a:srgbClr val="F4F6F8"/>
              </a:gs>
              <a:gs pos="13000">
                <a:srgbClr val="EFF2F5"/>
              </a:gs>
              <a:gs pos="7000">
                <a:schemeClr val="accent1">
                  <a:lumMod val="60000"/>
                  <a:lumOff val="40000"/>
                </a:schemeClr>
              </a:gs>
              <a:gs pos="0">
                <a:schemeClr val="accent1">
                  <a:lumMod val="75000"/>
                </a:schemeClr>
              </a:gs>
              <a:gs pos="19000">
                <a:schemeClr val="accent1">
                  <a:lumMod val="40000"/>
                  <a:lumOff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タイトル 1"/>
          <p:cNvSpPr txBox="1">
            <a:spLocks/>
          </p:cNvSpPr>
          <p:nvPr/>
        </p:nvSpPr>
        <p:spPr>
          <a:xfrm>
            <a:off x="0" y="332656"/>
            <a:ext cx="8748464" cy="636762"/>
          </a:xfrm>
          <a:prstGeom prst="rect">
            <a:avLst/>
          </a:prstGeom>
        </p:spPr>
        <p:txBody>
          <a:bodyPr vert="horz" anchor="b">
            <a:noAutofit/>
          </a:bodyPr>
          <a:lstStyle>
            <a:lvl1pPr algn="l" rtl="0" eaLnBrk="1" latinLnBrk="0" hangingPunct="1">
              <a:spcBef>
                <a:spcPct val="0"/>
              </a:spcBef>
              <a:buNone/>
              <a:defRPr kumimoji="1" sz="3000" b="0" kern="1200" cap="small" baseline="0">
                <a:solidFill>
                  <a:schemeClr val="tx2"/>
                </a:solidFill>
                <a:latin typeface="+mj-lt"/>
                <a:ea typeface="+mj-ea"/>
                <a:cs typeface="+mj-cs"/>
              </a:defRPr>
            </a:lvl1pPr>
          </a:lstStyle>
          <a:p>
            <a:pPr>
              <a:tabLst>
                <a:tab pos="4483100" algn="l"/>
              </a:tabLst>
            </a:pPr>
            <a:r>
              <a:rPr lang="ja-JP" altLang="en-US" sz="4400" b="1" dirty="0">
                <a:ln w="12700">
                  <a:solidFill>
                    <a:schemeClr val="bg1"/>
                  </a:solidFill>
                </a:ln>
                <a:latin typeface="HGP明朝E" pitchFamily="18" charset="-128"/>
                <a:ea typeface="HGP明朝E" pitchFamily="18" charset="-128"/>
              </a:rPr>
              <a:t>分析</a:t>
            </a:r>
            <a:r>
              <a:rPr lang="ja-JP" altLang="en-US" sz="4400" b="1" dirty="0" smtClean="0">
                <a:ln w="12700">
                  <a:solidFill>
                    <a:schemeClr val="bg1"/>
                  </a:solidFill>
                </a:ln>
                <a:latin typeface="HGP明朝E" pitchFamily="18" charset="-128"/>
                <a:ea typeface="HGP明朝E" pitchFamily="18" charset="-128"/>
              </a:rPr>
              <a:t>から見えた改善策</a:t>
            </a:r>
            <a:endParaRPr lang="ja-JP" altLang="en-US" sz="4400" b="1" dirty="0">
              <a:ln w="12700">
                <a:solidFill>
                  <a:schemeClr val="bg1"/>
                </a:solidFill>
              </a:ln>
              <a:effectLst/>
              <a:latin typeface="HGP明朝E" pitchFamily="18" charset="-128"/>
              <a:ea typeface="HGP明朝E" pitchFamily="18" charset="-128"/>
            </a:endParaRPr>
          </a:p>
        </p:txBody>
      </p:sp>
      <p:sp>
        <p:nvSpPr>
          <p:cNvPr id="27" name="テキスト ボックス 26"/>
          <p:cNvSpPr txBox="1"/>
          <p:nvPr/>
        </p:nvSpPr>
        <p:spPr>
          <a:xfrm rot="5400000">
            <a:off x="6822202" y="1943447"/>
            <a:ext cx="4266674" cy="338554"/>
          </a:xfrm>
          <a:prstGeom prst="rect">
            <a:avLst/>
          </a:prstGeom>
          <a:noFill/>
        </p:spPr>
        <p:txBody>
          <a:bodyPr wrap="square" rtlCol="0">
            <a:spAutoFit/>
          </a:bodyPr>
          <a:lstStyle/>
          <a:p>
            <a:r>
              <a:rPr lang="en-US" altLang="ja-JP" sz="1600" b="1" dirty="0" smtClean="0">
                <a:solidFill>
                  <a:schemeClr val="accent1">
                    <a:lumMod val="75000"/>
                  </a:schemeClr>
                </a:solidFill>
                <a:latin typeface="HGｺﾞｼｯｸM" pitchFamily="49" charset="-128"/>
                <a:ea typeface="HGｺﾞｼｯｸM" pitchFamily="49" charset="-128"/>
              </a:rPr>
              <a:t> </a:t>
            </a:r>
            <a:r>
              <a:rPr lang="ja-JP" altLang="en-US" sz="1600" b="1" dirty="0" smtClean="0">
                <a:solidFill>
                  <a:schemeClr val="accent1">
                    <a:lumMod val="75000"/>
                  </a:schemeClr>
                </a:solidFill>
                <a:latin typeface="HGｺﾞｼｯｸM" pitchFamily="49" charset="-128"/>
                <a:ea typeface="HGｺﾞｼｯｸM" pitchFamily="49" charset="-128"/>
              </a:rPr>
              <a:t>まとめ（分析から見えた改善策）</a:t>
            </a:r>
            <a:endParaRPr kumimoji="1" lang="ja-JP" altLang="en-US" sz="1600" b="1" dirty="0">
              <a:solidFill>
                <a:schemeClr val="accent1">
                  <a:lumMod val="75000"/>
                </a:schemeClr>
              </a:solidFill>
              <a:latin typeface="HGｺﾞｼｯｸM" pitchFamily="49" charset="-128"/>
              <a:ea typeface="HGｺﾞｼｯｸM" pitchFamily="49" charset="-128"/>
            </a:endParaRPr>
          </a:p>
        </p:txBody>
      </p:sp>
      <p:grpSp>
        <p:nvGrpSpPr>
          <p:cNvPr id="19" name="グループ化 18"/>
          <p:cNvGrpSpPr/>
          <p:nvPr/>
        </p:nvGrpSpPr>
        <p:grpSpPr>
          <a:xfrm>
            <a:off x="137171" y="2174515"/>
            <a:ext cx="8460480" cy="803398"/>
            <a:chOff x="2704605" y="201058"/>
            <a:chExt cx="5211473" cy="438150"/>
          </a:xfrm>
          <a:solidFill>
            <a:srgbClr val="461E64"/>
          </a:solidFill>
        </p:grpSpPr>
        <p:sp>
          <p:nvSpPr>
            <p:cNvPr id="20" name="正方形/長方形 19"/>
            <p:cNvSpPr/>
            <p:nvPr/>
          </p:nvSpPr>
          <p:spPr>
            <a:xfrm>
              <a:off x="2704605" y="201058"/>
              <a:ext cx="5211473" cy="438150"/>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正方形/長方形 20"/>
            <p:cNvSpPr/>
            <p:nvPr/>
          </p:nvSpPr>
          <p:spPr>
            <a:xfrm>
              <a:off x="2704605" y="246497"/>
              <a:ext cx="5211473" cy="359839"/>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ja-JP" altLang="en-US" sz="2400" kern="1200" dirty="0" smtClean="0">
                  <a:latin typeface="HGP明朝E" pitchFamily="18" charset="-128"/>
                  <a:ea typeface="HGP明朝E" pitchFamily="18" charset="-128"/>
                </a:rPr>
                <a:t>記憶の風化について</a:t>
              </a:r>
              <a:endParaRPr lang="ja-JP" altLang="en-US" sz="2400" kern="1200" dirty="0">
                <a:latin typeface="HGP明朝E" pitchFamily="18" charset="-128"/>
                <a:ea typeface="HGP明朝E" pitchFamily="18" charset="-128"/>
              </a:endParaRPr>
            </a:p>
          </p:txBody>
        </p:sp>
      </p:grpSp>
      <p:sp>
        <p:nvSpPr>
          <p:cNvPr id="18" name="下矢印 17"/>
          <p:cNvSpPr/>
          <p:nvPr/>
        </p:nvSpPr>
        <p:spPr>
          <a:xfrm>
            <a:off x="3870176" y="3356992"/>
            <a:ext cx="1008112" cy="720080"/>
          </a:xfrm>
          <a:prstGeom prst="downArrow">
            <a:avLst/>
          </a:prstGeom>
          <a:solidFill>
            <a:srgbClr val="461E64"/>
          </a:solidFill>
          <a:ln>
            <a:solidFill>
              <a:srgbClr val="461E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角丸四角形 9"/>
          <p:cNvSpPr/>
          <p:nvPr/>
        </p:nvSpPr>
        <p:spPr>
          <a:xfrm>
            <a:off x="1763688" y="4488110"/>
            <a:ext cx="2358032" cy="1152128"/>
          </a:xfrm>
          <a:prstGeom prst="roundRect">
            <a:avLst/>
          </a:prstGeom>
          <a:solidFill>
            <a:schemeClr val="bg1"/>
          </a:solidFill>
          <a:ln>
            <a:solidFill>
              <a:srgbClr val="6F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solidFill>
                  <a:srgbClr val="6F0096"/>
                </a:solidFill>
                <a:latin typeface="HGP明朝E" pitchFamily="18" charset="-128"/>
                <a:ea typeface="HGP明朝E" pitchFamily="18" charset="-128"/>
              </a:rPr>
              <a:t>記</a:t>
            </a:r>
            <a:r>
              <a:rPr lang="ja-JP" altLang="en-US" sz="3600" dirty="0" smtClean="0">
                <a:solidFill>
                  <a:srgbClr val="6F0096"/>
                </a:solidFill>
                <a:latin typeface="HGP明朝E" pitchFamily="18" charset="-128"/>
                <a:ea typeface="HGP明朝E" pitchFamily="18" charset="-128"/>
              </a:rPr>
              <a:t>銘</a:t>
            </a:r>
            <a:endParaRPr lang="en-US" altLang="ja-JP" sz="3600" dirty="0" smtClean="0">
              <a:solidFill>
                <a:srgbClr val="6F0096"/>
              </a:solidFill>
              <a:latin typeface="HGP明朝E" pitchFamily="18" charset="-128"/>
              <a:ea typeface="HGP明朝E" pitchFamily="18" charset="-128"/>
            </a:endParaRPr>
          </a:p>
        </p:txBody>
      </p:sp>
      <p:sp>
        <p:nvSpPr>
          <p:cNvPr id="2" name="スライド番号プレースホルダー 1"/>
          <p:cNvSpPr>
            <a:spLocks noGrp="1"/>
          </p:cNvSpPr>
          <p:nvPr>
            <p:ph type="sldNum" sz="quarter" idx="15"/>
          </p:nvPr>
        </p:nvSpPr>
        <p:spPr/>
        <p:txBody>
          <a:bodyPr/>
          <a:lstStyle/>
          <a:p>
            <a:fld id="{E1F04A1E-EF95-4267-B5FD-6B0AB441B25B}" type="slidenum">
              <a:rPr kumimoji="1" lang="ja-JP" altLang="en-US" smtClean="0"/>
              <a:pPr/>
              <a:t>35</a:t>
            </a:fld>
            <a:endParaRPr kumimoji="1" lang="ja-JP" altLang="en-US"/>
          </a:p>
        </p:txBody>
      </p:sp>
      <p:sp>
        <p:nvSpPr>
          <p:cNvPr id="11" name="角丸四角形 10"/>
          <p:cNvSpPr/>
          <p:nvPr/>
        </p:nvSpPr>
        <p:spPr>
          <a:xfrm>
            <a:off x="4572000" y="4488110"/>
            <a:ext cx="2358032" cy="1152128"/>
          </a:xfrm>
          <a:prstGeom prst="roundRect">
            <a:avLst/>
          </a:prstGeom>
          <a:solidFill>
            <a:schemeClr val="bg1"/>
          </a:solidFill>
          <a:ln>
            <a:solidFill>
              <a:srgbClr val="6F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smtClean="0">
                <a:solidFill>
                  <a:srgbClr val="6F0096"/>
                </a:solidFill>
                <a:latin typeface="HGP明朝E" pitchFamily="18" charset="-128"/>
                <a:ea typeface="HGP明朝E" pitchFamily="18" charset="-128"/>
              </a:rPr>
              <a:t>想起</a:t>
            </a:r>
            <a:endParaRPr kumimoji="1" lang="ja-JP" altLang="en-US" sz="3600" dirty="0">
              <a:solidFill>
                <a:srgbClr val="6F0096"/>
              </a:solidFill>
              <a:latin typeface="HGP明朝E" pitchFamily="18" charset="-128"/>
              <a:ea typeface="HGP明朝E" pitchFamily="18" charset="-128"/>
            </a:endParaRPr>
          </a:p>
        </p:txBody>
      </p:sp>
    </p:spTree>
    <p:extLst>
      <p:ext uri="{BB962C8B-B14F-4D97-AF65-F5344CB8AC3E}">
        <p14:creationId xmlns:p14="http://schemas.microsoft.com/office/powerpoint/2010/main" val="24098861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ato03\Desktop\図3_1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867" y="2555733"/>
            <a:ext cx="2018562" cy="1319716"/>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p:cNvSpPr/>
          <p:nvPr/>
        </p:nvSpPr>
        <p:spPr>
          <a:xfrm>
            <a:off x="-1219309" y="-434316"/>
            <a:ext cx="3703077" cy="2146858"/>
          </a:xfrm>
          <a:prstGeom prst="rect">
            <a:avLst/>
          </a:prstGeom>
          <a:gradFill flip="none" rotWithShape="1">
            <a:gsLst>
              <a:gs pos="100000">
                <a:srgbClr val="E8ECF1">
                  <a:lumMod val="0"/>
                  <a:lumOff val="100000"/>
                  <a:alpha val="0"/>
                </a:srgbClr>
              </a:gs>
              <a:gs pos="32000">
                <a:srgbClr val="F4F6F8"/>
              </a:gs>
              <a:gs pos="13000">
                <a:srgbClr val="EFF2F5"/>
              </a:gs>
              <a:gs pos="7000">
                <a:schemeClr val="accent1">
                  <a:lumMod val="60000"/>
                  <a:lumOff val="40000"/>
                </a:schemeClr>
              </a:gs>
              <a:gs pos="0">
                <a:schemeClr val="accent1">
                  <a:lumMod val="75000"/>
                </a:schemeClr>
              </a:gs>
              <a:gs pos="19000">
                <a:schemeClr val="accent1">
                  <a:lumMod val="40000"/>
                  <a:lumOff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p:cNvSpPr>
            <a:spLocks noGrp="1"/>
          </p:cNvSpPr>
          <p:nvPr>
            <p:ph type="sldNum" sz="quarter" idx="15"/>
          </p:nvPr>
        </p:nvSpPr>
        <p:spPr/>
        <p:txBody>
          <a:bodyPr/>
          <a:lstStyle/>
          <a:p>
            <a:fld id="{E1F04A1E-EF95-4267-B5FD-6B0AB441B25B}" type="slidenum">
              <a:rPr kumimoji="1" lang="ja-JP" altLang="en-US" smtClean="0"/>
              <a:pPr/>
              <a:t>36</a:t>
            </a:fld>
            <a:endParaRPr kumimoji="1" lang="ja-JP" altLang="en-US"/>
          </a:p>
        </p:txBody>
      </p:sp>
      <p:sp>
        <p:nvSpPr>
          <p:cNvPr id="8" name="タイトル 1"/>
          <p:cNvSpPr txBox="1">
            <a:spLocks/>
          </p:cNvSpPr>
          <p:nvPr/>
        </p:nvSpPr>
        <p:spPr>
          <a:xfrm>
            <a:off x="0" y="343966"/>
            <a:ext cx="8748464" cy="636762"/>
          </a:xfrm>
          <a:prstGeom prst="rect">
            <a:avLst/>
          </a:prstGeom>
        </p:spPr>
        <p:txBody>
          <a:bodyPr vert="horz" anchor="b">
            <a:noAutofit/>
          </a:bodyPr>
          <a:lstStyle>
            <a:lvl1pPr algn="l" rtl="0" eaLnBrk="1" latinLnBrk="0" hangingPunct="1">
              <a:spcBef>
                <a:spcPct val="0"/>
              </a:spcBef>
              <a:buNone/>
              <a:defRPr kumimoji="1" sz="3000" b="0" kern="1200" cap="small" baseline="0">
                <a:solidFill>
                  <a:schemeClr val="tx2"/>
                </a:solidFill>
                <a:latin typeface="+mj-lt"/>
                <a:ea typeface="+mj-ea"/>
                <a:cs typeface="+mj-cs"/>
              </a:defRPr>
            </a:lvl1pPr>
          </a:lstStyle>
          <a:p>
            <a:pPr>
              <a:tabLst>
                <a:tab pos="4483100" algn="l"/>
              </a:tabLst>
            </a:pPr>
            <a:r>
              <a:rPr lang="ja-JP" altLang="en-US" sz="4400" b="1" dirty="0" smtClean="0">
                <a:ln w="12700">
                  <a:solidFill>
                    <a:schemeClr val="bg1"/>
                  </a:solidFill>
                </a:ln>
                <a:effectLst/>
                <a:latin typeface="HGP明朝E" pitchFamily="18" charset="-128"/>
                <a:ea typeface="HGP明朝E" pitchFamily="18" charset="-128"/>
              </a:rPr>
              <a:t> </a:t>
            </a:r>
            <a:r>
              <a:rPr lang="ja-JP" altLang="en-US" sz="4400" b="1" dirty="0" smtClean="0">
                <a:ln w="12700">
                  <a:solidFill>
                    <a:schemeClr val="bg1"/>
                  </a:solidFill>
                </a:ln>
                <a:latin typeface="HGP明朝E" pitchFamily="18" charset="-128"/>
                <a:ea typeface="HGP明朝E" pitchFamily="18" charset="-128"/>
              </a:rPr>
              <a:t>記憶維持のために・・・</a:t>
            </a:r>
            <a:endParaRPr lang="ja-JP" altLang="en-US" sz="4400" b="1" dirty="0">
              <a:ln w="12700">
                <a:solidFill>
                  <a:schemeClr val="bg1"/>
                </a:solidFill>
              </a:ln>
              <a:effectLst/>
              <a:latin typeface="HGP明朝E" pitchFamily="18" charset="-128"/>
              <a:ea typeface="HGP明朝E" pitchFamily="18" charset="-128"/>
            </a:endParaRPr>
          </a:p>
        </p:txBody>
      </p:sp>
      <p:grpSp>
        <p:nvGrpSpPr>
          <p:cNvPr id="12" name="グループ化 11"/>
          <p:cNvGrpSpPr/>
          <p:nvPr/>
        </p:nvGrpSpPr>
        <p:grpSpPr>
          <a:xfrm>
            <a:off x="163266" y="1333332"/>
            <a:ext cx="8460480" cy="1019422"/>
            <a:chOff x="2704605" y="201058"/>
            <a:chExt cx="5211473" cy="438150"/>
          </a:xfrm>
          <a:solidFill>
            <a:srgbClr val="461E64"/>
          </a:solidFill>
        </p:grpSpPr>
        <p:sp>
          <p:nvSpPr>
            <p:cNvPr id="13" name="正方形/長方形 12"/>
            <p:cNvSpPr/>
            <p:nvPr/>
          </p:nvSpPr>
          <p:spPr>
            <a:xfrm>
              <a:off x="2704605" y="201058"/>
              <a:ext cx="5211473" cy="438150"/>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正方形/長方形 13"/>
            <p:cNvSpPr/>
            <p:nvPr/>
          </p:nvSpPr>
          <p:spPr>
            <a:xfrm>
              <a:off x="2704605" y="246497"/>
              <a:ext cx="5211473" cy="359839"/>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altLang="ja-JP" sz="2800" kern="1200" dirty="0" smtClean="0">
                  <a:latin typeface="HGP明朝E" pitchFamily="18" charset="-128"/>
                  <a:ea typeface="HGP明朝E" pitchFamily="18" charset="-128"/>
                </a:rPr>
                <a:t>【</a:t>
              </a:r>
              <a:r>
                <a:rPr lang="ja-JP" altLang="en-US" sz="2800" kern="1200" dirty="0" smtClean="0">
                  <a:latin typeface="HGP明朝E" pitchFamily="18" charset="-128"/>
                  <a:ea typeface="HGP明朝E" pitchFamily="18" charset="-128"/>
                </a:rPr>
                <a:t>銘記</a:t>
              </a:r>
              <a:r>
                <a:rPr lang="en-US" altLang="ja-JP" sz="2800" kern="1200" dirty="0" smtClean="0">
                  <a:latin typeface="HGP明朝E" pitchFamily="18" charset="-128"/>
                  <a:ea typeface="HGP明朝E" pitchFamily="18" charset="-128"/>
                </a:rPr>
                <a:t>】</a:t>
              </a:r>
            </a:p>
            <a:p>
              <a:pPr lvl="0" algn="ctr" defTabSz="1244600">
                <a:lnSpc>
                  <a:spcPct val="90000"/>
                </a:lnSpc>
                <a:spcBef>
                  <a:spcPct val="0"/>
                </a:spcBef>
                <a:spcAft>
                  <a:spcPct val="35000"/>
                </a:spcAft>
              </a:pPr>
              <a:r>
                <a:rPr lang="ja-JP" altLang="en-US" sz="2400" kern="1200" dirty="0" smtClean="0">
                  <a:latin typeface="HGP明朝E" pitchFamily="18" charset="-128"/>
                  <a:ea typeface="HGP明朝E" pitchFamily="18" charset="-128"/>
                </a:rPr>
                <a:t>避難・防災訓練</a:t>
              </a:r>
              <a:endParaRPr lang="ja-JP" altLang="en-US" sz="2400" kern="1200" dirty="0">
                <a:latin typeface="HGP明朝E" pitchFamily="18" charset="-128"/>
                <a:ea typeface="HGP明朝E" pitchFamily="18" charset="-128"/>
              </a:endParaRPr>
            </a:p>
          </p:txBody>
        </p:sp>
      </p:grpSp>
      <p:sp>
        <p:nvSpPr>
          <p:cNvPr id="17" name="正方形/長方形 16"/>
          <p:cNvSpPr/>
          <p:nvPr/>
        </p:nvSpPr>
        <p:spPr>
          <a:xfrm>
            <a:off x="2355163" y="2636912"/>
            <a:ext cx="6249285" cy="1238537"/>
          </a:xfrm>
          <a:prstGeom prst="rect">
            <a:avLst/>
          </a:prstGeom>
          <a:solidFill>
            <a:srgbClr val="6F0096"/>
          </a:solid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ja-JP" altLang="ja-JP" sz="2400" kern="1200" dirty="0" smtClean="0">
                <a:latin typeface="HGP明朝E" pitchFamily="18" charset="-128"/>
                <a:ea typeface="HGP明朝E" pitchFamily="18" charset="-128"/>
              </a:rPr>
              <a:t>防災知識</a:t>
            </a:r>
            <a:r>
              <a:rPr lang="ja-JP" altLang="en-US" sz="2400" kern="1200" dirty="0" smtClean="0">
                <a:latin typeface="HGP明朝E" pitchFamily="18" charset="-128"/>
                <a:ea typeface="HGP明朝E" pitchFamily="18" charset="-128"/>
              </a:rPr>
              <a:t>・体験</a:t>
            </a:r>
            <a:r>
              <a:rPr lang="ja-JP" altLang="ja-JP" sz="2400" kern="1200" dirty="0" smtClean="0">
                <a:latin typeface="HGP明朝E" pitchFamily="18" charset="-128"/>
                <a:ea typeface="HGP明朝E" pitchFamily="18" charset="-128"/>
              </a:rPr>
              <a:t>を得る</a:t>
            </a:r>
            <a:r>
              <a:rPr lang="ja-JP" altLang="en-US" sz="2400" kern="1200" dirty="0" smtClean="0">
                <a:latin typeface="HGP明朝E" pitchFamily="18" charset="-128"/>
                <a:ea typeface="HGP明朝E" pitchFamily="18" charset="-128"/>
              </a:rPr>
              <a:t>ことが可能</a:t>
            </a:r>
            <a:endParaRPr lang="ja-JP" altLang="ja-JP" sz="2400" kern="1200" dirty="0">
              <a:latin typeface="HGP明朝E" pitchFamily="18" charset="-128"/>
              <a:ea typeface="HGP明朝E" pitchFamily="18" charset="-128"/>
            </a:endParaRPr>
          </a:p>
        </p:txBody>
      </p:sp>
      <p:pic>
        <p:nvPicPr>
          <p:cNvPr id="2054" name="Picture 6" descr="http://www.city.meguro.tokyo.jp/area/kyo_konogoro/h22/20100713/images/soujinoyousu.jpg.005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1478" y="3992296"/>
            <a:ext cx="1947852" cy="1383351"/>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グループ化 29"/>
          <p:cNvGrpSpPr/>
          <p:nvPr/>
        </p:nvGrpSpPr>
        <p:grpSpPr>
          <a:xfrm>
            <a:off x="286473" y="3982131"/>
            <a:ext cx="6280106" cy="1425807"/>
            <a:chOff x="2468358" y="4776919"/>
            <a:chExt cx="6280106" cy="1625139"/>
          </a:xfrm>
          <a:solidFill>
            <a:srgbClr val="7030A0"/>
          </a:solidFill>
        </p:grpSpPr>
        <p:grpSp>
          <p:nvGrpSpPr>
            <p:cNvPr id="31" name="グループ化 30"/>
            <p:cNvGrpSpPr/>
            <p:nvPr/>
          </p:nvGrpSpPr>
          <p:grpSpPr>
            <a:xfrm>
              <a:off x="2468358" y="4776919"/>
              <a:ext cx="6280106" cy="1625139"/>
              <a:chOff x="2691786" y="194436"/>
              <a:chExt cx="5224292" cy="444772"/>
            </a:xfrm>
            <a:grpFill/>
          </p:grpSpPr>
          <p:sp>
            <p:nvSpPr>
              <p:cNvPr id="32" name="正方形/長方形 31"/>
              <p:cNvSpPr/>
              <p:nvPr/>
            </p:nvSpPr>
            <p:spPr>
              <a:xfrm>
                <a:off x="2704605" y="201058"/>
                <a:ext cx="5211473" cy="438150"/>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3" name="正方形/長方形 32"/>
              <p:cNvSpPr/>
              <p:nvPr/>
            </p:nvSpPr>
            <p:spPr>
              <a:xfrm>
                <a:off x="2691786" y="194436"/>
                <a:ext cx="5211473" cy="43815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endParaRPr lang="ja-JP" altLang="en-US" sz="2400" kern="1200" dirty="0">
                  <a:latin typeface="HGP明朝E" pitchFamily="18" charset="-128"/>
                  <a:ea typeface="HGP明朝E" pitchFamily="18" charset="-128"/>
                </a:endParaRPr>
              </a:p>
            </p:txBody>
          </p:sp>
        </p:grpSp>
        <p:sp>
          <p:nvSpPr>
            <p:cNvPr id="28" name="正方形/長方形 27"/>
            <p:cNvSpPr/>
            <p:nvPr/>
          </p:nvSpPr>
          <p:spPr>
            <a:xfrm>
              <a:off x="2483768" y="5161155"/>
              <a:ext cx="6264696" cy="734560"/>
            </a:xfrm>
            <a:prstGeom prst="rect">
              <a:avLst/>
            </a:prstGeom>
            <a:grpFill/>
          </p:spPr>
          <p:txBody>
            <a:bodyPr wrap="square">
              <a:spAutoFit/>
            </a:bodyPr>
            <a:lstStyle/>
            <a:p>
              <a:pPr lvl="0" algn="ctr" defTabSz="666750">
                <a:lnSpc>
                  <a:spcPts val="2000"/>
                </a:lnSpc>
                <a:spcBef>
                  <a:spcPct val="0"/>
                </a:spcBef>
                <a:spcAft>
                  <a:spcPct val="35000"/>
                </a:spcAft>
              </a:pPr>
              <a:r>
                <a:rPr lang="ja-JP" altLang="en-US" sz="2400" dirty="0" smtClean="0">
                  <a:solidFill>
                    <a:schemeClr val="bg1"/>
                  </a:solidFill>
                  <a:latin typeface="HGP明朝E" pitchFamily="18" charset="-128"/>
                  <a:ea typeface="HGP明朝E" pitchFamily="18" charset="-128"/>
                </a:rPr>
                <a:t>住民参加型</a:t>
              </a:r>
              <a:endParaRPr lang="en-US" altLang="ja-JP" sz="2400" dirty="0" smtClean="0">
                <a:solidFill>
                  <a:schemeClr val="bg1"/>
                </a:solidFill>
                <a:latin typeface="HGP明朝E" pitchFamily="18" charset="-128"/>
                <a:ea typeface="HGP明朝E" pitchFamily="18" charset="-128"/>
              </a:endParaRPr>
            </a:p>
            <a:p>
              <a:pPr lvl="0" algn="ctr" defTabSz="666750">
                <a:lnSpc>
                  <a:spcPts val="2000"/>
                </a:lnSpc>
                <a:spcBef>
                  <a:spcPct val="0"/>
                </a:spcBef>
                <a:spcAft>
                  <a:spcPct val="35000"/>
                </a:spcAft>
              </a:pPr>
              <a:r>
                <a:rPr lang="ja-JP" altLang="ja-JP" sz="2400" dirty="0" smtClean="0">
                  <a:solidFill>
                    <a:schemeClr val="bg1"/>
                  </a:solidFill>
                  <a:latin typeface="HGP明朝E" pitchFamily="18" charset="-128"/>
                  <a:ea typeface="HGP明朝E" pitchFamily="18" charset="-128"/>
                </a:rPr>
                <a:t>住</a:t>
              </a:r>
              <a:r>
                <a:rPr lang="ja-JP" altLang="en-US" sz="2400" dirty="0" smtClean="0">
                  <a:solidFill>
                    <a:schemeClr val="bg1"/>
                  </a:solidFill>
                  <a:latin typeface="HGP明朝E" pitchFamily="18" charset="-128"/>
                  <a:ea typeface="HGP明朝E" pitchFamily="18" charset="-128"/>
                </a:rPr>
                <a:t>民</a:t>
              </a:r>
              <a:r>
                <a:rPr lang="ja-JP" altLang="ja-JP" sz="2400" dirty="0">
                  <a:solidFill>
                    <a:schemeClr val="bg1"/>
                  </a:solidFill>
                  <a:latin typeface="HGP明朝E" pitchFamily="18" charset="-128"/>
                  <a:ea typeface="HGP明朝E" pitchFamily="18" charset="-128"/>
                </a:rPr>
                <a:t>の交流</a:t>
              </a:r>
              <a:r>
                <a:rPr lang="ja-JP" altLang="en-US" sz="2400" dirty="0">
                  <a:solidFill>
                    <a:schemeClr val="bg1"/>
                  </a:solidFill>
                  <a:latin typeface="HGP明朝E" pitchFamily="18" charset="-128"/>
                  <a:ea typeface="HGP明朝E" pitchFamily="18" charset="-128"/>
                </a:rPr>
                <a:t>の</a:t>
              </a:r>
              <a:r>
                <a:rPr lang="ja-JP" altLang="en-US" sz="2400" dirty="0" smtClean="0">
                  <a:solidFill>
                    <a:schemeClr val="bg1"/>
                  </a:solidFill>
                  <a:latin typeface="HGP明朝E" pitchFamily="18" charset="-128"/>
                  <a:ea typeface="HGP明朝E" pitchFamily="18" charset="-128"/>
                </a:rPr>
                <a:t>場にもなる</a:t>
              </a:r>
              <a:endParaRPr lang="en-US" altLang="ja-JP" sz="400" dirty="0">
                <a:solidFill>
                  <a:schemeClr val="bg1"/>
                </a:solidFill>
                <a:latin typeface="HGP明朝E" pitchFamily="18" charset="-128"/>
                <a:ea typeface="HGP明朝E" pitchFamily="18" charset="-128"/>
              </a:endParaRPr>
            </a:p>
          </p:txBody>
        </p:sp>
      </p:grpSp>
      <p:sp>
        <p:nvSpPr>
          <p:cNvPr id="37" name="テキスト ボックス 36"/>
          <p:cNvSpPr txBox="1"/>
          <p:nvPr/>
        </p:nvSpPr>
        <p:spPr>
          <a:xfrm>
            <a:off x="122610" y="6404686"/>
            <a:ext cx="8503244" cy="892552"/>
          </a:xfrm>
          <a:prstGeom prst="rect">
            <a:avLst/>
          </a:prstGeom>
          <a:noFill/>
        </p:spPr>
        <p:txBody>
          <a:bodyPr wrap="square" rtlCol="0">
            <a:spAutoFit/>
          </a:bodyPr>
          <a:lstStyle/>
          <a:p>
            <a:r>
              <a:rPr lang="ja-JP" altLang="en-US" sz="600" dirty="0" smtClean="0"/>
              <a:t>引用</a:t>
            </a:r>
            <a:r>
              <a:rPr lang="en-US" altLang="ja-JP" sz="600" dirty="0"/>
              <a:t>http://www.google.co.jp/imgres?q=%E9%9C%87%E7%81%BD&amp;hl=ja&amp;sa=X&amp;rlz=1T4GGLL_jaJP394JP394&amp;biw=1920&amp;bih=892&amp;tbm=isch&amp;prmd=imvns&amp;tbnid=ExM9hoDdqbkG8M:&amp;imgrefurl=http://yataze.com/2011/03/25/%25E6%259D%25B1%25E6%2597%25A5%25E6%259C%25AC%25E5%25A4%25A7%25E9%259C%2587%25E7%2581%25BD%25E3%2581%25AE%25E6%2581%2590%25E3%2582%258D%25E3%2581%2597%25E3%2581%2595%25E3%2582%2592%25E7%2589%25A9%25E8%25AA%259E%25E3%2582%258B%25E5%2586%2599%25E7%259C%259F%25E9%259C%2587%25E7%2581%25BD%25E7%259B%25B4%25E5%25BE%258C%25E7%25B7%25A8/&amp;docid=irVL_6AF4MmAhM&amp;imgurl=http://yataze.com/wp-content/uploads/2011/03/s_j05_11114869.jpg&amp;w=500&amp;h=328&amp;ei=O_ndT7jeD8iDmQWi8NmtDA&amp;zoom=1&amp;iact=hc&amp;vpx=1505&amp;vpy=149&amp;dur=2673&amp;hovh=182&amp;hovw=277&amp;tx=164&amp;ty=115&amp;sig=112523286130144621148&amp;page=1&amp;tbnh=125&amp;tbnw=167&amp;start=0&amp;ndsp=48&amp;ved=1t:429,r:8,s:0,i:93</a:t>
            </a:r>
            <a:endParaRPr lang="ja-JP" altLang="en-US" sz="600" dirty="0"/>
          </a:p>
          <a:p>
            <a:r>
              <a:rPr lang="ja-JP" altLang="en-US" sz="800" dirty="0" smtClean="0"/>
              <a:t>：</a:t>
            </a:r>
            <a:endParaRPr kumimoji="1" lang="ja-JP" altLang="en-US" sz="800" dirty="0"/>
          </a:p>
        </p:txBody>
      </p:sp>
      <p:sp>
        <p:nvSpPr>
          <p:cNvPr id="20" name="テキスト ボックス 19"/>
          <p:cNvSpPr txBox="1"/>
          <p:nvPr/>
        </p:nvSpPr>
        <p:spPr>
          <a:xfrm rot="5400000">
            <a:off x="6960488" y="1789773"/>
            <a:ext cx="3990103" cy="369332"/>
          </a:xfrm>
          <a:prstGeom prst="rect">
            <a:avLst/>
          </a:prstGeom>
          <a:noFill/>
        </p:spPr>
        <p:txBody>
          <a:bodyPr wrap="square" rtlCol="0">
            <a:spAutoFit/>
          </a:bodyPr>
          <a:lstStyle/>
          <a:p>
            <a:r>
              <a:rPr lang="en-US" altLang="ja-JP" b="1" dirty="0" smtClean="0">
                <a:solidFill>
                  <a:schemeClr val="accent1">
                    <a:lumMod val="75000"/>
                  </a:schemeClr>
                </a:solidFill>
                <a:latin typeface="HGｺﾞｼｯｸM" pitchFamily="49" charset="-128"/>
                <a:ea typeface="HGｺﾞｼｯｸM" pitchFamily="49" charset="-128"/>
              </a:rPr>
              <a:t> </a:t>
            </a:r>
            <a:r>
              <a:rPr lang="ja-JP" altLang="en-US" b="1" dirty="0" smtClean="0">
                <a:solidFill>
                  <a:schemeClr val="accent1">
                    <a:lumMod val="75000"/>
                  </a:schemeClr>
                </a:solidFill>
                <a:latin typeface="HGｺﾞｼｯｸM" pitchFamily="49" charset="-128"/>
                <a:ea typeface="HGｺﾞｼｯｸM" pitchFamily="49" charset="-128"/>
              </a:rPr>
              <a:t>提 案（記憶）</a:t>
            </a:r>
            <a:endParaRPr kumimoji="1" lang="ja-JP" altLang="en-US" b="1" dirty="0">
              <a:solidFill>
                <a:schemeClr val="accent1">
                  <a:lumMod val="75000"/>
                </a:schemeClr>
              </a:solidFill>
              <a:latin typeface="HGｺﾞｼｯｸM" pitchFamily="49" charset="-128"/>
              <a:ea typeface="HGｺﾞｼｯｸM" pitchFamily="49" charset="-128"/>
            </a:endParaRPr>
          </a:p>
        </p:txBody>
      </p:sp>
    </p:spTree>
    <p:extLst>
      <p:ext uri="{BB962C8B-B14F-4D97-AF65-F5344CB8AC3E}">
        <p14:creationId xmlns:p14="http://schemas.microsoft.com/office/powerpoint/2010/main" val="41829763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5"/>
          </p:nvPr>
        </p:nvSpPr>
        <p:spPr/>
        <p:txBody>
          <a:bodyPr/>
          <a:lstStyle/>
          <a:p>
            <a:fld id="{E1F04A1E-EF95-4267-B5FD-6B0AB441B25B}" type="slidenum">
              <a:rPr kumimoji="1" lang="ja-JP" altLang="en-US" smtClean="0"/>
              <a:pPr/>
              <a:t>37</a:t>
            </a:fld>
            <a:endParaRPr kumimoji="1" lang="ja-JP" altLang="en-US"/>
          </a:p>
        </p:txBody>
      </p:sp>
      <p:sp>
        <p:nvSpPr>
          <p:cNvPr id="7" name="正方形/長方形 6"/>
          <p:cNvSpPr/>
          <p:nvPr/>
        </p:nvSpPr>
        <p:spPr>
          <a:xfrm>
            <a:off x="-1003286" y="-548407"/>
            <a:ext cx="3703077" cy="2146858"/>
          </a:xfrm>
          <a:prstGeom prst="rect">
            <a:avLst/>
          </a:prstGeom>
          <a:gradFill flip="none" rotWithShape="1">
            <a:gsLst>
              <a:gs pos="100000">
                <a:srgbClr val="E8ECF1">
                  <a:lumMod val="0"/>
                  <a:lumOff val="100000"/>
                  <a:alpha val="0"/>
                </a:srgbClr>
              </a:gs>
              <a:gs pos="32000">
                <a:srgbClr val="F4F6F8"/>
              </a:gs>
              <a:gs pos="13000">
                <a:srgbClr val="EFF2F5"/>
              </a:gs>
              <a:gs pos="7000">
                <a:schemeClr val="accent1">
                  <a:lumMod val="60000"/>
                  <a:lumOff val="40000"/>
                </a:schemeClr>
              </a:gs>
              <a:gs pos="0">
                <a:schemeClr val="accent1">
                  <a:lumMod val="75000"/>
                </a:schemeClr>
              </a:gs>
              <a:gs pos="19000">
                <a:schemeClr val="accent1">
                  <a:lumMod val="40000"/>
                  <a:lumOff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タイトル 1"/>
          <p:cNvSpPr txBox="1">
            <a:spLocks/>
          </p:cNvSpPr>
          <p:nvPr/>
        </p:nvSpPr>
        <p:spPr>
          <a:xfrm>
            <a:off x="333003" y="206641"/>
            <a:ext cx="8748464" cy="636762"/>
          </a:xfrm>
          <a:prstGeom prst="rect">
            <a:avLst/>
          </a:prstGeom>
        </p:spPr>
        <p:txBody>
          <a:bodyPr vert="horz" anchor="b">
            <a:noAutofit/>
          </a:bodyPr>
          <a:lstStyle>
            <a:lvl1pPr algn="l" rtl="0" eaLnBrk="1" latinLnBrk="0" hangingPunct="1">
              <a:spcBef>
                <a:spcPct val="0"/>
              </a:spcBef>
              <a:buNone/>
              <a:defRPr kumimoji="1" sz="3000" b="0" kern="1200" cap="small" baseline="0">
                <a:solidFill>
                  <a:schemeClr val="tx2"/>
                </a:solidFill>
                <a:latin typeface="+mj-lt"/>
                <a:ea typeface="+mj-ea"/>
                <a:cs typeface="+mj-cs"/>
              </a:defRPr>
            </a:lvl1pPr>
          </a:lstStyle>
          <a:p>
            <a:pPr>
              <a:tabLst>
                <a:tab pos="4483100" algn="l"/>
              </a:tabLst>
            </a:pPr>
            <a:r>
              <a:rPr lang="ja-JP" altLang="en-US" sz="4400" b="1" dirty="0" smtClean="0">
                <a:ln w="12700">
                  <a:solidFill>
                    <a:schemeClr val="bg1"/>
                  </a:solidFill>
                </a:ln>
                <a:effectLst/>
                <a:latin typeface="HGP明朝E" pitchFamily="18" charset="-128"/>
                <a:ea typeface="HGP明朝E" pitchFamily="18" charset="-128"/>
              </a:rPr>
              <a:t> </a:t>
            </a:r>
            <a:r>
              <a:rPr lang="ja-JP" altLang="en-US" sz="4400" b="1" dirty="0" smtClean="0">
                <a:ln w="12700">
                  <a:solidFill>
                    <a:schemeClr val="bg1"/>
                  </a:solidFill>
                </a:ln>
                <a:latin typeface="HGP明朝E" pitchFamily="18" charset="-128"/>
                <a:ea typeface="HGP明朝E" pitchFamily="18" charset="-128"/>
              </a:rPr>
              <a:t>記憶維持のために・・・</a:t>
            </a:r>
            <a:endParaRPr lang="ja-JP" altLang="en-US" sz="4400" b="1" dirty="0">
              <a:ln w="12700">
                <a:solidFill>
                  <a:schemeClr val="bg1"/>
                </a:solidFill>
              </a:ln>
              <a:effectLst/>
              <a:latin typeface="HGP明朝E" pitchFamily="18" charset="-128"/>
              <a:ea typeface="HGP明朝E" pitchFamily="18" charset="-128"/>
            </a:endParaRPr>
          </a:p>
        </p:txBody>
      </p:sp>
      <p:sp>
        <p:nvSpPr>
          <p:cNvPr id="13" name="正方形/長方形 12"/>
          <p:cNvSpPr/>
          <p:nvPr/>
        </p:nvSpPr>
        <p:spPr>
          <a:xfrm>
            <a:off x="3419871" y="2181641"/>
            <a:ext cx="5249655" cy="3173176"/>
          </a:xfrm>
          <a:prstGeom prst="rect">
            <a:avLst/>
          </a:prstGeom>
          <a:solidFill>
            <a:srgbClr val="660066"/>
          </a:solidFill>
        </p:spPr>
        <p:txBody>
          <a:bodyPr wrap="square">
            <a:spAutoFit/>
          </a:bodyPr>
          <a:lstStyle/>
          <a:p>
            <a:pPr lvl="0" algn="ctr" defTabSz="666750">
              <a:spcBef>
                <a:spcPct val="0"/>
              </a:spcBef>
              <a:spcAft>
                <a:spcPct val="35000"/>
              </a:spcAft>
            </a:pPr>
            <a:r>
              <a:rPr lang="ja-JP" altLang="ja-JP" sz="2400" u="sng" dirty="0" smtClean="0">
                <a:solidFill>
                  <a:schemeClr val="bg1"/>
                </a:solidFill>
                <a:latin typeface="HGP明朝E" pitchFamily="18" charset="-128"/>
                <a:ea typeface="HGP明朝E" pitchFamily="18" charset="-128"/>
              </a:rPr>
              <a:t>被災地</a:t>
            </a:r>
            <a:r>
              <a:rPr lang="ja-JP" altLang="ja-JP" sz="2400" u="sng" dirty="0">
                <a:solidFill>
                  <a:schemeClr val="bg1"/>
                </a:solidFill>
                <a:latin typeface="HGP明朝E" pitchFamily="18" charset="-128"/>
                <a:ea typeface="HGP明朝E" pitchFamily="18" charset="-128"/>
              </a:rPr>
              <a:t>の食材を利用</a:t>
            </a:r>
            <a:r>
              <a:rPr lang="ja-JP" altLang="ja-JP" sz="2400" u="sng" dirty="0" smtClean="0">
                <a:solidFill>
                  <a:schemeClr val="bg1"/>
                </a:solidFill>
                <a:latin typeface="HGP明朝E" pitchFamily="18" charset="-128"/>
                <a:ea typeface="HGP明朝E" pitchFamily="18" charset="-128"/>
              </a:rPr>
              <a:t>した食事会</a:t>
            </a:r>
            <a:r>
              <a:rPr lang="ja-JP" altLang="en-US" sz="2400" u="sng" dirty="0" smtClean="0">
                <a:solidFill>
                  <a:schemeClr val="bg1"/>
                </a:solidFill>
                <a:latin typeface="HGP明朝E" pitchFamily="18" charset="-128"/>
                <a:ea typeface="HGP明朝E" pitchFamily="18" charset="-128"/>
              </a:rPr>
              <a:t>の</a:t>
            </a:r>
            <a:r>
              <a:rPr lang="ja-JP" altLang="ja-JP" sz="2400" u="sng" dirty="0" smtClean="0">
                <a:solidFill>
                  <a:schemeClr val="bg1"/>
                </a:solidFill>
                <a:latin typeface="HGP明朝E" pitchFamily="18" charset="-128"/>
                <a:ea typeface="HGP明朝E" pitchFamily="18" charset="-128"/>
              </a:rPr>
              <a:t>開催</a:t>
            </a:r>
            <a:endParaRPr lang="en-US" altLang="ja-JP" sz="2400" u="sng" dirty="0" smtClean="0">
              <a:solidFill>
                <a:schemeClr val="bg1"/>
              </a:solidFill>
              <a:latin typeface="HGP明朝E" pitchFamily="18" charset="-128"/>
              <a:ea typeface="HGP明朝E" pitchFamily="18" charset="-128"/>
            </a:endParaRPr>
          </a:p>
          <a:p>
            <a:pPr lvl="0" defTabSz="666750">
              <a:spcBef>
                <a:spcPct val="0"/>
              </a:spcBef>
              <a:spcAft>
                <a:spcPct val="35000"/>
              </a:spcAft>
            </a:pPr>
            <a:r>
              <a:rPr lang="ja-JP" altLang="en-US" sz="2200" dirty="0" smtClean="0">
                <a:solidFill>
                  <a:schemeClr val="bg1"/>
                </a:solidFill>
                <a:latin typeface="HGP明朝B" pitchFamily="18" charset="-128"/>
                <a:ea typeface="HGP明朝B" pitchFamily="18" charset="-128"/>
              </a:rPr>
              <a:t>・</a:t>
            </a:r>
            <a:r>
              <a:rPr lang="ja-JP" altLang="en-US" sz="2200" dirty="0" smtClean="0">
                <a:solidFill>
                  <a:schemeClr val="bg1"/>
                </a:solidFill>
                <a:latin typeface="HGP明朝E" pitchFamily="18" charset="-128"/>
                <a:ea typeface="HGP明朝E" pitchFamily="18" charset="-128"/>
              </a:rPr>
              <a:t>被災地の食材を使って郷土料理</a:t>
            </a:r>
            <a:r>
              <a:rPr lang="ja-JP" altLang="en-US" sz="2200" dirty="0">
                <a:solidFill>
                  <a:schemeClr val="bg1"/>
                </a:solidFill>
                <a:latin typeface="HGP明朝E" pitchFamily="18" charset="-128"/>
                <a:ea typeface="HGP明朝E" pitchFamily="18" charset="-128"/>
              </a:rPr>
              <a:t>を</a:t>
            </a:r>
            <a:r>
              <a:rPr lang="ja-JP" altLang="en-US" sz="2200" dirty="0" smtClean="0">
                <a:solidFill>
                  <a:schemeClr val="bg1"/>
                </a:solidFill>
                <a:latin typeface="HGP明朝E" pitchFamily="18" charset="-128"/>
                <a:ea typeface="HGP明朝E" pitchFamily="18" charset="-128"/>
              </a:rPr>
              <a:t>作る</a:t>
            </a:r>
            <a:endParaRPr lang="en-US" altLang="ja-JP" sz="2200" dirty="0">
              <a:solidFill>
                <a:schemeClr val="bg1"/>
              </a:solidFill>
              <a:latin typeface="HGP明朝E" pitchFamily="18" charset="-128"/>
              <a:ea typeface="HGP明朝E" pitchFamily="18" charset="-128"/>
            </a:endParaRPr>
          </a:p>
          <a:p>
            <a:pPr lvl="0" algn="ctr" defTabSz="666750">
              <a:spcBef>
                <a:spcPct val="0"/>
              </a:spcBef>
              <a:spcAft>
                <a:spcPct val="35000"/>
              </a:spcAft>
            </a:pPr>
            <a:r>
              <a:rPr lang="ja-JP" altLang="en-US" sz="2200" dirty="0" smtClean="0">
                <a:solidFill>
                  <a:schemeClr val="bg1"/>
                </a:solidFill>
                <a:latin typeface="HGP明朝E" pitchFamily="18" charset="-128"/>
                <a:ea typeface="HGP明朝E" pitchFamily="18" charset="-128"/>
              </a:rPr>
              <a:t>ボランティア経験者のお話</a:t>
            </a:r>
            <a:endParaRPr lang="en-US" altLang="ja-JP" sz="2200" dirty="0" smtClean="0">
              <a:solidFill>
                <a:schemeClr val="bg1"/>
              </a:solidFill>
              <a:latin typeface="HGP明朝E" pitchFamily="18" charset="-128"/>
              <a:ea typeface="HGP明朝E" pitchFamily="18" charset="-128"/>
            </a:endParaRPr>
          </a:p>
          <a:p>
            <a:pPr lvl="0" algn="ctr" defTabSz="666750">
              <a:spcBef>
                <a:spcPct val="0"/>
              </a:spcBef>
              <a:spcAft>
                <a:spcPct val="35000"/>
              </a:spcAft>
            </a:pPr>
            <a:r>
              <a:rPr lang="ja-JP" altLang="en-US" sz="2200" dirty="0" smtClean="0">
                <a:solidFill>
                  <a:schemeClr val="bg1"/>
                </a:solidFill>
                <a:latin typeface="HGP明朝E" pitchFamily="18" charset="-128"/>
                <a:ea typeface="HGP明朝E" pitchFamily="18" charset="-128"/>
              </a:rPr>
              <a:t>被災地とのかかわりを持つ</a:t>
            </a:r>
            <a:endParaRPr lang="en-US" altLang="ja-JP" sz="2200" dirty="0">
              <a:solidFill>
                <a:schemeClr val="bg1"/>
              </a:solidFill>
              <a:latin typeface="HGP明朝E" pitchFamily="18" charset="-128"/>
              <a:ea typeface="HGP明朝E" pitchFamily="18" charset="-128"/>
            </a:endParaRPr>
          </a:p>
          <a:p>
            <a:pPr lvl="0" algn="ctr" defTabSz="666750">
              <a:spcBef>
                <a:spcPct val="0"/>
              </a:spcBef>
              <a:spcAft>
                <a:spcPct val="35000"/>
              </a:spcAft>
            </a:pPr>
            <a:endParaRPr lang="en-US" altLang="ja-JP" sz="2200" dirty="0" smtClean="0">
              <a:solidFill>
                <a:schemeClr val="bg1"/>
              </a:solidFill>
              <a:latin typeface="HGP明朝E" pitchFamily="18" charset="-128"/>
              <a:ea typeface="HGP明朝E" pitchFamily="18" charset="-128"/>
            </a:endParaRPr>
          </a:p>
          <a:p>
            <a:pPr lvl="0" algn="ctr" defTabSz="666750">
              <a:spcBef>
                <a:spcPct val="0"/>
              </a:spcBef>
              <a:spcAft>
                <a:spcPct val="35000"/>
              </a:spcAft>
            </a:pPr>
            <a:endParaRPr lang="en-US" altLang="ja-JP" sz="2000" dirty="0" smtClean="0">
              <a:solidFill>
                <a:schemeClr val="bg1"/>
              </a:solidFill>
              <a:latin typeface="HGP明朝E" pitchFamily="18" charset="-128"/>
              <a:ea typeface="HGP明朝E" pitchFamily="18" charset="-128"/>
            </a:endParaRPr>
          </a:p>
          <a:p>
            <a:pPr lvl="0" algn="ctr" defTabSz="666750">
              <a:spcBef>
                <a:spcPct val="0"/>
              </a:spcBef>
              <a:spcAft>
                <a:spcPct val="35000"/>
              </a:spcAft>
            </a:pPr>
            <a:r>
              <a:rPr lang="ja-JP" altLang="en-US" sz="2200" dirty="0" smtClean="0">
                <a:solidFill>
                  <a:schemeClr val="bg1"/>
                </a:solidFill>
                <a:latin typeface="HGP明朝E" pitchFamily="18" charset="-128"/>
                <a:ea typeface="HGP明朝E" pitchFamily="18" charset="-128"/>
              </a:rPr>
              <a:t>風化の防止に繋がる</a:t>
            </a:r>
            <a:endParaRPr lang="en-US" altLang="ja-JP" sz="2200" dirty="0" smtClean="0">
              <a:solidFill>
                <a:schemeClr val="bg1"/>
              </a:solidFill>
              <a:latin typeface="HGP明朝E" pitchFamily="18" charset="-128"/>
              <a:ea typeface="HGP明朝E" pitchFamily="18" charset="-128"/>
            </a:endParaRPr>
          </a:p>
        </p:txBody>
      </p:sp>
      <p:pic>
        <p:nvPicPr>
          <p:cNvPr id="3074" name="Picture 2" descr="http://www.geocities.jp/kitasui_area51/_gl_images_/DSC0042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146" y="2454987"/>
            <a:ext cx="3102718" cy="2626483"/>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ボックス 15"/>
          <p:cNvSpPr txBox="1"/>
          <p:nvPr/>
        </p:nvSpPr>
        <p:spPr>
          <a:xfrm>
            <a:off x="518882" y="6165304"/>
            <a:ext cx="7437494" cy="584775"/>
          </a:xfrm>
          <a:prstGeom prst="rect">
            <a:avLst/>
          </a:prstGeom>
          <a:noFill/>
        </p:spPr>
        <p:txBody>
          <a:bodyPr wrap="square" rtlCol="0">
            <a:spAutoFit/>
          </a:bodyPr>
          <a:lstStyle/>
          <a:p>
            <a:r>
              <a:rPr lang="ja-JP" altLang="en-US" sz="800" dirty="0" smtClean="0"/>
              <a:t>引用：</a:t>
            </a:r>
            <a:r>
              <a:rPr lang="en-US" altLang="ja-JP" sz="800" dirty="0" smtClean="0"/>
              <a:t>http</a:t>
            </a:r>
            <a:r>
              <a:rPr lang="en-US" altLang="ja-JP" sz="800" dirty="0"/>
              <a:t>://www.google.co.jp/imgres?q=%E8%8A%8B%E7%85%AE%E4%BC%9A&amp;hl=ja&amp;sa=X&amp;rlz=1T4GGLL_jaJP394JP394&amp;biw=1920&amp;bih=892&amp;tbm=isch&amp;prmd=imvns&amp;tbnid=_mKy3fhCxmJznM:&amp;imgrefurl=http://geocities.yahoo.co.jp/gl/kitasui_area51/comment/20060919/1158675939&amp;docid=5eDRodJdDhrpBM&amp;imgurl=http://www.geocities.jp/kitasui_area51/_gl_images_/DSC00423.JPG&amp;w=1280&amp;h=960&amp;ei=TQneT63kHc7EmQXO3t2uDA&amp;zoom=1</a:t>
            </a:r>
            <a:endParaRPr kumimoji="1" lang="ja-JP" altLang="en-US" sz="800" dirty="0"/>
          </a:p>
        </p:txBody>
      </p:sp>
      <p:grpSp>
        <p:nvGrpSpPr>
          <p:cNvPr id="12" name="グループ化 11"/>
          <p:cNvGrpSpPr/>
          <p:nvPr/>
        </p:nvGrpSpPr>
        <p:grpSpPr>
          <a:xfrm>
            <a:off x="183600" y="764703"/>
            <a:ext cx="8460479" cy="1416937"/>
            <a:chOff x="2704605" y="201058"/>
            <a:chExt cx="5211473" cy="376547"/>
          </a:xfrm>
          <a:solidFill>
            <a:srgbClr val="461E64"/>
          </a:solidFill>
        </p:grpSpPr>
        <p:sp>
          <p:nvSpPr>
            <p:cNvPr id="17" name="正方形/長方形 16"/>
            <p:cNvSpPr/>
            <p:nvPr/>
          </p:nvSpPr>
          <p:spPr>
            <a:xfrm>
              <a:off x="2704605" y="201058"/>
              <a:ext cx="5211473" cy="376547"/>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正方形/長方形 17"/>
            <p:cNvSpPr/>
            <p:nvPr/>
          </p:nvSpPr>
          <p:spPr>
            <a:xfrm>
              <a:off x="2704605" y="248350"/>
              <a:ext cx="5180123" cy="281962"/>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altLang="ja-JP" sz="3200" dirty="0" smtClean="0">
                  <a:latin typeface="HGP明朝E" pitchFamily="18" charset="-128"/>
                  <a:ea typeface="HGP明朝E" pitchFamily="18" charset="-128"/>
                </a:rPr>
                <a:t>【</a:t>
              </a:r>
              <a:r>
                <a:rPr lang="ja-JP" altLang="en-US" sz="3200" dirty="0">
                  <a:latin typeface="HGP明朝E" pitchFamily="18" charset="-128"/>
                  <a:ea typeface="HGP明朝E" pitchFamily="18" charset="-128"/>
                </a:rPr>
                <a:t>想起</a:t>
              </a:r>
              <a:r>
                <a:rPr lang="en-US" altLang="ja-JP" sz="3200" dirty="0" smtClean="0">
                  <a:latin typeface="HGP明朝E" pitchFamily="18" charset="-128"/>
                  <a:ea typeface="HGP明朝E" pitchFamily="18" charset="-128"/>
                </a:rPr>
                <a:t>】</a:t>
              </a:r>
            </a:p>
            <a:p>
              <a:pPr lvl="0" algn="ctr" defTabSz="1244600">
                <a:lnSpc>
                  <a:spcPct val="90000"/>
                </a:lnSpc>
                <a:spcBef>
                  <a:spcPct val="0"/>
                </a:spcBef>
                <a:spcAft>
                  <a:spcPct val="35000"/>
                </a:spcAft>
              </a:pPr>
              <a:r>
                <a:rPr lang="ja-JP" altLang="en-US" sz="3200" dirty="0" smtClean="0">
                  <a:latin typeface="HGP明朝E" pitchFamily="18" charset="-128"/>
                  <a:ea typeface="HGP明朝E" pitchFamily="18" charset="-128"/>
                </a:rPr>
                <a:t>被災地の食材を使用した食事会</a:t>
              </a:r>
              <a:endParaRPr lang="ja-JP" altLang="en-US" sz="3200" kern="1200" dirty="0">
                <a:latin typeface="HGP明朝E" pitchFamily="18" charset="-128"/>
                <a:ea typeface="HGP明朝E" pitchFamily="18" charset="-128"/>
              </a:endParaRPr>
            </a:p>
          </p:txBody>
        </p:sp>
      </p:grpSp>
      <p:grpSp>
        <p:nvGrpSpPr>
          <p:cNvPr id="15" name="グループ化 14"/>
          <p:cNvGrpSpPr/>
          <p:nvPr/>
        </p:nvGrpSpPr>
        <p:grpSpPr>
          <a:xfrm>
            <a:off x="360040" y="5411880"/>
            <a:ext cx="7762652" cy="1224135"/>
            <a:chOff x="4374232" y="2492896"/>
            <a:chExt cx="4290614" cy="2256690"/>
          </a:xfrm>
        </p:grpSpPr>
        <p:sp>
          <p:nvSpPr>
            <p:cNvPr id="19" name="角丸四角形 18"/>
            <p:cNvSpPr/>
            <p:nvPr/>
          </p:nvSpPr>
          <p:spPr>
            <a:xfrm>
              <a:off x="4374232" y="2492896"/>
              <a:ext cx="4224377" cy="2256690"/>
            </a:xfrm>
            <a:prstGeom prst="roundRect">
              <a:avLst/>
            </a:prstGeom>
            <a:solidFill>
              <a:schemeClr val="bg1"/>
            </a:solidFill>
            <a:ln w="381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4440469" y="2521495"/>
              <a:ext cx="4224377" cy="2084886"/>
            </a:xfrm>
            <a:prstGeom prst="rect">
              <a:avLst/>
            </a:prstGeom>
            <a:noFill/>
            <a:ln>
              <a:noFill/>
            </a:ln>
          </p:spPr>
          <p:txBody>
            <a:bodyPr wrap="square" rtlCol="0">
              <a:spAutoFit/>
            </a:bodyPr>
            <a:lstStyle/>
            <a:p>
              <a:r>
                <a:rPr lang="en-US" altLang="ja-JP" sz="2200" dirty="0" smtClean="0">
                  <a:latin typeface="HGP明朝E" pitchFamily="18" charset="-128"/>
                  <a:ea typeface="HGP明朝E" pitchFamily="18" charset="-128"/>
                </a:rPr>
                <a:t>Tsukuba for 3.11</a:t>
              </a:r>
              <a:r>
                <a:rPr lang="ja-JP" altLang="en-US" sz="2200" dirty="0" err="1">
                  <a:latin typeface="HGP明朝E" pitchFamily="18" charset="-128"/>
                  <a:ea typeface="HGP明朝E" pitchFamily="18" charset="-128"/>
                </a:rPr>
                <a:t>さん</a:t>
              </a:r>
              <a:r>
                <a:rPr lang="ja-JP" altLang="en-US" sz="2200" dirty="0" err="1" smtClean="0">
                  <a:latin typeface="HGP明朝E" pitchFamily="18" charset="-128"/>
                  <a:ea typeface="HGP明朝E" pitchFamily="18" charset="-128"/>
                </a:rPr>
                <a:t>の</a:t>
              </a:r>
              <a:r>
                <a:rPr lang="ja-JP" altLang="en-US" sz="2200" dirty="0" smtClean="0">
                  <a:latin typeface="HGP明朝E" pitchFamily="18" charset="-128"/>
                  <a:ea typeface="HGP明朝E" pitchFamily="18" charset="-128"/>
                </a:rPr>
                <a:t>取り組み</a:t>
              </a:r>
              <a:endParaRPr lang="en-US" altLang="ja-JP" sz="2200" dirty="0" smtClean="0">
                <a:latin typeface="HGP明朝E" pitchFamily="18" charset="-128"/>
                <a:ea typeface="HGP明朝E" pitchFamily="18" charset="-128"/>
              </a:endParaRPr>
            </a:p>
            <a:p>
              <a:r>
                <a:rPr lang="ja-JP" altLang="en-US" sz="2200" dirty="0" smtClean="0">
                  <a:latin typeface="HGP明朝E" pitchFamily="18" charset="-128"/>
                  <a:ea typeface="HGP明朝E" pitchFamily="18" charset="-128"/>
                </a:rPr>
                <a:t>筑波大学・筑波学院大の学生４０人と一般のつくば市民約</a:t>
              </a:r>
              <a:r>
                <a:rPr lang="en-US" altLang="ja-JP" sz="2200" dirty="0" smtClean="0">
                  <a:latin typeface="HGP明朝E" pitchFamily="18" charset="-128"/>
                  <a:ea typeface="HGP明朝E" pitchFamily="18" charset="-128"/>
                </a:rPr>
                <a:t>20</a:t>
              </a:r>
              <a:r>
                <a:rPr lang="ja-JP" altLang="en-US" sz="2200" dirty="0" smtClean="0">
                  <a:latin typeface="HGP明朝E" pitchFamily="18" charset="-128"/>
                  <a:ea typeface="HGP明朝E" pitchFamily="18" charset="-128"/>
                </a:rPr>
                <a:t>名、福島から非難されている方</a:t>
              </a:r>
              <a:r>
                <a:rPr lang="en-US" altLang="ja-JP" sz="2200" dirty="0" smtClean="0">
                  <a:latin typeface="HGP明朝E" pitchFamily="18" charset="-128"/>
                  <a:ea typeface="HGP明朝E" pitchFamily="18" charset="-128"/>
                </a:rPr>
                <a:t>55</a:t>
              </a:r>
              <a:r>
                <a:rPr lang="ja-JP" altLang="en-US" sz="2200" dirty="0" smtClean="0">
                  <a:latin typeface="HGP明朝E" pitchFamily="18" charset="-128"/>
                  <a:ea typeface="HGP明朝E" pitchFamily="18" charset="-128"/>
                </a:rPr>
                <a:t>名が集まり「大芋煮大会」を実施。</a:t>
              </a:r>
              <a:endParaRPr lang="en-US" altLang="ja-JP" sz="2200" dirty="0" smtClean="0">
                <a:latin typeface="HGP明朝E" pitchFamily="18" charset="-128"/>
                <a:ea typeface="HGP明朝E" pitchFamily="18" charset="-128"/>
              </a:endParaRPr>
            </a:p>
            <a:p>
              <a:endParaRPr lang="ja-JP" altLang="ja-JP" sz="2200" dirty="0">
                <a:latin typeface="HGP明朝E" pitchFamily="18" charset="-128"/>
                <a:ea typeface="HGP明朝E" pitchFamily="18" charset="-128"/>
              </a:endParaRPr>
            </a:p>
          </p:txBody>
        </p:sp>
      </p:grpSp>
      <p:sp>
        <p:nvSpPr>
          <p:cNvPr id="21" name="テキスト ボックス 20"/>
          <p:cNvSpPr txBox="1"/>
          <p:nvPr/>
        </p:nvSpPr>
        <p:spPr>
          <a:xfrm rot="5400000">
            <a:off x="6960488" y="1789773"/>
            <a:ext cx="3990103" cy="369332"/>
          </a:xfrm>
          <a:prstGeom prst="rect">
            <a:avLst/>
          </a:prstGeom>
          <a:noFill/>
        </p:spPr>
        <p:txBody>
          <a:bodyPr wrap="square" rtlCol="0">
            <a:spAutoFit/>
          </a:bodyPr>
          <a:lstStyle/>
          <a:p>
            <a:r>
              <a:rPr lang="en-US" altLang="ja-JP" b="1" dirty="0" smtClean="0">
                <a:solidFill>
                  <a:schemeClr val="accent1">
                    <a:lumMod val="75000"/>
                  </a:schemeClr>
                </a:solidFill>
                <a:latin typeface="HGｺﾞｼｯｸM" pitchFamily="49" charset="-128"/>
                <a:ea typeface="HGｺﾞｼｯｸM" pitchFamily="49" charset="-128"/>
              </a:rPr>
              <a:t> </a:t>
            </a:r>
            <a:r>
              <a:rPr lang="ja-JP" altLang="en-US" b="1" dirty="0" smtClean="0">
                <a:solidFill>
                  <a:schemeClr val="accent1">
                    <a:lumMod val="75000"/>
                  </a:schemeClr>
                </a:solidFill>
                <a:latin typeface="HGｺﾞｼｯｸM" pitchFamily="49" charset="-128"/>
                <a:ea typeface="HGｺﾞｼｯｸM" pitchFamily="49" charset="-128"/>
              </a:rPr>
              <a:t>提 案（記憶）</a:t>
            </a:r>
            <a:endParaRPr kumimoji="1" lang="ja-JP" altLang="en-US" b="1" dirty="0">
              <a:solidFill>
                <a:schemeClr val="accent1">
                  <a:lumMod val="75000"/>
                </a:schemeClr>
              </a:solidFill>
              <a:latin typeface="HGｺﾞｼｯｸM" pitchFamily="49" charset="-128"/>
              <a:ea typeface="HGｺﾞｼｯｸM" pitchFamily="49" charset="-128"/>
            </a:endParaRPr>
          </a:p>
        </p:txBody>
      </p:sp>
      <p:sp>
        <p:nvSpPr>
          <p:cNvPr id="2" name="上矢印 1"/>
          <p:cNvSpPr/>
          <p:nvPr/>
        </p:nvSpPr>
        <p:spPr>
          <a:xfrm rot="10800000">
            <a:off x="5670452" y="4149080"/>
            <a:ext cx="648072" cy="576064"/>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895779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5"/>
          </p:nvPr>
        </p:nvSpPr>
        <p:spPr/>
        <p:txBody>
          <a:bodyPr/>
          <a:lstStyle/>
          <a:p>
            <a:fld id="{E1F04A1E-EF95-4267-B5FD-6B0AB441B25B}" type="slidenum">
              <a:rPr kumimoji="1" lang="ja-JP" altLang="en-US" smtClean="0"/>
              <a:pPr/>
              <a:t>38</a:t>
            </a:fld>
            <a:endParaRPr kumimoji="1" lang="ja-JP" altLang="en-US"/>
          </a:p>
        </p:txBody>
      </p:sp>
      <p:sp>
        <p:nvSpPr>
          <p:cNvPr id="7" name="正方形/長方形 6"/>
          <p:cNvSpPr/>
          <p:nvPr/>
        </p:nvSpPr>
        <p:spPr>
          <a:xfrm>
            <a:off x="-1003285" y="-230026"/>
            <a:ext cx="3703077" cy="2146858"/>
          </a:xfrm>
          <a:prstGeom prst="rect">
            <a:avLst/>
          </a:prstGeom>
          <a:gradFill flip="none" rotWithShape="1">
            <a:gsLst>
              <a:gs pos="100000">
                <a:srgbClr val="E8ECF1">
                  <a:lumMod val="0"/>
                  <a:lumOff val="100000"/>
                  <a:alpha val="0"/>
                </a:srgbClr>
              </a:gs>
              <a:gs pos="32000">
                <a:srgbClr val="F4F6F8"/>
              </a:gs>
              <a:gs pos="13000">
                <a:srgbClr val="EFF2F5"/>
              </a:gs>
              <a:gs pos="7000">
                <a:schemeClr val="accent1">
                  <a:lumMod val="60000"/>
                  <a:lumOff val="40000"/>
                </a:schemeClr>
              </a:gs>
              <a:gs pos="0">
                <a:schemeClr val="accent1">
                  <a:lumMod val="75000"/>
                </a:schemeClr>
              </a:gs>
              <a:gs pos="19000">
                <a:schemeClr val="accent1">
                  <a:lumMod val="40000"/>
                  <a:lumOff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タイトル 1"/>
          <p:cNvSpPr txBox="1">
            <a:spLocks/>
          </p:cNvSpPr>
          <p:nvPr/>
        </p:nvSpPr>
        <p:spPr>
          <a:xfrm>
            <a:off x="288032" y="487982"/>
            <a:ext cx="8748464" cy="636762"/>
          </a:xfrm>
          <a:prstGeom prst="rect">
            <a:avLst/>
          </a:prstGeom>
        </p:spPr>
        <p:txBody>
          <a:bodyPr vert="horz" anchor="b">
            <a:noAutofit/>
          </a:bodyPr>
          <a:lstStyle>
            <a:lvl1pPr algn="l" rtl="0" eaLnBrk="1" latinLnBrk="0" hangingPunct="1">
              <a:spcBef>
                <a:spcPct val="0"/>
              </a:spcBef>
              <a:buNone/>
              <a:defRPr kumimoji="1" sz="3000" b="0" kern="1200" cap="small" baseline="0">
                <a:solidFill>
                  <a:schemeClr val="tx2"/>
                </a:solidFill>
                <a:latin typeface="+mj-lt"/>
                <a:ea typeface="+mj-ea"/>
                <a:cs typeface="+mj-cs"/>
              </a:defRPr>
            </a:lvl1pPr>
          </a:lstStyle>
          <a:p>
            <a:pPr>
              <a:tabLst>
                <a:tab pos="4483100" algn="l"/>
              </a:tabLst>
            </a:pPr>
            <a:r>
              <a:rPr lang="ja-JP" altLang="en-US" sz="4400" b="1" dirty="0" smtClean="0">
                <a:ln w="12700">
                  <a:solidFill>
                    <a:schemeClr val="bg1"/>
                  </a:solidFill>
                </a:ln>
                <a:effectLst/>
                <a:latin typeface="HGP明朝E" pitchFamily="18" charset="-128"/>
                <a:ea typeface="HGP明朝E" pitchFamily="18" charset="-128"/>
              </a:rPr>
              <a:t> </a:t>
            </a:r>
            <a:r>
              <a:rPr lang="ja-JP" altLang="en-US" sz="4400" b="1" dirty="0" smtClean="0">
                <a:ln w="12700">
                  <a:solidFill>
                    <a:schemeClr val="bg1"/>
                  </a:solidFill>
                </a:ln>
                <a:latin typeface="HGP明朝E" pitchFamily="18" charset="-128"/>
                <a:ea typeface="HGP明朝E" pitchFamily="18" charset="-128"/>
              </a:rPr>
              <a:t>記憶維持のために・・・</a:t>
            </a:r>
            <a:endParaRPr lang="ja-JP" altLang="en-US" sz="4400" b="1" dirty="0">
              <a:ln w="12700">
                <a:solidFill>
                  <a:schemeClr val="bg1"/>
                </a:solidFill>
              </a:ln>
              <a:effectLst/>
              <a:latin typeface="HGP明朝E" pitchFamily="18" charset="-128"/>
              <a:ea typeface="HGP明朝E" pitchFamily="18" charset="-128"/>
            </a:endParaRPr>
          </a:p>
        </p:txBody>
      </p:sp>
      <p:sp>
        <p:nvSpPr>
          <p:cNvPr id="16" name="テキスト ボックス 15"/>
          <p:cNvSpPr txBox="1"/>
          <p:nvPr/>
        </p:nvSpPr>
        <p:spPr>
          <a:xfrm>
            <a:off x="518882" y="6165304"/>
            <a:ext cx="7437494" cy="584775"/>
          </a:xfrm>
          <a:prstGeom prst="rect">
            <a:avLst/>
          </a:prstGeom>
          <a:noFill/>
        </p:spPr>
        <p:txBody>
          <a:bodyPr wrap="square" rtlCol="0">
            <a:spAutoFit/>
          </a:bodyPr>
          <a:lstStyle/>
          <a:p>
            <a:r>
              <a:rPr lang="ja-JP" altLang="en-US" sz="800" dirty="0" smtClean="0"/>
              <a:t>引用：</a:t>
            </a:r>
            <a:r>
              <a:rPr lang="en-US" altLang="ja-JP" sz="800" dirty="0" smtClean="0"/>
              <a:t>http</a:t>
            </a:r>
            <a:r>
              <a:rPr lang="en-US" altLang="ja-JP" sz="800" dirty="0"/>
              <a:t>://www.google.co.jp/imgres?q=%E8%8A%8B%E7%85%AE%E4%BC%9A&amp;hl=ja&amp;sa=X&amp;rlz=1T4GGLL_jaJP394JP394&amp;biw=1920&amp;bih=892&amp;tbm=isch&amp;prmd=imvns&amp;tbnid=_mKy3fhCxmJznM:&amp;imgrefurl=http://geocities.yahoo.co.jp/gl/kitasui_area51/comment/20060919/1158675939&amp;docid=5eDRodJdDhrpBM&amp;imgurl=http://www.geocities.jp/kitasui_area51/_gl_images_/DSC00423.JPG&amp;w=1280&amp;h=960&amp;ei=TQneT63kHc7EmQXO3t2uDA&amp;zoom=1</a:t>
            </a:r>
            <a:endParaRPr kumimoji="1" lang="ja-JP" altLang="en-US" sz="800" dirty="0"/>
          </a:p>
        </p:txBody>
      </p:sp>
      <p:grpSp>
        <p:nvGrpSpPr>
          <p:cNvPr id="20" name="グループ化 19"/>
          <p:cNvGrpSpPr/>
          <p:nvPr/>
        </p:nvGrpSpPr>
        <p:grpSpPr>
          <a:xfrm>
            <a:off x="251519" y="3044513"/>
            <a:ext cx="6087813" cy="1967718"/>
            <a:chOff x="2490208" y="4662232"/>
            <a:chExt cx="6264696" cy="1767426"/>
          </a:xfrm>
          <a:solidFill>
            <a:srgbClr val="6699FF"/>
          </a:solidFill>
        </p:grpSpPr>
        <p:sp>
          <p:nvSpPr>
            <p:cNvPr id="21" name="正方形/長方形 20"/>
            <p:cNvSpPr/>
            <p:nvPr/>
          </p:nvSpPr>
          <p:spPr>
            <a:xfrm>
              <a:off x="2490208" y="4722218"/>
              <a:ext cx="6264696" cy="160094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endParaRPr lang="ja-JP" altLang="en-US" sz="2400" kern="1200" dirty="0">
                <a:latin typeface="HGP明朝E" pitchFamily="18" charset="-128"/>
                <a:ea typeface="HGP明朝E" pitchFamily="18" charset="-128"/>
              </a:endParaRPr>
            </a:p>
          </p:txBody>
        </p:sp>
        <p:sp>
          <p:nvSpPr>
            <p:cNvPr id="22" name="正方形/長方形 21"/>
            <p:cNvSpPr/>
            <p:nvPr/>
          </p:nvSpPr>
          <p:spPr>
            <a:xfrm>
              <a:off x="2490208" y="4662232"/>
              <a:ext cx="6264696" cy="1767426"/>
            </a:xfrm>
            <a:prstGeom prst="rect">
              <a:avLst/>
            </a:prstGeom>
            <a:solidFill>
              <a:srgbClr val="9966FF"/>
            </a:solidFill>
          </p:spPr>
          <p:txBody>
            <a:bodyPr wrap="square">
              <a:spAutoFit/>
            </a:bodyPr>
            <a:lstStyle/>
            <a:p>
              <a:pPr lvl="0" algn="ctr" defTabSz="666750">
                <a:lnSpc>
                  <a:spcPts val="2880"/>
                </a:lnSpc>
                <a:spcBef>
                  <a:spcPct val="0"/>
                </a:spcBef>
                <a:spcAft>
                  <a:spcPct val="35000"/>
                </a:spcAft>
              </a:pPr>
              <a:endParaRPr lang="en-US" altLang="ja-JP" sz="2400" dirty="0" smtClean="0">
                <a:solidFill>
                  <a:schemeClr val="bg1"/>
                </a:solidFill>
                <a:latin typeface="HGP明朝E" pitchFamily="18" charset="-128"/>
                <a:ea typeface="HGP明朝E" pitchFamily="18" charset="-128"/>
              </a:endParaRPr>
            </a:p>
            <a:p>
              <a:pPr lvl="0" algn="ctr" defTabSz="666750">
                <a:lnSpc>
                  <a:spcPts val="2880"/>
                </a:lnSpc>
                <a:spcBef>
                  <a:spcPct val="0"/>
                </a:spcBef>
                <a:spcAft>
                  <a:spcPct val="35000"/>
                </a:spcAft>
              </a:pPr>
              <a:r>
                <a:rPr lang="ja-JP" altLang="en-US" sz="2400" dirty="0" smtClean="0">
                  <a:solidFill>
                    <a:schemeClr val="bg1"/>
                  </a:solidFill>
                  <a:latin typeface="HGP明朝E" pitchFamily="18" charset="-128"/>
                  <a:ea typeface="HGP明朝E" pitchFamily="18" charset="-128"/>
                </a:rPr>
                <a:t>つくば</a:t>
              </a:r>
              <a:r>
                <a:rPr lang="ja-JP" altLang="en-US" sz="2400" dirty="0">
                  <a:solidFill>
                    <a:schemeClr val="bg1"/>
                  </a:solidFill>
                  <a:latin typeface="HGP明朝E" pitchFamily="18" charset="-128"/>
                  <a:ea typeface="HGP明朝E" pitchFamily="18" charset="-128"/>
                </a:rPr>
                <a:t>市</a:t>
              </a:r>
              <a:r>
                <a:rPr lang="ja-JP" altLang="en-US" sz="2400" dirty="0" smtClean="0">
                  <a:solidFill>
                    <a:schemeClr val="bg1"/>
                  </a:solidFill>
                  <a:latin typeface="HGP明朝E" pitchFamily="18" charset="-128"/>
                  <a:ea typeface="HGP明朝E" pitchFamily="18" charset="-128"/>
                </a:rPr>
                <a:t>の震度を記憶し続ける、</a:t>
              </a:r>
              <a:endParaRPr lang="en-US" altLang="ja-JP" sz="2400" dirty="0" smtClean="0">
                <a:solidFill>
                  <a:schemeClr val="bg1"/>
                </a:solidFill>
                <a:latin typeface="HGP明朝E" pitchFamily="18" charset="-128"/>
                <a:ea typeface="HGP明朝E" pitchFamily="18" charset="-128"/>
              </a:endParaRPr>
            </a:p>
            <a:p>
              <a:pPr lvl="0" algn="ctr" defTabSz="666750">
                <a:lnSpc>
                  <a:spcPts val="2880"/>
                </a:lnSpc>
                <a:spcBef>
                  <a:spcPct val="0"/>
                </a:spcBef>
                <a:spcAft>
                  <a:spcPct val="35000"/>
                </a:spcAft>
              </a:pPr>
              <a:r>
                <a:rPr lang="ja-JP" altLang="en-US" sz="2400" dirty="0" smtClean="0">
                  <a:solidFill>
                    <a:schemeClr val="bg1"/>
                  </a:solidFill>
                  <a:latin typeface="HGP明朝E" pitchFamily="18" charset="-128"/>
                  <a:ea typeface="HGP明朝E" pitchFamily="18" charset="-128"/>
                </a:rPr>
                <a:t>思い起こすためのロゴの作成</a:t>
              </a:r>
              <a:endParaRPr lang="en-US" altLang="ja-JP" sz="2400" dirty="0" smtClean="0">
                <a:solidFill>
                  <a:schemeClr val="bg1"/>
                </a:solidFill>
                <a:latin typeface="HGP明朝E" pitchFamily="18" charset="-128"/>
                <a:ea typeface="HGP明朝E" pitchFamily="18" charset="-128"/>
              </a:endParaRPr>
            </a:p>
            <a:p>
              <a:pPr lvl="0" algn="ctr" defTabSz="666750">
                <a:lnSpc>
                  <a:spcPts val="2880"/>
                </a:lnSpc>
                <a:spcBef>
                  <a:spcPct val="0"/>
                </a:spcBef>
                <a:spcAft>
                  <a:spcPct val="35000"/>
                </a:spcAft>
              </a:pPr>
              <a:endParaRPr lang="en-US" altLang="ja-JP" sz="2400" dirty="0" smtClean="0">
                <a:solidFill>
                  <a:schemeClr val="bg1"/>
                </a:solidFill>
                <a:latin typeface="HGP明朝E" pitchFamily="18" charset="-128"/>
                <a:ea typeface="HGP明朝E" pitchFamily="18" charset="-128"/>
              </a:endParaRPr>
            </a:p>
          </p:txBody>
        </p:sp>
      </p:grpSp>
      <p:pic>
        <p:nvPicPr>
          <p:cNvPr id="23" name="Picture 3" descr="名称未設定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34740" y="3044513"/>
            <a:ext cx="2240101" cy="1967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グループ化 10"/>
          <p:cNvGrpSpPr/>
          <p:nvPr/>
        </p:nvGrpSpPr>
        <p:grpSpPr>
          <a:xfrm>
            <a:off x="240963" y="1427221"/>
            <a:ext cx="8460480" cy="1560740"/>
            <a:chOff x="2704605" y="201058"/>
            <a:chExt cx="5211473" cy="438150"/>
          </a:xfrm>
          <a:solidFill>
            <a:srgbClr val="461E64"/>
          </a:solidFill>
        </p:grpSpPr>
        <p:sp>
          <p:nvSpPr>
            <p:cNvPr id="12" name="正方形/長方形 11"/>
            <p:cNvSpPr/>
            <p:nvPr/>
          </p:nvSpPr>
          <p:spPr>
            <a:xfrm>
              <a:off x="2704605" y="201058"/>
              <a:ext cx="5211473" cy="438150"/>
            </a:xfrm>
            <a:prstGeom prst="rect">
              <a:avLst/>
            </a:prstGeom>
            <a:grpFill/>
            <a:ln cmpd="sng"/>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正方形/長方形 12"/>
            <p:cNvSpPr/>
            <p:nvPr/>
          </p:nvSpPr>
          <p:spPr>
            <a:xfrm>
              <a:off x="2704605" y="246497"/>
              <a:ext cx="5211473" cy="359839"/>
            </a:xfrm>
            <a:prstGeom prst="rect">
              <a:avLst/>
            </a:prstGeom>
            <a:grpFill/>
            <a:ln cmpd="sng">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altLang="ja-JP" sz="3200" dirty="0" smtClean="0">
                  <a:latin typeface="HGP明朝E" pitchFamily="18" charset="-128"/>
                  <a:ea typeface="HGP明朝E" pitchFamily="18" charset="-128"/>
                </a:rPr>
                <a:t>【</a:t>
              </a:r>
              <a:r>
                <a:rPr lang="ja-JP" altLang="en-US" sz="3200" dirty="0" smtClean="0">
                  <a:latin typeface="HGP明朝E" pitchFamily="18" charset="-128"/>
                  <a:ea typeface="HGP明朝E" pitchFamily="18" charset="-128"/>
                </a:rPr>
                <a:t>銘記・想起</a:t>
              </a:r>
              <a:r>
                <a:rPr lang="en-US" altLang="ja-JP" sz="3200" dirty="0" smtClean="0">
                  <a:latin typeface="HGP明朝E" pitchFamily="18" charset="-128"/>
                  <a:ea typeface="HGP明朝E" pitchFamily="18" charset="-128"/>
                </a:rPr>
                <a:t>】</a:t>
              </a:r>
            </a:p>
            <a:p>
              <a:pPr lvl="0" algn="ctr" defTabSz="1244600">
                <a:lnSpc>
                  <a:spcPct val="90000"/>
                </a:lnSpc>
                <a:spcBef>
                  <a:spcPct val="0"/>
                </a:spcBef>
                <a:spcAft>
                  <a:spcPct val="35000"/>
                </a:spcAft>
              </a:pPr>
              <a:r>
                <a:rPr lang="ja-JP" altLang="en-US" sz="3200" dirty="0" smtClean="0">
                  <a:latin typeface="HGP明朝E" pitchFamily="18" charset="-128"/>
                  <a:ea typeface="HGP明朝E" pitchFamily="18" charset="-128"/>
                </a:rPr>
                <a:t>震災</a:t>
              </a:r>
              <a:r>
                <a:rPr lang="ja-JP" altLang="en-US" sz="3200" dirty="0">
                  <a:latin typeface="HGP明朝E" pitchFamily="18" charset="-128"/>
                  <a:ea typeface="HGP明朝E" pitchFamily="18" charset="-128"/>
                </a:rPr>
                <a:t>の記憶を</a:t>
              </a:r>
              <a:r>
                <a:rPr lang="ja-JP" altLang="en-US" sz="3200" dirty="0" smtClean="0">
                  <a:latin typeface="HGP明朝E" pitchFamily="18" charset="-128"/>
                  <a:ea typeface="HGP明朝E" pitchFamily="18" charset="-128"/>
                </a:rPr>
                <a:t>呼び起こすロゴ</a:t>
              </a:r>
              <a:endParaRPr lang="ja-JP" altLang="en-US" sz="3200" kern="1200" dirty="0">
                <a:latin typeface="HGP明朝E" pitchFamily="18" charset="-128"/>
                <a:ea typeface="HGP明朝E" pitchFamily="18" charset="-128"/>
              </a:endParaRPr>
            </a:p>
          </p:txBody>
        </p:sp>
      </p:grpSp>
      <p:sp>
        <p:nvSpPr>
          <p:cNvPr id="15" name="テキスト ボックス 14"/>
          <p:cNvSpPr txBox="1"/>
          <p:nvPr/>
        </p:nvSpPr>
        <p:spPr>
          <a:xfrm rot="5400000">
            <a:off x="6960488" y="1789773"/>
            <a:ext cx="3990103" cy="369332"/>
          </a:xfrm>
          <a:prstGeom prst="rect">
            <a:avLst/>
          </a:prstGeom>
          <a:noFill/>
        </p:spPr>
        <p:txBody>
          <a:bodyPr wrap="square" rtlCol="0">
            <a:spAutoFit/>
          </a:bodyPr>
          <a:lstStyle/>
          <a:p>
            <a:r>
              <a:rPr lang="en-US" altLang="ja-JP" b="1" dirty="0" smtClean="0">
                <a:solidFill>
                  <a:schemeClr val="accent1">
                    <a:lumMod val="75000"/>
                  </a:schemeClr>
                </a:solidFill>
                <a:latin typeface="HGｺﾞｼｯｸM" pitchFamily="49" charset="-128"/>
                <a:ea typeface="HGｺﾞｼｯｸM" pitchFamily="49" charset="-128"/>
              </a:rPr>
              <a:t> </a:t>
            </a:r>
            <a:r>
              <a:rPr lang="ja-JP" altLang="en-US" b="1" dirty="0" smtClean="0">
                <a:solidFill>
                  <a:schemeClr val="accent1">
                    <a:lumMod val="75000"/>
                  </a:schemeClr>
                </a:solidFill>
                <a:latin typeface="HGｺﾞｼｯｸM" pitchFamily="49" charset="-128"/>
                <a:ea typeface="HGｺﾞｼｯｸM" pitchFamily="49" charset="-128"/>
              </a:rPr>
              <a:t>提 案（記憶）</a:t>
            </a:r>
            <a:endParaRPr kumimoji="1" lang="ja-JP" altLang="en-US" b="1" dirty="0">
              <a:solidFill>
                <a:schemeClr val="accent1">
                  <a:lumMod val="75000"/>
                </a:schemeClr>
              </a:solidFill>
              <a:latin typeface="HGｺﾞｼｯｸM" pitchFamily="49" charset="-128"/>
              <a:ea typeface="HGｺﾞｼｯｸM" pitchFamily="49" charset="-128"/>
            </a:endParaRPr>
          </a:p>
        </p:txBody>
      </p:sp>
    </p:spTree>
    <p:extLst>
      <p:ext uri="{BB962C8B-B14F-4D97-AF65-F5344CB8AC3E}">
        <p14:creationId xmlns:p14="http://schemas.microsoft.com/office/powerpoint/2010/main" val="12080864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円/楕円 14"/>
          <p:cNvSpPr/>
          <p:nvPr/>
        </p:nvSpPr>
        <p:spPr>
          <a:xfrm>
            <a:off x="3122724" y="3366108"/>
            <a:ext cx="2574056" cy="2574056"/>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70C0"/>
              </a:solidFill>
            </a:endParaRPr>
          </a:p>
        </p:txBody>
      </p:sp>
      <p:sp>
        <p:nvSpPr>
          <p:cNvPr id="4" name="スライド番号プレースホルダー 3"/>
          <p:cNvSpPr>
            <a:spLocks noGrp="1"/>
          </p:cNvSpPr>
          <p:nvPr>
            <p:ph type="sldNum" sz="quarter" idx="15"/>
          </p:nvPr>
        </p:nvSpPr>
        <p:spPr>
          <a:xfrm>
            <a:off x="8100392" y="5733256"/>
            <a:ext cx="609600" cy="521208"/>
          </a:xfrm>
        </p:spPr>
        <p:txBody>
          <a:bodyPr/>
          <a:lstStyle/>
          <a:p>
            <a:fld id="{E1F04A1E-EF95-4267-B5FD-6B0AB441B25B}" type="slidenum">
              <a:rPr kumimoji="1" lang="ja-JP" altLang="en-US" smtClean="0"/>
              <a:pPr/>
              <a:t>39</a:t>
            </a:fld>
            <a:endParaRPr kumimoji="1" lang="ja-JP" altLang="en-US" dirty="0"/>
          </a:p>
        </p:txBody>
      </p:sp>
      <p:grpSp>
        <p:nvGrpSpPr>
          <p:cNvPr id="8" name="グループ化 7"/>
          <p:cNvGrpSpPr/>
          <p:nvPr/>
        </p:nvGrpSpPr>
        <p:grpSpPr>
          <a:xfrm>
            <a:off x="179512" y="1061852"/>
            <a:ext cx="8460480" cy="803398"/>
            <a:chOff x="2704605" y="201058"/>
            <a:chExt cx="5211473" cy="438150"/>
          </a:xfrm>
          <a:solidFill>
            <a:srgbClr val="461E64"/>
          </a:solidFill>
        </p:grpSpPr>
        <p:sp>
          <p:nvSpPr>
            <p:cNvPr id="9" name="正方形/長方形 8"/>
            <p:cNvSpPr/>
            <p:nvPr/>
          </p:nvSpPr>
          <p:spPr>
            <a:xfrm>
              <a:off x="2704605" y="201058"/>
              <a:ext cx="5211473" cy="438150"/>
            </a:xfrm>
            <a:prstGeom prst="rect">
              <a:avLst/>
            </a:prstGeom>
            <a:solidFill>
              <a:srgbClr val="0070C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正方形/長方形 9"/>
            <p:cNvSpPr/>
            <p:nvPr/>
          </p:nvSpPr>
          <p:spPr>
            <a:xfrm>
              <a:off x="2704605" y="246497"/>
              <a:ext cx="5211473" cy="359839"/>
            </a:xfrm>
            <a:prstGeom prst="rect">
              <a:avLst/>
            </a:prstGeom>
            <a:solidFill>
              <a:srgbClr val="0070C0"/>
            </a:solid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ja-JP" altLang="en-US" sz="2400" kern="1200" dirty="0" smtClean="0">
                  <a:latin typeface="HGP明朝E" pitchFamily="18" charset="-128"/>
                  <a:ea typeface="HGP明朝E" pitchFamily="18" charset="-128"/>
                </a:rPr>
                <a:t>防災意識・関心の風化について</a:t>
              </a:r>
              <a:endParaRPr lang="ja-JP" altLang="en-US" sz="2400" kern="1200" dirty="0">
                <a:latin typeface="HGP明朝E" pitchFamily="18" charset="-128"/>
                <a:ea typeface="HGP明朝E" pitchFamily="18" charset="-128"/>
              </a:endParaRPr>
            </a:p>
          </p:txBody>
        </p:sp>
      </p:grpSp>
      <p:sp>
        <p:nvSpPr>
          <p:cNvPr id="11" name="下矢印 10"/>
          <p:cNvSpPr/>
          <p:nvPr/>
        </p:nvSpPr>
        <p:spPr>
          <a:xfrm>
            <a:off x="3905696" y="2069964"/>
            <a:ext cx="1008112" cy="720080"/>
          </a:xfrm>
          <a:prstGeom prst="down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11"/>
          <p:cNvSpPr/>
          <p:nvPr/>
        </p:nvSpPr>
        <p:spPr>
          <a:xfrm>
            <a:off x="3230736" y="2934060"/>
            <a:ext cx="2358032" cy="1152128"/>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rgbClr val="0070C0"/>
                </a:solidFill>
                <a:latin typeface="HGP明朝E" pitchFamily="18" charset="-128"/>
                <a:ea typeface="HGP明朝E" pitchFamily="18" charset="-128"/>
              </a:rPr>
              <a:t>市民向け</a:t>
            </a:r>
            <a:endParaRPr kumimoji="1" lang="en-US" altLang="ja-JP" sz="2400" dirty="0" smtClean="0">
              <a:solidFill>
                <a:srgbClr val="0070C0"/>
              </a:solidFill>
              <a:latin typeface="HGP明朝E" pitchFamily="18" charset="-128"/>
              <a:ea typeface="HGP明朝E" pitchFamily="18" charset="-128"/>
            </a:endParaRPr>
          </a:p>
          <a:p>
            <a:pPr algn="ctr"/>
            <a:r>
              <a:rPr kumimoji="1" lang="ja-JP" altLang="en-US" sz="2400" dirty="0" smtClean="0">
                <a:solidFill>
                  <a:srgbClr val="0070C0"/>
                </a:solidFill>
                <a:latin typeface="HGP明朝E" pitchFamily="18" charset="-128"/>
                <a:ea typeface="HGP明朝E" pitchFamily="18" charset="-128"/>
              </a:rPr>
              <a:t>防災情報発信</a:t>
            </a:r>
            <a:endParaRPr kumimoji="1" lang="ja-JP" altLang="en-US" sz="2400" dirty="0">
              <a:solidFill>
                <a:srgbClr val="0070C0"/>
              </a:solidFill>
              <a:latin typeface="HGP明朝E" pitchFamily="18" charset="-128"/>
              <a:ea typeface="HGP明朝E" pitchFamily="18" charset="-128"/>
            </a:endParaRPr>
          </a:p>
        </p:txBody>
      </p:sp>
      <p:sp>
        <p:nvSpPr>
          <p:cNvPr id="13" name="角丸四角形 12"/>
          <p:cNvSpPr/>
          <p:nvPr/>
        </p:nvSpPr>
        <p:spPr>
          <a:xfrm>
            <a:off x="1547664" y="4377246"/>
            <a:ext cx="2358032" cy="1152128"/>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solidFill>
                  <a:srgbClr val="0070C0"/>
                </a:solidFill>
                <a:latin typeface="HGP明朝E" pitchFamily="18" charset="-128"/>
                <a:ea typeface="HGP明朝E" pitchFamily="18" charset="-128"/>
              </a:rPr>
              <a:t>話し合いの場</a:t>
            </a:r>
            <a:endParaRPr kumimoji="1" lang="en-US" altLang="ja-JP" sz="2400" dirty="0" smtClean="0">
              <a:solidFill>
                <a:srgbClr val="0070C0"/>
              </a:solidFill>
              <a:latin typeface="HGP明朝E" pitchFamily="18" charset="-128"/>
              <a:ea typeface="HGP明朝E" pitchFamily="18" charset="-128"/>
            </a:endParaRPr>
          </a:p>
          <a:p>
            <a:pPr algn="ctr"/>
            <a:r>
              <a:rPr lang="ja-JP" altLang="en-US" sz="2400" dirty="0" smtClean="0">
                <a:solidFill>
                  <a:srgbClr val="0070C0"/>
                </a:solidFill>
                <a:latin typeface="HGP明朝E" pitchFamily="18" charset="-128"/>
                <a:ea typeface="HGP明朝E" pitchFamily="18" charset="-128"/>
              </a:rPr>
              <a:t>誘起</a:t>
            </a:r>
            <a:endParaRPr kumimoji="1" lang="ja-JP" altLang="en-US" sz="2400" dirty="0">
              <a:solidFill>
                <a:srgbClr val="0070C0"/>
              </a:solidFill>
              <a:latin typeface="HGP明朝E" pitchFamily="18" charset="-128"/>
              <a:ea typeface="HGP明朝E" pitchFamily="18" charset="-128"/>
            </a:endParaRPr>
          </a:p>
        </p:txBody>
      </p:sp>
      <p:sp>
        <p:nvSpPr>
          <p:cNvPr id="14" name="角丸四角形 13"/>
          <p:cNvSpPr/>
          <p:nvPr/>
        </p:nvSpPr>
        <p:spPr>
          <a:xfrm>
            <a:off x="4913808" y="4374220"/>
            <a:ext cx="2358032" cy="1152128"/>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rgbClr val="0070C0"/>
                </a:solidFill>
                <a:latin typeface="HGP明朝E" pitchFamily="18" charset="-128"/>
                <a:ea typeface="HGP明朝E" pitchFamily="18" charset="-128"/>
              </a:rPr>
              <a:t>伝承</a:t>
            </a:r>
            <a:endParaRPr kumimoji="1" lang="en-US" altLang="ja-JP" sz="2400" dirty="0" smtClean="0">
              <a:solidFill>
                <a:srgbClr val="0070C0"/>
              </a:solidFill>
              <a:latin typeface="HGP明朝E" pitchFamily="18" charset="-128"/>
              <a:ea typeface="HGP明朝E" pitchFamily="18" charset="-128"/>
            </a:endParaRPr>
          </a:p>
        </p:txBody>
      </p:sp>
      <p:sp>
        <p:nvSpPr>
          <p:cNvPr id="16" name="テキスト ボックス 15"/>
          <p:cNvSpPr txBox="1"/>
          <p:nvPr/>
        </p:nvSpPr>
        <p:spPr>
          <a:xfrm rot="5400000">
            <a:off x="6822202" y="1943447"/>
            <a:ext cx="4266674" cy="338554"/>
          </a:xfrm>
          <a:prstGeom prst="rect">
            <a:avLst/>
          </a:prstGeom>
          <a:noFill/>
        </p:spPr>
        <p:txBody>
          <a:bodyPr wrap="square" rtlCol="0">
            <a:spAutoFit/>
          </a:bodyPr>
          <a:lstStyle/>
          <a:p>
            <a:r>
              <a:rPr lang="en-US" altLang="ja-JP" sz="1600" b="1" dirty="0" smtClean="0">
                <a:solidFill>
                  <a:schemeClr val="accent1">
                    <a:lumMod val="75000"/>
                  </a:schemeClr>
                </a:solidFill>
                <a:latin typeface="HGｺﾞｼｯｸM" pitchFamily="49" charset="-128"/>
                <a:ea typeface="HGｺﾞｼｯｸM" pitchFamily="49" charset="-128"/>
              </a:rPr>
              <a:t> </a:t>
            </a:r>
            <a:r>
              <a:rPr lang="ja-JP" altLang="en-US" sz="1600" b="1" dirty="0" smtClean="0">
                <a:solidFill>
                  <a:schemeClr val="accent1">
                    <a:lumMod val="75000"/>
                  </a:schemeClr>
                </a:solidFill>
                <a:latin typeface="HGｺﾞｼｯｸM" pitchFamily="49" charset="-128"/>
                <a:ea typeface="HGｺﾞｼｯｸM" pitchFamily="49" charset="-128"/>
              </a:rPr>
              <a:t>まとめ（分析から見えた改善策）</a:t>
            </a:r>
            <a:endParaRPr kumimoji="1" lang="ja-JP" altLang="en-US" sz="1600" b="1" dirty="0">
              <a:solidFill>
                <a:schemeClr val="accent1">
                  <a:lumMod val="75000"/>
                </a:schemeClr>
              </a:solidFill>
              <a:latin typeface="HGｺﾞｼｯｸM" pitchFamily="49" charset="-128"/>
              <a:ea typeface="HGｺﾞｼｯｸM" pitchFamily="49" charset="-128"/>
            </a:endParaRPr>
          </a:p>
        </p:txBody>
      </p:sp>
    </p:spTree>
    <p:extLst>
      <p:ext uri="{BB962C8B-B14F-4D97-AF65-F5344CB8AC3E}">
        <p14:creationId xmlns:p14="http://schemas.microsoft.com/office/powerpoint/2010/main" val="22266236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5"/>
          </p:nvPr>
        </p:nvSpPr>
        <p:spPr/>
        <p:txBody>
          <a:bodyPr/>
          <a:lstStyle/>
          <a:p>
            <a:fld id="{E1F04A1E-EF95-4267-B5FD-6B0AB441B25B}" type="slidenum">
              <a:rPr kumimoji="1" lang="ja-JP" altLang="en-US" smtClean="0"/>
              <a:pPr/>
              <a:t>4</a:t>
            </a:fld>
            <a:endParaRPr kumimoji="1" lang="ja-JP" altLang="en-US"/>
          </a:p>
        </p:txBody>
      </p:sp>
      <p:pic>
        <p:nvPicPr>
          <p:cNvPr id="6"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832" y="3356992"/>
            <a:ext cx="2448272" cy="2731439"/>
          </a:xfrm>
          <a:prstGeom prst="rect">
            <a:avLst/>
          </a:prstGeom>
          <a:solidFill>
            <a:schemeClr val="tx1">
              <a:lumMod val="65000"/>
              <a:lumOff val="35000"/>
            </a:schemeClr>
          </a:solidFill>
          <a:ln>
            <a:noFill/>
          </a:ln>
          <a:effectLst/>
        </p:spPr>
      </p:pic>
      <p:sp>
        <p:nvSpPr>
          <p:cNvPr id="10" name="雲形吹き出し 9"/>
          <p:cNvSpPr/>
          <p:nvPr/>
        </p:nvSpPr>
        <p:spPr>
          <a:xfrm>
            <a:off x="1331640" y="975520"/>
            <a:ext cx="3168352" cy="1872208"/>
          </a:xfrm>
          <a:prstGeom prst="cloudCallout">
            <a:avLst>
              <a:gd name="adj1" fmla="val 12088"/>
              <a:gd name="adj2" fmla="val 88836"/>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latin typeface="HGP明朝E" pitchFamily="18" charset="-128"/>
                <a:ea typeface="HGP明朝E" pitchFamily="18" charset="-128"/>
              </a:rPr>
              <a:t>そういえば最近震災報道気をつけて見てないなあ</a:t>
            </a:r>
            <a:endParaRPr kumimoji="1" lang="ja-JP" altLang="en-US" dirty="0">
              <a:solidFill>
                <a:schemeClr val="tx1"/>
              </a:solidFill>
              <a:latin typeface="HGP明朝E" pitchFamily="18" charset="-128"/>
              <a:ea typeface="HGP明朝E" pitchFamily="18" charset="-128"/>
            </a:endParaRPr>
          </a:p>
        </p:txBody>
      </p:sp>
      <p:sp>
        <p:nvSpPr>
          <p:cNvPr id="11" name="雲形吹き出し 10"/>
          <p:cNvSpPr/>
          <p:nvPr/>
        </p:nvSpPr>
        <p:spPr>
          <a:xfrm>
            <a:off x="179512" y="3140968"/>
            <a:ext cx="2736304" cy="1872208"/>
          </a:xfrm>
          <a:prstGeom prst="cloudCallout">
            <a:avLst>
              <a:gd name="adj1" fmla="val 81455"/>
              <a:gd name="adj2" fmla="val 28024"/>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latin typeface="HGP明朝E" pitchFamily="18" charset="-128"/>
                <a:ea typeface="HGP明朝E" pitchFamily="18" charset="-128"/>
              </a:rPr>
              <a:t>東日本大震災っていつ起こったんだっけ？</a:t>
            </a:r>
            <a:endParaRPr kumimoji="1" lang="ja-JP" altLang="en-US" dirty="0">
              <a:solidFill>
                <a:schemeClr val="tx1"/>
              </a:solidFill>
              <a:latin typeface="HGP明朝E" pitchFamily="18" charset="-128"/>
              <a:ea typeface="HGP明朝E" pitchFamily="18" charset="-128"/>
            </a:endParaRPr>
          </a:p>
        </p:txBody>
      </p:sp>
      <p:sp>
        <p:nvSpPr>
          <p:cNvPr id="12" name="雲形吹き出し 11"/>
          <p:cNvSpPr/>
          <p:nvPr/>
        </p:nvSpPr>
        <p:spPr>
          <a:xfrm>
            <a:off x="4716016" y="949370"/>
            <a:ext cx="3240360" cy="1872208"/>
          </a:xfrm>
          <a:prstGeom prst="cloudCallout">
            <a:avLst>
              <a:gd name="adj1" fmla="val -31608"/>
              <a:gd name="adj2" fmla="val 86920"/>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latin typeface="HGP明朝E" pitchFamily="18" charset="-128"/>
                <a:ea typeface="HGP明朝E" pitchFamily="18" charset="-128"/>
              </a:rPr>
              <a:t>備蓄した水飲んじゃったまま買い足してなかったかも･･･</a:t>
            </a:r>
            <a:endParaRPr kumimoji="1" lang="ja-JP" altLang="en-US" dirty="0">
              <a:solidFill>
                <a:schemeClr val="tx1"/>
              </a:solidFill>
              <a:latin typeface="HGP明朝E" pitchFamily="18" charset="-128"/>
              <a:ea typeface="HGP明朝E" pitchFamily="18" charset="-128"/>
            </a:endParaRPr>
          </a:p>
        </p:txBody>
      </p:sp>
      <p:sp>
        <p:nvSpPr>
          <p:cNvPr id="15" name="雲形吹き出し 14"/>
          <p:cNvSpPr/>
          <p:nvPr/>
        </p:nvSpPr>
        <p:spPr>
          <a:xfrm>
            <a:off x="188150" y="3140968"/>
            <a:ext cx="2746757" cy="1872208"/>
          </a:xfrm>
          <a:prstGeom prst="cloudCallout">
            <a:avLst>
              <a:gd name="adj1" fmla="val 80463"/>
              <a:gd name="adj2" fmla="val 28181"/>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smtClean="0">
                <a:latin typeface="HGP明朝E" pitchFamily="18" charset="-128"/>
                <a:ea typeface="HGP明朝E" pitchFamily="18" charset="-128"/>
              </a:rPr>
              <a:t>記憶の風化</a:t>
            </a:r>
            <a:endParaRPr kumimoji="1" lang="ja-JP" altLang="en-US" sz="3600" dirty="0">
              <a:latin typeface="HGP明朝E" pitchFamily="18" charset="-128"/>
              <a:ea typeface="HGP明朝E" pitchFamily="18" charset="-128"/>
            </a:endParaRPr>
          </a:p>
        </p:txBody>
      </p:sp>
      <p:sp>
        <p:nvSpPr>
          <p:cNvPr id="16" name="雲形吹き出し 15"/>
          <p:cNvSpPr/>
          <p:nvPr/>
        </p:nvSpPr>
        <p:spPr>
          <a:xfrm>
            <a:off x="1331640" y="975520"/>
            <a:ext cx="3168352" cy="1872208"/>
          </a:xfrm>
          <a:prstGeom prst="cloudCallout">
            <a:avLst>
              <a:gd name="adj1" fmla="val 12088"/>
              <a:gd name="adj2" fmla="val 88836"/>
            </a:avLst>
          </a:prstGeom>
          <a:solidFill>
            <a:srgbClr val="C0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solidFill>
                  <a:schemeClr val="bg1"/>
                </a:solidFill>
                <a:latin typeface="HGP明朝E" pitchFamily="18" charset="-128"/>
                <a:ea typeface="HGP明朝E" pitchFamily="18" charset="-128"/>
              </a:rPr>
              <a:t>防災意識・関心の風化</a:t>
            </a:r>
            <a:endParaRPr kumimoji="1" lang="ja-JP" altLang="en-US" sz="2800" dirty="0">
              <a:solidFill>
                <a:schemeClr val="bg1"/>
              </a:solidFill>
              <a:latin typeface="HGP明朝E" pitchFamily="18" charset="-128"/>
              <a:ea typeface="HGP明朝E" pitchFamily="18" charset="-128"/>
            </a:endParaRPr>
          </a:p>
        </p:txBody>
      </p:sp>
      <p:sp>
        <p:nvSpPr>
          <p:cNvPr id="17" name="雲形吹き出し 16"/>
          <p:cNvSpPr/>
          <p:nvPr/>
        </p:nvSpPr>
        <p:spPr>
          <a:xfrm>
            <a:off x="4717214" y="949370"/>
            <a:ext cx="3240360" cy="1872208"/>
          </a:xfrm>
          <a:prstGeom prst="cloudCallout">
            <a:avLst>
              <a:gd name="adj1" fmla="val -31608"/>
              <a:gd name="adj2" fmla="val 86920"/>
            </a:avLst>
          </a:prstGeom>
          <a:solidFill>
            <a:srgbClr val="C0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solidFill>
                  <a:schemeClr val="bg1"/>
                </a:solidFill>
                <a:latin typeface="HGP明朝E" pitchFamily="18" charset="-128"/>
                <a:ea typeface="HGP明朝E" pitchFamily="18" charset="-128"/>
              </a:rPr>
              <a:t>防災行動の風化</a:t>
            </a:r>
            <a:endParaRPr kumimoji="1" lang="ja-JP" altLang="en-US" sz="2800" dirty="0">
              <a:solidFill>
                <a:schemeClr val="bg1"/>
              </a:solidFill>
              <a:latin typeface="HGP明朝E" pitchFamily="18" charset="-128"/>
              <a:ea typeface="HGP明朝E" pitchFamily="18" charset="-128"/>
            </a:endParaRPr>
          </a:p>
        </p:txBody>
      </p:sp>
      <p:sp>
        <p:nvSpPr>
          <p:cNvPr id="18" name="雲形吹き出し 17"/>
          <p:cNvSpPr/>
          <p:nvPr/>
        </p:nvSpPr>
        <p:spPr>
          <a:xfrm>
            <a:off x="5731423" y="3096144"/>
            <a:ext cx="2880320" cy="1872208"/>
          </a:xfrm>
          <a:prstGeom prst="cloudCallout">
            <a:avLst>
              <a:gd name="adj1" fmla="val -78371"/>
              <a:gd name="adj2" fmla="val 34728"/>
            </a:avLst>
          </a:prstGeom>
          <a:solidFill>
            <a:srgbClr val="0000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solidFill>
                  <a:schemeClr val="bg1"/>
                </a:solidFill>
                <a:latin typeface="HGP明朝E" pitchFamily="18" charset="-128"/>
                <a:ea typeface="HGP明朝E" pitchFamily="18" charset="-128"/>
              </a:rPr>
              <a:t>風化って何で起きるの？</a:t>
            </a:r>
            <a:endParaRPr kumimoji="1" lang="ja-JP" altLang="en-US" sz="2400" dirty="0">
              <a:solidFill>
                <a:schemeClr val="bg1"/>
              </a:solidFill>
              <a:latin typeface="HGP明朝E" pitchFamily="18" charset="-128"/>
              <a:ea typeface="HGP明朝E" pitchFamily="18" charset="-128"/>
            </a:endParaRPr>
          </a:p>
        </p:txBody>
      </p:sp>
      <p:sp>
        <p:nvSpPr>
          <p:cNvPr id="19" name="テキスト ボックス 18"/>
          <p:cNvSpPr txBox="1"/>
          <p:nvPr/>
        </p:nvSpPr>
        <p:spPr>
          <a:xfrm>
            <a:off x="3311860" y="6021288"/>
            <a:ext cx="1944216" cy="523220"/>
          </a:xfrm>
          <a:prstGeom prst="rect">
            <a:avLst/>
          </a:prstGeom>
          <a:noFill/>
        </p:spPr>
        <p:txBody>
          <a:bodyPr wrap="square" rtlCol="0">
            <a:spAutoFit/>
          </a:bodyPr>
          <a:lstStyle/>
          <a:p>
            <a:r>
              <a:rPr kumimoji="1" lang="ja-JP" altLang="en-US" sz="2800" dirty="0" smtClean="0">
                <a:latin typeface="HGP明朝E" pitchFamily="18" charset="-128"/>
                <a:ea typeface="HGP明朝E" pitchFamily="18" charset="-128"/>
              </a:rPr>
              <a:t>つくば市民</a:t>
            </a:r>
            <a:endParaRPr kumimoji="1" lang="ja-JP" altLang="en-US" sz="2800" dirty="0">
              <a:latin typeface="HGP明朝E" pitchFamily="18" charset="-128"/>
              <a:ea typeface="HGP明朝E" pitchFamily="18" charset="-128"/>
            </a:endParaRPr>
          </a:p>
        </p:txBody>
      </p:sp>
      <p:sp>
        <p:nvSpPr>
          <p:cNvPr id="20" name="角丸四角形 19"/>
          <p:cNvSpPr/>
          <p:nvPr/>
        </p:nvSpPr>
        <p:spPr>
          <a:xfrm>
            <a:off x="647564" y="5085184"/>
            <a:ext cx="7704856" cy="1620180"/>
          </a:xfrm>
          <a:prstGeom prst="roundRect">
            <a:avLst/>
          </a:prstGeom>
          <a:solidFill>
            <a:srgbClr val="0380E7"/>
          </a:solidFill>
          <a:ln w="635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600" dirty="0" smtClean="0">
                <a:latin typeface="HGP明朝E" pitchFamily="18" charset="-128"/>
                <a:ea typeface="HGP明朝E" pitchFamily="18" charset="-128"/>
              </a:rPr>
              <a:t>対策・改善策の提案</a:t>
            </a:r>
            <a:endParaRPr kumimoji="1" lang="ja-JP" altLang="en-US" sz="6600" dirty="0">
              <a:latin typeface="HGP明朝E" pitchFamily="18" charset="-128"/>
              <a:ea typeface="HGP明朝E" pitchFamily="18" charset="-128"/>
            </a:endParaRPr>
          </a:p>
        </p:txBody>
      </p:sp>
      <p:sp>
        <p:nvSpPr>
          <p:cNvPr id="14" name="雲形吹き出し 13"/>
          <p:cNvSpPr/>
          <p:nvPr/>
        </p:nvSpPr>
        <p:spPr>
          <a:xfrm>
            <a:off x="179512" y="3140968"/>
            <a:ext cx="2746757" cy="1872208"/>
          </a:xfrm>
          <a:prstGeom prst="cloudCallout">
            <a:avLst>
              <a:gd name="adj1" fmla="val 80463"/>
              <a:gd name="adj2" fmla="val 2818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2"/>
                </a:solidFill>
                <a:latin typeface="HGP明朝E" pitchFamily="18" charset="-128"/>
                <a:ea typeface="HGP明朝E" pitchFamily="18" charset="-128"/>
              </a:rPr>
              <a:t>あ</a:t>
            </a:r>
            <a:r>
              <a:rPr lang="ja-JP" altLang="en-US" sz="2400" dirty="0" smtClean="0">
                <a:solidFill>
                  <a:schemeClr val="tx2"/>
                </a:solidFill>
                <a:latin typeface="HGP明朝E" pitchFamily="18" charset="-128"/>
                <a:ea typeface="HGP明朝E" pitchFamily="18" charset="-128"/>
              </a:rPr>
              <a:t>！今日で震災から</a:t>
            </a:r>
            <a:r>
              <a:rPr lang="en-US" altLang="ja-JP" sz="2400" dirty="0" smtClean="0">
                <a:solidFill>
                  <a:schemeClr val="tx2"/>
                </a:solidFill>
                <a:latin typeface="HGP明朝E" pitchFamily="18" charset="-128"/>
                <a:ea typeface="HGP明朝E" pitchFamily="18" charset="-128"/>
              </a:rPr>
              <a:t>15</a:t>
            </a:r>
            <a:r>
              <a:rPr lang="ja-JP" altLang="en-US" sz="2400" dirty="0" smtClean="0">
                <a:solidFill>
                  <a:schemeClr val="tx2"/>
                </a:solidFill>
                <a:latin typeface="HGP明朝E" pitchFamily="18" charset="-128"/>
                <a:ea typeface="HGP明朝E" pitchFamily="18" charset="-128"/>
              </a:rPr>
              <a:t>ヶ月だ！</a:t>
            </a:r>
            <a:endParaRPr kumimoji="1" lang="ja-JP" altLang="en-US" sz="2400" dirty="0">
              <a:solidFill>
                <a:schemeClr val="tx2"/>
              </a:solidFill>
              <a:latin typeface="HGP明朝E" pitchFamily="18" charset="-128"/>
              <a:ea typeface="HGP明朝E" pitchFamily="18" charset="-128"/>
            </a:endParaRPr>
          </a:p>
        </p:txBody>
      </p:sp>
      <p:sp>
        <p:nvSpPr>
          <p:cNvPr id="21" name="雲形吹き出し 20"/>
          <p:cNvSpPr/>
          <p:nvPr/>
        </p:nvSpPr>
        <p:spPr>
          <a:xfrm>
            <a:off x="1331640" y="975520"/>
            <a:ext cx="3168352" cy="1872208"/>
          </a:xfrm>
          <a:prstGeom prst="cloudCallout">
            <a:avLst>
              <a:gd name="adj1" fmla="val 12088"/>
              <a:gd name="adj2" fmla="val 88836"/>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solidFill>
                  <a:schemeClr val="tx2"/>
                </a:solidFill>
                <a:latin typeface="HGP明朝E" pitchFamily="18" charset="-128"/>
                <a:ea typeface="HGP明朝E" pitchFamily="18" charset="-128"/>
              </a:rPr>
              <a:t>今月避難訓練があるのね。</a:t>
            </a:r>
            <a:endParaRPr kumimoji="1" lang="ja-JP" altLang="en-US" sz="2800" dirty="0">
              <a:solidFill>
                <a:schemeClr val="tx2"/>
              </a:solidFill>
              <a:latin typeface="HGP明朝E" pitchFamily="18" charset="-128"/>
              <a:ea typeface="HGP明朝E" pitchFamily="18" charset="-128"/>
            </a:endParaRPr>
          </a:p>
        </p:txBody>
      </p:sp>
      <p:sp>
        <p:nvSpPr>
          <p:cNvPr id="22" name="雲形吹き出し 21"/>
          <p:cNvSpPr/>
          <p:nvPr/>
        </p:nvSpPr>
        <p:spPr>
          <a:xfrm>
            <a:off x="4717214" y="949370"/>
            <a:ext cx="3240360" cy="1872208"/>
          </a:xfrm>
          <a:prstGeom prst="cloudCallout">
            <a:avLst>
              <a:gd name="adj1" fmla="val -31608"/>
              <a:gd name="adj2" fmla="val 86920"/>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2"/>
                </a:solidFill>
                <a:latin typeface="HGP明朝E" pitchFamily="18" charset="-128"/>
                <a:ea typeface="HGP明朝E" pitchFamily="18" charset="-128"/>
              </a:rPr>
              <a:t>備蓄</a:t>
            </a:r>
            <a:r>
              <a:rPr lang="ja-JP" altLang="en-US" sz="2400" dirty="0" smtClean="0">
                <a:solidFill>
                  <a:schemeClr val="tx2"/>
                </a:solidFill>
                <a:latin typeface="HGP明朝E" pitchFamily="18" charset="-128"/>
                <a:ea typeface="HGP明朝E" pitchFamily="18" charset="-128"/>
              </a:rPr>
              <a:t>してた水無くなったから買いに行こう！</a:t>
            </a:r>
            <a:endParaRPr kumimoji="1" lang="ja-JP" altLang="en-US" sz="2400" dirty="0">
              <a:solidFill>
                <a:schemeClr val="tx2"/>
              </a:solidFill>
              <a:latin typeface="HGP明朝E" pitchFamily="18" charset="-128"/>
              <a:ea typeface="HGP明朝E" pitchFamily="18" charset="-128"/>
            </a:endParaRPr>
          </a:p>
        </p:txBody>
      </p:sp>
      <p:sp>
        <p:nvSpPr>
          <p:cNvPr id="23" name="雲形吹き出し 22"/>
          <p:cNvSpPr/>
          <p:nvPr/>
        </p:nvSpPr>
        <p:spPr>
          <a:xfrm>
            <a:off x="5724128" y="3096144"/>
            <a:ext cx="2880320" cy="1872208"/>
          </a:xfrm>
          <a:prstGeom prst="cloudCallout">
            <a:avLst>
              <a:gd name="adj1" fmla="val -78371"/>
              <a:gd name="adj2" fmla="val 34728"/>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solidFill>
                  <a:schemeClr val="tx2"/>
                </a:solidFill>
                <a:latin typeface="HGP明朝E" pitchFamily="18" charset="-128"/>
                <a:ea typeface="HGP明朝E" pitchFamily="18" charset="-128"/>
              </a:rPr>
              <a:t>意識するところからはじめたいね！</a:t>
            </a:r>
            <a:endParaRPr kumimoji="1" lang="ja-JP" altLang="en-US" sz="2400" dirty="0">
              <a:solidFill>
                <a:schemeClr val="tx2"/>
              </a:solidFill>
              <a:latin typeface="HGP明朝E" pitchFamily="18" charset="-128"/>
              <a:ea typeface="HGP明朝E" pitchFamily="18" charset="-128"/>
            </a:endParaRPr>
          </a:p>
        </p:txBody>
      </p:sp>
      <p:sp>
        <p:nvSpPr>
          <p:cNvPr id="25" name="テキスト ボックス 24"/>
          <p:cNvSpPr txBox="1"/>
          <p:nvPr/>
        </p:nvSpPr>
        <p:spPr>
          <a:xfrm rot="5400000">
            <a:off x="8058825" y="676046"/>
            <a:ext cx="1793429" cy="400110"/>
          </a:xfrm>
          <a:prstGeom prst="rect">
            <a:avLst/>
          </a:prstGeom>
          <a:noFill/>
        </p:spPr>
        <p:txBody>
          <a:bodyPr wrap="square" rtlCol="0">
            <a:spAutoFit/>
          </a:bodyPr>
          <a:lstStyle/>
          <a:p>
            <a:r>
              <a:rPr lang="ja-JP" altLang="en-US" sz="2000" b="1" dirty="0">
                <a:solidFill>
                  <a:schemeClr val="accent1">
                    <a:lumMod val="75000"/>
                  </a:schemeClr>
                </a:solidFill>
                <a:latin typeface="HGｺﾞｼｯｸM" pitchFamily="49" charset="-128"/>
                <a:ea typeface="HGｺﾞｼｯｸM" pitchFamily="49" charset="-128"/>
              </a:rPr>
              <a:t> </a:t>
            </a:r>
            <a:r>
              <a:rPr lang="ja-JP" altLang="en-US" sz="2000" b="1" dirty="0" smtClean="0">
                <a:solidFill>
                  <a:schemeClr val="accent1">
                    <a:lumMod val="75000"/>
                  </a:schemeClr>
                </a:solidFill>
                <a:latin typeface="HGｺﾞｼｯｸM" pitchFamily="49" charset="-128"/>
                <a:ea typeface="HGｺﾞｼｯｸM" pitchFamily="49" charset="-128"/>
              </a:rPr>
              <a:t>目 的</a:t>
            </a:r>
            <a:endParaRPr kumimoji="1" lang="ja-JP" altLang="en-US" sz="2000" b="1" dirty="0">
              <a:solidFill>
                <a:schemeClr val="accent1">
                  <a:lumMod val="75000"/>
                </a:schemeClr>
              </a:solidFill>
              <a:latin typeface="HGｺﾞｼｯｸM" pitchFamily="49" charset="-128"/>
              <a:ea typeface="HGｺﾞｼｯｸM" pitchFamily="49" charset="-128"/>
            </a:endParaRPr>
          </a:p>
        </p:txBody>
      </p:sp>
    </p:spTree>
    <p:custDataLst>
      <p:tags r:id="rId1"/>
    </p:custDataLst>
    <p:extLst>
      <p:ext uri="{BB962C8B-B14F-4D97-AF65-F5344CB8AC3E}">
        <p14:creationId xmlns:p14="http://schemas.microsoft.com/office/powerpoint/2010/main" val="698437917"/>
      </p:ext>
    </p:extLst>
  </p:cSld>
  <p:clrMapOvr>
    <a:masterClrMapping/>
  </p:clrMapOvr>
  <mc:AlternateContent xmlns:mc="http://schemas.openxmlformats.org/markup-compatibility/2006" xmlns:p14="http://schemas.microsoft.com/office/powerpoint/2010/main">
    <mc:Choice Requires="p14">
      <p:transition spd="slow" p14:dur="2000" advTm="47659"/>
    </mc:Choice>
    <mc:Fallback xmlns="">
      <p:transition spd="slow" advTm="4765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grpId="2" nodeType="clickEffect">
                                  <p:stCondLst>
                                    <p:cond delay="0"/>
                                  </p:stCondLst>
                                  <p:childTnLst>
                                    <p:set>
                                      <p:cBhvr>
                                        <p:cTn id="43" dur="1" fill="hold">
                                          <p:stCondLst>
                                            <p:cond delay="0"/>
                                          </p:stCondLst>
                                        </p:cTn>
                                        <p:tgtEl>
                                          <p:spTgt spid="10"/>
                                        </p:tgtEl>
                                        <p:attrNameLst>
                                          <p:attrName>style.visibility</p:attrName>
                                        </p:attrNameLst>
                                      </p:cBhvr>
                                      <p:to>
                                        <p:strVal val="hidden"/>
                                      </p:to>
                                    </p:set>
                                  </p:childTnLst>
                                </p:cTn>
                              </p:par>
                              <p:par>
                                <p:cTn id="44" presetID="1" presetClass="exit" presetSubtype="0" fill="hold" grpId="2" nodeType="withEffect">
                                  <p:stCondLst>
                                    <p:cond delay="0"/>
                                  </p:stCondLst>
                                  <p:childTnLst>
                                    <p:set>
                                      <p:cBhvr>
                                        <p:cTn id="45" dur="1" fill="hold">
                                          <p:stCondLst>
                                            <p:cond delay="0"/>
                                          </p:stCondLst>
                                        </p:cTn>
                                        <p:tgtEl>
                                          <p:spTgt spid="11"/>
                                        </p:tgtEl>
                                        <p:attrNameLst>
                                          <p:attrName>style.visibility</p:attrName>
                                        </p:attrNameLst>
                                      </p:cBhvr>
                                      <p:to>
                                        <p:strVal val="hidden"/>
                                      </p:to>
                                    </p:set>
                                  </p:childTnLst>
                                </p:cTn>
                              </p:par>
                              <p:par>
                                <p:cTn id="46" presetID="1" presetClass="exit" presetSubtype="0" fill="hold" grpId="2" nodeType="withEffect">
                                  <p:stCondLst>
                                    <p:cond delay="0"/>
                                  </p:stCondLst>
                                  <p:childTnLst>
                                    <p:set>
                                      <p:cBhvr>
                                        <p:cTn id="47" dur="1" fill="hold">
                                          <p:stCondLst>
                                            <p:cond delay="0"/>
                                          </p:stCondLst>
                                        </p:cTn>
                                        <p:tgtEl>
                                          <p:spTgt spid="12"/>
                                        </p:tgtEl>
                                        <p:attrNameLst>
                                          <p:attrName>style.visibility</p:attrName>
                                        </p:attrNameLst>
                                      </p:cBhvr>
                                      <p:to>
                                        <p:strVal val="hidden"/>
                                      </p:to>
                                    </p:set>
                                  </p:childTnLst>
                                </p:cTn>
                              </p:par>
                              <p:par>
                                <p:cTn id="48" presetID="9" presetClass="emph" presetSubtype="0" grpId="0" nodeType="withEffect">
                                  <p:stCondLst>
                                    <p:cond delay="0"/>
                                  </p:stCondLst>
                                  <p:childTnLst>
                                    <p:set>
                                      <p:cBhvr rctx="PPT">
                                        <p:cTn id="49" dur="indefinite"/>
                                        <p:tgtEl>
                                          <p:spTgt spid="19"/>
                                        </p:tgtEl>
                                        <p:attrNameLst>
                                          <p:attrName>style.opacity</p:attrName>
                                        </p:attrNameLst>
                                      </p:cBhvr>
                                      <p:to>
                                        <p:strVal val="0.5"/>
                                      </p:to>
                                    </p:set>
                                    <p:animEffect filter="image" prLst="opacity: 0.5">
                                      <p:cBhvr rctx="IE">
                                        <p:cTn id="50" dur="indefinite"/>
                                        <p:tgtEl>
                                          <p:spTgt spid="19"/>
                                        </p:tgtEl>
                                      </p:cBhvr>
                                    </p:animEffect>
                                  </p:childTnLst>
                                </p:cTn>
                              </p:par>
                              <p:par>
                                <p:cTn id="51" presetID="9" presetClass="emph" presetSubtype="0" grpId="1" nodeType="withEffect">
                                  <p:stCondLst>
                                    <p:cond delay="0"/>
                                  </p:stCondLst>
                                  <p:childTnLst>
                                    <p:set>
                                      <p:cBhvr rctx="PPT">
                                        <p:cTn id="52" dur="indefinite"/>
                                        <p:tgtEl>
                                          <p:spTgt spid="11"/>
                                        </p:tgtEl>
                                        <p:attrNameLst>
                                          <p:attrName>style.opacity</p:attrName>
                                        </p:attrNameLst>
                                      </p:cBhvr>
                                      <p:to>
                                        <p:strVal val="0.5"/>
                                      </p:to>
                                    </p:set>
                                    <p:animEffect filter="image" prLst="opacity: 0.5">
                                      <p:cBhvr rctx="IE">
                                        <p:cTn id="53" dur="indefinite"/>
                                        <p:tgtEl>
                                          <p:spTgt spid="11"/>
                                        </p:tgtEl>
                                      </p:cBhvr>
                                    </p:animEffect>
                                  </p:childTnLst>
                                </p:cTn>
                              </p:par>
                              <p:par>
                                <p:cTn id="54" presetID="9" presetClass="emph" presetSubtype="0" grpId="1" nodeType="withEffect">
                                  <p:stCondLst>
                                    <p:cond delay="0"/>
                                  </p:stCondLst>
                                  <p:childTnLst>
                                    <p:set>
                                      <p:cBhvr rctx="PPT">
                                        <p:cTn id="55" dur="indefinite"/>
                                        <p:tgtEl>
                                          <p:spTgt spid="15"/>
                                        </p:tgtEl>
                                        <p:attrNameLst>
                                          <p:attrName>style.opacity</p:attrName>
                                        </p:attrNameLst>
                                      </p:cBhvr>
                                      <p:to>
                                        <p:strVal val="0.5"/>
                                      </p:to>
                                    </p:set>
                                    <p:animEffect filter="image" prLst="opacity: 0.5">
                                      <p:cBhvr rctx="IE">
                                        <p:cTn id="56" dur="indefinite"/>
                                        <p:tgtEl>
                                          <p:spTgt spid="15"/>
                                        </p:tgtEl>
                                      </p:cBhvr>
                                    </p:animEffect>
                                  </p:childTnLst>
                                </p:cTn>
                              </p:par>
                              <p:par>
                                <p:cTn id="57" presetID="9" presetClass="emph" presetSubtype="0" grpId="1" nodeType="withEffect">
                                  <p:stCondLst>
                                    <p:cond delay="0"/>
                                  </p:stCondLst>
                                  <p:childTnLst>
                                    <p:set>
                                      <p:cBhvr rctx="PPT">
                                        <p:cTn id="58" dur="indefinite"/>
                                        <p:tgtEl>
                                          <p:spTgt spid="10"/>
                                        </p:tgtEl>
                                        <p:attrNameLst>
                                          <p:attrName>style.opacity</p:attrName>
                                        </p:attrNameLst>
                                      </p:cBhvr>
                                      <p:to>
                                        <p:strVal val="0.5"/>
                                      </p:to>
                                    </p:set>
                                    <p:animEffect filter="image" prLst="opacity: 0.5">
                                      <p:cBhvr rctx="IE">
                                        <p:cTn id="59" dur="indefinite"/>
                                        <p:tgtEl>
                                          <p:spTgt spid="10"/>
                                        </p:tgtEl>
                                      </p:cBhvr>
                                    </p:animEffect>
                                  </p:childTnLst>
                                </p:cTn>
                              </p:par>
                              <p:par>
                                <p:cTn id="60" presetID="9" presetClass="emph" presetSubtype="0" grpId="1" nodeType="withEffect">
                                  <p:stCondLst>
                                    <p:cond delay="0"/>
                                  </p:stCondLst>
                                  <p:childTnLst>
                                    <p:set>
                                      <p:cBhvr rctx="PPT">
                                        <p:cTn id="61" dur="indefinite"/>
                                        <p:tgtEl>
                                          <p:spTgt spid="16"/>
                                        </p:tgtEl>
                                        <p:attrNameLst>
                                          <p:attrName>style.opacity</p:attrName>
                                        </p:attrNameLst>
                                      </p:cBhvr>
                                      <p:to>
                                        <p:strVal val="0.5"/>
                                      </p:to>
                                    </p:set>
                                    <p:animEffect filter="image" prLst="opacity: 0.5">
                                      <p:cBhvr rctx="IE">
                                        <p:cTn id="62" dur="indefinite"/>
                                        <p:tgtEl>
                                          <p:spTgt spid="16"/>
                                        </p:tgtEl>
                                      </p:cBhvr>
                                    </p:animEffect>
                                  </p:childTnLst>
                                </p:cTn>
                              </p:par>
                              <p:par>
                                <p:cTn id="63" presetID="9" presetClass="emph" presetSubtype="0" grpId="1" nodeType="withEffect">
                                  <p:stCondLst>
                                    <p:cond delay="0"/>
                                  </p:stCondLst>
                                  <p:childTnLst>
                                    <p:set>
                                      <p:cBhvr rctx="PPT">
                                        <p:cTn id="64" dur="indefinite"/>
                                        <p:tgtEl>
                                          <p:spTgt spid="12"/>
                                        </p:tgtEl>
                                        <p:attrNameLst>
                                          <p:attrName>style.opacity</p:attrName>
                                        </p:attrNameLst>
                                      </p:cBhvr>
                                      <p:to>
                                        <p:strVal val="0.5"/>
                                      </p:to>
                                    </p:set>
                                    <p:animEffect filter="image" prLst="opacity: 0.5">
                                      <p:cBhvr rctx="IE">
                                        <p:cTn id="65" dur="indefinite"/>
                                        <p:tgtEl>
                                          <p:spTgt spid="12"/>
                                        </p:tgtEl>
                                      </p:cBhvr>
                                    </p:animEffect>
                                  </p:childTnLst>
                                </p:cTn>
                              </p:par>
                              <p:par>
                                <p:cTn id="66" presetID="9" presetClass="emph" presetSubtype="0" grpId="1" nodeType="withEffect">
                                  <p:stCondLst>
                                    <p:cond delay="0"/>
                                  </p:stCondLst>
                                  <p:childTnLst>
                                    <p:set>
                                      <p:cBhvr rctx="PPT">
                                        <p:cTn id="67" dur="indefinite"/>
                                        <p:tgtEl>
                                          <p:spTgt spid="17"/>
                                        </p:tgtEl>
                                        <p:attrNameLst>
                                          <p:attrName>style.opacity</p:attrName>
                                        </p:attrNameLst>
                                      </p:cBhvr>
                                      <p:to>
                                        <p:strVal val="0.5"/>
                                      </p:to>
                                    </p:set>
                                    <p:animEffect filter="image" prLst="opacity: 0.5">
                                      <p:cBhvr rctx="IE">
                                        <p:cTn id="68" dur="indefinite"/>
                                        <p:tgtEl>
                                          <p:spTgt spid="17"/>
                                        </p:tgtEl>
                                      </p:cBhvr>
                                    </p:animEffect>
                                  </p:childTnLst>
                                </p:cTn>
                              </p:par>
                              <p:par>
                                <p:cTn id="69" presetID="9" presetClass="emph" presetSubtype="0" grpId="1" nodeType="withEffect">
                                  <p:stCondLst>
                                    <p:cond delay="0"/>
                                  </p:stCondLst>
                                  <p:childTnLst>
                                    <p:set>
                                      <p:cBhvr rctx="PPT">
                                        <p:cTn id="70" dur="indefinite"/>
                                        <p:tgtEl>
                                          <p:spTgt spid="18"/>
                                        </p:tgtEl>
                                        <p:attrNameLst>
                                          <p:attrName>style.opacity</p:attrName>
                                        </p:attrNameLst>
                                      </p:cBhvr>
                                      <p:to>
                                        <p:strVal val="0.5"/>
                                      </p:to>
                                    </p:set>
                                    <p:animEffect filter="image" prLst="opacity: 0.5">
                                      <p:cBhvr rctx="IE">
                                        <p:cTn id="71" dur="indefinite"/>
                                        <p:tgtEl>
                                          <p:spTgt spid="18"/>
                                        </p:tgtEl>
                                      </p:cBhvr>
                                    </p:animEffect>
                                  </p:childTnLst>
                                </p:cTn>
                              </p:par>
                            </p:childTnLst>
                          </p:cTn>
                        </p:par>
                      </p:childTnLst>
                    </p:cTn>
                  </p:par>
                  <p:par>
                    <p:cTn id="72" fill="hold">
                      <p:stCondLst>
                        <p:cond delay="indefinite"/>
                      </p:stCondLst>
                      <p:childTnLst>
                        <p:par>
                          <p:cTn id="73" fill="hold">
                            <p:stCondLst>
                              <p:cond delay="0"/>
                            </p:stCondLst>
                            <p:childTnLst>
                              <p:par>
                                <p:cTn id="74" presetID="31" presetClass="entr" presetSubtype="0" fill="hold" grpId="0" nodeType="clickEffect">
                                  <p:stCondLst>
                                    <p:cond delay="0"/>
                                  </p:stCondLst>
                                  <p:childTnLst>
                                    <p:set>
                                      <p:cBhvr>
                                        <p:cTn id="75" dur="1" fill="hold">
                                          <p:stCondLst>
                                            <p:cond delay="0"/>
                                          </p:stCondLst>
                                        </p:cTn>
                                        <p:tgtEl>
                                          <p:spTgt spid="20"/>
                                        </p:tgtEl>
                                        <p:attrNameLst>
                                          <p:attrName>style.visibility</p:attrName>
                                        </p:attrNameLst>
                                      </p:cBhvr>
                                      <p:to>
                                        <p:strVal val="visible"/>
                                      </p:to>
                                    </p:set>
                                    <p:anim calcmode="lin" valueType="num">
                                      <p:cBhvr>
                                        <p:cTn id="76" dur="1000" fill="hold"/>
                                        <p:tgtEl>
                                          <p:spTgt spid="20"/>
                                        </p:tgtEl>
                                        <p:attrNameLst>
                                          <p:attrName>ppt_w</p:attrName>
                                        </p:attrNameLst>
                                      </p:cBhvr>
                                      <p:tavLst>
                                        <p:tav tm="0">
                                          <p:val>
                                            <p:fltVal val="0"/>
                                          </p:val>
                                        </p:tav>
                                        <p:tav tm="100000">
                                          <p:val>
                                            <p:strVal val="#ppt_w"/>
                                          </p:val>
                                        </p:tav>
                                      </p:tavLst>
                                    </p:anim>
                                    <p:anim calcmode="lin" valueType="num">
                                      <p:cBhvr>
                                        <p:cTn id="77" dur="1000" fill="hold"/>
                                        <p:tgtEl>
                                          <p:spTgt spid="20"/>
                                        </p:tgtEl>
                                        <p:attrNameLst>
                                          <p:attrName>ppt_h</p:attrName>
                                        </p:attrNameLst>
                                      </p:cBhvr>
                                      <p:tavLst>
                                        <p:tav tm="0">
                                          <p:val>
                                            <p:fltVal val="0"/>
                                          </p:val>
                                        </p:tav>
                                        <p:tav tm="100000">
                                          <p:val>
                                            <p:strVal val="#ppt_h"/>
                                          </p:val>
                                        </p:tav>
                                      </p:tavLst>
                                    </p:anim>
                                    <p:anim calcmode="lin" valueType="num">
                                      <p:cBhvr>
                                        <p:cTn id="78" dur="1000" fill="hold"/>
                                        <p:tgtEl>
                                          <p:spTgt spid="20"/>
                                        </p:tgtEl>
                                        <p:attrNameLst>
                                          <p:attrName>style.rotation</p:attrName>
                                        </p:attrNameLst>
                                      </p:cBhvr>
                                      <p:tavLst>
                                        <p:tav tm="0">
                                          <p:val>
                                            <p:fltVal val="90"/>
                                          </p:val>
                                        </p:tav>
                                        <p:tav tm="100000">
                                          <p:val>
                                            <p:fltVal val="0"/>
                                          </p:val>
                                        </p:tav>
                                      </p:tavLst>
                                    </p:anim>
                                    <p:animEffect transition="in" filter="fade">
                                      <p:cBhvr>
                                        <p:cTn id="79" dur="1000"/>
                                        <p:tgtEl>
                                          <p:spTgt spid="20"/>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14"/>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21"/>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22"/>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0" grpId="2" animBg="1"/>
      <p:bldP spid="11" grpId="0" animBg="1"/>
      <p:bldP spid="11" grpId="1" animBg="1"/>
      <p:bldP spid="11" grpId="2" animBg="1"/>
      <p:bldP spid="12" grpId="0" animBg="1"/>
      <p:bldP spid="12" grpId="1" animBg="1"/>
      <p:bldP spid="12" grpId="2" animBg="1"/>
      <p:bldP spid="15" grpId="0" animBg="1"/>
      <p:bldP spid="15" grpId="1" animBg="1"/>
      <p:bldP spid="16" grpId="0" animBg="1"/>
      <p:bldP spid="16" grpId="1" animBg="1"/>
      <p:bldP spid="17" grpId="0" animBg="1"/>
      <p:bldP spid="17" grpId="1" animBg="1"/>
      <p:bldP spid="18" grpId="0" animBg="1"/>
      <p:bldP spid="18" grpId="1" animBg="1"/>
      <p:bldP spid="19" grpId="0"/>
      <p:bldP spid="20" grpId="0" animBg="1"/>
      <p:bldP spid="14" grpId="0" animBg="1"/>
      <p:bldP spid="21" grpId="0" animBg="1"/>
      <p:bldP spid="22" grpId="0" animBg="1"/>
      <p:bldP spid="2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5"/>
          </p:nvPr>
        </p:nvSpPr>
        <p:spPr/>
        <p:txBody>
          <a:bodyPr/>
          <a:lstStyle/>
          <a:p>
            <a:fld id="{E1F04A1E-EF95-4267-B5FD-6B0AB441B25B}" type="slidenum">
              <a:rPr kumimoji="1" lang="ja-JP" altLang="en-US" smtClean="0"/>
              <a:pPr/>
              <a:t>40</a:t>
            </a:fld>
            <a:endParaRPr kumimoji="1" lang="ja-JP" altLang="en-US"/>
          </a:p>
        </p:txBody>
      </p:sp>
      <p:sp>
        <p:nvSpPr>
          <p:cNvPr id="5" name="正方形/長方形 4"/>
          <p:cNvSpPr/>
          <p:nvPr/>
        </p:nvSpPr>
        <p:spPr>
          <a:xfrm>
            <a:off x="-1332656" y="-434316"/>
            <a:ext cx="3703077" cy="2146858"/>
          </a:xfrm>
          <a:prstGeom prst="rect">
            <a:avLst/>
          </a:prstGeom>
          <a:gradFill flip="none" rotWithShape="1">
            <a:gsLst>
              <a:gs pos="100000">
                <a:srgbClr val="E8ECF1">
                  <a:lumMod val="0"/>
                  <a:lumOff val="100000"/>
                  <a:alpha val="0"/>
                </a:srgbClr>
              </a:gs>
              <a:gs pos="32000">
                <a:srgbClr val="F4F6F8"/>
              </a:gs>
              <a:gs pos="13000">
                <a:srgbClr val="EFF2F5"/>
              </a:gs>
              <a:gs pos="7000">
                <a:schemeClr val="accent1">
                  <a:lumMod val="60000"/>
                  <a:lumOff val="40000"/>
                </a:schemeClr>
              </a:gs>
              <a:gs pos="0">
                <a:schemeClr val="accent1">
                  <a:lumMod val="75000"/>
                </a:schemeClr>
              </a:gs>
              <a:gs pos="19000">
                <a:schemeClr val="accent1">
                  <a:lumMod val="40000"/>
                  <a:lumOff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タイトル 1"/>
          <p:cNvSpPr txBox="1">
            <a:spLocks/>
          </p:cNvSpPr>
          <p:nvPr/>
        </p:nvSpPr>
        <p:spPr>
          <a:xfrm>
            <a:off x="0" y="332656"/>
            <a:ext cx="8748464" cy="636762"/>
          </a:xfrm>
          <a:prstGeom prst="rect">
            <a:avLst/>
          </a:prstGeom>
        </p:spPr>
        <p:txBody>
          <a:bodyPr vert="horz" anchor="b">
            <a:noAutofit/>
          </a:bodyPr>
          <a:lstStyle>
            <a:lvl1pPr algn="l" rtl="0" eaLnBrk="1" latinLnBrk="0" hangingPunct="1">
              <a:spcBef>
                <a:spcPct val="0"/>
              </a:spcBef>
              <a:buNone/>
              <a:defRPr kumimoji="1" sz="3000" b="0" kern="1200" cap="small" baseline="0">
                <a:solidFill>
                  <a:schemeClr val="tx2"/>
                </a:solidFill>
                <a:latin typeface="+mj-lt"/>
                <a:ea typeface="+mj-ea"/>
                <a:cs typeface="+mj-cs"/>
              </a:defRPr>
            </a:lvl1pPr>
          </a:lstStyle>
          <a:p>
            <a:pPr>
              <a:tabLst>
                <a:tab pos="4483100" algn="l"/>
              </a:tabLst>
            </a:pPr>
            <a:r>
              <a:rPr lang="ja-JP" altLang="en-US" sz="4400" b="1" dirty="0" smtClean="0">
                <a:ln w="12700">
                  <a:solidFill>
                    <a:schemeClr val="bg1"/>
                  </a:solidFill>
                </a:ln>
                <a:effectLst/>
                <a:latin typeface="HGP明朝E" pitchFamily="18" charset="-128"/>
                <a:ea typeface="HGP明朝E" pitchFamily="18" charset="-128"/>
              </a:rPr>
              <a:t> </a:t>
            </a:r>
            <a:r>
              <a:rPr lang="ja-JP" altLang="en-US" sz="4400" b="1" dirty="0" smtClean="0">
                <a:ln w="12700">
                  <a:solidFill>
                    <a:schemeClr val="bg1"/>
                  </a:solidFill>
                </a:ln>
                <a:latin typeface="HGP明朝E" pitchFamily="18" charset="-128"/>
                <a:ea typeface="HGP明朝E" pitchFamily="18" charset="-128"/>
              </a:rPr>
              <a:t>防災意識・関心維持のために・・・</a:t>
            </a:r>
            <a:endParaRPr lang="ja-JP" altLang="en-US" sz="4400" b="1" dirty="0">
              <a:ln w="12700">
                <a:solidFill>
                  <a:schemeClr val="bg1"/>
                </a:solidFill>
              </a:ln>
              <a:effectLst/>
              <a:latin typeface="HGP明朝E" pitchFamily="18" charset="-128"/>
              <a:ea typeface="HGP明朝E" pitchFamily="18" charset="-128"/>
            </a:endParaRPr>
          </a:p>
        </p:txBody>
      </p:sp>
      <p:sp>
        <p:nvSpPr>
          <p:cNvPr id="8" name="正方形/長方形 7"/>
          <p:cNvSpPr/>
          <p:nvPr/>
        </p:nvSpPr>
        <p:spPr>
          <a:xfrm>
            <a:off x="2722201" y="2289031"/>
            <a:ext cx="6048672" cy="1860049"/>
          </a:xfrm>
          <a:prstGeom prst="rect">
            <a:avLst/>
          </a:prstGeom>
          <a:solidFill>
            <a:srgbClr val="0070C0"/>
          </a:solid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algn="ctr"/>
            <a:r>
              <a:rPr lang="ja-JP" altLang="ja-JP" sz="2400" u="sng" dirty="0">
                <a:latin typeface="HGP明朝E" pitchFamily="18" charset="-128"/>
                <a:ea typeface="HGP明朝E" pitchFamily="18" charset="-128"/>
              </a:rPr>
              <a:t>写真展</a:t>
            </a:r>
            <a:r>
              <a:rPr lang="ja-JP" altLang="ja-JP" sz="2400" u="sng" dirty="0" smtClean="0">
                <a:latin typeface="HGP明朝E" pitchFamily="18" charset="-128"/>
                <a:ea typeface="HGP明朝E" pitchFamily="18" charset="-128"/>
              </a:rPr>
              <a:t>開催</a:t>
            </a:r>
            <a:endParaRPr lang="en-US" altLang="ja-JP" sz="2400" u="sng" dirty="0" smtClean="0">
              <a:latin typeface="HGP明朝E" pitchFamily="18" charset="-128"/>
              <a:ea typeface="HGP明朝E" pitchFamily="18" charset="-128"/>
            </a:endParaRPr>
          </a:p>
          <a:p>
            <a:pPr algn="ctr"/>
            <a:r>
              <a:rPr lang="ja-JP" altLang="en-US" sz="2200" dirty="0" smtClean="0">
                <a:latin typeface="HGP明朝E" pitchFamily="18" charset="-128"/>
                <a:ea typeface="HGP明朝E" pitchFamily="18" charset="-128"/>
              </a:rPr>
              <a:t>多年代の人</a:t>
            </a:r>
            <a:r>
              <a:rPr lang="ja-JP" altLang="en-US" sz="2200" dirty="0">
                <a:latin typeface="HGP明朝E" pitchFamily="18" charset="-128"/>
                <a:ea typeface="HGP明朝E" pitchFamily="18" charset="-128"/>
              </a:rPr>
              <a:t>が</a:t>
            </a:r>
            <a:r>
              <a:rPr lang="ja-JP" altLang="en-US" sz="2200" dirty="0" smtClean="0">
                <a:latin typeface="HGP明朝E" pitchFamily="18" charset="-128"/>
                <a:ea typeface="HGP明朝E" pitchFamily="18" charset="-128"/>
              </a:rPr>
              <a:t>集まるところでの写真展開催</a:t>
            </a:r>
            <a:endParaRPr lang="en-US" altLang="ja-JP" sz="2200" dirty="0" smtClean="0">
              <a:latin typeface="HGP明朝E" pitchFamily="18" charset="-128"/>
              <a:ea typeface="HGP明朝E" pitchFamily="18" charset="-128"/>
            </a:endParaRPr>
          </a:p>
          <a:p>
            <a:pPr algn="ctr"/>
            <a:endParaRPr lang="en-US" altLang="ja-JP" sz="2200" dirty="0" smtClean="0">
              <a:latin typeface="HGP明朝E" pitchFamily="18" charset="-128"/>
              <a:ea typeface="HGP明朝E" pitchFamily="18" charset="-128"/>
            </a:endParaRPr>
          </a:p>
          <a:p>
            <a:pPr algn="ctr"/>
            <a:endParaRPr lang="en-US" altLang="ja-JP" sz="800" dirty="0">
              <a:latin typeface="HGP明朝E" pitchFamily="18" charset="-128"/>
              <a:ea typeface="HGP明朝E" pitchFamily="18" charset="-128"/>
            </a:endParaRPr>
          </a:p>
          <a:p>
            <a:pPr algn="ctr"/>
            <a:r>
              <a:rPr lang="ja-JP" altLang="ja-JP" sz="2200" dirty="0" smtClean="0">
                <a:latin typeface="HGP明朝E" pitchFamily="18" charset="-128"/>
                <a:ea typeface="HGP明朝E" pitchFamily="18" charset="-128"/>
              </a:rPr>
              <a:t>記憶</a:t>
            </a:r>
            <a:r>
              <a:rPr lang="ja-JP" altLang="ja-JP" sz="2200" dirty="0">
                <a:latin typeface="HGP明朝E" pitchFamily="18" charset="-128"/>
                <a:ea typeface="HGP明朝E" pitchFamily="18" charset="-128"/>
              </a:rPr>
              <a:t>の風化と共に被災した記憶</a:t>
            </a:r>
            <a:r>
              <a:rPr lang="ja-JP" altLang="ja-JP" sz="2200" dirty="0" smtClean="0">
                <a:latin typeface="HGP明朝E" pitchFamily="18" charset="-128"/>
                <a:ea typeface="HGP明朝E" pitchFamily="18" charset="-128"/>
              </a:rPr>
              <a:t>の</a:t>
            </a:r>
            <a:r>
              <a:rPr lang="ja-JP" altLang="en-US" sz="2200" dirty="0" smtClean="0">
                <a:latin typeface="HGP明朝E" pitchFamily="18" charset="-128"/>
                <a:ea typeface="HGP明朝E" pitchFamily="18" charset="-128"/>
              </a:rPr>
              <a:t>想起</a:t>
            </a:r>
            <a:endParaRPr lang="en-US" altLang="ja-JP" sz="2200" dirty="0" smtClean="0">
              <a:latin typeface="HGP明朝E" pitchFamily="18" charset="-128"/>
              <a:ea typeface="HGP明朝E" pitchFamily="18" charset="-128"/>
            </a:endParaRPr>
          </a:p>
          <a:p>
            <a:pPr algn="ctr"/>
            <a:r>
              <a:rPr lang="ja-JP" altLang="ja-JP" sz="2200" dirty="0" smtClean="0">
                <a:latin typeface="HGP明朝E" pitchFamily="18" charset="-128"/>
                <a:ea typeface="HGP明朝E" pitchFamily="18" charset="-128"/>
              </a:rPr>
              <a:t>当事者</a:t>
            </a:r>
            <a:r>
              <a:rPr lang="ja-JP" altLang="ja-JP" sz="2200" dirty="0">
                <a:latin typeface="HGP明朝E" pitchFamily="18" charset="-128"/>
                <a:ea typeface="HGP明朝E" pitchFamily="18" charset="-128"/>
              </a:rPr>
              <a:t>意識を</a:t>
            </a:r>
            <a:r>
              <a:rPr lang="ja-JP" altLang="ja-JP" sz="2200" dirty="0" smtClean="0">
                <a:latin typeface="HGP明朝E" pitchFamily="18" charset="-128"/>
                <a:ea typeface="HGP明朝E" pitchFamily="18" charset="-128"/>
              </a:rPr>
              <a:t>保つ</a:t>
            </a:r>
            <a:endParaRPr lang="ja-JP" altLang="ja-JP" sz="2200" dirty="0">
              <a:latin typeface="HGP明朝E" pitchFamily="18" charset="-128"/>
              <a:ea typeface="HGP明朝E" pitchFamily="18" charset="-128"/>
            </a:endParaRPr>
          </a:p>
        </p:txBody>
      </p:sp>
      <p:pic>
        <p:nvPicPr>
          <p:cNvPr id="4098" name="Picture 2" descr="http://eco.goo.ne.jp/nature/unno/diary/image/200901/12311581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9107" y="2289031"/>
            <a:ext cx="2358947" cy="1860049"/>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p:cNvSpPr txBox="1"/>
          <p:nvPr/>
        </p:nvSpPr>
        <p:spPr>
          <a:xfrm>
            <a:off x="241723" y="6379206"/>
            <a:ext cx="7992888" cy="1569660"/>
          </a:xfrm>
          <a:prstGeom prst="rect">
            <a:avLst/>
          </a:prstGeom>
          <a:noFill/>
        </p:spPr>
        <p:txBody>
          <a:bodyPr wrap="square" rtlCol="0">
            <a:spAutoFit/>
          </a:bodyPr>
          <a:lstStyle/>
          <a:p>
            <a:r>
              <a:rPr lang="ja-JP" altLang="en-US" sz="800" dirty="0" smtClean="0"/>
              <a:t>引用</a:t>
            </a:r>
            <a:r>
              <a:rPr lang="en-US" altLang="ja-JP" sz="800" dirty="0" smtClean="0"/>
              <a:t>http</a:t>
            </a:r>
            <a:r>
              <a:rPr lang="en-US" altLang="ja-JP" sz="800" dirty="0"/>
              <a:t>://www.google.co.jp/imgres?q=%E5%86%99%E7%9C%9F%E5%B1%95&amp;hl=ja&amp;sa=X&amp;rlz=1T4GGLL_jaJP394JP394&amp;biw=1920&amp;bih=892&amp;tbm=isch&amp;prmd=imvns&amp;tbnid=pztVH9l3vZGXwM:&amp;imgrefurl=http://eco.goo.ne.jp/nature/unno/diary/200901/1231158111.html&amp;docid=SzoGCsbrMXW7rM&amp;imgurl=http://</a:t>
            </a:r>
            <a:r>
              <a:rPr lang="en-US" altLang="ja-JP" sz="800" dirty="0" smtClean="0"/>
              <a:t>eco.goo.ne.jp/nature/unno/diary/image/200901/1231158111.jpg&amp;w=650&amp;h=488&amp;ei=SxveT4P3Du-dmQX6lOysDA&amp;zoom=1&amp;iact=hc&amp;vpx=666&amp;vpy=171&amp;dur=1778&amp;hovh=194&amp;hovw=259&amp;tx=107&amp;ty=86&amp;sig=112523286130144621148&amp;page=1&amp;tbnh=109&amp;tbnw=206&amp;start=0&amp;ndsp=49&amp;ved=1t:429,r:3,s:0,i:80</a:t>
            </a:r>
          </a:p>
          <a:p>
            <a:r>
              <a:rPr lang="en-US" altLang="ja-JP" sz="800" dirty="0"/>
              <a:t>http://www.google.co.jp/imgres?q=%E8%AC%9B%E6%BC%94%E4%BC%9A&amp;hl=ja&amp;sa=X&amp;rlz=1T4GGLL_jaJP394JP394&amp;biw=1920&amp;bih=892&amp;tbm=isch&amp;prmd=imvns&amp;tbnid=-Y53DeTvdDsfVM:&amp;imgrefurl=http://aios.city-yuzawa.jp/contents/webyuzawa.nsf/doc/72a14ebe6d3d2f45492571e2001f11c9%3Fopendocument&amp;docid=RMnXUwBAROnWMM&amp;imgurl=http://aios.city-yuzawa.jp/contents/webyuzawa.nsf/image/72a14ebe6d3d2f45492571e2001f11c9/%2524FILE/kouen01.jpg&amp;w=600&amp;h=450&amp;ei=MBzeT93wKOr6mAXIzfmAAw&amp;zoom=1&amp;iact=hc&amp;vpx=462&amp;vpy=169&amp;dur=1685&amp;hovh=194&amp;hovw=259&amp;tx=133&amp;ty=94&amp;sig=112523286130144621148&amp;page=1&amp;tbnh=106&amp;tbnw=141&amp;start=0&amp;ndsp=53&amp;ved=1t:429,r:2,s:0,i:80</a:t>
            </a:r>
            <a:endParaRPr kumimoji="1" lang="ja-JP" altLang="en-US" sz="800" dirty="0"/>
          </a:p>
        </p:txBody>
      </p:sp>
      <p:pic>
        <p:nvPicPr>
          <p:cNvPr id="4100" name="Picture 4" descr="http://aios.city-yuzawa.jp/contents/webyuzawa.nsf/image/72a14ebe6d3d2f45492571e2001f11c9/$FILE/kouen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5518" y="4242433"/>
            <a:ext cx="2565970" cy="2131094"/>
          </a:xfrm>
          <a:prstGeom prst="rect">
            <a:avLst/>
          </a:prstGeom>
          <a:noFill/>
          <a:extLst>
            <a:ext uri="{909E8E84-426E-40DD-AFC4-6F175D3DCCD1}">
              <a14:hiddenFill xmlns:a14="http://schemas.microsoft.com/office/drawing/2010/main">
                <a:solidFill>
                  <a:srgbClr val="FFFFFF"/>
                </a:solidFill>
              </a14:hiddenFill>
            </a:ext>
          </a:extLst>
        </p:spPr>
      </p:pic>
      <p:sp>
        <p:nvSpPr>
          <p:cNvPr id="15" name="正方形/長方形 14"/>
          <p:cNvSpPr/>
          <p:nvPr/>
        </p:nvSpPr>
        <p:spPr>
          <a:xfrm>
            <a:off x="241003" y="4242432"/>
            <a:ext cx="5829570" cy="2131094"/>
          </a:xfrm>
          <a:prstGeom prst="rect">
            <a:avLst/>
          </a:prstGeom>
          <a:solidFill>
            <a:srgbClr val="002060"/>
          </a:solid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algn="ctr"/>
            <a:r>
              <a:rPr lang="ja-JP" altLang="ja-JP" sz="2400" u="sng" dirty="0">
                <a:latin typeface="HGP明朝E" pitchFamily="18" charset="-128"/>
                <a:ea typeface="HGP明朝E" pitchFamily="18" charset="-128"/>
              </a:rPr>
              <a:t>定期的な講演</a:t>
            </a:r>
          </a:p>
          <a:p>
            <a:pPr algn="ctr"/>
            <a:r>
              <a:rPr lang="ja-JP" altLang="en-US" sz="2000" dirty="0" smtClean="0">
                <a:latin typeface="HGP明朝E" pitchFamily="18" charset="-128"/>
                <a:ea typeface="HGP明朝E" pitchFamily="18" charset="-128"/>
              </a:rPr>
              <a:t>被災地の現状やどのように防災したらいいのか</a:t>
            </a:r>
            <a:endParaRPr lang="en-US" altLang="ja-JP" sz="2000" dirty="0" smtClean="0">
              <a:latin typeface="HGP明朝E" pitchFamily="18" charset="-128"/>
              <a:ea typeface="HGP明朝E" pitchFamily="18" charset="-128"/>
            </a:endParaRPr>
          </a:p>
          <a:p>
            <a:pPr algn="ctr"/>
            <a:r>
              <a:rPr lang="ja-JP" altLang="en-US" sz="2000" dirty="0" smtClean="0">
                <a:latin typeface="HGP明朝E" pitchFamily="18" charset="-128"/>
                <a:ea typeface="HGP明朝E" pitchFamily="18" charset="-128"/>
              </a:rPr>
              <a:t>防災することの必要性等の公演開催</a:t>
            </a:r>
            <a:endParaRPr lang="en-US" altLang="ja-JP" sz="2000" dirty="0" smtClean="0">
              <a:latin typeface="HGP明朝E" pitchFamily="18" charset="-128"/>
              <a:ea typeface="HGP明朝E" pitchFamily="18" charset="-128"/>
            </a:endParaRPr>
          </a:p>
          <a:p>
            <a:pPr algn="ctr"/>
            <a:endParaRPr lang="en-US" altLang="ja-JP" sz="800" dirty="0" smtClean="0">
              <a:latin typeface="HGP明朝E" pitchFamily="18" charset="-128"/>
              <a:ea typeface="HGP明朝E" pitchFamily="18" charset="-128"/>
            </a:endParaRPr>
          </a:p>
          <a:p>
            <a:pPr algn="ctr"/>
            <a:endParaRPr lang="en-US" altLang="ja-JP" sz="2000" dirty="0" smtClean="0">
              <a:latin typeface="HGP明朝E" pitchFamily="18" charset="-128"/>
              <a:ea typeface="HGP明朝E" pitchFamily="18" charset="-128"/>
            </a:endParaRPr>
          </a:p>
          <a:p>
            <a:pPr algn="ctr"/>
            <a:r>
              <a:rPr lang="ja-JP" altLang="ja-JP" sz="2000" dirty="0" smtClean="0">
                <a:latin typeface="HGP明朝E" pitchFamily="18" charset="-128"/>
                <a:ea typeface="HGP明朝E" pitchFamily="18" charset="-128"/>
              </a:rPr>
              <a:t>家族</a:t>
            </a:r>
            <a:r>
              <a:rPr lang="ja-JP" altLang="ja-JP" sz="2000" dirty="0">
                <a:latin typeface="HGP明朝E" pitchFamily="18" charset="-128"/>
                <a:ea typeface="HGP明朝E" pitchFamily="18" charset="-128"/>
              </a:rPr>
              <a:t>・近隣住民の</a:t>
            </a:r>
            <a:r>
              <a:rPr lang="ja-JP" altLang="ja-JP" sz="2000" dirty="0" smtClean="0">
                <a:latin typeface="HGP明朝E" pitchFamily="18" charset="-128"/>
                <a:ea typeface="HGP明朝E" pitchFamily="18" charset="-128"/>
              </a:rPr>
              <a:t>話題</a:t>
            </a:r>
            <a:r>
              <a:rPr lang="ja-JP" altLang="en-US" sz="2000" dirty="0" smtClean="0">
                <a:latin typeface="HGP明朝E" pitchFamily="18" charset="-128"/>
                <a:ea typeface="HGP明朝E" pitchFamily="18" charset="-128"/>
              </a:rPr>
              <a:t>の題材</a:t>
            </a:r>
            <a:endParaRPr lang="en-US" altLang="ja-JP" sz="2000" dirty="0" smtClean="0">
              <a:latin typeface="HGP明朝E" pitchFamily="18" charset="-128"/>
              <a:ea typeface="HGP明朝E" pitchFamily="18" charset="-128"/>
            </a:endParaRPr>
          </a:p>
          <a:p>
            <a:pPr algn="ctr"/>
            <a:r>
              <a:rPr lang="ja-JP" altLang="ja-JP" sz="2000" dirty="0" smtClean="0">
                <a:latin typeface="HGP明朝E" pitchFamily="18" charset="-128"/>
                <a:ea typeface="HGP明朝E" pitchFamily="18" charset="-128"/>
              </a:rPr>
              <a:t>個人</a:t>
            </a:r>
            <a:r>
              <a:rPr lang="ja-JP" altLang="en-US" sz="2000" dirty="0">
                <a:latin typeface="HGP明朝E" pitchFamily="18" charset="-128"/>
                <a:ea typeface="HGP明朝E" pitchFamily="18" charset="-128"/>
              </a:rPr>
              <a:t>の</a:t>
            </a:r>
            <a:r>
              <a:rPr lang="ja-JP" altLang="ja-JP" sz="2000" dirty="0" smtClean="0">
                <a:latin typeface="HGP明朝E" pitchFamily="18" charset="-128"/>
                <a:ea typeface="HGP明朝E" pitchFamily="18" charset="-128"/>
              </a:rPr>
              <a:t>防災</a:t>
            </a:r>
            <a:r>
              <a:rPr lang="ja-JP" altLang="ja-JP" sz="2000" dirty="0">
                <a:latin typeface="HGP明朝E" pitchFamily="18" charset="-128"/>
                <a:ea typeface="HGP明朝E" pitchFamily="18" charset="-128"/>
              </a:rPr>
              <a:t>意識の</a:t>
            </a:r>
            <a:r>
              <a:rPr lang="ja-JP" altLang="ja-JP" sz="2000" dirty="0" smtClean="0">
                <a:latin typeface="HGP明朝E" pitchFamily="18" charset="-128"/>
                <a:ea typeface="HGP明朝E" pitchFamily="18" charset="-128"/>
              </a:rPr>
              <a:t>維持</a:t>
            </a:r>
            <a:endParaRPr lang="ja-JP" altLang="ja-JP" sz="2000" dirty="0">
              <a:latin typeface="HGP明朝E" pitchFamily="18" charset="-128"/>
              <a:ea typeface="HGP明朝E" pitchFamily="18" charset="-128"/>
            </a:endParaRPr>
          </a:p>
        </p:txBody>
      </p:sp>
      <p:sp>
        <p:nvSpPr>
          <p:cNvPr id="10" name="テキスト ボックス 9"/>
          <p:cNvSpPr txBox="1"/>
          <p:nvPr/>
        </p:nvSpPr>
        <p:spPr>
          <a:xfrm rot="5400000">
            <a:off x="6960488" y="1789773"/>
            <a:ext cx="3990103" cy="369332"/>
          </a:xfrm>
          <a:prstGeom prst="rect">
            <a:avLst/>
          </a:prstGeom>
          <a:noFill/>
        </p:spPr>
        <p:txBody>
          <a:bodyPr wrap="square" rtlCol="0">
            <a:spAutoFit/>
          </a:bodyPr>
          <a:lstStyle/>
          <a:p>
            <a:r>
              <a:rPr lang="en-US" altLang="ja-JP" b="1" dirty="0" smtClean="0">
                <a:solidFill>
                  <a:schemeClr val="accent1">
                    <a:lumMod val="75000"/>
                  </a:schemeClr>
                </a:solidFill>
                <a:latin typeface="HGｺﾞｼｯｸM" pitchFamily="49" charset="-128"/>
                <a:ea typeface="HGｺﾞｼｯｸM" pitchFamily="49" charset="-128"/>
              </a:rPr>
              <a:t> </a:t>
            </a:r>
            <a:r>
              <a:rPr lang="ja-JP" altLang="en-US" b="1" dirty="0" smtClean="0">
                <a:solidFill>
                  <a:schemeClr val="accent1">
                    <a:lumMod val="75000"/>
                  </a:schemeClr>
                </a:solidFill>
                <a:latin typeface="HGｺﾞｼｯｸM" pitchFamily="49" charset="-128"/>
                <a:ea typeface="HGｺﾞｼｯｸM" pitchFamily="49" charset="-128"/>
              </a:rPr>
              <a:t>提 案（防災意識・関心）</a:t>
            </a:r>
            <a:endParaRPr kumimoji="1" lang="ja-JP" altLang="en-US" b="1" dirty="0">
              <a:solidFill>
                <a:schemeClr val="accent1">
                  <a:lumMod val="75000"/>
                </a:schemeClr>
              </a:solidFill>
              <a:latin typeface="HGｺﾞｼｯｸM" pitchFamily="49" charset="-128"/>
              <a:ea typeface="HGｺﾞｼｯｸM" pitchFamily="49" charset="-128"/>
            </a:endParaRPr>
          </a:p>
        </p:txBody>
      </p:sp>
      <p:grpSp>
        <p:nvGrpSpPr>
          <p:cNvPr id="11" name="グループ化 10"/>
          <p:cNvGrpSpPr/>
          <p:nvPr/>
        </p:nvGrpSpPr>
        <p:grpSpPr>
          <a:xfrm>
            <a:off x="241723" y="1177520"/>
            <a:ext cx="8529149" cy="1051201"/>
            <a:chOff x="2483768" y="4801115"/>
            <a:chExt cx="6264696" cy="1600943"/>
          </a:xfrm>
          <a:solidFill>
            <a:srgbClr val="002060"/>
          </a:solidFill>
        </p:grpSpPr>
        <p:sp>
          <p:nvSpPr>
            <p:cNvPr id="13" name="正方形/長方形 12"/>
            <p:cNvSpPr/>
            <p:nvPr/>
          </p:nvSpPr>
          <p:spPr>
            <a:xfrm>
              <a:off x="2483768" y="4801115"/>
              <a:ext cx="6264696" cy="1600943"/>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endParaRPr lang="ja-JP" altLang="en-US" sz="2400" kern="1200" dirty="0">
                <a:latin typeface="HGP明朝E" pitchFamily="18" charset="-128"/>
                <a:ea typeface="HGP明朝E" pitchFamily="18" charset="-128"/>
              </a:endParaRPr>
            </a:p>
          </p:txBody>
        </p:sp>
        <p:sp>
          <p:nvSpPr>
            <p:cNvPr id="14" name="正方形/長方形 13"/>
            <p:cNvSpPr/>
            <p:nvPr/>
          </p:nvSpPr>
          <p:spPr>
            <a:xfrm>
              <a:off x="2483768" y="4938825"/>
              <a:ext cx="6264696" cy="1353076"/>
            </a:xfrm>
            <a:prstGeom prst="rect">
              <a:avLst/>
            </a:prstGeom>
            <a:grpFill/>
            <a:ln>
              <a:solidFill>
                <a:schemeClr val="bg1"/>
              </a:solidFill>
            </a:ln>
          </p:spPr>
          <p:txBody>
            <a:bodyPr wrap="square">
              <a:spAutoFit/>
            </a:bodyPr>
            <a:lstStyle/>
            <a:p>
              <a:pPr lvl="0" algn="ctr" defTabSz="666750">
                <a:lnSpc>
                  <a:spcPts val="2600"/>
                </a:lnSpc>
                <a:spcBef>
                  <a:spcPct val="0"/>
                </a:spcBef>
                <a:spcAft>
                  <a:spcPct val="35000"/>
                </a:spcAft>
              </a:pPr>
              <a:r>
                <a:rPr lang="en-US" altLang="ja-JP" sz="2400" dirty="0" smtClean="0">
                  <a:solidFill>
                    <a:schemeClr val="bg1"/>
                  </a:solidFill>
                  <a:latin typeface="HGP明朝E" pitchFamily="18" charset="-128"/>
                  <a:ea typeface="HGP明朝E" pitchFamily="18" charset="-128"/>
                </a:rPr>
                <a:t>【</a:t>
              </a:r>
              <a:r>
                <a:rPr lang="ja-JP" altLang="en-US" sz="2400" dirty="0" smtClean="0">
                  <a:solidFill>
                    <a:schemeClr val="bg1"/>
                  </a:solidFill>
                  <a:latin typeface="HGP明朝E" pitchFamily="18" charset="-128"/>
                  <a:ea typeface="HGP明朝E" pitchFamily="18" charset="-128"/>
                </a:rPr>
                <a:t>市民向け情報発信・話し合いの場</a:t>
              </a:r>
              <a:r>
                <a:rPr lang="en-US" altLang="ja-JP" sz="2400" dirty="0" smtClean="0">
                  <a:solidFill>
                    <a:schemeClr val="bg1"/>
                  </a:solidFill>
                  <a:latin typeface="HGP明朝E" pitchFamily="18" charset="-128"/>
                  <a:ea typeface="HGP明朝E" pitchFamily="18" charset="-128"/>
                </a:rPr>
                <a:t>】</a:t>
              </a:r>
            </a:p>
            <a:p>
              <a:pPr lvl="0" algn="ctr" defTabSz="666750">
                <a:lnSpc>
                  <a:spcPts val="2600"/>
                </a:lnSpc>
                <a:spcBef>
                  <a:spcPct val="0"/>
                </a:spcBef>
                <a:spcAft>
                  <a:spcPct val="35000"/>
                </a:spcAft>
              </a:pPr>
              <a:r>
                <a:rPr lang="ja-JP" altLang="en-US" sz="2400" dirty="0" smtClean="0">
                  <a:solidFill>
                    <a:schemeClr val="bg1"/>
                  </a:solidFill>
                  <a:latin typeface="HGP明朝E" pitchFamily="18" charset="-128"/>
                  <a:ea typeface="HGP明朝E" pitchFamily="18" charset="-128"/>
                </a:rPr>
                <a:t>震災に関する写真展・講演会</a:t>
              </a:r>
              <a:endParaRPr lang="en-US" altLang="ja-JP" sz="2400" dirty="0" smtClean="0">
                <a:solidFill>
                  <a:schemeClr val="bg1"/>
                </a:solidFill>
                <a:latin typeface="HGP明朝E" pitchFamily="18" charset="-128"/>
                <a:ea typeface="HGP明朝E" pitchFamily="18" charset="-128"/>
              </a:endParaRPr>
            </a:p>
          </p:txBody>
        </p:sp>
      </p:grpSp>
      <p:sp>
        <p:nvSpPr>
          <p:cNvPr id="16" name="上矢印 15"/>
          <p:cNvSpPr/>
          <p:nvPr/>
        </p:nvSpPr>
        <p:spPr>
          <a:xfrm rot="10800000">
            <a:off x="5422501" y="3055529"/>
            <a:ext cx="648072" cy="432048"/>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上矢印 16"/>
          <p:cNvSpPr/>
          <p:nvPr/>
        </p:nvSpPr>
        <p:spPr>
          <a:xfrm rot="10800000">
            <a:off x="2842294" y="5341565"/>
            <a:ext cx="648072" cy="352238"/>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024551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5"/>
          </p:nvPr>
        </p:nvSpPr>
        <p:spPr/>
        <p:txBody>
          <a:bodyPr/>
          <a:lstStyle/>
          <a:p>
            <a:fld id="{E1F04A1E-EF95-4267-B5FD-6B0AB441B25B}" type="slidenum">
              <a:rPr kumimoji="1" lang="ja-JP" altLang="en-US" smtClean="0"/>
              <a:pPr/>
              <a:t>41</a:t>
            </a:fld>
            <a:endParaRPr kumimoji="1" lang="ja-JP" altLang="en-US"/>
          </a:p>
        </p:txBody>
      </p:sp>
      <p:sp>
        <p:nvSpPr>
          <p:cNvPr id="5" name="正方形/長方形 4"/>
          <p:cNvSpPr/>
          <p:nvPr/>
        </p:nvSpPr>
        <p:spPr>
          <a:xfrm>
            <a:off x="-1332656" y="-434316"/>
            <a:ext cx="3703077" cy="2146858"/>
          </a:xfrm>
          <a:prstGeom prst="rect">
            <a:avLst/>
          </a:prstGeom>
          <a:gradFill flip="none" rotWithShape="1">
            <a:gsLst>
              <a:gs pos="100000">
                <a:srgbClr val="E8ECF1">
                  <a:lumMod val="0"/>
                  <a:lumOff val="100000"/>
                  <a:alpha val="0"/>
                </a:srgbClr>
              </a:gs>
              <a:gs pos="32000">
                <a:srgbClr val="F4F6F8"/>
              </a:gs>
              <a:gs pos="13000">
                <a:srgbClr val="EFF2F5"/>
              </a:gs>
              <a:gs pos="7000">
                <a:schemeClr val="accent1">
                  <a:lumMod val="60000"/>
                  <a:lumOff val="40000"/>
                </a:schemeClr>
              </a:gs>
              <a:gs pos="0">
                <a:schemeClr val="accent1">
                  <a:lumMod val="75000"/>
                </a:schemeClr>
              </a:gs>
              <a:gs pos="19000">
                <a:schemeClr val="accent1">
                  <a:lumMod val="40000"/>
                  <a:lumOff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タイトル 1"/>
          <p:cNvSpPr txBox="1">
            <a:spLocks/>
          </p:cNvSpPr>
          <p:nvPr/>
        </p:nvSpPr>
        <p:spPr>
          <a:xfrm>
            <a:off x="0" y="332656"/>
            <a:ext cx="8748464" cy="636762"/>
          </a:xfrm>
          <a:prstGeom prst="rect">
            <a:avLst/>
          </a:prstGeom>
        </p:spPr>
        <p:txBody>
          <a:bodyPr vert="horz" anchor="b">
            <a:noAutofit/>
          </a:bodyPr>
          <a:lstStyle>
            <a:lvl1pPr algn="l" rtl="0" eaLnBrk="1" latinLnBrk="0" hangingPunct="1">
              <a:spcBef>
                <a:spcPct val="0"/>
              </a:spcBef>
              <a:buNone/>
              <a:defRPr kumimoji="1" sz="3000" b="0" kern="1200" cap="small" baseline="0">
                <a:solidFill>
                  <a:schemeClr val="tx2"/>
                </a:solidFill>
                <a:latin typeface="+mj-lt"/>
                <a:ea typeface="+mj-ea"/>
                <a:cs typeface="+mj-cs"/>
              </a:defRPr>
            </a:lvl1pPr>
          </a:lstStyle>
          <a:p>
            <a:pPr>
              <a:tabLst>
                <a:tab pos="4483100" algn="l"/>
              </a:tabLst>
            </a:pPr>
            <a:r>
              <a:rPr lang="ja-JP" altLang="en-US" sz="4400" b="1" dirty="0" smtClean="0">
                <a:ln w="12700">
                  <a:solidFill>
                    <a:schemeClr val="bg1"/>
                  </a:solidFill>
                </a:ln>
                <a:effectLst/>
                <a:latin typeface="HGP明朝E" pitchFamily="18" charset="-128"/>
                <a:ea typeface="HGP明朝E" pitchFamily="18" charset="-128"/>
              </a:rPr>
              <a:t> </a:t>
            </a:r>
            <a:r>
              <a:rPr lang="ja-JP" altLang="en-US" sz="4400" b="1" dirty="0" smtClean="0">
                <a:ln w="12700">
                  <a:solidFill>
                    <a:schemeClr val="bg1"/>
                  </a:solidFill>
                </a:ln>
                <a:latin typeface="HGP明朝E" pitchFamily="18" charset="-128"/>
                <a:ea typeface="HGP明朝E" pitchFamily="18" charset="-128"/>
              </a:rPr>
              <a:t>防災意識・関心維持のために・・・</a:t>
            </a:r>
            <a:endParaRPr lang="ja-JP" altLang="en-US" sz="4400" b="1" dirty="0">
              <a:ln w="12700">
                <a:solidFill>
                  <a:schemeClr val="bg1"/>
                </a:solidFill>
              </a:ln>
              <a:effectLst/>
              <a:latin typeface="HGP明朝E" pitchFamily="18" charset="-128"/>
              <a:ea typeface="HGP明朝E" pitchFamily="18" charset="-128"/>
            </a:endParaRPr>
          </a:p>
        </p:txBody>
      </p:sp>
      <p:grpSp>
        <p:nvGrpSpPr>
          <p:cNvPr id="11" name="グループ化 10"/>
          <p:cNvGrpSpPr/>
          <p:nvPr/>
        </p:nvGrpSpPr>
        <p:grpSpPr>
          <a:xfrm>
            <a:off x="518882" y="1177520"/>
            <a:ext cx="8093419" cy="1051201"/>
            <a:chOff x="2483768" y="4801115"/>
            <a:chExt cx="6264696" cy="1600943"/>
          </a:xfrm>
          <a:solidFill>
            <a:srgbClr val="002060"/>
          </a:solidFill>
        </p:grpSpPr>
        <p:sp>
          <p:nvSpPr>
            <p:cNvPr id="12" name="正方形/長方形 11"/>
            <p:cNvSpPr/>
            <p:nvPr/>
          </p:nvSpPr>
          <p:spPr>
            <a:xfrm>
              <a:off x="2483768" y="4801115"/>
              <a:ext cx="6264696" cy="1600943"/>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endParaRPr lang="ja-JP" altLang="en-US" sz="2400" kern="1200" dirty="0">
                <a:latin typeface="HGP明朝E" pitchFamily="18" charset="-128"/>
                <a:ea typeface="HGP明朝E" pitchFamily="18" charset="-128"/>
              </a:endParaRPr>
            </a:p>
          </p:txBody>
        </p:sp>
        <p:sp>
          <p:nvSpPr>
            <p:cNvPr id="13" name="正方形/長方形 12"/>
            <p:cNvSpPr/>
            <p:nvPr/>
          </p:nvSpPr>
          <p:spPr>
            <a:xfrm>
              <a:off x="2483768" y="4938825"/>
              <a:ext cx="6264696" cy="1353076"/>
            </a:xfrm>
            <a:prstGeom prst="rect">
              <a:avLst/>
            </a:prstGeom>
            <a:grpFill/>
            <a:ln>
              <a:solidFill>
                <a:schemeClr val="bg1"/>
              </a:solidFill>
            </a:ln>
          </p:spPr>
          <p:txBody>
            <a:bodyPr wrap="square">
              <a:spAutoFit/>
            </a:bodyPr>
            <a:lstStyle/>
            <a:p>
              <a:pPr lvl="0" algn="ctr" defTabSz="666750">
                <a:lnSpc>
                  <a:spcPts val="2600"/>
                </a:lnSpc>
                <a:spcBef>
                  <a:spcPct val="0"/>
                </a:spcBef>
                <a:spcAft>
                  <a:spcPct val="35000"/>
                </a:spcAft>
              </a:pPr>
              <a:r>
                <a:rPr lang="en-US" altLang="ja-JP" sz="2400" dirty="0" smtClean="0">
                  <a:solidFill>
                    <a:schemeClr val="bg1"/>
                  </a:solidFill>
                  <a:latin typeface="HGP明朝E" pitchFamily="18" charset="-128"/>
                  <a:ea typeface="HGP明朝E" pitchFamily="18" charset="-128"/>
                </a:rPr>
                <a:t>【</a:t>
              </a:r>
              <a:r>
                <a:rPr lang="ja-JP" altLang="en-US" sz="2400" dirty="0" smtClean="0">
                  <a:solidFill>
                    <a:schemeClr val="bg1"/>
                  </a:solidFill>
                  <a:latin typeface="HGP明朝E" pitchFamily="18" charset="-128"/>
                  <a:ea typeface="HGP明朝E" pitchFamily="18" charset="-128"/>
                </a:rPr>
                <a:t>防災の大切さを訴えかける・伝承</a:t>
              </a:r>
              <a:r>
                <a:rPr lang="en-US" altLang="ja-JP" sz="2400" dirty="0" smtClean="0">
                  <a:solidFill>
                    <a:schemeClr val="bg1"/>
                  </a:solidFill>
                  <a:latin typeface="HGP明朝E" pitchFamily="18" charset="-128"/>
                  <a:ea typeface="HGP明朝E" pitchFamily="18" charset="-128"/>
                </a:rPr>
                <a:t>】</a:t>
              </a:r>
            </a:p>
            <a:p>
              <a:pPr lvl="0" algn="ctr" defTabSz="666750">
                <a:lnSpc>
                  <a:spcPts val="2600"/>
                </a:lnSpc>
                <a:spcBef>
                  <a:spcPct val="0"/>
                </a:spcBef>
                <a:spcAft>
                  <a:spcPct val="35000"/>
                </a:spcAft>
              </a:pPr>
              <a:r>
                <a:rPr lang="ja-JP" altLang="en-US" sz="2400" dirty="0" smtClean="0">
                  <a:solidFill>
                    <a:schemeClr val="bg1"/>
                  </a:solidFill>
                  <a:latin typeface="HGP明朝E" pitchFamily="18" charset="-128"/>
                  <a:ea typeface="HGP明朝E" pitchFamily="18" charset="-128"/>
                </a:rPr>
                <a:t>防災教育</a:t>
              </a:r>
              <a:endParaRPr lang="en-US" altLang="ja-JP" sz="2400" dirty="0" smtClean="0">
                <a:solidFill>
                  <a:schemeClr val="bg1"/>
                </a:solidFill>
                <a:latin typeface="HGP明朝E" pitchFamily="18" charset="-128"/>
                <a:ea typeface="HGP明朝E" pitchFamily="18" charset="-128"/>
              </a:endParaRPr>
            </a:p>
          </p:txBody>
        </p:sp>
      </p:grpSp>
      <p:grpSp>
        <p:nvGrpSpPr>
          <p:cNvPr id="16" name="グループ化 15"/>
          <p:cNvGrpSpPr/>
          <p:nvPr/>
        </p:nvGrpSpPr>
        <p:grpSpPr>
          <a:xfrm>
            <a:off x="541729" y="4801753"/>
            <a:ext cx="7484478" cy="1347888"/>
            <a:chOff x="4374232" y="2492896"/>
            <a:chExt cx="4290614" cy="2256690"/>
          </a:xfrm>
        </p:grpSpPr>
        <p:sp>
          <p:nvSpPr>
            <p:cNvPr id="14" name="角丸四角形 13"/>
            <p:cNvSpPr/>
            <p:nvPr/>
          </p:nvSpPr>
          <p:spPr>
            <a:xfrm>
              <a:off x="4374232" y="2492896"/>
              <a:ext cx="4224377" cy="2256690"/>
            </a:xfrm>
            <a:prstGeom prst="roundRect">
              <a:avLst/>
            </a:prstGeom>
            <a:solidFill>
              <a:schemeClr val="bg1"/>
            </a:solidFill>
            <a:ln w="381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4440469" y="2521495"/>
              <a:ext cx="4224377" cy="721409"/>
            </a:xfrm>
            <a:prstGeom prst="rect">
              <a:avLst/>
            </a:prstGeom>
            <a:noFill/>
          </p:spPr>
          <p:txBody>
            <a:bodyPr wrap="square" rtlCol="0">
              <a:spAutoFit/>
            </a:bodyPr>
            <a:lstStyle/>
            <a:p>
              <a:endParaRPr lang="ja-JP" altLang="ja-JP" sz="2200" dirty="0">
                <a:latin typeface="HGP明朝E" pitchFamily="18" charset="-128"/>
                <a:ea typeface="HGP明朝E" pitchFamily="18" charset="-128"/>
              </a:endParaRPr>
            </a:p>
          </p:txBody>
        </p:sp>
      </p:grpSp>
      <p:pic>
        <p:nvPicPr>
          <p:cNvPr id="3" name="Picture 3" descr="C:\Users\sato03\Desktop\1201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882" y="2432660"/>
            <a:ext cx="2501910" cy="166980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sato03\Desktop\gYc4pgu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69673" y="3267561"/>
            <a:ext cx="2218347" cy="1403860"/>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p:cNvSpPr/>
          <p:nvPr/>
        </p:nvSpPr>
        <p:spPr>
          <a:xfrm>
            <a:off x="179512" y="6128354"/>
            <a:ext cx="4572000" cy="584775"/>
          </a:xfrm>
          <a:prstGeom prst="rect">
            <a:avLst/>
          </a:prstGeom>
        </p:spPr>
        <p:txBody>
          <a:bodyPr>
            <a:spAutoFit/>
          </a:bodyPr>
          <a:lstStyle/>
          <a:p>
            <a:r>
              <a:rPr lang="ja-JP" altLang="en-US" sz="800" dirty="0" smtClean="0"/>
              <a:t>画像引用元</a:t>
            </a:r>
            <a:endParaRPr lang="en-US" altLang="ja-JP" sz="800" dirty="0" smtClean="0"/>
          </a:p>
          <a:p>
            <a:r>
              <a:rPr lang="en-US" altLang="ja-JP" sz="800" dirty="0" smtClean="0"/>
              <a:t>http</a:t>
            </a:r>
            <a:r>
              <a:rPr lang="en-US" altLang="ja-JP" sz="800" dirty="0"/>
              <a:t>://</a:t>
            </a:r>
            <a:r>
              <a:rPr lang="en-US" altLang="ja-JP" sz="800" dirty="0" smtClean="0"/>
              <a:t>anshin.pref.tokushima.jp/normal/disaster_center/news.html?cid=disaster_center_125974705251&amp;nid=126535884294</a:t>
            </a:r>
          </a:p>
          <a:p>
            <a:r>
              <a:rPr lang="en-US" altLang="ja-JP" sz="800" dirty="0"/>
              <a:t>http://www.kyoiku.metro.tokyo.jp/photo/h23/120131.html</a:t>
            </a:r>
            <a:endParaRPr lang="ja-JP" altLang="en-US" sz="800" dirty="0"/>
          </a:p>
        </p:txBody>
      </p:sp>
      <p:sp>
        <p:nvSpPr>
          <p:cNvPr id="8" name="正方形/長方形 7"/>
          <p:cNvSpPr/>
          <p:nvPr/>
        </p:nvSpPr>
        <p:spPr>
          <a:xfrm>
            <a:off x="4283968" y="2636912"/>
            <a:ext cx="4328333" cy="1908215"/>
          </a:xfrm>
          <a:prstGeom prst="rect">
            <a:avLst/>
          </a:prstGeom>
          <a:solidFill>
            <a:srgbClr val="002060"/>
          </a:solidFill>
        </p:spPr>
        <p:txBody>
          <a:bodyPr wrap="square">
            <a:spAutoFit/>
          </a:bodyPr>
          <a:lstStyle/>
          <a:p>
            <a:r>
              <a:rPr lang="ja-JP" altLang="en-US" dirty="0" smtClean="0">
                <a:solidFill>
                  <a:schemeClr val="bg1"/>
                </a:solidFill>
                <a:latin typeface="HGP明朝E" pitchFamily="18" charset="-128"/>
                <a:ea typeface="HGP明朝E" pitchFamily="18" charset="-128"/>
              </a:rPr>
              <a:t>　</a:t>
            </a:r>
            <a:endParaRPr lang="en-US" altLang="ja-JP" dirty="0" smtClean="0">
              <a:solidFill>
                <a:schemeClr val="bg1"/>
              </a:solidFill>
              <a:latin typeface="HGP明朝E" pitchFamily="18" charset="-128"/>
              <a:ea typeface="HGP明朝E" pitchFamily="18" charset="-128"/>
            </a:endParaRPr>
          </a:p>
          <a:p>
            <a:r>
              <a:rPr lang="ja-JP" altLang="en-US" sz="2000" dirty="0" smtClean="0">
                <a:solidFill>
                  <a:schemeClr val="bg1"/>
                </a:solidFill>
                <a:latin typeface="HGP明朝E" pitchFamily="18" charset="-128"/>
                <a:ea typeface="HGP明朝E" pitchFamily="18" charset="-128"/>
              </a:rPr>
              <a:t>現代の子供たちに対し、学校側から積極的に防災に関する教育を行う。</a:t>
            </a:r>
            <a:endParaRPr lang="en-US" altLang="ja-JP" sz="2000" dirty="0" smtClean="0">
              <a:solidFill>
                <a:schemeClr val="bg1"/>
              </a:solidFill>
              <a:latin typeface="HGP明朝E" pitchFamily="18" charset="-128"/>
              <a:ea typeface="HGP明朝E" pitchFamily="18" charset="-128"/>
            </a:endParaRPr>
          </a:p>
          <a:p>
            <a:r>
              <a:rPr lang="ja-JP" altLang="en-US" sz="2000" dirty="0" smtClean="0">
                <a:solidFill>
                  <a:schemeClr val="bg1"/>
                </a:solidFill>
                <a:latin typeface="HGP明朝E" pitchFamily="18" charset="-128"/>
                <a:ea typeface="HGP明朝E" pitchFamily="18" charset="-128"/>
              </a:rPr>
              <a:t>　時期としてこの被災から間もない時期というのはプラスに働くのではないか。</a:t>
            </a:r>
            <a:endParaRPr lang="en-US" altLang="ja-JP" sz="2000" dirty="0" smtClean="0">
              <a:solidFill>
                <a:schemeClr val="bg1"/>
              </a:solidFill>
              <a:latin typeface="HGP明朝E" pitchFamily="18" charset="-128"/>
              <a:ea typeface="HGP明朝E" pitchFamily="18" charset="-128"/>
            </a:endParaRPr>
          </a:p>
          <a:p>
            <a:endParaRPr lang="en-US" altLang="ja-JP" sz="2000" dirty="0" smtClean="0">
              <a:solidFill>
                <a:schemeClr val="bg1"/>
              </a:solidFill>
              <a:latin typeface="HGP明朝E" pitchFamily="18" charset="-128"/>
              <a:ea typeface="HGP明朝E" pitchFamily="18" charset="-128"/>
            </a:endParaRPr>
          </a:p>
        </p:txBody>
      </p:sp>
      <p:sp>
        <p:nvSpPr>
          <p:cNvPr id="17" name="正方形/長方形 16"/>
          <p:cNvSpPr/>
          <p:nvPr/>
        </p:nvSpPr>
        <p:spPr>
          <a:xfrm>
            <a:off x="377637" y="5137143"/>
            <a:ext cx="7648570" cy="677108"/>
          </a:xfrm>
          <a:prstGeom prst="rect">
            <a:avLst/>
          </a:prstGeom>
        </p:spPr>
        <p:txBody>
          <a:bodyPr wrap="square">
            <a:spAutoFit/>
          </a:bodyPr>
          <a:lstStyle/>
          <a:p>
            <a:pPr algn="ctr"/>
            <a:r>
              <a:rPr lang="ja-JP" altLang="en-US" dirty="0" smtClean="0">
                <a:latin typeface="HGP明朝E" pitchFamily="18" charset="-128"/>
                <a:ea typeface="HGP明朝E" pitchFamily="18" charset="-128"/>
              </a:rPr>
              <a:t>防災</a:t>
            </a:r>
            <a:r>
              <a:rPr lang="ja-JP" altLang="en-US" dirty="0">
                <a:latin typeface="HGP明朝E" pitchFamily="18" charset="-128"/>
                <a:ea typeface="HGP明朝E" pitchFamily="18" charset="-128"/>
              </a:rPr>
              <a:t>行動を</a:t>
            </a:r>
            <a:r>
              <a:rPr lang="ja-JP" altLang="en-US" dirty="0" smtClean="0">
                <a:latin typeface="HGP明朝E" pitchFamily="18" charset="-128"/>
                <a:ea typeface="HGP明朝E" pitchFamily="18" charset="-128"/>
              </a:rPr>
              <a:t>する発想</a:t>
            </a:r>
            <a:r>
              <a:rPr lang="ja-JP" altLang="en-US" dirty="0">
                <a:latin typeface="HGP明朝E" pitchFamily="18" charset="-128"/>
                <a:ea typeface="HGP明朝E" pitchFamily="18" charset="-128"/>
              </a:rPr>
              <a:t>が</a:t>
            </a:r>
            <a:r>
              <a:rPr lang="ja-JP" altLang="en-US" dirty="0" smtClean="0">
                <a:latin typeface="HGP明朝E" pitchFamily="18" charset="-128"/>
                <a:ea typeface="HGP明朝E" pitchFamily="18" charset="-128"/>
              </a:rPr>
              <a:t>無い→知識</a:t>
            </a:r>
            <a:r>
              <a:rPr lang="ja-JP" altLang="en-US" dirty="0">
                <a:latin typeface="HGP明朝E" pitchFamily="18" charset="-128"/>
                <a:ea typeface="HGP明朝E" pitchFamily="18" charset="-128"/>
              </a:rPr>
              <a:t>が</a:t>
            </a:r>
            <a:r>
              <a:rPr lang="ja-JP" altLang="en-US" dirty="0" smtClean="0">
                <a:latin typeface="HGP明朝E" pitchFamily="18" charset="-128"/>
                <a:ea typeface="HGP明朝E" pitchFamily="18" charset="-128"/>
              </a:rPr>
              <a:t>ない</a:t>
            </a:r>
            <a:endParaRPr lang="en-US" altLang="ja-JP" dirty="0">
              <a:latin typeface="HGP明朝E" pitchFamily="18" charset="-128"/>
              <a:ea typeface="HGP明朝E" pitchFamily="18" charset="-128"/>
            </a:endParaRPr>
          </a:p>
          <a:p>
            <a:pPr algn="ctr"/>
            <a:r>
              <a:rPr lang="ja-JP" altLang="en-US" sz="2000" dirty="0" smtClean="0">
                <a:latin typeface="HGP明朝E" pitchFamily="18" charset="-128"/>
                <a:ea typeface="HGP明朝E" pitchFamily="18" charset="-128"/>
              </a:rPr>
              <a:t>小さい</a:t>
            </a:r>
            <a:r>
              <a:rPr lang="ja-JP" altLang="en-US" sz="2000" dirty="0">
                <a:latin typeface="HGP明朝E" pitchFamily="18" charset="-128"/>
                <a:ea typeface="HGP明朝E" pitchFamily="18" charset="-128"/>
              </a:rPr>
              <a:t>ころからの教育により防災意識を芽生えさせる</a:t>
            </a:r>
            <a:r>
              <a:rPr lang="ja-JP" altLang="en-US" sz="2000" dirty="0" smtClean="0">
                <a:latin typeface="HGP明朝E" pitchFamily="18" charset="-128"/>
                <a:ea typeface="HGP明朝E" pitchFamily="18" charset="-128"/>
              </a:rPr>
              <a:t>ことが必要</a:t>
            </a:r>
            <a:endParaRPr lang="en-US" altLang="ja-JP" sz="2000" dirty="0">
              <a:latin typeface="HGP明朝E" pitchFamily="18" charset="-128"/>
              <a:ea typeface="HGP明朝E" pitchFamily="18" charset="-128"/>
            </a:endParaRPr>
          </a:p>
        </p:txBody>
      </p:sp>
      <p:sp>
        <p:nvSpPr>
          <p:cNvPr id="19" name="テキスト ボックス 18"/>
          <p:cNvSpPr txBox="1"/>
          <p:nvPr/>
        </p:nvSpPr>
        <p:spPr>
          <a:xfrm rot="5400000">
            <a:off x="6960488" y="1789773"/>
            <a:ext cx="3990103" cy="369332"/>
          </a:xfrm>
          <a:prstGeom prst="rect">
            <a:avLst/>
          </a:prstGeom>
          <a:noFill/>
        </p:spPr>
        <p:txBody>
          <a:bodyPr wrap="square" rtlCol="0">
            <a:spAutoFit/>
          </a:bodyPr>
          <a:lstStyle/>
          <a:p>
            <a:r>
              <a:rPr lang="en-US" altLang="ja-JP" b="1" dirty="0" smtClean="0">
                <a:solidFill>
                  <a:schemeClr val="accent1">
                    <a:lumMod val="75000"/>
                  </a:schemeClr>
                </a:solidFill>
                <a:latin typeface="HGｺﾞｼｯｸM" pitchFamily="49" charset="-128"/>
                <a:ea typeface="HGｺﾞｼｯｸM" pitchFamily="49" charset="-128"/>
              </a:rPr>
              <a:t> </a:t>
            </a:r>
            <a:r>
              <a:rPr lang="ja-JP" altLang="en-US" b="1" dirty="0" smtClean="0">
                <a:solidFill>
                  <a:schemeClr val="accent1">
                    <a:lumMod val="75000"/>
                  </a:schemeClr>
                </a:solidFill>
                <a:latin typeface="HGｺﾞｼｯｸM" pitchFamily="49" charset="-128"/>
                <a:ea typeface="HGｺﾞｼｯｸM" pitchFamily="49" charset="-128"/>
              </a:rPr>
              <a:t>提 案（防災意識・関心）</a:t>
            </a:r>
            <a:endParaRPr kumimoji="1" lang="ja-JP" altLang="en-US" b="1" dirty="0">
              <a:solidFill>
                <a:schemeClr val="accent1">
                  <a:lumMod val="75000"/>
                </a:schemeClr>
              </a:solidFill>
              <a:latin typeface="HGｺﾞｼｯｸM" pitchFamily="49" charset="-128"/>
              <a:ea typeface="HGｺﾞｼｯｸM" pitchFamily="49" charset="-128"/>
            </a:endParaRPr>
          </a:p>
        </p:txBody>
      </p:sp>
    </p:spTree>
    <p:extLst>
      <p:ext uri="{BB962C8B-B14F-4D97-AF65-F5344CB8AC3E}">
        <p14:creationId xmlns:p14="http://schemas.microsoft.com/office/powerpoint/2010/main" val="32810992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5"/>
          </p:nvPr>
        </p:nvSpPr>
        <p:spPr/>
        <p:txBody>
          <a:bodyPr/>
          <a:lstStyle/>
          <a:p>
            <a:fld id="{E1F04A1E-EF95-4267-B5FD-6B0AB441B25B}" type="slidenum">
              <a:rPr kumimoji="1" lang="ja-JP" altLang="en-US" smtClean="0"/>
              <a:pPr/>
              <a:t>42</a:t>
            </a:fld>
            <a:endParaRPr kumimoji="1" lang="ja-JP" altLang="en-US"/>
          </a:p>
        </p:txBody>
      </p:sp>
      <p:sp>
        <p:nvSpPr>
          <p:cNvPr id="5" name="正方形/長方形 4"/>
          <p:cNvSpPr/>
          <p:nvPr/>
        </p:nvSpPr>
        <p:spPr>
          <a:xfrm>
            <a:off x="-1332656" y="-434316"/>
            <a:ext cx="3703077" cy="2146858"/>
          </a:xfrm>
          <a:prstGeom prst="rect">
            <a:avLst/>
          </a:prstGeom>
          <a:gradFill flip="none" rotWithShape="1">
            <a:gsLst>
              <a:gs pos="100000">
                <a:srgbClr val="E8ECF1">
                  <a:lumMod val="0"/>
                  <a:lumOff val="100000"/>
                  <a:alpha val="0"/>
                </a:srgbClr>
              </a:gs>
              <a:gs pos="32000">
                <a:srgbClr val="F4F6F8"/>
              </a:gs>
              <a:gs pos="13000">
                <a:srgbClr val="EFF2F5"/>
              </a:gs>
              <a:gs pos="7000">
                <a:schemeClr val="accent1">
                  <a:lumMod val="60000"/>
                  <a:lumOff val="40000"/>
                </a:schemeClr>
              </a:gs>
              <a:gs pos="0">
                <a:schemeClr val="accent1">
                  <a:lumMod val="75000"/>
                </a:schemeClr>
              </a:gs>
              <a:gs pos="19000">
                <a:schemeClr val="accent1">
                  <a:lumMod val="40000"/>
                  <a:lumOff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タイトル 1"/>
          <p:cNvSpPr txBox="1">
            <a:spLocks/>
          </p:cNvSpPr>
          <p:nvPr/>
        </p:nvSpPr>
        <p:spPr>
          <a:xfrm>
            <a:off x="0" y="332656"/>
            <a:ext cx="8748464" cy="636762"/>
          </a:xfrm>
          <a:prstGeom prst="rect">
            <a:avLst/>
          </a:prstGeom>
        </p:spPr>
        <p:txBody>
          <a:bodyPr vert="horz" anchor="b">
            <a:noAutofit/>
          </a:bodyPr>
          <a:lstStyle>
            <a:lvl1pPr algn="l" rtl="0" eaLnBrk="1" latinLnBrk="0" hangingPunct="1">
              <a:spcBef>
                <a:spcPct val="0"/>
              </a:spcBef>
              <a:buNone/>
              <a:defRPr kumimoji="1" sz="3000" b="0" kern="1200" cap="small" baseline="0">
                <a:solidFill>
                  <a:schemeClr val="tx2"/>
                </a:solidFill>
                <a:latin typeface="+mj-lt"/>
                <a:ea typeface="+mj-ea"/>
                <a:cs typeface="+mj-cs"/>
              </a:defRPr>
            </a:lvl1pPr>
          </a:lstStyle>
          <a:p>
            <a:pPr>
              <a:tabLst>
                <a:tab pos="4483100" algn="l"/>
              </a:tabLst>
            </a:pPr>
            <a:r>
              <a:rPr lang="ja-JP" altLang="en-US" sz="4400" b="1" dirty="0" smtClean="0">
                <a:ln w="12700">
                  <a:solidFill>
                    <a:schemeClr val="bg1"/>
                  </a:solidFill>
                </a:ln>
                <a:effectLst/>
                <a:latin typeface="HGP明朝E" pitchFamily="18" charset="-128"/>
                <a:ea typeface="HGP明朝E" pitchFamily="18" charset="-128"/>
              </a:rPr>
              <a:t> </a:t>
            </a:r>
            <a:r>
              <a:rPr lang="ja-JP" altLang="en-US" sz="4400" b="1" dirty="0" smtClean="0">
                <a:ln w="12700">
                  <a:solidFill>
                    <a:schemeClr val="bg1"/>
                  </a:solidFill>
                </a:ln>
                <a:latin typeface="HGP明朝E" pitchFamily="18" charset="-128"/>
                <a:ea typeface="HGP明朝E" pitchFamily="18" charset="-128"/>
              </a:rPr>
              <a:t>防災意識・関心維持のために・・・</a:t>
            </a:r>
            <a:endParaRPr lang="ja-JP" altLang="en-US" sz="4400" b="1" dirty="0">
              <a:ln w="12700">
                <a:solidFill>
                  <a:schemeClr val="bg1"/>
                </a:solidFill>
              </a:ln>
              <a:effectLst/>
              <a:latin typeface="HGP明朝E" pitchFamily="18" charset="-128"/>
              <a:ea typeface="HGP明朝E" pitchFamily="18" charset="-128"/>
            </a:endParaRPr>
          </a:p>
        </p:txBody>
      </p:sp>
      <p:grpSp>
        <p:nvGrpSpPr>
          <p:cNvPr id="11" name="グループ化 10"/>
          <p:cNvGrpSpPr/>
          <p:nvPr/>
        </p:nvGrpSpPr>
        <p:grpSpPr>
          <a:xfrm>
            <a:off x="505190" y="1186941"/>
            <a:ext cx="8093419" cy="1051201"/>
            <a:chOff x="2483768" y="4801115"/>
            <a:chExt cx="6264696" cy="1600943"/>
          </a:xfrm>
          <a:solidFill>
            <a:srgbClr val="002060"/>
          </a:solidFill>
        </p:grpSpPr>
        <p:sp>
          <p:nvSpPr>
            <p:cNvPr id="12" name="正方形/長方形 11"/>
            <p:cNvSpPr/>
            <p:nvPr/>
          </p:nvSpPr>
          <p:spPr>
            <a:xfrm>
              <a:off x="2483768" y="4801115"/>
              <a:ext cx="6264696" cy="1600943"/>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endParaRPr lang="ja-JP" altLang="en-US" sz="2400" kern="1200" dirty="0">
                <a:latin typeface="HGP明朝E" pitchFamily="18" charset="-128"/>
                <a:ea typeface="HGP明朝E" pitchFamily="18" charset="-128"/>
              </a:endParaRPr>
            </a:p>
          </p:txBody>
        </p:sp>
        <p:sp>
          <p:nvSpPr>
            <p:cNvPr id="13" name="正方形/長方形 12"/>
            <p:cNvSpPr/>
            <p:nvPr/>
          </p:nvSpPr>
          <p:spPr>
            <a:xfrm>
              <a:off x="2483768" y="4938825"/>
              <a:ext cx="6264696" cy="1353076"/>
            </a:xfrm>
            <a:prstGeom prst="rect">
              <a:avLst/>
            </a:prstGeom>
            <a:grpFill/>
            <a:ln>
              <a:solidFill>
                <a:schemeClr val="bg1"/>
              </a:solidFill>
            </a:ln>
          </p:spPr>
          <p:txBody>
            <a:bodyPr wrap="square">
              <a:spAutoFit/>
            </a:bodyPr>
            <a:lstStyle/>
            <a:p>
              <a:pPr lvl="0" algn="ctr" defTabSz="666750">
                <a:lnSpc>
                  <a:spcPts val="2600"/>
                </a:lnSpc>
                <a:spcBef>
                  <a:spcPct val="0"/>
                </a:spcBef>
                <a:spcAft>
                  <a:spcPct val="35000"/>
                </a:spcAft>
              </a:pPr>
              <a:r>
                <a:rPr lang="ja-JP" altLang="en-US" sz="2400" dirty="0">
                  <a:solidFill>
                    <a:schemeClr val="bg1"/>
                  </a:solidFill>
                  <a:latin typeface="HGP明朝E" pitchFamily="18" charset="-128"/>
                  <a:ea typeface="HGP明朝E" pitchFamily="18" charset="-128"/>
                </a:rPr>
                <a:t>防災に</a:t>
              </a:r>
              <a:r>
                <a:rPr lang="ja-JP" altLang="en-US" sz="2400" dirty="0" smtClean="0">
                  <a:solidFill>
                    <a:schemeClr val="bg1"/>
                  </a:solidFill>
                  <a:latin typeface="HGP明朝E" pitchFamily="18" charset="-128"/>
                  <a:ea typeface="HGP明朝E" pitchFamily="18" charset="-128"/>
                </a:rPr>
                <a:t>関する全ての情報が記載された</a:t>
              </a:r>
              <a:endParaRPr lang="en-US" altLang="ja-JP" sz="2400" dirty="0" smtClean="0">
                <a:solidFill>
                  <a:schemeClr val="bg1"/>
                </a:solidFill>
                <a:latin typeface="HGP明朝E" pitchFamily="18" charset="-128"/>
                <a:ea typeface="HGP明朝E" pitchFamily="18" charset="-128"/>
              </a:endParaRPr>
            </a:p>
            <a:p>
              <a:pPr lvl="0" algn="ctr" defTabSz="666750">
                <a:lnSpc>
                  <a:spcPts val="2600"/>
                </a:lnSpc>
                <a:spcBef>
                  <a:spcPct val="0"/>
                </a:spcBef>
                <a:spcAft>
                  <a:spcPct val="35000"/>
                </a:spcAft>
              </a:pPr>
              <a:r>
                <a:rPr lang="ja-JP" altLang="en-US" sz="2400" dirty="0" smtClean="0">
                  <a:solidFill>
                    <a:schemeClr val="bg1"/>
                  </a:solidFill>
                  <a:latin typeface="HGP明朝E" pitchFamily="18" charset="-128"/>
                  <a:ea typeface="HGP明朝E" pitchFamily="18" charset="-128"/>
                </a:rPr>
                <a:t>「つくば市の防災冊子」の無料配布</a:t>
              </a:r>
              <a:endParaRPr lang="en-US" altLang="ja-JP" sz="2400" dirty="0" smtClean="0">
                <a:solidFill>
                  <a:schemeClr val="bg1"/>
                </a:solidFill>
                <a:latin typeface="HGP明朝E" pitchFamily="18" charset="-128"/>
                <a:ea typeface="HGP明朝E" pitchFamily="18" charset="-128"/>
              </a:endParaRPr>
            </a:p>
          </p:txBody>
        </p:sp>
      </p:grpSp>
      <p:grpSp>
        <p:nvGrpSpPr>
          <p:cNvPr id="16" name="グループ化 15"/>
          <p:cNvGrpSpPr/>
          <p:nvPr/>
        </p:nvGrpSpPr>
        <p:grpSpPr>
          <a:xfrm>
            <a:off x="4211960" y="2492896"/>
            <a:ext cx="4664469" cy="2490813"/>
            <a:chOff x="4374232" y="2492896"/>
            <a:chExt cx="4290614" cy="2490813"/>
          </a:xfrm>
        </p:grpSpPr>
        <p:sp>
          <p:nvSpPr>
            <p:cNvPr id="14" name="角丸四角形 13"/>
            <p:cNvSpPr/>
            <p:nvPr/>
          </p:nvSpPr>
          <p:spPr>
            <a:xfrm>
              <a:off x="4374232" y="2492896"/>
              <a:ext cx="4224377" cy="2256690"/>
            </a:xfrm>
            <a:prstGeom prst="roundRect">
              <a:avLst/>
            </a:prstGeom>
            <a:solidFill>
              <a:schemeClr val="bg1"/>
            </a:solidFill>
            <a:ln w="381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4440469" y="2521496"/>
              <a:ext cx="4224377" cy="2462213"/>
            </a:xfrm>
            <a:prstGeom prst="rect">
              <a:avLst/>
            </a:prstGeom>
            <a:noFill/>
            <a:ln>
              <a:noFill/>
            </a:ln>
          </p:spPr>
          <p:txBody>
            <a:bodyPr wrap="square" rtlCol="0">
              <a:spAutoFit/>
            </a:bodyPr>
            <a:lstStyle/>
            <a:p>
              <a:pPr algn="ctr"/>
              <a:r>
                <a:rPr lang="ja-JP" altLang="en-US" sz="2200" dirty="0" smtClean="0">
                  <a:latin typeface="HGP明朝E" pitchFamily="18" charset="-128"/>
                  <a:ea typeface="HGP明朝E" pitchFamily="18" charset="-128"/>
                </a:rPr>
                <a:t>行政に頼りきりになるのではなく</a:t>
              </a:r>
              <a:endParaRPr lang="en-US" altLang="ja-JP" sz="2200" dirty="0" smtClean="0">
                <a:latin typeface="HGP明朝E" pitchFamily="18" charset="-128"/>
                <a:ea typeface="HGP明朝E" pitchFamily="18" charset="-128"/>
              </a:endParaRPr>
            </a:p>
            <a:p>
              <a:pPr algn="ctr"/>
              <a:r>
                <a:rPr lang="ja-JP" altLang="en-US" sz="2200" dirty="0" smtClean="0">
                  <a:latin typeface="HGP明朝E" pitchFamily="18" charset="-128"/>
                  <a:ea typeface="HGP明朝E" pitchFamily="18" charset="-128"/>
                </a:rPr>
                <a:t>「自分の</a:t>
              </a:r>
              <a:r>
                <a:rPr lang="ja-JP" altLang="en-US" sz="2200" dirty="0">
                  <a:latin typeface="HGP明朝E" pitchFamily="18" charset="-128"/>
                  <a:ea typeface="HGP明朝E" pitchFamily="18" charset="-128"/>
                </a:rPr>
                <a:t>命は</a:t>
              </a:r>
              <a:r>
                <a:rPr lang="ja-JP" altLang="en-US" sz="2200" dirty="0" smtClean="0">
                  <a:latin typeface="HGP明朝E" pitchFamily="18" charset="-128"/>
                  <a:ea typeface="HGP明朝E" pitchFamily="18" charset="-128"/>
                </a:rPr>
                <a:t>自分で守る」</a:t>
              </a:r>
              <a:endParaRPr lang="en-US" altLang="ja-JP" sz="2200" dirty="0" smtClean="0">
                <a:latin typeface="HGP明朝E" pitchFamily="18" charset="-128"/>
                <a:ea typeface="HGP明朝E" pitchFamily="18" charset="-128"/>
              </a:endParaRPr>
            </a:p>
            <a:p>
              <a:pPr algn="ctr"/>
              <a:r>
                <a:rPr lang="ja-JP" altLang="en-US" sz="2200" dirty="0" smtClean="0">
                  <a:latin typeface="HGP明朝E" pitchFamily="18" charset="-128"/>
                  <a:ea typeface="HGP明朝E" pitchFamily="18" charset="-128"/>
                </a:rPr>
                <a:t>という意識の必要性。</a:t>
              </a:r>
              <a:endParaRPr lang="en-US" altLang="ja-JP" sz="2200" dirty="0" smtClean="0">
                <a:latin typeface="HGP明朝E" pitchFamily="18" charset="-128"/>
                <a:ea typeface="HGP明朝E" pitchFamily="18" charset="-128"/>
              </a:endParaRPr>
            </a:p>
            <a:p>
              <a:pPr algn="ctr"/>
              <a:endParaRPr lang="en-US" altLang="ja-JP" sz="2200" dirty="0" smtClean="0">
                <a:latin typeface="HGP明朝E" pitchFamily="18" charset="-128"/>
                <a:ea typeface="HGP明朝E" pitchFamily="18" charset="-128"/>
              </a:endParaRPr>
            </a:p>
            <a:p>
              <a:pPr algn="ctr"/>
              <a:r>
                <a:rPr lang="ja-JP" altLang="en-US" sz="2200" dirty="0" smtClean="0">
                  <a:latin typeface="HGP明朝E" pitchFamily="18" charset="-128"/>
                  <a:ea typeface="HGP明朝E" pitchFamily="18" charset="-128"/>
                </a:rPr>
                <a:t>冊子を配布することで日頃から危機意識・防災意識を高めたい。</a:t>
              </a:r>
              <a:endParaRPr lang="en-US" altLang="ja-JP" sz="2200" dirty="0" smtClean="0">
                <a:latin typeface="HGP明朝E" pitchFamily="18" charset="-128"/>
                <a:ea typeface="HGP明朝E" pitchFamily="18" charset="-128"/>
              </a:endParaRPr>
            </a:p>
            <a:p>
              <a:pPr algn="ctr"/>
              <a:endParaRPr lang="ja-JP" altLang="ja-JP" sz="2200" dirty="0">
                <a:latin typeface="HGP明朝E" pitchFamily="18" charset="-128"/>
                <a:ea typeface="HGP明朝E" pitchFamily="18" charset="-128"/>
              </a:endParaRPr>
            </a:p>
          </p:txBody>
        </p:sp>
      </p:grpSp>
      <p:sp>
        <p:nvSpPr>
          <p:cNvPr id="17" name="四角形吹き出し 16"/>
          <p:cNvSpPr/>
          <p:nvPr/>
        </p:nvSpPr>
        <p:spPr>
          <a:xfrm>
            <a:off x="505190" y="4983708"/>
            <a:ext cx="7559198" cy="1613643"/>
          </a:xfrm>
          <a:prstGeom prst="wedgeRectCallout">
            <a:avLst>
              <a:gd name="adj1" fmla="val -40489"/>
              <a:gd name="adj2" fmla="val -62628"/>
            </a:avLst>
          </a:prstGeom>
          <a:solidFill>
            <a:srgbClr val="CCECFF"/>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000" dirty="0" smtClean="0">
                <a:solidFill>
                  <a:schemeClr val="tx1"/>
                </a:solidFill>
                <a:latin typeface="HGP明朝E" pitchFamily="18" charset="-128"/>
                <a:ea typeface="HGP明朝E" pitchFamily="18" charset="-128"/>
              </a:rPr>
              <a:t>【</a:t>
            </a:r>
            <a:r>
              <a:rPr lang="ja-JP" altLang="ja-JP" sz="2000" dirty="0" smtClean="0">
                <a:solidFill>
                  <a:schemeClr val="tx1"/>
                </a:solidFill>
                <a:latin typeface="HGP明朝E" pitchFamily="18" charset="-128"/>
                <a:ea typeface="HGP明朝E" pitchFamily="18" charset="-128"/>
              </a:rPr>
              <a:t>参考</a:t>
            </a:r>
            <a:r>
              <a:rPr lang="en-US" altLang="ja-JP" sz="2000" dirty="0" smtClean="0">
                <a:solidFill>
                  <a:schemeClr val="tx1"/>
                </a:solidFill>
                <a:latin typeface="HGP明朝E" pitchFamily="18" charset="-128"/>
                <a:ea typeface="HGP明朝E" pitchFamily="18" charset="-128"/>
              </a:rPr>
              <a:t>】</a:t>
            </a:r>
            <a:r>
              <a:rPr lang="ja-JP" altLang="ja-JP" sz="2000" dirty="0" smtClean="0">
                <a:solidFill>
                  <a:schemeClr val="tx1"/>
                </a:solidFill>
                <a:latin typeface="HGP明朝E" pitchFamily="18" charset="-128"/>
                <a:ea typeface="HGP明朝E" pitchFamily="18" charset="-128"/>
              </a:rPr>
              <a:t>東京都の防災ガイドブック</a:t>
            </a:r>
            <a:endParaRPr lang="en-US" altLang="ja-JP" sz="2000" dirty="0" smtClean="0">
              <a:solidFill>
                <a:schemeClr val="tx1"/>
              </a:solidFill>
              <a:latin typeface="HGP明朝E" pitchFamily="18" charset="-128"/>
              <a:ea typeface="HGP明朝E" pitchFamily="18" charset="-128"/>
            </a:endParaRPr>
          </a:p>
          <a:p>
            <a:r>
              <a:rPr lang="ja-JP" altLang="ja-JP" sz="2000" dirty="0" smtClean="0">
                <a:solidFill>
                  <a:schemeClr val="tx1"/>
                </a:solidFill>
                <a:latin typeface="HGP明朝E" pitchFamily="18" charset="-128"/>
                <a:ea typeface="HGP明朝E" pitchFamily="18" charset="-128"/>
              </a:rPr>
              <a:t>地震</a:t>
            </a:r>
            <a:r>
              <a:rPr lang="ja-JP" altLang="ja-JP" sz="2000" dirty="0">
                <a:solidFill>
                  <a:schemeClr val="tx1"/>
                </a:solidFill>
                <a:latin typeface="HGP明朝E" pitchFamily="18" charset="-128"/>
                <a:ea typeface="HGP明朝E" pitchFamily="18" charset="-128"/>
              </a:rPr>
              <a:t>対策だけで</a:t>
            </a:r>
            <a:r>
              <a:rPr lang="ja-JP" altLang="ja-JP" sz="2000" dirty="0" smtClean="0">
                <a:solidFill>
                  <a:schemeClr val="tx1"/>
                </a:solidFill>
                <a:latin typeface="HGP明朝E" pitchFamily="18" charset="-128"/>
                <a:ea typeface="HGP明朝E" pitchFamily="18" charset="-128"/>
              </a:rPr>
              <a:t>なく</a:t>
            </a:r>
            <a:r>
              <a:rPr lang="ja-JP" altLang="en-US" sz="2000" dirty="0" smtClean="0">
                <a:solidFill>
                  <a:schemeClr val="tx1"/>
                </a:solidFill>
                <a:latin typeface="HGP明朝E" pitchFamily="18" charset="-128"/>
                <a:ea typeface="HGP明朝E" pitchFamily="18" charset="-128"/>
              </a:rPr>
              <a:t>、</a:t>
            </a:r>
            <a:r>
              <a:rPr lang="ja-JP" altLang="ja-JP" sz="2000" dirty="0" smtClean="0">
                <a:solidFill>
                  <a:schemeClr val="tx1"/>
                </a:solidFill>
                <a:latin typeface="HGP明朝E" pitchFamily="18" charset="-128"/>
                <a:ea typeface="HGP明朝E" pitchFamily="18" charset="-128"/>
              </a:rPr>
              <a:t>風水害</a:t>
            </a:r>
            <a:r>
              <a:rPr lang="ja-JP" altLang="ja-JP" sz="2000" dirty="0">
                <a:solidFill>
                  <a:schemeClr val="tx1"/>
                </a:solidFill>
                <a:latin typeface="HGP明朝E" pitchFamily="18" charset="-128"/>
                <a:ea typeface="HGP明朝E" pitchFamily="18" charset="-128"/>
              </a:rPr>
              <a:t>やテロ対策が載っているのも特徴で細部には耐震診断、避難経路図、防災用品・備蓄チェックシート、など平常時や緊急時に取るべき行動について記載されている</a:t>
            </a:r>
            <a:r>
              <a:rPr lang="ja-JP" altLang="ja-JP" sz="2000" dirty="0" smtClean="0">
                <a:solidFill>
                  <a:schemeClr val="tx1"/>
                </a:solidFill>
                <a:latin typeface="HGP明朝E" pitchFamily="18" charset="-128"/>
                <a:ea typeface="HGP明朝E" pitchFamily="18" charset="-128"/>
              </a:rPr>
              <a:t>。</a:t>
            </a:r>
            <a:endParaRPr lang="en-US" altLang="ja-JP" sz="2000" dirty="0" smtClean="0">
              <a:solidFill>
                <a:schemeClr val="tx1"/>
              </a:solidFill>
              <a:latin typeface="HGP明朝E" pitchFamily="18" charset="-128"/>
              <a:ea typeface="HGP明朝E" pitchFamily="18" charset="-128"/>
            </a:endParaRPr>
          </a:p>
          <a:p>
            <a:r>
              <a:rPr lang="ja-JP" altLang="en-US" sz="1200" dirty="0" smtClean="0">
                <a:solidFill>
                  <a:schemeClr val="tx1"/>
                </a:solidFill>
                <a:latin typeface="HGP明朝E" pitchFamily="18" charset="-128"/>
                <a:ea typeface="HGP明朝E" pitchFamily="18" charset="-128"/>
              </a:rPr>
              <a:t>引用：</a:t>
            </a:r>
            <a:r>
              <a:rPr lang="en-US" altLang="ja-JP" sz="1200" dirty="0">
                <a:solidFill>
                  <a:schemeClr val="tx1"/>
                </a:solidFill>
                <a:latin typeface="HGP明朝E" pitchFamily="18" charset="-128"/>
                <a:ea typeface="HGP明朝E" pitchFamily="18" charset="-128"/>
              </a:rPr>
              <a:t>http://www.bousai.metro.tokyo.jp/japanese/knowledge/pamphlet.html</a:t>
            </a:r>
            <a:endParaRPr lang="ja-JP" altLang="ja-JP" sz="1200" dirty="0">
              <a:solidFill>
                <a:schemeClr val="tx1"/>
              </a:solidFill>
              <a:latin typeface="HGP明朝E" pitchFamily="18" charset="-128"/>
              <a:ea typeface="HGP明朝E" pitchFamily="18" charset="-128"/>
            </a:endParaRPr>
          </a:p>
        </p:txBody>
      </p:sp>
      <p:pic>
        <p:nvPicPr>
          <p:cNvPr id="1026" name="Picture 2" descr="C:\Users\sato03\Desktop\図9_1_~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775" y="2482850"/>
            <a:ext cx="1873250" cy="225583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sato03\Desktop\図8_1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32422" y="2492896"/>
            <a:ext cx="1873250" cy="2251075"/>
          </a:xfrm>
          <a:prstGeom prst="rect">
            <a:avLst/>
          </a:prstGeom>
          <a:noFill/>
          <a:extLst>
            <a:ext uri="{909E8E84-426E-40DD-AFC4-6F175D3DCCD1}">
              <a14:hiddenFill xmlns:a14="http://schemas.microsoft.com/office/drawing/2010/main">
                <a:solidFill>
                  <a:srgbClr val="FFFFFF"/>
                </a:solidFill>
              </a14:hiddenFill>
            </a:ext>
          </a:extLst>
        </p:spPr>
      </p:pic>
      <p:sp>
        <p:nvSpPr>
          <p:cNvPr id="19" name="テキスト ボックス 18"/>
          <p:cNvSpPr txBox="1"/>
          <p:nvPr/>
        </p:nvSpPr>
        <p:spPr>
          <a:xfrm rot="5400000">
            <a:off x="6960488" y="1789773"/>
            <a:ext cx="3990103" cy="369332"/>
          </a:xfrm>
          <a:prstGeom prst="rect">
            <a:avLst/>
          </a:prstGeom>
          <a:noFill/>
        </p:spPr>
        <p:txBody>
          <a:bodyPr wrap="square" rtlCol="0">
            <a:spAutoFit/>
          </a:bodyPr>
          <a:lstStyle/>
          <a:p>
            <a:r>
              <a:rPr lang="en-US" altLang="ja-JP" b="1" dirty="0" smtClean="0">
                <a:solidFill>
                  <a:schemeClr val="accent1">
                    <a:lumMod val="75000"/>
                  </a:schemeClr>
                </a:solidFill>
                <a:latin typeface="HGｺﾞｼｯｸM" pitchFamily="49" charset="-128"/>
                <a:ea typeface="HGｺﾞｼｯｸM" pitchFamily="49" charset="-128"/>
              </a:rPr>
              <a:t> </a:t>
            </a:r>
            <a:r>
              <a:rPr lang="ja-JP" altLang="en-US" b="1" dirty="0" smtClean="0">
                <a:solidFill>
                  <a:schemeClr val="accent1">
                    <a:lumMod val="75000"/>
                  </a:schemeClr>
                </a:solidFill>
                <a:latin typeface="HGｺﾞｼｯｸM" pitchFamily="49" charset="-128"/>
                <a:ea typeface="HGｺﾞｼｯｸM" pitchFamily="49" charset="-128"/>
              </a:rPr>
              <a:t>提 案（防災意識・関心）</a:t>
            </a:r>
            <a:endParaRPr kumimoji="1" lang="ja-JP" altLang="en-US" b="1" dirty="0">
              <a:solidFill>
                <a:schemeClr val="accent1">
                  <a:lumMod val="75000"/>
                </a:schemeClr>
              </a:solidFill>
              <a:latin typeface="HGｺﾞｼｯｸM" pitchFamily="49" charset="-128"/>
              <a:ea typeface="HGｺﾞｼｯｸM" pitchFamily="49" charset="-128"/>
            </a:endParaRPr>
          </a:p>
        </p:txBody>
      </p:sp>
    </p:spTree>
    <p:extLst>
      <p:ext uri="{BB962C8B-B14F-4D97-AF65-F5344CB8AC3E}">
        <p14:creationId xmlns:p14="http://schemas.microsoft.com/office/powerpoint/2010/main" val="218262797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円/楕円 5"/>
          <p:cNvSpPr/>
          <p:nvPr/>
        </p:nvSpPr>
        <p:spPr>
          <a:xfrm>
            <a:off x="3114687" y="3356992"/>
            <a:ext cx="2574056" cy="2574056"/>
          </a:xfrm>
          <a:prstGeom prst="ellipse">
            <a:avLst/>
          </a:prstGeom>
          <a:no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p:cNvSpPr>
            <a:spLocks noGrp="1"/>
          </p:cNvSpPr>
          <p:nvPr>
            <p:ph type="sldNum" sz="quarter" idx="15"/>
          </p:nvPr>
        </p:nvSpPr>
        <p:spPr>
          <a:xfrm>
            <a:off x="8100392" y="5733256"/>
            <a:ext cx="609600" cy="521208"/>
          </a:xfrm>
        </p:spPr>
        <p:txBody>
          <a:bodyPr/>
          <a:lstStyle/>
          <a:p>
            <a:fld id="{E1F04A1E-EF95-4267-B5FD-6B0AB441B25B}" type="slidenum">
              <a:rPr kumimoji="1" lang="ja-JP" altLang="en-US" smtClean="0"/>
              <a:pPr/>
              <a:t>43</a:t>
            </a:fld>
            <a:endParaRPr kumimoji="1" lang="ja-JP" altLang="en-US" dirty="0"/>
          </a:p>
        </p:txBody>
      </p:sp>
      <p:grpSp>
        <p:nvGrpSpPr>
          <p:cNvPr id="8" name="グループ化 7"/>
          <p:cNvGrpSpPr/>
          <p:nvPr/>
        </p:nvGrpSpPr>
        <p:grpSpPr>
          <a:xfrm>
            <a:off x="171475" y="1052736"/>
            <a:ext cx="8460480" cy="803398"/>
            <a:chOff x="2704605" y="201058"/>
            <a:chExt cx="5211473" cy="438150"/>
          </a:xfrm>
          <a:solidFill>
            <a:srgbClr val="FF66CC"/>
          </a:solidFill>
        </p:grpSpPr>
        <p:sp>
          <p:nvSpPr>
            <p:cNvPr id="9" name="正方形/長方形 8"/>
            <p:cNvSpPr/>
            <p:nvPr/>
          </p:nvSpPr>
          <p:spPr>
            <a:xfrm>
              <a:off x="2704605" y="201058"/>
              <a:ext cx="5211473" cy="438150"/>
            </a:xfrm>
            <a:prstGeom prst="rect">
              <a:avLst/>
            </a:prstGeom>
            <a:solidFill>
              <a:srgbClr val="FF6699"/>
            </a:solidFill>
            <a:ln>
              <a:solidFill>
                <a:srgbClr val="FF6699"/>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正方形/長方形 9"/>
            <p:cNvSpPr/>
            <p:nvPr/>
          </p:nvSpPr>
          <p:spPr>
            <a:xfrm>
              <a:off x="2704605" y="246497"/>
              <a:ext cx="5211473" cy="359839"/>
            </a:xfrm>
            <a:prstGeom prst="rect">
              <a:avLst/>
            </a:prstGeom>
            <a:solidFill>
              <a:srgbClr val="FF6699"/>
            </a:solid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algn="ctr" defTabSz="1244600">
                <a:lnSpc>
                  <a:spcPct val="90000"/>
                </a:lnSpc>
                <a:spcBef>
                  <a:spcPct val="0"/>
                </a:spcBef>
                <a:spcAft>
                  <a:spcPct val="35000"/>
                </a:spcAft>
              </a:pPr>
              <a:r>
                <a:rPr lang="ja-JP" altLang="en-US" sz="2400" dirty="0" smtClean="0">
                  <a:solidFill>
                    <a:srgbClr val="FFFFFF"/>
                  </a:solidFill>
                  <a:latin typeface="HGP明朝E" pitchFamily="18" charset="-128"/>
                  <a:ea typeface="HGP明朝E" pitchFamily="18" charset="-128"/>
                </a:rPr>
                <a:t>防災行動の風化について</a:t>
              </a:r>
              <a:endParaRPr lang="ja-JP" altLang="en-US" sz="2400" dirty="0">
                <a:solidFill>
                  <a:srgbClr val="FFFFFF"/>
                </a:solidFill>
                <a:latin typeface="HGP明朝E" pitchFamily="18" charset="-128"/>
                <a:ea typeface="HGP明朝E" pitchFamily="18" charset="-128"/>
              </a:endParaRPr>
            </a:p>
          </p:txBody>
        </p:sp>
      </p:grpSp>
      <p:sp>
        <p:nvSpPr>
          <p:cNvPr id="11" name="下矢印 10"/>
          <p:cNvSpPr/>
          <p:nvPr/>
        </p:nvSpPr>
        <p:spPr>
          <a:xfrm>
            <a:off x="3897659" y="2060848"/>
            <a:ext cx="1008112" cy="720080"/>
          </a:xfrm>
          <a:prstGeom prst="downArrow">
            <a:avLst/>
          </a:prstGeom>
          <a:solidFill>
            <a:srgbClr val="FF6699"/>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5" name="角丸四角形 4"/>
          <p:cNvSpPr/>
          <p:nvPr/>
        </p:nvSpPr>
        <p:spPr>
          <a:xfrm>
            <a:off x="3222699" y="2924944"/>
            <a:ext cx="2358032" cy="1152128"/>
          </a:xfrm>
          <a:prstGeom prst="roundRect">
            <a:avLst/>
          </a:prstGeom>
          <a:solidFill>
            <a:schemeClr val="bg1"/>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u="sng" dirty="0">
                <a:solidFill>
                  <a:srgbClr val="FF6699"/>
                </a:solidFill>
                <a:latin typeface="HGP明朝E" pitchFamily="18" charset="-128"/>
                <a:ea typeface="HGP明朝E" pitchFamily="18" charset="-128"/>
              </a:rPr>
              <a:t>危機意識</a:t>
            </a:r>
            <a:endParaRPr kumimoji="1" lang="ja-JP" altLang="en-US" dirty="0">
              <a:solidFill>
                <a:srgbClr val="FF6699"/>
              </a:solidFill>
            </a:endParaRPr>
          </a:p>
        </p:txBody>
      </p:sp>
      <p:sp>
        <p:nvSpPr>
          <p:cNvPr id="13" name="角丸四角形 12"/>
          <p:cNvSpPr/>
          <p:nvPr/>
        </p:nvSpPr>
        <p:spPr>
          <a:xfrm>
            <a:off x="4905771" y="4350593"/>
            <a:ext cx="2358032" cy="1152128"/>
          </a:xfrm>
          <a:prstGeom prst="roundRect">
            <a:avLst/>
          </a:prstGeom>
          <a:solidFill>
            <a:schemeClr val="bg1"/>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u="sng" dirty="0">
                <a:solidFill>
                  <a:srgbClr val="FF6699"/>
                </a:solidFill>
                <a:latin typeface="HGP明朝E" pitchFamily="18" charset="-128"/>
                <a:ea typeface="HGP明朝E" pitchFamily="18" charset="-128"/>
              </a:rPr>
              <a:t>被災当事者意識</a:t>
            </a:r>
            <a:endParaRPr lang="ja-JP" altLang="en-US" sz="2000" dirty="0">
              <a:solidFill>
                <a:srgbClr val="FF6699"/>
              </a:solidFill>
            </a:endParaRPr>
          </a:p>
        </p:txBody>
      </p:sp>
      <p:sp>
        <p:nvSpPr>
          <p:cNvPr id="14" name="角丸四角形 13"/>
          <p:cNvSpPr/>
          <p:nvPr/>
        </p:nvSpPr>
        <p:spPr>
          <a:xfrm>
            <a:off x="1539627" y="4365104"/>
            <a:ext cx="2358032" cy="1152128"/>
          </a:xfrm>
          <a:prstGeom prst="roundRect">
            <a:avLst/>
          </a:prstGeom>
          <a:solidFill>
            <a:schemeClr val="bg1"/>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u="sng" dirty="0">
                <a:solidFill>
                  <a:srgbClr val="FF6699"/>
                </a:solidFill>
                <a:latin typeface="HGP明朝E" pitchFamily="18" charset="-128"/>
                <a:ea typeface="HGP明朝E" pitchFamily="18" charset="-128"/>
              </a:rPr>
              <a:t>被災経験</a:t>
            </a:r>
            <a:endParaRPr kumimoji="1" lang="ja-JP" altLang="en-US" dirty="0">
              <a:solidFill>
                <a:srgbClr val="FF6699"/>
              </a:solidFill>
            </a:endParaRPr>
          </a:p>
        </p:txBody>
      </p:sp>
      <p:sp>
        <p:nvSpPr>
          <p:cNvPr id="12" name="テキスト ボックス 11"/>
          <p:cNvSpPr txBox="1"/>
          <p:nvPr/>
        </p:nvSpPr>
        <p:spPr>
          <a:xfrm rot="5400000">
            <a:off x="6822202" y="1943447"/>
            <a:ext cx="4266674" cy="338554"/>
          </a:xfrm>
          <a:prstGeom prst="rect">
            <a:avLst/>
          </a:prstGeom>
          <a:noFill/>
        </p:spPr>
        <p:txBody>
          <a:bodyPr wrap="square" rtlCol="0">
            <a:spAutoFit/>
          </a:bodyPr>
          <a:lstStyle/>
          <a:p>
            <a:r>
              <a:rPr lang="en-US" altLang="ja-JP" sz="1600" b="1" dirty="0" smtClean="0">
                <a:solidFill>
                  <a:schemeClr val="accent1">
                    <a:lumMod val="75000"/>
                  </a:schemeClr>
                </a:solidFill>
                <a:latin typeface="HGｺﾞｼｯｸM" pitchFamily="49" charset="-128"/>
                <a:ea typeface="HGｺﾞｼｯｸM" pitchFamily="49" charset="-128"/>
              </a:rPr>
              <a:t> </a:t>
            </a:r>
            <a:r>
              <a:rPr lang="ja-JP" altLang="en-US" sz="1600" b="1" dirty="0" smtClean="0">
                <a:solidFill>
                  <a:schemeClr val="accent1">
                    <a:lumMod val="75000"/>
                  </a:schemeClr>
                </a:solidFill>
                <a:latin typeface="HGｺﾞｼｯｸM" pitchFamily="49" charset="-128"/>
                <a:ea typeface="HGｺﾞｼｯｸM" pitchFamily="49" charset="-128"/>
              </a:rPr>
              <a:t>まとめ（分析から見えた改善策）</a:t>
            </a:r>
            <a:endParaRPr kumimoji="1" lang="ja-JP" altLang="en-US" sz="1600" b="1" dirty="0">
              <a:solidFill>
                <a:schemeClr val="accent1">
                  <a:lumMod val="75000"/>
                </a:schemeClr>
              </a:solidFill>
              <a:latin typeface="HGｺﾞｼｯｸM" pitchFamily="49" charset="-128"/>
              <a:ea typeface="HGｺﾞｼｯｸM" pitchFamily="49" charset="-128"/>
            </a:endParaRPr>
          </a:p>
        </p:txBody>
      </p:sp>
    </p:spTree>
    <p:extLst>
      <p:ext uri="{BB962C8B-B14F-4D97-AF65-F5344CB8AC3E}">
        <p14:creationId xmlns:p14="http://schemas.microsoft.com/office/powerpoint/2010/main" val="41229828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5"/>
          </p:nvPr>
        </p:nvSpPr>
        <p:spPr/>
        <p:txBody>
          <a:bodyPr/>
          <a:lstStyle/>
          <a:p>
            <a:fld id="{E1F04A1E-EF95-4267-B5FD-6B0AB441B25B}" type="slidenum">
              <a:rPr kumimoji="1" lang="ja-JP" altLang="en-US" smtClean="0"/>
              <a:pPr/>
              <a:t>44</a:t>
            </a:fld>
            <a:endParaRPr kumimoji="1" lang="ja-JP" altLang="en-US"/>
          </a:p>
        </p:txBody>
      </p:sp>
      <p:sp>
        <p:nvSpPr>
          <p:cNvPr id="5" name="正方形/長方形 4"/>
          <p:cNvSpPr/>
          <p:nvPr/>
        </p:nvSpPr>
        <p:spPr>
          <a:xfrm>
            <a:off x="-1332656" y="-434316"/>
            <a:ext cx="3703077" cy="2146858"/>
          </a:xfrm>
          <a:prstGeom prst="rect">
            <a:avLst/>
          </a:prstGeom>
          <a:gradFill flip="none" rotWithShape="1">
            <a:gsLst>
              <a:gs pos="100000">
                <a:srgbClr val="E8ECF1">
                  <a:lumMod val="0"/>
                  <a:lumOff val="100000"/>
                  <a:alpha val="0"/>
                </a:srgbClr>
              </a:gs>
              <a:gs pos="32000">
                <a:srgbClr val="F4F6F8"/>
              </a:gs>
              <a:gs pos="13000">
                <a:srgbClr val="EFF2F5"/>
              </a:gs>
              <a:gs pos="7000">
                <a:schemeClr val="accent1">
                  <a:lumMod val="60000"/>
                  <a:lumOff val="40000"/>
                </a:schemeClr>
              </a:gs>
              <a:gs pos="0">
                <a:schemeClr val="accent1">
                  <a:lumMod val="75000"/>
                </a:schemeClr>
              </a:gs>
              <a:gs pos="19000">
                <a:schemeClr val="accent1">
                  <a:lumMod val="40000"/>
                  <a:lumOff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タイトル 1"/>
          <p:cNvSpPr txBox="1">
            <a:spLocks/>
          </p:cNvSpPr>
          <p:nvPr/>
        </p:nvSpPr>
        <p:spPr>
          <a:xfrm>
            <a:off x="0" y="332656"/>
            <a:ext cx="8748464" cy="636762"/>
          </a:xfrm>
          <a:prstGeom prst="rect">
            <a:avLst/>
          </a:prstGeom>
        </p:spPr>
        <p:txBody>
          <a:bodyPr vert="horz" anchor="b">
            <a:noAutofit/>
          </a:bodyPr>
          <a:lstStyle>
            <a:lvl1pPr algn="l" rtl="0" eaLnBrk="1" latinLnBrk="0" hangingPunct="1">
              <a:spcBef>
                <a:spcPct val="0"/>
              </a:spcBef>
              <a:buNone/>
              <a:defRPr kumimoji="1" sz="3000" b="0" kern="1200" cap="small" baseline="0">
                <a:solidFill>
                  <a:schemeClr val="tx2"/>
                </a:solidFill>
                <a:latin typeface="+mj-lt"/>
                <a:ea typeface="+mj-ea"/>
                <a:cs typeface="+mj-cs"/>
              </a:defRPr>
            </a:lvl1pPr>
          </a:lstStyle>
          <a:p>
            <a:pPr>
              <a:tabLst>
                <a:tab pos="4483100" algn="l"/>
              </a:tabLst>
            </a:pPr>
            <a:r>
              <a:rPr lang="ja-JP" altLang="en-US" sz="4400" b="1" dirty="0" smtClean="0">
                <a:ln w="12700">
                  <a:solidFill>
                    <a:schemeClr val="bg1"/>
                  </a:solidFill>
                </a:ln>
                <a:effectLst/>
                <a:latin typeface="HGP明朝E" pitchFamily="18" charset="-128"/>
                <a:ea typeface="HGP明朝E" pitchFamily="18" charset="-128"/>
              </a:rPr>
              <a:t> </a:t>
            </a:r>
            <a:r>
              <a:rPr lang="ja-JP" altLang="en-US" sz="4400" b="1" dirty="0" smtClean="0">
                <a:ln w="12700">
                  <a:solidFill>
                    <a:schemeClr val="bg1"/>
                  </a:solidFill>
                </a:ln>
                <a:latin typeface="HGP明朝E" pitchFamily="18" charset="-128"/>
                <a:ea typeface="HGP明朝E" pitchFamily="18" charset="-128"/>
              </a:rPr>
              <a:t>防災行動維持のために・・・</a:t>
            </a:r>
            <a:endParaRPr lang="ja-JP" altLang="en-US" sz="4400" b="1" dirty="0">
              <a:ln w="12700">
                <a:solidFill>
                  <a:schemeClr val="bg1"/>
                </a:solidFill>
              </a:ln>
              <a:effectLst/>
              <a:latin typeface="HGP明朝E" pitchFamily="18" charset="-128"/>
              <a:ea typeface="HGP明朝E" pitchFamily="18" charset="-128"/>
            </a:endParaRPr>
          </a:p>
        </p:txBody>
      </p:sp>
      <p:sp>
        <p:nvSpPr>
          <p:cNvPr id="8" name="正方形/長方形 7"/>
          <p:cNvSpPr/>
          <p:nvPr/>
        </p:nvSpPr>
        <p:spPr>
          <a:xfrm>
            <a:off x="164838" y="1412776"/>
            <a:ext cx="8424936" cy="1319570"/>
          </a:xfrm>
          <a:prstGeom prst="rect">
            <a:avLst/>
          </a:prstGeom>
          <a:solidFill>
            <a:srgbClr val="FF6699"/>
          </a:solid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endParaRPr lang="ja-JP" altLang="ja-JP" sz="2400" dirty="0">
              <a:latin typeface="HGP明朝E" pitchFamily="18" charset="-128"/>
              <a:ea typeface="HGP明朝E" pitchFamily="18" charset="-128"/>
            </a:endParaRPr>
          </a:p>
        </p:txBody>
      </p:sp>
      <p:sp>
        <p:nvSpPr>
          <p:cNvPr id="11" name="テキスト ボックス 10"/>
          <p:cNvSpPr txBox="1"/>
          <p:nvPr/>
        </p:nvSpPr>
        <p:spPr>
          <a:xfrm>
            <a:off x="145019" y="1533952"/>
            <a:ext cx="8424936" cy="1077218"/>
          </a:xfrm>
          <a:prstGeom prst="rect">
            <a:avLst/>
          </a:prstGeom>
          <a:noFill/>
          <a:ln>
            <a:solidFill>
              <a:schemeClr val="bg1"/>
            </a:solidFill>
          </a:ln>
        </p:spPr>
        <p:txBody>
          <a:bodyPr wrap="square" rtlCol="0">
            <a:spAutoFit/>
          </a:bodyPr>
          <a:lstStyle/>
          <a:p>
            <a:pPr algn="ctr"/>
            <a:r>
              <a:rPr lang="en-US" altLang="ja-JP" sz="3200" dirty="0" smtClean="0">
                <a:solidFill>
                  <a:schemeClr val="bg1"/>
                </a:solidFill>
                <a:latin typeface="HGP明朝E" pitchFamily="18" charset="-128"/>
                <a:ea typeface="HGP明朝E" pitchFamily="18" charset="-128"/>
              </a:rPr>
              <a:t>【</a:t>
            </a:r>
            <a:r>
              <a:rPr lang="ja-JP" altLang="en-US" sz="3200" dirty="0" smtClean="0">
                <a:solidFill>
                  <a:schemeClr val="bg1"/>
                </a:solidFill>
                <a:latin typeface="HGP明朝E" pitchFamily="18" charset="-128"/>
                <a:ea typeface="HGP明朝E" pitchFamily="18" charset="-128"/>
              </a:rPr>
              <a:t>被災当事者意識の芽生え</a:t>
            </a:r>
            <a:r>
              <a:rPr lang="en-US" altLang="ja-JP" sz="3200" dirty="0" smtClean="0">
                <a:solidFill>
                  <a:schemeClr val="bg1"/>
                </a:solidFill>
                <a:latin typeface="HGP明朝E" pitchFamily="18" charset="-128"/>
                <a:ea typeface="HGP明朝E" pitchFamily="18" charset="-128"/>
              </a:rPr>
              <a:t>】</a:t>
            </a:r>
          </a:p>
          <a:p>
            <a:pPr algn="ctr"/>
            <a:r>
              <a:rPr lang="ja-JP" altLang="en-US" sz="3200" dirty="0" smtClean="0">
                <a:solidFill>
                  <a:schemeClr val="bg1"/>
                </a:solidFill>
                <a:latin typeface="HGP明朝E" pitchFamily="18" charset="-128"/>
                <a:ea typeface="HGP明朝E" pitchFamily="18" charset="-128"/>
              </a:rPr>
              <a:t>ボランティアツアー</a:t>
            </a:r>
            <a:endParaRPr kumimoji="1" lang="ja-JP" altLang="en-US" sz="3200" dirty="0">
              <a:solidFill>
                <a:schemeClr val="bg1"/>
              </a:solidFill>
              <a:latin typeface="HGP明朝E" pitchFamily="18" charset="-128"/>
              <a:ea typeface="HGP明朝E" pitchFamily="18" charset="-128"/>
            </a:endParaRPr>
          </a:p>
        </p:txBody>
      </p:sp>
      <p:sp>
        <p:nvSpPr>
          <p:cNvPr id="13" name="角丸四角形 12"/>
          <p:cNvSpPr/>
          <p:nvPr/>
        </p:nvSpPr>
        <p:spPr>
          <a:xfrm>
            <a:off x="395536" y="5022250"/>
            <a:ext cx="7397427" cy="1614053"/>
          </a:xfrm>
          <a:prstGeom prst="roundRect">
            <a:avLst/>
          </a:prstGeom>
          <a:solidFill>
            <a:schemeClr val="bg1"/>
          </a:soli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smtClean="0">
                <a:solidFill>
                  <a:schemeClr val="tx1"/>
                </a:solidFill>
                <a:latin typeface="HGP明朝E" pitchFamily="18" charset="-128"/>
                <a:ea typeface="HGP明朝E" pitchFamily="18" charset="-128"/>
              </a:rPr>
              <a:t>・復旧</a:t>
            </a:r>
            <a:r>
              <a:rPr lang="ja-JP" altLang="en-US" sz="2000" dirty="0">
                <a:solidFill>
                  <a:schemeClr val="tx1"/>
                </a:solidFill>
                <a:latin typeface="HGP明朝E" pitchFamily="18" charset="-128"/>
                <a:ea typeface="HGP明朝E" pitchFamily="18" charset="-128"/>
              </a:rPr>
              <a:t>途中の被災地を</a:t>
            </a:r>
            <a:r>
              <a:rPr lang="ja-JP" altLang="en-US" sz="2000" dirty="0" smtClean="0">
                <a:solidFill>
                  <a:schemeClr val="tx1"/>
                </a:solidFill>
                <a:latin typeface="HGP明朝E" pitchFamily="18" charset="-128"/>
                <a:ea typeface="HGP明朝E" pitchFamily="18" charset="-128"/>
              </a:rPr>
              <a:t>訪れる</a:t>
            </a:r>
            <a:endParaRPr lang="en-US" altLang="ja-JP" sz="2000" dirty="0" smtClean="0">
              <a:solidFill>
                <a:schemeClr val="tx1"/>
              </a:solidFill>
              <a:latin typeface="HGP明朝E" pitchFamily="18" charset="-128"/>
              <a:ea typeface="HGP明朝E" pitchFamily="18" charset="-128"/>
            </a:endParaRPr>
          </a:p>
          <a:p>
            <a:r>
              <a:rPr lang="ja-JP" altLang="en-US" sz="2000" dirty="0">
                <a:solidFill>
                  <a:schemeClr val="tx1"/>
                </a:solidFill>
                <a:latin typeface="HGP明朝E" pitchFamily="18" charset="-128"/>
                <a:ea typeface="HGP明朝E" pitchFamily="18" charset="-128"/>
              </a:rPr>
              <a:t>　</a:t>
            </a:r>
            <a:r>
              <a:rPr lang="ja-JP" altLang="en-US" sz="2000" dirty="0" smtClean="0">
                <a:solidFill>
                  <a:schemeClr val="tx1"/>
                </a:solidFill>
                <a:latin typeface="HGP明朝E" pitchFamily="18" charset="-128"/>
                <a:ea typeface="HGP明朝E" pitchFamily="18" charset="-128"/>
              </a:rPr>
              <a:t>　　　　　　　　</a:t>
            </a:r>
            <a:r>
              <a:rPr lang="ja-JP" altLang="en-US" sz="2000" dirty="0" smtClean="0">
                <a:solidFill>
                  <a:srgbClr val="FF0000"/>
                </a:solidFill>
                <a:latin typeface="HGP明朝E" pitchFamily="18" charset="-128"/>
                <a:ea typeface="HGP明朝E" pitchFamily="18" charset="-128"/>
              </a:rPr>
              <a:t>→</a:t>
            </a:r>
            <a:r>
              <a:rPr lang="ja-JP" altLang="en-US" sz="2000" dirty="0">
                <a:solidFill>
                  <a:srgbClr val="FF0000"/>
                </a:solidFill>
                <a:latin typeface="HGP明朝E" pitchFamily="18" charset="-128"/>
                <a:ea typeface="HGP明朝E" pitchFamily="18" charset="-128"/>
              </a:rPr>
              <a:t>再度自分にも起こりうるという危機意識を</a:t>
            </a:r>
            <a:r>
              <a:rPr lang="ja-JP" altLang="en-US" sz="2000" dirty="0" smtClean="0">
                <a:solidFill>
                  <a:srgbClr val="FF0000"/>
                </a:solidFill>
                <a:latin typeface="HGP明朝E" pitchFamily="18" charset="-128"/>
                <a:ea typeface="HGP明朝E" pitchFamily="18" charset="-128"/>
              </a:rPr>
              <a:t>認識</a:t>
            </a:r>
            <a:endParaRPr lang="en-US" altLang="ja-JP" sz="2000" dirty="0" smtClean="0">
              <a:solidFill>
                <a:srgbClr val="FF0000"/>
              </a:solidFill>
              <a:latin typeface="HGP明朝E" pitchFamily="18" charset="-128"/>
              <a:ea typeface="HGP明朝E" pitchFamily="18" charset="-128"/>
            </a:endParaRPr>
          </a:p>
          <a:p>
            <a:r>
              <a:rPr lang="ja-JP" altLang="en-US" sz="2000" dirty="0" smtClean="0">
                <a:solidFill>
                  <a:schemeClr val="tx1"/>
                </a:solidFill>
                <a:latin typeface="HGP明朝E" pitchFamily="18" charset="-128"/>
                <a:ea typeface="HGP明朝E" pitchFamily="18" charset="-128"/>
              </a:rPr>
              <a:t>・ボランティア</a:t>
            </a:r>
            <a:r>
              <a:rPr lang="ja-JP" altLang="en-US" sz="2000" dirty="0">
                <a:solidFill>
                  <a:schemeClr val="tx1"/>
                </a:solidFill>
                <a:latin typeface="HGP明朝E" pitchFamily="18" charset="-128"/>
                <a:ea typeface="HGP明朝E" pitchFamily="18" charset="-128"/>
              </a:rPr>
              <a:t>→復旧の難航現状の</a:t>
            </a:r>
            <a:r>
              <a:rPr lang="ja-JP" altLang="en-US" sz="2000" dirty="0" smtClean="0">
                <a:solidFill>
                  <a:schemeClr val="tx1"/>
                </a:solidFill>
                <a:latin typeface="HGP明朝E" pitchFamily="18" charset="-128"/>
                <a:ea typeface="HGP明朝E" pitchFamily="18" charset="-128"/>
              </a:rPr>
              <a:t>把握</a:t>
            </a:r>
            <a:endParaRPr lang="en-US" altLang="ja-JP" sz="2000" dirty="0">
              <a:solidFill>
                <a:schemeClr val="tx1"/>
              </a:solidFill>
              <a:latin typeface="HGP明朝E" pitchFamily="18" charset="-128"/>
              <a:ea typeface="HGP明朝E" pitchFamily="18" charset="-128"/>
            </a:endParaRPr>
          </a:p>
          <a:p>
            <a:r>
              <a:rPr lang="ja-JP" altLang="en-US" sz="2000" dirty="0" smtClean="0">
                <a:solidFill>
                  <a:schemeClr val="tx1"/>
                </a:solidFill>
                <a:latin typeface="HGP明朝E" pitchFamily="18" charset="-128"/>
                <a:ea typeface="HGP明朝E" pitchFamily="18" charset="-128"/>
              </a:rPr>
              <a:t>　　　　　　　　　</a:t>
            </a:r>
            <a:r>
              <a:rPr lang="ja-JP" altLang="en-US" sz="2000" dirty="0" smtClean="0">
                <a:solidFill>
                  <a:srgbClr val="FF0000"/>
                </a:solidFill>
                <a:latin typeface="HGP明朝E" pitchFamily="18" charset="-128"/>
                <a:ea typeface="HGP明朝E" pitchFamily="18" charset="-128"/>
              </a:rPr>
              <a:t>→</a:t>
            </a:r>
            <a:r>
              <a:rPr lang="ja-JP" altLang="en-US" sz="2000" dirty="0">
                <a:solidFill>
                  <a:srgbClr val="FF0000"/>
                </a:solidFill>
                <a:latin typeface="HGP明朝E" pitchFamily="18" charset="-128"/>
                <a:ea typeface="HGP明朝E" pitchFamily="18" charset="-128"/>
              </a:rPr>
              <a:t>当事者意識を芽生えさせる。</a:t>
            </a:r>
          </a:p>
        </p:txBody>
      </p:sp>
      <p:sp>
        <p:nvSpPr>
          <p:cNvPr id="12" name="テキスト ボックス 11"/>
          <p:cNvSpPr txBox="1"/>
          <p:nvPr/>
        </p:nvSpPr>
        <p:spPr>
          <a:xfrm rot="5400000">
            <a:off x="6945630" y="1840701"/>
            <a:ext cx="3990103" cy="369332"/>
          </a:xfrm>
          <a:prstGeom prst="rect">
            <a:avLst/>
          </a:prstGeom>
          <a:noFill/>
        </p:spPr>
        <p:txBody>
          <a:bodyPr wrap="square" rtlCol="0">
            <a:spAutoFit/>
          </a:bodyPr>
          <a:lstStyle/>
          <a:p>
            <a:r>
              <a:rPr lang="en-US" altLang="ja-JP" b="1" dirty="0" smtClean="0">
                <a:solidFill>
                  <a:schemeClr val="accent1">
                    <a:lumMod val="75000"/>
                  </a:schemeClr>
                </a:solidFill>
                <a:latin typeface="HGｺﾞｼｯｸM" pitchFamily="49" charset="-128"/>
                <a:ea typeface="HGｺﾞｼｯｸM" pitchFamily="49" charset="-128"/>
              </a:rPr>
              <a:t> </a:t>
            </a:r>
            <a:r>
              <a:rPr lang="ja-JP" altLang="en-US" b="1" dirty="0" smtClean="0">
                <a:solidFill>
                  <a:schemeClr val="accent1">
                    <a:lumMod val="75000"/>
                  </a:schemeClr>
                </a:solidFill>
                <a:latin typeface="HGｺﾞｼｯｸM" pitchFamily="49" charset="-128"/>
                <a:ea typeface="HGｺﾞｼｯｸM" pitchFamily="49" charset="-128"/>
              </a:rPr>
              <a:t>提 案（防災行動）</a:t>
            </a:r>
            <a:endParaRPr kumimoji="1" lang="ja-JP" altLang="en-US" b="1" dirty="0">
              <a:solidFill>
                <a:schemeClr val="accent1">
                  <a:lumMod val="75000"/>
                </a:schemeClr>
              </a:solidFill>
              <a:latin typeface="HGｺﾞｼｯｸM" pitchFamily="49" charset="-128"/>
              <a:ea typeface="HGｺﾞｼｯｸM" pitchFamily="49" charset="-128"/>
            </a:endParaRPr>
          </a:p>
        </p:txBody>
      </p:sp>
      <p:pic>
        <p:nvPicPr>
          <p:cNvPr id="1026" name="Picture 2" descr="C:\Users\sato03\Desktop\imageCAD1DS4U.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2996952"/>
            <a:ext cx="3063942" cy="1800200"/>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p:cNvSpPr/>
          <p:nvPr/>
        </p:nvSpPr>
        <p:spPr>
          <a:xfrm>
            <a:off x="3851920" y="2865933"/>
            <a:ext cx="4572000" cy="1962076"/>
          </a:xfrm>
          <a:prstGeom prst="rect">
            <a:avLst/>
          </a:prstGeom>
          <a:solidFill>
            <a:srgbClr val="FF6699"/>
          </a:solidFill>
          <a:ln w="76200" cmpd="thickThin">
            <a:solidFill>
              <a:schemeClr val="bg1"/>
            </a:solidFill>
          </a:ln>
        </p:spPr>
        <p:txBody>
          <a:bodyPr>
            <a:spAutoFit/>
          </a:bodyPr>
          <a:lstStyle/>
          <a:p>
            <a:pPr algn="ctr"/>
            <a:endParaRPr lang="en-US" altLang="ja-JP" sz="1050" dirty="0" smtClean="0">
              <a:solidFill>
                <a:schemeClr val="bg1"/>
              </a:solidFill>
              <a:latin typeface="HGP明朝E" pitchFamily="18" charset="-128"/>
              <a:ea typeface="HGP明朝E" pitchFamily="18" charset="-128"/>
            </a:endParaRPr>
          </a:p>
          <a:p>
            <a:pPr algn="ctr"/>
            <a:r>
              <a:rPr lang="ja-JP" altLang="en-US" sz="2000" dirty="0" smtClean="0">
                <a:solidFill>
                  <a:schemeClr val="bg1"/>
                </a:solidFill>
                <a:latin typeface="HGP明朝E" pitchFamily="18" charset="-128"/>
                <a:ea typeface="HGP明朝E" pitchFamily="18" charset="-128"/>
              </a:rPr>
              <a:t>行政</a:t>
            </a:r>
            <a:r>
              <a:rPr lang="ja-JP" altLang="en-US" sz="2000" dirty="0">
                <a:solidFill>
                  <a:schemeClr val="bg1"/>
                </a:solidFill>
                <a:latin typeface="HGP明朝E" pitchFamily="18" charset="-128"/>
                <a:ea typeface="HGP明朝E" pitchFamily="18" charset="-128"/>
              </a:rPr>
              <a:t>主催でつくば市民向けに</a:t>
            </a:r>
            <a:endParaRPr lang="en-US" altLang="ja-JP" sz="2000" dirty="0">
              <a:solidFill>
                <a:schemeClr val="bg1"/>
              </a:solidFill>
              <a:latin typeface="HGP明朝E" pitchFamily="18" charset="-128"/>
              <a:ea typeface="HGP明朝E" pitchFamily="18" charset="-128"/>
            </a:endParaRPr>
          </a:p>
          <a:p>
            <a:pPr algn="ctr"/>
            <a:r>
              <a:rPr lang="ja-JP" altLang="en-US" sz="2000" dirty="0">
                <a:solidFill>
                  <a:schemeClr val="bg1"/>
                </a:solidFill>
                <a:latin typeface="HGP明朝E" pitchFamily="18" charset="-128"/>
                <a:ea typeface="HGP明朝E" pitchFamily="18" charset="-128"/>
              </a:rPr>
              <a:t>ボランティアツアーを企画</a:t>
            </a:r>
            <a:r>
              <a:rPr lang="ja-JP" altLang="en-US" sz="2000" dirty="0" smtClean="0">
                <a:solidFill>
                  <a:schemeClr val="bg1"/>
                </a:solidFill>
                <a:latin typeface="HGP明朝E" pitchFamily="18" charset="-128"/>
                <a:ea typeface="HGP明朝E" pitchFamily="18" charset="-128"/>
              </a:rPr>
              <a:t>する</a:t>
            </a:r>
            <a:endParaRPr lang="en-US" altLang="ja-JP" sz="2000" dirty="0">
              <a:solidFill>
                <a:schemeClr val="bg1"/>
              </a:solidFill>
              <a:latin typeface="HGP明朝E" pitchFamily="18" charset="-128"/>
              <a:ea typeface="HGP明朝E" pitchFamily="18" charset="-128"/>
            </a:endParaRPr>
          </a:p>
          <a:p>
            <a:pPr algn="ctr"/>
            <a:endParaRPr lang="en-US" altLang="ja-JP" sz="2000" dirty="0" smtClean="0">
              <a:solidFill>
                <a:schemeClr val="bg1"/>
              </a:solidFill>
              <a:latin typeface="HGP明朝E" pitchFamily="18" charset="-128"/>
              <a:ea typeface="HGP明朝E" pitchFamily="18" charset="-128"/>
            </a:endParaRPr>
          </a:p>
          <a:p>
            <a:pPr algn="ctr"/>
            <a:r>
              <a:rPr lang="ja-JP" altLang="en-US" sz="2000" dirty="0" smtClean="0">
                <a:solidFill>
                  <a:schemeClr val="bg1"/>
                </a:solidFill>
                <a:latin typeface="HGP明朝E" pitchFamily="18" charset="-128"/>
                <a:ea typeface="HGP明朝E" pitchFamily="18" charset="-128"/>
              </a:rPr>
              <a:t>現在も復旧活動中の被災地を訪れ</a:t>
            </a:r>
            <a:endParaRPr lang="en-US" altLang="ja-JP" sz="2000" dirty="0" smtClean="0">
              <a:solidFill>
                <a:schemeClr val="bg1"/>
              </a:solidFill>
              <a:latin typeface="HGP明朝E" pitchFamily="18" charset="-128"/>
              <a:ea typeface="HGP明朝E" pitchFamily="18" charset="-128"/>
            </a:endParaRPr>
          </a:p>
          <a:p>
            <a:pPr algn="ctr"/>
            <a:r>
              <a:rPr lang="ja-JP" altLang="en-US" sz="2000" dirty="0" smtClean="0">
                <a:solidFill>
                  <a:schemeClr val="bg1"/>
                </a:solidFill>
                <a:latin typeface="HGP明朝E" pitchFamily="18" charset="-128"/>
                <a:ea typeface="HGP明朝E" pitchFamily="18" charset="-128"/>
              </a:rPr>
              <a:t>ボランティア活動を実施</a:t>
            </a:r>
            <a:endParaRPr lang="en-US" altLang="ja-JP" sz="2000" dirty="0" smtClean="0">
              <a:solidFill>
                <a:schemeClr val="bg1"/>
              </a:solidFill>
              <a:latin typeface="HGP明朝E" pitchFamily="18" charset="-128"/>
              <a:ea typeface="HGP明朝E" pitchFamily="18" charset="-128"/>
            </a:endParaRPr>
          </a:p>
          <a:p>
            <a:pPr algn="ctr"/>
            <a:endParaRPr lang="en-US" altLang="ja-JP" sz="1100" dirty="0" smtClean="0">
              <a:solidFill>
                <a:schemeClr val="bg1"/>
              </a:solidFill>
              <a:latin typeface="HGP明朝E" pitchFamily="18" charset="-128"/>
              <a:ea typeface="HGP明朝E" pitchFamily="18" charset="-128"/>
            </a:endParaRPr>
          </a:p>
        </p:txBody>
      </p:sp>
    </p:spTree>
    <p:extLst>
      <p:ext uri="{BB962C8B-B14F-4D97-AF65-F5344CB8AC3E}">
        <p14:creationId xmlns:p14="http://schemas.microsoft.com/office/powerpoint/2010/main" val="110895174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5"/>
          </p:nvPr>
        </p:nvSpPr>
        <p:spPr/>
        <p:txBody>
          <a:bodyPr/>
          <a:lstStyle/>
          <a:p>
            <a:fld id="{E1F04A1E-EF95-4267-B5FD-6B0AB441B25B}" type="slidenum">
              <a:rPr kumimoji="1" lang="ja-JP" altLang="en-US" smtClean="0"/>
              <a:pPr/>
              <a:t>45</a:t>
            </a:fld>
            <a:endParaRPr kumimoji="1" lang="ja-JP" altLang="en-US"/>
          </a:p>
        </p:txBody>
      </p:sp>
      <p:sp>
        <p:nvSpPr>
          <p:cNvPr id="5" name="正方形/長方形 4"/>
          <p:cNvSpPr/>
          <p:nvPr/>
        </p:nvSpPr>
        <p:spPr>
          <a:xfrm>
            <a:off x="-1332656" y="-434316"/>
            <a:ext cx="3703077" cy="2146858"/>
          </a:xfrm>
          <a:prstGeom prst="rect">
            <a:avLst/>
          </a:prstGeom>
          <a:gradFill flip="none" rotWithShape="1">
            <a:gsLst>
              <a:gs pos="100000">
                <a:srgbClr val="E8ECF1">
                  <a:lumMod val="0"/>
                  <a:lumOff val="100000"/>
                  <a:alpha val="0"/>
                </a:srgbClr>
              </a:gs>
              <a:gs pos="32000">
                <a:srgbClr val="F4F6F8"/>
              </a:gs>
              <a:gs pos="13000">
                <a:srgbClr val="EFF2F5"/>
              </a:gs>
              <a:gs pos="7000">
                <a:schemeClr val="accent1">
                  <a:lumMod val="60000"/>
                  <a:lumOff val="40000"/>
                </a:schemeClr>
              </a:gs>
              <a:gs pos="0">
                <a:schemeClr val="accent1">
                  <a:lumMod val="75000"/>
                </a:schemeClr>
              </a:gs>
              <a:gs pos="19000">
                <a:schemeClr val="accent1">
                  <a:lumMod val="40000"/>
                  <a:lumOff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タイトル 1"/>
          <p:cNvSpPr txBox="1">
            <a:spLocks/>
          </p:cNvSpPr>
          <p:nvPr/>
        </p:nvSpPr>
        <p:spPr>
          <a:xfrm>
            <a:off x="0" y="332656"/>
            <a:ext cx="8748464" cy="636762"/>
          </a:xfrm>
          <a:prstGeom prst="rect">
            <a:avLst/>
          </a:prstGeom>
        </p:spPr>
        <p:txBody>
          <a:bodyPr vert="horz" anchor="b">
            <a:noAutofit/>
          </a:bodyPr>
          <a:lstStyle>
            <a:lvl1pPr algn="l" rtl="0" eaLnBrk="1" latinLnBrk="0" hangingPunct="1">
              <a:spcBef>
                <a:spcPct val="0"/>
              </a:spcBef>
              <a:buNone/>
              <a:defRPr kumimoji="1" sz="3000" b="0" kern="1200" cap="small" baseline="0">
                <a:solidFill>
                  <a:schemeClr val="tx2"/>
                </a:solidFill>
                <a:latin typeface="+mj-lt"/>
                <a:ea typeface="+mj-ea"/>
                <a:cs typeface="+mj-cs"/>
              </a:defRPr>
            </a:lvl1pPr>
          </a:lstStyle>
          <a:p>
            <a:pPr>
              <a:tabLst>
                <a:tab pos="4483100" algn="l"/>
              </a:tabLst>
            </a:pPr>
            <a:r>
              <a:rPr lang="ja-JP" altLang="en-US" sz="4400" b="1" dirty="0" smtClean="0">
                <a:ln w="12700">
                  <a:solidFill>
                    <a:schemeClr val="bg1"/>
                  </a:solidFill>
                </a:ln>
                <a:effectLst/>
                <a:latin typeface="HGP明朝E" pitchFamily="18" charset="-128"/>
                <a:ea typeface="HGP明朝E" pitchFamily="18" charset="-128"/>
              </a:rPr>
              <a:t> </a:t>
            </a:r>
            <a:r>
              <a:rPr lang="ja-JP" altLang="en-US" sz="4400" b="1" dirty="0" smtClean="0">
                <a:ln w="12700">
                  <a:solidFill>
                    <a:schemeClr val="bg1"/>
                  </a:solidFill>
                </a:ln>
                <a:latin typeface="HGP明朝E" pitchFamily="18" charset="-128"/>
                <a:ea typeface="HGP明朝E" pitchFamily="18" charset="-128"/>
              </a:rPr>
              <a:t>防災行動維持のために・・・</a:t>
            </a:r>
            <a:endParaRPr lang="ja-JP" altLang="en-US" sz="4400" b="1" dirty="0">
              <a:ln w="12700">
                <a:solidFill>
                  <a:schemeClr val="bg1"/>
                </a:solidFill>
              </a:ln>
              <a:effectLst/>
              <a:latin typeface="HGP明朝E" pitchFamily="18" charset="-128"/>
              <a:ea typeface="HGP明朝E" pitchFamily="18" charset="-128"/>
            </a:endParaRPr>
          </a:p>
        </p:txBody>
      </p:sp>
      <p:sp>
        <p:nvSpPr>
          <p:cNvPr id="8" name="正方形/長方形 7"/>
          <p:cNvSpPr/>
          <p:nvPr/>
        </p:nvSpPr>
        <p:spPr>
          <a:xfrm>
            <a:off x="161764" y="943548"/>
            <a:ext cx="8424936" cy="1224136"/>
          </a:xfrm>
          <a:prstGeom prst="rect">
            <a:avLst/>
          </a:prstGeom>
          <a:solidFill>
            <a:srgbClr val="FF6699"/>
          </a:solid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endParaRPr lang="ja-JP" altLang="ja-JP" sz="2400" dirty="0">
              <a:latin typeface="HGP明朝E" pitchFamily="18" charset="-128"/>
              <a:ea typeface="HGP明朝E" pitchFamily="18" charset="-128"/>
            </a:endParaRPr>
          </a:p>
        </p:txBody>
      </p:sp>
      <p:sp>
        <p:nvSpPr>
          <p:cNvPr id="11" name="テキスト ボックス 10"/>
          <p:cNvSpPr txBox="1"/>
          <p:nvPr/>
        </p:nvSpPr>
        <p:spPr>
          <a:xfrm>
            <a:off x="161764" y="1008375"/>
            <a:ext cx="8424936" cy="1077218"/>
          </a:xfrm>
          <a:prstGeom prst="rect">
            <a:avLst/>
          </a:prstGeom>
          <a:noFill/>
          <a:ln>
            <a:solidFill>
              <a:schemeClr val="bg1"/>
            </a:solidFill>
          </a:ln>
        </p:spPr>
        <p:txBody>
          <a:bodyPr wrap="square" rtlCol="0">
            <a:spAutoFit/>
          </a:bodyPr>
          <a:lstStyle/>
          <a:p>
            <a:pPr algn="ctr"/>
            <a:r>
              <a:rPr lang="en-US" altLang="ja-JP" sz="3200" dirty="0" smtClean="0">
                <a:solidFill>
                  <a:schemeClr val="bg1"/>
                </a:solidFill>
                <a:latin typeface="HGP明朝E" pitchFamily="18" charset="-128"/>
                <a:ea typeface="HGP明朝E" pitchFamily="18" charset="-128"/>
              </a:rPr>
              <a:t>【</a:t>
            </a:r>
            <a:r>
              <a:rPr lang="ja-JP" altLang="en-US" sz="3200" dirty="0" smtClean="0">
                <a:solidFill>
                  <a:schemeClr val="bg1"/>
                </a:solidFill>
                <a:latin typeface="HGP明朝E" pitchFamily="18" charset="-128"/>
                <a:ea typeface="HGP明朝E" pitchFamily="18" charset="-128"/>
              </a:rPr>
              <a:t>被災経験の想起</a:t>
            </a:r>
            <a:r>
              <a:rPr lang="en-US" altLang="ja-JP" sz="3200" dirty="0" smtClean="0">
                <a:solidFill>
                  <a:schemeClr val="bg1"/>
                </a:solidFill>
                <a:latin typeface="HGP明朝E" pitchFamily="18" charset="-128"/>
                <a:ea typeface="HGP明朝E" pitchFamily="18" charset="-128"/>
              </a:rPr>
              <a:t>】</a:t>
            </a:r>
          </a:p>
          <a:p>
            <a:pPr algn="ctr"/>
            <a:r>
              <a:rPr lang="ja-JP" altLang="en-US" sz="3200" dirty="0" smtClean="0">
                <a:solidFill>
                  <a:schemeClr val="bg1"/>
                </a:solidFill>
                <a:latin typeface="HGP明朝E" pitchFamily="18" charset="-128"/>
                <a:ea typeface="HGP明朝E" pitchFamily="18" charset="-128"/>
              </a:rPr>
              <a:t>災害体験キャンプの開催</a:t>
            </a:r>
            <a:endParaRPr lang="en-US" altLang="ja-JP" sz="3200" dirty="0" smtClean="0">
              <a:solidFill>
                <a:schemeClr val="bg1"/>
              </a:solidFill>
              <a:latin typeface="HGP明朝E" pitchFamily="18" charset="-128"/>
              <a:ea typeface="HGP明朝E" pitchFamily="18" charset="-128"/>
            </a:endParaRPr>
          </a:p>
        </p:txBody>
      </p:sp>
      <p:pic>
        <p:nvPicPr>
          <p:cNvPr id="6146" name="Picture 2" descr="http://camp2.up.seesaa.net/image/P10001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428" y="2613391"/>
            <a:ext cx="2499981" cy="163121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t0.gstatic.com/images?q=tbn:ANd9GcQZaOtbUmIuD0mS_0nKLCXy_BBy7lnXaKJg1TxH1ODlN7LJ6TAX5_F8sHBjU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3118" y="4581128"/>
            <a:ext cx="2476500" cy="1847851"/>
          </a:xfrm>
          <a:prstGeom prst="rect">
            <a:avLst/>
          </a:prstGeom>
          <a:noFill/>
          <a:extLst>
            <a:ext uri="{909E8E84-426E-40DD-AFC4-6F175D3DCCD1}">
              <a14:hiddenFill xmlns:a14="http://schemas.microsoft.com/office/drawing/2010/main">
                <a:solidFill>
                  <a:srgbClr val="FFFFFF"/>
                </a:solidFill>
              </a14:hiddenFill>
            </a:ext>
          </a:extLst>
        </p:spPr>
      </p:pic>
      <p:sp>
        <p:nvSpPr>
          <p:cNvPr id="16" name="角丸四角形 15"/>
          <p:cNvSpPr/>
          <p:nvPr/>
        </p:nvSpPr>
        <p:spPr>
          <a:xfrm>
            <a:off x="179696" y="4581128"/>
            <a:ext cx="5184576" cy="1952599"/>
          </a:xfrm>
          <a:prstGeom prst="roundRect">
            <a:avLst/>
          </a:prstGeom>
          <a:solidFill>
            <a:schemeClr val="bg1"/>
          </a:soli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solidFill>
                <a:latin typeface="HGP明朝E" pitchFamily="18" charset="-128"/>
                <a:ea typeface="HGP明朝E" pitchFamily="18" charset="-128"/>
              </a:rPr>
              <a:t>風化の防止という意味では</a:t>
            </a:r>
            <a:r>
              <a:rPr lang="ja-JP" altLang="en-US" sz="2000" dirty="0" smtClean="0">
                <a:solidFill>
                  <a:schemeClr val="tx1"/>
                </a:solidFill>
                <a:latin typeface="HGP明朝E" pitchFamily="18" charset="-128"/>
                <a:ea typeface="HGP明朝E" pitchFamily="18" charset="-128"/>
              </a:rPr>
              <a:t>、被災体験が重要</a:t>
            </a:r>
            <a:endParaRPr lang="en-US" altLang="ja-JP" sz="2000" dirty="0" smtClean="0">
              <a:solidFill>
                <a:schemeClr val="tx1"/>
              </a:solidFill>
              <a:latin typeface="HGP明朝E" pitchFamily="18" charset="-128"/>
              <a:ea typeface="HGP明朝E" pitchFamily="18" charset="-128"/>
            </a:endParaRPr>
          </a:p>
          <a:p>
            <a:endParaRPr lang="en-US" altLang="ja-JP" sz="2000" dirty="0">
              <a:solidFill>
                <a:schemeClr val="tx1"/>
              </a:solidFill>
              <a:latin typeface="HGP明朝E" pitchFamily="18" charset="-128"/>
              <a:ea typeface="HGP明朝E" pitchFamily="18" charset="-128"/>
            </a:endParaRPr>
          </a:p>
          <a:p>
            <a:r>
              <a:rPr lang="ja-JP" altLang="en-US" sz="2000" dirty="0" smtClean="0">
                <a:solidFill>
                  <a:schemeClr val="tx1"/>
                </a:solidFill>
                <a:latin typeface="HGP明朝E" pitchFamily="18" charset="-128"/>
                <a:ea typeface="HGP明朝E" pitchFamily="18" charset="-128"/>
              </a:rPr>
              <a:t>キャンプを経て</a:t>
            </a:r>
            <a:r>
              <a:rPr lang="ja-JP" altLang="ja-JP" sz="2000" dirty="0" smtClean="0">
                <a:solidFill>
                  <a:schemeClr val="tx1"/>
                </a:solidFill>
                <a:latin typeface="HGP明朝E" pitchFamily="18" charset="-128"/>
                <a:ea typeface="HGP明朝E" pitchFamily="18" charset="-128"/>
              </a:rPr>
              <a:t>必要</a:t>
            </a:r>
            <a:r>
              <a:rPr lang="ja-JP" altLang="ja-JP" sz="2000" dirty="0">
                <a:solidFill>
                  <a:schemeClr val="tx1"/>
                </a:solidFill>
                <a:latin typeface="HGP明朝E" pitchFamily="18" charset="-128"/>
                <a:ea typeface="HGP明朝E" pitchFamily="18" charset="-128"/>
              </a:rPr>
              <a:t>な食料、備蓄、用品の再確認が</a:t>
            </a:r>
            <a:r>
              <a:rPr lang="ja-JP" altLang="ja-JP" sz="2000" dirty="0" smtClean="0">
                <a:solidFill>
                  <a:schemeClr val="tx1"/>
                </a:solidFill>
                <a:latin typeface="HGP明朝E" pitchFamily="18" charset="-128"/>
                <a:ea typeface="HGP明朝E" pitchFamily="18" charset="-128"/>
              </a:rPr>
              <a:t>出来る。</a:t>
            </a:r>
            <a:endParaRPr lang="ja-JP" altLang="ja-JP" sz="2000" dirty="0">
              <a:solidFill>
                <a:schemeClr val="tx1"/>
              </a:solidFill>
              <a:latin typeface="HGP明朝E" pitchFamily="18" charset="-128"/>
              <a:ea typeface="HGP明朝E" pitchFamily="18" charset="-128"/>
            </a:endParaRPr>
          </a:p>
        </p:txBody>
      </p:sp>
      <p:sp>
        <p:nvSpPr>
          <p:cNvPr id="2" name="正方形/長方形 1"/>
          <p:cNvSpPr/>
          <p:nvPr/>
        </p:nvSpPr>
        <p:spPr>
          <a:xfrm>
            <a:off x="3131840" y="2613391"/>
            <a:ext cx="5310152" cy="1631216"/>
          </a:xfrm>
          <a:prstGeom prst="rect">
            <a:avLst/>
          </a:prstGeom>
          <a:solidFill>
            <a:srgbClr val="FF6699"/>
          </a:solidFill>
          <a:ln w="76200" cmpd="tri">
            <a:solidFill>
              <a:schemeClr val="bg1"/>
            </a:solidFill>
          </a:ln>
        </p:spPr>
        <p:txBody>
          <a:bodyPr wrap="square">
            <a:spAutoFit/>
          </a:bodyPr>
          <a:lstStyle/>
          <a:p>
            <a:pPr lvl="0"/>
            <a:endParaRPr lang="en-US" altLang="ja-JP" sz="2000" dirty="0" smtClean="0">
              <a:solidFill>
                <a:srgbClr val="FFFFFF"/>
              </a:solidFill>
              <a:latin typeface="HGP明朝E" pitchFamily="18" charset="-128"/>
              <a:ea typeface="HGP明朝E" pitchFamily="18" charset="-128"/>
            </a:endParaRPr>
          </a:p>
          <a:p>
            <a:pPr lvl="0"/>
            <a:r>
              <a:rPr lang="ja-JP" altLang="en-US" sz="2000" dirty="0" smtClean="0">
                <a:solidFill>
                  <a:srgbClr val="FFFFFF"/>
                </a:solidFill>
                <a:latin typeface="HGP明朝E" pitchFamily="18" charset="-128"/>
                <a:ea typeface="HGP明朝E" pitchFamily="18" charset="-128"/>
              </a:rPr>
              <a:t>震災</a:t>
            </a:r>
            <a:r>
              <a:rPr lang="ja-JP" altLang="en-US" sz="2000" dirty="0">
                <a:solidFill>
                  <a:srgbClr val="FFFFFF"/>
                </a:solidFill>
                <a:latin typeface="HGP明朝E" pitchFamily="18" charset="-128"/>
                <a:ea typeface="HGP明朝E" pitchFamily="18" charset="-128"/>
              </a:rPr>
              <a:t>直後、どのような生活をしていたかを想起させるべく、少ない食糧、道具のみを用いて災害体験キャンプを行う家族向け</a:t>
            </a:r>
            <a:r>
              <a:rPr lang="ja-JP" altLang="en-US" sz="2000" dirty="0" smtClean="0">
                <a:solidFill>
                  <a:srgbClr val="FFFFFF"/>
                </a:solidFill>
                <a:latin typeface="HGP明朝E" pitchFamily="18" charset="-128"/>
                <a:ea typeface="HGP明朝E" pitchFamily="18" charset="-128"/>
              </a:rPr>
              <a:t>イベント</a:t>
            </a:r>
            <a:endParaRPr lang="en-US" altLang="ja-JP" sz="2000" dirty="0" smtClean="0">
              <a:solidFill>
                <a:srgbClr val="FFFFFF"/>
              </a:solidFill>
              <a:latin typeface="HGP明朝E" pitchFamily="18" charset="-128"/>
              <a:ea typeface="HGP明朝E" pitchFamily="18" charset="-128"/>
            </a:endParaRPr>
          </a:p>
          <a:p>
            <a:pPr lvl="0"/>
            <a:endParaRPr lang="en-US" altLang="ja-JP" sz="2000" dirty="0">
              <a:solidFill>
                <a:srgbClr val="FFFFFF"/>
              </a:solidFill>
              <a:latin typeface="HGP明朝E" pitchFamily="18" charset="-128"/>
              <a:ea typeface="HGP明朝E" pitchFamily="18" charset="-128"/>
            </a:endParaRPr>
          </a:p>
        </p:txBody>
      </p:sp>
      <p:sp>
        <p:nvSpPr>
          <p:cNvPr id="13" name="テキスト ボックス 12"/>
          <p:cNvSpPr txBox="1"/>
          <p:nvPr/>
        </p:nvSpPr>
        <p:spPr>
          <a:xfrm rot="5400000">
            <a:off x="6945630" y="1840701"/>
            <a:ext cx="3990103" cy="369332"/>
          </a:xfrm>
          <a:prstGeom prst="rect">
            <a:avLst/>
          </a:prstGeom>
          <a:noFill/>
        </p:spPr>
        <p:txBody>
          <a:bodyPr wrap="square" rtlCol="0">
            <a:spAutoFit/>
          </a:bodyPr>
          <a:lstStyle/>
          <a:p>
            <a:r>
              <a:rPr lang="en-US" altLang="ja-JP" b="1" dirty="0" smtClean="0">
                <a:solidFill>
                  <a:schemeClr val="accent1">
                    <a:lumMod val="75000"/>
                  </a:schemeClr>
                </a:solidFill>
                <a:latin typeface="HGｺﾞｼｯｸM" pitchFamily="49" charset="-128"/>
                <a:ea typeface="HGｺﾞｼｯｸM" pitchFamily="49" charset="-128"/>
              </a:rPr>
              <a:t> </a:t>
            </a:r>
            <a:r>
              <a:rPr lang="ja-JP" altLang="en-US" b="1" dirty="0" smtClean="0">
                <a:solidFill>
                  <a:schemeClr val="accent1">
                    <a:lumMod val="75000"/>
                  </a:schemeClr>
                </a:solidFill>
                <a:latin typeface="HGｺﾞｼｯｸM" pitchFamily="49" charset="-128"/>
                <a:ea typeface="HGｺﾞｼｯｸM" pitchFamily="49" charset="-128"/>
              </a:rPr>
              <a:t>提 案（防災行動）</a:t>
            </a:r>
            <a:endParaRPr kumimoji="1" lang="ja-JP" altLang="en-US" b="1" dirty="0">
              <a:solidFill>
                <a:schemeClr val="accent1">
                  <a:lumMod val="75000"/>
                </a:schemeClr>
              </a:solidFill>
              <a:latin typeface="HGｺﾞｼｯｸM" pitchFamily="49" charset="-128"/>
              <a:ea typeface="HGｺﾞｼｯｸM" pitchFamily="49" charset="-128"/>
            </a:endParaRPr>
          </a:p>
        </p:txBody>
      </p:sp>
    </p:spTree>
    <p:extLst>
      <p:ext uri="{BB962C8B-B14F-4D97-AF65-F5344CB8AC3E}">
        <p14:creationId xmlns:p14="http://schemas.microsoft.com/office/powerpoint/2010/main" val="67489777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5"/>
          </p:nvPr>
        </p:nvSpPr>
        <p:spPr/>
        <p:txBody>
          <a:bodyPr/>
          <a:lstStyle/>
          <a:p>
            <a:fld id="{E1F04A1E-EF95-4267-B5FD-6B0AB441B25B}" type="slidenum">
              <a:rPr kumimoji="1" lang="ja-JP" altLang="en-US" smtClean="0"/>
              <a:pPr/>
              <a:t>46</a:t>
            </a:fld>
            <a:endParaRPr kumimoji="1" lang="ja-JP" altLang="en-US"/>
          </a:p>
        </p:txBody>
      </p:sp>
      <p:graphicFrame>
        <p:nvGraphicFramePr>
          <p:cNvPr id="5" name="図表 4"/>
          <p:cNvGraphicFramePr/>
          <p:nvPr>
            <p:extLst>
              <p:ext uri="{D42A27DB-BD31-4B8C-83A1-F6EECF244321}">
                <p14:modId xmlns:p14="http://schemas.microsoft.com/office/powerpoint/2010/main" val="1604615287"/>
              </p:ext>
            </p:extLst>
          </p:nvPr>
        </p:nvGraphicFramePr>
        <p:xfrm>
          <a:off x="251520" y="188640"/>
          <a:ext cx="8784976" cy="6669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テキスト ボックス 5"/>
          <p:cNvSpPr txBox="1"/>
          <p:nvPr/>
        </p:nvSpPr>
        <p:spPr>
          <a:xfrm>
            <a:off x="4067944" y="692696"/>
            <a:ext cx="1296144" cy="707886"/>
          </a:xfrm>
          <a:prstGeom prst="rect">
            <a:avLst/>
          </a:prstGeom>
          <a:noFill/>
        </p:spPr>
        <p:txBody>
          <a:bodyPr wrap="square" rtlCol="0">
            <a:spAutoFit/>
          </a:bodyPr>
          <a:lstStyle/>
          <a:p>
            <a:r>
              <a:rPr kumimoji="1" lang="ja-JP" altLang="en-US" sz="4000" dirty="0" smtClean="0">
                <a:latin typeface="HGP明朝E" pitchFamily="18" charset="-128"/>
                <a:ea typeface="HGP明朝E" pitchFamily="18" charset="-128"/>
              </a:rPr>
              <a:t>記憶</a:t>
            </a:r>
            <a:endParaRPr kumimoji="1" lang="ja-JP" altLang="en-US" sz="4000" dirty="0">
              <a:latin typeface="HGP明朝E" pitchFamily="18" charset="-128"/>
              <a:ea typeface="HGP明朝E" pitchFamily="18" charset="-128"/>
            </a:endParaRPr>
          </a:p>
        </p:txBody>
      </p:sp>
      <p:sp>
        <p:nvSpPr>
          <p:cNvPr id="7" name="テキスト ボックス 6"/>
          <p:cNvSpPr txBox="1"/>
          <p:nvPr/>
        </p:nvSpPr>
        <p:spPr>
          <a:xfrm>
            <a:off x="6156176" y="4735413"/>
            <a:ext cx="2304256" cy="707886"/>
          </a:xfrm>
          <a:prstGeom prst="rect">
            <a:avLst/>
          </a:prstGeom>
          <a:noFill/>
        </p:spPr>
        <p:txBody>
          <a:bodyPr wrap="square" rtlCol="0">
            <a:spAutoFit/>
          </a:bodyPr>
          <a:lstStyle/>
          <a:p>
            <a:r>
              <a:rPr lang="ja-JP" altLang="en-US" sz="4000" dirty="0">
                <a:latin typeface="HGP明朝E" pitchFamily="18" charset="-128"/>
                <a:ea typeface="HGP明朝E" pitchFamily="18" charset="-128"/>
              </a:rPr>
              <a:t>防災行動</a:t>
            </a:r>
            <a:endParaRPr kumimoji="1" lang="ja-JP" altLang="en-US" sz="4000" dirty="0">
              <a:latin typeface="HGP明朝E" pitchFamily="18" charset="-128"/>
              <a:ea typeface="HGP明朝E" pitchFamily="18" charset="-128"/>
            </a:endParaRPr>
          </a:p>
        </p:txBody>
      </p:sp>
      <p:sp>
        <p:nvSpPr>
          <p:cNvPr id="8" name="テキスト ボックス 7"/>
          <p:cNvSpPr txBox="1"/>
          <p:nvPr/>
        </p:nvSpPr>
        <p:spPr>
          <a:xfrm>
            <a:off x="827584" y="4735413"/>
            <a:ext cx="3744416" cy="646331"/>
          </a:xfrm>
          <a:prstGeom prst="rect">
            <a:avLst/>
          </a:prstGeom>
          <a:noFill/>
        </p:spPr>
        <p:txBody>
          <a:bodyPr wrap="square" rtlCol="0">
            <a:spAutoFit/>
          </a:bodyPr>
          <a:lstStyle/>
          <a:p>
            <a:r>
              <a:rPr lang="ja-JP" altLang="en-US" sz="3600" dirty="0" smtClean="0">
                <a:latin typeface="HGP明朝E" pitchFamily="18" charset="-128"/>
                <a:ea typeface="HGP明朝E" pitchFamily="18" charset="-128"/>
              </a:rPr>
              <a:t>防災意識・関心</a:t>
            </a:r>
            <a:endParaRPr kumimoji="1" lang="ja-JP" altLang="en-US" sz="3600" dirty="0">
              <a:latin typeface="HGP明朝E" pitchFamily="18" charset="-128"/>
              <a:ea typeface="HGP明朝E" pitchFamily="18" charset="-128"/>
            </a:endParaRPr>
          </a:p>
        </p:txBody>
      </p:sp>
      <p:sp>
        <p:nvSpPr>
          <p:cNvPr id="10" name="正方形/長方形 9"/>
          <p:cNvSpPr/>
          <p:nvPr/>
        </p:nvSpPr>
        <p:spPr>
          <a:xfrm>
            <a:off x="4054995" y="3860215"/>
            <a:ext cx="1368152" cy="504056"/>
          </a:xfrm>
          <a:prstGeom prst="rect">
            <a:avLst/>
          </a:prstGeom>
          <a:solidFill>
            <a:schemeClr val="bg1"/>
          </a:solidFill>
          <a:ln>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latin typeface="ＭＳ Ｐゴシック" pitchFamily="50" charset="-128"/>
                <a:ea typeface="ＭＳ Ｐゴシック" pitchFamily="50" charset="-128"/>
              </a:rPr>
              <a:t>避難訓練</a:t>
            </a:r>
            <a:endParaRPr kumimoji="1" lang="ja-JP" altLang="en-US" dirty="0">
              <a:solidFill>
                <a:schemeClr val="tx1"/>
              </a:solidFill>
              <a:latin typeface="ＭＳ Ｐゴシック" pitchFamily="50" charset="-128"/>
              <a:ea typeface="ＭＳ Ｐゴシック" pitchFamily="50" charset="-128"/>
            </a:endParaRPr>
          </a:p>
        </p:txBody>
      </p:sp>
      <p:sp>
        <p:nvSpPr>
          <p:cNvPr id="11" name="正方形/長方形 10"/>
          <p:cNvSpPr/>
          <p:nvPr/>
        </p:nvSpPr>
        <p:spPr>
          <a:xfrm>
            <a:off x="2111463" y="2825335"/>
            <a:ext cx="2160241" cy="786135"/>
          </a:xfrm>
          <a:prstGeom prst="rect">
            <a:avLst/>
          </a:prstGeom>
          <a:solidFill>
            <a:schemeClr val="bg1"/>
          </a:solidFill>
          <a:ln>
            <a:solidFill>
              <a:srgbClr val="66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chemeClr val="tx1"/>
                </a:solidFill>
                <a:latin typeface="ＭＳ Ｐゴシック" pitchFamily="50" charset="-128"/>
                <a:ea typeface="ＭＳ Ｐゴシック" pitchFamily="50" charset="-128"/>
              </a:rPr>
              <a:t>被災地食材を使用した</a:t>
            </a:r>
            <a:endParaRPr lang="en-US" altLang="ja-JP" sz="1600" b="1" dirty="0" smtClean="0">
              <a:solidFill>
                <a:schemeClr val="tx1"/>
              </a:solidFill>
              <a:latin typeface="ＭＳ Ｐゴシック" pitchFamily="50" charset="-128"/>
              <a:ea typeface="ＭＳ Ｐゴシック" pitchFamily="50" charset="-128"/>
            </a:endParaRPr>
          </a:p>
          <a:p>
            <a:pPr algn="ctr"/>
            <a:r>
              <a:rPr kumimoji="1" lang="ja-JP" altLang="en-US" sz="1600" b="1" dirty="0" smtClean="0">
                <a:solidFill>
                  <a:schemeClr val="tx1"/>
                </a:solidFill>
                <a:latin typeface="ＭＳ Ｐゴシック" pitchFamily="50" charset="-128"/>
                <a:ea typeface="ＭＳ Ｐゴシック" pitchFamily="50" charset="-128"/>
              </a:rPr>
              <a:t>食事会</a:t>
            </a:r>
            <a:endParaRPr kumimoji="1" lang="ja-JP" altLang="en-US" sz="1600" b="1" dirty="0">
              <a:solidFill>
                <a:schemeClr val="tx1"/>
              </a:solidFill>
              <a:latin typeface="ＭＳ Ｐゴシック" pitchFamily="50" charset="-128"/>
              <a:ea typeface="ＭＳ Ｐゴシック" pitchFamily="50" charset="-128"/>
            </a:endParaRPr>
          </a:p>
        </p:txBody>
      </p:sp>
      <p:sp>
        <p:nvSpPr>
          <p:cNvPr id="12" name="正方形/長方形 11"/>
          <p:cNvSpPr/>
          <p:nvPr/>
        </p:nvSpPr>
        <p:spPr>
          <a:xfrm>
            <a:off x="2024706" y="2195183"/>
            <a:ext cx="1745518" cy="498103"/>
          </a:xfrm>
          <a:prstGeom prst="rect">
            <a:avLst/>
          </a:prstGeom>
          <a:solidFill>
            <a:schemeClr val="bg1"/>
          </a:solidFill>
          <a:ln>
            <a:solidFill>
              <a:srgbClr val="66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latin typeface="ＭＳ Ｐゴシック" pitchFamily="50" charset="-128"/>
                <a:ea typeface="ＭＳ Ｐゴシック" pitchFamily="50" charset="-128"/>
              </a:rPr>
              <a:t>ロゴ</a:t>
            </a:r>
            <a:r>
              <a:rPr lang="ja-JP" altLang="en-US" dirty="0" smtClean="0">
                <a:solidFill>
                  <a:schemeClr val="tx1"/>
                </a:solidFill>
                <a:latin typeface="ＭＳ Ｐゴシック" pitchFamily="50" charset="-128"/>
                <a:ea typeface="ＭＳ Ｐゴシック" pitchFamily="50" charset="-128"/>
              </a:rPr>
              <a:t>作成</a:t>
            </a:r>
            <a:endParaRPr kumimoji="1" lang="ja-JP" altLang="en-US" dirty="0">
              <a:solidFill>
                <a:schemeClr val="tx1"/>
              </a:solidFill>
              <a:latin typeface="ＭＳ Ｐゴシック" pitchFamily="50" charset="-128"/>
              <a:ea typeface="ＭＳ Ｐゴシック" pitchFamily="50" charset="-128"/>
            </a:endParaRPr>
          </a:p>
        </p:txBody>
      </p:sp>
      <p:sp>
        <p:nvSpPr>
          <p:cNvPr id="13" name="正方形/長方形 12"/>
          <p:cNvSpPr/>
          <p:nvPr/>
        </p:nvSpPr>
        <p:spPr>
          <a:xfrm>
            <a:off x="3983182" y="4837328"/>
            <a:ext cx="1368152" cy="504056"/>
          </a:xfrm>
          <a:prstGeom prst="rect">
            <a:avLst/>
          </a:prstGeom>
          <a:solidFill>
            <a:schemeClr val="bg1"/>
          </a:solidFill>
          <a:ln>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latin typeface="ＭＳ Ｐゴシック" pitchFamily="50" charset="-128"/>
                <a:ea typeface="ＭＳ Ｐゴシック" pitchFamily="50" charset="-128"/>
              </a:rPr>
              <a:t>防災教育</a:t>
            </a:r>
            <a:endParaRPr kumimoji="1" lang="ja-JP" altLang="en-US" dirty="0">
              <a:solidFill>
                <a:schemeClr val="tx1"/>
              </a:solidFill>
              <a:latin typeface="ＭＳ Ｐゴシック" pitchFamily="50" charset="-128"/>
              <a:ea typeface="ＭＳ Ｐゴシック" pitchFamily="50" charset="-128"/>
            </a:endParaRPr>
          </a:p>
        </p:txBody>
      </p:sp>
      <p:sp>
        <p:nvSpPr>
          <p:cNvPr id="14" name="正方形/長方形 13"/>
          <p:cNvSpPr/>
          <p:nvPr/>
        </p:nvSpPr>
        <p:spPr>
          <a:xfrm>
            <a:off x="2383590" y="3747810"/>
            <a:ext cx="1615988" cy="481125"/>
          </a:xfrm>
          <a:prstGeom prst="rect">
            <a:avLst/>
          </a:prstGeom>
          <a:solidFill>
            <a:schemeClr val="bg1"/>
          </a:solidFill>
          <a:ln>
            <a:solidFill>
              <a:srgbClr val="66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latin typeface="ＭＳ Ｐゴシック" pitchFamily="50" charset="-128"/>
                <a:ea typeface="ＭＳ Ｐゴシック" pitchFamily="50" charset="-128"/>
              </a:rPr>
              <a:t>講演会</a:t>
            </a:r>
            <a:endParaRPr kumimoji="1" lang="ja-JP" altLang="en-US" dirty="0">
              <a:solidFill>
                <a:schemeClr val="tx1"/>
              </a:solidFill>
              <a:latin typeface="ＭＳ Ｐゴシック" pitchFamily="50" charset="-128"/>
              <a:ea typeface="ＭＳ Ｐゴシック" pitchFamily="50" charset="-128"/>
            </a:endParaRPr>
          </a:p>
        </p:txBody>
      </p:sp>
      <p:sp>
        <p:nvSpPr>
          <p:cNvPr id="15" name="正方形/長方形 14"/>
          <p:cNvSpPr/>
          <p:nvPr/>
        </p:nvSpPr>
        <p:spPr>
          <a:xfrm>
            <a:off x="3964901" y="1655652"/>
            <a:ext cx="1524922" cy="582016"/>
          </a:xfrm>
          <a:prstGeom prst="rect">
            <a:avLst/>
          </a:prstGeom>
          <a:ln>
            <a:solidFill>
              <a:srgbClr val="7030A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dirty="0" smtClean="0">
                <a:solidFill>
                  <a:schemeClr val="tx1"/>
                </a:solidFill>
                <a:latin typeface="ＭＳ Ｐゴシック" pitchFamily="50" charset="-128"/>
                <a:ea typeface="ＭＳ Ｐゴシック" pitchFamily="50" charset="-128"/>
              </a:rPr>
              <a:t>写真展</a:t>
            </a:r>
            <a:endParaRPr kumimoji="1" lang="ja-JP" altLang="en-US" dirty="0">
              <a:solidFill>
                <a:schemeClr val="tx1"/>
              </a:solidFill>
              <a:latin typeface="ＭＳ Ｐゴシック" pitchFamily="50" charset="-128"/>
              <a:ea typeface="ＭＳ Ｐゴシック" pitchFamily="50" charset="-128"/>
            </a:endParaRPr>
          </a:p>
        </p:txBody>
      </p:sp>
      <p:sp>
        <p:nvSpPr>
          <p:cNvPr id="16" name="正方形/長方形 15"/>
          <p:cNvSpPr/>
          <p:nvPr/>
        </p:nvSpPr>
        <p:spPr>
          <a:xfrm>
            <a:off x="5290380" y="2506525"/>
            <a:ext cx="2376265" cy="576064"/>
          </a:xfrm>
          <a:prstGeom prst="rect">
            <a:avLst/>
          </a:prstGeom>
          <a:solidFill>
            <a:schemeClr val="bg1"/>
          </a:solid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latin typeface="ＭＳ Ｐゴシック" pitchFamily="50" charset="-128"/>
                <a:ea typeface="ＭＳ Ｐゴシック" pitchFamily="50" charset="-128"/>
              </a:rPr>
              <a:t>被災体験キャンプ</a:t>
            </a:r>
            <a:endParaRPr kumimoji="1" lang="ja-JP" altLang="en-US" dirty="0">
              <a:solidFill>
                <a:schemeClr val="tx1"/>
              </a:solidFill>
              <a:latin typeface="ＭＳ Ｐゴシック" pitchFamily="50" charset="-128"/>
              <a:ea typeface="ＭＳ Ｐゴシック" pitchFamily="50" charset="-128"/>
            </a:endParaRPr>
          </a:p>
        </p:txBody>
      </p:sp>
      <p:sp>
        <p:nvSpPr>
          <p:cNvPr id="17" name="正方形/長方形 16"/>
          <p:cNvSpPr/>
          <p:nvPr/>
        </p:nvSpPr>
        <p:spPr>
          <a:xfrm>
            <a:off x="5508104" y="3246670"/>
            <a:ext cx="2230550" cy="645096"/>
          </a:xfrm>
          <a:prstGeom prst="rect">
            <a:avLst/>
          </a:prstGeom>
          <a:solidFill>
            <a:schemeClr val="bg1"/>
          </a:solid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latin typeface="ＭＳ Ｐゴシック" pitchFamily="50" charset="-128"/>
                <a:ea typeface="ＭＳ Ｐゴシック" pitchFamily="50" charset="-128"/>
              </a:rPr>
              <a:t>ボランティアツアー</a:t>
            </a:r>
            <a:endParaRPr kumimoji="1" lang="ja-JP" altLang="en-US" dirty="0">
              <a:solidFill>
                <a:schemeClr val="tx1"/>
              </a:solidFill>
              <a:latin typeface="ＭＳ Ｐゴシック" pitchFamily="50" charset="-128"/>
              <a:ea typeface="ＭＳ Ｐゴシック" pitchFamily="50" charset="-128"/>
            </a:endParaRPr>
          </a:p>
        </p:txBody>
      </p:sp>
      <p:sp>
        <p:nvSpPr>
          <p:cNvPr id="18" name="正方形/長方形 17"/>
          <p:cNvSpPr/>
          <p:nvPr/>
        </p:nvSpPr>
        <p:spPr>
          <a:xfrm>
            <a:off x="3763353" y="5429817"/>
            <a:ext cx="1951436" cy="616186"/>
          </a:xfrm>
          <a:prstGeom prst="rect">
            <a:avLst/>
          </a:prstGeom>
          <a:solidFill>
            <a:schemeClr val="bg1"/>
          </a:solidFill>
          <a:ln>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latin typeface="ＭＳ Ｐゴシック" pitchFamily="50" charset="-128"/>
                <a:ea typeface="ＭＳ Ｐゴシック" pitchFamily="50" charset="-128"/>
              </a:rPr>
              <a:t>総合的な防災冊子の無慮配布</a:t>
            </a:r>
            <a:endParaRPr kumimoji="1" lang="ja-JP" altLang="en-US" dirty="0">
              <a:solidFill>
                <a:schemeClr val="tx1"/>
              </a:solidFill>
              <a:latin typeface="ＭＳ Ｐゴシック" pitchFamily="50" charset="-128"/>
              <a:ea typeface="ＭＳ Ｐゴシック" pitchFamily="50" charset="-128"/>
            </a:endParaRPr>
          </a:p>
        </p:txBody>
      </p:sp>
    </p:spTree>
    <p:extLst>
      <p:ext uri="{BB962C8B-B14F-4D97-AF65-F5344CB8AC3E}">
        <p14:creationId xmlns:p14="http://schemas.microsoft.com/office/powerpoint/2010/main" val="3950063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5"/>
          </p:nvPr>
        </p:nvSpPr>
        <p:spPr/>
        <p:txBody>
          <a:bodyPr/>
          <a:lstStyle/>
          <a:p>
            <a:fld id="{E1F04A1E-EF95-4267-B5FD-6B0AB441B25B}" type="slidenum">
              <a:rPr kumimoji="1" lang="ja-JP" altLang="en-US" smtClean="0"/>
              <a:pPr/>
              <a:t>47</a:t>
            </a:fld>
            <a:endParaRPr kumimoji="1" lang="ja-JP" altLang="en-US" dirty="0"/>
          </a:p>
        </p:txBody>
      </p:sp>
      <p:sp>
        <p:nvSpPr>
          <p:cNvPr id="5" name="テキスト ボックス 4"/>
          <p:cNvSpPr txBox="1"/>
          <p:nvPr/>
        </p:nvSpPr>
        <p:spPr>
          <a:xfrm>
            <a:off x="387524" y="908720"/>
            <a:ext cx="7272808" cy="646331"/>
          </a:xfrm>
          <a:prstGeom prst="rect">
            <a:avLst/>
          </a:prstGeom>
          <a:noFill/>
        </p:spPr>
        <p:txBody>
          <a:bodyPr wrap="square" rtlCol="0">
            <a:spAutoFit/>
          </a:bodyPr>
          <a:lstStyle/>
          <a:p>
            <a:r>
              <a:rPr kumimoji="1" lang="ja-JP" altLang="en-US" sz="3600" dirty="0" smtClean="0">
                <a:latin typeface="HGP明朝E" pitchFamily="18" charset="-128"/>
                <a:ea typeface="HGP明朝E" pitchFamily="18" charset="-128"/>
              </a:rPr>
              <a:t>謝辞</a:t>
            </a:r>
            <a:endParaRPr kumimoji="1" lang="ja-JP" altLang="en-US" sz="3600" dirty="0">
              <a:latin typeface="HGP明朝E" pitchFamily="18" charset="-128"/>
              <a:ea typeface="HGP明朝E" pitchFamily="18" charset="-128"/>
            </a:endParaRPr>
          </a:p>
        </p:txBody>
      </p:sp>
      <p:sp>
        <p:nvSpPr>
          <p:cNvPr id="3" name="テキスト ボックス 2"/>
          <p:cNvSpPr txBox="1"/>
          <p:nvPr/>
        </p:nvSpPr>
        <p:spPr>
          <a:xfrm>
            <a:off x="619919" y="3364385"/>
            <a:ext cx="4320480" cy="2585323"/>
          </a:xfrm>
          <a:prstGeom prst="rect">
            <a:avLst/>
          </a:prstGeom>
          <a:noFill/>
        </p:spPr>
        <p:txBody>
          <a:bodyPr wrap="square" rtlCol="0">
            <a:spAutoFit/>
          </a:bodyPr>
          <a:lstStyle/>
          <a:p>
            <a:pPr lvl="0"/>
            <a:r>
              <a:rPr lang="ja-JP" altLang="en-US" sz="3200" u="sng" dirty="0">
                <a:latin typeface="HGP明朝E" pitchFamily="18" charset="-128"/>
                <a:ea typeface="HGP明朝E" pitchFamily="18" charset="-128"/>
              </a:rPr>
              <a:t>資料</a:t>
            </a:r>
            <a:r>
              <a:rPr lang="ja-JP" altLang="en-US" sz="3200" u="sng" dirty="0" smtClean="0">
                <a:latin typeface="HGP明朝E" pitchFamily="18" charset="-128"/>
                <a:ea typeface="HGP明朝E" pitchFamily="18" charset="-128"/>
              </a:rPr>
              <a:t>提供</a:t>
            </a:r>
            <a:endParaRPr lang="en-US" altLang="ja-JP" dirty="0" smtClean="0">
              <a:latin typeface="HGP明朝E" pitchFamily="18" charset="-128"/>
              <a:ea typeface="HGP明朝E" pitchFamily="18" charset="-128"/>
            </a:endParaRPr>
          </a:p>
          <a:p>
            <a:pPr lvl="0"/>
            <a:r>
              <a:rPr lang="ja-JP" altLang="en-US" sz="2000" dirty="0">
                <a:latin typeface="HGP明朝E" pitchFamily="18" charset="-128"/>
                <a:ea typeface="HGP明朝E" pitchFamily="18" charset="-128"/>
              </a:rPr>
              <a:t>・</a:t>
            </a:r>
            <a:r>
              <a:rPr lang="ja-JP" altLang="en-US" sz="2000" dirty="0" smtClean="0">
                <a:latin typeface="HGP明朝E" pitchFamily="18" charset="-128"/>
                <a:ea typeface="HGP明朝E" pitchFamily="18" charset="-128"/>
              </a:rPr>
              <a:t>つくば</a:t>
            </a:r>
            <a:r>
              <a:rPr lang="ja-JP" altLang="en-US" sz="2000" dirty="0">
                <a:latin typeface="HGP明朝E" pitchFamily="18" charset="-128"/>
                <a:ea typeface="HGP明朝E" pitchFamily="18" charset="-128"/>
              </a:rPr>
              <a:t>市役所企画部企画課主任</a:t>
            </a:r>
            <a:endParaRPr lang="en-US" altLang="ja-JP" sz="2000" dirty="0">
              <a:latin typeface="HGP明朝E" pitchFamily="18" charset="-128"/>
              <a:ea typeface="HGP明朝E" pitchFamily="18" charset="-128"/>
            </a:endParaRPr>
          </a:p>
          <a:p>
            <a:pPr lvl="0"/>
            <a:r>
              <a:rPr lang="ja-JP" altLang="en-US" sz="3600" dirty="0">
                <a:latin typeface="HGP明朝E" pitchFamily="18" charset="-128"/>
                <a:ea typeface="HGP明朝E" pitchFamily="18" charset="-128"/>
              </a:rPr>
              <a:t>屋代知行 様 </a:t>
            </a:r>
            <a:endParaRPr lang="en-US" altLang="ja-JP" sz="3600" dirty="0">
              <a:latin typeface="HGP明朝E" pitchFamily="18" charset="-128"/>
              <a:ea typeface="HGP明朝E" pitchFamily="18" charset="-128"/>
            </a:endParaRPr>
          </a:p>
          <a:p>
            <a:pPr lvl="0"/>
            <a:endParaRPr lang="en-US" altLang="ja-JP" dirty="0" smtClean="0">
              <a:latin typeface="HGP明朝E" pitchFamily="18" charset="-128"/>
              <a:ea typeface="HGP明朝E" pitchFamily="18" charset="-128"/>
            </a:endParaRPr>
          </a:p>
          <a:p>
            <a:pPr lvl="0"/>
            <a:r>
              <a:rPr lang="ja-JP" altLang="en-US" sz="2000" dirty="0" smtClean="0">
                <a:latin typeface="HGP明朝E" pitchFamily="18" charset="-128"/>
                <a:ea typeface="HGP明朝E" pitchFamily="18" charset="-128"/>
              </a:rPr>
              <a:t>・</a:t>
            </a:r>
            <a:r>
              <a:rPr lang="ja-JP" altLang="en-US" sz="2000" dirty="0">
                <a:latin typeface="HGP明朝E" pitchFamily="18" charset="-128"/>
                <a:ea typeface="HGP明朝E" pitchFamily="18" charset="-128"/>
              </a:rPr>
              <a:t>つくば市企画部企画課企画調整係</a:t>
            </a:r>
            <a:endParaRPr lang="en-US" altLang="ja-JP" sz="2000" dirty="0">
              <a:latin typeface="HGP明朝E" pitchFamily="18" charset="-128"/>
              <a:ea typeface="HGP明朝E" pitchFamily="18" charset="-128"/>
            </a:endParaRPr>
          </a:p>
          <a:p>
            <a:pPr lvl="0"/>
            <a:r>
              <a:rPr lang="ja-JP" altLang="en-US" sz="3600" dirty="0">
                <a:latin typeface="HGP明朝E" pitchFamily="18" charset="-128"/>
                <a:ea typeface="HGP明朝E" pitchFamily="18" charset="-128"/>
              </a:rPr>
              <a:t>柴原徹 </a:t>
            </a:r>
            <a:r>
              <a:rPr lang="ja-JP" altLang="en-US" sz="3600" dirty="0" smtClean="0">
                <a:latin typeface="HGP明朝E" pitchFamily="18" charset="-128"/>
                <a:ea typeface="HGP明朝E" pitchFamily="18" charset="-128"/>
              </a:rPr>
              <a:t>様</a:t>
            </a:r>
            <a:endParaRPr lang="en-US" altLang="ja-JP" sz="3600" dirty="0">
              <a:latin typeface="HGP明朝E" pitchFamily="18" charset="-128"/>
              <a:ea typeface="HGP明朝E" pitchFamily="18" charset="-128"/>
            </a:endParaRPr>
          </a:p>
        </p:txBody>
      </p:sp>
      <p:sp>
        <p:nvSpPr>
          <p:cNvPr id="6" name="テキスト ボックス 5"/>
          <p:cNvSpPr txBox="1"/>
          <p:nvPr/>
        </p:nvSpPr>
        <p:spPr>
          <a:xfrm>
            <a:off x="4716016" y="1851323"/>
            <a:ext cx="3600400" cy="1446550"/>
          </a:xfrm>
          <a:prstGeom prst="rect">
            <a:avLst/>
          </a:prstGeom>
          <a:noFill/>
        </p:spPr>
        <p:txBody>
          <a:bodyPr wrap="square" rtlCol="0">
            <a:spAutoFit/>
          </a:bodyPr>
          <a:lstStyle/>
          <a:p>
            <a:pPr lvl="0"/>
            <a:r>
              <a:rPr lang="ja-JP" altLang="en-US" sz="3200" u="sng" dirty="0">
                <a:latin typeface="HGP明朝E" pitchFamily="18" charset="-128"/>
                <a:ea typeface="HGP明朝E" pitchFamily="18" charset="-128"/>
              </a:rPr>
              <a:t>ヒアリング</a:t>
            </a:r>
            <a:r>
              <a:rPr lang="ja-JP" altLang="en-US" sz="3200" u="sng" dirty="0" smtClean="0">
                <a:latin typeface="HGP明朝E" pitchFamily="18" charset="-128"/>
                <a:ea typeface="HGP明朝E" pitchFamily="18" charset="-128"/>
              </a:rPr>
              <a:t>協力</a:t>
            </a:r>
            <a:endParaRPr lang="en-US" altLang="ja-JP" sz="2000" dirty="0" smtClean="0">
              <a:latin typeface="HGP明朝E" pitchFamily="18" charset="-128"/>
              <a:ea typeface="HGP明朝E" pitchFamily="18" charset="-128"/>
            </a:endParaRPr>
          </a:p>
          <a:p>
            <a:pPr lvl="0"/>
            <a:r>
              <a:rPr lang="ja-JP" altLang="en-US" sz="2000" dirty="0" smtClean="0">
                <a:latin typeface="HGP明朝E" pitchFamily="18" charset="-128"/>
                <a:ea typeface="HGP明朝E" pitchFamily="18" charset="-128"/>
              </a:rPr>
              <a:t>・</a:t>
            </a:r>
            <a:r>
              <a:rPr lang="en-US" altLang="ja-JP" sz="2000" dirty="0">
                <a:latin typeface="HGP明朝E" pitchFamily="18" charset="-128"/>
                <a:ea typeface="HGP明朝E" pitchFamily="18" charset="-128"/>
              </a:rPr>
              <a:t>Tsukuba for 3.11</a:t>
            </a:r>
            <a:r>
              <a:rPr lang="ja-JP" altLang="en-US" sz="2000" dirty="0">
                <a:latin typeface="HGP明朝E" pitchFamily="18" charset="-128"/>
                <a:ea typeface="HGP明朝E" pitchFamily="18" charset="-128"/>
              </a:rPr>
              <a:t>　副代表</a:t>
            </a:r>
            <a:endParaRPr lang="en-US" altLang="ja-JP" sz="2000" dirty="0">
              <a:latin typeface="HGP明朝E" pitchFamily="18" charset="-128"/>
              <a:ea typeface="HGP明朝E" pitchFamily="18" charset="-128"/>
            </a:endParaRPr>
          </a:p>
          <a:p>
            <a:pPr lvl="0"/>
            <a:r>
              <a:rPr lang="ja-JP" altLang="en-US" sz="3600" dirty="0">
                <a:latin typeface="HGP明朝E" pitchFamily="18" charset="-128"/>
                <a:ea typeface="HGP明朝E" pitchFamily="18" charset="-128"/>
              </a:rPr>
              <a:t>細田　真萌様</a:t>
            </a:r>
            <a:endParaRPr lang="en-US" altLang="ja-JP" sz="3600" dirty="0">
              <a:latin typeface="HGP明朝E" pitchFamily="18" charset="-128"/>
              <a:ea typeface="HGP明朝E" pitchFamily="18" charset="-128"/>
            </a:endParaRPr>
          </a:p>
        </p:txBody>
      </p:sp>
      <p:sp>
        <p:nvSpPr>
          <p:cNvPr id="7" name="テキスト ボックス 6"/>
          <p:cNvSpPr txBox="1"/>
          <p:nvPr/>
        </p:nvSpPr>
        <p:spPr>
          <a:xfrm>
            <a:off x="619919" y="1844824"/>
            <a:ext cx="3952081" cy="1015663"/>
          </a:xfrm>
          <a:prstGeom prst="rect">
            <a:avLst/>
          </a:prstGeom>
          <a:noFill/>
        </p:spPr>
        <p:txBody>
          <a:bodyPr wrap="square" rtlCol="0">
            <a:spAutoFit/>
          </a:bodyPr>
          <a:lstStyle/>
          <a:p>
            <a:pPr lvl="0"/>
            <a:r>
              <a:rPr lang="ja-JP" altLang="en-US" sz="3200" u="sng" dirty="0">
                <a:latin typeface="HGP明朝E" pitchFamily="18" charset="-128"/>
                <a:ea typeface="HGP明朝E" pitchFamily="18" charset="-128"/>
              </a:rPr>
              <a:t>アンケート協力</a:t>
            </a:r>
            <a:endParaRPr lang="en-US" altLang="ja-JP" sz="3200" u="sng" dirty="0">
              <a:latin typeface="HGP明朝E" pitchFamily="18" charset="-128"/>
              <a:ea typeface="HGP明朝E" pitchFamily="18" charset="-128"/>
            </a:endParaRPr>
          </a:p>
          <a:p>
            <a:pPr lvl="0"/>
            <a:r>
              <a:rPr lang="ja-JP" altLang="en-US" sz="2800" dirty="0">
                <a:latin typeface="HGP明朝E" pitchFamily="18" charset="-128"/>
                <a:ea typeface="HGP明朝E" pitchFamily="18" charset="-128"/>
              </a:rPr>
              <a:t>つくば市在住の皆様</a:t>
            </a:r>
            <a:endParaRPr lang="en-US" altLang="ja-JP" sz="2800" dirty="0">
              <a:latin typeface="HGP明朝E" pitchFamily="18" charset="-128"/>
              <a:ea typeface="HGP明朝E" pitchFamily="18" charset="-128"/>
            </a:endParaRPr>
          </a:p>
        </p:txBody>
      </p:sp>
    </p:spTree>
    <p:extLst>
      <p:ext uri="{BB962C8B-B14F-4D97-AF65-F5344CB8AC3E}">
        <p14:creationId xmlns:p14="http://schemas.microsoft.com/office/powerpoint/2010/main" val="252310636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476672"/>
            <a:ext cx="7467600" cy="436910"/>
          </a:xfrm>
        </p:spPr>
        <p:txBody>
          <a:bodyPr>
            <a:noAutofit/>
          </a:bodyPr>
          <a:lstStyle/>
          <a:p>
            <a:r>
              <a:rPr kumimoji="1" lang="ja-JP" altLang="en-US" sz="3200" dirty="0" smtClean="0">
                <a:latin typeface="HGP明朝E" pitchFamily="18" charset="-128"/>
                <a:ea typeface="HGP明朝E" pitchFamily="18" charset="-128"/>
              </a:rPr>
              <a:t>参考文献</a:t>
            </a:r>
            <a:endParaRPr kumimoji="1" lang="ja-JP" altLang="en-US" sz="3200" dirty="0">
              <a:latin typeface="HGP明朝E" pitchFamily="18" charset="-128"/>
              <a:ea typeface="HGP明朝E" pitchFamily="18" charset="-128"/>
            </a:endParaRPr>
          </a:p>
        </p:txBody>
      </p:sp>
      <p:sp>
        <p:nvSpPr>
          <p:cNvPr id="3" name="コンテンツ プレースホルダー 2"/>
          <p:cNvSpPr>
            <a:spLocks noGrp="1"/>
          </p:cNvSpPr>
          <p:nvPr>
            <p:ph sz="quarter" idx="1"/>
          </p:nvPr>
        </p:nvSpPr>
        <p:spPr>
          <a:xfrm>
            <a:off x="467544" y="1052736"/>
            <a:ext cx="7467600" cy="5565232"/>
          </a:xfrm>
        </p:spPr>
        <p:txBody>
          <a:bodyPr>
            <a:normAutofit fontScale="55000" lnSpcReduction="20000"/>
          </a:bodyPr>
          <a:lstStyle/>
          <a:p>
            <a:pPr marL="0" indent="0">
              <a:buNone/>
            </a:pPr>
            <a:r>
              <a:rPr lang="en-US" altLang="ja-JP" sz="3200" dirty="0">
                <a:latin typeface="HGP明朝E" pitchFamily="18" charset="-128"/>
                <a:ea typeface="HGP明朝E" pitchFamily="18" charset="-128"/>
              </a:rPr>
              <a:t>【</a:t>
            </a:r>
            <a:r>
              <a:rPr lang="ja-JP" altLang="en-US" sz="3200" dirty="0">
                <a:latin typeface="HGP明朝E" pitchFamily="18" charset="-128"/>
                <a:ea typeface="HGP明朝E" pitchFamily="18" charset="-128"/>
              </a:rPr>
              <a:t>参考文献</a:t>
            </a:r>
            <a:r>
              <a:rPr lang="en-US" altLang="ja-JP" sz="3200" dirty="0">
                <a:latin typeface="HGP明朝E" pitchFamily="18" charset="-128"/>
                <a:ea typeface="HGP明朝E" pitchFamily="18" charset="-128"/>
              </a:rPr>
              <a:t>】</a:t>
            </a:r>
          </a:p>
          <a:p>
            <a:r>
              <a:rPr lang="ja-JP" altLang="en-US" sz="3200" dirty="0" smtClean="0">
                <a:latin typeface="HGP明朝E" pitchFamily="18" charset="-128"/>
                <a:ea typeface="HGP明朝E" pitchFamily="18" charset="-128"/>
              </a:rPr>
              <a:t>全国</a:t>
            </a:r>
            <a:r>
              <a:rPr lang="ja-JP" altLang="en-US" sz="3200" dirty="0">
                <a:latin typeface="HGP明朝E" pitchFamily="18" charset="-128"/>
                <a:ea typeface="HGP明朝E" pitchFamily="18" charset="-128"/>
              </a:rPr>
              <a:t>社会福祉協議会</a:t>
            </a:r>
            <a:r>
              <a:rPr lang="en-US" altLang="ja-JP" sz="3200" dirty="0">
                <a:latin typeface="HGP明朝E" pitchFamily="18" charset="-128"/>
                <a:ea typeface="HGP明朝E" pitchFamily="18" charset="-128"/>
              </a:rPr>
              <a:t>『</a:t>
            </a:r>
            <a:r>
              <a:rPr lang="ja-JP" altLang="en-US" sz="3200" dirty="0">
                <a:latin typeface="HGP明朝E" pitchFamily="18" charset="-128"/>
                <a:ea typeface="HGP明朝E" pitchFamily="18" charset="-128"/>
              </a:rPr>
              <a:t>東日本大震災災害ボランティアセンター報告書</a:t>
            </a:r>
            <a:r>
              <a:rPr lang="en-US" altLang="ja-JP" sz="3200" dirty="0">
                <a:latin typeface="HGP明朝E" pitchFamily="18" charset="-128"/>
                <a:ea typeface="HGP明朝E" pitchFamily="18" charset="-128"/>
              </a:rPr>
              <a:t>』</a:t>
            </a:r>
          </a:p>
          <a:p>
            <a:pPr marL="0" indent="0">
              <a:buNone/>
            </a:pPr>
            <a:r>
              <a:rPr lang="ja-JP" altLang="en-US" sz="3200" dirty="0" smtClean="0">
                <a:latin typeface="HGP明朝E" pitchFamily="18" charset="-128"/>
                <a:ea typeface="HGP明朝E" pitchFamily="18" charset="-128"/>
              </a:rPr>
              <a:t>　　</a:t>
            </a:r>
            <a:r>
              <a:rPr lang="en-US" altLang="ja-JP" sz="2900" dirty="0" smtClean="0">
                <a:latin typeface="HGP明朝E" pitchFamily="18" charset="-128"/>
                <a:ea typeface="HGP明朝E" pitchFamily="18" charset="-128"/>
              </a:rPr>
              <a:t>http</a:t>
            </a:r>
            <a:r>
              <a:rPr lang="en-US" altLang="ja-JP" sz="2900" dirty="0">
                <a:latin typeface="HGP明朝E" pitchFamily="18" charset="-128"/>
                <a:ea typeface="HGP明朝E" pitchFamily="18" charset="-128"/>
              </a:rPr>
              <a:t>://</a:t>
            </a:r>
            <a:r>
              <a:rPr lang="en-US" altLang="ja-JP" sz="2900" dirty="0" smtClean="0">
                <a:latin typeface="HGP明朝E" pitchFamily="18" charset="-128"/>
                <a:ea typeface="HGP明朝E" pitchFamily="18" charset="-128"/>
              </a:rPr>
              <a:t>www.shakyo.or.jp/research/2011_pdf/11volunteer.pdf</a:t>
            </a:r>
            <a:endParaRPr lang="ja-JP" altLang="en-US" sz="2900" dirty="0">
              <a:latin typeface="HGP明朝E" pitchFamily="18" charset="-128"/>
              <a:ea typeface="HGP明朝E" pitchFamily="18" charset="-128"/>
            </a:endParaRPr>
          </a:p>
          <a:p>
            <a:r>
              <a:rPr lang="ja-JP" altLang="en-US" sz="3200" dirty="0" smtClean="0">
                <a:latin typeface="HGP明朝E" pitchFamily="18" charset="-128"/>
                <a:ea typeface="HGP明朝E" pitchFamily="18" charset="-128"/>
              </a:rPr>
              <a:t>国立</a:t>
            </a:r>
            <a:r>
              <a:rPr lang="ja-JP" altLang="en-US" sz="3200" dirty="0">
                <a:latin typeface="HGP明朝E" pitchFamily="18" charset="-128"/>
                <a:ea typeface="HGP明朝E" pitchFamily="18" charset="-128"/>
              </a:rPr>
              <a:t>国会図書館</a:t>
            </a:r>
            <a:r>
              <a:rPr lang="en-US" altLang="ja-JP" sz="3200" dirty="0">
                <a:latin typeface="HGP明朝E" pitchFamily="18" charset="-128"/>
                <a:ea typeface="HGP明朝E" pitchFamily="18" charset="-128"/>
              </a:rPr>
              <a:t>:2011</a:t>
            </a:r>
            <a:r>
              <a:rPr lang="ja-JP" altLang="en-US" sz="3200" dirty="0" err="1">
                <a:latin typeface="HGP明朝E" pitchFamily="18" charset="-128"/>
                <a:ea typeface="HGP明朝E" pitchFamily="18" charset="-128"/>
              </a:rPr>
              <a:t>、</a:t>
            </a:r>
            <a:r>
              <a:rPr lang="ja-JP" altLang="en-US" sz="3200" dirty="0">
                <a:latin typeface="HGP明朝E" pitchFamily="18" charset="-128"/>
                <a:ea typeface="HGP明朝E" pitchFamily="18" charset="-128"/>
              </a:rPr>
              <a:t>災の概況と政策課題</a:t>
            </a:r>
            <a:r>
              <a:rPr lang="en-US" altLang="ja-JP" sz="3200" dirty="0">
                <a:latin typeface="HGP明朝E" pitchFamily="18" charset="-128"/>
                <a:ea typeface="HGP明朝E" pitchFamily="18" charset="-128"/>
              </a:rPr>
              <a:t>』</a:t>
            </a:r>
          </a:p>
          <a:p>
            <a:r>
              <a:rPr lang="ja-JP" altLang="en-US" sz="3200" dirty="0" smtClean="0">
                <a:latin typeface="HGP明朝E" pitchFamily="18" charset="-128"/>
                <a:ea typeface="HGP明朝E" pitchFamily="18" charset="-128"/>
              </a:rPr>
              <a:t>島</a:t>
            </a:r>
            <a:r>
              <a:rPr lang="ja-JP" altLang="en-US" sz="3200" dirty="0">
                <a:latin typeface="HGP明朝E" pitchFamily="18" charset="-128"/>
                <a:ea typeface="HGP明朝E" pitchFamily="18" charset="-128"/>
              </a:rPr>
              <a:t>晃一、片田敏孝、木村さやか</a:t>
            </a:r>
            <a:r>
              <a:rPr lang="en-US" altLang="ja-JP" sz="3200" dirty="0">
                <a:latin typeface="HGP明朝E" pitchFamily="18" charset="-128"/>
                <a:ea typeface="HGP明朝E" pitchFamily="18" charset="-128"/>
              </a:rPr>
              <a:t>:2010</a:t>
            </a:r>
            <a:r>
              <a:rPr lang="ja-JP" altLang="en-US" sz="3200" dirty="0" err="1">
                <a:latin typeface="HGP明朝E" pitchFamily="18" charset="-128"/>
                <a:ea typeface="HGP明朝E" pitchFamily="18" charset="-128"/>
              </a:rPr>
              <a:t>、</a:t>
            </a:r>
            <a:r>
              <a:rPr lang="ja-JP" altLang="en-US" sz="3200" dirty="0">
                <a:latin typeface="HGP明朝E" pitchFamily="18" charset="-128"/>
                <a:ea typeface="HGP明朝E" pitchFamily="18" charset="-128"/>
              </a:rPr>
              <a:t>の風化と災害文化の定着家庭に関する一考察</a:t>
            </a:r>
            <a:r>
              <a:rPr lang="en-US" altLang="ja-JP" sz="3200" dirty="0">
                <a:latin typeface="HGP明朝E" pitchFamily="18" charset="-128"/>
                <a:ea typeface="HGP明朝E" pitchFamily="18" charset="-128"/>
              </a:rPr>
              <a:t>』 </a:t>
            </a:r>
            <a:r>
              <a:rPr lang="ja-JP" altLang="en-US" sz="3200" dirty="0">
                <a:latin typeface="HGP明朝E" pitchFamily="18" charset="-128"/>
                <a:ea typeface="HGP明朝E" pitchFamily="18" charset="-128"/>
              </a:rPr>
              <a:t>土木計画学研究講演論文集</a:t>
            </a:r>
            <a:r>
              <a:rPr lang="en-US" altLang="ja-JP" sz="3200" dirty="0">
                <a:latin typeface="HGP明朝E" pitchFamily="18" charset="-128"/>
                <a:ea typeface="HGP明朝E" pitchFamily="18" charset="-128"/>
              </a:rPr>
              <a:t>Vol.41</a:t>
            </a:r>
            <a:r>
              <a:rPr lang="ja-JP" altLang="en-US" sz="3200" dirty="0">
                <a:latin typeface="HGP明朝E" pitchFamily="18" charset="-128"/>
                <a:ea typeface="HGP明朝E" pitchFamily="18" charset="-128"/>
              </a:rPr>
              <a:t>　</a:t>
            </a:r>
          </a:p>
          <a:p>
            <a:r>
              <a:rPr lang="ja-JP" altLang="en-US" sz="3200" dirty="0" smtClean="0">
                <a:latin typeface="HGP明朝E" pitchFamily="18" charset="-128"/>
                <a:ea typeface="HGP明朝E" pitchFamily="18" charset="-128"/>
              </a:rPr>
              <a:t>福田清乃</a:t>
            </a:r>
            <a:r>
              <a:rPr lang="en-US" altLang="ja-JP" sz="3200" dirty="0">
                <a:latin typeface="HGP明朝E" pitchFamily="18" charset="-128"/>
                <a:ea typeface="HGP明朝E" pitchFamily="18" charset="-128"/>
              </a:rPr>
              <a:t>:2004</a:t>
            </a:r>
            <a:r>
              <a:rPr lang="ja-JP" altLang="en-US" sz="3200" dirty="0" err="1">
                <a:latin typeface="HGP明朝E" pitchFamily="18" charset="-128"/>
                <a:ea typeface="HGP明朝E" pitchFamily="18" charset="-128"/>
              </a:rPr>
              <a:t>、</a:t>
            </a:r>
            <a:r>
              <a:rPr lang="en-US" altLang="ja-JP" sz="3200" dirty="0">
                <a:latin typeface="HGP明朝E" pitchFamily="18" charset="-128"/>
                <a:ea typeface="HGP明朝E" pitchFamily="18" charset="-128"/>
              </a:rPr>
              <a:t>『</a:t>
            </a:r>
            <a:r>
              <a:rPr lang="ja-JP" altLang="en-US" sz="3200" dirty="0">
                <a:latin typeface="HGP明朝E" pitchFamily="18" charset="-128"/>
                <a:ea typeface="HGP明朝E" pitchFamily="18" charset="-128"/>
              </a:rPr>
              <a:t>地震防災意識の時間的変化に関する研究 「昭和</a:t>
            </a:r>
            <a:r>
              <a:rPr lang="en-US" altLang="ja-JP" sz="3200" dirty="0">
                <a:latin typeface="HGP明朝E" pitchFamily="18" charset="-128"/>
                <a:ea typeface="HGP明朝E" pitchFamily="18" charset="-128"/>
              </a:rPr>
              <a:t>58</a:t>
            </a:r>
            <a:r>
              <a:rPr lang="ja-JP" altLang="en-US" sz="3200" dirty="0">
                <a:latin typeface="HGP明朝E" pitchFamily="18" charset="-128"/>
                <a:ea typeface="HGP明朝E" pitchFamily="18" charset="-128"/>
              </a:rPr>
              <a:t>年</a:t>
            </a:r>
            <a:r>
              <a:rPr lang="en-US" altLang="ja-JP" sz="3200" dirty="0">
                <a:latin typeface="HGP明朝E" pitchFamily="18" charset="-128"/>
                <a:ea typeface="HGP明朝E" pitchFamily="18" charset="-128"/>
              </a:rPr>
              <a:t>(1983</a:t>
            </a:r>
            <a:r>
              <a:rPr lang="ja-JP" altLang="en-US" sz="3200" dirty="0">
                <a:latin typeface="HGP明朝E" pitchFamily="18" charset="-128"/>
                <a:ea typeface="HGP明朝E" pitchFamily="18" charset="-128"/>
              </a:rPr>
              <a:t>年</a:t>
            </a:r>
            <a:r>
              <a:rPr lang="en-US" altLang="ja-JP" sz="3200" dirty="0">
                <a:latin typeface="HGP明朝E" pitchFamily="18" charset="-128"/>
                <a:ea typeface="HGP明朝E" pitchFamily="18" charset="-128"/>
              </a:rPr>
              <a:t>)</a:t>
            </a:r>
            <a:r>
              <a:rPr lang="ja-JP" altLang="en-US" sz="3200" dirty="0">
                <a:latin typeface="HGP明朝E" pitchFamily="18" charset="-128"/>
                <a:ea typeface="HGP明朝E" pitchFamily="18" charset="-128"/>
              </a:rPr>
              <a:t>日本海中部地震」による被災世帯を事例として</a:t>
            </a:r>
            <a:r>
              <a:rPr lang="en-US" altLang="ja-JP" sz="3200" dirty="0">
                <a:latin typeface="HGP明朝E" pitchFamily="18" charset="-128"/>
                <a:ea typeface="HGP明朝E" pitchFamily="18" charset="-128"/>
              </a:rPr>
              <a:t>』</a:t>
            </a:r>
            <a:r>
              <a:rPr lang="ja-JP" altLang="en-US" sz="3200" dirty="0">
                <a:latin typeface="HGP明朝E" pitchFamily="18" charset="-128"/>
                <a:ea typeface="HGP明朝E" pitchFamily="18" charset="-128"/>
              </a:rPr>
              <a:t>筑波大学　卒業研究</a:t>
            </a:r>
          </a:p>
          <a:p>
            <a:r>
              <a:rPr lang="ja-JP" altLang="en-US" sz="3200" dirty="0" smtClean="0">
                <a:latin typeface="HGP明朝E" pitchFamily="18" charset="-128"/>
                <a:ea typeface="HGP明朝E" pitchFamily="18" charset="-128"/>
              </a:rPr>
              <a:t>福田清乃</a:t>
            </a:r>
            <a:r>
              <a:rPr lang="en-US" altLang="ja-JP" sz="3200" dirty="0">
                <a:latin typeface="HGP明朝E" pitchFamily="18" charset="-128"/>
                <a:ea typeface="HGP明朝E" pitchFamily="18" charset="-128"/>
              </a:rPr>
              <a:t>:2002</a:t>
            </a:r>
            <a:r>
              <a:rPr lang="ja-JP" altLang="en-US" sz="3200" dirty="0" err="1">
                <a:latin typeface="HGP明朝E" pitchFamily="18" charset="-128"/>
                <a:ea typeface="HGP明朝E" pitchFamily="18" charset="-128"/>
              </a:rPr>
              <a:t>、</a:t>
            </a:r>
            <a:r>
              <a:rPr lang="en-US" altLang="ja-JP" sz="3200" dirty="0">
                <a:latin typeface="HGP明朝E" pitchFamily="18" charset="-128"/>
                <a:ea typeface="HGP明朝E" pitchFamily="18" charset="-128"/>
              </a:rPr>
              <a:t>『</a:t>
            </a:r>
            <a:r>
              <a:rPr lang="ja-JP" altLang="en-US" sz="3200" dirty="0">
                <a:latin typeface="HGP明朝E" pitchFamily="18" charset="-128"/>
                <a:ea typeface="HGP明朝E" pitchFamily="18" charset="-128"/>
              </a:rPr>
              <a:t>水害常襲地域における住民の防災意識の風化に関する研究</a:t>
            </a:r>
            <a:r>
              <a:rPr lang="en-US" altLang="ja-JP" sz="3200" dirty="0">
                <a:latin typeface="HGP明朝E" pitchFamily="18" charset="-128"/>
                <a:ea typeface="HGP明朝E" pitchFamily="18" charset="-128"/>
              </a:rPr>
              <a:t>』2002</a:t>
            </a:r>
            <a:r>
              <a:rPr lang="ja-JP" altLang="en-US" sz="3200" dirty="0">
                <a:latin typeface="HGP明朝E" pitchFamily="18" charset="-128"/>
                <a:ea typeface="HGP明朝E" pitchFamily="18" charset="-128"/>
              </a:rPr>
              <a:t>　地域安全学会梗概集 </a:t>
            </a:r>
            <a:r>
              <a:rPr lang="en-US" altLang="ja-JP" sz="3200" dirty="0">
                <a:latin typeface="HGP明朝E" pitchFamily="18" charset="-128"/>
                <a:ea typeface="HGP明朝E" pitchFamily="18" charset="-128"/>
              </a:rPr>
              <a:t>P39</a:t>
            </a:r>
            <a:r>
              <a:rPr lang="ja-JP" altLang="en-US" sz="3200" dirty="0">
                <a:latin typeface="HGP明朝E" pitchFamily="18" charset="-128"/>
                <a:ea typeface="HGP明朝E" pitchFamily="18" charset="-128"/>
              </a:rPr>
              <a:t>～</a:t>
            </a:r>
            <a:r>
              <a:rPr lang="en-US" altLang="ja-JP" sz="3200" dirty="0">
                <a:latin typeface="HGP明朝E" pitchFamily="18" charset="-128"/>
                <a:ea typeface="HGP明朝E" pitchFamily="18" charset="-128"/>
              </a:rPr>
              <a:t>42</a:t>
            </a:r>
          </a:p>
          <a:p>
            <a:r>
              <a:rPr lang="ja-JP" altLang="en-US" sz="3200" dirty="0">
                <a:latin typeface="HGP明朝E" pitchFamily="18" charset="-128"/>
                <a:ea typeface="HGP明朝E" pitchFamily="18" charset="-128"/>
              </a:rPr>
              <a:t>つくば市</a:t>
            </a:r>
            <a:r>
              <a:rPr lang="en-US" altLang="ja-JP" sz="3200" dirty="0">
                <a:latin typeface="HGP明朝E" pitchFamily="18" charset="-128"/>
                <a:ea typeface="HGP明朝E" pitchFamily="18" charset="-128"/>
              </a:rPr>
              <a:t>:『</a:t>
            </a:r>
            <a:r>
              <a:rPr lang="ja-JP" altLang="en-US" sz="3200" dirty="0">
                <a:latin typeface="HGP明朝E" pitchFamily="18" charset="-128"/>
                <a:ea typeface="HGP明朝E" pitchFamily="18" charset="-128"/>
              </a:rPr>
              <a:t>平成</a:t>
            </a:r>
            <a:r>
              <a:rPr lang="en-US" altLang="ja-JP" sz="3200" dirty="0">
                <a:latin typeface="HGP明朝E" pitchFamily="18" charset="-128"/>
                <a:ea typeface="HGP明朝E" pitchFamily="18" charset="-128"/>
              </a:rPr>
              <a:t>23</a:t>
            </a:r>
            <a:r>
              <a:rPr lang="ja-JP" altLang="en-US" sz="3200" dirty="0">
                <a:latin typeface="HGP明朝E" pitchFamily="18" charset="-128"/>
                <a:ea typeface="HGP明朝E" pitchFamily="18" charset="-128"/>
              </a:rPr>
              <a:t>年度つくば市民意識調査</a:t>
            </a:r>
            <a:r>
              <a:rPr lang="en-US" altLang="ja-JP" sz="3200" dirty="0">
                <a:latin typeface="HGP明朝E" pitchFamily="18" charset="-128"/>
                <a:ea typeface="HGP明朝E" pitchFamily="18" charset="-128"/>
              </a:rPr>
              <a:t>』</a:t>
            </a:r>
          </a:p>
          <a:p>
            <a:r>
              <a:rPr lang="ja-JP" altLang="en-US" sz="3200" dirty="0">
                <a:latin typeface="HGP明朝E" pitchFamily="18" charset="-128"/>
                <a:ea typeface="HGP明朝E" pitchFamily="18" charset="-128"/>
              </a:rPr>
              <a:t>つくば市市民部国際・文化課</a:t>
            </a:r>
            <a:r>
              <a:rPr lang="en-US" altLang="ja-JP" sz="3200" dirty="0">
                <a:latin typeface="HGP明朝E" pitchFamily="18" charset="-128"/>
                <a:ea typeface="HGP明朝E" pitchFamily="18" charset="-128"/>
              </a:rPr>
              <a:t>:『</a:t>
            </a:r>
            <a:r>
              <a:rPr lang="ja-JP" altLang="en-US" sz="3200" dirty="0">
                <a:latin typeface="HGP明朝E" pitchFamily="18" charset="-128"/>
                <a:ea typeface="HGP明朝E" pitchFamily="18" charset="-128"/>
              </a:rPr>
              <a:t>つくばインターナショナルレポート </a:t>
            </a:r>
            <a:r>
              <a:rPr lang="en-US" altLang="ja-JP" sz="3200" dirty="0">
                <a:latin typeface="HGP明朝E" pitchFamily="18" charset="-128"/>
                <a:ea typeface="HGP明朝E" pitchFamily="18" charset="-128"/>
              </a:rPr>
              <a:t>vol.5』</a:t>
            </a:r>
          </a:p>
          <a:p>
            <a:r>
              <a:rPr lang="ja-JP" altLang="en-US" sz="3200" dirty="0">
                <a:latin typeface="HGP明朝E" pitchFamily="18" charset="-128"/>
                <a:ea typeface="HGP明朝E" pitchFamily="18" charset="-128"/>
              </a:rPr>
              <a:t>田窪正則</a:t>
            </a:r>
            <a:r>
              <a:rPr lang="en-US" altLang="ja-JP" sz="3200" dirty="0">
                <a:latin typeface="HGP明朝E" pitchFamily="18" charset="-128"/>
                <a:ea typeface="HGP明朝E" pitchFamily="18" charset="-128"/>
              </a:rPr>
              <a:t>:2009</a:t>
            </a:r>
            <a:r>
              <a:rPr lang="ja-JP" altLang="en-US" sz="3200" dirty="0" err="1">
                <a:latin typeface="HGP明朝E" pitchFamily="18" charset="-128"/>
                <a:ea typeface="HGP明朝E" pitchFamily="18" charset="-128"/>
              </a:rPr>
              <a:t>、</a:t>
            </a:r>
            <a:r>
              <a:rPr lang="en-US" altLang="ja-JP" sz="3200" dirty="0">
                <a:latin typeface="HGP明朝E" pitchFamily="18" charset="-128"/>
                <a:ea typeface="HGP明朝E" pitchFamily="18" charset="-128"/>
              </a:rPr>
              <a:t>『SPSS</a:t>
            </a:r>
            <a:r>
              <a:rPr lang="ja-JP" altLang="en-US" sz="3200" dirty="0">
                <a:latin typeface="HGP明朝E" pitchFamily="18" charset="-128"/>
                <a:ea typeface="HGP明朝E" pitchFamily="18" charset="-128"/>
              </a:rPr>
              <a:t>で学ぶ調査系データ解析</a:t>
            </a:r>
            <a:r>
              <a:rPr lang="en-US" altLang="ja-JP" sz="3200" dirty="0">
                <a:latin typeface="HGP明朝E" pitchFamily="18" charset="-128"/>
                <a:ea typeface="HGP明朝E" pitchFamily="18" charset="-128"/>
              </a:rPr>
              <a:t>』</a:t>
            </a:r>
          </a:p>
          <a:p>
            <a:r>
              <a:rPr lang="ja-JP" altLang="en-US" sz="3200" dirty="0">
                <a:latin typeface="HGP明朝E" pitchFamily="18" charset="-128"/>
                <a:ea typeface="HGP明朝E" pitchFamily="18" charset="-128"/>
              </a:rPr>
              <a:t>南正昭、中岡良司、加賀屋誠一、佐藤磐一</a:t>
            </a:r>
            <a:r>
              <a:rPr lang="en-US" altLang="ja-JP" sz="3200" dirty="0">
                <a:latin typeface="HGP明朝E" pitchFamily="18" charset="-128"/>
                <a:ea typeface="HGP明朝E" pitchFamily="18" charset="-128"/>
              </a:rPr>
              <a:t>:1997『</a:t>
            </a:r>
            <a:r>
              <a:rPr lang="ja-JP" altLang="en-US" sz="3200" dirty="0">
                <a:latin typeface="HGP明朝E" pitchFamily="18" charset="-128"/>
                <a:ea typeface="HGP明朝E" pitchFamily="18" charset="-128"/>
              </a:rPr>
              <a:t>防災意識の継続に関する一考察</a:t>
            </a:r>
            <a:r>
              <a:rPr lang="en-US" altLang="ja-JP" sz="3200" dirty="0">
                <a:latin typeface="HGP明朝E" pitchFamily="18" charset="-128"/>
                <a:ea typeface="HGP明朝E" pitchFamily="18" charset="-128"/>
              </a:rPr>
              <a:t>』</a:t>
            </a:r>
          </a:p>
          <a:p>
            <a:r>
              <a:rPr lang="ja-JP" altLang="en-US" sz="3300" dirty="0">
                <a:latin typeface="HGP明朝E" pitchFamily="18" charset="-128"/>
                <a:ea typeface="HGP明朝E" pitchFamily="18" charset="-128"/>
              </a:rPr>
              <a:t>東京都防災ホームページ</a:t>
            </a:r>
          </a:p>
          <a:p>
            <a:pPr marL="0" indent="0">
              <a:buNone/>
            </a:pPr>
            <a:r>
              <a:rPr lang="ja-JP" altLang="en-US" sz="2900" dirty="0" smtClean="0">
                <a:latin typeface="HGP明朝E" pitchFamily="18" charset="-128"/>
                <a:ea typeface="HGP明朝E" pitchFamily="18" charset="-128"/>
              </a:rPr>
              <a:t>　　</a:t>
            </a:r>
            <a:r>
              <a:rPr lang="en-US" altLang="ja-JP" sz="2900" dirty="0" smtClean="0">
                <a:latin typeface="HGP明朝E" pitchFamily="18" charset="-128"/>
                <a:ea typeface="HGP明朝E" pitchFamily="18" charset="-128"/>
              </a:rPr>
              <a:t>http</a:t>
            </a:r>
            <a:r>
              <a:rPr lang="en-US" altLang="ja-JP" sz="2900" dirty="0">
                <a:latin typeface="HGP明朝E" pitchFamily="18" charset="-128"/>
                <a:ea typeface="HGP明朝E" pitchFamily="18" charset="-128"/>
              </a:rPr>
              <a:t>://www.bousai.metro.tokyo.jp/japanese/knowledge/pamphlet.html</a:t>
            </a:r>
          </a:p>
          <a:p>
            <a:endParaRPr kumimoji="1" lang="ja-JP" altLang="en-US" dirty="0">
              <a:latin typeface="HGP明朝E" pitchFamily="18" charset="-128"/>
              <a:ea typeface="HGP明朝E" pitchFamily="18" charset="-128"/>
            </a:endParaRPr>
          </a:p>
        </p:txBody>
      </p:sp>
      <p:sp>
        <p:nvSpPr>
          <p:cNvPr id="4" name="スライド番号プレースホルダー 3"/>
          <p:cNvSpPr>
            <a:spLocks noGrp="1"/>
          </p:cNvSpPr>
          <p:nvPr>
            <p:ph type="sldNum" sz="quarter" idx="15"/>
          </p:nvPr>
        </p:nvSpPr>
        <p:spPr/>
        <p:txBody>
          <a:bodyPr/>
          <a:lstStyle/>
          <a:p>
            <a:fld id="{E1F04A1E-EF95-4267-B5FD-6B0AB441B25B}" type="slidenum">
              <a:rPr kumimoji="1" lang="ja-JP" altLang="en-US" smtClean="0"/>
              <a:pPr/>
              <a:t>48</a:t>
            </a:fld>
            <a:endParaRPr kumimoji="1" lang="ja-JP" altLang="en-US"/>
          </a:p>
        </p:txBody>
      </p:sp>
    </p:spTree>
    <p:extLst>
      <p:ext uri="{BB962C8B-B14F-4D97-AF65-F5344CB8AC3E}">
        <p14:creationId xmlns:p14="http://schemas.microsoft.com/office/powerpoint/2010/main" val="296064596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5"/>
          </p:nvPr>
        </p:nvSpPr>
        <p:spPr/>
        <p:txBody>
          <a:bodyPr/>
          <a:lstStyle/>
          <a:p>
            <a:fld id="{E1F04A1E-EF95-4267-B5FD-6B0AB441B25B}" type="slidenum">
              <a:rPr kumimoji="1" lang="ja-JP" altLang="en-US" smtClean="0"/>
              <a:pPr/>
              <a:t>49</a:t>
            </a:fld>
            <a:endParaRPr kumimoji="1" lang="ja-JP" altLang="en-US"/>
          </a:p>
        </p:txBody>
      </p:sp>
      <p:sp>
        <p:nvSpPr>
          <p:cNvPr id="5" name="テキスト ボックス 4"/>
          <p:cNvSpPr txBox="1"/>
          <p:nvPr/>
        </p:nvSpPr>
        <p:spPr>
          <a:xfrm>
            <a:off x="76255" y="1628800"/>
            <a:ext cx="8640960" cy="1446550"/>
          </a:xfrm>
          <a:prstGeom prst="rect">
            <a:avLst/>
          </a:prstGeom>
          <a:noFill/>
        </p:spPr>
        <p:txBody>
          <a:bodyPr wrap="square" rtlCol="0">
            <a:spAutoFit/>
          </a:bodyPr>
          <a:lstStyle/>
          <a:p>
            <a:pPr algn="ctr"/>
            <a:r>
              <a:rPr kumimoji="1" lang="ja-JP" altLang="en-US" sz="4400" b="1" dirty="0" smtClean="0">
                <a:latin typeface="HGS明朝B" pitchFamily="18" charset="-128"/>
                <a:ea typeface="HGS明朝B" pitchFamily="18" charset="-128"/>
              </a:rPr>
              <a:t>ご清聴</a:t>
            </a:r>
            <a:endParaRPr kumimoji="1" lang="en-US" altLang="ja-JP" sz="4400" b="1" dirty="0" smtClean="0">
              <a:latin typeface="HGS明朝B" pitchFamily="18" charset="-128"/>
              <a:ea typeface="HGS明朝B" pitchFamily="18" charset="-128"/>
            </a:endParaRPr>
          </a:p>
          <a:p>
            <a:pPr algn="ctr"/>
            <a:r>
              <a:rPr kumimoji="1" lang="ja-JP" altLang="en-US" sz="4400" b="1" dirty="0" smtClean="0">
                <a:latin typeface="HGS明朝B" pitchFamily="18" charset="-128"/>
                <a:ea typeface="HGS明朝B" pitchFamily="18" charset="-128"/>
              </a:rPr>
              <a:t>ありがとうございました</a:t>
            </a:r>
            <a:endParaRPr kumimoji="1" lang="ja-JP" altLang="en-US" sz="4400" b="1" dirty="0">
              <a:latin typeface="HGS明朝B" pitchFamily="18" charset="-128"/>
              <a:ea typeface="HGS明朝B" pitchFamily="18" charset="-128"/>
            </a:endParaRPr>
          </a:p>
        </p:txBody>
      </p:sp>
    </p:spTree>
    <p:extLst>
      <p:ext uri="{BB962C8B-B14F-4D97-AF65-F5344CB8AC3E}">
        <p14:creationId xmlns:p14="http://schemas.microsoft.com/office/powerpoint/2010/main" val="19792259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5"/>
          </p:nvPr>
        </p:nvSpPr>
        <p:spPr/>
        <p:txBody>
          <a:bodyPr/>
          <a:lstStyle/>
          <a:p>
            <a:fld id="{E1F04A1E-EF95-4267-B5FD-6B0AB441B25B}" type="slidenum">
              <a:rPr kumimoji="1" lang="ja-JP" altLang="en-US" smtClean="0"/>
              <a:pPr/>
              <a:t>5</a:t>
            </a:fld>
            <a:endParaRPr kumimoji="1" lang="ja-JP" altLang="en-US"/>
          </a:p>
        </p:txBody>
      </p:sp>
      <p:sp>
        <p:nvSpPr>
          <p:cNvPr id="9" name="テキスト ボックス 8"/>
          <p:cNvSpPr txBox="1"/>
          <p:nvPr/>
        </p:nvSpPr>
        <p:spPr>
          <a:xfrm>
            <a:off x="647564" y="2348880"/>
            <a:ext cx="7848872" cy="1754326"/>
          </a:xfrm>
          <a:prstGeom prst="rect">
            <a:avLst/>
          </a:prstGeom>
          <a:solidFill>
            <a:srgbClr val="003300"/>
          </a:solidFill>
        </p:spPr>
        <p:txBody>
          <a:bodyPr wrap="square" rtlCol="0">
            <a:spAutoFit/>
          </a:bodyPr>
          <a:lstStyle/>
          <a:p>
            <a:pPr algn="ctr"/>
            <a:r>
              <a:rPr lang="ja-JP" altLang="en-US" sz="4800" dirty="0" smtClean="0">
                <a:solidFill>
                  <a:schemeClr val="bg1"/>
                </a:solidFill>
                <a:latin typeface="HGP明朝E" pitchFamily="18" charset="-128"/>
                <a:ea typeface="HGP明朝E" pitchFamily="18" charset="-128"/>
              </a:rPr>
              <a:t>地域</a:t>
            </a:r>
            <a:r>
              <a:rPr lang="ja-JP" altLang="en-US" sz="4800" dirty="0">
                <a:solidFill>
                  <a:schemeClr val="bg1"/>
                </a:solidFill>
                <a:latin typeface="HGP明朝E" pitchFamily="18" charset="-128"/>
                <a:ea typeface="HGP明朝E" pitchFamily="18" charset="-128"/>
              </a:rPr>
              <a:t>防災力</a:t>
            </a:r>
            <a:r>
              <a:rPr lang="ja-JP" altLang="en-US" sz="4800" dirty="0" smtClean="0">
                <a:solidFill>
                  <a:schemeClr val="bg1"/>
                </a:solidFill>
                <a:latin typeface="HGP明朝E" pitchFamily="18" charset="-128"/>
                <a:ea typeface="HGP明朝E" pitchFamily="18" charset="-128"/>
              </a:rPr>
              <a:t>につなげるための</a:t>
            </a:r>
            <a:endParaRPr lang="en-US" altLang="ja-JP" sz="4800" dirty="0" smtClean="0">
              <a:solidFill>
                <a:schemeClr val="bg1"/>
              </a:solidFill>
              <a:latin typeface="HGP明朝E" pitchFamily="18" charset="-128"/>
              <a:ea typeface="HGP明朝E" pitchFamily="18" charset="-128"/>
            </a:endParaRPr>
          </a:p>
          <a:p>
            <a:pPr algn="ctr"/>
            <a:r>
              <a:rPr lang="ja-JP" altLang="en-US" sz="6000" dirty="0" smtClean="0">
                <a:solidFill>
                  <a:schemeClr val="bg1"/>
                </a:solidFill>
                <a:latin typeface="HGP明朝E" pitchFamily="18" charset="-128"/>
                <a:ea typeface="HGP明朝E" pitchFamily="18" charset="-128"/>
              </a:rPr>
              <a:t>風化抑止</a:t>
            </a:r>
            <a:endParaRPr kumimoji="1" lang="ja-JP" altLang="en-US" sz="6000" dirty="0">
              <a:solidFill>
                <a:schemeClr val="bg1"/>
              </a:solidFill>
              <a:latin typeface="HGP明朝E" pitchFamily="18" charset="-128"/>
              <a:ea typeface="HGP明朝E" pitchFamily="18" charset="-128"/>
            </a:endParaRPr>
          </a:p>
        </p:txBody>
      </p:sp>
      <p:sp>
        <p:nvSpPr>
          <p:cNvPr id="10" name="正方形/長方形 9"/>
          <p:cNvSpPr/>
          <p:nvPr/>
        </p:nvSpPr>
        <p:spPr>
          <a:xfrm>
            <a:off x="-1332656" y="-434316"/>
            <a:ext cx="3703077" cy="2146858"/>
          </a:xfrm>
          <a:prstGeom prst="rect">
            <a:avLst/>
          </a:prstGeom>
          <a:gradFill flip="none" rotWithShape="1">
            <a:gsLst>
              <a:gs pos="100000">
                <a:srgbClr val="E8ECF1">
                  <a:lumMod val="0"/>
                  <a:lumOff val="100000"/>
                  <a:alpha val="0"/>
                </a:srgbClr>
              </a:gs>
              <a:gs pos="32000">
                <a:srgbClr val="F4F6F8"/>
              </a:gs>
              <a:gs pos="13000">
                <a:srgbClr val="EFF2F5"/>
              </a:gs>
              <a:gs pos="7000">
                <a:schemeClr val="accent1">
                  <a:lumMod val="60000"/>
                  <a:lumOff val="40000"/>
                </a:schemeClr>
              </a:gs>
              <a:gs pos="0">
                <a:schemeClr val="accent1">
                  <a:lumMod val="75000"/>
                </a:schemeClr>
              </a:gs>
              <a:gs pos="19000">
                <a:schemeClr val="accent1">
                  <a:lumMod val="40000"/>
                  <a:lumOff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タイトル 1"/>
          <p:cNvSpPr txBox="1">
            <a:spLocks/>
          </p:cNvSpPr>
          <p:nvPr/>
        </p:nvSpPr>
        <p:spPr>
          <a:xfrm>
            <a:off x="0" y="144000"/>
            <a:ext cx="9144000" cy="792088"/>
          </a:xfrm>
          <a:prstGeom prst="rect">
            <a:avLst/>
          </a:prstGeom>
        </p:spPr>
        <p:txBody>
          <a:bodyPr vert="horz" anchor="b">
            <a:noAutofit/>
          </a:bodyPr>
          <a:lstStyle>
            <a:lvl1pPr algn="l" rtl="0" eaLnBrk="1" latinLnBrk="0" hangingPunct="1">
              <a:spcBef>
                <a:spcPct val="0"/>
              </a:spcBef>
              <a:buNone/>
              <a:defRPr kumimoji="1" sz="3000" b="0" kern="1200" cap="small" baseline="0">
                <a:solidFill>
                  <a:schemeClr val="tx2"/>
                </a:solidFill>
                <a:latin typeface="+mj-lt"/>
                <a:ea typeface="+mj-ea"/>
                <a:cs typeface="+mj-cs"/>
              </a:defRPr>
            </a:lvl1pPr>
          </a:lstStyle>
          <a:p>
            <a:r>
              <a:rPr lang="ja-JP" altLang="en-US" sz="4000" b="1" dirty="0">
                <a:ln w="19050">
                  <a:solidFill>
                    <a:schemeClr val="bg1"/>
                  </a:solidFill>
                </a:ln>
                <a:latin typeface="HGP明朝E" pitchFamily="18" charset="-128"/>
                <a:ea typeface="HGP明朝E" pitchFamily="18" charset="-128"/>
              </a:rPr>
              <a:t> </a:t>
            </a:r>
            <a:r>
              <a:rPr lang="ja-JP" altLang="en-US" sz="4000" b="1" dirty="0" smtClean="0">
                <a:ln w="19050">
                  <a:solidFill>
                    <a:schemeClr val="bg1"/>
                  </a:solidFill>
                </a:ln>
                <a:latin typeface="HGP明朝E" pitchFamily="18" charset="-128"/>
                <a:ea typeface="HGP明朝E" pitchFamily="18" charset="-128"/>
              </a:rPr>
              <a:t>本研究</a:t>
            </a:r>
            <a:r>
              <a:rPr lang="ja-JP" altLang="en-US" sz="4000" b="1" dirty="0">
                <a:ln w="19050">
                  <a:solidFill>
                    <a:schemeClr val="bg1"/>
                  </a:solidFill>
                </a:ln>
                <a:latin typeface="HGP明朝E" pitchFamily="18" charset="-128"/>
                <a:ea typeface="HGP明朝E" pitchFamily="18" charset="-128"/>
              </a:rPr>
              <a:t>で</a:t>
            </a:r>
            <a:r>
              <a:rPr lang="ja-JP" altLang="en-US" sz="4000" b="1" dirty="0" smtClean="0">
                <a:ln w="19050">
                  <a:solidFill>
                    <a:schemeClr val="bg1"/>
                  </a:solidFill>
                </a:ln>
                <a:latin typeface="HGP明朝E" pitchFamily="18" charset="-128"/>
                <a:ea typeface="HGP明朝E" pitchFamily="18" charset="-128"/>
              </a:rPr>
              <a:t>の目的</a:t>
            </a:r>
            <a:endParaRPr lang="ja-JP" altLang="en-US" sz="4000" b="1" dirty="0">
              <a:ln w="19050">
                <a:solidFill>
                  <a:schemeClr val="bg1"/>
                </a:solidFill>
              </a:ln>
              <a:effectLst/>
              <a:latin typeface="HGP明朝E" pitchFamily="18" charset="-128"/>
              <a:ea typeface="HGP明朝E" pitchFamily="18" charset="-128"/>
            </a:endParaRPr>
          </a:p>
        </p:txBody>
      </p:sp>
      <p:sp>
        <p:nvSpPr>
          <p:cNvPr id="6" name="テキスト ボックス 5"/>
          <p:cNvSpPr txBox="1"/>
          <p:nvPr/>
        </p:nvSpPr>
        <p:spPr>
          <a:xfrm rot="5400000">
            <a:off x="8058825" y="676046"/>
            <a:ext cx="1793429" cy="400110"/>
          </a:xfrm>
          <a:prstGeom prst="rect">
            <a:avLst/>
          </a:prstGeom>
          <a:noFill/>
        </p:spPr>
        <p:txBody>
          <a:bodyPr wrap="square" rtlCol="0">
            <a:spAutoFit/>
          </a:bodyPr>
          <a:lstStyle/>
          <a:p>
            <a:r>
              <a:rPr lang="ja-JP" altLang="en-US" sz="2000" b="1" dirty="0">
                <a:solidFill>
                  <a:schemeClr val="accent1">
                    <a:lumMod val="75000"/>
                  </a:schemeClr>
                </a:solidFill>
                <a:latin typeface="HGｺﾞｼｯｸM" pitchFamily="49" charset="-128"/>
                <a:ea typeface="HGｺﾞｼｯｸM" pitchFamily="49" charset="-128"/>
              </a:rPr>
              <a:t> </a:t>
            </a:r>
            <a:r>
              <a:rPr lang="ja-JP" altLang="en-US" sz="2000" b="1" dirty="0" smtClean="0">
                <a:solidFill>
                  <a:schemeClr val="accent1">
                    <a:lumMod val="75000"/>
                  </a:schemeClr>
                </a:solidFill>
                <a:latin typeface="HGｺﾞｼｯｸM" pitchFamily="49" charset="-128"/>
                <a:ea typeface="HGｺﾞｼｯｸM" pitchFamily="49" charset="-128"/>
              </a:rPr>
              <a:t>目 的</a:t>
            </a:r>
            <a:endParaRPr kumimoji="1" lang="ja-JP" altLang="en-US" sz="2000" b="1" dirty="0">
              <a:solidFill>
                <a:schemeClr val="accent1">
                  <a:lumMod val="75000"/>
                </a:schemeClr>
              </a:solidFill>
              <a:latin typeface="HGｺﾞｼｯｸM" pitchFamily="49" charset="-128"/>
              <a:ea typeface="HGｺﾞｼｯｸM" pitchFamily="49" charset="-128"/>
            </a:endParaRPr>
          </a:p>
        </p:txBody>
      </p:sp>
    </p:spTree>
    <p:extLst>
      <p:ext uri="{BB962C8B-B14F-4D97-AF65-F5344CB8AC3E}">
        <p14:creationId xmlns:p14="http://schemas.microsoft.com/office/powerpoint/2010/main" val="375661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332656" y="-434316"/>
            <a:ext cx="3703077" cy="2146858"/>
          </a:xfrm>
          <a:prstGeom prst="rect">
            <a:avLst/>
          </a:prstGeom>
          <a:gradFill flip="none" rotWithShape="1">
            <a:gsLst>
              <a:gs pos="100000">
                <a:srgbClr val="E8ECF1">
                  <a:lumMod val="0"/>
                  <a:lumOff val="100000"/>
                  <a:alpha val="0"/>
                </a:srgbClr>
              </a:gs>
              <a:gs pos="32000">
                <a:srgbClr val="F4F6F8"/>
              </a:gs>
              <a:gs pos="13000">
                <a:srgbClr val="EFF2F5"/>
              </a:gs>
              <a:gs pos="7000">
                <a:schemeClr val="accent1">
                  <a:lumMod val="60000"/>
                  <a:lumOff val="40000"/>
                </a:schemeClr>
              </a:gs>
              <a:gs pos="0">
                <a:schemeClr val="accent1">
                  <a:lumMod val="75000"/>
                </a:schemeClr>
              </a:gs>
              <a:gs pos="19000">
                <a:schemeClr val="accent1">
                  <a:lumMod val="40000"/>
                  <a:lumOff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タイトル 1"/>
          <p:cNvSpPr txBox="1">
            <a:spLocks/>
          </p:cNvSpPr>
          <p:nvPr/>
        </p:nvSpPr>
        <p:spPr>
          <a:xfrm>
            <a:off x="0" y="188640"/>
            <a:ext cx="9144000" cy="792088"/>
          </a:xfrm>
          <a:prstGeom prst="rect">
            <a:avLst/>
          </a:prstGeom>
        </p:spPr>
        <p:txBody>
          <a:bodyPr vert="horz" anchor="b">
            <a:noAutofit/>
          </a:bodyPr>
          <a:lstStyle>
            <a:lvl1pPr algn="l" rtl="0" eaLnBrk="1" latinLnBrk="0" hangingPunct="1">
              <a:spcBef>
                <a:spcPct val="0"/>
              </a:spcBef>
              <a:buNone/>
              <a:defRPr kumimoji="1" sz="3000" b="0" kern="1200" cap="small" baseline="0">
                <a:solidFill>
                  <a:schemeClr val="tx2"/>
                </a:solidFill>
                <a:latin typeface="+mj-lt"/>
                <a:ea typeface="+mj-ea"/>
                <a:cs typeface="+mj-cs"/>
              </a:defRPr>
            </a:lvl1pPr>
          </a:lstStyle>
          <a:p>
            <a:r>
              <a:rPr lang="ja-JP" altLang="en-US" sz="4400" b="1" dirty="0">
                <a:ln w="19050">
                  <a:solidFill>
                    <a:schemeClr val="bg1"/>
                  </a:solidFill>
                </a:ln>
                <a:latin typeface="HGP明朝E" pitchFamily="18" charset="-128"/>
                <a:ea typeface="HGP明朝E" pitchFamily="18" charset="-128"/>
              </a:rPr>
              <a:t> </a:t>
            </a:r>
            <a:r>
              <a:rPr lang="ja-JP" altLang="en-US" sz="4400" b="1" dirty="0" smtClean="0">
                <a:ln w="19050">
                  <a:solidFill>
                    <a:schemeClr val="bg1"/>
                  </a:solidFill>
                </a:ln>
                <a:effectLst/>
                <a:latin typeface="HGP明朝E" pitchFamily="18" charset="-128"/>
                <a:ea typeface="HGP明朝E" pitchFamily="18" charset="-128"/>
              </a:rPr>
              <a:t>フローチャート</a:t>
            </a:r>
            <a:endParaRPr lang="ja-JP" altLang="en-US" sz="4400" b="1" dirty="0">
              <a:ln w="19050">
                <a:solidFill>
                  <a:schemeClr val="bg1"/>
                </a:solidFill>
              </a:ln>
              <a:effectLst/>
              <a:latin typeface="HGP明朝E" pitchFamily="18" charset="-128"/>
              <a:ea typeface="HGP明朝E" pitchFamily="18" charset="-128"/>
            </a:endParaRPr>
          </a:p>
        </p:txBody>
      </p:sp>
      <p:sp>
        <p:nvSpPr>
          <p:cNvPr id="9" name="スライド番号プレースホルダー 8"/>
          <p:cNvSpPr>
            <a:spLocks noGrp="1"/>
          </p:cNvSpPr>
          <p:nvPr>
            <p:ph type="sldNum" sz="quarter" idx="15"/>
          </p:nvPr>
        </p:nvSpPr>
        <p:spPr/>
        <p:txBody>
          <a:bodyPr/>
          <a:lstStyle/>
          <a:p>
            <a:fld id="{E1F04A1E-EF95-4267-B5FD-6B0AB441B25B}" type="slidenum">
              <a:rPr kumimoji="1" lang="ja-JP" altLang="en-US" smtClean="0"/>
              <a:pPr/>
              <a:t>6</a:t>
            </a:fld>
            <a:endParaRPr kumimoji="1" lang="ja-JP" altLang="en-US"/>
          </a:p>
        </p:txBody>
      </p:sp>
      <p:graphicFrame>
        <p:nvGraphicFramePr>
          <p:cNvPr id="3" name="図表 2"/>
          <p:cNvGraphicFramePr/>
          <p:nvPr>
            <p:extLst>
              <p:ext uri="{D42A27DB-BD31-4B8C-83A1-F6EECF244321}">
                <p14:modId xmlns:p14="http://schemas.microsoft.com/office/powerpoint/2010/main" val="1113842488"/>
              </p:ext>
            </p:extLst>
          </p:nvPr>
        </p:nvGraphicFramePr>
        <p:xfrm>
          <a:off x="1289720" y="1268760"/>
          <a:ext cx="6564560" cy="4536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8" name="グループ化 7"/>
          <p:cNvGrpSpPr/>
          <p:nvPr/>
        </p:nvGrpSpPr>
        <p:grpSpPr>
          <a:xfrm>
            <a:off x="2201673" y="2917528"/>
            <a:ext cx="5459933" cy="528387"/>
            <a:chOff x="948491" y="1440159"/>
            <a:chExt cx="5459933" cy="412277"/>
          </a:xfrm>
          <a:effectLst>
            <a:glow rad="673100">
              <a:srgbClr val="FFFF00">
                <a:alpha val="40000"/>
              </a:srgbClr>
            </a:glow>
          </a:effectLst>
          <a:scene3d>
            <a:camera prst="orthographicFront"/>
            <a:lightRig rig="threePt" dir="t">
              <a:rot lat="0" lon="0" rev="7500000"/>
            </a:lightRig>
          </a:scene3d>
        </p:grpSpPr>
        <p:sp>
          <p:nvSpPr>
            <p:cNvPr id="10" name="正方形/長方形 9"/>
            <p:cNvSpPr/>
            <p:nvPr/>
          </p:nvSpPr>
          <p:spPr>
            <a:xfrm>
              <a:off x="948491" y="1440159"/>
              <a:ext cx="5459933" cy="412277"/>
            </a:xfrm>
            <a:prstGeom prst="rect">
              <a:avLst/>
            </a:prstGeom>
            <a:gradFill rotWithShape="0">
              <a:gsLst>
                <a:gs pos="0">
                  <a:srgbClr val="008A00">
                    <a:lumMod val="50000"/>
                  </a:srgbClr>
                </a:gs>
                <a:gs pos="100000">
                  <a:srgbClr val="002600">
                    <a:lumMod val="60000"/>
                  </a:srgbClr>
                </a:gs>
              </a:gsLst>
            </a:gradFill>
            <a:sp3d prstMaterial="plastic">
              <a:bevelT w="127000" h="25400" prst="relaxedInset"/>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1" name="正方形/長方形 10"/>
            <p:cNvSpPr/>
            <p:nvPr/>
          </p:nvSpPr>
          <p:spPr>
            <a:xfrm>
              <a:off x="948491" y="1440159"/>
              <a:ext cx="5459933" cy="41227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327245" tIns="60960" rIns="60960" bIns="60960" numCol="1" spcCol="1270" anchor="ctr" anchorCtr="0">
              <a:noAutofit/>
            </a:bodyPr>
            <a:lstStyle/>
            <a:p>
              <a:pPr lvl="0" algn="l" defTabSz="1066800">
                <a:lnSpc>
                  <a:spcPct val="90000"/>
                </a:lnSpc>
                <a:spcBef>
                  <a:spcPct val="0"/>
                </a:spcBef>
                <a:spcAft>
                  <a:spcPct val="35000"/>
                </a:spcAft>
              </a:pPr>
              <a:r>
                <a:rPr lang="ja-JP" altLang="en-US" sz="2400" dirty="0" smtClean="0">
                  <a:latin typeface="HGP明朝E" pitchFamily="18" charset="-128"/>
                  <a:ea typeface="HGP明朝E" pitchFamily="18" charset="-128"/>
                </a:rPr>
                <a:t>仮 説</a:t>
              </a:r>
              <a:endParaRPr kumimoji="1" lang="ja-JP" altLang="en-US" sz="2400" kern="1200" dirty="0">
                <a:latin typeface="HGP明朝E" pitchFamily="18" charset="-128"/>
                <a:ea typeface="HGP明朝E" pitchFamily="18" charset="-128"/>
              </a:endParaRPr>
            </a:p>
          </p:txBody>
        </p:sp>
      </p:grpSp>
      <p:sp>
        <p:nvSpPr>
          <p:cNvPr id="6" name="円/楕円 5"/>
          <p:cNvSpPr>
            <a:spLocks noChangeAspect="1"/>
          </p:cNvSpPr>
          <p:nvPr/>
        </p:nvSpPr>
        <p:spPr>
          <a:xfrm>
            <a:off x="1895673" y="2875721"/>
            <a:ext cx="612000" cy="612000"/>
          </a:xfrm>
          <a:prstGeom prst="ellipse">
            <a:avLst/>
          </a:prstGeom>
          <a:solidFill>
            <a:srgbClr val="FFFF00"/>
          </a:solidFill>
          <a:effectLst>
            <a:glow>
              <a:schemeClr val="tx1">
                <a:alpha val="0"/>
              </a:schemeClr>
            </a:glow>
            <a:outerShdw blurRad="63500" sx="26000" sy="26000" algn="ctr" rotWithShape="0">
              <a:schemeClr val="tx1">
                <a:alpha val="40000"/>
              </a:schemeClr>
            </a:outerShdw>
            <a:softEdge rad="635000"/>
          </a:effectLst>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1">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Tree>
    <p:custDataLst>
      <p:tags r:id="rId1"/>
    </p:custDataLst>
    <p:extLst>
      <p:ext uri="{BB962C8B-B14F-4D97-AF65-F5344CB8AC3E}">
        <p14:creationId xmlns:p14="http://schemas.microsoft.com/office/powerpoint/2010/main" val="222966083"/>
      </p:ext>
    </p:extLst>
  </p:cSld>
  <p:clrMapOvr>
    <a:masterClrMapping/>
  </p:clrMapOvr>
  <mc:AlternateContent xmlns:mc="http://schemas.openxmlformats.org/markup-compatibility/2006" xmlns:p14="http://schemas.microsoft.com/office/powerpoint/2010/main">
    <mc:Choice Requires="p14">
      <p:transition spd="slow" p14:dur="2000" advTm="2041"/>
    </mc:Choice>
    <mc:Fallback xmlns="">
      <p:transition spd="slow" advTm="204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fill="hold" grpId="0" nodeType="clickEffect">
                                  <p:stCondLst>
                                    <p:cond delay="0"/>
                                  </p:stCondLst>
                                  <p:childTnLst>
                                    <p:animClr clrSpc="hsl" dir="cw">
                                      <p:cBhvr override="childStyle">
                                        <p:cTn id="6" dur="500" fill="hold"/>
                                        <p:tgtEl>
                                          <p:spTgt spid="3">
                                            <p:graphicEl>
                                              <a:dgm id="{5A36A921-DB3F-4339-BF3A-25C211B7C246}"/>
                                            </p:graphicEl>
                                          </p:spTgt>
                                        </p:tgtEl>
                                        <p:attrNameLst>
                                          <p:attrName>style.color</p:attrName>
                                        </p:attrNameLst>
                                      </p:cBhvr>
                                      <p:by>
                                        <p:hsl h="0" s="-12549" l="-25098"/>
                                      </p:by>
                                    </p:animClr>
                                    <p:animClr clrSpc="hsl" dir="cw">
                                      <p:cBhvr>
                                        <p:cTn id="7" dur="500" fill="hold"/>
                                        <p:tgtEl>
                                          <p:spTgt spid="3">
                                            <p:graphicEl>
                                              <a:dgm id="{5A36A921-DB3F-4339-BF3A-25C211B7C246}"/>
                                            </p:graphicEl>
                                          </p:spTgt>
                                        </p:tgtEl>
                                        <p:attrNameLst>
                                          <p:attrName>fillcolor</p:attrName>
                                        </p:attrNameLst>
                                      </p:cBhvr>
                                      <p:by>
                                        <p:hsl h="0" s="-12549" l="-25098"/>
                                      </p:by>
                                    </p:animClr>
                                    <p:animClr clrSpc="hsl" dir="cw">
                                      <p:cBhvr>
                                        <p:cTn id="8" dur="500" fill="hold"/>
                                        <p:tgtEl>
                                          <p:spTgt spid="3">
                                            <p:graphicEl>
                                              <a:dgm id="{5A36A921-DB3F-4339-BF3A-25C211B7C246}"/>
                                            </p:graphicEl>
                                          </p:spTgt>
                                        </p:tgtEl>
                                        <p:attrNameLst>
                                          <p:attrName>stroke.color</p:attrName>
                                        </p:attrNameLst>
                                      </p:cBhvr>
                                      <p:by>
                                        <p:hsl h="0" s="-12549" l="-25098"/>
                                      </p:by>
                                    </p:animClr>
                                    <p:set>
                                      <p:cBhvr>
                                        <p:cTn id="9" dur="500" fill="hold"/>
                                        <p:tgtEl>
                                          <p:spTgt spid="3">
                                            <p:graphicEl>
                                              <a:dgm id="{5A36A921-DB3F-4339-BF3A-25C211B7C246}"/>
                                            </p:graphicEl>
                                          </p:spTgt>
                                        </p:tgtEl>
                                        <p:attrNameLst>
                                          <p:attrName>fill.type</p:attrName>
                                        </p:attrNameLst>
                                      </p:cBhvr>
                                      <p:to>
                                        <p:strVal val="solid"/>
                                      </p:to>
                                    </p:set>
                                  </p:childTnLst>
                                </p:cTn>
                              </p:par>
                              <p:par>
                                <p:cTn id="10" presetID="24" presetClass="emph" presetSubtype="0" fill="hold" grpId="0" nodeType="withEffect">
                                  <p:stCondLst>
                                    <p:cond delay="0"/>
                                  </p:stCondLst>
                                  <p:childTnLst>
                                    <p:animClr clrSpc="hsl" dir="cw">
                                      <p:cBhvr override="childStyle">
                                        <p:cTn id="11" dur="500" fill="hold"/>
                                        <p:tgtEl>
                                          <p:spTgt spid="3">
                                            <p:graphicEl>
                                              <a:dgm id="{A4269DF0-F583-4FAC-9150-58074DFE7D3D}"/>
                                            </p:graphicEl>
                                          </p:spTgt>
                                        </p:tgtEl>
                                        <p:attrNameLst>
                                          <p:attrName>style.color</p:attrName>
                                        </p:attrNameLst>
                                      </p:cBhvr>
                                      <p:by>
                                        <p:hsl h="0" s="-12549" l="-25098"/>
                                      </p:by>
                                    </p:animClr>
                                    <p:animClr clrSpc="hsl" dir="cw">
                                      <p:cBhvr>
                                        <p:cTn id="12" dur="500" fill="hold"/>
                                        <p:tgtEl>
                                          <p:spTgt spid="3">
                                            <p:graphicEl>
                                              <a:dgm id="{A4269DF0-F583-4FAC-9150-58074DFE7D3D}"/>
                                            </p:graphicEl>
                                          </p:spTgt>
                                        </p:tgtEl>
                                        <p:attrNameLst>
                                          <p:attrName>fillcolor</p:attrName>
                                        </p:attrNameLst>
                                      </p:cBhvr>
                                      <p:by>
                                        <p:hsl h="0" s="-12549" l="-25098"/>
                                      </p:by>
                                    </p:animClr>
                                    <p:animClr clrSpc="hsl" dir="cw">
                                      <p:cBhvr>
                                        <p:cTn id="13" dur="500" fill="hold"/>
                                        <p:tgtEl>
                                          <p:spTgt spid="3">
                                            <p:graphicEl>
                                              <a:dgm id="{A4269DF0-F583-4FAC-9150-58074DFE7D3D}"/>
                                            </p:graphicEl>
                                          </p:spTgt>
                                        </p:tgtEl>
                                        <p:attrNameLst>
                                          <p:attrName>stroke.color</p:attrName>
                                        </p:attrNameLst>
                                      </p:cBhvr>
                                      <p:by>
                                        <p:hsl h="0" s="-12549" l="-25098"/>
                                      </p:by>
                                    </p:animClr>
                                    <p:set>
                                      <p:cBhvr>
                                        <p:cTn id="14" dur="500" fill="hold"/>
                                        <p:tgtEl>
                                          <p:spTgt spid="3">
                                            <p:graphicEl>
                                              <a:dgm id="{A4269DF0-F583-4FAC-9150-58074DFE7D3D}"/>
                                            </p:graphicEl>
                                          </p:spTgt>
                                        </p:tgtEl>
                                        <p:attrNameLst>
                                          <p:attrName>fill.type</p:attrName>
                                        </p:attrNameLst>
                                      </p:cBhvr>
                                      <p:to>
                                        <p:strVal val="solid"/>
                                      </p:to>
                                    </p:set>
                                  </p:childTnLst>
                                </p:cTn>
                              </p:par>
                              <p:par>
                                <p:cTn id="15" presetID="24" presetClass="emph" presetSubtype="0" fill="hold" grpId="0" nodeType="withEffect">
                                  <p:stCondLst>
                                    <p:cond delay="0"/>
                                  </p:stCondLst>
                                  <p:childTnLst>
                                    <p:animClr clrSpc="hsl" dir="cw">
                                      <p:cBhvr override="childStyle">
                                        <p:cTn id="16" dur="500" fill="hold"/>
                                        <p:tgtEl>
                                          <p:spTgt spid="3">
                                            <p:graphicEl>
                                              <a:dgm id="{62522272-D24B-463F-9200-A76AFA5A4436}"/>
                                            </p:graphicEl>
                                          </p:spTgt>
                                        </p:tgtEl>
                                        <p:attrNameLst>
                                          <p:attrName>style.color</p:attrName>
                                        </p:attrNameLst>
                                      </p:cBhvr>
                                      <p:by>
                                        <p:hsl h="0" s="-12549" l="-25098"/>
                                      </p:by>
                                    </p:animClr>
                                    <p:animClr clrSpc="hsl" dir="cw">
                                      <p:cBhvr>
                                        <p:cTn id="17" dur="500" fill="hold"/>
                                        <p:tgtEl>
                                          <p:spTgt spid="3">
                                            <p:graphicEl>
                                              <a:dgm id="{62522272-D24B-463F-9200-A76AFA5A4436}"/>
                                            </p:graphicEl>
                                          </p:spTgt>
                                        </p:tgtEl>
                                        <p:attrNameLst>
                                          <p:attrName>fillcolor</p:attrName>
                                        </p:attrNameLst>
                                      </p:cBhvr>
                                      <p:by>
                                        <p:hsl h="0" s="-12549" l="-25098"/>
                                      </p:by>
                                    </p:animClr>
                                    <p:animClr clrSpc="hsl" dir="cw">
                                      <p:cBhvr>
                                        <p:cTn id="18" dur="500" fill="hold"/>
                                        <p:tgtEl>
                                          <p:spTgt spid="3">
                                            <p:graphicEl>
                                              <a:dgm id="{62522272-D24B-463F-9200-A76AFA5A4436}"/>
                                            </p:graphicEl>
                                          </p:spTgt>
                                        </p:tgtEl>
                                        <p:attrNameLst>
                                          <p:attrName>stroke.color</p:attrName>
                                        </p:attrNameLst>
                                      </p:cBhvr>
                                      <p:by>
                                        <p:hsl h="0" s="-12549" l="-25098"/>
                                      </p:by>
                                    </p:animClr>
                                    <p:set>
                                      <p:cBhvr>
                                        <p:cTn id="19" dur="500" fill="hold"/>
                                        <p:tgtEl>
                                          <p:spTgt spid="3">
                                            <p:graphicEl>
                                              <a:dgm id="{62522272-D24B-463F-9200-A76AFA5A4436}"/>
                                            </p:graphicEl>
                                          </p:spTgt>
                                        </p:tgtEl>
                                        <p:attrNameLst>
                                          <p:attrName>fill.type</p:attrName>
                                        </p:attrNameLst>
                                      </p:cBhvr>
                                      <p:to>
                                        <p:strVal val="solid"/>
                                      </p:to>
                                    </p:set>
                                  </p:childTnLst>
                                </p:cTn>
                              </p:par>
                              <p:par>
                                <p:cTn id="20" presetID="24" presetClass="emph" presetSubtype="0" fill="hold" grpId="0" nodeType="withEffect">
                                  <p:stCondLst>
                                    <p:cond delay="0"/>
                                  </p:stCondLst>
                                  <p:childTnLst>
                                    <p:animClr clrSpc="hsl" dir="cw">
                                      <p:cBhvr override="childStyle">
                                        <p:cTn id="21" dur="500" fill="hold"/>
                                        <p:tgtEl>
                                          <p:spTgt spid="3">
                                            <p:graphicEl>
                                              <a:dgm id="{340B1E47-C21E-4FAD-9076-A21140AFEB91}"/>
                                            </p:graphicEl>
                                          </p:spTgt>
                                        </p:tgtEl>
                                        <p:attrNameLst>
                                          <p:attrName>style.color</p:attrName>
                                        </p:attrNameLst>
                                      </p:cBhvr>
                                      <p:by>
                                        <p:hsl h="0" s="-12549" l="-25098"/>
                                      </p:by>
                                    </p:animClr>
                                    <p:animClr clrSpc="hsl" dir="cw">
                                      <p:cBhvr>
                                        <p:cTn id="22" dur="500" fill="hold"/>
                                        <p:tgtEl>
                                          <p:spTgt spid="3">
                                            <p:graphicEl>
                                              <a:dgm id="{340B1E47-C21E-4FAD-9076-A21140AFEB91}"/>
                                            </p:graphicEl>
                                          </p:spTgt>
                                        </p:tgtEl>
                                        <p:attrNameLst>
                                          <p:attrName>fillcolor</p:attrName>
                                        </p:attrNameLst>
                                      </p:cBhvr>
                                      <p:by>
                                        <p:hsl h="0" s="-12549" l="-25098"/>
                                      </p:by>
                                    </p:animClr>
                                    <p:animClr clrSpc="hsl" dir="cw">
                                      <p:cBhvr>
                                        <p:cTn id="23" dur="500" fill="hold"/>
                                        <p:tgtEl>
                                          <p:spTgt spid="3">
                                            <p:graphicEl>
                                              <a:dgm id="{340B1E47-C21E-4FAD-9076-A21140AFEB91}"/>
                                            </p:graphicEl>
                                          </p:spTgt>
                                        </p:tgtEl>
                                        <p:attrNameLst>
                                          <p:attrName>stroke.color</p:attrName>
                                        </p:attrNameLst>
                                      </p:cBhvr>
                                      <p:by>
                                        <p:hsl h="0" s="-12549" l="-25098"/>
                                      </p:by>
                                    </p:animClr>
                                    <p:set>
                                      <p:cBhvr>
                                        <p:cTn id="24" dur="500" fill="hold"/>
                                        <p:tgtEl>
                                          <p:spTgt spid="3">
                                            <p:graphicEl>
                                              <a:dgm id="{340B1E47-C21E-4FAD-9076-A21140AFEB91}"/>
                                            </p:graphicEl>
                                          </p:spTgt>
                                        </p:tgtEl>
                                        <p:attrNameLst>
                                          <p:attrName>fill.type</p:attrName>
                                        </p:attrNameLst>
                                      </p:cBhvr>
                                      <p:to>
                                        <p:strVal val="solid"/>
                                      </p:to>
                                    </p:set>
                                  </p:childTnLst>
                                </p:cTn>
                              </p:par>
                              <p:par>
                                <p:cTn id="25" presetID="24" presetClass="emph" presetSubtype="0" fill="hold" grpId="0" nodeType="withEffect">
                                  <p:stCondLst>
                                    <p:cond delay="0"/>
                                  </p:stCondLst>
                                  <p:childTnLst>
                                    <p:animClr clrSpc="hsl" dir="cw">
                                      <p:cBhvr override="childStyle">
                                        <p:cTn id="26" dur="500" fill="hold"/>
                                        <p:tgtEl>
                                          <p:spTgt spid="3">
                                            <p:graphicEl>
                                              <a:dgm id="{FB2AED3A-EC1D-4276-9FD9-1FBE16415B26}"/>
                                            </p:graphicEl>
                                          </p:spTgt>
                                        </p:tgtEl>
                                        <p:attrNameLst>
                                          <p:attrName>style.color</p:attrName>
                                        </p:attrNameLst>
                                      </p:cBhvr>
                                      <p:by>
                                        <p:hsl h="0" s="-12549" l="-25098"/>
                                      </p:by>
                                    </p:animClr>
                                    <p:animClr clrSpc="hsl" dir="cw">
                                      <p:cBhvr>
                                        <p:cTn id="27" dur="500" fill="hold"/>
                                        <p:tgtEl>
                                          <p:spTgt spid="3">
                                            <p:graphicEl>
                                              <a:dgm id="{FB2AED3A-EC1D-4276-9FD9-1FBE16415B26}"/>
                                            </p:graphicEl>
                                          </p:spTgt>
                                        </p:tgtEl>
                                        <p:attrNameLst>
                                          <p:attrName>fillcolor</p:attrName>
                                        </p:attrNameLst>
                                      </p:cBhvr>
                                      <p:by>
                                        <p:hsl h="0" s="-12549" l="-25098"/>
                                      </p:by>
                                    </p:animClr>
                                    <p:animClr clrSpc="hsl" dir="cw">
                                      <p:cBhvr>
                                        <p:cTn id="28" dur="500" fill="hold"/>
                                        <p:tgtEl>
                                          <p:spTgt spid="3">
                                            <p:graphicEl>
                                              <a:dgm id="{FB2AED3A-EC1D-4276-9FD9-1FBE16415B26}"/>
                                            </p:graphicEl>
                                          </p:spTgt>
                                        </p:tgtEl>
                                        <p:attrNameLst>
                                          <p:attrName>stroke.color</p:attrName>
                                        </p:attrNameLst>
                                      </p:cBhvr>
                                      <p:by>
                                        <p:hsl h="0" s="-12549" l="-25098"/>
                                      </p:by>
                                    </p:animClr>
                                    <p:set>
                                      <p:cBhvr>
                                        <p:cTn id="29" dur="500" fill="hold"/>
                                        <p:tgtEl>
                                          <p:spTgt spid="3">
                                            <p:graphicEl>
                                              <a:dgm id="{FB2AED3A-EC1D-4276-9FD9-1FBE16415B26}"/>
                                            </p:graphicEl>
                                          </p:spTgt>
                                        </p:tgtEl>
                                        <p:attrNameLst>
                                          <p:attrName>fill.type</p:attrName>
                                        </p:attrNameLst>
                                      </p:cBhvr>
                                      <p:to>
                                        <p:strVal val="solid"/>
                                      </p:to>
                                    </p:set>
                                  </p:childTnLst>
                                </p:cTn>
                              </p:par>
                              <p:par>
                                <p:cTn id="30" presetID="24" presetClass="emph" presetSubtype="0" fill="hold" grpId="0" nodeType="withEffect">
                                  <p:stCondLst>
                                    <p:cond delay="0"/>
                                  </p:stCondLst>
                                  <p:childTnLst>
                                    <p:animClr clrSpc="hsl" dir="cw">
                                      <p:cBhvr override="childStyle">
                                        <p:cTn id="31" dur="500" fill="hold"/>
                                        <p:tgtEl>
                                          <p:spTgt spid="3">
                                            <p:graphicEl>
                                              <a:dgm id="{3BEC7FDD-0C44-44A3-9A5C-7C8A2768CC9B}"/>
                                            </p:graphicEl>
                                          </p:spTgt>
                                        </p:tgtEl>
                                        <p:attrNameLst>
                                          <p:attrName>style.color</p:attrName>
                                        </p:attrNameLst>
                                      </p:cBhvr>
                                      <p:by>
                                        <p:hsl h="0" s="-12549" l="-25098"/>
                                      </p:by>
                                    </p:animClr>
                                    <p:animClr clrSpc="hsl" dir="cw">
                                      <p:cBhvr>
                                        <p:cTn id="32" dur="500" fill="hold"/>
                                        <p:tgtEl>
                                          <p:spTgt spid="3">
                                            <p:graphicEl>
                                              <a:dgm id="{3BEC7FDD-0C44-44A3-9A5C-7C8A2768CC9B}"/>
                                            </p:graphicEl>
                                          </p:spTgt>
                                        </p:tgtEl>
                                        <p:attrNameLst>
                                          <p:attrName>fillcolor</p:attrName>
                                        </p:attrNameLst>
                                      </p:cBhvr>
                                      <p:by>
                                        <p:hsl h="0" s="-12549" l="-25098"/>
                                      </p:by>
                                    </p:animClr>
                                    <p:animClr clrSpc="hsl" dir="cw">
                                      <p:cBhvr>
                                        <p:cTn id="33" dur="500" fill="hold"/>
                                        <p:tgtEl>
                                          <p:spTgt spid="3">
                                            <p:graphicEl>
                                              <a:dgm id="{3BEC7FDD-0C44-44A3-9A5C-7C8A2768CC9B}"/>
                                            </p:graphicEl>
                                          </p:spTgt>
                                        </p:tgtEl>
                                        <p:attrNameLst>
                                          <p:attrName>stroke.color</p:attrName>
                                        </p:attrNameLst>
                                      </p:cBhvr>
                                      <p:by>
                                        <p:hsl h="0" s="-12549" l="-25098"/>
                                      </p:by>
                                    </p:animClr>
                                    <p:set>
                                      <p:cBhvr>
                                        <p:cTn id="34" dur="500" fill="hold"/>
                                        <p:tgtEl>
                                          <p:spTgt spid="3">
                                            <p:graphicEl>
                                              <a:dgm id="{3BEC7FDD-0C44-44A3-9A5C-7C8A2768CC9B}"/>
                                            </p:graphicEl>
                                          </p:spTgt>
                                        </p:tgtEl>
                                        <p:attrNameLst>
                                          <p:attrName>fill.type</p:attrName>
                                        </p:attrNameLst>
                                      </p:cBhvr>
                                      <p:to>
                                        <p:strVal val="solid"/>
                                      </p:to>
                                    </p:set>
                                  </p:childTnLst>
                                </p:cTn>
                              </p:par>
                              <p:par>
                                <p:cTn id="35" presetID="24" presetClass="emph" presetSubtype="0" fill="hold" grpId="0" nodeType="withEffect">
                                  <p:stCondLst>
                                    <p:cond delay="0"/>
                                  </p:stCondLst>
                                  <p:childTnLst>
                                    <p:animClr clrSpc="hsl" dir="cw">
                                      <p:cBhvr override="childStyle">
                                        <p:cTn id="36" dur="500" fill="hold"/>
                                        <p:tgtEl>
                                          <p:spTgt spid="3">
                                            <p:graphicEl>
                                              <a:dgm id="{C2C4ECF5-FCCD-49DA-A8CE-990DCC14D0B7}"/>
                                            </p:graphicEl>
                                          </p:spTgt>
                                        </p:tgtEl>
                                        <p:attrNameLst>
                                          <p:attrName>style.color</p:attrName>
                                        </p:attrNameLst>
                                      </p:cBhvr>
                                      <p:by>
                                        <p:hsl h="0" s="-12549" l="-25098"/>
                                      </p:by>
                                    </p:animClr>
                                    <p:animClr clrSpc="hsl" dir="cw">
                                      <p:cBhvr>
                                        <p:cTn id="37" dur="500" fill="hold"/>
                                        <p:tgtEl>
                                          <p:spTgt spid="3">
                                            <p:graphicEl>
                                              <a:dgm id="{C2C4ECF5-FCCD-49DA-A8CE-990DCC14D0B7}"/>
                                            </p:graphicEl>
                                          </p:spTgt>
                                        </p:tgtEl>
                                        <p:attrNameLst>
                                          <p:attrName>fillcolor</p:attrName>
                                        </p:attrNameLst>
                                      </p:cBhvr>
                                      <p:by>
                                        <p:hsl h="0" s="-12549" l="-25098"/>
                                      </p:by>
                                    </p:animClr>
                                    <p:animClr clrSpc="hsl" dir="cw">
                                      <p:cBhvr>
                                        <p:cTn id="38" dur="500" fill="hold"/>
                                        <p:tgtEl>
                                          <p:spTgt spid="3">
                                            <p:graphicEl>
                                              <a:dgm id="{C2C4ECF5-FCCD-49DA-A8CE-990DCC14D0B7}"/>
                                            </p:graphicEl>
                                          </p:spTgt>
                                        </p:tgtEl>
                                        <p:attrNameLst>
                                          <p:attrName>stroke.color</p:attrName>
                                        </p:attrNameLst>
                                      </p:cBhvr>
                                      <p:by>
                                        <p:hsl h="0" s="-12549" l="-25098"/>
                                      </p:by>
                                    </p:animClr>
                                    <p:set>
                                      <p:cBhvr>
                                        <p:cTn id="39" dur="500" fill="hold"/>
                                        <p:tgtEl>
                                          <p:spTgt spid="3">
                                            <p:graphicEl>
                                              <a:dgm id="{C2C4ECF5-FCCD-49DA-A8CE-990DCC14D0B7}"/>
                                            </p:graphicEl>
                                          </p:spTgt>
                                        </p:tgtEl>
                                        <p:attrNameLst>
                                          <p:attrName>fill.type</p:attrName>
                                        </p:attrNameLst>
                                      </p:cBhvr>
                                      <p:to>
                                        <p:strVal val="solid"/>
                                      </p:to>
                                    </p:set>
                                  </p:childTnLst>
                                </p:cTn>
                              </p:par>
                              <p:par>
                                <p:cTn id="40" presetID="24" presetClass="emph" presetSubtype="0" fill="hold" grpId="0" nodeType="withEffect">
                                  <p:stCondLst>
                                    <p:cond delay="0"/>
                                  </p:stCondLst>
                                  <p:childTnLst>
                                    <p:animClr clrSpc="hsl" dir="cw">
                                      <p:cBhvr override="childStyle">
                                        <p:cTn id="41" dur="500" fill="hold"/>
                                        <p:tgtEl>
                                          <p:spTgt spid="3">
                                            <p:graphicEl>
                                              <a:dgm id="{720BD047-6C11-4C89-99C3-66F546E8123F}"/>
                                            </p:graphicEl>
                                          </p:spTgt>
                                        </p:tgtEl>
                                        <p:attrNameLst>
                                          <p:attrName>style.color</p:attrName>
                                        </p:attrNameLst>
                                      </p:cBhvr>
                                      <p:by>
                                        <p:hsl h="0" s="-12549" l="-25098"/>
                                      </p:by>
                                    </p:animClr>
                                    <p:animClr clrSpc="hsl" dir="cw">
                                      <p:cBhvr>
                                        <p:cTn id="42" dur="500" fill="hold"/>
                                        <p:tgtEl>
                                          <p:spTgt spid="3">
                                            <p:graphicEl>
                                              <a:dgm id="{720BD047-6C11-4C89-99C3-66F546E8123F}"/>
                                            </p:graphicEl>
                                          </p:spTgt>
                                        </p:tgtEl>
                                        <p:attrNameLst>
                                          <p:attrName>fillcolor</p:attrName>
                                        </p:attrNameLst>
                                      </p:cBhvr>
                                      <p:by>
                                        <p:hsl h="0" s="-12549" l="-25098"/>
                                      </p:by>
                                    </p:animClr>
                                    <p:animClr clrSpc="hsl" dir="cw">
                                      <p:cBhvr>
                                        <p:cTn id="43" dur="500" fill="hold"/>
                                        <p:tgtEl>
                                          <p:spTgt spid="3">
                                            <p:graphicEl>
                                              <a:dgm id="{720BD047-6C11-4C89-99C3-66F546E8123F}"/>
                                            </p:graphicEl>
                                          </p:spTgt>
                                        </p:tgtEl>
                                        <p:attrNameLst>
                                          <p:attrName>stroke.color</p:attrName>
                                        </p:attrNameLst>
                                      </p:cBhvr>
                                      <p:by>
                                        <p:hsl h="0" s="-12549" l="-25098"/>
                                      </p:by>
                                    </p:animClr>
                                    <p:set>
                                      <p:cBhvr>
                                        <p:cTn id="44" dur="500" fill="hold"/>
                                        <p:tgtEl>
                                          <p:spTgt spid="3">
                                            <p:graphicEl>
                                              <a:dgm id="{720BD047-6C11-4C89-99C3-66F546E8123F}"/>
                                            </p:graphicEl>
                                          </p:spTgt>
                                        </p:tgtEl>
                                        <p:attrNameLst>
                                          <p:attrName>fill.type</p:attrName>
                                        </p:attrNameLst>
                                      </p:cBhvr>
                                      <p:to>
                                        <p:strVal val="solid"/>
                                      </p:to>
                                    </p:set>
                                  </p:childTnLst>
                                </p:cTn>
                              </p:par>
                              <p:par>
                                <p:cTn id="45" presetID="24" presetClass="emph" presetSubtype="0" fill="hold" grpId="0" nodeType="withEffect">
                                  <p:stCondLst>
                                    <p:cond delay="0"/>
                                  </p:stCondLst>
                                  <p:childTnLst>
                                    <p:animClr clrSpc="hsl" dir="cw">
                                      <p:cBhvr override="childStyle">
                                        <p:cTn id="46" dur="500" fill="hold"/>
                                        <p:tgtEl>
                                          <p:spTgt spid="3">
                                            <p:graphicEl>
                                              <a:dgm id="{8FE0EB82-1140-4CC6-87BC-CF461ECA07E1}"/>
                                            </p:graphicEl>
                                          </p:spTgt>
                                        </p:tgtEl>
                                        <p:attrNameLst>
                                          <p:attrName>style.color</p:attrName>
                                        </p:attrNameLst>
                                      </p:cBhvr>
                                      <p:by>
                                        <p:hsl h="0" s="-12549" l="-25098"/>
                                      </p:by>
                                    </p:animClr>
                                    <p:animClr clrSpc="hsl" dir="cw">
                                      <p:cBhvr>
                                        <p:cTn id="47" dur="500" fill="hold"/>
                                        <p:tgtEl>
                                          <p:spTgt spid="3">
                                            <p:graphicEl>
                                              <a:dgm id="{8FE0EB82-1140-4CC6-87BC-CF461ECA07E1}"/>
                                            </p:graphicEl>
                                          </p:spTgt>
                                        </p:tgtEl>
                                        <p:attrNameLst>
                                          <p:attrName>fillcolor</p:attrName>
                                        </p:attrNameLst>
                                      </p:cBhvr>
                                      <p:by>
                                        <p:hsl h="0" s="-12549" l="-25098"/>
                                      </p:by>
                                    </p:animClr>
                                    <p:animClr clrSpc="hsl" dir="cw">
                                      <p:cBhvr>
                                        <p:cTn id="48" dur="500" fill="hold"/>
                                        <p:tgtEl>
                                          <p:spTgt spid="3">
                                            <p:graphicEl>
                                              <a:dgm id="{8FE0EB82-1140-4CC6-87BC-CF461ECA07E1}"/>
                                            </p:graphicEl>
                                          </p:spTgt>
                                        </p:tgtEl>
                                        <p:attrNameLst>
                                          <p:attrName>stroke.color</p:attrName>
                                        </p:attrNameLst>
                                      </p:cBhvr>
                                      <p:by>
                                        <p:hsl h="0" s="-12549" l="-25098"/>
                                      </p:by>
                                    </p:animClr>
                                    <p:set>
                                      <p:cBhvr>
                                        <p:cTn id="49" dur="500" fill="hold"/>
                                        <p:tgtEl>
                                          <p:spTgt spid="3">
                                            <p:graphicEl>
                                              <a:dgm id="{8FE0EB82-1140-4CC6-87BC-CF461ECA07E1}"/>
                                            </p:graphicEl>
                                          </p:spTgt>
                                        </p:tgtEl>
                                        <p:attrNameLst>
                                          <p:attrName>fill.type</p:attrName>
                                        </p:attrNameLst>
                                      </p:cBhvr>
                                      <p:to>
                                        <p:strVal val="solid"/>
                                      </p:to>
                                    </p:set>
                                  </p:childTnLst>
                                </p:cTn>
                              </p:par>
                              <p:par>
                                <p:cTn id="50" presetID="24" presetClass="emph" presetSubtype="0" fill="hold" grpId="0" nodeType="withEffect">
                                  <p:stCondLst>
                                    <p:cond delay="0"/>
                                  </p:stCondLst>
                                  <p:childTnLst>
                                    <p:animClr clrSpc="hsl" dir="cw">
                                      <p:cBhvr override="childStyle">
                                        <p:cTn id="51" dur="500" fill="hold"/>
                                        <p:tgtEl>
                                          <p:spTgt spid="3">
                                            <p:graphicEl>
                                              <a:dgm id="{38C3AAF7-3405-44BE-BD2C-805E578250B9}"/>
                                            </p:graphicEl>
                                          </p:spTgt>
                                        </p:tgtEl>
                                        <p:attrNameLst>
                                          <p:attrName>style.color</p:attrName>
                                        </p:attrNameLst>
                                      </p:cBhvr>
                                      <p:by>
                                        <p:hsl h="0" s="-12549" l="-25098"/>
                                      </p:by>
                                    </p:animClr>
                                    <p:animClr clrSpc="hsl" dir="cw">
                                      <p:cBhvr>
                                        <p:cTn id="52" dur="500" fill="hold"/>
                                        <p:tgtEl>
                                          <p:spTgt spid="3">
                                            <p:graphicEl>
                                              <a:dgm id="{38C3AAF7-3405-44BE-BD2C-805E578250B9}"/>
                                            </p:graphicEl>
                                          </p:spTgt>
                                        </p:tgtEl>
                                        <p:attrNameLst>
                                          <p:attrName>fillcolor</p:attrName>
                                        </p:attrNameLst>
                                      </p:cBhvr>
                                      <p:by>
                                        <p:hsl h="0" s="-12549" l="-25098"/>
                                      </p:by>
                                    </p:animClr>
                                    <p:animClr clrSpc="hsl" dir="cw">
                                      <p:cBhvr>
                                        <p:cTn id="53" dur="500" fill="hold"/>
                                        <p:tgtEl>
                                          <p:spTgt spid="3">
                                            <p:graphicEl>
                                              <a:dgm id="{38C3AAF7-3405-44BE-BD2C-805E578250B9}"/>
                                            </p:graphicEl>
                                          </p:spTgt>
                                        </p:tgtEl>
                                        <p:attrNameLst>
                                          <p:attrName>stroke.color</p:attrName>
                                        </p:attrNameLst>
                                      </p:cBhvr>
                                      <p:by>
                                        <p:hsl h="0" s="-12549" l="-25098"/>
                                      </p:by>
                                    </p:animClr>
                                    <p:set>
                                      <p:cBhvr>
                                        <p:cTn id="54" dur="500" fill="hold"/>
                                        <p:tgtEl>
                                          <p:spTgt spid="3">
                                            <p:graphicEl>
                                              <a:dgm id="{38C3AAF7-3405-44BE-BD2C-805E578250B9}"/>
                                            </p:graphicEl>
                                          </p:spTgt>
                                        </p:tgtEl>
                                        <p:attrNameLst>
                                          <p:attrName>fill.type</p:attrName>
                                        </p:attrNameLst>
                                      </p:cBhvr>
                                      <p:to>
                                        <p:strVal val="solid"/>
                                      </p:to>
                                    </p:set>
                                  </p:childTnLst>
                                </p:cTn>
                              </p:par>
                              <p:par>
                                <p:cTn id="55" presetID="24" presetClass="emph" presetSubtype="0" fill="hold" grpId="0" nodeType="withEffect">
                                  <p:stCondLst>
                                    <p:cond delay="0"/>
                                  </p:stCondLst>
                                  <p:childTnLst>
                                    <p:animClr clrSpc="hsl" dir="cw">
                                      <p:cBhvr override="childStyle">
                                        <p:cTn id="56" dur="500" fill="hold"/>
                                        <p:tgtEl>
                                          <p:spTgt spid="3">
                                            <p:graphicEl>
                                              <a:dgm id="{326AA4B4-01D8-423C-8066-88FF98A688D5}"/>
                                            </p:graphicEl>
                                          </p:spTgt>
                                        </p:tgtEl>
                                        <p:attrNameLst>
                                          <p:attrName>style.color</p:attrName>
                                        </p:attrNameLst>
                                      </p:cBhvr>
                                      <p:by>
                                        <p:hsl h="0" s="-12549" l="-25098"/>
                                      </p:by>
                                    </p:animClr>
                                    <p:animClr clrSpc="hsl" dir="cw">
                                      <p:cBhvr>
                                        <p:cTn id="57" dur="500" fill="hold"/>
                                        <p:tgtEl>
                                          <p:spTgt spid="3">
                                            <p:graphicEl>
                                              <a:dgm id="{326AA4B4-01D8-423C-8066-88FF98A688D5}"/>
                                            </p:graphicEl>
                                          </p:spTgt>
                                        </p:tgtEl>
                                        <p:attrNameLst>
                                          <p:attrName>fillcolor</p:attrName>
                                        </p:attrNameLst>
                                      </p:cBhvr>
                                      <p:by>
                                        <p:hsl h="0" s="-12549" l="-25098"/>
                                      </p:by>
                                    </p:animClr>
                                    <p:animClr clrSpc="hsl" dir="cw">
                                      <p:cBhvr>
                                        <p:cTn id="58" dur="500" fill="hold"/>
                                        <p:tgtEl>
                                          <p:spTgt spid="3">
                                            <p:graphicEl>
                                              <a:dgm id="{326AA4B4-01D8-423C-8066-88FF98A688D5}"/>
                                            </p:graphicEl>
                                          </p:spTgt>
                                        </p:tgtEl>
                                        <p:attrNameLst>
                                          <p:attrName>stroke.color</p:attrName>
                                        </p:attrNameLst>
                                      </p:cBhvr>
                                      <p:by>
                                        <p:hsl h="0" s="-12549" l="-25098"/>
                                      </p:by>
                                    </p:animClr>
                                    <p:set>
                                      <p:cBhvr>
                                        <p:cTn id="59" dur="500" fill="hold"/>
                                        <p:tgtEl>
                                          <p:spTgt spid="3">
                                            <p:graphicEl>
                                              <a:dgm id="{326AA4B4-01D8-423C-8066-88FF98A688D5}"/>
                                            </p:graphicEl>
                                          </p:spTgt>
                                        </p:tgtEl>
                                        <p:attrNameLst>
                                          <p:attrName>fill.type</p:attrName>
                                        </p:attrNameLst>
                                      </p:cBhvr>
                                      <p:to>
                                        <p:strVal val="solid"/>
                                      </p:to>
                                    </p:set>
                                  </p:childTnLst>
                                </p:cTn>
                              </p:par>
                              <p:par>
                                <p:cTn id="60" presetID="24" presetClass="emph" presetSubtype="0" fill="hold" grpId="0" nodeType="withEffect">
                                  <p:stCondLst>
                                    <p:cond delay="0"/>
                                  </p:stCondLst>
                                  <p:childTnLst>
                                    <p:animClr clrSpc="hsl" dir="cw">
                                      <p:cBhvr override="childStyle">
                                        <p:cTn id="61" dur="500" fill="hold"/>
                                        <p:tgtEl>
                                          <p:spTgt spid="3">
                                            <p:graphicEl>
                                              <a:dgm id="{AB0A0BC2-92D0-4356-A7E9-095FCE201140}"/>
                                            </p:graphicEl>
                                          </p:spTgt>
                                        </p:tgtEl>
                                        <p:attrNameLst>
                                          <p:attrName>style.color</p:attrName>
                                        </p:attrNameLst>
                                      </p:cBhvr>
                                      <p:by>
                                        <p:hsl h="0" s="-12549" l="-25098"/>
                                      </p:by>
                                    </p:animClr>
                                    <p:animClr clrSpc="hsl" dir="cw">
                                      <p:cBhvr>
                                        <p:cTn id="62" dur="500" fill="hold"/>
                                        <p:tgtEl>
                                          <p:spTgt spid="3">
                                            <p:graphicEl>
                                              <a:dgm id="{AB0A0BC2-92D0-4356-A7E9-095FCE201140}"/>
                                            </p:graphicEl>
                                          </p:spTgt>
                                        </p:tgtEl>
                                        <p:attrNameLst>
                                          <p:attrName>fillcolor</p:attrName>
                                        </p:attrNameLst>
                                      </p:cBhvr>
                                      <p:by>
                                        <p:hsl h="0" s="-12549" l="-25098"/>
                                      </p:by>
                                    </p:animClr>
                                    <p:animClr clrSpc="hsl" dir="cw">
                                      <p:cBhvr>
                                        <p:cTn id="63" dur="500" fill="hold"/>
                                        <p:tgtEl>
                                          <p:spTgt spid="3">
                                            <p:graphicEl>
                                              <a:dgm id="{AB0A0BC2-92D0-4356-A7E9-095FCE201140}"/>
                                            </p:graphicEl>
                                          </p:spTgt>
                                        </p:tgtEl>
                                        <p:attrNameLst>
                                          <p:attrName>stroke.color</p:attrName>
                                        </p:attrNameLst>
                                      </p:cBhvr>
                                      <p:by>
                                        <p:hsl h="0" s="-12549" l="-25098"/>
                                      </p:by>
                                    </p:animClr>
                                    <p:set>
                                      <p:cBhvr>
                                        <p:cTn id="64" dur="500" fill="hold"/>
                                        <p:tgtEl>
                                          <p:spTgt spid="3">
                                            <p:graphicEl>
                                              <a:dgm id="{AB0A0BC2-92D0-4356-A7E9-095FCE201140}"/>
                                            </p:graphicEl>
                                          </p:spTgt>
                                        </p:tgtEl>
                                        <p:attrNameLst>
                                          <p:attrName>fill.type</p:attrName>
                                        </p:attrNameLst>
                                      </p:cBhvr>
                                      <p:to>
                                        <p:strVal val="solid"/>
                                      </p:to>
                                    </p:set>
                                  </p:childTnLst>
                                </p:cTn>
                              </p:par>
                              <p:par>
                                <p:cTn id="65" presetID="24" presetClass="emph" presetSubtype="0" fill="hold" grpId="0" nodeType="withEffect">
                                  <p:stCondLst>
                                    <p:cond delay="0"/>
                                  </p:stCondLst>
                                  <p:childTnLst>
                                    <p:animClr clrSpc="hsl" dir="cw">
                                      <p:cBhvr override="childStyle">
                                        <p:cTn id="66" dur="500" fill="hold"/>
                                        <p:tgtEl>
                                          <p:spTgt spid="3">
                                            <p:graphicEl>
                                              <a:dgm id="{B0B32177-C55D-4AF5-8E1F-52E08E3D9925}"/>
                                            </p:graphicEl>
                                          </p:spTgt>
                                        </p:tgtEl>
                                        <p:attrNameLst>
                                          <p:attrName>style.color</p:attrName>
                                        </p:attrNameLst>
                                      </p:cBhvr>
                                      <p:by>
                                        <p:hsl h="0" s="-12549" l="-25098"/>
                                      </p:by>
                                    </p:animClr>
                                    <p:animClr clrSpc="hsl" dir="cw">
                                      <p:cBhvr>
                                        <p:cTn id="67" dur="500" fill="hold"/>
                                        <p:tgtEl>
                                          <p:spTgt spid="3">
                                            <p:graphicEl>
                                              <a:dgm id="{B0B32177-C55D-4AF5-8E1F-52E08E3D9925}"/>
                                            </p:graphicEl>
                                          </p:spTgt>
                                        </p:tgtEl>
                                        <p:attrNameLst>
                                          <p:attrName>fillcolor</p:attrName>
                                        </p:attrNameLst>
                                      </p:cBhvr>
                                      <p:by>
                                        <p:hsl h="0" s="-12549" l="-25098"/>
                                      </p:by>
                                    </p:animClr>
                                    <p:animClr clrSpc="hsl" dir="cw">
                                      <p:cBhvr>
                                        <p:cTn id="68" dur="500" fill="hold"/>
                                        <p:tgtEl>
                                          <p:spTgt spid="3">
                                            <p:graphicEl>
                                              <a:dgm id="{B0B32177-C55D-4AF5-8E1F-52E08E3D9925}"/>
                                            </p:graphicEl>
                                          </p:spTgt>
                                        </p:tgtEl>
                                        <p:attrNameLst>
                                          <p:attrName>stroke.color</p:attrName>
                                        </p:attrNameLst>
                                      </p:cBhvr>
                                      <p:by>
                                        <p:hsl h="0" s="-12549" l="-25098"/>
                                      </p:by>
                                    </p:animClr>
                                    <p:set>
                                      <p:cBhvr>
                                        <p:cTn id="69" dur="500" fill="hold"/>
                                        <p:tgtEl>
                                          <p:spTgt spid="3">
                                            <p:graphicEl>
                                              <a:dgm id="{B0B32177-C55D-4AF5-8E1F-52E08E3D9925}"/>
                                            </p:graphicEl>
                                          </p:spTgt>
                                        </p:tgtEl>
                                        <p:attrNameLst>
                                          <p:attrName>fill.type</p:attrName>
                                        </p:attrNameLst>
                                      </p:cBhvr>
                                      <p:to>
                                        <p:strVal val="solid"/>
                                      </p:to>
                                    </p:set>
                                  </p:childTnLst>
                                </p:cTn>
                              </p:par>
                              <p:par>
                                <p:cTn id="70" presetID="10" presetClass="entr" presetSubtype="0" fill="hold" nodeType="with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fade">
                                      <p:cBhvr>
                                        <p:cTn id="72" dur="500"/>
                                        <p:tgtEl>
                                          <p:spTgt spid="6"/>
                                        </p:tgtEl>
                                      </p:cBhvr>
                                    </p:animEffect>
                                  </p:childTnLst>
                                </p:cTn>
                              </p:par>
                              <p:par>
                                <p:cTn id="73" presetID="55" presetClass="entr" presetSubtype="0" fill="hold" nodeType="withEffect">
                                  <p:stCondLst>
                                    <p:cond delay="0"/>
                                  </p:stCondLst>
                                  <p:childTnLst>
                                    <p:set>
                                      <p:cBhvr>
                                        <p:cTn id="74" dur="1" fill="hold">
                                          <p:stCondLst>
                                            <p:cond delay="0"/>
                                          </p:stCondLst>
                                        </p:cTn>
                                        <p:tgtEl>
                                          <p:spTgt spid="8"/>
                                        </p:tgtEl>
                                        <p:attrNameLst>
                                          <p:attrName>style.visibility</p:attrName>
                                        </p:attrNameLst>
                                      </p:cBhvr>
                                      <p:to>
                                        <p:strVal val="visible"/>
                                      </p:to>
                                    </p:set>
                                    <p:anim calcmode="lin" valueType="num">
                                      <p:cBhvr>
                                        <p:cTn id="75" dur="1000" fill="hold"/>
                                        <p:tgtEl>
                                          <p:spTgt spid="8"/>
                                        </p:tgtEl>
                                        <p:attrNameLst>
                                          <p:attrName>ppt_w</p:attrName>
                                        </p:attrNameLst>
                                      </p:cBhvr>
                                      <p:tavLst>
                                        <p:tav tm="0">
                                          <p:val>
                                            <p:strVal val="#ppt_w*0.70"/>
                                          </p:val>
                                        </p:tav>
                                        <p:tav tm="100000">
                                          <p:val>
                                            <p:strVal val="#ppt_w"/>
                                          </p:val>
                                        </p:tav>
                                      </p:tavLst>
                                    </p:anim>
                                    <p:anim calcmode="lin" valueType="num">
                                      <p:cBhvr>
                                        <p:cTn id="76" dur="1000" fill="hold"/>
                                        <p:tgtEl>
                                          <p:spTgt spid="8"/>
                                        </p:tgtEl>
                                        <p:attrNameLst>
                                          <p:attrName>ppt_h</p:attrName>
                                        </p:attrNameLst>
                                      </p:cBhvr>
                                      <p:tavLst>
                                        <p:tav tm="0">
                                          <p:val>
                                            <p:strVal val="#ppt_h"/>
                                          </p:val>
                                        </p:tav>
                                        <p:tav tm="100000">
                                          <p:val>
                                            <p:strVal val="#ppt_h"/>
                                          </p:val>
                                        </p:tav>
                                      </p:tavLst>
                                    </p:anim>
                                    <p:animEffect transition="in" filter="fade">
                                      <p:cBhvr>
                                        <p:cTn id="7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1332656" y="-434316"/>
            <a:ext cx="3703077" cy="2146858"/>
          </a:xfrm>
          <a:prstGeom prst="rect">
            <a:avLst/>
          </a:prstGeom>
          <a:gradFill flip="none" rotWithShape="1">
            <a:gsLst>
              <a:gs pos="100000">
                <a:srgbClr val="E8ECF1">
                  <a:lumMod val="0"/>
                  <a:lumOff val="100000"/>
                  <a:alpha val="0"/>
                </a:srgbClr>
              </a:gs>
              <a:gs pos="32000">
                <a:srgbClr val="F4F6F8"/>
              </a:gs>
              <a:gs pos="13000">
                <a:srgbClr val="EFF2F5"/>
              </a:gs>
              <a:gs pos="7000">
                <a:schemeClr val="accent1">
                  <a:lumMod val="60000"/>
                  <a:lumOff val="40000"/>
                </a:schemeClr>
              </a:gs>
              <a:gs pos="0">
                <a:schemeClr val="accent1">
                  <a:lumMod val="75000"/>
                </a:schemeClr>
              </a:gs>
              <a:gs pos="19000">
                <a:schemeClr val="accent1">
                  <a:lumMod val="40000"/>
                  <a:lumOff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260512" y="1988840"/>
            <a:ext cx="8568952" cy="4524315"/>
          </a:xfrm>
          <a:prstGeom prst="rect">
            <a:avLst/>
          </a:prstGeom>
          <a:noFill/>
        </p:spPr>
        <p:txBody>
          <a:bodyPr wrap="square" rtlCol="0">
            <a:spAutoFit/>
          </a:bodyPr>
          <a:lstStyle/>
          <a:p>
            <a:r>
              <a:rPr lang="en-US" altLang="ja-JP" sz="3600" b="1" u="sng" dirty="0">
                <a:latin typeface="HGP明朝E" pitchFamily="18" charset="-128"/>
                <a:ea typeface="HGP明朝E" pitchFamily="18" charset="-128"/>
              </a:rPr>
              <a:t>【</a:t>
            </a:r>
            <a:r>
              <a:rPr lang="ja-JP" altLang="en-US" sz="3600" u="sng" dirty="0" smtClean="0">
                <a:latin typeface="HGP明朝E" pitchFamily="18" charset="-128"/>
                <a:ea typeface="HGP明朝E" pitchFamily="18" charset="-128"/>
              </a:rPr>
              <a:t>記憶の風化</a:t>
            </a:r>
            <a:r>
              <a:rPr lang="en-US" altLang="ja-JP" sz="3600" b="1" u="sng" dirty="0" smtClean="0">
                <a:latin typeface="HGP明朝E" pitchFamily="18" charset="-128"/>
                <a:ea typeface="HGP明朝E" pitchFamily="18" charset="-128"/>
              </a:rPr>
              <a:t>】</a:t>
            </a:r>
            <a:endParaRPr lang="en-US" altLang="ja-JP" sz="3600" b="1" u="sng" dirty="0">
              <a:latin typeface="HGP明朝E" pitchFamily="18" charset="-128"/>
              <a:ea typeface="HGP明朝E" pitchFamily="18" charset="-128"/>
            </a:endParaRPr>
          </a:p>
          <a:p>
            <a:r>
              <a:rPr lang="ja-JP" altLang="en-US" sz="3000" dirty="0" smtClean="0">
                <a:latin typeface="HGP明朝E" pitchFamily="18" charset="-128"/>
                <a:ea typeface="HGP明朝E" pitchFamily="18" charset="-128"/>
              </a:rPr>
              <a:t>　　</a:t>
            </a:r>
            <a:r>
              <a:rPr lang="ja-JP" altLang="en-US" sz="2800" dirty="0" smtClean="0">
                <a:latin typeface="HGP明朝E" pitchFamily="18" charset="-128"/>
                <a:ea typeface="HGP明朝E" pitchFamily="18" charset="-128"/>
              </a:rPr>
              <a:t>東日本大震災において体験したことや覚えたことを</a:t>
            </a:r>
            <a:endParaRPr lang="en-US" altLang="ja-JP" sz="2800" dirty="0" smtClean="0">
              <a:latin typeface="HGP明朝E" pitchFamily="18" charset="-128"/>
              <a:ea typeface="HGP明朝E" pitchFamily="18" charset="-128"/>
            </a:endParaRPr>
          </a:p>
          <a:p>
            <a:r>
              <a:rPr lang="ja-JP" altLang="en-US" sz="2800" dirty="0">
                <a:latin typeface="HGP明朝E" pitchFamily="18" charset="-128"/>
                <a:ea typeface="HGP明朝E" pitchFamily="18" charset="-128"/>
              </a:rPr>
              <a:t>　</a:t>
            </a:r>
            <a:r>
              <a:rPr lang="ja-JP" altLang="en-US" sz="2800" dirty="0" smtClean="0">
                <a:latin typeface="HGP明朝E" pitchFamily="18" charset="-128"/>
                <a:ea typeface="HGP明朝E" pitchFamily="18" charset="-128"/>
              </a:rPr>
              <a:t>　忘れてしまうこと</a:t>
            </a:r>
            <a:r>
              <a:rPr lang="ja-JP" altLang="en-US" sz="3000" dirty="0" smtClean="0">
                <a:latin typeface="HGP明朝E" pitchFamily="18" charset="-128"/>
                <a:ea typeface="HGP明朝E" pitchFamily="18" charset="-128"/>
              </a:rPr>
              <a:t>。</a:t>
            </a:r>
            <a:endParaRPr lang="en-US" altLang="ja-JP" sz="3000" dirty="0" smtClean="0">
              <a:latin typeface="HGP明朝E" pitchFamily="18" charset="-128"/>
              <a:ea typeface="HGP明朝E" pitchFamily="18" charset="-128"/>
            </a:endParaRPr>
          </a:p>
          <a:p>
            <a:endParaRPr lang="en-US" altLang="ja-JP" sz="3000" dirty="0">
              <a:latin typeface="HGP明朝E" pitchFamily="18" charset="-128"/>
              <a:ea typeface="HGP明朝E" pitchFamily="18" charset="-128"/>
            </a:endParaRPr>
          </a:p>
          <a:p>
            <a:r>
              <a:rPr lang="en-US" altLang="ja-JP" sz="3600" b="1" u="sng" dirty="0">
                <a:latin typeface="HGP明朝E" pitchFamily="18" charset="-128"/>
                <a:ea typeface="HGP明朝E" pitchFamily="18" charset="-128"/>
              </a:rPr>
              <a:t>【</a:t>
            </a:r>
            <a:r>
              <a:rPr kumimoji="1" lang="ja-JP" altLang="en-US" sz="3600" u="sng" dirty="0" smtClean="0">
                <a:latin typeface="HGP明朝E" pitchFamily="18" charset="-128"/>
                <a:ea typeface="HGP明朝E" pitchFamily="18" charset="-128"/>
              </a:rPr>
              <a:t>防災意識・関心の風化</a:t>
            </a:r>
            <a:r>
              <a:rPr kumimoji="1" lang="en-US" altLang="ja-JP" sz="3600" b="1" u="sng" dirty="0" smtClean="0">
                <a:latin typeface="HGP明朝E" pitchFamily="18" charset="-128"/>
                <a:ea typeface="HGP明朝E" pitchFamily="18" charset="-128"/>
              </a:rPr>
              <a:t>】</a:t>
            </a:r>
            <a:endParaRPr lang="en-US" altLang="ja-JP" sz="3600" b="1" u="sng" dirty="0">
              <a:latin typeface="HGP明朝E" pitchFamily="18" charset="-128"/>
              <a:ea typeface="HGP明朝E" pitchFamily="18" charset="-128"/>
            </a:endParaRPr>
          </a:p>
          <a:p>
            <a:r>
              <a:rPr kumimoji="1" lang="ja-JP" altLang="en-US" sz="3000" dirty="0" smtClean="0">
                <a:latin typeface="HGP明朝E" pitchFamily="18" charset="-128"/>
                <a:ea typeface="HGP明朝E" pitchFamily="18" charset="-128"/>
              </a:rPr>
              <a:t>　　</a:t>
            </a:r>
            <a:r>
              <a:rPr kumimoji="1" lang="ja-JP" altLang="en-US" sz="2800" dirty="0" smtClean="0">
                <a:latin typeface="HGP明朝E" pitchFamily="18" charset="-128"/>
                <a:ea typeface="HGP明朝E" pitchFamily="18" charset="-128"/>
              </a:rPr>
              <a:t>防災について十分に気にかけなくなること。</a:t>
            </a:r>
            <a:endParaRPr kumimoji="1" lang="en-US" altLang="ja-JP" sz="2800" dirty="0" smtClean="0">
              <a:latin typeface="HGP明朝E" pitchFamily="18" charset="-128"/>
              <a:ea typeface="HGP明朝E" pitchFamily="18" charset="-128"/>
            </a:endParaRPr>
          </a:p>
          <a:p>
            <a:endParaRPr lang="en-US" altLang="ja-JP" sz="3000" dirty="0">
              <a:latin typeface="HGP明朝E" pitchFamily="18" charset="-128"/>
              <a:ea typeface="HGP明朝E" pitchFamily="18" charset="-128"/>
            </a:endParaRPr>
          </a:p>
          <a:p>
            <a:r>
              <a:rPr lang="en-US" altLang="ja-JP" sz="3600" b="1" u="sng" dirty="0">
                <a:latin typeface="HGP明朝E" pitchFamily="18" charset="-128"/>
                <a:ea typeface="HGP明朝E" pitchFamily="18" charset="-128"/>
              </a:rPr>
              <a:t>【</a:t>
            </a:r>
            <a:r>
              <a:rPr lang="ja-JP" altLang="en-US" sz="3600" u="sng" dirty="0" smtClean="0">
                <a:latin typeface="HGP明朝E" pitchFamily="18" charset="-128"/>
                <a:ea typeface="HGP明朝E" pitchFamily="18" charset="-128"/>
              </a:rPr>
              <a:t>防災行動の風化</a:t>
            </a:r>
            <a:r>
              <a:rPr lang="en-US" altLang="ja-JP" sz="3600" b="1" u="sng" dirty="0" smtClean="0">
                <a:latin typeface="HGP明朝E" pitchFamily="18" charset="-128"/>
                <a:ea typeface="HGP明朝E" pitchFamily="18" charset="-128"/>
              </a:rPr>
              <a:t>】</a:t>
            </a:r>
            <a:endParaRPr lang="en-US" altLang="ja-JP" sz="3600" b="1" u="sng" dirty="0">
              <a:latin typeface="HGP明朝E" pitchFamily="18" charset="-128"/>
              <a:ea typeface="HGP明朝E" pitchFamily="18" charset="-128"/>
            </a:endParaRPr>
          </a:p>
          <a:p>
            <a:r>
              <a:rPr lang="ja-JP" altLang="en-US" sz="3000" dirty="0" smtClean="0">
                <a:latin typeface="HGP明朝E" pitchFamily="18" charset="-128"/>
                <a:ea typeface="HGP明朝E" pitchFamily="18" charset="-128"/>
              </a:rPr>
              <a:t>　　</a:t>
            </a:r>
            <a:r>
              <a:rPr lang="ja-JP" altLang="en-US" sz="2800" dirty="0" smtClean="0">
                <a:latin typeface="HGP明朝E" pitchFamily="18" charset="-128"/>
                <a:ea typeface="HGP明朝E" pitchFamily="18" charset="-128"/>
              </a:rPr>
              <a:t>防災を目的として実際に何かをしなくなること。</a:t>
            </a:r>
            <a:endParaRPr kumimoji="1" lang="ja-JP" altLang="en-US" sz="2800" dirty="0">
              <a:latin typeface="HGP明朝E" pitchFamily="18" charset="-128"/>
              <a:ea typeface="HGP明朝E" pitchFamily="18" charset="-128"/>
            </a:endParaRPr>
          </a:p>
        </p:txBody>
      </p:sp>
      <p:sp>
        <p:nvSpPr>
          <p:cNvPr id="8" name="テキスト ボックス 7"/>
          <p:cNvSpPr txBox="1"/>
          <p:nvPr/>
        </p:nvSpPr>
        <p:spPr>
          <a:xfrm rot="5400000">
            <a:off x="8282427" y="470329"/>
            <a:ext cx="1340768" cy="400110"/>
          </a:xfrm>
          <a:prstGeom prst="rect">
            <a:avLst/>
          </a:prstGeom>
          <a:noFill/>
        </p:spPr>
        <p:txBody>
          <a:bodyPr wrap="square" rtlCol="0">
            <a:spAutoFit/>
          </a:bodyPr>
          <a:lstStyle/>
          <a:p>
            <a:r>
              <a:rPr lang="ja-JP" altLang="en-US" sz="2000" b="1" dirty="0" smtClean="0">
                <a:solidFill>
                  <a:schemeClr val="accent1">
                    <a:lumMod val="75000"/>
                  </a:schemeClr>
                </a:solidFill>
                <a:latin typeface="HGｺﾞｼｯｸM" pitchFamily="49" charset="-128"/>
                <a:ea typeface="HGｺﾞｼｯｸM" pitchFamily="49" charset="-128"/>
              </a:rPr>
              <a:t> 仮 説</a:t>
            </a:r>
            <a:endParaRPr kumimoji="1" lang="ja-JP" altLang="en-US" sz="2000" b="1" dirty="0">
              <a:solidFill>
                <a:schemeClr val="accent1">
                  <a:lumMod val="75000"/>
                </a:schemeClr>
              </a:solidFill>
              <a:latin typeface="HGｺﾞｼｯｸM" pitchFamily="49" charset="-128"/>
              <a:ea typeface="HGｺﾞｼｯｸM" pitchFamily="49" charset="-128"/>
            </a:endParaRPr>
          </a:p>
        </p:txBody>
      </p:sp>
      <p:sp>
        <p:nvSpPr>
          <p:cNvPr id="10" name="タイトル 1"/>
          <p:cNvSpPr txBox="1">
            <a:spLocks/>
          </p:cNvSpPr>
          <p:nvPr/>
        </p:nvSpPr>
        <p:spPr>
          <a:xfrm>
            <a:off x="0" y="188640"/>
            <a:ext cx="9144000" cy="792088"/>
          </a:xfrm>
          <a:prstGeom prst="rect">
            <a:avLst/>
          </a:prstGeom>
        </p:spPr>
        <p:txBody>
          <a:bodyPr vert="horz" anchor="b">
            <a:noAutofit/>
          </a:bodyPr>
          <a:lstStyle>
            <a:lvl1pPr algn="l" rtl="0" eaLnBrk="1" latinLnBrk="0" hangingPunct="1">
              <a:spcBef>
                <a:spcPct val="0"/>
              </a:spcBef>
              <a:buNone/>
              <a:defRPr kumimoji="1" sz="3000" b="0" kern="1200" cap="small" baseline="0">
                <a:solidFill>
                  <a:schemeClr val="tx2"/>
                </a:solidFill>
                <a:latin typeface="+mj-lt"/>
                <a:ea typeface="+mj-ea"/>
                <a:cs typeface="+mj-cs"/>
              </a:defRPr>
            </a:lvl1pPr>
          </a:lstStyle>
          <a:p>
            <a:r>
              <a:rPr lang="ja-JP" altLang="en-US" sz="4400" b="1" dirty="0" smtClean="0">
                <a:ln w="19050">
                  <a:solidFill>
                    <a:schemeClr val="bg1"/>
                  </a:solidFill>
                </a:ln>
                <a:latin typeface="HGP明朝E" pitchFamily="18" charset="-128"/>
                <a:ea typeface="HGP明朝E" pitchFamily="18" charset="-128"/>
              </a:rPr>
              <a:t> 風化の定義</a:t>
            </a:r>
            <a:endParaRPr lang="ja-JP" altLang="en-US" sz="4400" b="1" dirty="0">
              <a:ln w="19050">
                <a:solidFill>
                  <a:schemeClr val="bg1"/>
                </a:solidFill>
              </a:ln>
              <a:effectLst/>
              <a:latin typeface="HGP明朝E" pitchFamily="18" charset="-128"/>
              <a:ea typeface="HGP明朝E" pitchFamily="18" charset="-128"/>
            </a:endParaRPr>
          </a:p>
        </p:txBody>
      </p:sp>
      <p:sp>
        <p:nvSpPr>
          <p:cNvPr id="3" name="スライド番号プレースホルダー 2"/>
          <p:cNvSpPr>
            <a:spLocks noGrp="1"/>
          </p:cNvSpPr>
          <p:nvPr>
            <p:ph type="sldNum" sz="quarter" idx="15"/>
          </p:nvPr>
        </p:nvSpPr>
        <p:spPr/>
        <p:txBody>
          <a:bodyPr/>
          <a:lstStyle/>
          <a:p>
            <a:fld id="{E1F04A1E-EF95-4267-B5FD-6B0AB441B25B}" type="slidenum">
              <a:rPr kumimoji="1" lang="ja-JP" altLang="en-US" smtClean="0"/>
              <a:pPr/>
              <a:t>7</a:t>
            </a:fld>
            <a:endParaRPr kumimoji="1" lang="ja-JP" altLang="en-US"/>
          </a:p>
        </p:txBody>
      </p:sp>
      <p:sp>
        <p:nvSpPr>
          <p:cNvPr id="7" name="テキスト ボックス 6"/>
          <p:cNvSpPr txBox="1"/>
          <p:nvPr/>
        </p:nvSpPr>
        <p:spPr>
          <a:xfrm>
            <a:off x="535324" y="1340679"/>
            <a:ext cx="2720617" cy="523220"/>
          </a:xfrm>
          <a:prstGeom prst="rect">
            <a:avLst/>
          </a:prstGeom>
          <a:noFill/>
        </p:spPr>
        <p:txBody>
          <a:bodyPr wrap="none" rtlCol="0">
            <a:spAutoFit/>
          </a:bodyPr>
          <a:lstStyle/>
          <a:p>
            <a:r>
              <a:rPr lang="ja-JP" altLang="en-US" sz="2800" b="1" dirty="0">
                <a:latin typeface="HGP明朝B" pitchFamily="18" charset="-128"/>
                <a:ea typeface="HGP明朝B" pitchFamily="18" charset="-128"/>
              </a:rPr>
              <a:t>つくば市に</a:t>
            </a:r>
            <a:r>
              <a:rPr lang="ja-JP" altLang="en-US" sz="2800" b="1" dirty="0" smtClean="0">
                <a:latin typeface="HGP明朝B" pitchFamily="18" charset="-128"/>
                <a:ea typeface="HGP明朝B" pitchFamily="18" charset="-128"/>
              </a:rPr>
              <a:t>おいて</a:t>
            </a:r>
            <a:endParaRPr lang="en-US" altLang="ja-JP" sz="2800" b="1" dirty="0">
              <a:latin typeface="HGP明朝B" pitchFamily="18" charset="-128"/>
              <a:ea typeface="HGP明朝B" pitchFamily="18" charset="-128"/>
            </a:endParaRPr>
          </a:p>
        </p:txBody>
      </p:sp>
    </p:spTree>
    <p:extLst>
      <p:ext uri="{BB962C8B-B14F-4D97-AF65-F5344CB8AC3E}">
        <p14:creationId xmlns:p14="http://schemas.microsoft.com/office/powerpoint/2010/main" val="2748792899"/>
      </p:ext>
    </p:extLst>
  </p:cSld>
  <p:clrMapOvr>
    <a:masterClrMapping/>
  </p:clrMapOvr>
  <mc:AlternateContent xmlns:mc="http://schemas.openxmlformats.org/markup-compatibility/2006" xmlns:p14="http://schemas.microsoft.com/office/powerpoint/2010/main">
    <mc:Choice Requires="p14">
      <p:transition spd="slow" p14:dur="2000" advTm="416"/>
    </mc:Choice>
    <mc:Fallback xmlns="">
      <p:transition spd="slow" advTm="416"/>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5"/>
          </p:nvPr>
        </p:nvSpPr>
        <p:spPr/>
        <p:txBody>
          <a:bodyPr/>
          <a:lstStyle/>
          <a:p>
            <a:fld id="{E1F04A1E-EF95-4267-B5FD-6B0AB441B25B}" type="slidenum">
              <a:rPr kumimoji="1" lang="ja-JP" altLang="en-US" smtClean="0"/>
              <a:pPr/>
              <a:t>8</a:t>
            </a:fld>
            <a:endParaRPr kumimoji="1" lang="ja-JP" altLang="en-US"/>
          </a:p>
        </p:txBody>
      </p:sp>
      <p:sp>
        <p:nvSpPr>
          <p:cNvPr id="5" name="正方形/長方形 4"/>
          <p:cNvSpPr/>
          <p:nvPr/>
        </p:nvSpPr>
        <p:spPr>
          <a:xfrm>
            <a:off x="-1332656" y="-434316"/>
            <a:ext cx="3703077" cy="2146858"/>
          </a:xfrm>
          <a:prstGeom prst="rect">
            <a:avLst/>
          </a:prstGeom>
          <a:gradFill flip="none" rotWithShape="1">
            <a:gsLst>
              <a:gs pos="100000">
                <a:srgbClr val="E8ECF1">
                  <a:lumMod val="0"/>
                  <a:lumOff val="100000"/>
                  <a:alpha val="0"/>
                </a:srgbClr>
              </a:gs>
              <a:gs pos="32000">
                <a:srgbClr val="F4F6F8"/>
              </a:gs>
              <a:gs pos="13000">
                <a:srgbClr val="EFF2F5"/>
              </a:gs>
              <a:gs pos="7000">
                <a:schemeClr val="accent1">
                  <a:lumMod val="60000"/>
                  <a:lumOff val="40000"/>
                </a:schemeClr>
              </a:gs>
              <a:gs pos="0">
                <a:schemeClr val="accent1">
                  <a:lumMod val="75000"/>
                </a:schemeClr>
              </a:gs>
              <a:gs pos="19000">
                <a:schemeClr val="accent1">
                  <a:lumMod val="40000"/>
                  <a:lumOff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タイトル 1"/>
          <p:cNvSpPr txBox="1">
            <a:spLocks/>
          </p:cNvSpPr>
          <p:nvPr/>
        </p:nvSpPr>
        <p:spPr>
          <a:xfrm>
            <a:off x="0" y="188640"/>
            <a:ext cx="9144000" cy="792088"/>
          </a:xfrm>
          <a:prstGeom prst="rect">
            <a:avLst/>
          </a:prstGeom>
        </p:spPr>
        <p:txBody>
          <a:bodyPr vert="horz" anchor="b">
            <a:noAutofit/>
          </a:bodyPr>
          <a:lstStyle>
            <a:lvl1pPr algn="l" rtl="0" eaLnBrk="1" latinLnBrk="0" hangingPunct="1">
              <a:spcBef>
                <a:spcPct val="0"/>
              </a:spcBef>
              <a:buNone/>
              <a:defRPr kumimoji="1" sz="3000" b="0" kern="1200" cap="small" baseline="0">
                <a:solidFill>
                  <a:schemeClr val="tx2"/>
                </a:solidFill>
                <a:latin typeface="+mj-lt"/>
                <a:ea typeface="+mj-ea"/>
                <a:cs typeface="+mj-cs"/>
              </a:defRPr>
            </a:lvl1pPr>
          </a:lstStyle>
          <a:p>
            <a:r>
              <a:rPr lang="ja-JP" altLang="en-US" sz="4400" b="1" dirty="0" smtClean="0">
                <a:ln w="19050">
                  <a:solidFill>
                    <a:schemeClr val="bg1"/>
                  </a:solidFill>
                </a:ln>
                <a:latin typeface="HGP明朝E" pitchFamily="18" charset="-128"/>
                <a:ea typeface="HGP明朝E" pitchFamily="18" charset="-128"/>
              </a:rPr>
              <a:t> 仮 説 設 定</a:t>
            </a:r>
            <a:endParaRPr lang="ja-JP" altLang="en-US" sz="4400" b="1" dirty="0">
              <a:ln w="19050">
                <a:solidFill>
                  <a:schemeClr val="bg1"/>
                </a:solidFill>
              </a:ln>
              <a:effectLst/>
              <a:latin typeface="HGP明朝E" pitchFamily="18" charset="-128"/>
              <a:ea typeface="HGP明朝E" pitchFamily="18" charset="-128"/>
            </a:endParaRPr>
          </a:p>
        </p:txBody>
      </p:sp>
      <p:grpSp>
        <p:nvGrpSpPr>
          <p:cNvPr id="7" name="グループ化 6"/>
          <p:cNvGrpSpPr/>
          <p:nvPr/>
        </p:nvGrpSpPr>
        <p:grpSpPr>
          <a:xfrm>
            <a:off x="529176" y="1515436"/>
            <a:ext cx="8338018" cy="4464496"/>
            <a:chOff x="-164264" y="1393612"/>
            <a:chExt cx="8338018" cy="2968590"/>
          </a:xfrm>
        </p:grpSpPr>
        <p:sp>
          <p:nvSpPr>
            <p:cNvPr id="8" name="テキスト ボックス 7"/>
            <p:cNvSpPr txBox="1"/>
            <p:nvPr/>
          </p:nvSpPr>
          <p:spPr>
            <a:xfrm>
              <a:off x="292653" y="1916832"/>
              <a:ext cx="7881101" cy="1077218"/>
            </a:xfrm>
            <a:prstGeom prst="rect">
              <a:avLst/>
            </a:prstGeom>
            <a:noFill/>
          </p:spPr>
          <p:txBody>
            <a:bodyPr wrap="square" rtlCol="0">
              <a:spAutoFit/>
            </a:bodyPr>
            <a:lstStyle/>
            <a:p>
              <a:pPr marL="457200" indent="-457200">
                <a:buFont typeface="Wingdings" pitchFamily="2" charset="2"/>
                <a:buChar char="l"/>
              </a:pPr>
              <a:r>
                <a:rPr lang="ja-JP" altLang="en-US" sz="3200" b="1" dirty="0" smtClean="0">
                  <a:latin typeface="HGP明朝B" pitchFamily="18" charset="-128"/>
                  <a:ea typeface="HGP明朝B" pitchFamily="18" charset="-128"/>
                </a:rPr>
                <a:t>震災関連情報</a:t>
              </a:r>
              <a:r>
                <a:rPr lang="ja-JP" altLang="en-US" sz="3200" b="1" dirty="0">
                  <a:latin typeface="HGP明朝B" pitchFamily="18" charset="-128"/>
                  <a:ea typeface="HGP明朝B" pitchFamily="18" charset="-128"/>
                </a:rPr>
                <a:t>の入手が少なくなることに</a:t>
              </a:r>
              <a:r>
                <a:rPr lang="ja-JP" altLang="en-US" sz="3200" b="1" dirty="0" smtClean="0">
                  <a:latin typeface="HGP明朝B" pitchFamily="18" charset="-128"/>
                  <a:ea typeface="HGP明朝B" pitchFamily="18" charset="-128"/>
                </a:rPr>
                <a:t>よって記憶</a:t>
              </a:r>
              <a:r>
                <a:rPr lang="ja-JP" altLang="en-US" sz="3200" b="1" dirty="0">
                  <a:latin typeface="HGP明朝B" pitchFamily="18" charset="-128"/>
                  <a:ea typeface="HGP明朝B" pitchFamily="18" charset="-128"/>
                </a:rPr>
                <a:t>は風化</a:t>
              </a:r>
              <a:r>
                <a:rPr lang="ja-JP" altLang="en-US" sz="3200" b="1" dirty="0" smtClean="0">
                  <a:latin typeface="HGP明朝B" pitchFamily="18" charset="-128"/>
                  <a:ea typeface="HGP明朝B" pitchFamily="18" charset="-128"/>
                </a:rPr>
                <a:t>する。</a:t>
              </a:r>
              <a:endParaRPr lang="en-US" altLang="ja-JP" sz="3200" b="1" dirty="0" smtClean="0">
                <a:latin typeface="HGP明朝B" pitchFamily="18" charset="-128"/>
                <a:ea typeface="HGP明朝B" pitchFamily="18" charset="-128"/>
              </a:endParaRPr>
            </a:p>
          </p:txBody>
        </p:sp>
        <p:sp>
          <p:nvSpPr>
            <p:cNvPr id="9" name="テキスト ボックス 8"/>
            <p:cNvSpPr txBox="1"/>
            <p:nvPr/>
          </p:nvSpPr>
          <p:spPr>
            <a:xfrm>
              <a:off x="292653" y="3284984"/>
              <a:ext cx="6970178" cy="1077218"/>
            </a:xfrm>
            <a:prstGeom prst="rect">
              <a:avLst/>
            </a:prstGeom>
            <a:noFill/>
          </p:spPr>
          <p:txBody>
            <a:bodyPr wrap="none" rtlCol="0">
              <a:spAutoFit/>
            </a:bodyPr>
            <a:lstStyle/>
            <a:p>
              <a:pPr marL="457200" indent="-457200">
                <a:buClr>
                  <a:schemeClr val="bg1">
                    <a:lumMod val="65000"/>
                  </a:schemeClr>
                </a:buClr>
                <a:buFont typeface="Wingdings" pitchFamily="2" charset="2"/>
                <a:buChar char="l"/>
              </a:pPr>
              <a:r>
                <a:rPr lang="ja-JP" altLang="en-US" sz="3200" b="1" dirty="0" smtClean="0">
                  <a:latin typeface="HGP明朝B" pitchFamily="18" charset="-128"/>
                  <a:ea typeface="HGP明朝B" pitchFamily="18" charset="-128"/>
                </a:rPr>
                <a:t>記憶</a:t>
              </a:r>
              <a:r>
                <a:rPr lang="ja-JP" altLang="en-US" sz="3200" b="1" dirty="0">
                  <a:latin typeface="HGP明朝B" pitchFamily="18" charset="-128"/>
                  <a:ea typeface="HGP明朝B" pitchFamily="18" charset="-128"/>
                </a:rPr>
                <a:t>の</a:t>
              </a:r>
              <a:r>
                <a:rPr lang="ja-JP" altLang="en-US" sz="3200" b="1" dirty="0" smtClean="0">
                  <a:latin typeface="HGP明朝B" pitchFamily="18" charset="-128"/>
                  <a:ea typeface="HGP明朝B" pitchFamily="18" charset="-128"/>
                </a:rPr>
                <a:t>風化に伴い、防災意識や備蓄</a:t>
              </a:r>
              <a:endParaRPr lang="en-US" altLang="ja-JP" sz="3200" b="1" dirty="0">
                <a:latin typeface="HGP明朝B" pitchFamily="18" charset="-128"/>
                <a:ea typeface="HGP明朝B" pitchFamily="18" charset="-128"/>
              </a:endParaRPr>
            </a:p>
            <a:p>
              <a:pPr>
                <a:buClr>
                  <a:schemeClr val="bg1">
                    <a:lumMod val="65000"/>
                  </a:schemeClr>
                </a:buClr>
              </a:pPr>
              <a:r>
                <a:rPr lang="ja-JP" altLang="en-US" sz="3200" b="1" dirty="0" smtClean="0">
                  <a:latin typeface="HGP明朝B" pitchFamily="18" charset="-128"/>
                  <a:ea typeface="HGP明朝B" pitchFamily="18" charset="-128"/>
                </a:rPr>
                <a:t>　 などの防災行動も風化</a:t>
              </a:r>
              <a:r>
                <a:rPr lang="ja-JP" altLang="en-US" sz="3200" b="1" dirty="0">
                  <a:latin typeface="HGP明朝B" pitchFamily="18" charset="-128"/>
                  <a:ea typeface="HGP明朝B" pitchFamily="18" charset="-128"/>
                </a:rPr>
                <a:t>する。</a:t>
              </a:r>
              <a:endParaRPr lang="en-US" altLang="ja-JP" sz="3200" b="1" dirty="0">
                <a:latin typeface="HGP明朝B" pitchFamily="18" charset="-128"/>
                <a:ea typeface="HGP明朝B" pitchFamily="18" charset="-128"/>
              </a:endParaRPr>
            </a:p>
          </p:txBody>
        </p:sp>
        <p:sp>
          <p:nvSpPr>
            <p:cNvPr id="10" name="テキスト ボックス 9"/>
            <p:cNvSpPr txBox="1"/>
            <p:nvPr/>
          </p:nvSpPr>
          <p:spPr>
            <a:xfrm>
              <a:off x="-164264" y="1393612"/>
              <a:ext cx="2720617" cy="523220"/>
            </a:xfrm>
            <a:prstGeom prst="rect">
              <a:avLst/>
            </a:prstGeom>
            <a:noFill/>
          </p:spPr>
          <p:txBody>
            <a:bodyPr wrap="none" rtlCol="0">
              <a:spAutoFit/>
            </a:bodyPr>
            <a:lstStyle/>
            <a:p>
              <a:r>
                <a:rPr lang="ja-JP" altLang="en-US" sz="2800" b="1" dirty="0">
                  <a:latin typeface="HGP明朝B" pitchFamily="18" charset="-128"/>
                  <a:ea typeface="HGP明朝B" pitchFamily="18" charset="-128"/>
                </a:rPr>
                <a:t>つくば市に</a:t>
              </a:r>
              <a:r>
                <a:rPr lang="ja-JP" altLang="en-US" sz="2800" b="1" dirty="0" smtClean="0">
                  <a:latin typeface="HGP明朝B" pitchFamily="18" charset="-128"/>
                  <a:ea typeface="HGP明朝B" pitchFamily="18" charset="-128"/>
                </a:rPr>
                <a:t>おいて</a:t>
              </a:r>
              <a:endParaRPr lang="en-US" altLang="ja-JP" sz="2800" b="1" dirty="0">
                <a:latin typeface="HGP明朝B" pitchFamily="18" charset="-128"/>
                <a:ea typeface="HGP明朝B" pitchFamily="18" charset="-128"/>
              </a:endParaRPr>
            </a:p>
          </p:txBody>
        </p:sp>
      </p:grpSp>
      <p:sp>
        <p:nvSpPr>
          <p:cNvPr id="11" name="テキスト ボックス 10"/>
          <p:cNvSpPr txBox="1"/>
          <p:nvPr/>
        </p:nvSpPr>
        <p:spPr>
          <a:xfrm rot="5400000">
            <a:off x="8282427" y="470329"/>
            <a:ext cx="1340768" cy="400110"/>
          </a:xfrm>
          <a:prstGeom prst="rect">
            <a:avLst/>
          </a:prstGeom>
          <a:noFill/>
        </p:spPr>
        <p:txBody>
          <a:bodyPr wrap="square" rtlCol="0">
            <a:spAutoFit/>
          </a:bodyPr>
          <a:lstStyle/>
          <a:p>
            <a:r>
              <a:rPr lang="ja-JP" altLang="en-US" sz="2000" b="1" dirty="0" smtClean="0">
                <a:solidFill>
                  <a:schemeClr val="accent1">
                    <a:lumMod val="75000"/>
                  </a:schemeClr>
                </a:solidFill>
                <a:latin typeface="HGｺﾞｼｯｸM" pitchFamily="49" charset="-128"/>
                <a:ea typeface="HGｺﾞｼｯｸM" pitchFamily="49" charset="-128"/>
              </a:rPr>
              <a:t> 仮 説</a:t>
            </a:r>
            <a:endParaRPr kumimoji="1" lang="ja-JP" altLang="en-US" sz="2000" b="1" dirty="0">
              <a:solidFill>
                <a:schemeClr val="accent1">
                  <a:lumMod val="75000"/>
                </a:schemeClr>
              </a:solidFill>
              <a:latin typeface="HGｺﾞｼｯｸM" pitchFamily="49" charset="-128"/>
              <a:ea typeface="HGｺﾞｼｯｸM" pitchFamily="49" charset="-128"/>
            </a:endParaRPr>
          </a:p>
        </p:txBody>
      </p:sp>
    </p:spTree>
    <p:extLst>
      <p:ext uri="{BB962C8B-B14F-4D97-AF65-F5344CB8AC3E}">
        <p14:creationId xmlns:p14="http://schemas.microsoft.com/office/powerpoint/2010/main" val="3572195227"/>
      </p:ext>
    </p:extLst>
  </p:cSld>
  <p:clrMapOvr>
    <a:masterClrMapping/>
  </p:clrMapOvr>
  <mc:AlternateContent xmlns:mc="http://schemas.openxmlformats.org/markup-compatibility/2006" xmlns:p14="http://schemas.microsoft.com/office/powerpoint/2010/main">
    <mc:Choice Requires="p14">
      <p:transition spd="slow" p14:dur="2000" advTm="388"/>
    </mc:Choice>
    <mc:Fallback xmlns="">
      <p:transition spd="slow" advTm="388"/>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p:cNvSpPr/>
          <p:nvPr/>
        </p:nvSpPr>
        <p:spPr>
          <a:xfrm>
            <a:off x="-1332656" y="-434316"/>
            <a:ext cx="3703077" cy="2146858"/>
          </a:xfrm>
          <a:prstGeom prst="rect">
            <a:avLst/>
          </a:prstGeom>
          <a:gradFill flip="none" rotWithShape="1">
            <a:gsLst>
              <a:gs pos="100000">
                <a:srgbClr val="E8ECF1">
                  <a:lumMod val="0"/>
                  <a:lumOff val="100000"/>
                  <a:alpha val="0"/>
                </a:srgbClr>
              </a:gs>
              <a:gs pos="32000">
                <a:srgbClr val="F4F6F8"/>
              </a:gs>
              <a:gs pos="13000">
                <a:srgbClr val="EFF2F5"/>
              </a:gs>
              <a:gs pos="7000">
                <a:schemeClr val="accent1">
                  <a:lumMod val="60000"/>
                  <a:lumOff val="40000"/>
                </a:schemeClr>
              </a:gs>
              <a:gs pos="0">
                <a:schemeClr val="accent1">
                  <a:lumMod val="75000"/>
                </a:schemeClr>
              </a:gs>
              <a:gs pos="19000">
                <a:schemeClr val="accent1">
                  <a:lumMod val="40000"/>
                  <a:lumOff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タイトル 1"/>
          <p:cNvSpPr txBox="1">
            <a:spLocks/>
          </p:cNvSpPr>
          <p:nvPr/>
        </p:nvSpPr>
        <p:spPr>
          <a:xfrm>
            <a:off x="611560" y="150205"/>
            <a:ext cx="7924800" cy="652934"/>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kumimoji="1" sz="3000" kern="1200" cap="all" spc="50" baseline="0">
                <a:solidFill>
                  <a:schemeClr val="tx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ctr"/>
            <a:endParaRPr lang="ja-JP" altLang="en-US" sz="4400" dirty="0">
              <a:solidFill>
                <a:srgbClr val="FFFFFF"/>
              </a:solidFill>
              <a:latin typeface="HGP明朝E" pitchFamily="18" charset="-128"/>
              <a:ea typeface="HGP明朝E" pitchFamily="18" charset="-128"/>
            </a:endParaRPr>
          </a:p>
        </p:txBody>
      </p:sp>
      <p:sp>
        <p:nvSpPr>
          <p:cNvPr id="6" name="タイトル 1"/>
          <p:cNvSpPr txBox="1">
            <a:spLocks/>
          </p:cNvSpPr>
          <p:nvPr/>
        </p:nvSpPr>
        <p:spPr>
          <a:xfrm>
            <a:off x="611560" y="150205"/>
            <a:ext cx="7924800" cy="652934"/>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kumimoji="1" sz="3000" kern="1200" cap="all" spc="50" baseline="0">
                <a:solidFill>
                  <a:schemeClr val="tx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ctr"/>
            <a:r>
              <a:rPr lang="ja-JP" altLang="en-US" sz="4400" dirty="0" smtClean="0">
                <a:solidFill>
                  <a:srgbClr val="FFFFFF"/>
                </a:solidFill>
                <a:latin typeface="HGP明朝E" pitchFamily="18" charset="-128"/>
                <a:ea typeface="HGP明朝E" pitchFamily="18" charset="-128"/>
              </a:rPr>
              <a:t>要因</a:t>
            </a:r>
            <a:endParaRPr lang="en-US" altLang="ja-JP" sz="4400" dirty="0" smtClean="0">
              <a:solidFill>
                <a:srgbClr val="FFFFFF"/>
              </a:solidFill>
              <a:latin typeface="HGP明朝E" pitchFamily="18" charset="-128"/>
              <a:ea typeface="HGP明朝E" pitchFamily="18" charset="-128"/>
            </a:endParaRPr>
          </a:p>
        </p:txBody>
      </p:sp>
      <p:sp>
        <p:nvSpPr>
          <p:cNvPr id="35" name="タイトル 1"/>
          <p:cNvSpPr txBox="1">
            <a:spLocks/>
          </p:cNvSpPr>
          <p:nvPr/>
        </p:nvSpPr>
        <p:spPr>
          <a:xfrm>
            <a:off x="0" y="188640"/>
            <a:ext cx="9144000" cy="792088"/>
          </a:xfrm>
          <a:prstGeom prst="rect">
            <a:avLst/>
          </a:prstGeom>
        </p:spPr>
        <p:txBody>
          <a:bodyPr vert="horz" anchor="b">
            <a:noAutofit/>
          </a:bodyPr>
          <a:lstStyle>
            <a:lvl1pPr algn="l" rtl="0" eaLnBrk="1" latinLnBrk="0" hangingPunct="1">
              <a:spcBef>
                <a:spcPct val="0"/>
              </a:spcBef>
              <a:buNone/>
              <a:defRPr kumimoji="1" sz="3000" b="0" kern="1200" cap="small" baseline="0">
                <a:solidFill>
                  <a:schemeClr val="tx2"/>
                </a:solidFill>
                <a:latin typeface="+mj-lt"/>
                <a:ea typeface="+mj-ea"/>
                <a:cs typeface="+mj-cs"/>
              </a:defRPr>
            </a:lvl1pPr>
          </a:lstStyle>
          <a:p>
            <a:r>
              <a:rPr lang="ja-JP" altLang="en-US" sz="4400" b="1" dirty="0" smtClean="0">
                <a:ln w="19050">
                  <a:solidFill>
                    <a:schemeClr val="bg1"/>
                  </a:solidFill>
                </a:ln>
                <a:latin typeface="HGP明朝E" pitchFamily="18" charset="-128"/>
                <a:ea typeface="HGP明朝E" pitchFamily="18" charset="-128"/>
              </a:rPr>
              <a:t> </a:t>
            </a:r>
            <a:r>
              <a:rPr lang="ja-JP" altLang="en-US" sz="4400" b="1" dirty="0">
                <a:ln w="19050">
                  <a:solidFill>
                    <a:schemeClr val="bg1"/>
                  </a:solidFill>
                </a:ln>
                <a:latin typeface="HGP明朝E" pitchFamily="18" charset="-128"/>
                <a:ea typeface="HGP明朝E" pitchFamily="18" charset="-128"/>
              </a:rPr>
              <a:t>ヒアリング</a:t>
            </a:r>
            <a:r>
              <a:rPr lang="ja-JP" altLang="en-US" sz="4400" b="1" dirty="0" smtClean="0">
                <a:ln w="19050">
                  <a:solidFill>
                    <a:schemeClr val="bg1"/>
                  </a:solidFill>
                </a:ln>
                <a:latin typeface="HGP明朝E" pitchFamily="18" charset="-128"/>
                <a:ea typeface="HGP明朝E" pitchFamily="18" charset="-128"/>
              </a:rPr>
              <a:t>調査の結果より</a:t>
            </a:r>
            <a:endParaRPr lang="ja-JP" altLang="en-US" sz="4400" b="1" dirty="0">
              <a:ln w="19050">
                <a:solidFill>
                  <a:schemeClr val="bg1"/>
                </a:solidFill>
              </a:ln>
              <a:effectLst/>
              <a:latin typeface="HGP明朝E" pitchFamily="18" charset="-128"/>
              <a:ea typeface="HGP明朝E" pitchFamily="18" charset="-128"/>
            </a:endParaRPr>
          </a:p>
        </p:txBody>
      </p:sp>
      <p:sp>
        <p:nvSpPr>
          <p:cNvPr id="15" name="角丸四角形 14"/>
          <p:cNvSpPr/>
          <p:nvPr/>
        </p:nvSpPr>
        <p:spPr>
          <a:xfrm>
            <a:off x="1141909" y="1084223"/>
            <a:ext cx="6642614" cy="1040828"/>
          </a:xfrm>
          <a:prstGeom prst="roundRect">
            <a:avLst/>
          </a:prstGeom>
          <a:solidFill>
            <a:srgbClr val="0033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dirty="0" smtClean="0">
                <a:latin typeface="HGP明朝E" pitchFamily="18" charset="-128"/>
                <a:ea typeface="HGP明朝E" pitchFamily="18" charset="-128"/>
              </a:rPr>
              <a:t>東日本大震災発生</a:t>
            </a:r>
            <a:endParaRPr kumimoji="1" lang="ja-JP" altLang="en-US" sz="4800" dirty="0">
              <a:latin typeface="HGP明朝E" pitchFamily="18" charset="-128"/>
              <a:ea typeface="HGP明朝E" pitchFamily="18" charset="-128"/>
            </a:endParaRPr>
          </a:p>
        </p:txBody>
      </p:sp>
      <p:sp>
        <p:nvSpPr>
          <p:cNvPr id="37" name="テキスト ボックス 36"/>
          <p:cNvSpPr txBox="1"/>
          <p:nvPr/>
        </p:nvSpPr>
        <p:spPr>
          <a:xfrm rot="5400000">
            <a:off x="8282427" y="470329"/>
            <a:ext cx="1340768" cy="400110"/>
          </a:xfrm>
          <a:prstGeom prst="rect">
            <a:avLst/>
          </a:prstGeom>
          <a:noFill/>
        </p:spPr>
        <p:txBody>
          <a:bodyPr wrap="square" rtlCol="0">
            <a:spAutoFit/>
          </a:bodyPr>
          <a:lstStyle/>
          <a:p>
            <a:r>
              <a:rPr lang="ja-JP" altLang="en-US" sz="2000" b="1" dirty="0" smtClean="0">
                <a:solidFill>
                  <a:schemeClr val="accent1">
                    <a:lumMod val="75000"/>
                  </a:schemeClr>
                </a:solidFill>
                <a:latin typeface="HGｺﾞｼｯｸM" pitchFamily="49" charset="-128"/>
                <a:ea typeface="HGｺﾞｼｯｸM" pitchFamily="49" charset="-128"/>
              </a:rPr>
              <a:t> 仮 説</a:t>
            </a:r>
            <a:endParaRPr kumimoji="1" lang="ja-JP" altLang="en-US" sz="2000" b="1" dirty="0">
              <a:solidFill>
                <a:schemeClr val="accent1">
                  <a:lumMod val="75000"/>
                </a:schemeClr>
              </a:solidFill>
              <a:latin typeface="HGｺﾞｼｯｸM" pitchFamily="49" charset="-128"/>
              <a:ea typeface="HGｺﾞｼｯｸM" pitchFamily="49" charset="-128"/>
            </a:endParaRPr>
          </a:p>
        </p:txBody>
      </p:sp>
      <p:sp>
        <p:nvSpPr>
          <p:cNvPr id="38" name="角丸四角形 37"/>
          <p:cNvSpPr/>
          <p:nvPr/>
        </p:nvSpPr>
        <p:spPr>
          <a:xfrm>
            <a:off x="1141909" y="5373216"/>
            <a:ext cx="6642614" cy="1040828"/>
          </a:xfrm>
          <a:prstGeom prst="roundRect">
            <a:avLst/>
          </a:prstGeom>
          <a:solidFill>
            <a:srgbClr val="00B0F0"/>
          </a:solidFill>
          <a:ln>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800" dirty="0" smtClean="0">
                <a:latin typeface="HGP明朝E" pitchFamily="18" charset="-128"/>
                <a:ea typeface="HGP明朝E" pitchFamily="18" charset="-128"/>
              </a:rPr>
              <a:t>現　　在</a:t>
            </a:r>
            <a:endParaRPr kumimoji="1" lang="ja-JP" altLang="en-US" sz="4800" dirty="0">
              <a:latin typeface="HGP明朝E" pitchFamily="18" charset="-128"/>
              <a:ea typeface="HGP明朝E" pitchFamily="18" charset="-128"/>
            </a:endParaRPr>
          </a:p>
        </p:txBody>
      </p:sp>
      <p:sp>
        <p:nvSpPr>
          <p:cNvPr id="16" name="下矢印 15"/>
          <p:cNvSpPr/>
          <p:nvPr/>
        </p:nvSpPr>
        <p:spPr>
          <a:xfrm>
            <a:off x="3540832" y="2060848"/>
            <a:ext cx="1732715" cy="3417189"/>
          </a:xfrm>
          <a:prstGeom prst="downArrow">
            <a:avLst>
              <a:gd name="adj1" fmla="val 50000"/>
              <a:gd name="adj2" fmla="val 37674"/>
            </a:avLst>
          </a:prstGeom>
          <a:gradFill flip="none" rotWithShape="1">
            <a:gsLst>
              <a:gs pos="0">
                <a:srgbClr val="0033CC"/>
              </a:gs>
              <a:gs pos="100000">
                <a:srgbClr val="6DB6FF"/>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dirty="0" smtClean="0">
                <a:solidFill>
                  <a:schemeClr val="bg1"/>
                </a:solidFill>
                <a:latin typeface="HGP明朝E" pitchFamily="18" charset="-128"/>
                <a:ea typeface="HGP明朝E" pitchFamily="18" charset="-128"/>
              </a:rPr>
              <a:t>風</a:t>
            </a:r>
            <a:endParaRPr kumimoji="1" lang="en-US" altLang="ja-JP" sz="4800" dirty="0" smtClean="0">
              <a:solidFill>
                <a:schemeClr val="bg1"/>
              </a:solidFill>
              <a:latin typeface="HGP明朝E" pitchFamily="18" charset="-128"/>
              <a:ea typeface="HGP明朝E" pitchFamily="18" charset="-128"/>
            </a:endParaRPr>
          </a:p>
          <a:p>
            <a:pPr algn="ctr"/>
            <a:r>
              <a:rPr kumimoji="1" lang="ja-JP" altLang="en-US" sz="4800" dirty="0" smtClean="0">
                <a:solidFill>
                  <a:schemeClr val="bg1"/>
                </a:solidFill>
                <a:latin typeface="HGP明朝E" pitchFamily="18" charset="-128"/>
                <a:ea typeface="HGP明朝E" pitchFamily="18" charset="-128"/>
              </a:rPr>
              <a:t>化</a:t>
            </a:r>
            <a:endParaRPr kumimoji="1" lang="ja-JP" altLang="en-US" sz="4800" dirty="0">
              <a:solidFill>
                <a:schemeClr val="bg1"/>
              </a:solidFill>
              <a:latin typeface="HGP明朝E" pitchFamily="18" charset="-128"/>
              <a:ea typeface="HGP明朝E" pitchFamily="18" charset="-128"/>
            </a:endParaRPr>
          </a:p>
        </p:txBody>
      </p:sp>
      <p:grpSp>
        <p:nvGrpSpPr>
          <p:cNvPr id="2" name="グループ化 1"/>
          <p:cNvGrpSpPr/>
          <p:nvPr/>
        </p:nvGrpSpPr>
        <p:grpSpPr>
          <a:xfrm>
            <a:off x="336898" y="2226025"/>
            <a:ext cx="8325316" cy="2715142"/>
            <a:chOff x="336898" y="2226025"/>
            <a:chExt cx="8325316" cy="2715142"/>
          </a:xfrm>
          <a:solidFill>
            <a:srgbClr val="9966FF"/>
          </a:solidFill>
          <a:effectLst/>
        </p:grpSpPr>
        <p:grpSp>
          <p:nvGrpSpPr>
            <p:cNvPr id="4" name="グループ化 3"/>
            <p:cNvGrpSpPr/>
            <p:nvPr/>
          </p:nvGrpSpPr>
          <p:grpSpPr>
            <a:xfrm>
              <a:off x="336898" y="2238036"/>
              <a:ext cx="3275944" cy="1789151"/>
              <a:chOff x="611560" y="1685817"/>
              <a:chExt cx="3275944" cy="815769"/>
            </a:xfrm>
            <a:grpFill/>
          </p:grpSpPr>
          <p:sp>
            <p:nvSpPr>
              <p:cNvPr id="21" name="円/楕円 20"/>
              <p:cNvSpPr/>
              <p:nvPr/>
            </p:nvSpPr>
            <p:spPr>
              <a:xfrm>
                <a:off x="611560" y="1685817"/>
                <a:ext cx="3275944" cy="815769"/>
              </a:xfrm>
              <a:prstGeom prst="ellipse">
                <a:avLst/>
              </a:prstGeom>
              <a:grp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0000"/>
                  </a:solidFill>
                </a:endParaRPr>
              </a:p>
            </p:txBody>
          </p:sp>
          <p:sp>
            <p:nvSpPr>
              <p:cNvPr id="19" name="テキスト ボックス 18"/>
              <p:cNvSpPr txBox="1"/>
              <p:nvPr/>
            </p:nvSpPr>
            <p:spPr>
              <a:xfrm>
                <a:off x="1061314" y="1775217"/>
                <a:ext cx="2484028" cy="631493"/>
              </a:xfrm>
              <a:prstGeom prst="rect">
                <a:avLst/>
              </a:prstGeom>
              <a:noFill/>
              <a:ln>
                <a:noFill/>
              </a:ln>
            </p:spPr>
            <p:txBody>
              <a:bodyPr wrap="square" rtlCol="0">
                <a:spAutoFit/>
              </a:bodyPr>
              <a:lstStyle/>
              <a:p>
                <a:r>
                  <a:rPr lang="ja-JP" altLang="en-US" sz="3200" dirty="0" smtClean="0">
                    <a:solidFill>
                      <a:schemeClr val="bg1"/>
                    </a:solidFill>
                    <a:latin typeface="HGP明朝E" pitchFamily="18" charset="-128"/>
                    <a:ea typeface="HGP明朝E" pitchFamily="18" charset="-128"/>
                  </a:rPr>
                  <a:t>能動的行為</a:t>
                </a:r>
                <a:endParaRPr lang="en-US" altLang="ja-JP" sz="3200" dirty="0" smtClean="0">
                  <a:solidFill>
                    <a:schemeClr val="bg1"/>
                  </a:solidFill>
                  <a:latin typeface="HGP明朝E" pitchFamily="18" charset="-128"/>
                  <a:ea typeface="HGP明朝E" pitchFamily="18" charset="-128"/>
                </a:endParaRPr>
              </a:p>
              <a:p>
                <a:pPr algn="ctr"/>
                <a:r>
                  <a:rPr lang="en-US" altLang="ja-JP" sz="2000" b="1" dirty="0" smtClean="0">
                    <a:solidFill>
                      <a:schemeClr val="bg1"/>
                    </a:solidFill>
                    <a:latin typeface="HGP明朝E" pitchFamily="18" charset="-128"/>
                    <a:ea typeface="HGP明朝E" pitchFamily="18" charset="-128"/>
                  </a:rPr>
                  <a:t>or</a:t>
                </a:r>
              </a:p>
              <a:p>
                <a:r>
                  <a:rPr lang="ja-JP" altLang="en-US" sz="3200" dirty="0" smtClean="0">
                    <a:solidFill>
                      <a:schemeClr val="bg1"/>
                    </a:solidFill>
                    <a:latin typeface="HGP明朝E" pitchFamily="18" charset="-128"/>
                    <a:ea typeface="HGP明朝E" pitchFamily="18" charset="-128"/>
                  </a:rPr>
                  <a:t>受動的行為</a:t>
                </a:r>
                <a:endParaRPr lang="ja-JP" altLang="en-US" sz="3200" dirty="0">
                  <a:solidFill>
                    <a:schemeClr val="bg1"/>
                  </a:solidFill>
                  <a:latin typeface="HGP明朝E" pitchFamily="18" charset="-128"/>
                  <a:ea typeface="HGP明朝E" pitchFamily="18" charset="-128"/>
                </a:endParaRPr>
              </a:p>
            </p:txBody>
          </p:sp>
        </p:grpSp>
        <p:grpSp>
          <p:nvGrpSpPr>
            <p:cNvPr id="8" name="グループ化 7"/>
            <p:cNvGrpSpPr/>
            <p:nvPr/>
          </p:nvGrpSpPr>
          <p:grpSpPr>
            <a:xfrm>
              <a:off x="5385748" y="2226025"/>
              <a:ext cx="3275944" cy="1801162"/>
              <a:chOff x="627559" y="2660642"/>
              <a:chExt cx="3275944" cy="815769"/>
            </a:xfrm>
            <a:grpFill/>
          </p:grpSpPr>
          <p:sp>
            <p:nvSpPr>
              <p:cNvPr id="31" name="円/楕円 30"/>
              <p:cNvSpPr/>
              <p:nvPr/>
            </p:nvSpPr>
            <p:spPr>
              <a:xfrm>
                <a:off x="627559" y="2660642"/>
                <a:ext cx="3275944" cy="815769"/>
              </a:xfrm>
              <a:prstGeom prst="ellipse">
                <a:avLst/>
              </a:prstGeom>
              <a:grp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25" name="テキスト ボックス 24"/>
              <p:cNvSpPr txBox="1"/>
              <p:nvPr/>
            </p:nvSpPr>
            <p:spPr>
              <a:xfrm>
                <a:off x="1040757" y="2722077"/>
                <a:ext cx="2484028" cy="710919"/>
              </a:xfrm>
              <a:prstGeom prst="rect">
                <a:avLst/>
              </a:prstGeom>
              <a:grpFill/>
              <a:ln>
                <a:noFill/>
              </a:ln>
              <a:effectLst>
                <a:softEdge rad="127000"/>
              </a:effectLst>
            </p:spPr>
            <p:txBody>
              <a:bodyPr wrap="square" rtlCol="0">
                <a:spAutoFit/>
              </a:bodyPr>
              <a:lstStyle/>
              <a:p>
                <a:pPr algn="ctr"/>
                <a:r>
                  <a:rPr lang="ja-JP" altLang="en-US" sz="3600" dirty="0" smtClean="0">
                    <a:solidFill>
                      <a:schemeClr val="bg1"/>
                    </a:solidFill>
                    <a:latin typeface="HGP明朝E" pitchFamily="18" charset="-128"/>
                    <a:ea typeface="HGP明朝E" pitchFamily="18" charset="-128"/>
                  </a:rPr>
                  <a:t>手間　</a:t>
                </a:r>
                <a:r>
                  <a:rPr lang="ja-JP" altLang="en-US" sz="3600" dirty="0" err="1" smtClean="0">
                    <a:solidFill>
                      <a:schemeClr val="bg1"/>
                    </a:solidFill>
                    <a:latin typeface="HGP明朝E" pitchFamily="18" charset="-128"/>
                    <a:ea typeface="HGP明朝E" pitchFamily="18" charset="-128"/>
                  </a:rPr>
                  <a:t>無し</a:t>
                </a:r>
                <a:endParaRPr lang="en-US" altLang="ja-JP" sz="3600" dirty="0" smtClean="0">
                  <a:solidFill>
                    <a:schemeClr val="bg1"/>
                  </a:solidFill>
                  <a:latin typeface="HGP明朝E" pitchFamily="18" charset="-128"/>
                  <a:ea typeface="HGP明朝E" pitchFamily="18" charset="-128"/>
                </a:endParaRPr>
              </a:p>
              <a:p>
                <a:pPr algn="ctr"/>
                <a:r>
                  <a:rPr lang="en-US" altLang="ja-JP" sz="2400" b="1" dirty="0" smtClean="0">
                    <a:solidFill>
                      <a:schemeClr val="bg1"/>
                    </a:solidFill>
                    <a:latin typeface="HGP明朝E" pitchFamily="18" charset="-128"/>
                    <a:ea typeface="HGP明朝E" pitchFamily="18" charset="-128"/>
                  </a:rPr>
                  <a:t>or</a:t>
                </a:r>
              </a:p>
              <a:p>
                <a:pPr algn="ctr"/>
                <a:r>
                  <a:rPr lang="ja-JP" altLang="en-US" sz="3600" dirty="0" smtClean="0">
                    <a:solidFill>
                      <a:schemeClr val="bg1"/>
                    </a:solidFill>
                    <a:latin typeface="HGP明朝E" pitchFamily="18" charset="-128"/>
                    <a:ea typeface="HGP明朝E" pitchFamily="18" charset="-128"/>
                  </a:rPr>
                  <a:t>手間　有り</a:t>
                </a:r>
                <a:endParaRPr lang="ja-JP" altLang="en-US" sz="3600" dirty="0">
                  <a:solidFill>
                    <a:schemeClr val="bg1"/>
                  </a:solidFill>
                  <a:latin typeface="HGP明朝E" pitchFamily="18" charset="-128"/>
                  <a:ea typeface="HGP明朝E" pitchFamily="18" charset="-128"/>
                </a:endParaRPr>
              </a:p>
            </p:txBody>
          </p:sp>
        </p:grpSp>
        <p:grpSp>
          <p:nvGrpSpPr>
            <p:cNvPr id="12" name="グループ化 11"/>
            <p:cNvGrpSpPr/>
            <p:nvPr/>
          </p:nvGrpSpPr>
          <p:grpSpPr>
            <a:xfrm>
              <a:off x="5419706" y="4149079"/>
              <a:ext cx="3242508" cy="792088"/>
              <a:chOff x="1331640" y="3717032"/>
              <a:chExt cx="6480720" cy="792088"/>
            </a:xfrm>
            <a:grpFill/>
          </p:grpSpPr>
          <p:sp>
            <p:nvSpPr>
              <p:cNvPr id="27" name="円/楕円 26"/>
              <p:cNvSpPr/>
              <p:nvPr/>
            </p:nvSpPr>
            <p:spPr>
              <a:xfrm>
                <a:off x="1331640" y="3717032"/>
                <a:ext cx="6480720" cy="792088"/>
              </a:xfrm>
              <a:prstGeom prst="ellipse">
                <a:avLst/>
              </a:prstGeom>
              <a:grp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32" name="テキスト ボックス 31"/>
              <p:cNvSpPr txBox="1"/>
              <p:nvPr/>
            </p:nvSpPr>
            <p:spPr>
              <a:xfrm>
                <a:off x="2523698" y="3717032"/>
                <a:ext cx="4029777" cy="646331"/>
              </a:xfrm>
              <a:prstGeom prst="rect">
                <a:avLst/>
              </a:prstGeom>
              <a:noFill/>
              <a:ln>
                <a:noFill/>
              </a:ln>
            </p:spPr>
            <p:txBody>
              <a:bodyPr wrap="square" rtlCol="0">
                <a:spAutoFit/>
              </a:bodyPr>
              <a:lstStyle/>
              <a:p>
                <a:r>
                  <a:rPr lang="ja-JP" altLang="en-US" sz="3600" dirty="0" smtClean="0">
                    <a:solidFill>
                      <a:schemeClr val="bg1"/>
                    </a:solidFill>
                    <a:latin typeface="HGP明朝E" pitchFamily="18" charset="-128"/>
                    <a:ea typeface="HGP明朝E" pitchFamily="18" charset="-128"/>
                  </a:rPr>
                  <a:t>被害程度</a:t>
                </a:r>
                <a:endParaRPr lang="ja-JP" altLang="en-US" sz="3600" dirty="0">
                  <a:solidFill>
                    <a:schemeClr val="bg1"/>
                  </a:solidFill>
                  <a:latin typeface="HGP明朝E" pitchFamily="18" charset="-128"/>
                  <a:ea typeface="HGP明朝E" pitchFamily="18" charset="-128"/>
                </a:endParaRPr>
              </a:p>
            </p:txBody>
          </p:sp>
        </p:grpSp>
        <p:grpSp>
          <p:nvGrpSpPr>
            <p:cNvPr id="13" name="グループ化 12"/>
            <p:cNvGrpSpPr/>
            <p:nvPr/>
          </p:nvGrpSpPr>
          <p:grpSpPr>
            <a:xfrm>
              <a:off x="444490" y="4149080"/>
              <a:ext cx="3168352" cy="792087"/>
              <a:chOff x="1367640" y="4653136"/>
              <a:chExt cx="6480720" cy="792087"/>
            </a:xfrm>
            <a:grpFill/>
          </p:grpSpPr>
          <p:sp>
            <p:nvSpPr>
              <p:cNvPr id="28" name="円/楕円 27"/>
              <p:cNvSpPr/>
              <p:nvPr/>
            </p:nvSpPr>
            <p:spPr>
              <a:xfrm>
                <a:off x="1367640" y="4653136"/>
                <a:ext cx="6480720" cy="792087"/>
              </a:xfrm>
              <a:prstGeom prst="ellipse">
                <a:avLst/>
              </a:prstGeom>
              <a:grp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bg1"/>
                  </a:solidFill>
                </a:endParaRPr>
              </a:p>
            </p:txBody>
          </p:sp>
          <p:sp>
            <p:nvSpPr>
              <p:cNvPr id="33" name="テキスト ボックス 32"/>
              <p:cNvSpPr txBox="1"/>
              <p:nvPr/>
            </p:nvSpPr>
            <p:spPr>
              <a:xfrm>
                <a:off x="2146604" y="4653136"/>
                <a:ext cx="5554463" cy="646331"/>
              </a:xfrm>
              <a:prstGeom prst="rect">
                <a:avLst/>
              </a:prstGeom>
              <a:noFill/>
              <a:ln>
                <a:noFill/>
              </a:ln>
            </p:spPr>
            <p:txBody>
              <a:bodyPr wrap="square" rtlCol="0">
                <a:spAutoFit/>
              </a:bodyPr>
              <a:lstStyle/>
              <a:p>
                <a:r>
                  <a:rPr lang="ja-JP" altLang="en-US" sz="3600" dirty="0">
                    <a:solidFill>
                      <a:schemeClr val="bg1"/>
                    </a:solidFill>
                    <a:latin typeface="HGP明朝E" pitchFamily="18" charset="-128"/>
                    <a:ea typeface="HGP明朝E" pitchFamily="18" charset="-128"/>
                  </a:rPr>
                  <a:t>当事者意識</a:t>
                </a:r>
              </a:p>
            </p:txBody>
          </p:sp>
        </p:grpSp>
        <p:cxnSp>
          <p:nvCxnSpPr>
            <p:cNvPr id="23" name="直線矢印コネクタ 22"/>
            <p:cNvCxnSpPr/>
            <p:nvPr/>
          </p:nvCxnSpPr>
          <p:spPr>
            <a:xfrm>
              <a:off x="3354904" y="3102037"/>
              <a:ext cx="708277" cy="1"/>
            </a:xfrm>
            <a:prstGeom prst="straightConnector1">
              <a:avLst/>
            </a:prstGeom>
            <a:grpFill/>
            <a:ln w="25400">
              <a:noFill/>
              <a:tailEnd type="arrow"/>
            </a:ln>
          </p:spPr>
          <p:style>
            <a:lnRef idx="1">
              <a:schemeClr val="accent1"/>
            </a:lnRef>
            <a:fillRef idx="0">
              <a:schemeClr val="accent1"/>
            </a:fillRef>
            <a:effectRef idx="0">
              <a:schemeClr val="accent1"/>
            </a:effectRef>
            <a:fontRef idx="minor">
              <a:schemeClr val="tx1"/>
            </a:fontRef>
          </p:style>
        </p:cxnSp>
        <p:cxnSp>
          <p:nvCxnSpPr>
            <p:cNvPr id="40" name="直線矢印コネクタ 39"/>
            <p:cNvCxnSpPr/>
            <p:nvPr/>
          </p:nvCxnSpPr>
          <p:spPr>
            <a:xfrm>
              <a:off x="3354903" y="4545123"/>
              <a:ext cx="694774" cy="0"/>
            </a:xfrm>
            <a:prstGeom prst="straightConnector1">
              <a:avLst/>
            </a:prstGeom>
            <a:grpFill/>
            <a:ln w="25400">
              <a:noFill/>
              <a:tailEnd type="arrow"/>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p:nvPr/>
          </p:nvCxnSpPr>
          <p:spPr>
            <a:xfrm flipH="1">
              <a:off x="4900414" y="3132611"/>
              <a:ext cx="746266" cy="0"/>
            </a:xfrm>
            <a:prstGeom prst="straightConnector1">
              <a:avLst/>
            </a:prstGeom>
            <a:grpFill/>
            <a:ln w="25400">
              <a:noFill/>
              <a:tailEnd type="arrow"/>
            </a:ln>
          </p:spPr>
          <p:style>
            <a:lnRef idx="1">
              <a:schemeClr val="accent1"/>
            </a:lnRef>
            <a:fillRef idx="0">
              <a:schemeClr val="accent1"/>
            </a:fillRef>
            <a:effectRef idx="0">
              <a:schemeClr val="accent1"/>
            </a:effectRef>
            <a:fontRef idx="minor">
              <a:schemeClr val="tx1"/>
            </a:fontRef>
          </p:style>
        </p:cxnSp>
        <p:cxnSp>
          <p:nvCxnSpPr>
            <p:cNvPr id="50" name="直線矢印コネクタ 49"/>
            <p:cNvCxnSpPr/>
            <p:nvPr/>
          </p:nvCxnSpPr>
          <p:spPr>
            <a:xfrm flipH="1">
              <a:off x="4900414" y="4545123"/>
              <a:ext cx="746266" cy="0"/>
            </a:xfrm>
            <a:prstGeom prst="straightConnector1">
              <a:avLst/>
            </a:prstGeom>
            <a:grpFill/>
            <a:ln w="25400">
              <a:noFill/>
              <a:tailEnd type="arrow"/>
            </a:ln>
          </p:spPr>
          <p:style>
            <a:lnRef idx="1">
              <a:schemeClr val="accent1"/>
            </a:lnRef>
            <a:fillRef idx="0">
              <a:schemeClr val="accent1"/>
            </a:fillRef>
            <a:effectRef idx="0">
              <a:schemeClr val="accent1"/>
            </a:effectRef>
            <a:fontRef idx="minor">
              <a:schemeClr val="tx1"/>
            </a:fontRef>
          </p:style>
        </p:cxnSp>
      </p:grpSp>
      <p:sp>
        <p:nvSpPr>
          <p:cNvPr id="52" name="スライド番号プレースホルダー 51"/>
          <p:cNvSpPr>
            <a:spLocks noGrp="1"/>
          </p:cNvSpPr>
          <p:nvPr>
            <p:ph type="sldNum" sz="quarter" idx="15"/>
          </p:nvPr>
        </p:nvSpPr>
        <p:spPr/>
        <p:txBody>
          <a:bodyPr/>
          <a:lstStyle/>
          <a:p>
            <a:fld id="{E1F04A1E-EF95-4267-B5FD-6B0AB441B25B}" type="slidenum">
              <a:rPr kumimoji="1" lang="ja-JP" altLang="en-US" smtClean="0"/>
              <a:pPr/>
              <a:t>9</a:t>
            </a:fld>
            <a:endParaRPr kumimoji="1" lang="ja-JP" altLang="en-US"/>
          </a:p>
        </p:txBody>
      </p:sp>
    </p:spTree>
    <p:custDataLst>
      <p:tags r:id="rId1"/>
    </p:custDataLst>
    <p:extLst>
      <p:ext uri="{BB962C8B-B14F-4D97-AF65-F5344CB8AC3E}">
        <p14:creationId xmlns:p14="http://schemas.microsoft.com/office/powerpoint/2010/main" val="3504552673"/>
      </p:ext>
    </p:extLst>
  </p:cSld>
  <p:clrMapOvr>
    <a:masterClrMapping/>
  </p:clrMapOvr>
  <mc:AlternateContent xmlns:mc="http://schemas.openxmlformats.org/markup-compatibility/2006" xmlns:p14="http://schemas.microsoft.com/office/powerpoint/2010/main">
    <mc:Choice Requires="p14">
      <p:transition spd="slow" p14:dur="2000" advTm="1285"/>
    </mc:Choice>
    <mc:Fallback xmlns="">
      <p:transition spd="slow" advTm="128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3.9|5.1"/>
</p:tagLst>
</file>

<file path=ppt/tags/tag2.xml><?xml version="1.0" encoding="utf-8"?>
<p:tagLst xmlns:a="http://schemas.openxmlformats.org/drawingml/2006/main" xmlns:r="http://schemas.openxmlformats.org/officeDocument/2006/relationships" xmlns:p="http://schemas.openxmlformats.org/presentationml/2006/main">
  <p:tag name="TIMING" val="|1.6|4.3|5|5.3|1.5|2|4.1|3.6|1|7.8|0.7|1.4|0.6|1.6"/>
</p:tagLst>
</file>

<file path=ppt/tags/tag3.xml><?xml version="1.0" encoding="utf-8"?>
<p:tagLst xmlns:a="http://schemas.openxmlformats.org/drawingml/2006/main" xmlns:r="http://schemas.openxmlformats.org/officeDocument/2006/relationships" xmlns:p="http://schemas.openxmlformats.org/presentationml/2006/main">
  <p:tag name="TIMING" val="|0.9"/>
</p:tagLst>
</file>

<file path=ppt/tags/tag4.xml><?xml version="1.0" encoding="utf-8"?>
<p:tagLst xmlns:a="http://schemas.openxmlformats.org/drawingml/2006/main" xmlns:r="http://schemas.openxmlformats.org/officeDocument/2006/relationships" xmlns:p="http://schemas.openxmlformats.org/presentationml/2006/main">
  <p:tag name="TIMING" val="|0.7"/>
</p:tagLst>
</file>

<file path=ppt/tags/tag5.xml><?xml version="1.0" encoding="utf-8"?>
<p:tagLst xmlns:a="http://schemas.openxmlformats.org/drawingml/2006/main" xmlns:r="http://schemas.openxmlformats.org/officeDocument/2006/relationships" xmlns:p="http://schemas.openxmlformats.org/presentationml/2006/main">
  <p:tag name="TIMING" val="|1.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スパイス">
  <a:themeElements>
    <a:clrScheme name="ホライズン">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スパイス">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スパイス">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1_スパイス">
  <a:themeElements>
    <a:clrScheme name="ホライズン">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スパイス">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スパイス">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3.xml><?xml version="1.0" encoding="utf-8"?>
<a:theme xmlns:a="http://schemas.openxmlformats.org/drawingml/2006/main" name="5_スパイス">
  <a:themeElements>
    <a:clrScheme name="ホライズン">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スパイス">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スパイス">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4934</TotalTime>
  <Words>2721</Words>
  <Application>Microsoft Office PowerPoint</Application>
  <PresentationFormat>画面に合わせる (4:3)</PresentationFormat>
  <Paragraphs>630</Paragraphs>
  <Slides>49</Slides>
  <Notes>15</Notes>
  <HiddenSlides>0</HiddenSlides>
  <MMClips>0</MMClips>
  <ScaleCrop>false</ScaleCrop>
  <HeadingPairs>
    <vt:vector size="4" baseType="variant">
      <vt:variant>
        <vt:lpstr>テーマ</vt:lpstr>
      </vt:variant>
      <vt:variant>
        <vt:i4>3</vt:i4>
      </vt:variant>
      <vt:variant>
        <vt:lpstr>スライド タイトル</vt:lpstr>
      </vt:variant>
      <vt:variant>
        <vt:i4>49</vt:i4>
      </vt:variant>
    </vt:vector>
  </HeadingPairs>
  <TitlesOfParts>
    <vt:vector size="52" baseType="lpstr">
      <vt:lpstr>スパイス</vt:lpstr>
      <vt:lpstr>1_スパイス</vt:lpstr>
      <vt:lpstr>5_スパイス</vt:lpstr>
      <vt:lpstr>15度目の“11” ～つくば市を題材にした風化と防災～</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調  査</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【心理学的視点から】</vt:lpstr>
      <vt:lpstr>PowerPoint プレゼンテーション</vt:lpstr>
      <vt:lpstr>震災直後と現在の情報入手手段の推移</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参考文献</vt:lpstr>
      <vt:lpstr>PowerPoint プレゼンテーション</vt:lpstr>
    </vt:vector>
  </TitlesOfParts>
  <Company>University of Tsukuba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win-admin</dc:creator>
  <cp:lastModifiedBy>win-admin</cp:lastModifiedBy>
  <cp:revision>439</cp:revision>
  <cp:lastPrinted>2012-06-21T12:09:00Z</cp:lastPrinted>
  <dcterms:created xsi:type="dcterms:W3CDTF">2012-06-10T12:57:36Z</dcterms:created>
  <dcterms:modified xsi:type="dcterms:W3CDTF">2012-07-05T08:32:22Z</dcterms:modified>
</cp:coreProperties>
</file>