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notesMasterIdLst>
    <p:notesMasterId r:id="rId39"/>
  </p:notesMasterIdLst>
  <p:handoutMasterIdLst>
    <p:handoutMasterId r:id="rId40"/>
  </p:handoutMasterIdLst>
  <p:sldIdLst>
    <p:sldId id="256" r:id="rId6"/>
    <p:sldId id="278" r:id="rId7"/>
    <p:sldId id="269" r:id="rId8"/>
    <p:sldId id="258" r:id="rId9"/>
    <p:sldId id="259" r:id="rId10"/>
    <p:sldId id="288" r:id="rId11"/>
    <p:sldId id="293" r:id="rId12"/>
    <p:sldId id="289" r:id="rId13"/>
    <p:sldId id="304" r:id="rId14"/>
    <p:sldId id="301" r:id="rId15"/>
    <p:sldId id="290" r:id="rId16"/>
    <p:sldId id="267" r:id="rId17"/>
    <p:sldId id="268" r:id="rId18"/>
    <p:sldId id="264" r:id="rId19"/>
    <p:sldId id="302" r:id="rId20"/>
    <p:sldId id="297" r:id="rId21"/>
    <p:sldId id="299" r:id="rId22"/>
    <p:sldId id="300" r:id="rId23"/>
    <p:sldId id="282" r:id="rId24"/>
    <p:sldId id="286" r:id="rId25"/>
    <p:sldId id="284" r:id="rId26"/>
    <p:sldId id="285" r:id="rId27"/>
    <p:sldId id="275" r:id="rId28"/>
    <p:sldId id="266" r:id="rId29"/>
    <p:sldId id="272" r:id="rId30"/>
    <p:sldId id="303" r:id="rId31"/>
    <p:sldId id="291" r:id="rId32"/>
    <p:sldId id="277" r:id="rId33"/>
    <p:sldId id="306" r:id="rId34"/>
    <p:sldId id="305" r:id="rId35"/>
    <p:sldId id="295" r:id="rId36"/>
    <p:sldId id="257" r:id="rId37"/>
    <p:sldId id="294" r:id="rId38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9" autoAdjust="0"/>
    <p:restoredTop sz="94660"/>
  </p:normalViewPr>
  <p:slideViewPr>
    <p:cSldViewPr>
      <p:cViewPr>
        <p:scale>
          <a:sx n="70" d="100"/>
          <a:sy n="70" d="100"/>
        </p:scale>
        <p:origin x="-23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DF611C-2B98-41D0-A633-515FCA9CE64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85AF700-D37C-4D48-A3D1-D00CCA98D0F9}" type="pres">
      <dgm:prSet presAssocID="{7DDF611C-2B98-41D0-A633-515FCA9CE642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E4359AB4-A88C-4712-9B3C-72A57F58EECE}" type="presOf" srcId="{7DDF611C-2B98-41D0-A633-515FCA9CE642}" destId="{385AF700-D37C-4D48-A3D1-D00CCA98D0F9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75463B-A0BF-49E4-8128-897DB5DD3BC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B36D70C-578C-4D15-BB09-36399ECD4579}">
      <dgm:prSet phldrT="[テキスト]"/>
      <dgm:spPr/>
      <dgm:t>
        <a:bodyPr/>
        <a:lstStyle/>
        <a:p>
          <a:r>
            <a:rPr kumimoji="1" lang="ja-JP" altLang="en-US" dirty="0" smtClean="0"/>
            <a:t>買い控え行動</a:t>
          </a:r>
          <a:endParaRPr kumimoji="1" lang="en-US" altLang="ja-JP" dirty="0" smtClean="0"/>
        </a:p>
      </dgm:t>
    </dgm:pt>
    <dgm:pt modelId="{1B72B1AA-522D-4B56-9AD1-3701E8BDA797}" type="parTrans" cxnId="{5214E37D-4B6A-40F1-A00E-3F32285F2DB9}">
      <dgm:prSet/>
      <dgm:spPr/>
      <dgm:t>
        <a:bodyPr/>
        <a:lstStyle/>
        <a:p>
          <a:endParaRPr kumimoji="1" lang="ja-JP" altLang="en-US"/>
        </a:p>
      </dgm:t>
    </dgm:pt>
    <dgm:pt modelId="{7ABD21D2-4A46-42AC-AC75-FBAD7DFFE119}" type="sibTrans" cxnId="{5214E37D-4B6A-40F1-A00E-3F32285F2DB9}">
      <dgm:prSet/>
      <dgm:spPr/>
      <dgm:t>
        <a:bodyPr/>
        <a:lstStyle/>
        <a:p>
          <a:endParaRPr kumimoji="1" lang="ja-JP" altLang="en-US"/>
        </a:p>
      </dgm:t>
    </dgm:pt>
    <dgm:pt modelId="{70249023-FCF5-4B03-972B-D1D86B85484F}">
      <dgm:prSet phldrT="[テキスト]"/>
      <dgm:spPr/>
      <dgm:t>
        <a:bodyPr/>
        <a:lstStyle/>
        <a:p>
          <a:r>
            <a:rPr kumimoji="1" lang="ja-JP" altLang="en-US" dirty="0" smtClean="0"/>
            <a:t>買い控え意思</a:t>
          </a:r>
          <a:endParaRPr kumimoji="1" lang="ja-JP" altLang="en-US" dirty="0"/>
        </a:p>
      </dgm:t>
    </dgm:pt>
    <dgm:pt modelId="{AE608B67-0313-416C-867F-EB027BE120F6}" type="parTrans" cxnId="{602DC1F0-1228-436E-8756-E606AFCBBBF4}">
      <dgm:prSet/>
      <dgm:spPr/>
      <dgm:t>
        <a:bodyPr/>
        <a:lstStyle/>
        <a:p>
          <a:endParaRPr kumimoji="1" lang="ja-JP" altLang="en-US"/>
        </a:p>
      </dgm:t>
    </dgm:pt>
    <dgm:pt modelId="{3199F975-461F-404B-A7B5-2A592CB1C8F9}" type="sibTrans" cxnId="{602DC1F0-1228-436E-8756-E606AFCBBBF4}">
      <dgm:prSet/>
      <dgm:spPr/>
      <dgm:t>
        <a:bodyPr/>
        <a:lstStyle/>
        <a:p>
          <a:endParaRPr kumimoji="1" lang="ja-JP" altLang="en-US"/>
        </a:p>
      </dgm:t>
    </dgm:pt>
    <dgm:pt modelId="{52A1DAC2-6D06-4B67-9192-4ED1A3F9BF69}">
      <dgm:prSet phldrT="[テキスト]"/>
      <dgm:spPr/>
      <dgm:t>
        <a:bodyPr/>
        <a:lstStyle/>
        <a:p>
          <a:r>
            <a:rPr kumimoji="1" lang="ja-JP" altLang="en-US" dirty="0" smtClean="0"/>
            <a:t>性別</a:t>
          </a:r>
          <a:endParaRPr kumimoji="1" lang="ja-JP" altLang="en-US" dirty="0"/>
        </a:p>
      </dgm:t>
    </dgm:pt>
    <dgm:pt modelId="{1784C46C-3067-4E29-8EB1-04AC7A49298F}" type="parTrans" cxnId="{25683A75-4B66-4458-A2D8-3B2E2AFF824F}">
      <dgm:prSet/>
      <dgm:spPr/>
      <dgm:t>
        <a:bodyPr/>
        <a:lstStyle/>
        <a:p>
          <a:endParaRPr kumimoji="1" lang="ja-JP" altLang="en-US"/>
        </a:p>
      </dgm:t>
    </dgm:pt>
    <dgm:pt modelId="{FEE80DF3-A6FF-4EC9-8618-7DACE72DA9E6}" type="sibTrans" cxnId="{25683A75-4B66-4458-A2D8-3B2E2AFF824F}">
      <dgm:prSet/>
      <dgm:spPr/>
      <dgm:t>
        <a:bodyPr/>
        <a:lstStyle/>
        <a:p>
          <a:endParaRPr kumimoji="1" lang="ja-JP" altLang="en-US"/>
        </a:p>
      </dgm:t>
    </dgm:pt>
    <dgm:pt modelId="{36B2E048-3002-48AB-A948-232B641440DB}">
      <dgm:prSet phldrT="[テキスト]"/>
      <dgm:spPr/>
      <dgm:t>
        <a:bodyPr/>
        <a:lstStyle/>
        <a:p>
          <a:r>
            <a:rPr kumimoji="1" lang="ja-JP" altLang="en-US" dirty="0" smtClean="0"/>
            <a:t>年齢</a:t>
          </a:r>
          <a:endParaRPr kumimoji="1" lang="ja-JP" altLang="en-US" dirty="0"/>
        </a:p>
      </dgm:t>
    </dgm:pt>
    <dgm:pt modelId="{3E022795-28B6-4D91-8B63-F23F702C0B55}" type="parTrans" cxnId="{42B68773-17C0-420B-98FA-5B4C95BC12C5}">
      <dgm:prSet/>
      <dgm:spPr/>
      <dgm:t>
        <a:bodyPr/>
        <a:lstStyle/>
        <a:p>
          <a:endParaRPr kumimoji="1" lang="ja-JP" altLang="en-US"/>
        </a:p>
      </dgm:t>
    </dgm:pt>
    <dgm:pt modelId="{7553CDD7-B1D3-43D2-85B6-AC27A7F1C51E}" type="sibTrans" cxnId="{42B68773-17C0-420B-98FA-5B4C95BC12C5}">
      <dgm:prSet/>
      <dgm:spPr/>
      <dgm:t>
        <a:bodyPr/>
        <a:lstStyle/>
        <a:p>
          <a:endParaRPr kumimoji="1" lang="ja-JP" altLang="en-US"/>
        </a:p>
      </dgm:t>
    </dgm:pt>
    <dgm:pt modelId="{DC5A9806-F0F5-443E-8321-DE1EC5C452D2}">
      <dgm:prSet/>
      <dgm:spPr/>
      <dgm:t>
        <a:bodyPr/>
        <a:lstStyle/>
        <a:p>
          <a:r>
            <a:rPr kumimoji="1" lang="ja-JP" altLang="en-US" dirty="0" smtClean="0"/>
            <a:t>職業</a:t>
          </a:r>
          <a:endParaRPr kumimoji="1" lang="ja-JP" altLang="en-US" dirty="0"/>
        </a:p>
      </dgm:t>
    </dgm:pt>
    <dgm:pt modelId="{CC42B837-7C30-4298-90B2-B05E6F80E40C}" type="parTrans" cxnId="{EFDD87C8-457D-4C35-82CA-4D66710F3C98}">
      <dgm:prSet/>
      <dgm:spPr/>
      <dgm:t>
        <a:bodyPr/>
        <a:lstStyle/>
        <a:p>
          <a:endParaRPr kumimoji="1" lang="ja-JP" altLang="en-US"/>
        </a:p>
      </dgm:t>
    </dgm:pt>
    <dgm:pt modelId="{C0CBE826-9A81-4AF4-984B-170355FADFE4}" type="sibTrans" cxnId="{EFDD87C8-457D-4C35-82CA-4D66710F3C98}">
      <dgm:prSet/>
      <dgm:spPr/>
      <dgm:t>
        <a:bodyPr/>
        <a:lstStyle/>
        <a:p>
          <a:endParaRPr kumimoji="1" lang="ja-JP" altLang="en-US"/>
        </a:p>
      </dgm:t>
    </dgm:pt>
    <dgm:pt modelId="{298FE428-87DF-472C-BFA5-9A3C0850964F}">
      <dgm:prSet/>
      <dgm:spPr/>
      <dgm:t>
        <a:bodyPr/>
        <a:lstStyle/>
        <a:p>
          <a:r>
            <a:rPr kumimoji="1" lang="ja-JP" altLang="en-US" dirty="0" smtClean="0"/>
            <a:t>家族構成</a:t>
          </a:r>
          <a:endParaRPr kumimoji="1" lang="ja-JP" altLang="en-US" dirty="0"/>
        </a:p>
      </dgm:t>
    </dgm:pt>
    <dgm:pt modelId="{B65AB882-9137-4F9B-B233-A92E962F2ADC}" type="parTrans" cxnId="{180BA0DB-B753-4A5B-956D-0CF8A613FC54}">
      <dgm:prSet/>
      <dgm:spPr/>
      <dgm:t>
        <a:bodyPr/>
        <a:lstStyle/>
        <a:p>
          <a:endParaRPr kumimoji="1" lang="ja-JP" altLang="en-US"/>
        </a:p>
      </dgm:t>
    </dgm:pt>
    <dgm:pt modelId="{BD11B99C-A044-4B86-A711-876D682660C2}" type="sibTrans" cxnId="{180BA0DB-B753-4A5B-956D-0CF8A613FC54}">
      <dgm:prSet/>
      <dgm:spPr/>
      <dgm:t>
        <a:bodyPr/>
        <a:lstStyle/>
        <a:p>
          <a:endParaRPr kumimoji="1" lang="ja-JP" altLang="en-US"/>
        </a:p>
      </dgm:t>
    </dgm:pt>
    <dgm:pt modelId="{601151A8-D2BA-4F37-9B1F-862495920A64}">
      <dgm:prSet/>
      <dgm:spPr/>
      <dgm:t>
        <a:bodyPr/>
        <a:lstStyle/>
        <a:p>
          <a:r>
            <a:rPr kumimoji="1" lang="ja-JP" altLang="en-US" dirty="0" smtClean="0"/>
            <a:t>出身地</a:t>
          </a:r>
          <a:endParaRPr kumimoji="1" lang="ja-JP" altLang="en-US" dirty="0"/>
        </a:p>
      </dgm:t>
    </dgm:pt>
    <dgm:pt modelId="{78B51AD7-1DE9-412A-A488-0EA6446167DC}" type="parTrans" cxnId="{EE281053-3F67-4022-BB64-1C34B8ADE5DD}">
      <dgm:prSet/>
      <dgm:spPr/>
      <dgm:t>
        <a:bodyPr/>
        <a:lstStyle/>
        <a:p>
          <a:endParaRPr kumimoji="1" lang="ja-JP" altLang="en-US"/>
        </a:p>
      </dgm:t>
    </dgm:pt>
    <dgm:pt modelId="{ABB335CA-FA12-4761-8F3C-F3DE7B285AE5}" type="sibTrans" cxnId="{EE281053-3F67-4022-BB64-1C34B8ADE5DD}">
      <dgm:prSet/>
      <dgm:spPr/>
      <dgm:t>
        <a:bodyPr/>
        <a:lstStyle/>
        <a:p>
          <a:endParaRPr kumimoji="1" lang="ja-JP" altLang="en-US"/>
        </a:p>
      </dgm:t>
    </dgm:pt>
    <dgm:pt modelId="{47909D5A-4BF5-4444-8225-5F741C5DE7D5}">
      <dgm:prSet/>
      <dgm:spPr/>
      <dgm:t>
        <a:bodyPr/>
        <a:lstStyle/>
        <a:p>
          <a:r>
            <a:rPr kumimoji="1" lang="ja-JP" altLang="en-US" dirty="0" smtClean="0"/>
            <a:t>金銭感覚</a:t>
          </a:r>
          <a:endParaRPr kumimoji="1" lang="ja-JP" altLang="en-US" dirty="0"/>
        </a:p>
      </dgm:t>
    </dgm:pt>
    <dgm:pt modelId="{9B093BEC-9250-448B-98F2-E4D1620048EB}" type="parTrans" cxnId="{5ADB26C2-96D9-4689-98DF-D55D6DBD2E7B}">
      <dgm:prSet/>
      <dgm:spPr/>
      <dgm:t>
        <a:bodyPr/>
        <a:lstStyle/>
        <a:p>
          <a:endParaRPr kumimoji="1" lang="ja-JP" altLang="en-US"/>
        </a:p>
      </dgm:t>
    </dgm:pt>
    <dgm:pt modelId="{72E012D5-F9D7-4DA2-BF1B-2C13DC81F76E}" type="sibTrans" cxnId="{5ADB26C2-96D9-4689-98DF-D55D6DBD2E7B}">
      <dgm:prSet/>
      <dgm:spPr/>
      <dgm:t>
        <a:bodyPr/>
        <a:lstStyle/>
        <a:p>
          <a:endParaRPr kumimoji="1" lang="ja-JP" altLang="en-US"/>
        </a:p>
      </dgm:t>
    </dgm:pt>
    <dgm:pt modelId="{EE33807C-42D2-484A-8A29-495D95C89EA5}" type="pres">
      <dgm:prSet presAssocID="{1575463B-A0BF-49E4-8128-897DB5DD3BC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F6D6988E-62AF-4BD1-A95B-7B0B00CBC8AF}" type="pres">
      <dgm:prSet presAssocID="{6B36D70C-578C-4D15-BB09-36399ECD4579}" presName="root1" presStyleCnt="0"/>
      <dgm:spPr/>
    </dgm:pt>
    <dgm:pt modelId="{D29FECC8-CF9E-425F-9125-ECA71D6BBB48}" type="pres">
      <dgm:prSet presAssocID="{6B36D70C-578C-4D15-BB09-36399ECD4579}" presName="LevelOneTextNode" presStyleLbl="node0" presStyleIdx="0" presStyleCnt="1" custScaleX="145079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53270AF-7AED-4241-A27F-259CA5A75F05}" type="pres">
      <dgm:prSet presAssocID="{6B36D70C-578C-4D15-BB09-36399ECD4579}" presName="level2hierChild" presStyleCnt="0"/>
      <dgm:spPr/>
    </dgm:pt>
    <dgm:pt modelId="{FD74C55C-66C2-4CED-9B97-8037524F0505}" type="pres">
      <dgm:prSet presAssocID="{AE608B67-0313-416C-867F-EB027BE120F6}" presName="conn2-1" presStyleLbl="parChTrans1D2" presStyleIdx="0" presStyleCnt="1"/>
      <dgm:spPr/>
      <dgm:t>
        <a:bodyPr/>
        <a:lstStyle/>
        <a:p>
          <a:endParaRPr kumimoji="1" lang="ja-JP" altLang="en-US"/>
        </a:p>
      </dgm:t>
    </dgm:pt>
    <dgm:pt modelId="{9E69757A-0880-4A10-A417-3278AB22B843}" type="pres">
      <dgm:prSet presAssocID="{AE608B67-0313-416C-867F-EB027BE120F6}" presName="connTx" presStyleLbl="parChTrans1D2" presStyleIdx="0" presStyleCnt="1"/>
      <dgm:spPr/>
      <dgm:t>
        <a:bodyPr/>
        <a:lstStyle/>
        <a:p>
          <a:endParaRPr kumimoji="1" lang="ja-JP" altLang="en-US"/>
        </a:p>
      </dgm:t>
    </dgm:pt>
    <dgm:pt modelId="{CF9669CE-5585-48B0-BB57-5DC1BC3A3579}" type="pres">
      <dgm:prSet presAssocID="{70249023-FCF5-4B03-972B-D1D86B85484F}" presName="root2" presStyleCnt="0"/>
      <dgm:spPr/>
    </dgm:pt>
    <dgm:pt modelId="{66D0BE65-0903-4495-A36C-21950987E755}" type="pres">
      <dgm:prSet presAssocID="{70249023-FCF5-4B03-972B-D1D86B85484F}" presName="LevelTwoTextNode" presStyleLbl="node2" presStyleIdx="0" presStyleCnt="1" custScaleX="13687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9D8C142-80F8-4368-AF3B-3266D887FB2C}" type="pres">
      <dgm:prSet presAssocID="{70249023-FCF5-4B03-972B-D1D86B85484F}" presName="level3hierChild" presStyleCnt="0"/>
      <dgm:spPr/>
    </dgm:pt>
    <dgm:pt modelId="{40F59F72-8760-4688-8839-E43E0D9015A4}" type="pres">
      <dgm:prSet presAssocID="{1784C46C-3067-4E29-8EB1-04AC7A49298F}" presName="conn2-1" presStyleLbl="parChTrans1D3" presStyleIdx="0" presStyleCnt="6"/>
      <dgm:spPr/>
      <dgm:t>
        <a:bodyPr/>
        <a:lstStyle/>
        <a:p>
          <a:endParaRPr kumimoji="1" lang="ja-JP" altLang="en-US"/>
        </a:p>
      </dgm:t>
    </dgm:pt>
    <dgm:pt modelId="{3586C816-2EB1-4105-B085-EEA00DBEAAFD}" type="pres">
      <dgm:prSet presAssocID="{1784C46C-3067-4E29-8EB1-04AC7A49298F}" presName="connTx" presStyleLbl="parChTrans1D3" presStyleIdx="0" presStyleCnt="6"/>
      <dgm:spPr/>
      <dgm:t>
        <a:bodyPr/>
        <a:lstStyle/>
        <a:p>
          <a:endParaRPr kumimoji="1" lang="ja-JP" altLang="en-US"/>
        </a:p>
      </dgm:t>
    </dgm:pt>
    <dgm:pt modelId="{9D15F377-0629-4FA4-833C-2FC1EBCE8FCE}" type="pres">
      <dgm:prSet presAssocID="{52A1DAC2-6D06-4B67-9192-4ED1A3F9BF69}" presName="root2" presStyleCnt="0"/>
      <dgm:spPr/>
    </dgm:pt>
    <dgm:pt modelId="{E70ECBBC-F0B3-4743-89B3-9ED193E68550}" type="pres">
      <dgm:prSet presAssocID="{52A1DAC2-6D06-4B67-9192-4ED1A3F9BF69}" presName="LevelTwoTextNode" presStyleLbl="node3" presStyleIdx="0" presStyleCnt="6" custLinFactNeighborX="582" custLinFactNeighborY="-29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FCF35EF1-37F6-4338-B861-6251B3057139}" type="pres">
      <dgm:prSet presAssocID="{52A1DAC2-6D06-4B67-9192-4ED1A3F9BF69}" presName="level3hierChild" presStyleCnt="0"/>
      <dgm:spPr/>
    </dgm:pt>
    <dgm:pt modelId="{D2F433C9-96FB-4FF1-98D3-E3D48DF9EAAF}" type="pres">
      <dgm:prSet presAssocID="{3E022795-28B6-4D91-8B63-F23F702C0B55}" presName="conn2-1" presStyleLbl="parChTrans1D3" presStyleIdx="1" presStyleCnt="6"/>
      <dgm:spPr/>
      <dgm:t>
        <a:bodyPr/>
        <a:lstStyle/>
        <a:p>
          <a:endParaRPr kumimoji="1" lang="ja-JP" altLang="en-US"/>
        </a:p>
      </dgm:t>
    </dgm:pt>
    <dgm:pt modelId="{DB050288-F9D8-42AE-B4C7-883812EF459B}" type="pres">
      <dgm:prSet presAssocID="{3E022795-28B6-4D91-8B63-F23F702C0B55}" presName="connTx" presStyleLbl="parChTrans1D3" presStyleIdx="1" presStyleCnt="6"/>
      <dgm:spPr/>
      <dgm:t>
        <a:bodyPr/>
        <a:lstStyle/>
        <a:p>
          <a:endParaRPr kumimoji="1" lang="ja-JP" altLang="en-US"/>
        </a:p>
      </dgm:t>
    </dgm:pt>
    <dgm:pt modelId="{0500B02A-0A4E-495A-BD53-5B5FBA83531A}" type="pres">
      <dgm:prSet presAssocID="{36B2E048-3002-48AB-A948-232B641440DB}" presName="root2" presStyleCnt="0"/>
      <dgm:spPr/>
    </dgm:pt>
    <dgm:pt modelId="{7671DA68-36EB-44BD-B5F2-C651DEEC069E}" type="pres">
      <dgm:prSet presAssocID="{36B2E048-3002-48AB-A948-232B641440DB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E3BB247-D3CE-484F-BE64-144087C0FFB3}" type="pres">
      <dgm:prSet presAssocID="{36B2E048-3002-48AB-A948-232B641440DB}" presName="level3hierChild" presStyleCnt="0"/>
      <dgm:spPr/>
    </dgm:pt>
    <dgm:pt modelId="{0FF5815F-53B3-4165-B193-F47EE6D74067}" type="pres">
      <dgm:prSet presAssocID="{CC42B837-7C30-4298-90B2-B05E6F80E40C}" presName="conn2-1" presStyleLbl="parChTrans1D3" presStyleIdx="2" presStyleCnt="6"/>
      <dgm:spPr/>
      <dgm:t>
        <a:bodyPr/>
        <a:lstStyle/>
        <a:p>
          <a:endParaRPr kumimoji="1" lang="ja-JP" altLang="en-US"/>
        </a:p>
      </dgm:t>
    </dgm:pt>
    <dgm:pt modelId="{62B7616C-BFD9-4867-B55D-B2D9DC9C4431}" type="pres">
      <dgm:prSet presAssocID="{CC42B837-7C30-4298-90B2-B05E6F80E40C}" presName="connTx" presStyleLbl="parChTrans1D3" presStyleIdx="2" presStyleCnt="6"/>
      <dgm:spPr/>
      <dgm:t>
        <a:bodyPr/>
        <a:lstStyle/>
        <a:p>
          <a:endParaRPr kumimoji="1" lang="ja-JP" altLang="en-US"/>
        </a:p>
      </dgm:t>
    </dgm:pt>
    <dgm:pt modelId="{DF4166BA-F58F-41F3-9690-0D6BB6DBCD1F}" type="pres">
      <dgm:prSet presAssocID="{DC5A9806-F0F5-443E-8321-DE1EC5C452D2}" presName="root2" presStyleCnt="0"/>
      <dgm:spPr/>
    </dgm:pt>
    <dgm:pt modelId="{F6277E65-9C27-4022-B946-F9D95327235D}" type="pres">
      <dgm:prSet presAssocID="{DC5A9806-F0F5-443E-8321-DE1EC5C452D2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23AD424-A72D-496A-8A37-AB445FC83027}" type="pres">
      <dgm:prSet presAssocID="{DC5A9806-F0F5-443E-8321-DE1EC5C452D2}" presName="level3hierChild" presStyleCnt="0"/>
      <dgm:spPr/>
    </dgm:pt>
    <dgm:pt modelId="{2FCE5312-651C-4750-AC6B-EFB152B704AF}" type="pres">
      <dgm:prSet presAssocID="{B65AB882-9137-4F9B-B233-A92E962F2ADC}" presName="conn2-1" presStyleLbl="parChTrans1D3" presStyleIdx="3" presStyleCnt="6"/>
      <dgm:spPr/>
      <dgm:t>
        <a:bodyPr/>
        <a:lstStyle/>
        <a:p>
          <a:endParaRPr kumimoji="1" lang="ja-JP" altLang="en-US"/>
        </a:p>
      </dgm:t>
    </dgm:pt>
    <dgm:pt modelId="{F9CA12D5-BAB0-477E-A690-E351AB32974C}" type="pres">
      <dgm:prSet presAssocID="{B65AB882-9137-4F9B-B233-A92E962F2ADC}" presName="connTx" presStyleLbl="parChTrans1D3" presStyleIdx="3" presStyleCnt="6"/>
      <dgm:spPr/>
      <dgm:t>
        <a:bodyPr/>
        <a:lstStyle/>
        <a:p>
          <a:endParaRPr kumimoji="1" lang="ja-JP" altLang="en-US"/>
        </a:p>
      </dgm:t>
    </dgm:pt>
    <dgm:pt modelId="{EAA9021E-3920-455A-8932-7FC7719F90E9}" type="pres">
      <dgm:prSet presAssocID="{298FE428-87DF-472C-BFA5-9A3C0850964F}" presName="root2" presStyleCnt="0"/>
      <dgm:spPr/>
    </dgm:pt>
    <dgm:pt modelId="{1F326B45-6EDA-40B1-B5C8-23C05922359E}" type="pres">
      <dgm:prSet presAssocID="{298FE428-87DF-472C-BFA5-9A3C0850964F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F50CE8CC-53B8-47C3-BCAB-C4238158F04B}" type="pres">
      <dgm:prSet presAssocID="{298FE428-87DF-472C-BFA5-9A3C0850964F}" presName="level3hierChild" presStyleCnt="0"/>
      <dgm:spPr/>
    </dgm:pt>
    <dgm:pt modelId="{C41C74C2-1251-4D9F-A32F-C4D66EFEAB84}" type="pres">
      <dgm:prSet presAssocID="{78B51AD7-1DE9-412A-A488-0EA6446167DC}" presName="conn2-1" presStyleLbl="parChTrans1D3" presStyleIdx="4" presStyleCnt="6"/>
      <dgm:spPr/>
      <dgm:t>
        <a:bodyPr/>
        <a:lstStyle/>
        <a:p>
          <a:endParaRPr kumimoji="1" lang="ja-JP" altLang="en-US"/>
        </a:p>
      </dgm:t>
    </dgm:pt>
    <dgm:pt modelId="{AF1BA32C-DDAE-4F29-B308-BE1E4033E9E4}" type="pres">
      <dgm:prSet presAssocID="{78B51AD7-1DE9-412A-A488-0EA6446167DC}" presName="connTx" presStyleLbl="parChTrans1D3" presStyleIdx="4" presStyleCnt="6"/>
      <dgm:spPr/>
      <dgm:t>
        <a:bodyPr/>
        <a:lstStyle/>
        <a:p>
          <a:endParaRPr kumimoji="1" lang="ja-JP" altLang="en-US"/>
        </a:p>
      </dgm:t>
    </dgm:pt>
    <dgm:pt modelId="{BBA81A56-0DF9-467D-99B4-3F8AC493E1E4}" type="pres">
      <dgm:prSet presAssocID="{601151A8-D2BA-4F37-9B1F-862495920A64}" presName="root2" presStyleCnt="0"/>
      <dgm:spPr/>
    </dgm:pt>
    <dgm:pt modelId="{F75B0F3A-416E-41EB-8CBA-D680CF9F821E}" type="pres">
      <dgm:prSet presAssocID="{601151A8-D2BA-4F37-9B1F-862495920A64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E74978B8-D4BD-4D6E-8DF6-6244857D25CE}" type="pres">
      <dgm:prSet presAssocID="{601151A8-D2BA-4F37-9B1F-862495920A64}" presName="level3hierChild" presStyleCnt="0"/>
      <dgm:spPr/>
    </dgm:pt>
    <dgm:pt modelId="{DCE7491C-2577-4318-BFF1-B11AB09983DE}" type="pres">
      <dgm:prSet presAssocID="{9B093BEC-9250-448B-98F2-E4D1620048EB}" presName="conn2-1" presStyleLbl="parChTrans1D3" presStyleIdx="5" presStyleCnt="6"/>
      <dgm:spPr/>
      <dgm:t>
        <a:bodyPr/>
        <a:lstStyle/>
        <a:p>
          <a:endParaRPr kumimoji="1" lang="ja-JP" altLang="en-US"/>
        </a:p>
      </dgm:t>
    </dgm:pt>
    <dgm:pt modelId="{B49D7D4C-3A6D-4EF0-9C07-BA2AB716E504}" type="pres">
      <dgm:prSet presAssocID="{9B093BEC-9250-448B-98F2-E4D1620048EB}" presName="connTx" presStyleLbl="parChTrans1D3" presStyleIdx="5" presStyleCnt="6"/>
      <dgm:spPr/>
      <dgm:t>
        <a:bodyPr/>
        <a:lstStyle/>
        <a:p>
          <a:endParaRPr kumimoji="1" lang="ja-JP" altLang="en-US"/>
        </a:p>
      </dgm:t>
    </dgm:pt>
    <dgm:pt modelId="{B068559F-9A8A-4A6F-9DB2-CB92AD44691A}" type="pres">
      <dgm:prSet presAssocID="{47909D5A-4BF5-4444-8225-5F741C5DE7D5}" presName="root2" presStyleCnt="0"/>
      <dgm:spPr/>
    </dgm:pt>
    <dgm:pt modelId="{7CFC50E9-CB5D-4BEE-8B6E-46FBCBDF99E8}" type="pres">
      <dgm:prSet presAssocID="{47909D5A-4BF5-4444-8225-5F741C5DE7D5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3593DF7C-AEDB-4FC8-AEF8-AA9457B8CDA6}" type="pres">
      <dgm:prSet presAssocID="{47909D5A-4BF5-4444-8225-5F741C5DE7D5}" presName="level3hierChild" presStyleCnt="0"/>
      <dgm:spPr/>
    </dgm:pt>
  </dgm:ptLst>
  <dgm:cxnLst>
    <dgm:cxn modelId="{180BA0DB-B753-4A5B-956D-0CF8A613FC54}" srcId="{70249023-FCF5-4B03-972B-D1D86B85484F}" destId="{298FE428-87DF-472C-BFA5-9A3C0850964F}" srcOrd="3" destOrd="0" parTransId="{B65AB882-9137-4F9B-B233-A92E962F2ADC}" sibTransId="{BD11B99C-A044-4B86-A711-876D682660C2}"/>
    <dgm:cxn modelId="{5214E37D-4B6A-40F1-A00E-3F32285F2DB9}" srcId="{1575463B-A0BF-49E4-8128-897DB5DD3BC0}" destId="{6B36D70C-578C-4D15-BB09-36399ECD4579}" srcOrd="0" destOrd="0" parTransId="{1B72B1AA-522D-4B56-9AD1-3701E8BDA797}" sibTransId="{7ABD21D2-4A46-42AC-AC75-FBAD7DFFE119}"/>
    <dgm:cxn modelId="{AFB374EE-6963-47D8-9544-9A8E98833F5D}" type="presOf" srcId="{6B36D70C-578C-4D15-BB09-36399ECD4579}" destId="{D29FECC8-CF9E-425F-9125-ECA71D6BBB48}" srcOrd="0" destOrd="0" presId="urn:microsoft.com/office/officeart/2005/8/layout/hierarchy2"/>
    <dgm:cxn modelId="{EFDD87C8-457D-4C35-82CA-4D66710F3C98}" srcId="{70249023-FCF5-4B03-972B-D1D86B85484F}" destId="{DC5A9806-F0F5-443E-8321-DE1EC5C452D2}" srcOrd="2" destOrd="0" parTransId="{CC42B837-7C30-4298-90B2-B05E6F80E40C}" sibTransId="{C0CBE826-9A81-4AF4-984B-170355FADFE4}"/>
    <dgm:cxn modelId="{C7EBC5F3-C2A9-4E0E-BD2B-53869E60BD35}" type="presOf" srcId="{1784C46C-3067-4E29-8EB1-04AC7A49298F}" destId="{40F59F72-8760-4688-8839-E43E0D9015A4}" srcOrd="0" destOrd="0" presId="urn:microsoft.com/office/officeart/2005/8/layout/hierarchy2"/>
    <dgm:cxn modelId="{20EC9B12-2301-426D-BCC4-BE54B10F98EB}" type="presOf" srcId="{B65AB882-9137-4F9B-B233-A92E962F2ADC}" destId="{F9CA12D5-BAB0-477E-A690-E351AB32974C}" srcOrd="1" destOrd="0" presId="urn:microsoft.com/office/officeart/2005/8/layout/hierarchy2"/>
    <dgm:cxn modelId="{7EFCFC4C-D388-4448-A886-68BF18D2BC00}" type="presOf" srcId="{3E022795-28B6-4D91-8B63-F23F702C0B55}" destId="{DB050288-F9D8-42AE-B4C7-883812EF459B}" srcOrd="1" destOrd="0" presId="urn:microsoft.com/office/officeart/2005/8/layout/hierarchy2"/>
    <dgm:cxn modelId="{12AE3BF7-EBC5-4988-89A3-5A988138715E}" type="presOf" srcId="{9B093BEC-9250-448B-98F2-E4D1620048EB}" destId="{DCE7491C-2577-4318-BFF1-B11AB09983DE}" srcOrd="0" destOrd="0" presId="urn:microsoft.com/office/officeart/2005/8/layout/hierarchy2"/>
    <dgm:cxn modelId="{52AB80FB-14F6-45B6-8B84-1EAB843D8E48}" type="presOf" srcId="{CC42B837-7C30-4298-90B2-B05E6F80E40C}" destId="{0FF5815F-53B3-4165-B193-F47EE6D74067}" srcOrd="0" destOrd="0" presId="urn:microsoft.com/office/officeart/2005/8/layout/hierarchy2"/>
    <dgm:cxn modelId="{6DA34A6E-1A93-43AA-9EF5-D97D9BBD366A}" type="presOf" srcId="{52A1DAC2-6D06-4B67-9192-4ED1A3F9BF69}" destId="{E70ECBBC-F0B3-4743-89B3-9ED193E68550}" srcOrd="0" destOrd="0" presId="urn:microsoft.com/office/officeart/2005/8/layout/hierarchy2"/>
    <dgm:cxn modelId="{0572A25D-8419-4EE5-A790-994FA114BE06}" type="presOf" srcId="{CC42B837-7C30-4298-90B2-B05E6F80E40C}" destId="{62B7616C-BFD9-4867-B55D-B2D9DC9C4431}" srcOrd="1" destOrd="0" presId="urn:microsoft.com/office/officeart/2005/8/layout/hierarchy2"/>
    <dgm:cxn modelId="{2A571191-2797-4AFB-BE44-364595D2E417}" type="presOf" srcId="{1784C46C-3067-4E29-8EB1-04AC7A49298F}" destId="{3586C816-2EB1-4105-B085-EEA00DBEAAFD}" srcOrd="1" destOrd="0" presId="urn:microsoft.com/office/officeart/2005/8/layout/hierarchy2"/>
    <dgm:cxn modelId="{4C4C6424-3528-4F83-9EE6-EA2DAF8DBDE2}" type="presOf" srcId="{9B093BEC-9250-448B-98F2-E4D1620048EB}" destId="{B49D7D4C-3A6D-4EF0-9C07-BA2AB716E504}" srcOrd="1" destOrd="0" presId="urn:microsoft.com/office/officeart/2005/8/layout/hierarchy2"/>
    <dgm:cxn modelId="{D0EE0C0A-7470-4C44-A062-EE376E2825B7}" type="presOf" srcId="{3E022795-28B6-4D91-8B63-F23F702C0B55}" destId="{D2F433C9-96FB-4FF1-98D3-E3D48DF9EAAF}" srcOrd="0" destOrd="0" presId="urn:microsoft.com/office/officeart/2005/8/layout/hierarchy2"/>
    <dgm:cxn modelId="{25683A75-4B66-4458-A2D8-3B2E2AFF824F}" srcId="{70249023-FCF5-4B03-972B-D1D86B85484F}" destId="{52A1DAC2-6D06-4B67-9192-4ED1A3F9BF69}" srcOrd="0" destOrd="0" parTransId="{1784C46C-3067-4E29-8EB1-04AC7A49298F}" sibTransId="{FEE80DF3-A6FF-4EC9-8618-7DACE72DA9E6}"/>
    <dgm:cxn modelId="{E17B740F-DD65-4195-9F57-B6F7AEE73EFA}" type="presOf" srcId="{78B51AD7-1DE9-412A-A488-0EA6446167DC}" destId="{AF1BA32C-DDAE-4F29-B308-BE1E4033E9E4}" srcOrd="1" destOrd="0" presId="urn:microsoft.com/office/officeart/2005/8/layout/hierarchy2"/>
    <dgm:cxn modelId="{5ADB26C2-96D9-4689-98DF-D55D6DBD2E7B}" srcId="{70249023-FCF5-4B03-972B-D1D86B85484F}" destId="{47909D5A-4BF5-4444-8225-5F741C5DE7D5}" srcOrd="5" destOrd="0" parTransId="{9B093BEC-9250-448B-98F2-E4D1620048EB}" sibTransId="{72E012D5-F9D7-4DA2-BF1B-2C13DC81F76E}"/>
    <dgm:cxn modelId="{61C2BB3B-A5D8-4736-94D1-B8D4C1BD6D62}" type="presOf" srcId="{36B2E048-3002-48AB-A948-232B641440DB}" destId="{7671DA68-36EB-44BD-B5F2-C651DEEC069E}" srcOrd="0" destOrd="0" presId="urn:microsoft.com/office/officeart/2005/8/layout/hierarchy2"/>
    <dgm:cxn modelId="{602DC1F0-1228-436E-8756-E606AFCBBBF4}" srcId="{6B36D70C-578C-4D15-BB09-36399ECD4579}" destId="{70249023-FCF5-4B03-972B-D1D86B85484F}" srcOrd="0" destOrd="0" parTransId="{AE608B67-0313-416C-867F-EB027BE120F6}" sibTransId="{3199F975-461F-404B-A7B5-2A592CB1C8F9}"/>
    <dgm:cxn modelId="{96A36A01-090D-41A9-BFB2-28AF30F30DE7}" type="presOf" srcId="{AE608B67-0313-416C-867F-EB027BE120F6}" destId="{9E69757A-0880-4A10-A417-3278AB22B843}" srcOrd="1" destOrd="0" presId="urn:microsoft.com/office/officeart/2005/8/layout/hierarchy2"/>
    <dgm:cxn modelId="{25D8EC62-180D-40D6-8B14-076A199576D4}" type="presOf" srcId="{AE608B67-0313-416C-867F-EB027BE120F6}" destId="{FD74C55C-66C2-4CED-9B97-8037524F0505}" srcOrd="0" destOrd="0" presId="urn:microsoft.com/office/officeart/2005/8/layout/hierarchy2"/>
    <dgm:cxn modelId="{9D4344F8-1546-4663-AE1F-AA2E19C4CFB0}" type="presOf" srcId="{70249023-FCF5-4B03-972B-D1D86B85484F}" destId="{66D0BE65-0903-4495-A36C-21950987E755}" srcOrd="0" destOrd="0" presId="urn:microsoft.com/office/officeart/2005/8/layout/hierarchy2"/>
    <dgm:cxn modelId="{D98F9175-F935-4D2C-8D08-B0631137CCA0}" type="presOf" srcId="{DC5A9806-F0F5-443E-8321-DE1EC5C452D2}" destId="{F6277E65-9C27-4022-B946-F9D95327235D}" srcOrd="0" destOrd="0" presId="urn:microsoft.com/office/officeart/2005/8/layout/hierarchy2"/>
    <dgm:cxn modelId="{40A1192A-E679-4ADD-82E3-400A5D4353E0}" type="presOf" srcId="{298FE428-87DF-472C-BFA5-9A3C0850964F}" destId="{1F326B45-6EDA-40B1-B5C8-23C05922359E}" srcOrd="0" destOrd="0" presId="urn:microsoft.com/office/officeart/2005/8/layout/hierarchy2"/>
    <dgm:cxn modelId="{9D4BCEBE-E0EB-4184-82B1-ABF9ADF98CC2}" type="presOf" srcId="{601151A8-D2BA-4F37-9B1F-862495920A64}" destId="{F75B0F3A-416E-41EB-8CBA-D680CF9F821E}" srcOrd="0" destOrd="0" presId="urn:microsoft.com/office/officeart/2005/8/layout/hierarchy2"/>
    <dgm:cxn modelId="{76C8EC07-4FC1-499C-BA59-E7C8E30A96CA}" type="presOf" srcId="{78B51AD7-1DE9-412A-A488-0EA6446167DC}" destId="{C41C74C2-1251-4D9F-A32F-C4D66EFEAB84}" srcOrd="0" destOrd="0" presId="urn:microsoft.com/office/officeart/2005/8/layout/hierarchy2"/>
    <dgm:cxn modelId="{BCC23B1A-A141-483D-976B-83B106C71AAE}" type="presOf" srcId="{B65AB882-9137-4F9B-B233-A92E962F2ADC}" destId="{2FCE5312-651C-4750-AC6B-EFB152B704AF}" srcOrd="0" destOrd="0" presId="urn:microsoft.com/office/officeart/2005/8/layout/hierarchy2"/>
    <dgm:cxn modelId="{75C923BB-9AF4-4019-90B3-ED6FBB34363E}" type="presOf" srcId="{47909D5A-4BF5-4444-8225-5F741C5DE7D5}" destId="{7CFC50E9-CB5D-4BEE-8B6E-46FBCBDF99E8}" srcOrd="0" destOrd="0" presId="urn:microsoft.com/office/officeart/2005/8/layout/hierarchy2"/>
    <dgm:cxn modelId="{F64ED3CF-E44A-4445-BCEE-759EE03F80B1}" type="presOf" srcId="{1575463B-A0BF-49E4-8128-897DB5DD3BC0}" destId="{EE33807C-42D2-484A-8A29-495D95C89EA5}" srcOrd="0" destOrd="0" presId="urn:microsoft.com/office/officeart/2005/8/layout/hierarchy2"/>
    <dgm:cxn modelId="{EE281053-3F67-4022-BB64-1C34B8ADE5DD}" srcId="{70249023-FCF5-4B03-972B-D1D86B85484F}" destId="{601151A8-D2BA-4F37-9B1F-862495920A64}" srcOrd="4" destOrd="0" parTransId="{78B51AD7-1DE9-412A-A488-0EA6446167DC}" sibTransId="{ABB335CA-FA12-4761-8F3C-F3DE7B285AE5}"/>
    <dgm:cxn modelId="{42B68773-17C0-420B-98FA-5B4C95BC12C5}" srcId="{70249023-FCF5-4B03-972B-D1D86B85484F}" destId="{36B2E048-3002-48AB-A948-232B641440DB}" srcOrd="1" destOrd="0" parTransId="{3E022795-28B6-4D91-8B63-F23F702C0B55}" sibTransId="{7553CDD7-B1D3-43D2-85B6-AC27A7F1C51E}"/>
    <dgm:cxn modelId="{650C7F64-5A2E-4A77-B05C-B8FCAD34AE51}" type="presParOf" srcId="{EE33807C-42D2-484A-8A29-495D95C89EA5}" destId="{F6D6988E-62AF-4BD1-A95B-7B0B00CBC8AF}" srcOrd="0" destOrd="0" presId="urn:microsoft.com/office/officeart/2005/8/layout/hierarchy2"/>
    <dgm:cxn modelId="{FA635B5D-28DC-4E68-ADFA-AFC63667DCE7}" type="presParOf" srcId="{F6D6988E-62AF-4BD1-A95B-7B0B00CBC8AF}" destId="{D29FECC8-CF9E-425F-9125-ECA71D6BBB48}" srcOrd="0" destOrd="0" presId="urn:microsoft.com/office/officeart/2005/8/layout/hierarchy2"/>
    <dgm:cxn modelId="{D6C3EE03-D94C-4D9A-B04F-D8BAC2022E44}" type="presParOf" srcId="{F6D6988E-62AF-4BD1-A95B-7B0B00CBC8AF}" destId="{553270AF-7AED-4241-A27F-259CA5A75F05}" srcOrd="1" destOrd="0" presId="urn:microsoft.com/office/officeart/2005/8/layout/hierarchy2"/>
    <dgm:cxn modelId="{397B9C0D-76D6-4981-89A9-65C0C83AB8AA}" type="presParOf" srcId="{553270AF-7AED-4241-A27F-259CA5A75F05}" destId="{FD74C55C-66C2-4CED-9B97-8037524F0505}" srcOrd="0" destOrd="0" presId="urn:microsoft.com/office/officeart/2005/8/layout/hierarchy2"/>
    <dgm:cxn modelId="{9CD3624C-1B0D-4B25-8283-128A6A0AB146}" type="presParOf" srcId="{FD74C55C-66C2-4CED-9B97-8037524F0505}" destId="{9E69757A-0880-4A10-A417-3278AB22B843}" srcOrd="0" destOrd="0" presId="urn:microsoft.com/office/officeart/2005/8/layout/hierarchy2"/>
    <dgm:cxn modelId="{AB5364ED-41B4-4349-A7DA-EB755410A0F7}" type="presParOf" srcId="{553270AF-7AED-4241-A27F-259CA5A75F05}" destId="{CF9669CE-5585-48B0-BB57-5DC1BC3A3579}" srcOrd="1" destOrd="0" presId="urn:microsoft.com/office/officeart/2005/8/layout/hierarchy2"/>
    <dgm:cxn modelId="{CF39A89F-5BCC-4EFF-872C-5FF4C0D4B2BD}" type="presParOf" srcId="{CF9669CE-5585-48B0-BB57-5DC1BC3A3579}" destId="{66D0BE65-0903-4495-A36C-21950987E755}" srcOrd="0" destOrd="0" presId="urn:microsoft.com/office/officeart/2005/8/layout/hierarchy2"/>
    <dgm:cxn modelId="{265D6DFA-0CB9-4D51-AB1C-AFBFCD1B9A78}" type="presParOf" srcId="{CF9669CE-5585-48B0-BB57-5DC1BC3A3579}" destId="{99D8C142-80F8-4368-AF3B-3266D887FB2C}" srcOrd="1" destOrd="0" presId="urn:microsoft.com/office/officeart/2005/8/layout/hierarchy2"/>
    <dgm:cxn modelId="{8CED3F90-59B8-4D04-94A4-B5BDB9E6046C}" type="presParOf" srcId="{99D8C142-80F8-4368-AF3B-3266D887FB2C}" destId="{40F59F72-8760-4688-8839-E43E0D9015A4}" srcOrd="0" destOrd="0" presId="urn:microsoft.com/office/officeart/2005/8/layout/hierarchy2"/>
    <dgm:cxn modelId="{5B43B1F0-F82F-4F46-88DE-379265B73551}" type="presParOf" srcId="{40F59F72-8760-4688-8839-E43E0D9015A4}" destId="{3586C816-2EB1-4105-B085-EEA00DBEAAFD}" srcOrd="0" destOrd="0" presId="urn:microsoft.com/office/officeart/2005/8/layout/hierarchy2"/>
    <dgm:cxn modelId="{600062B0-44C2-4C62-A904-CE10F9DB3C46}" type="presParOf" srcId="{99D8C142-80F8-4368-AF3B-3266D887FB2C}" destId="{9D15F377-0629-4FA4-833C-2FC1EBCE8FCE}" srcOrd="1" destOrd="0" presId="urn:microsoft.com/office/officeart/2005/8/layout/hierarchy2"/>
    <dgm:cxn modelId="{1483E36C-FB47-422F-AB91-898658271F6F}" type="presParOf" srcId="{9D15F377-0629-4FA4-833C-2FC1EBCE8FCE}" destId="{E70ECBBC-F0B3-4743-89B3-9ED193E68550}" srcOrd="0" destOrd="0" presId="urn:microsoft.com/office/officeart/2005/8/layout/hierarchy2"/>
    <dgm:cxn modelId="{A026FFA5-3E2A-47A3-887F-B13671C93861}" type="presParOf" srcId="{9D15F377-0629-4FA4-833C-2FC1EBCE8FCE}" destId="{FCF35EF1-37F6-4338-B861-6251B3057139}" srcOrd="1" destOrd="0" presId="urn:microsoft.com/office/officeart/2005/8/layout/hierarchy2"/>
    <dgm:cxn modelId="{27D36E2C-A0DE-4FA7-84E3-11959D8F81F9}" type="presParOf" srcId="{99D8C142-80F8-4368-AF3B-3266D887FB2C}" destId="{D2F433C9-96FB-4FF1-98D3-E3D48DF9EAAF}" srcOrd="2" destOrd="0" presId="urn:microsoft.com/office/officeart/2005/8/layout/hierarchy2"/>
    <dgm:cxn modelId="{88C369F3-FCC0-4E4A-94B9-8B0F976C3BE6}" type="presParOf" srcId="{D2F433C9-96FB-4FF1-98D3-E3D48DF9EAAF}" destId="{DB050288-F9D8-42AE-B4C7-883812EF459B}" srcOrd="0" destOrd="0" presId="urn:microsoft.com/office/officeart/2005/8/layout/hierarchy2"/>
    <dgm:cxn modelId="{07D3E3BE-1523-4801-B0FA-E32AE69528B1}" type="presParOf" srcId="{99D8C142-80F8-4368-AF3B-3266D887FB2C}" destId="{0500B02A-0A4E-495A-BD53-5B5FBA83531A}" srcOrd="3" destOrd="0" presId="urn:microsoft.com/office/officeart/2005/8/layout/hierarchy2"/>
    <dgm:cxn modelId="{F02447C1-42BE-482D-A27D-D174B88F8B44}" type="presParOf" srcId="{0500B02A-0A4E-495A-BD53-5B5FBA83531A}" destId="{7671DA68-36EB-44BD-B5F2-C651DEEC069E}" srcOrd="0" destOrd="0" presId="urn:microsoft.com/office/officeart/2005/8/layout/hierarchy2"/>
    <dgm:cxn modelId="{E9C5F3C4-B301-4DF6-9882-9ABAEFE8D8AF}" type="presParOf" srcId="{0500B02A-0A4E-495A-BD53-5B5FBA83531A}" destId="{AE3BB247-D3CE-484F-BE64-144087C0FFB3}" srcOrd="1" destOrd="0" presId="urn:microsoft.com/office/officeart/2005/8/layout/hierarchy2"/>
    <dgm:cxn modelId="{2FD0C47E-6F8F-496B-80E0-78BBAE2315A1}" type="presParOf" srcId="{99D8C142-80F8-4368-AF3B-3266D887FB2C}" destId="{0FF5815F-53B3-4165-B193-F47EE6D74067}" srcOrd="4" destOrd="0" presId="urn:microsoft.com/office/officeart/2005/8/layout/hierarchy2"/>
    <dgm:cxn modelId="{B6D3DF1C-F636-4239-8026-B7FDF18774C0}" type="presParOf" srcId="{0FF5815F-53B3-4165-B193-F47EE6D74067}" destId="{62B7616C-BFD9-4867-B55D-B2D9DC9C4431}" srcOrd="0" destOrd="0" presId="urn:microsoft.com/office/officeart/2005/8/layout/hierarchy2"/>
    <dgm:cxn modelId="{B51D8E8C-86AD-4460-8C18-735B0D300E16}" type="presParOf" srcId="{99D8C142-80F8-4368-AF3B-3266D887FB2C}" destId="{DF4166BA-F58F-41F3-9690-0D6BB6DBCD1F}" srcOrd="5" destOrd="0" presId="urn:microsoft.com/office/officeart/2005/8/layout/hierarchy2"/>
    <dgm:cxn modelId="{BC6713C8-4FB8-4FA0-B4BC-9FA756B09080}" type="presParOf" srcId="{DF4166BA-F58F-41F3-9690-0D6BB6DBCD1F}" destId="{F6277E65-9C27-4022-B946-F9D95327235D}" srcOrd="0" destOrd="0" presId="urn:microsoft.com/office/officeart/2005/8/layout/hierarchy2"/>
    <dgm:cxn modelId="{AB713052-A8C1-4516-8D8E-CA21F561684D}" type="presParOf" srcId="{DF4166BA-F58F-41F3-9690-0D6BB6DBCD1F}" destId="{C23AD424-A72D-496A-8A37-AB445FC83027}" srcOrd="1" destOrd="0" presId="urn:microsoft.com/office/officeart/2005/8/layout/hierarchy2"/>
    <dgm:cxn modelId="{945AC625-D14C-4A1F-B158-C22052849339}" type="presParOf" srcId="{99D8C142-80F8-4368-AF3B-3266D887FB2C}" destId="{2FCE5312-651C-4750-AC6B-EFB152B704AF}" srcOrd="6" destOrd="0" presId="urn:microsoft.com/office/officeart/2005/8/layout/hierarchy2"/>
    <dgm:cxn modelId="{ABB8936C-8EF3-4FC2-B9BA-278F449113E8}" type="presParOf" srcId="{2FCE5312-651C-4750-AC6B-EFB152B704AF}" destId="{F9CA12D5-BAB0-477E-A690-E351AB32974C}" srcOrd="0" destOrd="0" presId="urn:microsoft.com/office/officeart/2005/8/layout/hierarchy2"/>
    <dgm:cxn modelId="{36DAB24E-DADF-45D2-817D-E2AE4CA18D66}" type="presParOf" srcId="{99D8C142-80F8-4368-AF3B-3266D887FB2C}" destId="{EAA9021E-3920-455A-8932-7FC7719F90E9}" srcOrd="7" destOrd="0" presId="urn:microsoft.com/office/officeart/2005/8/layout/hierarchy2"/>
    <dgm:cxn modelId="{18C89EC5-6B89-43B1-BA5F-85865D7756CB}" type="presParOf" srcId="{EAA9021E-3920-455A-8932-7FC7719F90E9}" destId="{1F326B45-6EDA-40B1-B5C8-23C05922359E}" srcOrd="0" destOrd="0" presId="urn:microsoft.com/office/officeart/2005/8/layout/hierarchy2"/>
    <dgm:cxn modelId="{EC450900-728B-4A39-AEC2-72F91D866F20}" type="presParOf" srcId="{EAA9021E-3920-455A-8932-7FC7719F90E9}" destId="{F50CE8CC-53B8-47C3-BCAB-C4238158F04B}" srcOrd="1" destOrd="0" presId="urn:microsoft.com/office/officeart/2005/8/layout/hierarchy2"/>
    <dgm:cxn modelId="{8CFA3409-8A71-41E4-8708-F2915BBFDD45}" type="presParOf" srcId="{99D8C142-80F8-4368-AF3B-3266D887FB2C}" destId="{C41C74C2-1251-4D9F-A32F-C4D66EFEAB84}" srcOrd="8" destOrd="0" presId="urn:microsoft.com/office/officeart/2005/8/layout/hierarchy2"/>
    <dgm:cxn modelId="{3DE8B864-0BAC-465A-A7AD-DBA468A198CA}" type="presParOf" srcId="{C41C74C2-1251-4D9F-A32F-C4D66EFEAB84}" destId="{AF1BA32C-DDAE-4F29-B308-BE1E4033E9E4}" srcOrd="0" destOrd="0" presId="urn:microsoft.com/office/officeart/2005/8/layout/hierarchy2"/>
    <dgm:cxn modelId="{471DCD99-18DC-4C1E-BB1D-9EF54230D8B6}" type="presParOf" srcId="{99D8C142-80F8-4368-AF3B-3266D887FB2C}" destId="{BBA81A56-0DF9-467D-99B4-3F8AC493E1E4}" srcOrd="9" destOrd="0" presId="urn:microsoft.com/office/officeart/2005/8/layout/hierarchy2"/>
    <dgm:cxn modelId="{3D12B76C-A3FC-479C-AF6E-EA9BFBA9863A}" type="presParOf" srcId="{BBA81A56-0DF9-467D-99B4-3F8AC493E1E4}" destId="{F75B0F3A-416E-41EB-8CBA-D680CF9F821E}" srcOrd="0" destOrd="0" presId="urn:microsoft.com/office/officeart/2005/8/layout/hierarchy2"/>
    <dgm:cxn modelId="{FC8BDBD8-8F6C-4328-BF8B-EFE5771B1B4E}" type="presParOf" srcId="{BBA81A56-0DF9-467D-99B4-3F8AC493E1E4}" destId="{E74978B8-D4BD-4D6E-8DF6-6244857D25CE}" srcOrd="1" destOrd="0" presId="urn:microsoft.com/office/officeart/2005/8/layout/hierarchy2"/>
    <dgm:cxn modelId="{52D5226D-9954-4BC0-8949-35E3D21C9C8B}" type="presParOf" srcId="{99D8C142-80F8-4368-AF3B-3266D887FB2C}" destId="{DCE7491C-2577-4318-BFF1-B11AB09983DE}" srcOrd="10" destOrd="0" presId="urn:microsoft.com/office/officeart/2005/8/layout/hierarchy2"/>
    <dgm:cxn modelId="{F6BF6B10-5EDF-4491-AE10-988E0FBFFA54}" type="presParOf" srcId="{DCE7491C-2577-4318-BFF1-B11AB09983DE}" destId="{B49D7D4C-3A6D-4EF0-9C07-BA2AB716E504}" srcOrd="0" destOrd="0" presId="urn:microsoft.com/office/officeart/2005/8/layout/hierarchy2"/>
    <dgm:cxn modelId="{503900A2-177B-44DC-A537-E44A988CF565}" type="presParOf" srcId="{99D8C142-80F8-4368-AF3B-3266D887FB2C}" destId="{B068559F-9A8A-4A6F-9DB2-CB92AD44691A}" srcOrd="11" destOrd="0" presId="urn:microsoft.com/office/officeart/2005/8/layout/hierarchy2"/>
    <dgm:cxn modelId="{2E4A67C0-034A-423A-8310-B5816232B14F}" type="presParOf" srcId="{B068559F-9A8A-4A6F-9DB2-CB92AD44691A}" destId="{7CFC50E9-CB5D-4BEE-8B6E-46FBCBDF99E8}" srcOrd="0" destOrd="0" presId="urn:microsoft.com/office/officeart/2005/8/layout/hierarchy2"/>
    <dgm:cxn modelId="{963D7CF5-4D49-48A2-BD9B-6614BC6C813B}" type="presParOf" srcId="{B068559F-9A8A-4A6F-9DB2-CB92AD44691A}" destId="{3593DF7C-AEDB-4FC8-AEF8-AA9457B8CDA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75463B-A0BF-49E4-8128-897DB5DD3BC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B36D70C-578C-4D15-BB09-36399ECD4579}">
      <dgm:prSet phldrT="[テキスト]"/>
      <dgm:spPr/>
      <dgm:t>
        <a:bodyPr/>
        <a:lstStyle/>
        <a:p>
          <a:r>
            <a:rPr kumimoji="1" lang="ja-JP" altLang="en-US" dirty="0" smtClean="0"/>
            <a:t>買い控え行動</a:t>
          </a:r>
          <a:endParaRPr kumimoji="1" lang="en-US" altLang="ja-JP" dirty="0" smtClean="0"/>
        </a:p>
      </dgm:t>
    </dgm:pt>
    <dgm:pt modelId="{1B72B1AA-522D-4B56-9AD1-3701E8BDA797}" type="parTrans" cxnId="{5214E37D-4B6A-40F1-A00E-3F32285F2DB9}">
      <dgm:prSet/>
      <dgm:spPr/>
      <dgm:t>
        <a:bodyPr/>
        <a:lstStyle/>
        <a:p>
          <a:endParaRPr kumimoji="1" lang="ja-JP" altLang="en-US"/>
        </a:p>
      </dgm:t>
    </dgm:pt>
    <dgm:pt modelId="{7ABD21D2-4A46-42AC-AC75-FBAD7DFFE119}" type="sibTrans" cxnId="{5214E37D-4B6A-40F1-A00E-3F32285F2DB9}">
      <dgm:prSet/>
      <dgm:spPr/>
      <dgm:t>
        <a:bodyPr/>
        <a:lstStyle/>
        <a:p>
          <a:endParaRPr kumimoji="1" lang="ja-JP" altLang="en-US"/>
        </a:p>
      </dgm:t>
    </dgm:pt>
    <dgm:pt modelId="{70249023-FCF5-4B03-972B-D1D86B85484F}">
      <dgm:prSet phldrT="[テキスト]"/>
      <dgm:spPr/>
      <dgm:t>
        <a:bodyPr/>
        <a:lstStyle/>
        <a:p>
          <a:r>
            <a:rPr kumimoji="1" lang="ja-JP" altLang="en-US" dirty="0" smtClean="0"/>
            <a:t>買い控え意思</a:t>
          </a:r>
          <a:endParaRPr kumimoji="1" lang="ja-JP" altLang="en-US" dirty="0"/>
        </a:p>
      </dgm:t>
    </dgm:pt>
    <dgm:pt modelId="{AE608B67-0313-416C-867F-EB027BE120F6}" type="parTrans" cxnId="{602DC1F0-1228-436E-8756-E606AFCBBBF4}">
      <dgm:prSet/>
      <dgm:spPr/>
      <dgm:t>
        <a:bodyPr/>
        <a:lstStyle/>
        <a:p>
          <a:endParaRPr kumimoji="1" lang="ja-JP" altLang="en-US"/>
        </a:p>
      </dgm:t>
    </dgm:pt>
    <dgm:pt modelId="{3199F975-461F-404B-A7B5-2A592CB1C8F9}" type="sibTrans" cxnId="{602DC1F0-1228-436E-8756-E606AFCBBBF4}">
      <dgm:prSet/>
      <dgm:spPr/>
      <dgm:t>
        <a:bodyPr/>
        <a:lstStyle/>
        <a:p>
          <a:endParaRPr kumimoji="1" lang="ja-JP" altLang="en-US"/>
        </a:p>
      </dgm:t>
    </dgm:pt>
    <dgm:pt modelId="{52A1DAC2-6D06-4B67-9192-4ED1A3F9BF69}">
      <dgm:prSet phldrT="[テキスト]"/>
      <dgm:spPr/>
      <dgm:t>
        <a:bodyPr/>
        <a:lstStyle/>
        <a:p>
          <a:r>
            <a:rPr kumimoji="1" lang="ja-JP" altLang="en-US" dirty="0" smtClean="0"/>
            <a:t>性別</a:t>
          </a:r>
          <a:endParaRPr kumimoji="1" lang="ja-JP" altLang="en-US" dirty="0"/>
        </a:p>
      </dgm:t>
    </dgm:pt>
    <dgm:pt modelId="{1784C46C-3067-4E29-8EB1-04AC7A49298F}" type="parTrans" cxnId="{25683A75-4B66-4458-A2D8-3B2E2AFF824F}">
      <dgm:prSet/>
      <dgm:spPr/>
      <dgm:t>
        <a:bodyPr/>
        <a:lstStyle/>
        <a:p>
          <a:endParaRPr kumimoji="1" lang="ja-JP" altLang="en-US"/>
        </a:p>
      </dgm:t>
    </dgm:pt>
    <dgm:pt modelId="{FEE80DF3-A6FF-4EC9-8618-7DACE72DA9E6}" type="sibTrans" cxnId="{25683A75-4B66-4458-A2D8-3B2E2AFF824F}">
      <dgm:prSet/>
      <dgm:spPr/>
      <dgm:t>
        <a:bodyPr/>
        <a:lstStyle/>
        <a:p>
          <a:endParaRPr kumimoji="1" lang="ja-JP" altLang="en-US"/>
        </a:p>
      </dgm:t>
    </dgm:pt>
    <dgm:pt modelId="{36B2E048-3002-48AB-A948-232B641440DB}">
      <dgm:prSet phldrT="[テキスト]"/>
      <dgm:spPr/>
      <dgm:t>
        <a:bodyPr/>
        <a:lstStyle/>
        <a:p>
          <a:r>
            <a:rPr kumimoji="1" lang="ja-JP" altLang="en-US" dirty="0" smtClean="0"/>
            <a:t>年齢</a:t>
          </a:r>
          <a:endParaRPr kumimoji="1" lang="ja-JP" altLang="en-US" dirty="0"/>
        </a:p>
      </dgm:t>
    </dgm:pt>
    <dgm:pt modelId="{3E022795-28B6-4D91-8B63-F23F702C0B55}" type="parTrans" cxnId="{42B68773-17C0-420B-98FA-5B4C95BC12C5}">
      <dgm:prSet/>
      <dgm:spPr/>
      <dgm:t>
        <a:bodyPr/>
        <a:lstStyle/>
        <a:p>
          <a:endParaRPr kumimoji="1" lang="ja-JP" altLang="en-US"/>
        </a:p>
      </dgm:t>
    </dgm:pt>
    <dgm:pt modelId="{7553CDD7-B1D3-43D2-85B6-AC27A7F1C51E}" type="sibTrans" cxnId="{42B68773-17C0-420B-98FA-5B4C95BC12C5}">
      <dgm:prSet/>
      <dgm:spPr/>
      <dgm:t>
        <a:bodyPr/>
        <a:lstStyle/>
        <a:p>
          <a:endParaRPr kumimoji="1" lang="ja-JP" altLang="en-US"/>
        </a:p>
      </dgm:t>
    </dgm:pt>
    <dgm:pt modelId="{DC5A9806-F0F5-443E-8321-DE1EC5C452D2}">
      <dgm:prSet/>
      <dgm:spPr/>
      <dgm:t>
        <a:bodyPr/>
        <a:lstStyle/>
        <a:p>
          <a:r>
            <a:rPr kumimoji="1" lang="ja-JP" altLang="en-US" dirty="0" smtClean="0"/>
            <a:t>職業</a:t>
          </a:r>
          <a:endParaRPr kumimoji="1" lang="ja-JP" altLang="en-US" dirty="0"/>
        </a:p>
      </dgm:t>
    </dgm:pt>
    <dgm:pt modelId="{CC42B837-7C30-4298-90B2-B05E6F80E40C}" type="parTrans" cxnId="{EFDD87C8-457D-4C35-82CA-4D66710F3C98}">
      <dgm:prSet/>
      <dgm:spPr/>
      <dgm:t>
        <a:bodyPr/>
        <a:lstStyle/>
        <a:p>
          <a:endParaRPr kumimoji="1" lang="ja-JP" altLang="en-US"/>
        </a:p>
      </dgm:t>
    </dgm:pt>
    <dgm:pt modelId="{C0CBE826-9A81-4AF4-984B-170355FADFE4}" type="sibTrans" cxnId="{EFDD87C8-457D-4C35-82CA-4D66710F3C98}">
      <dgm:prSet/>
      <dgm:spPr/>
      <dgm:t>
        <a:bodyPr/>
        <a:lstStyle/>
        <a:p>
          <a:endParaRPr kumimoji="1" lang="ja-JP" altLang="en-US"/>
        </a:p>
      </dgm:t>
    </dgm:pt>
    <dgm:pt modelId="{298FE428-87DF-472C-BFA5-9A3C0850964F}">
      <dgm:prSet/>
      <dgm:spPr/>
      <dgm:t>
        <a:bodyPr/>
        <a:lstStyle/>
        <a:p>
          <a:r>
            <a:rPr kumimoji="1" lang="ja-JP" altLang="en-US" dirty="0" smtClean="0"/>
            <a:t>家族構成</a:t>
          </a:r>
          <a:endParaRPr kumimoji="1" lang="ja-JP" altLang="en-US" dirty="0"/>
        </a:p>
      </dgm:t>
    </dgm:pt>
    <dgm:pt modelId="{B65AB882-9137-4F9B-B233-A92E962F2ADC}" type="parTrans" cxnId="{180BA0DB-B753-4A5B-956D-0CF8A613FC54}">
      <dgm:prSet/>
      <dgm:spPr/>
      <dgm:t>
        <a:bodyPr/>
        <a:lstStyle/>
        <a:p>
          <a:endParaRPr kumimoji="1" lang="ja-JP" altLang="en-US"/>
        </a:p>
      </dgm:t>
    </dgm:pt>
    <dgm:pt modelId="{BD11B99C-A044-4B86-A711-876D682660C2}" type="sibTrans" cxnId="{180BA0DB-B753-4A5B-956D-0CF8A613FC54}">
      <dgm:prSet/>
      <dgm:spPr/>
      <dgm:t>
        <a:bodyPr/>
        <a:lstStyle/>
        <a:p>
          <a:endParaRPr kumimoji="1" lang="ja-JP" altLang="en-US"/>
        </a:p>
      </dgm:t>
    </dgm:pt>
    <dgm:pt modelId="{601151A8-D2BA-4F37-9B1F-862495920A64}">
      <dgm:prSet/>
      <dgm:spPr/>
      <dgm:t>
        <a:bodyPr/>
        <a:lstStyle/>
        <a:p>
          <a:r>
            <a:rPr kumimoji="1" lang="ja-JP" altLang="en-US" dirty="0" smtClean="0"/>
            <a:t>出身地</a:t>
          </a:r>
          <a:endParaRPr kumimoji="1" lang="ja-JP" altLang="en-US" dirty="0"/>
        </a:p>
      </dgm:t>
    </dgm:pt>
    <dgm:pt modelId="{78B51AD7-1DE9-412A-A488-0EA6446167DC}" type="parTrans" cxnId="{EE281053-3F67-4022-BB64-1C34B8ADE5DD}">
      <dgm:prSet/>
      <dgm:spPr/>
      <dgm:t>
        <a:bodyPr/>
        <a:lstStyle/>
        <a:p>
          <a:endParaRPr kumimoji="1" lang="ja-JP" altLang="en-US"/>
        </a:p>
      </dgm:t>
    </dgm:pt>
    <dgm:pt modelId="{ABB335CA-FA12-4761-8F3C-F3DE7B285AE5}" type="sibTrans" cxnId="{EE281053-3F67-4022-BB64-1C34B8ADE5DD}">
      <dgm:prSet/>
      <dgm:spPr/>
      <dgm:t>
        <a:bodyPr/>
        <a:lstStyle/>
        <a:p>
          <a:endParaRPr kumimoji="1" lang="ja-JP" altLang="en-US"/>
        </a:p>
      </dgm:t>
    </dgm:pt>
    <dgm:pt modelId="{47909D5A-4BF5-4444-8225-5F741C5DE7D5}">
      <dgm:prSet/>
      <dgm:spPr/>
      <dgm:t>
        <a:bodyPr/>
        <a:lstStyle/>
        <a:p>
          <a:r>
            <a:rPr kumimoji="1" lang="ja-JP" altLang="en-US" dirty="0" smtClean="0"/>
            <a:t>金銭感覚</a:t>
          </a:r>
          <a:endParaRPr kumimoji="1" lang="ja-JP" altLang="en-US" dirty="0"/>
        </a:p>
      </dgm:t>
    </dgm:pt>
    <dgm:pt modelId="{9B093BEC-9250-448B-98F2-E4D1620048EB}" type="parTrans" cxnId="{5ADB26C2-96D9-4689-98DF-D55D6DBD2E7B}">
      <dgm:prSet/>
      <dgm:spPr/>
      <dgm:t>
        <a:bodyPr/>
        <a:lstStyle/>
        <a:p>
          <a:endParaRPr kumimoji="1" lang="ja-JP" altLang="en-US"/>
        </a:p>
      </dgm:t>
    </dgm:pt>
    <dgm:pt modelId="{72E012D5-F9D7-4DA2-BF1B-2C13DC81F76E}" type="sibTrans" cxnId="{5ADB26C2-96D9-4689-98DF-D55D6DBD2E7B}">
      <dgm:prSet/>
      <dgm:spPr/>
      <dgm:t>
        <a:bodyPr/>
        <a:lstStyle/>
        <a:p>
          <a:endParaRPr kumimoji="1" lang="ja-JP" altLang="en-US"/>
        </a:p>
      </dgm:t>
    </dgm:pt>
    <dgm:pt modelId="{EE33807C-42D2-484A-8A29-495D95C89EA5}" type="pres">
      <dgm:prSet presAssocID="{1575463B-A0BF-49E4-8128-897DB5DD3BC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F6D6988E-62AF-4BD1-A95B-7B0B00CBC8AF}" type="pres">
      <dgm:prSet presAssocID="{6B36D70C-578C-4D15-BB09-36399ECD4579}" presName="root1" presStyleCnt="0"/>
      <dgm:spPr/>
    </dgm:pt>
    <dgm:pt modelId="{D29FECC8-CF9E-425F-9125-ECA71D6BBB48}" type="pres">
      <dgm:prSet presAssocID="{6B36D70C-578C-4D15-BB09-36399ECD4579}" presName="LevelOneTextNode" presStyleLbl="node0" presStyleIdx="0" presStyleCnt="1" custScaleX="145079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53270AF-7AED-4241-A27F-259CA5A75F05}" type="pres">
      <dgm:prSet presAssocID="{6B36D70C-578C-4D15-BB09-36399ECD4579}" presName="level2hierChild" presStyleCnt="0"/>
      <dgm:spPr/>
    </dgm:pt>
    <dgm:pt modelId="{FD74C55C-66C2-4CED-9B97-8037524F0505}" type="pres">
      <dgm:prSet presAssocID="{AE608B67-0313-416C-867F-EB027BE120F6}" presName="conn2-1" presStyleLbl="parChTrans1D2" presStyleIdx="0" presStyleCnt="1"/>
      <dgm:spPr/>
      <dgm:t>
        <a:bodyPr/>
        <a:lstStyle/>
        <a:p>
          <a:endParaRPr kumimoji="1" lang="ja-JP" altLang="en-US"/>
        </a:p>
      </dgm:t>
    </dgm:pt>
    <dgm:pt modelId="{9E69757A-0880-4A10-A417-3278AB22B843}" type="pres">
      <dgm:prSet presAssocID="{AE608B67-0313-416C-867F-EB027BE120F6}" presName="connTx" presStyleLbl="parChTrans1D2" presStyleIdx="0" presStyleCnt="1"/>
      <dgm:spPr/>
      <dgm:t>
        <a:bodyPr/>
        <a:lstStyle/>
        <a:p>
          <a:endParaRPr kumimoji="1" lang="ja-JP" altLang="en-US"/>
        </a:p>
      </dgm:t>
    </dgm:pt>
    <dgm:pt modelId="{CF9669CE-5585-48B0-BB57-5DC1BC3A3579}" type="pres">
      <dgm:prSet presAssocID="{70249023-FCF5-4B03-972B-D1D86B85484F}" presName="root2" presStyleCnt="0"/>
      <dgm:spPr/>
    </dgm:pt>
    <dgm:pt modelId="{66D0BE65-0903-4495-A36C-21950987E755}" type="pres">
      <dgm:prSet presAssocID="{70249023-FCF5-4B03-972B-D1D86B85484F}" presName="LevelTwoTextNode" presStyleLbl="node2" presStyleIdx="0" presStyleCnt="1" custScaleX="13687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9D8C142-80F8-4368-AF3B-3266D887FB2C}" type="pres">
      <dgm:prSet presAssocID="{70249023-FCF5-4B03-972B-D1D86B85484F}" presName="level3hierChild" presStyleCnt="0"/>
      <dgm:spPr/>
    </dgm:pt>
    <dgm:pt modelId="{40F59F72-8760-4688-8839-E43E0D9015A4}" type="pres">
      <dgm:prSet presAssocID="{1784C46C-3067-4E29-8EB1-04AC7A49298F}" presName="conn2-1" presStyleLbl="parChTrans1D3" presStyleIdx="0" presStyleCnt="6"/>
      <dgm:spPr/>
      <dgm:t>
        <a:bodyPr/>
        <a:lstStyle/>
        <a:p>
          <a:endParaRPr kumimoji="1" lang="ja-JP" altLang="en-US"/>
        </a:p>
      </dgm:t>
    </dgm:pt>
    <dgm:pt modelId="{3586C816-2EB1-4105-B085-EEA00DBEAAFD}" type="pres">
      <dgm:prSet presAssocID="{1784C46C-3067-4E29-8EB1-04AC7A49298F}" presName="connTx" presStyleLbl="parChTrans1D3" presStyleIdx="0" presStyleCnt="6"/>
      <dgm:spPr/>
      <dgm:t>
        <a:bodyPr/>
        <a:lstStyle/>
        <a:p>
          <a:endParaRPr kumimoji="1" lang="ja-JP" altLang="en-US"/>
        </a:p>
      </dgm:t>
    </dgm:pt>
    <dgm:pt modelId="{9D15F377-0629-4FA4-833C-2FC1EBCE8FCE}" type="pres">
      <dgm:prSet presAssocID="{52A1DAC2-6D06-4B67-9192-4ED1A3F9BF69}" presName="root2" presStyleCnt="0"/>
      <dgm:spPr/>
    </dgm:pt>
    <dgm:pt modelId="{E70ECBBC-F0B3-4743-89B3-9ED193E68550}" type="pres">
      <dgm:prSet presAssocID="{52A1DAC2-6D06-4B67-9192-4ED1A3F9BF69}" presName="LevelTwoTextNode" presStyleLbl="node3" presStyleIdx="0" presStyleCnt="6" custLinFactNeighborX="582" custLinFactNeighborY="-29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FCF35EF1-37F6-4338-B861-6251B3057139}" type="pres">
      <dgm:prSet presAssocID="{52A1DAC2-6D06-4B67-9192-4ED1A3F9BF69}" presName="level3hierChild" presStyleCnt="0"/>
      <dgm:spPr/>
    </dgm:pt>
    <dgm:pt modelId="{D2F433C9-96FB-4FF1-98D3-E3D48DF9EAAF}" type="pres">
      <dgm:prSet presAssocID="{3E022795-28B6-4D91-8B63-F23F702C0B55}" presName="conn2-1" presStyleLbl="parChTrans1D3" presStyleIdx="1" presStyleCnt="6"/>
      <dgm:spPr/>
      <dgm:t>
        <a:bodyPr/>
        <a:lstStyle/>
        <a:p>
          <a:endParaRPr kumimoji="1" lang="ja-JP" altLang="en-US"/>
        </a:p>
      </dgm:t>
    </dgm:pt>
    <dgm:pt modelId="{DB050288-F9D8-42AE-B4C7-883812EF459B}" type="pres">
      <dgm:prSet presAssocID="{3E022795-28B6-4D91-8B63-F23F702C0B55}" presName="connTx" presStyleLbl="parChTrans1D3" presStyleIdx="1" presStyleCnt="6"/>
      <dgm:spPr/>
      <dgm:t>
        <a:bodyPr/>
        <a:lstStyle/>
        <a:p>
          <a:endParaRPr kumimoji="1" lang="ja-JP" altLang="en-US"/>
        </a:p>
      </dgm:t>
    </dgm:pt>
    <dgm:pt modelId="{0500B02A-0A4E-495A-BD53-5B5FBA83531A}" type="pres">
      <dgm:prSet presAssocID="{36B2E048-3002-48AB-A948-232B641440DB}" presName="root2" presStyleCnt="0"/>
      <dgm:spPr/>
    </dgm:pt>
    <dgm:pt modelId="{7671DA68-36EB-44BD-B5F2-C651DEEC069E}" type="pres">
      <dgm:prSet presAssocID="{36B2E048-3002-48AB-A948-232B641440DB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E3BB247-D3CE-484F-BE64-144087C0FFB3}" type="pres">
      <dgm:prSet presAssocID="{36B2E048-3002-48AB-A948-232B641440DB}" presName="level3hierChild" presStyleCnt="0"/>
      <dgm:spPr/>
    </dgm:pt>
    <dgm:pt modelId="{0FF5815F-53B3-4165-B193-F47EE6D74067}" type="pres">
      <dgm:prSet presAssocID="{CC42B837-7C30-4298-90B2-B05E6F80E40C}" presName="conn2-1" presStyleLbl="parChTrans1D3" presStyleIdx="2" presStyleCnt="6"/>
      <dgm:spPr/>
      <dgm:t>
        <a:bodyPr/>
        <a:lstStyle/>
        <a:p>
          <a:endParaRPr kumimoji="1" lang="ja-JP" altLang="en-US"/>
        </a:p>
      </dgm:t>
    </dgm:pt>
    <dgm:pt modelId="{62B7616C-BFD9-4867-B55D-B2D9DC9C4431}" type="pres">
      <dgm:prSet presAssocID="{CC42B837-7C30-4298-90B2-B05E6F80E40C}" presName="connTx" presStyleLbl="parChTrans1D3" presStyleIdx="2" presStyleCnt="6"/>
      <dgm:spPr/>
      <dgm:t>
        <a:bodyPr/>
        <a:lstStyle/>
        <a:p>
          <a:endParaRPr kumimoji="1" lang="ja-JP" altLang="en-US"/>
        </a:p>
      </dgm:t>
    </dgm:pt>
    <dgm:pt modelId="{DF4166BA-F58F-41F3-9690-0D6BB6DBCD1F}" type="pres">
      <dgm:prSet presAssocID="{DC5A9806-F0F5-443E-8321-DE1EC5C452D2}" presName="root2" presStyleCnt="0"/>
      <dgm:spPr/>
    </dgm:pt>
    <dgm:pt modelId="{F6277E65-9C27-4022-B946-F9D95327235D}" type="pres">
      <dgm:prSet presAssocID="{DC5A9806-F0F5-443E-8321-DE1EC5C452D2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23AD424-A72D-496A-8A37-AB445FC83027}" type="pres">
      <dgm:prSet presAssocID="{DC5A9806-F0F5-443E-8321-DE1EC5C452D2}" presName="level3hierChild" presStyleCnt="0"/>
      <dgm:spPr/>
    </dgm:pt>
    <dgm:pt modelId="{2FCE5312-651C-4750-AC6B-EFB152B704AF}" type="pres">
      <dgm:prSet presAssocID="{B65AB882-9137-4F9B-B233-A92E962F2ADC}" presName="conn2-1" presStyleLbl="parChTrans1D3" presStyleIdx="3" presStyleCnt="6"/>
      <dgm:spPr/>
      <dgm:t>
        <a:bodyPr/>
        <a:lstStyle/>
        <a:p>
          <a:endParaRPr kumimoji="1" lang="ja-JP" altLang="en-US"/>
        </a:p>
      </dgm:t>
    </dgm:pt>
    <dgm:pt modelId="{F9CA12D5-BAB0-477E-A690-E351AB32974C}" type="pres">
      <dgm:prSet presAssocID="{B65AB882-9137-4F9B-B233-A92E962F2ADC}" presName="connTx" presStyleLbl="parChTrans1D3" presStyleIdx="3" presStyleCnt="6"/>
      <dgm:spPr/>
      <dgm:t>
        <a:bodyPr/>
        <a:lstStyle/>
        <a:p>
          <a:endParaRPr kumimoji="1" lang="ja-JP" altLang="en-US"/>
        </a:p>
      </dgm:t>
    </dgm:pt>
    <dgm:pt modelId="{EAA9021E-3920-455A-8932-7FC7719F90E9}" type="pres">
      <dgm:prSet presAssocID="{298FE428-87DF-472C-BFA5-9A3C0850964F}" presName="root2" presStyleCnt="0"/>
      <dgm:spPr/>
    </dgm:pt>
    <dgm:pt modelId="{1F326B45-6EDA-40B1-B5C8-23C05922359E}" type="pres">
      <dgm:prSet presAssocID="{298FE428-87DF-472C-BFA5-9A3C0850964F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F50CE8CC-53B8-47C3-BCAB-C4238158F04B}" type="pres">
      <dgm:prSet presAssocID="{298FE428-87DF-472C-BFA5-9A3C0850964F}" presName="level3hierChild" presStyleCnt="0"/>
      <dgm:spPr/>
    </dgm:pt>
    <dgm:pt modelId="{C41C74C2-1251-4D9F-A32F-C4D66EFEAB84}" type="pres">
      <dgm:prSet presAssocID="{78B51AD7-1DE9-412A-A488-0EA6446167DC}" presName="conn2-1" presStyleLbl="parChTrans1D3" presStyleIdx="4" presStyleCnt="6"/>
      <dgm:spPr/>
      <dgm:t>
        <a:bodyPr/>
        <a:lstStyle/>
        <a:p>
          <a:endParaRPr kumimoji="1" lang="ja-JP" altLang="en-US"/>
        </a:p>
      </dgm:t>
    </dgm:pt>
    <dgm:pt modelId="{AF1BA32C-DDAE-4F29-B308-BE1E4033E9E4}" type="pres">
      <dgm:prSet presAssocID="{78B51AD7-1DE9-412A-A488-0EA6446167DC}" presName="connTx" presStyleLbl="parChTrans1D3" presStyleIdx="4" presStyleCnt="6"/>
      <dgm:spPr/>
      <dgm:t>
        <a:bodyPr/>
        <a:lstStyle/>
        <a:p>
          <a:endParaRPr kumimoji="1" lang="ja-JP" altLang="en-US"/>
        </a:p>
      </dgm:t>
    </dgm:pt>
    <dgm:pt modelId="{BBA81A56-0DF9-467D-99B4-3F8AC493E1E4}" type="pres">
      <dgm:prSet presAssocID="{601151A8-D2BA-4F37-9B1F-862495920A64}" presName="root2" presStyleCnt="0"/>
      <dgm:spPr/>
    </dgm:pt>
    <dgm:pt modelId="{F75B0F3A-416E-41EB-8CBA-D680CF9F821E}" type="pres">
      <dgm:prSet presAssocID="{601151A8-D2BA-4F37-9B1F-862495920A64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E74978B8-D4BD-4D6E-8DF6-6244857D25CE}" type="pres">
      <dgm:prSet presAssocID="{601151A8-D2BA-4F37-9B1F-862495920A64}" presName="level3hierChild" presStyleCnt="0"/>
      <dgm:spPr/>
    </dgm:pt>
    <dgm:pt modelId="{DCE7491C-2577-4318-BFF1-B11AB09983DE}" type="pres">
      <dgm:prSet presAssocID="{9B093BEC-9250-448B-98F2-E4D1620048EB}" presName="conn2-1" presStyleLbl="parChTrans1D3" presStyleIdx="5" presStyleCnt="6"/>
      <dgm:spPr/>
      <dgm:t>
        <a:bodyPr/>
        <a:lstStyle/>
        <a:p>
          <a:endParaRPr kumimoji="1" lang="ja-JP" altLang="en-US"/>
        </a:p>
      </dgm:t>
    </dgm:pt>
    <dgm:pt modelId="{B49D7D4C-3A6D-4EF0-9C07-BA2AB716E504}" type="pres">
      <dgm:prSet presAssocID="{9B093BEC-9250-448B-98F2-E4D1620048EB}" presName="connTx" presStyleLbl="parChTrans1D3" presStyleIdx="5" presStyleCnt="6"/>
      <dgm:spPr/>
      <dgm:t>
        <a:bodyPr/>
        <a:lstStyle/>
        <a:p>
          <a:endParaRPr kumimoji="1" lang="ja-JP" altLang="en-US"/>
        </a:p>
      </dgm:t>
    </dgm:pt>
    <dgm:pt modelId="{B068559F-9A8A-4A6F-9DB2-CB92AD44691A}" type="pres">
      <dgm:prSet presAssocID="{47909D5A-4BF5-4444-8225-5F741C5DE7D5}" presName="root2" presStyleCnt="0"/>
      <dgm:spPr/>
    </dgm:pt>
    <dgm:pt modelId="{7CFC50E9-CB5D-4BEE-8B6E-46FBCBDF99E8}" type="pres">
      <dgm:prSet presAssocID="{47909D5A-4BF5-4444-8225-5F741C5DE7D5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3593DF7C-AEDB-4FC8-AEF8-AA9457B8CDA6}" type="pres">
      <dgm:prSet presAssocID="{47909D5A-4BF5-4444-8225-5F741C5DE7D5}" presName="level3hierChild" presStyleCnt="0"/>
      <dgm:spPr/>
    </dgm:pt>
  </dgm:ptLst>
  <dgm:cxnLst>
    <dgm:cxn modelId="{72E039CA-8743-4C21-B7F1-22CCCAE7594B}" type="presOf" srcId="{CC42B837-7C30-4298-90B2-B05E6F80E40C}" destId="{0FF5815F-53B3-4165-B193-F47EE6D74067}" srcOrd="0" destOrd="0" presId="urn:microsoft.com/office/officeart/2005/8/layout/hierarchy2"/>
    <dgm:cxn modelId="{180BA0DB-B753-4A5B-956D-0CF8A613FC54}" srcId="{70249023-FCF5-4B03-972B-D1D86B85484F}" destId="{298FE428-87DF-472C-BFA5-9A3C0850964F}" srcOrd="3" destOrd="0" parTransId="{B65AB882-9137-4F9B-B233-A92E962F2ADC}" sibTransId="{BD11B99C-A044-4B86-A711-876D682660C2}"/>
    <dgm:cxn modelId="{5ADB26C2-96D9-4689-98DF-D55D6DBD2E7B}" srcId="{70249023-FCF5-4B03-972B-D1D86B85484F}" destId="{47909D5A-4BF5-4444-8225-5F741C5DE7D5}" srcOrd="5" destOrd="0" parTransId="{9B093BEC-9250-448B-98F2-E4D1620048EB}" sibTransId="{72E012D5-F9D7-4DA2-BF1B-2C13DC81F76E}"/>
    <dgm:cxn modelId="{6D33DD59-0C09-4FDD-B8EB-0A6714B7216E}" type="presOf" srcId="{78B51AD7-1DE9-412A-A488-0EA6446167DC}" destId="{AF1BA32C-DDAE-4F29-B308-BE1E4033E9E4}" srcOrd="1" destOrd="0" presId="urn:microsoft.com/office/officeart/2005/8/layout/hierarchy2"/>
    <dgm:cxn modelId="{CA52B36C-83D7-4262-88EC-EA59946DD4BE}" type="presOf" srcId="{47909D5A-4BF5-4444-8225-5F741C5DE7D5}" destId="{7CFC50E9-CB5D-4BEE-8B6E-46FBCBDF99E8}" srcOrd="0" destOrd="0" presId="urn:microsoft.com/office/officeart/2005/8/layout/hierarchy2"/>
    <dgm:cxn modelId="{5F40B575-F5AB-478E-BBB0-B61285D7A074}" type="presOf" srcId="{6B36D70C-578C-4D15-BB09-36399ECD4579}" destId="{D29FECC8-CF9E-425F-9125-ECA71D6BBB48}" srcOrd="0" destOrd="0" presId="urn:microsoft.com/office/officeart/2005/8/layout/hierarchy2"/>
    <dgm:cxn modelId="{627D4581-EFD9-46F4-88CF-65D294403C0D}" type="presOf" srcId="{3E022795-28B6-4D91-8B63-F23F702C0B55}" destId="{DB050288-F9D8-42AE-B4C7-883812EF459B}" srcOrd="1" destOrd="0" presId="urn:microsoft.com/office/officeart/2005/8/layout/hierarchy2"/>
    <dgm:cxn modelId="{602DC1F0-1228-436E-8756-E606AFCBBBF4}" srcId="{6B36D70C-578C-4D15-BB09-36399ECD4579}" destId="{70249023-FCF5-4B03-972B-D1D86B85484F}" srcOrd="0" destOrd="0" parTransId="{AE608B67-0313-416C-867F-EB027BE120F6}" sibTransId="{3199F975-461F-404B-A7B5-2A592CB1C8F9}"/>
    <dgm:cxn modelId="{EE281053-3F67-4022-BB64-1C34B8ADE5DD}" srcId="{70249023-FCF5-4B03-972B-D1D86B85484F}" destId="{601151A8-D2BA-4F37-9B1F-862495920A64}" srcOrd="4" destOrd="0" parTransId="{78B51AD7-1DE9-412A-A488-0EA6446167DC}" sibTransId="{ABB335CA-FA12-4761-8F3C-F3DE7B285AE5}"/>
    <dgm:cxn modelId="{AFFC4B38-C2DC-41BD-9A63-F27399064E5A}" type="presOf" srcId="{1784C46C-3067-4E29-8EB1-04AC7A49298F}" destId="{40F59F72-8760-4688-8839-E43E0D9015A4}" srcOrd="0" destOrd="0" presId="urn:microsoft.com/office/officeart/2005/8/layout/hierarchy2"/>
    <dgm:cxn modelId="{0586EE60-A61E-4C50-B50B-99ABD0120583}" type="presOf" srcId="{70249023-FCF5-4B03-972B-D1D86B85484F}" destId="{66D0BE65-0903-4495-A36C-21950987E755}" srcOrd="0" destOrd="0" presId="urn:microsoft.com/office/officeart/2005/8/layout/hierarchy2"/>
    <dgm:cxn modelId="{DB30AE58-B549-44C5-8D8F-44CAE578B131}" type="presOf" srcId="{B65AB882-9137-4F9B-B233-A92E962F2ADC}" destId="{F9CA12D5-BAB0-477E-A690-E351AB32974C}" srcOrd="1" destOrd="0" presId="urn:microsoft.com/office/officeart/2005/8/layout/hierarchy2"/>
    <dgm:cxn modelId="{FCDD88E0-58B7-444D-B178-9FCDC662B146}" type="presOf" srcId="{52A1DAC2-6D06-4B67-9192-4ED1A3F9BF69}" destId="{E70ECBBC-F0B3-4743-89B3-9ED193E68550}" srcOrd="0" destOrd="0" presId="urn:microsoft.com/office/officeart/2005/8/layout/hierarchy2"/>
    <dgm:cxn modelId="{199FD23B-DB63-4AA2-9828-159D93CF1BCE}" type="presOf" srcId="{9B093BEC-9250-448B-98F2-E4D1620048EB}" destId="{DCE7491C-2577-4318-BFF1-B11AB09983DE}" srcOrd="0" destOrd="0" presId="urn:microsoft.com/office/officeart/2005/8/layout/hierarchy2"/>
    <dgm:cxn modelId="{6982C2D9-B8A2-44D0-B455-DD5CFA4D0992}" type="presOf" srcId="{1784C46C-3067-4E29-8EB1-04AC7A49298F}" destId="{3586C816-2EB1-4105-B085-EEA00DBEAAFD}" srcOrd="1" destOrd="0" presId="urn:microsoft.com/office/officeart/2005/8/layout/hierarchy2"/>
    <dgm:cxn modelId="{EFDD87C8-457D-4C35-82CA-4D66710F3C98}" srcId="{70249023-FCF5-4B03-972B-D1D86B85484F}" destId="{DC5A9806-F0F5-443E-8321-DE1EC5C452D2}" srcOrd="2" destOrd="0" parTransId="{CC42B837-7C30-4298-90B2-B05E6F80E40C}" sibTransId="{C0CBE826-9A81-4AF4-984B-170355FADFE4}"/>
    <dgm:cxn modelId="{B4E3ECA8-C974-474E-86C2-6A4FF478B21D}" type="presOf" srcId="{298FE428-87DF-472C-BFA5-9A3C0850964F}" destId="{1F326B45-6EDA-40B1-B5C8-23C05922359E}" srcOrd="0" destOrd="0" presId="urn:microsoft.com/office/officeart/2005/8/layout/hierarchy2"/>
    <dgm:cxn modelId="{AB179B16-CDAE-4DC1-841B-7A4F0E43BE7C}" type="presOf" srcId="{3E022795-28B6-4D91-8B63-F23F702C0B55}" destId="{D2F433C9-96FB-4FF1-98D3-E3D48DF9EAAF}" srcOrd="0" destOrd="0" presId="urn:microsoft.com/office/officeart/2005/8/layout/hierarchy2"/>
    <dgm:cxn modelId="{7BF2C506-A2BB-41AD-BF6C-E017747C71C2}" type="presOf" srcId="{1575463B-A0BF-49E4-8128-897DB5DD3BC0}" destId="{EE33807C-42D2-484A-8A29-495D95C89EA5}" srcOrd="0" destOrd="0" presId="urn:microsoft.com/office/officeart/2005/8/layout/hierarchy2"/>
    <dgm:cxn modelId="{E8B63C7F-6F21-4A2D-8C31-5F41D7280C7F}" type="presOf" srcId="{36B2E048-3002-48AB-A948-232B641440DB}" destId="{7671DA68-36EB-44BD-B5F2-C651DEEC069E}" srcOrd="0" destOrd="0" presId="urn:microsoft.com/office/officeart/2005/8/layout/hierarchy2"/>
    <dgm:cxn modelId="{8EA65EAF-ED0D-4465-A951-6E7F0B94AA40}" type="presOf" srcId="{CC42B837-7C30-4298-90B2-B05E6F80E40C}" destId="{62B7616C-BFD9-4867-B55D-B2D9DC9C4431}" srcOrd="1" destOrd="0" presId="urn:microsoft.com/office/officeart/2005/8/layout/hierarchy2"/>
    <dgm:cxn modelId="{25683A75-4B66-4458-A2D8-3B2E2AFF824F}" srcId="{70249023-FCF5-4B03-972B-D1D86B85484F}" destId="{52A1DAC2-6D06-4B67-9192-4ED1A3F9BF69}" srcOrd="0" destOrd="0" parTransId="{1784C46C-3067-4E29-8EB1-04AC7A49298F}" sibTransId="{FEE80DF3-A6FF-4EC9-8618-7DACE72DA9E6}"/>
    <dgm:cxn modelId="{42B68773-17C0-420B-98FA-5B4C95BC12C5}" srcId="{70249023-FCF5-4B03-972B-D1D86B85484F}" destId="{36B2E048-3002-48AB-A948-232B641440DB}" srcOrd="1" destOrd="0" parTransId="{3E022795-28B6-4D91-8B63-F23F702C0B55}" sibTransId="{7553CDD7-B1D3-43D2-85B6-AC27A7F1C51E}"/>
    <dgm:cxn modelId="{D3433E00-AAA7-4F43-A728-24D2E3EEED91}" type="presOf" srcId="{601151A8-D2BA-4F37-9B1F-862495920A64}" destId="{F75B0F3A-416E-41EB-8CBA-D680CF9F821E}" srcOrd="0" destOrd="0" presId="urn:microsoft.com/office/officeart/2005/8/layout/hierarchy2"/>
    <dgm:cxn modelId="{5214E37D-4B6A-40F1-A00E-3F32285F2DB9}" srcId="{1575463B-A0BF-49E4-8128-897DB5DD3BC0}" destId="{6B36D70C-578C-4D15-BB09-36399ECD4579}" srcOrd="0" destOrd="0" parTransId="{1B72B1AA-522D-4B56-9AD1-3701E8BDA797}" sibTransId="{7ABD21D2-4A46-42AC-AC75-FBAD7DFFE119}"/>
    <dgm:cxn modelId="{26B787EA-0A64-487A-86BE-413A39094305}" type="presOf" srcId="{9B093BEC-9250-448B-98F2-E4D1620048EB}" destId="{B49D7D4C-3A6D-4EF0-9C07-BA2AB716E504}" srcOrd="1" destOrd="0" presId="urn:microsoft.com/office/officeart/2005/8/layout/hierarchy2"/>
    <dgm:cxn modelId="{CC01E88E-926C-4E44-AE6A-8CECA52E9F27}" type="presOf" srcId="{AE608B67-0313-416C-867F-EB027BE120F6}" destId="{9E69757A-0880-4A10-A417-3278AB22B843}" srcOrd="1" destOrd="0" presId="urn:microsoft.com/office/officeart/2005/8/layout/hierarchy2"/>
    <dgm:cxn modelId="{39B8FFC2-FB34-4321-8F94-0D7A9616EB98}" type="presOf" srcId="{AE608B67-0313-416C-867F-EB027BE120F6}" destId="{FD74C55C-66C2-4CED-9B97-8037524F0505}" srcOrd="0" destOrd="0" presId="urn:microsoft.com/office/officeart/2005/8/layout/hierarchy2"/>
    <dgm:cxn modelId="{FB0D899F-7A18-4BB3-B8E3-E631FA8C9581}" type="presOf" srcId="{78B51AD7-1DE9-412A-A488-0EA6446167DC}" destId="{C41C74C2-1251-4D9F-A32F-C4D66EFEAB84}" srcOrd="0" destOrd="0" presId="urn:microsoft.com/office/officeart/2005/8/layout/hierarchy2"/>
    <dgm:cxn modelId="{8E89833F-5D5B-40FB-9EE9-9FDBBB1C478B}" type="presOf" srcId="{DC5A9806-F0F5-443E-8321-DE1EC5C452D2}" destId="{F6277E65-9C27-4022-B946-F9D95327235D}" srcOrd="0" destOrd="0" presId="urn:microsoft.com/office/officeart/2005/8/layout/hierarchy2"/>
    <dgm:cxn modelId="{F3294D62-C980-4FA5-8F88-C4D4D3922474}" type="presOf" srcId="{B65AB882-9137-4F9B-B233-A92E962F2ADC}" destId="{2FCE5312-651C-4750-AC6B-EFB152B704AF}" srcOrd="0" destOrd="0" presId="urn:microsoft.com/office/officeart/2005/8/layout/hierarchy2"/>
    <dgm:cxn modelId="{C0CA11D6-5D76-41F0-A345-2DE7D0507FE6}" type="presParOf" srcId="{EE33807C-42D2-484A-8A29-495D95C89EA5}" destId="{F6D6988E-62AF-4BD1-A95B-7B0B00CBC8AF}" srcOrd="0" destOrd="0" presId="urn:microsoft.com/office/officeart/2005/8/layout/hierarchy2"/>
    <dgm:cxn modelId="{7D4EC33F-60A7-49C8-9BA5-CB90DF914E0C}" type="presParOf" srcId="{F6D6988E-62AF-4BD1-A95B-7B0B00CBC8AF}" destId="{D29FECC8-CF9E-425F-9125-ECA71D6BBB48}" srcOrd="0" destOrd="0" presId="urn:microsoft.com/office/officeart/2005/8/layout/hierarchy2"/>
    <dgm:cxn modelId="{16DF6766-6643-4A7C-BF19-E1A367A97D63}" type="presParOf" srcId="{F6D6988E-62AF-4BD1-A95B-7B0B00CBC8AF}" destId="{553270AF-7AED-4241-A27F-259CA5A75F05}" srcOrd="1" destOrd="0" presId="urn:microsoft.com/office/officeart/2005/8/layout/hierarchy2"/>
    <dgm:cxn modelId="{B70F5D18-6F52-464D-B1F0-10E305DA7B3F}" type="presParOf" srcId="{553270AF-7AED-4241-A27F-259CA5A75F05}" destId="{FD74C55C-66C2-4CED-9B97-8037524F0505}" srcOrd="0" destOrd="0" presId="urn:microsoft.com/office/officeart/2005/8/layout/hierarchy2"/>
    <dgm:cxn modelId="{1653879C-EF77-4355-BA98-D972B5D1037C}" type="presParOf" srcId="{FD74C55C-66C2-4CED-9B97-8037524F0505}" destId="{9E69757A-0880-4A10-A417-3278AB22B843}" srcOrd="0" destOrd="0" presId="urn:microsoft.com/office/officeart/2005/8/layout/hierarchy2"/>
    <dgm:cxn modelId="{4CFD8848-EBE7-4AA2-B257-8CA8F9BFE47B}" type="presParOf" srcId="{553270AF-7AED-4241-A27F-259CA5A75F05}" destId="{CF9669CE-5585-48B0-BB57-5DC1BC3A3579}" srcOrd="1" destOrd="0" presId="urn:microsoft.com/office/officeart/2005/8/layout/hierarchy2"/>
    <dgm:cxn modelId="{9045F241-B5AE-401C-945B-AE33E1115918}" type="presParOf" srcId="{CF9669CE-5585-48B0-BB57-5DC1BC3A3579}" destId="{66D0BE65-0903-4495-A36C-21950987E755}" srcOrd="0" destOrd="0" presId="urn:microsoft.com/office/officeart/2005/8/layout/hierarchy2"/>
    <dgm:cxn modelId="{378EDD29-895F-4191-93E1-FEC135848D22}" type="presParOf" srcId="{CF9669CE-5585-48B0-BB57-5DC1BC3A3579}" destId="{99D8C142-80F8-4368-AF3B-3266D887FB2C}" srcOrd="1" destOrd="0" presId="urn:microsoft.com/office/officeart/2005/8/layout/hierarchy2"/>
    <dgm:cxn modelId="{64598F33-52E4-458A-B269-D65BF3D473F9}" type="presParOf" srcId="{99D8C142-80F8-4368-AF3B-3266D887FB2C}" destId="{40F59F72-8760-4688-8839-E43E0D9015A4}" srcOrd="0" destOrd="0" presId="urn:microsoft.com/office/officeart/2005/8/layout/hierarchy2"/>
    <dgm:cxn modelId="{A117860A-1573-4868-BAB7-D3ECEE154EC3}" type="presParOf" srcId="{40F59F72-8760-4688-8839-E43E0D9015A4}" destId="{3586C816-2EB1-4105-B085-EEA00DBEAAFD}" srcOrd="0" destOrd="0" presId="urn:microsoft.com/office/officeart/2005/8/layout/hierarchy2"/>
    <dgm:cxn modelId="{5A8404C3-B9E3-45AB-81B6-1AC5ED4A690B}" type="presParOf" srcId="{99D8C142-80F8-4368-AF3B-3266D887FB2C}" destId="{9D15F377-0629-4FA4-833C-2FC1EBCE8FCE}" srcOrd="1" destOrd="0" presId="urn:microsoft.com/office/officeart/2005/8/layout/hierarchy2"/>
    <dgm:cxn modelId="{DB7085AC-3683-4543-9C7A-E8B4DF1A43FE}" type="presParOf" srcId="{9D15F377-0629-4FA4-833C-2FC1EBCE8FCE}" destId="{E70ECBBC-F0B3-4743-89B3-9ED193E68550}" srcOrd="0" destOrd="0" presId="urn:microsoft.com/office/officeart/2005/8/layout/hierarchy2"/>
    <dgm:cxn modelId="{98AE6765-DBFC-49A8-84B4-1D46B98BDDED}" type="presParOf" srcId="{9D15F377-0629-4FA4-833C-2FC1EBCE8FCE}" destId="{FCF35EF1-37F6-4338-B861-6251B3057139}" srcOrd="1" destOrd="0" presId="urn:microsoft.com/office/officeart/2005/8/layout/hierarchy2"/>
    <dgm:cxn modelId="{60B4CB7E-0F7C-4C27-AD48-D94E0F5F54FF}" type="presParOf" srcId="{99D8C142-80F8-4368-AF3B-3266D887FB2C}" destId="{D2F433C9-96FB-4FF1-98D3-E3D48DF9EAAF}" srcOrd="2" destOrd="0" presId="urn:microsoft.com/office/officeart/2005/8/layout/hierarchy2"/>
    <dgm:cxn modelId="{71453562-D12B-4548-B84D-F15058631D9E}" type="presParOf" srcId="{D2F433C9-96FB-4FF1-98D3-E3D48DF9EAAF}" destId="{DB050288-F9D8-42AE-B4C7-883812EF459B}" srcOrd="0" destOrd="0" presId="urn:microsoft.com/office/officeart/2005/8/layout/hierarchy2"/>
    <dgm:cxn modelId="{261C1DCF-0C74-4EDF-BBC7-0C2210C5D3CE}" type="presParOf" srcId="{99D8C142-80F8-4368-AF3B-3266D887FB2C}" destId="{0500B02A-0A4E-495A-BD53-5B5FBA83531A}" srcOrd="3" destOrd="0" presId="urn:microsoft.com/office/officeart/2005/8/layout/hierarchy2"/>
    <dgm:cxn modelId="{FB893F89-7739-41D6-AAB1-0CA7B18E4226}" type="presParOf" srcId="{0500B02A-0A4E-495A-BD53-5B5FBA83531A}" destId="{7671DA68-36EB-44BD-B5F2-C651DEEC069E}" srcOrd="0" destOrd="0" presId="urn:microsoft.com/office/officeart/2005/8/layout/hierarchy2"/>
    <dgm:cxn modelId="{55829FEE-F407-4E25-9B49-D0CD11058F6A}" type="presParOf" srcId="{0500B02A-0A4E-495A-BD53-5B5FBA83531A}" destId="{AE3BB247-D3CE-484F-BE64-144087C0FFB3}" srcOrd="1" destOrd="0" presId="urn:microsoft.com/office/officeart/2005/8/layout/hierarchy2"/>
    <dgm:cxn modelId="{FEC68AEA-C3D8-4266-B60F-770824B1348B}" type="presParOf" srcId="{99D8C142-80F8-4368-AF3B-3266D887FB2C}" destId="{0FF5815F-53B3-4165-B193-F47EE6D74067}" srcOrd="4" destOrd="0" presId="urn:microsoft.com/office/officeart/2005/8/layout/hierarchy2"/>
    <dgm:cxn modelId="{D636B7F2-28CA-4035-9979-F74B5C84488E}" type="presParOf" srcId="{0FF5815F-53B3-4165-B193-F47EE6D74067}" destId="{62B7616C-BFD9-4867-B55D-B2D9DC9C4431}" srcOrd="0" destOrd="0" presId="urn:microsoft.com/office/officeart/2005/8/layout/hierarchy2"/>
    <dgm:cxn modelId="{A9CF792A-1B1C-43D4-B26B-184417805CD8}" type="presParOf" srcId="{99D8C142-80F8-4368-AF3B-3266D887FB2C}" destId="{DF4166BA-F58F-41F3-9690-0D6BB6DBCD1F}" srcOrd="5" destOrd="0" presId="urn:microsoft.com/office/officeart/2005/8/layout/hierarchy2"/>
    <dgm:cxn modelId="{2B16AA2A-6FF1-4921-9FBF-F3707AF626A9}" type="presParOf" srcId="{DF4166BA-F58F-41F3-9690-0D6BB6DBCD1F}" destId="{F6277E65-9C27-4022-B946-F9D95327235D}" srcOrd="0" destOrd="0" presId="urn:microsoft.com/office/officeart/2005/8/layout/hierarchy2"/>
    <dgm:cxn modelId="{FB21664B-0CD5-4726-9BCE-EDE53C232D20}" type="presParOf" srcId="{DF4166BA-F58F-41F3-9690-0D6BB6DBCD1F}" destId="{C23AD424-A72D-496A-8A37-AB445FC83027}" srcOrd="1" destOrd="0" presId="urn:microsoft.com/office/officeart/2005/8/layout/hierarchy2"/>
    <dgm:cxn modelId="{B46F15AF-4532-4726-9801-BCFA58169647}" type="presParOf" srcId="{99D8C142-80F8-4368-AF3B-3266D887FB2C}" destId="{2FCE5312-651C-4750-AC6B-EFB152B704AF}" srcOrd="6" destOrd="0" presId="urn:microsoft.com/office/officeart/2005/8/layout/hierarchy2"/>
    <dgm:cxn modelId="{4827E312-026B-4742-92FE-4DF56F9B2A39}" type="presParOf" srcId="{2FCE5312-651C-4750-AC6B-EFB152B704AF}" destId="{F9CA12D5-BAB0-477E-A690-E351AB32974C}" srcOrd="0" destOrd="0" presId="urn:microsoft.com/office/officeart/2005/8/layout/hierarchy2"/>
    <dgm:cxn modelId="{D3BBD343-9466-4B09-8D36-7A6859B35493}" type="presParOf" srcId="{99D8C142-80F8-4368-AF3B-3266D887FB2C}" destId="{EAA9021E-3920-455A-8932-7FC7719F90E9}" srcOrd="7" destOrd="0" presId="urn:microsoft.com/office/officeart/2005/8/layout/hierarchy2"/>
    <dgm:cxn modelId="{1818BA1E-7D4D-40B5-8D68-C2CC083C1B29}" type="presParOf" srcId="{EAA9021E-3920-455A-8932-7FC7719F90E9}" destId="{1F326B45-6EDA-40B1-B5C8-23C05922359E}" srcOrd="0" destOrd="0" presId="urn:microsoft.com/office/officeart/2005/8/layout/hierarchy2"/>
    <dgm:cxn modelId="{6A254D62-C4E4-466B-BF43-7EE9A5A1F3EE}" type="presParOf" srcId="{EAA9021E-3920-455A-8932-7FC7719F90E9}" destId="{F50CE8CC-53B8-47C3-BCAB-C4238158F04B}" srcOrd="1" destOrd="0" presId="urn:microsoft.com/office/officeart/2005/8/layout/hierarchy2"/>
    <dgm:cxn modelId="{BDAD33A6-948E-4A82-A552-9FC520FBEE4F}" type="presParOf" srcId="{99D8C142-80F8-4368-AF3B-3266D887FB2C}" destId="{C41C74C2-1251-4D9F-A32F-C4D66EFEAB84}" srcOrd="8" destOrd="0" presId="urn:microsoft.com/office/officeart/2005/8/layout/hierarchy2"/>
    <dgm:cxn modelId="{4DB24F32-A701-452B-B565-834FBB44BC8B}" type="presParOf" srcId="{C41C74C2-1251-4D9F-A32F-C4D66EFEAB84}" destId="{AF1BA32C-DDAE-4F29-B308-BE1E4033E9E4}" srcOrd="0" destOrd="0" presId="urn:microsoft.com/office/officeart/2005/8/layout/hierarchy2"/>
    <dgm:cxn modelId="{FE088A47-255B-493A-A606-15A5E76747B0}" type="presParOf" srcId="{99D8C142-80F8-4368-AF3B-3266D887FB2C}" destId="{BBA81A56-0DF9-467D-99B4-3F8AC493E1E4}" srcOrd="9" destOrd="0" presId="urn:microsoft.com/office/officeart/2005/8/layout/hierarchy2"/>
    <dgm:cxn modelId="{FC58012C-499B-4A16-B0CD-51C0BFCCCD0D}" type="presParOf" srcId="{BBA81A56-0DF9-467D-99B4-3F8AC493E1E4}" destId="{F75B0F3A-416E-41EB-8CBA-D680CF9F821E}" srcOrd="0" destOrd="0" presId="urn:microsoft.com/office/officeart/2005/8/layout/hierarchy2"/>
    <dgm:cxn modelId="{56916D94-C684-475A-9A5B-994153BB99DF}" type="presParOf" srcId="{BBA81A56-0DF9-467D-99B4-3F8AC493E1E4}" destId="{E74978B8-D4BD-4D6E-8DF6-6244857D25CE}" srcOrd="1" destOrd="0" presId="urn:microsoft.com/office/officeart/2005/8/layout/hierarchy2"/>
    <dgm:cxn modelId="{8B464344-DF56-457C-A116-C144DB8FB5E9}" type="presParOf" srcId="{99D8C142-80F8-4368-AF3B-3266D887FB2C}" destId="{DCE7491C-2577-4318-BFF1-B11AB09983DE}" srcOrd="10" destOrd="0" presId="urn:microsoft.com/office/officeart/2005/8/layout/hierarchy2"/>
    <dgm:cxn modelId="{2349BC69-5DBE-45D2-B372-A88FAD9F57FD}" type="presParOf" srcId="{DCE7491C-2577-4318-BFF1-B11AB09983DE}" destId="{B49D7D4C-3A6D-4EF0-9C07-BA2AB716E504}" srcOrd="0" destOrd="0" presId="urn:microsoft.com/office/officeart/2005/8/layout/hierarchy2"/>
    <dgm:cxn modelId="{D2DB429B-FAD2-4790-8796-A6278A9A156A}" type="presParOf" srcId="{99D8C142-80F8-4368-AF3B-3266D887FB2C}" destId="{B068559F-9A8A-4A6F-9DB2-CB92AD44691A}" srcOrd="11" destOrd="0" presId="urn:microsoft.com/office/officeart/2005/8/layout/hierarchy2"/>
    <dgm:cxn modelId="{F66D3B47-57C4-4C3F-98F9-6BEC14C10047}" type="presParOf" srcId="{B068559F-9A8A-4A6F-9DB2-CB92AD44691A}" destId="{7CFC50E9-CB5D-4BEE-8B6E-46FBCBDF99E8}" srcOrd="0" destOrd="0" presId="urn:microsoft.com/office/officeart/2005/8/layout/hierarchy2"/>
    <dgm:cxn modelId="{511F7EC1-0FB2-44AE-8C85-2A9599E92222}" type="presParOf" srcId="{B068559F-9A8A-4A6F-9DB2-CB92AD44691A}" destId="{3593DF7C-AEDB-4FC8-AEF8-AA9457B8CDA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75463B-A0BF-49E4-8128-897DB5DD3BC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B36D70C-578C-4D15-BB09-36399ECD4579}">
      <dgm:prSet phldrT="[テキスト]"/>
      <dgm:spPr/>
      <dgm:t>
        <a:bodyPr/>
        <a:lstStyle/>
        <a:p>
          <a:r>
            <a:rPr kumimoji="1" lang="ja-JP" altLang="en-US" dirty="0" smtClean="0"/>
            <a:t>買い控え行動</a:t>
          </a:r>
          <a:endParaRPr kumimoji="1" lang="en-US" altLang="ja-JP" dirty="0" smtClean="0"/>
        </a:p>
      </dgm:t>
    </dgm:pt>
    <dgm:pt modelId="{1B72B1AA-522D-4B56-9AD1-3701E8BDA797}" type="parTrans" cxnId="{5214E37D-4B6A-40F1-A00E-3F32285F2DB9}">
      <dgm:prSet/>
      <dgm:spPr/>
      <dgm:t>
        <a:bodyPr/>
        <a:lstStyle/>
        <a:p>
          <a:endParaRPr kumimoji="1" lang="ja-JP" altLang="en-US"/>
        </a:p>
      </dgm:t>
    </dgm:pt>
    <dgm:pt modelId="{7ABD21D2-4A46-42AC-AC75-FBAD7DFFE119}" type="sibTrans" cxnId="{5214E37D-4B6A-40F1-A00E-3F32285F2DB9}">
      <dgm:prSet/>
      <dgm:spPr/>
      <dgm:t>
        <a:bodyPr/>
        <a:lstStyle/>
        <a:p>
          <a:endParaRPr kumimoji="1" lang="ja-JP" altLang="en-US"/>
        </a:p>
      </dgm:t>
    </dgm:pt>
    <dgm:pt modelId="{70249023-FCF5-4B03-972B-D1D86B85484F}">
      <dgm:prSet phldrT="[テキスト]"/>
      <dgm:spPr/>
      <dgm:t>
        <a:bodyPr/>
        <a:lstStyle/>
        <a:p>
          <a:r>
            <a:rPr kumimoji="1" lang="ja-JP" altLang="en-US" dirty="0" smtClean="0"/>
            <a:t>買い控え意思</a:t>
          </a:r>
          <a:endParaRPr kumimoji="1" lang="ja-JP" altLang="en-US" dirty="0"/>
        </a:p>
      </dgm:t>
    </dgm:pt>
    <dgm:pt modelId="{AE608B67-0313-416C-867F-EB027BE120F6}" type="parTrans" cxnId="{602DC1F0-1228-436E-8756-E606AFCBBBF4}">
      <dgm:prSet/>
      <dgm:spPr/>
      <dgm:t>
        <a:bodyPr/>
        <a:lstStyle/>
        <a:p>
          <a:endParaRPr kumimoji="1" lang="ja-JP" altLang="en-US"/>
        </a:p>
      </dgm:t>
    </dgm:pt>
    <dgm:pt modelId="{3199F975-461F-404B-A7B5-2A592CB1C8F9}" type="sibTrans" cxnId="{602DC1F0-1228-436E-8756-E606AFCBBBF4}">
      <dgm:prSet/>
      <dgm:spPr/>
      <dgm:t>
        <a:bodyPr/>
        <a:lstStyle/>
        <a:p>
          <a:endParaRPr kumimoji="1" lang="ja-JP" altLang="en-US"/>
        </a:p>
      </dgm:t>
    </dgm:pt>
    <dgm:pt modelId="{52A1DAC2-6D06-4B67-9192-4ED1A3F9BF69}">
      <dgm:prSet phldrT="[テキスト]"/>
      <dgm:spPr/>
      <dgm:t>
        <a:bodyPr/>
        <a:lstStyle/>
        <a:p>
          <a:r>
            <a:rPr kumimoji="1" lang="ja-JP" altLang="en-US" dirty="0" smtClean="0"/>
            <a:t>性別</a:t>
          </a:r>
          <a:endParaRPr kumimoji="1" lang="ja-JP" altLang="en-US" dirty="0"/>
        </a:p>
      </dgm:t>
    </dgm:pt>
    <dgm:pt modelId="{1784C46C-3067-4E29-8EB1-04AC7A49298F}" type="parTrans" cxnId="{25683A75-4B66-4458-A2D8-3B2E2AFF824F}">
      <dgm:prSet/>
      <dgm:spPr/>
      <dgm:t>
        <a:bodyPr/>
        <a:lstStyle/>
        <a:p>
          <a:endParaRPr kumimoji="1" lang="ja-JP" altLang="en-US"/>
        </a:p>
      </dgm:t>
    </dgm:pt>
    <dgm:pt modelId="{FEE80DF3-A6FF-4EC9-8618-7DACE72DA9E6}" type="sibTrans" cxnId="{25683A75-4B66-4458-A2D8-3B2E2AFF824F}">
      <dgm:prSet/>
      <dgm:spPr/>
      <dgm:t>
        <a:bodyPr/>
        <a:lstStyle/>
        <a:p>
          <a:endParaRPr kumimoji="1" lang="ja-JP" altLang="en-US"/>
        </a:p>
      </dgm:t>
    </dgm:pt>
    <dgm:pt modelId="{36B2E048-3002-48AB-A948-232B641440DB}">
      <dgm:prSet phldrT="[テキスト]"/>
      <dgm:spPr/>
      <dgm:t>
        <a:bodyPr/>
        <a:lstStyle/>
        <a:p>
          <a:r>
            <a:rPr kumimoji="1" lang="ja-JP" altLang="en-US" dirty="0" smtClean="0"/>
            <a:t>年齢</a:t>
          </a:r>
          <a:endParaRPr kumimoji="1" lang="ja-JP" altLang="en-US" dirty="0"/>
        </a:p>
      </dgm:t>
    </dgm:pt>
    <dgm:pt modelId="{3E022795-28B6-4D91-8B63-F23F702C0B55}" type="parTrans" cxnId="{42B68773-17C0-420B-98FA-5B4C95BC12C5}">
      <dgm:prSet/>
      <dgm:spPr/>
      <dgm:t>
        <a:bodyPr/>
        <a:lstStyle/>
        <a:p>
          <a:endParaRPr kumimoji="1" lang="ja-JP" altLang="en-US"/>
        </a:p>
      </dgm:t>
    </dgm:pt>
    <dgm:pt modelId="{7553CDD7-B1D3-43D2-85B6-AC27A7F1C51E}" type="sibTrans" cxnId="{42B68773-17C0-420B-98FA-5B4C95BC12C5}">
      <dgm:prSet/>
      <dgm:spPr/>
      <dgm:t>
        <a:bodyPr/>
        <a:lstStyle/>
        <a:p>
          <a:endParaRPr kumimoji="1" lang="ja-JP" altLang="en-US"/>
        </a:p>
      </dgm:t>
    </dgm:pt>
    <dgm:pt modelId="{DC5A9806-F0F5-443E-8321-DE1EC5C452D2}">
      <dgm:prSet/>
      <dgm:spPr/>
      <dgm:t>
        <a:bodyPr/>
        <a:lstStyle/>
        <a:p>
          <a:r>
            <a:rPr kumimoji="1" lang="ja-JP" altLang="en-US" dirty="0" smtClean="0"/>
            <a:t>職業</a:t>
          </a:r>
          <a:endParaRPr kumimoji="1" lang="ja-JP" altLang="en-US" dirty="0"/>
        </a:p>
      </dgm:t>
    </dgm:pt>
    <dgm:pt modelId="{CC42B837-7C30-4298-90B2-B05E6F80E40C}" type="parTrans" cxnId="{EFDD87C8-457D-4C35-82CA-4D66710F3C98}">
      <dgm:prSet/>
      <dgm:spPr/>
      <dgm:t>
        <a:bodyPr/>
        <a:lstStyle/>
        <a:p>
          <a:endParaRPr kumimoji="1" lang="ja-JP" altLang="en-US"/>
        </a:p>
      </dgm:t>
    </dgm:pt>
    <dgm:pt modelId="{C0CBE826-9A81-4AF4-984B-170355FADFE4}" type="sibTrans" cxnId="{EFDD87C8-457D-4C35-82CA-4D66710F3C98}">
      <dgm:prSet/>
      <dgm:spPr/>
      <dgm:t>
        <a:bodyPr/>
        <a:lstStyle/>
        <a:p>
          <a:endParaRPr kumimoji="1" lang="ja-JP" altLang="en-US"/>
        </a:p>
      </dgm:t>
    </dgm:pt>
    <dgm:pt modelId="{298FE428-87DF-472C-BFA5-9A3C0850964F}">
      <dgm:prSet/>
      <dgm:spPr/>
      <dgm:t>
        <a:bodyPr/>
        <a:lstStyle/>
        <a:p>
          <a:r>
            <a:rPr kumimoji="1" lang="ja-JP" altLang="en-US" dirty="0" smtClean="0"/>
            <a:t>家族構成</a:t>
          </a:r>
          <a:endParaRPr kumimoji="1" lang="ja-JP" altLang="en-US" dirty="0"/>
        </a:p>
      </dgm:t>
    </dgm:pt>
    <dgm:pt modelId="{B65AB882-9137-4F9B-B233-A92E962F2ADC}" type="parTrans" cxnId="{180BA0DB-B753-4A5B-956D-0CF8A613FC54}">
      <dgm:prSet/>
      <dgm:spPr/>
      <dgm:t>
        <a:bodyPr/>
        <a:lstStyle/>
        <a:p>
          <a:endParaRPr kumimoji="1" lang="ja-JP" altLang="en-US"/>
        </a:p>
      </dgm:t>
    </dgm:pt>
    <dgm:pt modelId="{BD11B99C-A044-4B86-A711-876D682660C2}" type="sibTrans" cxnId="{180BA0DB-B753-4A5B-956D-0CF8A613FC54}">
      <dgm:prSet/>
      <dgm:spPr/>
      <dgm:t>
        <a:bodyPr/>
        <a:lstStyle/>
        <a:p>
          <a:endParaRPr kumimoji="1" lang="ja-JP" altLang="en-US"/>
        </a:p>
      </dgm:t>
    </dgm:pt>
    <dgm:pt modelId="{601151A8-D2BA-4F37-9B1F-862495920A64}">
      <dgm:prSet/>
      <dgm:spPr/>
      <dgm:t>
        <a:bodyPr/>
        <a:lstStyle/>
        <a:p>
          <a:r>
            <a:rPr kumimoji="1" lang="ja-JP" altLang="en-US" dirty="0" smtClean="0"/>
            <a:t>出身地</a:t>
          </a:r>
          <a:endParaRPr kumimoji="1" lang="ja-JP" altLang="en-US" dirty="0"/>
        </a:p>
      </dgm:t>
    </dgm:pt>
    <dgm:pt modelId="{78B51AD7-1DE9-412A-A488-0EA6446167DC}" type="parTrans" cxnId="{EE281053-3F67-4022-BB64-1C34B8ADE5DD}">
      <dgm:prSet/>
      <dgm:spPr/>
      <dgm:t>
        <a:bodyPr/>
        <a:lstStyle/>
        <a:p>
          <a:endParaRPr kumimoji="1" lang="ja-JP" altLang="en-US"/>
        </a:p>
      </dgm:t>
    </dgm:pt>
    <dgm:pt modelId="{ABB335CA-FA12-4761-8F3C-F3DE7B285AE5}" type="sibTrans" cxnId="{EE281053-3F67-4022-BB64-1C34B8ADE5DD}">
      <dgm:prSet/>
      <dgm:spPr/>
      <dgm:t>
        <a:bodyPr/>
        <a:lstStyle/>
        <a:p>
          <a:endParaRPr kumimoji="1" lang="ja-JP" altLang="en-US"/>
        </a:p>
      </dgm:t>
    </dgm:pt>
    <dgm:pt modelId="{47909D5A-4BF5-4444-8225-5F741C5DE7D5}">
      <dgm:prSet/>
      <dgm:spPr/>
      <dgm:t>
        <a:bodyPr/>
        <a:lstStyle/>
        <a:p>
          <a:r>
            <a:rPr kumimoji="1" lang="ja-JP" altLang="en-US" dirty="0" smtClean="0"/>
            <a:t>金銭感覚</a:t>
          </a:r>
          <a:endParaRPr kumimoji="1" lang="ja-JP" altLang="en-US" dirty="0"/>
        </a:p>
      </dgm:t>
    </dgm:pt>
    <dgm:pt modelId="{9B093BEC-9250-448B-98F2-E4D1620048EB}" type="parTrans" cxnId="{5ADB26C2-96D9-4689-98DF-D55D6DBD2E7B}">
      <dgm:prSet/>
      <dgm:spPr/>
      <dgm:t>
        <a:bodyPr/>
        <a:lstStyle/>
        <a:p>
          <a:endParaRPr kumimoji="1" lang="ja-JP" altLang="en-US"/>
        </a:p>
      </dgm:t>
    </dgm:pt>
    <dgm:pt modelId="{72E012D5-F9D7-4DA2-BF1B-2C13DC81F76E}" type="sibTrans" cxnId="{5ADB26C2-96D9-4689-98DF-D55D6DBD2E7B}">
      <dgm:prSet/>
      <dgm:spPr/>
      <dgm:t>
        <a:bodyPr/>
        <a:lstStyle/>
        <a:p>
          <a:endParaRPr kumimoji="1" lang="ja-JP" altLang="en-US"/>
        </a:p>
      </dgm:t>
    </dgm:pt>
    <dgm:pt modelId="{EE33807C-42D2-484A-8A29-495D95C89EA5}" type="pres">
      <dgm:prSet presAssocID="{1575463B-A0BF-49E4-8128-897DB5DD3BC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F6D6988E-62AF-4BD1-A95B-7B0B00CBC8AF}" type="pres">
      <dgm:prSet presAssocID="{6B36D70C-578C-4D15-BB09-36399ECD4579}" presName="root1" presStyleCnt="0"/>
      <dgm:spPr/>
    </dgm:pt>
    <dgm:pt modelId="{D29FECC8-CF9E-425F-9125-ECA71D6BBB48}" type="pres">
      <dgm:prSet presAssocID="{6B36D70C-578C-4D15-BB09-36399ECD4579}" presName="LevelOneTextNode" presStyleLbl="node0" presStyleIdx="0" presStyleCnt="1" custScaleX="145079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53270AF-7AED-4241-A27F-259CA5A75F05}" type="pres">
      <dgm:prSet presAssocID="{6B36D70C-578C-4D15-BB09-36399ECD4579}" presName="level2hierChild" presStyleCnt="0"/>
      <dgm:spPr/>
    </dgm:pt>
    <dgm:pt modelId="{FD74C55C-66C2-4CED-9B97-8037524F0505}" type="pres">
      <dgm:prSet presAssocID="{AE608B67-0313-416C-867F-EB027BE120F6}" presName="conn2-1" presStyleLbl="parChTrans1D2" presStyleIdx="0" presStyleCnt="1"/>
      <dgm:spPr/>
      <dgm:t>
        <a:bodyPr/>
        <a:lstStyle/>
        <a:p>
          <a:endParaRPr kumimoji="1" lang="ja-JP" altLang="en-US"/>
        </a:p>
      </dgm:t>
    </dgm:pt>
    <dgm:pt modelId="{9E69757A-0880-4A10-A417-3278AB22B843}" type="pres">
      <dgm:prSet presAssocID="{AE608B67-0313-416C-867F-EB027BE120F6}" presName="connTx" presStyleLbl="parChTrans1D2" presStyleIdx="0" presStyleCnt="1"/>
      <dgm:spPr/>
      <dgm:t>
        <a:bodyPr/>
        <a:lstStyle/>
        <a:p>
          <a:endParaRPr kumimoji="1" lang="ja-JP" altLang="en-US"/>
        </a:p>
      </dgm:t>
    </dgm:pt>
    <dgm:pt modelId="{CF9669CE-5585-48B0-BB57-5DC1BC3A3579}" type="pres">
      <dgm:prSet presAssocID="{70249023-FCF5-4B03-972B-D1D86B85484F}" presName="root2" presStyleCnt="0"/>
      <dgm:spPr/>
    </dgm:pt>
    <dgm:pt modelId="{66D0BE65-0903-4495-A36C-21950987E755}" type="pres">
      <dgm:prSet presAssocID="{70249023-FCF5-4B03-972B-D1D86B85484F}" presName="LevelTwoTextNode" presStyleLbl="node2" presStyleIdx="0" presStyleCnt="1" custScaleX="13687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9D8C142-80F8-4368-AF3B-3266D887FB2C}" type="pres">
      <dgm:prSet presAssocID="{70249023-FCF5-4B03-972B-D1D86B85484F}" presName="level3hierChild" presStyleCnt="0"/>
      <dgm:spPr/>
    </dgm:pt>
    <dgm:pt modelId="{40F59F72-8760-4688-8839-E43E0D9015A4}" type="pres">
      <dgm:prSet presAssocID="{1784C46C-3067-4E29-8EB1-04AC7A49298F}" presName="conn2-1" presStyleLbl="parChTrans1D3" presStyleIdx="0" presStyleCnt="6"/>
      <dgm:spPr/>
      <dgm:t>
        <a:bodyPr/>
        <a:lstStyle/>
        <a:p>
          <a:endParaRPr kumimoji="1" lang="ja-JP" altLang="en-US"/>
        </a:p>
      </dgm:t>
    </dgm:pt>
    <dgm:pt modelId="{3586C816-2EB1-4105-B085-EEA00DBEAAFD}" type="pres">
      <dgm:prSet presAssocID="{1784C46C-3067-4E29-8EB1-04AC7A49298F}" presName="connTx" presStyleLbl="parChTrans1D3" presStyleIdx="0" presStyleCnt="6"/>
      <dgm:spPr/>
      <dgm:t>
        <a:bodyPr/>
        <a:lstStyle/>
        <a:p>
          <a:endParaRPr kumimoji="1" lang="ja-JP" altLang="en-US"/>
        </a:p>
      </dgm:t>
    </dgm:pt>
    <dgm:pt modelId="{9D15F377-0629-4FA4-833C-2FC1EBCE8FCE}" type="pres">
      <dgm:prSet presAssocID="{52A1DAC2-6D06-4B67-9192-4ED1A3F9BF69}" presName="root2" presStyleCnt="0"/>
      <dgm:spPr/>
    </dgm:pt>
    <dgm:pt modelId="{E70ECBBC-F0B3-4743-89B3-9ED193E68550}" type="pres">
      <dgm:prSet presAssocID="{52A1DAC2-6D06-4B67-9192-4ED1A3F9BF69}" presName="LevelTwoTextNode" presStyleLbl="node3" presStyleIdx="0" presStyleCnt="6" custLinFactNeighborX="582" custLinFactNeighborY="-297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FCF35EF1-37F6-4338-B861-6251B3057139}" type="pres">
      <dgm:prSet presAssocID="{52A1DAC2-6D06-4B67-9192-4ED1A3F9BF69}" presName="level3hierChild" presStyleCnt="0"/>
      <dgm:spPr/>
    </dgm:pt>
    <dgm:pt modelId="{D2F433C9-96FB-4FF1-98D3-E3D48DF9EAAF}" type="pres">
      <dgm:prSet presAssocID="{3E022795-28B6-4D91-8B63-F23F702C0B55}" presName="conn2-1" presStyleLbl="parChTrans1D3" presStyleIdx="1" presStyleCnt="6"/>
      <dgm:spPr/>
      <dgm:t>
        <a:bodyPr/>
        <a:lstStyle/>
        <a:p>
          <a:endParaRPr kumimoji="1" lang="ja-JP" altLang="en-US"/>
        </a:p>
      </dgm:t>
    </dgm:pt>
    <dgm:pt modelId="{DB050288-F9D8-42AE-B4C7-883812EF459B}" type="pres">
      <dgm:prSet presAssocID="{3E022795-28B6-4D91-8B63-F23F702C0B55}" presName="connTx" presStyleLbl="parChTrans1D3" presStyleIdx="1" presStyleCnt="6"/>
      <dgm:spPr/>
      <dgm:t>
        <a:bodyPr/>
        <a:lstStyle/>
        <a:p>
          <a:endParaRPr kumimoji="1" lang="ja-JP" altLang="en-US"/>
        </a:p>
      </dgm:t>
    </dgm:pt>
    <dgm:pt modelId="{0500B02A-0A4E-495A-BD53-5B5FBA83531A}" type="pres">
      <dgm:prSet presAssocID="{36B2E048-3002-48AB-A948-232B641440DB}" presName="root2" presStyleCnt="0"/>
      <dgm:spPr/>
    </dgm:pt>
    <dgm:pt modelId="{7671DA68-36EB-44BD-B5F2-C651DEEC069E}" type="pres">
      <dgm:prSet presAssocID="{36B2E048-3002-48AB-A948-232B641440DB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E3BB247-D3CE-484F-BE64-144087C0FFB3}" type="pres">
      <dgm:prSet presAssocID="{36B2E048-3002-48AB-A948-232B641440DB}" presName="level3hierChild" presStyleCnt="0"/>
      <dgm:spPr/>
    </dgm:pt>
    <dgm:pt modelId="{0FF5815F-53B3-4165-B193-F47EE6D74067}" type="pres">
      <dgm:prSet presAssocID="{CC42B837-7C30-4298-90B2-B05E6F80E40C}" presName="conn2-1" presStyleLbl="parChTrans1D3" presStyleIdx="2" presStyleCnt="6"/>
      <dgm:spPr/>
      <dgm:t>
        <a:bodyPr/>
        <a:lstStyle/>
        <a:p>
          <a:endParaRPr kumimoji="1" lang="ja-JP" altLang="en-US"/>
        </a:p>
      </dgm:t>
    </dgm:pt>
    <dgm:pt modelId="{62B7616C-BFD9-4867-B55D-B2D9DC9C4431}" type="pres">
      <dgm:prSet presAssocID="{CC42B837-7C30-4298-90B2-B05E6F80E40C}" presName="connTx" presStyleLbl="parChTrans1D3" presStyleIdx="2" presStyleCnt="6"/>
      <dgm:spPr/>
      <dgm:t>
        <a:bodyPr/>
        <a:lstStyle/>
        <a:p>
          <a:endParaRPr kumimoji="1" lang="ja-JP" altLang="en-US"/>
        </a:p>
      </dgm:t>
    </dgm:pt>
    <dgm:pt modelId="{DF4166BA-F58F-41F3-9690-0D6BB6DBCD1F}" type="pres">
      <dgm:prSet presAssocID="{DC5A9806-F0F5-443E-8321-DE1EC5C452D2}" presName="root2" presStyleCnt="0"/>
      <dgm:spPr/>
    </dgm:pt>
    <dgm:pt modelId="{F6277E65-9C27-4022-B946-F9D95327235D}" type="pres">
      <dgm:prSet presAssocID="{DC5A9806-F0F5-443E-8321-DE1EC5C452D2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23AD424-A72D-496A-8A37-AB445FC83027}" type="pres">
      <dgm:prSet presAssocID="{DC5A9806-F0F5-443E-8321-DE1EC5C452D2}" presName="level3hierChild" presStyleCnt="0"/>
      <dgm:spPr/>
    </dgm:pt>
    <dgm:pt modelId="{2FCE5312-651C-4750-AC6B-EFB152B704AF}" type="pres">
      <dgm:prSet presAssocID="{B65AB882-9137-4F9B-B233-A92E962F2ADC}" presName="conn2-1" presStyleLbl="parChTrans1D3" presStyleIdx="3" presStyleCnt="6"/>
      <dgm:spPr/>
      <dgm:t>
        <a:bodyPr/>
        <a:lstStyle/>
        <a:p>
          <a:endParaRPr kumimoji="1" lang="ja-JP" altLang="en-US"/>
        </a:p>
      </dgm:t>
    </dgm:pt>
    <dgm:pt modelId="{F9CA12D5-BAB0-477E-A690-E351AB32974C}" type="pres">
      <dgm:prSet presAssocID="{B65AB882-9137-4F9B-B233-A92E962F2ADC}" presName="connTx" presStyleLbl="parChTrans1D3" presStyleIdx="3" presStyleCnt="6"/>
      <dgm:spPr/>
      <dgm:t>
        <a:bodyPr/>
        <a:lstStyle/>
        <a:p>
          <a:endParaRPr kumimoji="1" lang="ja-JP" altLang="en-US"/>
        </a:p>
      </dgm:t>
    </dgm:pt>
    <dgm:pt modelId="{EAA9021E-3920-455A-8932-7FC7719F90E9}" type="pres">
      <dgm:prSet presAssocID="{298FE428-87DF-472C-BFA5-9A3C0850964F}" presName="root2" presStyleCnt="0"/>
      <dgm:spPr/>
    </dgm:pt>
    <dgm:pt modelId="{1F326B45-6EDA-40B1-B5C8-23C05922359E}" type="pres">
      <dgm:prSet presAssocID="{298FE428-87DF-472C-BFA5-9A3C0850964F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F50CE8CC-53B8-47C3-BCAB-C4238158F04B}" type="pres">
      <dgm:prSet presAssocID="{298FE428-87DF-472C-BFA5-9A3C0850964F}" presName="level3hierChild" presStyleCnt="0"/>
      <dgm:spPr/>
    </dgm:pt>
    <dgm:pt modelId="{C41C74C2-1251-4D9F-A32F-C4D66EFEAB84}" type="pres">
      <dgm:prSet presAssocID="{78B51AD7-1DE9-412A-A488-0EA6446167DC}" presName="conn2-1" presStyleLbl="parChTrans1D3" presStyleIdx="4" presStyleCnt="6"/>
      <dgm:spPr/>
      <dgm:t>
        <a:bodyPr/>
        <a:lstStyle/>
        <a:p>
          <a:endParaRPr kumimoji="1" lang="ja-JP" altLang="en-US"/>
        </a:p>
      </dgm:t>
    </dgm:pt>
    <dgm:pt modelId="{AF1BA32C-DDAE-4F29-B308-BE1E4033E9E4}" type="pres">
      <dgm:prSet presAssocID="{78B51AD7-1DE9-412A-A488-0EA6446167DC}" presName="connTx" presStyleLbl="parChTrans1D3" presStyleIdx="4" presStyleCnt="6"/>
      <dgm:spPr/>
      <dgm:t>
        <a:bodyPr/>
        <a:lstStyle/>
        <a:p>
          <a:endParaRPr kumimoji="1" lang="ja-JP" altLang="en-US"/>
        </a:p>
      </dgm:t>
    </dgm:pt>
    <dgm:pt modelId="{BBA81A56-0DF9-467D-99B4-3F8AC493E1E4}" type="pres">
      <dgm:prSet presAssocID="{601151A8-D2BA-4F37-9B1F-862495920A64}" presName="root2" presStyleCnt="0"/>
      <dgm:spPr/>
    </dgm:pt>
    <dgm:pt modelId="{F75B0F3A-416E-41EB-8CBA-D680CF9F821E}" type="pres">
      <dgm:prSet presAssocID="{601151A8-D2BA-4F37-9B1F-862495920A64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E74978B8-D4BD-4D6E-8DF6-6244857D25CE}" type="pres">
      <dgm:prSet presAssocID="{601151A8-D2BA-4F37-9B1F-862495920A64}" presName="level3hierChild" presStyleCnt="0"/>
      <dgm:spPr/>
    </dgm:pt>
    <dgm:pt modelId="{DCE7491C-2577-4318-BFF1-B11AB09983DE}" type="pres">
      <dgm:prSet presAssocID="{9B093BEC-9250-448B-98F2-E4D1620048EB}" presName="conn2-1" presStyleLbl="parChTrans1D3" presStyleIdx="5" presStyleCnt="6"/>
      <dgm:spPr/>
      <dgm:t>
        <a:bodyPr/>
        <a:lstStyle/>
        <a:p>
          <a:endParaRPr kumimoji="1" lang="ja-JP" altLang="en-US"/>
        </a:p>
      </dgm:t>
    </dgm:pt>
    <dgm:pt modelId="{B49D7D4C-3A6D-4EF0-9C07-BA2AB716E504}" type="pres">
      <dgm:prSet presAssocID="{9B093BEC-9250-448B-98F2-E4D1620048EB}" presName="connTx" presStyleLbl="parChTrans1D3" presStyleIdx="5" presStyleCnt="6"/>
      <dgm:spPr/>
      <dgm:t>
        <a:bodyPr/>
        <a:lstStyle/>
        <a:p>
          <a:endParaRPr kumimoji="1" lang="ja-JP" altLang="en-US"/>
        </a:p>
      </dgm:t>
    </dgm:pt>
    <dgm:pt modelId="{B068559F-9A8A-4A6F-9DB2-CB92AD44691A}" type="pres">
      <dgm:prSet presAssocID="{47909D5A-4BF5-4444-8225-5F741C5DE7D5}" presName="root2" presStyleCnt="0"/>
      <dgm:spPr/>
    </dgm:pt>
    <dgm:pt modelId="{7CFC50E9-CB5D-4BEE-8B6E-46FBCBDF99E8}" type="pres">
      <dgm:prSet presAssocID="{47909D5A-4BF5-4444-8225-5F741C5DE7D5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3593DF7C-AEDB-4FC8-AEF8-AA9457B8CDA6}" type="pres">
      <dgm:prSet presAssocID="{47909D5A-4BF5-4444-8225-5F741C5DE7D5}" presName="level3hierChild" presStyleCnt="0"/>
      <dgm:spPr/>
    </dgm:pt>
  </dgm:ptLst>
  <dgm:cxnLst>
    <dgm:cxn modelId="{FD62720C-5328-4C37-91C7-390DC4EFEEFD}" type="presOf" srcId="{AE608B67-0313-416C-867F-EB027BE120F6}" destId="{FD74C55C-66C2-4CED-9B97-8037524F0505}" srcOrd="0" destOrd="0" presId="urn:microsoft.com/office/officeart/2005/8/layout/hierarchy2"/>
    <dgm:cxn modelId="{E6903DDE-57EC-41BE-BA9D-57A56AD80434}" type="presOf" srcId="{601151A8-D2BA-4F37-9B1F-862495920A64}" destId="{F75B0F3A-416E-41EB-8CBA-D680CF9F821E}" srcOrd="0" destOrd="0" presId="urn:microsoft.com/office/officeart/2005/8/layout/hierarchy2"/>
    <dgm:cxn modelId="{180BA0DB-B753-4A5B-956D-0CF8A613FC54}" srcId="{70249023-FCF5-4B03-972B-D1D86B85484F}" destId="{298FE428-87DF-472C-BFA5-9A3C0850964F}" srcOrd="3" destOrd="0" parTransId="{B65AB882-9137-4F9B-B233-A92E962F2ADC}" sibTransId="{BD11B99C-A044-4B86-A711-876D682660C2}"/>
    <dgm:cxn modelId="{C404F01E-BCBB-475D-A905-228F97395E23}" type="presOf" srcId="{B65AB882-9137-4F9B-B233-A92E962F2ADC}" destId="{F9CA12D5-BAB0-477E-A690-E351AB32974C}" srcOrd="1" destOrd="0" presId="urn:microsoft.com/office/officeart/2005/8/layout/hierarchy2"/>
    <dgm:cxn modelId="{51712608-CC94-45DE-8C91-BEACBF863177}" type="presOf" srcId="{78B51AD7-1DE9-412A-A488-0EA6446167DC}" destId="{AF1BA32C-DDAE-4F29-B308-BE1E4033E9E4}" srcOrd="1" destOrd="0" presId="urn:microsoft.com/office/officeart/2005/8/layout/hierarchy2"/>
    <dgm:cxn modelId="{5214E37D-4B6A-40F1-A00E-3F32285F2DB9}" srcId="{1575463B-A0BF-49E4-8128-897DB5DD3BC0}" destId="{6B36D70C-578C-4D15-BB09-36399ECD4579}" srcOrd="0" destOrd="0" parTransId="{1B72B1AA-522D-4B56-9AD1-3701E8BDA797}" sibTransId="{7ABD21D2-4A46-42AC-AC75-FBAD7DFFE119}"/>
    <dgm:cxn modelId="{EFDD87C8-457D-4C35-82CA-4D66710F3C98}" srcId="{70249023-FCF5-4B03-972B-D1D86B85484F}" destId="{DC5A9806-F0F5-443E-8321-DE1EC5C452D2}" srcOrd="2" destOrd="0" parTransId="{CC42B837-7C30-4298-90B2-B05E6F80E40C}" sibTransId="{C0CBE826-9A81-4AF4-984B-170355FADFE4}"/>
    <dgm:cxn modelId="{E2F40060-E7DF-48CF-9DBC-F65944B38461}" type="presOf" srcId="{3E022795-28B6-4D91-8B63-F23F702C0B55}" destId="{D2F433C9-96FB-4FF1-98D3-E3D48DF9EAAF}" srcOrd="0" destOrd="0" presId="urn:microsoft.com/office/officeart/2005/8/layout/hierarchy2"/>
    <dgm:cxn modelId="{8E73200A-B906-4756-B6F5-C70FE703D1CC}" type="presOf" srcId="{B65AB882-9137-4F9B-B233-A92E962F2ADC}" destId="{2FCE5312-651C-4750-AC6B-EFB152B704AF}" srcOrd="0" destOrd="0" presId="urn:microsoft.com/office/officeart/2005/8/layout/hierarchy2"/>
    <dgm:cxn modelId="{25683A75-4B66-4458-A2D8-3B2E2AFF824F}" srcId="{70249023-FCF5-4B03-972B-D1D86B85484F}" destId="{52A1DAC2-6D06-4B67-9192-4ED1A3F9BF69}" srcOrd="0" destOrd="0" parTransId="{1784C46C-3067-4E29-8EB1-04AC7A49298F}" sibTransId="{FEE80DF3-A6FF-4EC9-8618-7DACE72DA9E6}"/>
    <dgm:cxn modelId="{BEACEE37-9A1A-47F0-9C21-18FFC458C17D}" type="presOf" srcId="{AE608B67-0313-416C-867F-EB027BE120F6}" destId="{9E69757A-0880-4A10-A417-3278AB22B843}" srcOrd="1" destOrd="0" presId="urn:microsoft.com/office/officeart/2005/8/layout/hierarchy2"/>
    <dgm:cxn modelId="{0C5857E5-3D41-4804-AD51-8CAC82DA4B5C}" type="presOf" srcId="{CC42B837-7C30-4298-90B2-B05E6F80E40C}" destId="{62B7616C-BFD9-4867-B55D-B2D9DC9C4431}" srcOrd="1" destOrd="0" presId="urn:microsoft.com/office/officeart/2005/8/layout/hierarchy2"/>
    <dgm:cxn modelId="{324012D4-EE5C-4A82-81AE-0237D9025E31}" type="presOf" srcId="{70249023-FCF5-4B03-972B-D1D86B85484F}" destId="{66D0BE65-0903-4495-A36C-21950987E755}" srcOrd="0" destOrd="0" presId="urn:microsoft.com/office/officeart/2005/8/layout/hierarchy2"/>
    <dgm:cxn modelId="{C569A4C4-4A7E-40A6-A961-0404FF9E1A92}" type="presOf" srcId="{52A1DAC2-6D06-4B67-9192-4ED1A3F9BF69}" destId="{E70ECBBC-F0B3-4743-89B3-9ED193E68550}" srcOrd="0" destOrd="0" presId="urn:microsoft.com/office/officeart/2005/8/layout/hierarchy2"/>
    <dgm:cxn modelId="{CD35A421-BDA5-48E1-8BBE-7A526053C65F}" type="presOf" srcId="{CC42B837-7C30-4298-90B2-B05E6F80E40C}" destId="{0FF5815F-53B3-4165-B193-F47EE6D74067}" srcOrd="0" destOrd="0" presId="urn:microsoft.com/office/officeart/2005/8/layout/hierarchy2"/>
    <dgm:cxn modelId="{01A583AA-3D48-4819-AC4A-6F1B193718F2}" type="presOf" srcId="{6B36D70C-578C-4D15-BB09-36399ECD4579}" destId="{D29FECC8-CF9E-425F-9125-ECA71D6BBB48}" srcOrd="0" destOrd="0" presId="urn:microsoft.com/office/officeart/2005/8/layout/hierarchy2"/>
    <dgm:cxn modelId="{5ADB26C2-96D9-4689-98DF-D55D6DBD2E7B}" srcId="{70249023-FCF5-4B03-972B-D1D86B85484F}" destId="{47909D5A-4BF5-4444-8225-5F741C5DE7D5}" srcOrd="5" destOrd="0" parTransId="{9B093BEC-9250-448B-98F2-E4D1620048EB}" sibTransId="{72E012D5-F9D7-4DA2-BF1B-2C13DC81F76E}"/>
    <dgm:cxn modelId="{B3A35160-F124-4459-B88F-A81C0B3D6D76}" type="presOf" srcId="{78B51AD7-1DE9-412A-A488-0EA6446167DC}" destId="{C41C74C2-1251-4D9F-A32F-C4D66EFEAB84}" srcOrd="0" destOrd="0" presId="urn:microsoft.com/office/officeart/2005/8/layout/hierarchy2"/>
    <dgm:cxn modelId="{577D604A-57EB-44C7-BEF7-B270E2241EFC}" type="presOf" srcId="{1784C46C-3067-4E29-8EB1-04AC7A49298F}" destId="{3586C816-2EB1-4105-B085-EEA00DBEAAFD}" srcOrd="1" destOrd="0" presId="urn:microsoft.com/office/officeart/2005/8/layout/hierarchy2"/>
    <dgm:cxn modelId="{A5C25125-351A-41FB-B0FB-F59716AB2B67}" type="presOf" srcId="{1575463B-A0BF-49E4-8128-897DB5DD3BC0}" destId="{EE33807C-42D2-484A-8A29-495D95C89EA5}" srcOrd="0" destOrd="0" presId="urn:microsoft.com/office/officeart/2005/8/layout/hierarchy2"/>
    <dgm:cxn modelId="{09CDA839-7A6B-4F5F-BE2A-00D6CC82C015}" type="presOf" srcId="{DC5A9806-F0F5-443E-8321-DE1EC5C452D2}" destId="{F6277E65-9C27-4022-B946-F9D95327235D}" srcOrd="0" destOrd="0" presId="urn:microsoft.com/office/officeart/2005/8/layout/hierarchy2"/>
    <dgm:cxn modelId="{EA003136-400B-4187-BF62-7003D52A241B}" type="presOf" srcId="{47909D5A-4BF5-4444-8225-5F741C5DE7D5}" destId="{7CFC50E9-CB5D-4BEE-8B6E-46FBCBDF99E8}" srcOrd="0" destOrd="0" presId="urn:microsoft.com/office/officeart/2005/8/layout/hierarchy2"/>
    <dgm:cxn modelId="{602DC1F0-1228-436E-8756-E606AFCBBBF4}" srcId="{6B36D70C-578C-4D15-BB09-36399ECD4579}" destId="{70249023-FCF5-4B03-972B-D1D86B85484F}" srcOrd="0" destOrd="0" parTransId="{AE608B67-0313-416C-867F-EB027BE120F6}" sibTransId="{3199F975-461F-404B-A7B5-2A592CB1C8F9}"/>
    <dgm:cxn modelId="{F6D147C8-480D-45DF-981C-C813CA377514}" type="presOf" srcId="{36B2E048-3002-48AB-A948-232B641440DB}" destId="{7671DA68-36EB-44BD-B5F2-C651DEEC069E}" srcOrd="0" destOrd="0" presId="urn:microsoft.com/office/officeart/2005/8/layout/hierarchy2"/>
    <dgm:cxn modelId="{F0091834-078C-4B02-A8AD-ADB02B0AA7C1}" type="presOf" srcId="{1784C46C-3067-4E29-8EB1-04AC7A49298F}" destId="{40F59F72-8760-4688-8839-E43E0D9015A4}" srcOrd="0" destOrd="0" presId="urn:microsoft.com/office/officeart/2005/8/layout/hierarchy2"/>
    <dgm:cxn modelId="{AD4FCC6D-1ECB-4483-B762-F833A272A51B}" type="presOf" srcId="{3E022795-28B6-4D91-8B63-F23F702C0B55}" destId="{DB050288-F9D8-42AE-B4C7-883812EF459B}" srcOrd="1" destOrd="0" presId="urn:microsoft.com/office/officeart/2005/8/layout/hierarchy2"/>
    <dgm:cxn modelId="{9B61C7B3-7EE9-4B0C-8C9B-F3CEE937C3C6}" type="presOf" srcId="{298FE428-87DF-472C-BFA5-9A3C0850964F}" destId="{1F326B45-6EDA-40B1-B5C8-23C05922359E}" srcOrd="0" destOrd="0" presId="urn:microsoft.com/office/officeart/2005/8/layout/hierarchy2"/>
    <dgm:cxn modelId="{CAF97F63-016C-4EDB-A2E1-091FDB9F8C0A}" type="presOf" srcId="{9B093BEC-9250-448B-98F2-E4D1620048EB}" destId="{B49D7D4C-3A6D-4EF0-9C07-BA2AB716E504}" srcOrd="1" destOrd="0" presId="urn:microsoft.com/office/officeart/2005/8/layout/hierarchy2"/>
    <dgm:cxn modelId="{78E778F2-C046-404F-BD81-F2D7AB114F53}" type="presOf" srcId="{9B093BEC-9250-448B-98F2-E4D1620048EB}" destId="{DCE7491C-2577-4318-BFF1-B11AB09983DE}" srcOrd="0" destOrd="0" presId="urn:microsoft.com/office/officeart/2005/8/layout/hierarchy2"/>
    <dgm:cxn modelId="{EE281053-3F67-4022-BB64-1C34B8ADE5DD}" srcId="{70249023-FCF5-4B03-972B-D1D86B85484F}" destId="{601151A8-D2BA-4F37-9B1F-862495920A64}" srcOrd="4" destOrd="0" parTransId="{78B51AD7-1DE9-412A-A488-0EA6446167DC}" sibTransId="{ABB335CA-FA12-4761-8F3C-F3DE7B285AE5}"/>
    <dgm:cxn modelId="{42B68773-17C0-420B-98FA-5B4C95BC12C5}" srcId="{70249023-FCF5-4B03-972B-D1D86B85484F}" destId="{36B2E048-3002-48AB-A948-232B641440DB}" srcOrd="1" destOrd="0" parTransId="{3E022795-28B6-4D91-8B63-F23F702C0B55}" sibTransId="{7553CDD7-B1D3-43D2-85B6-AC27A7F1C51E}"/>
    <dgm:cxn modelId="{566AD889-3B28-4951-B377-17447C1D26A2}" type="presParOf" srcId="{EE33807C-42D2-484A-8A29-495D95C89EA5}" destId="{F6D6988E-62AF-4BD1-A95B-7B0B00CBC8AF}" srcOrd="0" destOrd="0" presId="urn:microsoft.com/office/officeart/2005/8/layout/hierarchy2"/>
    <dgm:cxn modelId="{09B88782-FA6A-40ED-9AAA-D4AB2B10D8A0}" type="presParOf" srcId="{F6D6988E-62AF-4BD1-A95B-7B0B00CBC8AF}" destId="{D29FECC8-CF9E-425F-9125-ECA71D6BBB48}" srcOrd="0" destOrd="0" presId="urn:microsoft.com/office/officeart/2005/8/layout/hierarchy2"/>
    <dgm:cxn modelId="{63B59156-0168-4BC3-990B-776D4CFFF780}" type="presParOf" srcId="{F6D6988E-62AF-4BD1-A95B-7B0B00CBC8AF}" destId="{553270AF-7AED-4241-A27F-259CA5A75F05}" srcOrd="1" destOrd="0" presId="urn:microsoft.com/office/officeart/2005/8/layout/hierarchy2"/>
    <dgm:cxn modelId="{7BCE1024-2299-419B-9F3D-7761C88D2D4C}" type="presParOf" srcId="{553270AF-7AED-4241-A27F-259CA5A75F05}" destId="{FD74C55C-66C2-4CED-9B97-8037524F0505}" srcOrd="0" destOrd="0" presId="urn:microsoft.com/office/officeart/2005/8/layout/hierarchy2"/>
    <dgm:cxn modelId="{33E990AB-EF69-43FC-8F6B-0F4ECCF8BE1A}" type="presParOf" srcId="{FD74C55C-66C2-4CED-9B97-8037524F0505}" destId="{9E69757A-0880-4A10-A417-3278AB22B843}" srcOrd="0" destOrd="0" presId="urn:microsoft.com/office/officeart/2005/8/layout/hierarchy2"/>
    <dgm:cxn modelId="{D77E76C8-9E92-45CE-AD98-89490E30FE4F}" type="presParOf" srcId="{553270AF-7AED-4241-A27F-259CA5A75F05}" destId="{CF9669CE-5585-48B0-BB57-5DC1BC3A3579}" srcOrd="1" destOrd="0" presId="urn:microsoft.com/office/officeart/2005/8/layout/hierarchy2"/>
    <dgm:cxn modelId="{B992D7F9-CD8C-4246-8B7F-89080B8616DC}" type="presParOf" srcId="{CF9669CE-5585-48B0-BB57-5DC1BC3A3579}" destId="{66D0BE65-0903-4495-A36C-21950987E755}" srcOrd="0" destOrd="0" presId="urn:microsoft.com/office/officeart/2005/8/layout/hierarchy2"/>
    <dgm:cxn modelId="{88F442A3-C56F-443D-A2BE-F985A37E8676}" type="presParOf" srcId="{CF9669CE-5585-48B0-BB57-5DC1BC3A3579}" destId="{99D8C142-80F8-4368-AF3B-3266D887FB2C}" srcOrd="1" destOrd="0" presId="urn:microsoft.com/office/officeart/2005/8/layout/hierarchy2"/>
    <dgm:cxn modelId="{39399ABC-2CD9-4AFD-84A8-BFE4135CF2B0}" type="presParOf" srcId="{99D8C142-80F8-4368-AF3B-3266D887FB2C}" destId="{40F59F72-8760-4688-8839-E43E0D9015A4}" srcOrd="0" destOrd="0" presId="urn:microsoft.com/office/officeart/2005/8/layout/hierarchy2"/>
    <dgm:cxn modelId="{526343EB-F472-4A83-9002-B2089CD6409C}" type="presParOf" srcId="{40F59F72-8760-4688-8839-E43E0D9015A4}" destId="{3586C816-2EB1-4105-B085-EEA00DBEAAFD}" srcOrd="0" destOrd="0" presId="urn:microsoft.com/office/officeart/2005/8/layout/hierarchy2"/>
    <dgm:cxn modelId="{873C000C-81DF-4F59-AD81-645C22089FB2}" type="presParOf" srcId="{99D8C142-80F8-4368-AF3B-3266D887FB2C}" destId="{9D15F377-0629-4FA4-833C-2FC1EBCE8FCE}" srcOrd="1" destOrd="0" presId="urn:microsoft.com/office/officeart/2005/8/layout/hierarchy2"/>
    <dgm:cxn modelId="{FBA74173-FAFB-4AE6-875D-1A263D27835C}" type="presParOf" srcId="{9D15F377-0629-4FA4-833C-2FC1EBCE8FCE}" destId="{E70ECBBC-F0B3-4743-89B3-9ED193E68550}" srcOrd="0" destOrd="0" presId="urn:microsoft.com/office/officeart/2005/8/layout/hierarchy2"/>
    <dgm:cxn modelId="{98848F31-E1FB-4420-BE30-5631BC4DF351}" type="presParOf" srcId="{9D15F377-0629-4FA4-833C-2FC1EBCE8FCE}" destId="{FCF35EF1-37F6-4338-B861-6251B3057139}" srcOrd="1" destOrd="0" presId="urn:microsoft.com/office/officeart/2005/8/layout/hierarchy2"/>
    <dgm:cxn modelId="{EC5BB2B0-88CB-4314-B2E0-3260AC345A67}" type="presParOf" srcId="{99D8C142-80F8-4368-AF3B-3266D887FB2C}" destId="{D2F433C9-96FB-4FF1-98D3-E3D48DF9EAAF}" srcOrd="2" destOrd="0" presId="urn:microsoft.com/office/officeart/2005/8/layout/hierarchy2"/>
    <dgm:cxn modelId="{83BBF28A-A864-4E71-8420-2D8E1337A9D2}" type="presParOf" srcId="{D2F433C9-96FB-4FF1-98D3-E3D48DF9EAAF}" destId="{DB050288-F9D8-42AE-B4C7-883812EF459B}" srcOrd="0" destOrd="0" presId="urn:microsoft.com/office/officeart/2005/8/layout/hierarchy2"/>
    <dgm:cxn modelId="{2DC2178F-6451-4410-8B7D-42651749DD34}" type="presParOf" srcId="{99D8C142-80F8-4368-AF3B-3266D887FB2C}" destId="{0500B02A-0A4E-495A-BD53-5B5FBA83531A}" srcOrd="3" destOrd="0" presId="urn:microsoft.com/office/officeart/2005/8/layout/hierarchy2"/>
    <dgm:cxn modelId="{8024E244-D03F-4137-8291-626B180085FD}" type="presParOf" srcId="{0500B02A-0A4E-495A-BD53-5B5FBA83531A}" destId="{7671DA68-36EB-44BD-B5F2-C651DEEC069E}" srcOrd="0" destOrd="0" presId="urn:microsoft.com/office/officeart/2005/8/layout/hierarchy2"/>
    <dgm:cxn modelId="{C1875828-FC4A-4EBB-BBA7-08B320B1A333}" type="presParOf" srcId="{0500B02A-0A4E-495A-BD53-5B5FBA83531A}" destId="{AE3BB247-D3CE-484F-BE64-144087C0FFB3}" srcOrd="1" destOrd="0" presId="urn:microsoft.com/office/officeart/2005/8/layout/hierarchy2"/>
    <dgm:cxn modelId="{4962CE80-7C96-4A8E-9CD5-BA3807457461}" type="presParOf" srcId="{99D8C142-80F8-4368-AF3B-3266D887FB2C}" destId="{0FF5815F-53B3-4165-B193-F47EE6D74067}" srcOrd="4" destOrd="0" presId="urn:microsoft.com/office/officeart/2005/8/layout/hierarchy2"/>
    <dgm:cxn modelId="{0DF3D7CC-6822-4B12-A4DE-EC6C06C71A9F}" type="presParOf" srcId="{0FF5815F-53B3-4165-B193-F47EE6D74067}" destId="{62B7616C-BFD9-4867-B55D-B2D9DC9C4431}" srcOrd="0" destOrd="0" presId="urn:microsoft.com/office/officeart/2005/8/layout/hierarchy2"/>
    <dgm:cxn modelId="{B8BFCCA4-3D19-42FD-BD9F-591E30D48F7F}" type="presParOf" srcId="{99D8C142-80F8-4368-AF3B-3266D887FB2C}" destId="{DF4166BA-F58F-41F3-9690-0D6BB6DBCD1F}" srcOrd="5" destOrd="0" presId="urn:microsoft.com/office/officeart/2005/8/layout/hierarchy2"/>
    <dgm:cxn modelId="{45AAA63C-EF73-49CD-BF36-3B3D0C934692}" type="presParOf" srcId="{DF4166BA-F58F-41F3-9690-0D6BB6DBCD1F}" destId="{F6277E65-9C27-4022-B946-F9D95327235D}" srcOrd="0" destOrd="0" presId="urn:microsoft.com/office/officeart/2005/8/layout/hierarchy2"/>
    <dgm:cxn modelId="{85D05B53-82CB-4CF3-983F-4619DEB0FF2A}" type="presParOf" srcId="{DF4166BA-F58F-41F3-9690-0D6BB6DBCD1F}" destId="{C23AD424-A72D-496A-8A37-AB445FC83027}" srcOrd="1" destOrd="0" presId="urn:microsoft.com/office/officeart/2005/8/layout/hierarchy2"/>
    <dgm:cxn modelId="{3E8364B9-2F9C-402F-AA18-A9D949A60CA1}" type="presParOf" srcId="{99D8C142-80F8-4368-AF3B-3266D887FB2C}" destId="{2FCE5312-651C-4750-AC6B-EFB152B704AF}" srcOrd="6" destOrd="0" presId="urn:microsoft.com/office/officeart/2005/8/layout/hierarchy2"/>
    <dgm:cxn modelId="{6E0995B0-0121-4CC1-9449-413211B855BC}" type="presParOf" srcId="{2FCE5312-651C-4750-AC6B-EFB152B704AF}" destId="{F9CA12D5-BAB0-477E-A690-E351AB32974C}" srcOrd="0" destOrd="0" presId="urn:microsoft.com/office/officeart/2005/8/layout/hierarchy2"/>
    <dgm:cxn modelId="{1B18A605-48A2-4FB4-908E-8F52EA79B18A}" type="presParOf" srcId="{99D8C142-80F8-4368-AF3B-3266D887FB2C}" destId="{EAA9021E-3920-455A-8932-7FC7719F90E9}" srcOrd="7" destOrd="0" presId="urn:microsoft.com/office/officeart/2005/8/layout/hierarchy2"/>
    <dgm:cxn modelId="{8AA17CBA-3BF5-4C34-BB0C-85F158ABA978}" type="presParOf" srcId="{EAA9021E-3920-455A-8932-7FC7719F90E9}" destId="{1F326B45-6EDA-40B1-B5C8-23C05922359E}" srcOrd="0" destOrd="0" presId="urn:microsoft.com/office/officeart/2005/8/layout/hierarchy2"/>
    <dgm:cxn modelId="{22792D9A-057A-4288-8E24-BD3CBD46FE4C}" type="presParOf" srcId="{EAA9021E-3920-455A-8932-7FC7719F90E9}" destId="{F50CE8CC-53B8-47C3-BCAB-C4238158F04B}" srcOrd="1" destOrd="0" presId="urn:microsoft.com/office/officeart/2005/8/layout/hierarchy2"/>
    <dgm:cxn modelId="{05B5F8E4-2530-4037-8326-6A168A71C02C}" type="presParOf" srcId="{99D8C142-80F8-4368-AF3B-3266D887FB2C}" destId="{C41C74C2-1251-4D9F-A32F-C4D66EFEAB84}" srcOrd="8" destOrd="0" presId="urn:microsoft.com/office/officeart/2005/8/layout/hierarchy2"/>
    <dgm:cxn modelId="{FE978871-8212-4F90-B2CE-CD428BB78CC9}" type="presParOf" srcId="{C41C74C2-1251-4D9F-A32F-C4D66EFEAB84}" destId="{AF1BA32C-DDAE-4F29-B308-BE1E4033E9E4}" srcOrd="0" destOrd="0" presId="urn:microsoft.com/office/officeart/2005/8/layout/hierarchy2"/>
    <dgm:cxn modelId="{BD7C0592-2F0D-434D-8FF2-644DA6006682}" type="presParOf" srcId="{99D8C142-80F8-4368-AF3B-3266D887FB2C}" destId="{BBA81A56-0DF9-467D-99B4-3F8AC493E1E4}" srcOrd="9" destOrd="0" presId="urn:microsoft.com/office/officeart/2005/8/layout/hierarchy2"/>
    <dgm:cxn modelId="{65EB9A84-C308-42EE-8A33-CEA61BFF88A4}" type="presParOf" srcId="{BBA81A56-0DF9-467D-99B4-3F8AC493E1E4}" destId="{F75B0F3A-416E-41EB-8CBA-D680CF9F821E}" srcOrd="0" destOrd="0" presId="urn:microsoft.com/office/officeart/2005/8/layout/hierarchy2"/>
    <dgm:cxn modelId="{90F0E2AF-3EDE-4DD8-AABC-2A7EBE70D6C5}" type="presParOf" srcId="{BBA81A56-0DF9-467D-99B4-3F8AC493E1E4}" destId="{E74978B8-D4BD-4D6E-8DF6-6244857D25CE}" srcOrd="1" destOrd="0" presId="urn:microsoft.com/office/officeart/2005/8/layout/hierarchy2"/>
    <dgm:cxn modelId="{959BA9B8-5D6A-42C9-908B-AA95264AEA5F}" type="presParOf" srcId="{99D8C142-80F8-4368-AF3B-3266D887FB2C}" destId="{DCE7491C-2577-4318-BFF1-B11AB09983DE}" srcOrd="10" destOrd="0" presId="urn:microsoft.com/office/officeart/2005/8/layout/hierarchy2"/>
    <dgm:cxn modelId="{5E404D17-64F1-4BE8-AC70-136D406B274A}" type="presParOf" srcId="{DCE7491C-2577-4318-BFF1-B11AB09983DE}" destId="{B49D7D4C-3A6D-4EF0-9C07-BA2AB716E504}" srcOrd="0" destOrd="0" presId="urn:microsoft.com/office/officeart/2005/8/layout/hierarchy2"/>
    <dgm:cxn modelId="{93E8CB6F-8F25-4D53-AE85-C726F4C6DC01}" type="presParOf" srcId="{99D8C142-80F8-4368-AF3B-3266D887FB2C}" destId="{B068559F-9A8A-4A6F-9DB2-CB92AD44691A}" srcOrd="11" destOrd="0" presId="urn:microsoft.com/office/officeart/2005/8/layout/hierarchy2"/>
    <dgm:cxn modelId="{401A429E-65A9-4F44-B4A3-C6182849F3AE}" type="presParOf" srcId="{B068559F-9A8A-4A6F-9DB2-CB92AD44691A}" destId="{7CFC50E9-CB5D-4BEE-8B6E-46FBCBDF99E8}" srcOrd="0" destOrd="0" presId="urn:microsoft.com/office/officeart/2005/8/layout/hierarchy2"/>
    <dgm:cxn modelId="{C1668D38-9024-4021-A868-459A9F362213}" type="presParOf" srcId="{B068559F-9A8A-4A6F-9DB2-CB92AD44691A}" destId="{3593DF7C-AEDB-4FC8-AEF8-AA9457B8CDA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A98BD7-1F31-40D0-A9C4-75E2ED72457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73F78D0D-5A24-4D6C-A36F-03ED31F4AEBD}">
      <dgm:prSet phldrT="[テキスト]"/>
      <dgm:spPr/>
      <dgm:t>
        <a:bodyPr/>
        <a:lstStyle/>
        <a:p>
          <a:r>
            <a:rPr kumimoji="1" lang="en-US" altLang="ja-JP" dirty="0" smtClean="0"/>
            <a:t>STEP2</a:t>
          </a:r>
          <a:endParaRPr kumimoji="1" lang="ja-JP" altLang="en-US" dirty="0"/>
        </a:p>
      </dgm:t>
    </dgm:pt>
    <dgm:pt modelId="{F4319CBC-5AB1-4769-AC3A-4CAFB1F8CBBE}" type="parTrans" cxnId="{3015F3FC-7AD2-41DE-AA01-6578E799CFA1}">
      <dgm:prSet/>
      <dgm:spPr/>
      <dgm:t>
        <a:bodyPr/>
        <a:lstStyle/>
        <a:p>
          <a:endParaRPr kumimoji="1" lang="ja-JP" altLang="en-US"/>
        </a:p>
      </dgm:t>
    </dgm:pt>
    <dgm:pt modelId="{956AA340-C706-441C-AA06-A2448A3A49EA}" type="sibTrans" cxnId="{3015F3FC-7AD2-41DE-AA01-6578E799CFA1}">
      <dgm:prSet/>
      <dgm:spPr/>
      <dgm:t>
        <a:bodyPr/>
        <a:lstStyle/>
        <a:p>
          <a:endParaRPr kumimoji="1" lang="ja-JP" altLang="en-US"/>
        </a:p>
      </dgm:t>
    </dgm:pt>
    <dgm:pt modelId="{70AB7DA2-05D7-4BB6-BA5D-D2CA6561D4D9}">
      <dgm:prSet phldrT="[テキスト]" custT="1"/>
      <dgm:spPr/>
      <dgm:t>
        <a:bodyPr/>
        <a:lstStyle/>
        <a:p>
          <a:r>
            <a:rPr kumimoji="1" lang="ja-JP" altLang="en-US" sz="2200" dirty="0" smtClean="0"/>
            <a:t>風評による買い控えという社会的ジレンマの実態を把握。</a:t>
          </a:r>
          <a:r>
            <a:rPr kumimoji="1" lang="ja-JP" altLang="en-US" sz="1400" dirty="0" smtClean="0"/>
            <a:t>（アンケート）</a:t>
          </a:r>
          <a:endParaRPr kumimoji="1" lang="ja-JP" altLang="en-US" sz="1400" dirty="0"/>
        </a:p>
      </dgm:t>
    </dgm:pt>
    <dgm:pt modelId="{C9C55A11-C6F3-4359-B2B8-5FC7EF8CDB3F}" type="parTrans" cxnId="{CD5B327F-942A-43D2-BE0A-3F07406F39A6}">
      <dgm:prSet/>
      <dgm:spPr/>
      <dgm:t>
        <a:bodyPr/>
        <a:lstStyle/>
        <a:p>
          <a:endParaRPr kumimoji="1" lang="ja-JP" altLang="en-US"/>
        </a:p>
      </dgm:t>
    </dgm:pt>
    <dgm:pt modelId="{9501CE20-DEBE-4D13-94E3-16F803D46E3F}" type="sibTrans" cxnId="{CD5B327F-942A-43D2-BE0A-3F07406F39A6}">
      <dgm:prSet/>
      <dgm:spPr/>
      <dgm:t>
        <a:bodyPr/>
        <a:lstStyle/>
        <a:p>
          <a:endParaRPr kumimoji="1" lang="ja-JP" altLang="en-US"/>
        </a:p>
      </dgm:t>
    </dgm:pt>
    <dgm:pt modelId="{739D0CC9-1D1E-4E0D-8FDC-410FD6EF9D75}">
      <dgm:prSet phldrT="[テキスト]"/>
      <dgm:spPr/>
      <dgm:t>
        <a:bodyPr/>
        <a:lstStyle/>
        <a:p>
          <a:r>
            <a:rPr kumimoji="1" lang="en-US" altLang="ja-JP" dirty="0" smtClean="0"/>
            <a:t>STEP3</a:t>
          </a:r>
          <a:endParaRPr kumimoji="1" lang="ja-JP" altLang="en-US" dirty="0"/>
        </a:p>
      </dgm:t>
    </dgm:pt>
    <dgm:pt modelId="{551F613D-2BEC-4979-BFCD-BDF41BD601CD}" type="parTrans" cxnId="{1563C8DD-4115-4750-821C-5C6D0A1EDACF}">
      <dgm:prSet/>
      <dgm:spPr/>
      <dgm:t>
        <a:bodyPr/>
        <a:lstStyle/>
        <a:p>
          <a:endParaRPr kumimoji="1" lang="ja-JP" altLang="en-US"/>
        </a:p>
      </dgm:t>
    </dgm:pt>
    <dgm:pt modelId="{683F2C14-6ACF-46F1-BE88-D7A4D78F5864}" type="sibTrans" cxnId="{1563C8DD-4115-4750-821C-5C6D0A1EDACF}">
      <dgm:prSet/>
      <dgm:spPr/>
      <dgm:t>
        <a:bodyPr/>
        <a:lstStyle/>
        <a:p>
          <a:endParaRPr kumimoji="1" lang="ja-JP" altLang="en-US"/>
        </a:p>
      </dgm:t>
    </dgm:pt>
    <dgm:pt modelId="{BD659946-85F7-4931-9C3D-6AB9A7FF9339}">
      <dgm:prSet phldrT="[テキスト]"/>
      <dgm:spPr/>
      <dgm:t>
        <a:bodyPr/>
        <a:lstStyle/>
        <a:p>
          <a:r>
            <a:rPr lang="ja-JP" altLang="en-US" dirty="0" smtClean="0"/>
            <a:t>買い控えを緩和するためのリスクコミュニケーションを実施。</a:t>
          </a:r>
          <a:endParaRPr kumimoji="1" lang="ja-JP" altLang="en-US" dirty="0"/>
        </a:p>
      </dgm:t>
    </dgm:pt>
    <dgm:pt modelId="{56B90C44-BFC2-4554-A35B-970D7EA33228}" type="parTrans" cxnId="{2DCFD8F9-2A5E-4D09-A5CE-822EE38C66CC}">
      <dgm:prSet/>
      <dgm:spPr/>
      <dgm:t>
        <a:bodyPr/>
        <a:lstStyle/>
        <a:p>
          <a:endParaRPr kumimoji="1" lang="ja-JP" altLang="en-US"/>
        </a:p>
      </dgm:t>
    </dgm:pt>
    <dgm:pt modelId="{51A008FC-80D9-45D0-8E0B-521917A39F1F}" type="sibTrans" cxnId="{2DCFD8F9-2A5E-4D09-A5CE-822EE38C66CC}">
      <dgm:prSet/>
      <dgm:spPr/>
      <dgm:t>
        <a:bodyPr/>
        <a:lstStyle/>
        <a:p>
          <a:endParaRPr kumimoji="1" lang="ja-JP" altLang="en-US"/>
        </a:p>
      </dgm:t>
    </dgm:pt>
    <dgm:pt modelId="{56EDB197-DD0D-4BB7-93A1-1C3C5EA57CEA}">
      <dgm:prSet phldrT="[テキスト]"/>
      <dgm:spPr/>
      <dgm:t>
        <a:bodyPr/>
        <a:lstStyle/>
        <a:p>
          <a:r>
            <a:rPr kumimoji="1" lang="en-US" altLang="ja-JP" dirty="0" smtClean="0"/>
            <a:t>STEP4</a:t>
          </a:r>
          <a:endParaRPr kumimoji="1" lang="ja-JP" altLang="en-US" dirty="0"/>
        </a:p>
      </dgm:t>
    </dgm:pt>
    <dgm:pt modelId="{36402712-531D-4C60-8BE9-F9A29E316FA2}" type="parTrans" cxnId="{151D513D-988E-434A-89EF-2688FA32C6B3}">
      <dgm:prSet/>
      <dgm:spPr/>
      <dgm:t>
        <a:bodyPr/>
        <a:lstStyle/>
        <a:p>
          <a:endParaRPr kumimoji="1" lang="ja-JP" altLang="en-US"/>
        </a:p>
      </dgm:t>
    </dgm:pt>
    <dgm:pt modelId="{D6F9E5DA-CDFB-4B12-99BB-5B8387AA5166}" type="sibTrans" cxnId="{151D513D-988E-434A-89EF-2688FA32C6B3}">
      <dgm:prSet/>
      <dgm:spPr/>
      <dgm:t>
        <a:bodyPr/>
        <a:lstStyle/>
        <a:p>
          <a:endParaRPr kumimoji="1" lang="ja-JP" altLang="en-US"/>
        </a:p>
      </dgm:t>
    </dgm:pt>
    <dgm:pt modelId="{EB0D9A71-99A1-4C7F-BD5B-C6F9FF2C9709}">
      <dgm:prSet phldrT="[テキスト]"/>
      <dgm:spPr/>
      <dgm:t>
        <a:bodyPr/>
        <a:lstStyle/>
        <a:p>
          <a:r>
            <a:rPr lang="ja-JP" altLang="en-US" dirty="0" smtClean="0"/>
            <a:t>コミュニケーションの効果を検証する。</a:t>
          </a:r>
          <a:endParaRPr kumimoji="1" lang="ja-JP" altLang="en-US" dirty="0"/>
        </a:p>
      </dgm:t>
    </dgm:pt>
    <dgm:pt modelId="{D214805B-97A3-40B8-AEDC-91495160F301}" type="parTrans" cxnId="{B6C09EF9-0298-48A6-94EA-95C3A878A1FF}">
      <dgm:prSet/>
      <dgm:spPr/>
      <dgm:t>
        <a:bodyPr/>
        <a:lstStyle/>
        <a:p>
          <a:endParaRPr kumimoji="1" lang="ja-JP" altLang="en-US"/>
        </a:p>
      </dgm:t>
    </dgm:pt>
    <dgm:pt modelId="{3315058D-06FF-4F36-98B8-C9C74E163E3C}" type="sibTrans" cxnId="{B6C09EF9-0298-48A6-94EA-95C3A878A1FF}">
      <dgm:prSet/>
      <dgm:spPr/>
      <dgm:t>
        <a:bodyPr/>
        <a:lstStyle/>
        <a:p>
          <a:endParaRPr kumimoji="1" lang="ja-JP" altLang="en-US"/>
        </a:p>
      </dgm:t>
    </dgm:pt>
    <dgm:pt modelId="{5D348F7D-2162-459A-9648-18AAF8BF5E0A}" type="pres">
      <dgm:prSet presAssocID="{F0A98BD7-1F31-40D0-A9C4-75E2ED7245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5F2F3ED-962E-4435-A091-C3C194EE4D04}" type="pres">
      <dgm:prSet presAssocID="{73F78D0D-5A24-4D6C-A36F-03ED31F4AEBD}" presName="composite" presStyleCnt="0"/>
      <dgm:spPr/>
    </dgm:pt>
    <dgm:pt modelId="{BCB7C25A-CC8C-41A3-AF92-B575D5872CA4}" type="pres">
      <dgm:prSet presAssocID="{73F78D0D-5A24-4D6C-A36F-03ED31F4AEB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66F7015-8298-47BB-9640-BD57839A4FEB}" type="pres">
      <dgm:prSet presAssocID="{73F78D0D-5A24-4D6C-A36F-03ED31F4AEBD}" presName="descendantText" presStyleLbl="alignAcc1" presStyleIdx="0" presStyleCnt="3" custLinFactNeighborX="59" custLinFactNeighborY="-39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6D10CC2-C84E-420D-9063-60C2E7E0FEDC}" type="pres">
      <dgm:prSet presAssocID="{956AA340-C706-441C-AA06-A2448A3A49EA}" presName="sp" presStyleCnt="0"/>
      <dgm:spPr/>
    </dgm:pt>
    <dgm:pt modelId="{E29F9BFB-5BF9-475E-961B-6239F41D8764}" type="pres">
      <dgm:prSet presAssocID="{739D0CC9-1D1E-4E0D-8FDC-410FD6EF9D75}" presName="composite" presStyleCnt="0"/>
      <dgm:spPr/>
    </dgm:pt>
    <dgm:pt modelId="{755834D5-B4FA-40F7-B5E9-E83B9ADE32BB}" type="pres">
      <dgm:prSet presAssocID="{739D0CC9-1D1E-4E0D-8FDC-410FD6EF9D7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2FD152F-B72E-4A38-8202-115102A67638}" type="pres">
      <dgm:prSet presAssocID="{739D0CC9-1D1E-4E0D-8FDC-410FD6EF9D7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D97AB72-9B7B-4398-A340-A8D9FCE81427}" type="pres">
      <dgm:prSet presAssocID="{683F2C14-6ACF-46F1-BE88-D7A4D78F5864}" presName="sp" presStyleCnt="0"/>
      <dgm:spPr/>
    </dgm:pt>
    <dgm:pt modelId="{0192F495-1EBC-49CC-8DCC-62AD85FBC92E}" type="pres">
      <dgm:prSet presAssocID="{56EDB197-DD0D-4BB7-93A1-1C3C5EA57CEA}" presName="composite" presStyleCnt="0"/>
      <dgm:spPr/>
    </dgm:pt>
    <dgm:pt modelId="{4908E983-DDA7-4836-B988-148AE06520F0}" type="pres">
      <dgm:prSet presAssocID="{56EDB197-DD0D-4BB7-93A1-1C3C5EA57CE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5F078C5-BF23-4854-A4D6-53BE81ACC27A}" type="pres">
      <dgm:prSet presAssocID="{56EDB197-DD0D-4BB7-93A1-1C3C5EA57CE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563C8DD-4115-4750-821C-5C6D0A1EDACF}" srcId="{F0A98BD7-1F31-40D0-A9C4-75E2ED724575}" destId="{739D0CC9-1D1E-4E0D-8FDC-410FD6EF9D75}" srcOrd="1" destOrd="0" parTransId="{551F613D-2BEC-4979-BFCD-BDF41BD601CD}" sibTransId="{683F2C14-6ACF-46F1-BE88-D7A4D78F5864}"/>
    <dgm:cxn modelId="{F4E3AE17-464F-4CFC-B7D8-AADA9DC9FA49}" type="presOf" srcId="{56EDB197-DD0D-4BB7-93A1-1C3C5EA57CEA}" destId="{4908E983-DDA7-4836-B988-148AE06520F0}" srcOrd="0" destOrd="0" presId="urn:microsoft.com/office/officeart/2005/8/layout/chevron2"/>
    <dgm:cxn modelId="{4C5521D9-91E7-46F9-9784-AFA19BD1F43F}" type="presOf" srcId="{F0A98BD7-1F31-40D0-A9C4-75E2ED724575}" destId="{5D348F7D-2162-459A-9648-18AAF8BF5E0A}" srcOrd="0" destOrd="0" presId="urn:microsoft.com/office/officeart/2005/8/layout/chevron2"/>
    <dgm:cxn modelId="{0E45D1E6-8C02-437E-83E9-46B131870854}" type="presOf" srcId="{70AB7DA2-05D7-4BB6-BA5D-D2CA6561D4D9}" destId="{666F7015-8298-47BB-9640-BD57839A4FEB}" srcOrd="0" destOrd="0" presId="urn:microsoft.com/office/officeart/2005/8/layout/chevron2"/>
    <dgm:cxn modelId="{50F97AD0-B0D0-4D60-8833-82604F29D14B}" type="presOf" srcId="{73F78D0D-5A24-4D6C-A36F-03ED31F4AEBD}" destId="{BCB7C25A-CC8C-41A3-AF92-B575D5872CA4}" srcOrd="0" destOrd="0" presId="urn:microsoft.com/office/officeart/2005/8/layout/chevron2"/>
    <dgm:cxn modelId="{151D513D-988E-434A-89EF-2688FA32C6B3}" srcId="{F0A98BD7-1F31-40D0-A9C4-75E2ED724575}" destId="{56EDB197-DD0D-4BB7-93A1-1C3C5EA57CEA}" srcOrd="2" destOrd="0" parTransId="{36402712-531D-4C60-8BE9-F9A29E316FA2}" sibTransId="{D6F9E5DA-CDFB-4B12-99BB-5B8387AA5166}"/>
    <dgm:cxn modelId="{B6C09EF9-0298-48A6-94EA-95C3A878A1FF}" srcId="{56EDB197-DD0D-4BB7-93A1-1C3C5EA57CEA}" destId="{EB0D9A71-99A1-4C7F-BD5B-C6F9FF2C9709}" srcOrd="0" destOrd="0" parTransId="{D214805B-97A3-40B8-AEDC-91495160F301}" sibTransId="{3315058D-06FF-4F36-98B8-C9C74E163E3C}"/>
    <dgm:cxn modelId="{3015F3FC-7AD2-41DE-AA01-6578E799CFA1}" srcId="{F0A98BD7-1F31-40D0-A9C4-75E2ED724575}" destId="{73F78D0D-5A24-4D6C-A36F-03ED31F4AEBD}" srcOrd="0" destOrd="0" parTransId="{F4319CBC-5AB1-4769-AC3A-4CAFB1F8CBBE}" sibTransId="{956AA340-C706-441C-AA06-A2448A3A49EA}"/>
    <dgm:cxn modelId="{2DCFD8F9-2A5E-4D09-A5CE-822EE38C66CC}" srcId="{739D0CC9-1D1E-4E0D-8FDC-410FD6EF9D75}" destId="{BD659946-85F7-4931-9C3D-6AB9A7FF9339}" srcOrd="0" destOrd="0" parTransId="{56B90C44-BFC2-4554-A35B-970D7EA33228}" sibTransId="{51A008FC-80D9-45D0-8E0B-521917A39F1F}"/>
    <dgm:cxn modelId="{6DB4BA00-90F9-48EF-9052-0FABFA582A94}" type="presOf" srcId="{BD659946-85F7-4931-9C3D-6AB9A7FF9339}" destId="{72FD152F-B72E-4A38-8202-115102A67638}" srcOrd="0" destOrd="0" presId="urn:microsoft.com/office/officeart/2005/8/layout/chevron2"/>
    <dgm:cxn modelId="{80721C11-EF42-4675-8586-780063FB54EE}" type="presOf" srcId="{EB0D9A71-99A1-4C7F-BD5B-C6F9FF2C9709}" destId="{05F078C5-BF23-4854-A4D6-53BE81ACC27A}" srcOrd="0" destOrd="0" presId="urn:microsoft.com/office/officeart/2005/8/layout/chevron2"/>
    <dgm:cxn modelId="{48BA381B-BDCA-4ECB-8975-AE0307574524}" type="presOf" srcId="{739D0CC9-1D1E-4E0D-8FDC-410FD6EF9D75}" destId="{755834D5-B4FA-40F7-B5E9-E83B9ADE32BB}" srcOrd="0" destOrd="0" presId="urn:microsoft.com/office/officeart/2005/8/layout/chevron2"/>
    <dgm:cxn modelId="{CD5B327F-942A-43D2-BE0A-3F07406F39A6}" srcId="{73F78D0D-5A24-4D6C-A36F-03ED31F4AEBD}" destId="{70AB7DA2-05D7-4BB6-BA5D-D2CA6561D4D9}" srcOrd="0" destOrd="0" parTransId="{C9C55A11-C6F3-4359-B2B8-5FC7EF8CDB3F}" sibTransId="{9501CE20-DEBE-4D13-94E3-16F803D46E3F}"/>
    <dgm:cxn modelId="{2A50DF80-A4F3-460B-B4D5-995C88B2F56C}" type="presParOf" srcId="{5D348F7D-2162-459A-9648-18AAF8BF5E0A}" destId="{65F2F3ED-962E-4435-A091-C3C194EE4D04}" srcOrd="0" destOrd="0" presId="urn:microsoft.com/office/officeart/2005/8/layout/chevron2"/>
    <dgm:cxn modelId="{E0A18C8A-2450-4A0F-ACEB-7CCB9C14CE52}" type="presParOf" srcId="{65F2F3ED-962E-4435-A091-C3C194EE4D04}" destId="{BCB7C25A-CC8C-41A3-AF92-B575D5872CA4}" srcOrd="0" destOrd="0" presId="urn:microsoft.com/office/officeart/2005/8/layout/chevron2"/>
    <dgm:cxn modelId="{ACDC2AA4-8225-46A1-A4CF-7CE37A7216AA}" type="presParOf" srcId="{65F2F3ED-962E-4435-A091-C3C194EE4D04}" destId="{666F7015-8298-47BB-9640-BD57839A4FEB}" srcOrd="1" destOrd="0" presId="urn:microsoft.com/office/officeart/2005/8/layout/chevron2"/>
    <dgm:cxn modelId="{E034A9A2-196E-4254-9DDA-EB70C4200B67}" type="presParOf" srcId="{5D348F7D-2162-459A-9648-18AAF8BF5E0A}" destId="{66D10CC2-C84E-420D-9063-60C2E7E0FEDC}" srcOrd="1" destOrd="0" presId="urn:microsoft.com/office/officeart/2005/8/layout/chevron2"/>
    <dgm:cxn modelId="{3DD6EDC3-F6CC-4C41-AE59-985B3572C17B}" type="presParOf" srcId="{5D348F7D-2162-459A-9648-18AAF8BF5E0A}" destId="{E29F9BFB-5BF9-475E-961B-6239F41D8764}" srcOrd="2" destOrd="0" presId="urn:microsoft.com/office/officeart/2005/8/layout/chevron2"/>
    <dgm:cxn modelId="{E15A99C9-E570-4A3E-8047-9AB351CB7CE7}" type="presParOf" srcId="{E29F9BFB-5BF9-475E-961B-6239F41D8764}" destId="{755834D5-B4FA-40F7-B5E9-E83B9ADE32BB}" srcOrd="0" destOrd="0" presId="urn:microsoft.com/office/officeart/2005/8/layout/chevron2"/>
    <dgm:cxn modelId="{FB46A540-CE56-478F-881B-71763822A77A}" type="presParOf" srcId="{E29F9BFB-5BF9-475E-961B-6239F41D8764}" destId="{72FD152F-B72E-4A38-8202-115102A67638}" srcOrd="1" destOrd="0" presId="urn:microsoft.com/office/officeart/2005/8/layout/chevron2"/>
    <dgm:cxn modelId="{86FCF4D5-33CD-4430-AB16-AC64425019A0}" type="presParOf" srcId="{5D348F7D-2162-459A-9648-18AAF8BF5E0A}" destId="{2D97AB72-9B7B-4398-A340-A8D9FCE81427}" srcOrd="3" destOrd="0" presId="urn:microsoft.com/office/officeart/2005/8/layout/chevron2"/>
    <dgm:cxn modelId="{33D4FF0E-475D-4D2F-8DF4-21C03A69CB06}" type="presParOf" srcId="{5D348F7D-2162-459A-9648-18AAF8BF5E0A}" destId="{0192F495-1EBC-49CC-8DCC-62AD85FBC92E}" srcOrd="4" destOrd="0" presId="urn:microsoft.com/office/officeart/2005/8/layout/chevron2"/>
    <dgm:cxn modelId="{3058B24B-8355-487F-B622-6A79979D8011}" type="presParOf" srcId="{0192F495-1EBC-49CC-8DCC-62AD85FBC92E}" destId="{4908E983-DDA7-4836-B988-148AE06520F0}" srcOrd="0" destOrd="0" presId="urn:microsoft.com/office/officeart/2005/8/layout/chevron2"/>
    <dgm:cxn modelId="{274D07A1-53F3-4F2E-B585-D4DC78F8B46D}" type="presParOf" srcId="{0192F495-1EBC-49CC-8DCC-62AD85FBC92E}" destId="{05F078C5-BF23-4854-A4D6-53BE81ACC2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FECC8-CF9E-425F-9125-ECA71D6BBB48}">
      <dsp:nvSpPr>
        <dsp:cNvPr id="0" name=""/>
        <dsp:cNvSpPr/>
      </dsp:nvSpPr>
      <dsp:spPr>
        <a:xfrm>
          <a:off x="4681445" y="1932665"/>
          <a:ext cx="1947459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買い控え行動</a:t>
          </a:r>
          <a:endParaRPr kumimoji="1" lang="en-US" altLang="ja-JP" sz="2200" kern="1200" dirty="0" smtClean="0"/>
        </a:p>
      </dsp:txBody>
      <dsp:txXfrm>
        <a:off x="4701103" y="1952323"/>
        <a:ext cx="1908143" cy="631856"/>
      </dsp:txXfrm>
    </dsp:sp>
    <dsp:sp modelId="{FD74C55C-66C2-4CED-9B97-8037524F0505}">
      <dsp:nvSpPr>
        <dsp:cNvPr id="0" name=""/>
        <dsp:cNvSpPr/>
      </dsp:nvSpPr>
      <dsp:spPr>
        <a:xfrm rot="10800000">
          <a:off x="4144507" y="2254936"/>
          <a:ext cx="53693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3693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4399553" y="2254828"/>
        <a:ext cx="26846" cy="26846"/>
      </dsp:txXfrm>
    </dsp:sp>
    <dsp:sp modelId="{66D0BE65-0903-4495-A36C-21950987E755}">
      <dsp:nvSpPr>
        <dsp:cNvPr id="0" name=""/>
        <dsp:cNvSpPr/>
      </dsp:nvSpPr>
      <dsp:spPr>
        <a:xfrm>
          <a:off x="2307160" y="1932665"/>
          <a:ext cx="1837346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買い控え意思</a:t>
          </a:r>
          <a:endParaRPr kumimoji="1" lang="ja-JP" altLang="en-US" sz="2200" kern="1200" dirty="0"/>
        </a:p>
      </dsp:txBody>
      <dsp:txXfrm>
        <a:off x="2326818" y="1952323"/>
        <a:ext cx="1798030" cy="631856"/>
      </dsp:txXfrm>
    </dsp:sp>
    <dsp:sp modelId="{40F59F72-8760-4688-8839-E43E0D9015A4}">
      <dsp:nvSpPr>
        <dsp:cNvPr id="0" name=""/>
        <dsp:cNvSpPr/>
      </dsp:nvSpPr>
      <dsp:spPr>
        <a:xfrm rot="15280848">
          <a:off x="1041211" y="1289129"/>
          <a:ext cx="200277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002773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700" kern="1200"/>
        </a:p>
      </dsp:txBody>
      <dsp:txXfrm rot="10800000">
        <a:off x="1992528" y="1252375"/>
        <a:ext cx="100138" cy="100138"/>
      </dsp:txXfrm>
    </dsp:sp>
    <dsp:sp modelId="{E70ECBBC-F0B3-4743-89B3-9ED193E68550}">
      <dsp:nvSpPr>
        <dsp:cNvPr id="0" name=""/>
        <dsp:cNvSpPr/>
      </dsp:nvSpPr>
      <dsp:spPr>
        <a:xfrm>
          <a:off x="435691" y="1052"/>
          <a:ext cx="1342344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性別</a:t>
          </a:r>
          <a:endParaRPr kumimoji="1" lang="ja-JP" altLang="en-US" sz="2200" kern="1200" dirty="0"/>
        </a:p>
      </dsp:txBody>
      <dsp:txXfrm>
        <a:off x="455349" y="20710"/>
        <a:ext cx="1303028" cy="631856"/>
      </dsp:txXfrm>
    </dsp:sp>
    <dsp:sp modelId="{D2F433C9-96FB-4FF1-98D3-E3D48DF9EAAF}">
      <dsp:nvSpPr>
        <dsp:cNvPr id="0" name=""/>
        <dsp:cNvSpPr/>
      </dsp:nvSpPr>
      <dsp:spPr>
        <a:xfrm rot="14707178">
          <a:off x="1400581" y="1676050"/>
          <a:ext cx="127622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76220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2006786" y="1657460"/>
        <a:ext cx="63811" cy="63811"/>
      </dsp:txXfrm>
    </dsp:sp>
    <dsp:sp modelId="{7671DA68-36EB-44BD-B5F2-C651DEEC069E}">
      <dsp:nvSpPr>
        <dsp:cNvPr id="0" name=""/>
        <dsp:cNvSpPr/>
      </dsp:nvSpPr>
      <dsp:spPr>
        <a:xfrm>
          <a:off x="427879" y="774893"/>
          <a:ext cx="1342344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年齢</a:t>
          </a:r>
          <a:endParaRPr kumimoji="1" lang="ja-JP" altLang="en-US" sz="2200" kern="1200" dirty="0"/>
        </a:p>
      </dsp:txBody>
      <dsp:txXfrm>
        <a:off x="447537" y="794551"/>
        <a:ext cx="1303028" cy="631856"/>
      </dsp:txXfrm>
    </dsp:sp>
    <dsp:sp modelId="{0FF5815F-53B3-4165-B193-F47EE6D74067}">
      <dsp:nvSpPr>
        <dsp:cNvPr id="0" name=""/>
        <dsp:cNvSpPr/>
      </dsp:nvSpPr>
      <dsp:spPr>
        <a:xfrm rot="12942401">
          <a:off x="1708071" y="2061974"/>
          <a:ext cx="66124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61240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2022161" y="2058758"/>
        <a:ext cx="33062" cy="33062"/>
      </dsp:txXfrm>
    </dsp:sp>
    <dsp:sp modelId="{F6277E65-9C27-4022-B946-F9D95327235D}">
      <dsp:nvSpPr>
        <dsp:cNvPr id="0" name=""/>
        <dsp:cNvSpPr/>
      </dsp:nvSpPr>
      <dsp:spPr>
        <a:xfrm>
          <a:off x="427879" y="1546741"/>
          <a:ext cx="1342344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職業</a:t>
          </a:r>
          <a:endParaRPr kumimoji="1" lang="ja-JP" altLang="en-US" sz="2200" kern="1200" dirty="0"/>
        </a:p>
      </dsp:txBody>
      <dsp:txXfrm>
        <a:off x="447537" y="1566399"/>
        <a:ext cx="1303028" cy="631856"/>
      </dsp:txXfrm>
    </dsp:sp>
    <dsp:sp modelId="{2FCE5312-651C-4750-AC6B-EFB152B704AF}">
      <dsp:nvSpPr>
        <dsp:cNvPr id="0" name=""/>
        <dsp:cNvSpPr/>
      </dsp:nvSpPr>
      <dsp:spPr>
        <a:xfrm rot="8657599">
          <a:off x="1708071" y="2447898"/>
          <a:ext cx="66124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61240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2022161" y="2444682"/>
        <a:ext cx="33062" cy="33062"/>
      </dsp:txXfrm>
    </dsp:sp>
    <dsp:sp modelId="{1F326B45-6EDA-40B1-B5C8-23C05922359E}">
      <dsp:nvSpPr>
        <dsp:cNvPr id="0" name=""/>
        <dsp:cNvSpPr/>
      </dsp:nvSpPr>
      <dsp:spPr>
        <a:xfrm>
          <a:off x="427879" y="2318589"/>
          <a:ext cx="1342344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家族構成</a:t>
          </a:r>
          <a:endParaRPr kumimoji="1" lang="ja-JP" altLang="en-US" sz="2200" kern="1200" dirty="0"/>
        </a:p>
      </dsp:txBody>
      <dsp:txXfrm>
        <a:off x="447537" y="2338247"/>
        <a:ext cx="1303028" cy="631856"/>
      </dsp:txXfrm>
    </dsp:sp>
    <dsp:sp modelId="{C41C74C2-1251-4D9F-A32F-C4D66EFEAB84}">
      <dsp:nvSpPr>
        <dsp:cNvPr id="0" name=""/>
        <dsp:cNvSpPr/>
      </dsp:nvSpPr>
      <dsp:spPr>
        <a:xfrm rot="6892822">
          <a:off x="1400581" y="2833821"/>
          <a:ext cx="127622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76220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2006786" y="2815231"/>
        <a:ext cx="63811" cy="63811"/>
      </dsp:txXfrm>
    </dsp:sp>
    <dsp:sp modelId="{F75B0F3A-416E-41EB-8CBA-D680CF9F821E}">
      <dsp:nvSpPr>
        <dsp:cNvPr id="0" name=""/>
        <dsp:cNvSpPr/>
      </dsp:nvSpPr>
      <dsp:spPr>
        <a:xfrm>
          <a:off x="427879" y="3090437"/>
          <a:ext cx="1342344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出身地</a:t>
          </a:r>
          <a:endParaRPr kumimoji="1" lang="ja-JP" altLang="en-US" sz="2200" kern="1200" dirty="0"/>
        </a:p>
      </dsp:txBody>
      <dsp:txXfrm>
        <a:off x="447537" y="3110095"/>
        <a:ext cx="1303028" cy="631856"/>
      </dsp:txXfrm>
    </dsp:sp>
    <dsp:sp modelId="{DCE7491C-2577-4318-BFF1-B11AB09983DE}">
      <dsp:nvSpPr>
        <dsp:cNvPr id="0" name=""/>
        <dsp:cNvSpPr/>
      </dsp:nvSpPr>
      <dsp:spPr>
        <a:xfrm rot="6332988">
          <a:off x="1037226" y="3219745"/>
          <a:ext cx="200293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002931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700" kern="1200"/>
        </a:p>
      </dsp:txBody>
      <dsp:txXfrm rot="10800000">
        <a:off x="1988618" y="3182988"/>
        <a:ext cx="100146" cy="100146"/>
      </dsp:txXfrm>
    </dsp:sp>
    <dsp:sp modelId="{7CFC50E9-CB5D-4BEE-8B6E-46FBCBDF99E8}">
      <dsp:nvSpPr>
        <dsp:cNvPr id="0" name=""/>
        <dsp:cNvSpPr/>
      </dsp:nvSpPr>
      <dsp:spPr>
        <a:xfrm>
          <a:off x="427879" y="3862285"/>
          <a:ext cx="1342344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金銭感覚</a:t>
          </a:r>
          <a:endParaRPr kumimoji="1" lang="ja-JP" altLang="en-US" sz="2200" kern="1200" dirty="0"/>
        </a:p>
      </dsp:txBody>
      <dsp:txXfrm>
        <a:off x="447537" y="3881943"/>
        <a:ext cx="1303028" cy="6318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FECC8-CF9E-425F-9125-ECA71D6BBB48}">
      <dsp:nvSpPr>
        <dsp:cNvPr id="0" name=""/>
        <dsp:cNvSpPr/>
      </dsp:nvSpPr>
      <dsp:spPr>
        <a:xfrm>
          <a:off x="4681445" y="1932665"/>
          <a:ext cx="1947459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買い控え行動</a:t>
          </a:r>
          <a:endParaRPr kumimoji="1" lang="en-US" altLang="ja-JP" sz="2200" kern="1200" dirty="0" smtClean="0"/>
        </a:p>
      </dsp:txBody>
      <dsp:txXfrm>
        <a:off x="4701103" y="1952323"/>
        <a:ext cx="1908143" cy="631856"/>
      </dsp:txXfrm>
    </dsp:sp>
    <dsp:sp modelId="{FD74C55C-66C2-4CED-9B97-8037524F0505}">
      <dsp:nvSpPr>
        <dsp:cNvPr id="0" name=""/>
        <dsp:cNvSpPr/>
      </dsp:nvSpPr>
      <dsp:spPr>
        <a:xfrm rot="10800000">
          <a:off x="4144507" y="2254936"/>
          <a:ext cx="53693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3693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4399553" y="2254828"/>
        <a:ext cx="26846" cy="26846"/>
      </dsp:txXfrm>
    </dsp:sp>
    <dsp:sp modelId="{66D0BE65-0903-4495-A36C-21950987E755}">
      <dsp:nvSpPr>
        <dsp:cNvPr id="0" name=""/>
        <dsp:cNvSpPr/>
      </dsp:nvSpPr>
      <dsp:spPr>
        <a:xfrm>
          <a:off x="2307160" y="1932665"/>
          <a:ext cx="1837346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買い控え意思</a:t>
          </a:r>
          <a:endParaRPr kumimoji="1" lang="ja-JP" altLang="en-US" sz="2200" kern="1200" dirty="0"/>
        </a:p>
      </dsp:txBody>
      <dsp:txXfrm>
        <a:off x="2326818" y="1952323"/>
        <a:ext cx="1798030" cy="631856"/>
      </dsp:txXfrm>
    </dsp:sp>
    <dsp:sp modelId="{40F59F72-8760-4688-8839-E43E0D9015A4}">
      <dsp:nvSpPr>
        <dsp:cNvPr id="0" name=""/>
        <dsp:cNvSpPr/>
      </dsp:nvSpPr>
      <dsp:spPr>
        <a:xfrm rot="15280848">
          <a:off x="1041211" y="1289129"/>
          <a:ext cx="200277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002773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700" kern="1200"/>
        </a:p>
      </dsp:txBody>
      <dsp:txXfrm rot="10800000">
        <a:off x="1992528" y="1252375"/>
        <a:ext cx="100138" cy="100138"/>
      </dsp:txXfrm>
    </dsp:sp>
    <dsp:sp modelId="{E70ECBBC-F0B3-4743-89B3-9ED193E68550}">
      <dsp:nvSpPr>
        <dsp:cNvPr id="0" name=""/>
        <dsp:cNvSpPr/>
      </dsp:nvSpPr>
      <dsp:spPr>
        <a:xfrm>
          <a:off x="435691" y="1052"/>
          <a:ext cx="1342344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性別</a:t>
          </a:r>
          <a:endParaRPr kumimoji="1" lang="ja-JP" altLang="en-US" sz="2200" kern="1200" dirty="0"/>
        </a:p>
      </dsp:txBody>
      <dsp:txXfrm>
        <a:off x="455349" y="20710"/>
        <a:ext cx="1303028" cy="631856"/>
      </dsp:txXfrm>
    </dsp:sp>
    <dsp:sp modelId="{D2F433C9-96FB-4FF1-98D3-E3D48DF9EAAF}">
      <dsp:nvSpPr>
        <dsp:cNvPr id="0" name=""/>
        <dsp:cNvSpPr/>
      </dsp:nvSpPr>
      <dsp:spPr>
        <a:xfrm rot="14707178">
          <a:off x="1400581" y="1676050"/>
          <a:ext cx="127622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76220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2006786" y="1657460"/>
        <a:ext cx="63811" cy="63811"/>
      </dsp:txXfrm>
    </dsp:sp>
    <dsp:sp modelId="{7671DA68-36EB-44BD-B5F2-C651DEEC069E}">
      <dsp:nvSpPr>
        <dsp:cNvPr id="0" name=""/>
        <dsp:cNvSpPr/>
      </dsp:nvSpPr>
      <dsp:spPr>
        <a:xfrm>
          <a:off x="427879" y="774893"/>
          <a:ext cx="1342344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年齢</a:t>
          </a:r>
          <a:endParaRPr kumimoji="1" lang="ja-JP" altLang="en-US" sz="2200" kern="1200" dirty="0"/>
        </a:p>
      </dsp:txBody>
      <dsp:txXfrm>
        <a:off x="447537" y="794551"/>
        <a:ext cx="1303028" cy="631856"/>
      </dsp:txXfrm>
    </dsp:sp>
    <dsp:sp modelId="{0FF5815F-53B3-4165-B193-F47EE6D74067}">
      <dsp:nvSpPr>
        <dsp:cNvPr id="0" name=""/>
        <dsp:cNvSpPr/>
      </dsp:nvSpPr>
      <dsp:spPr>
        <a:xfrm rot="12942401">
          <a:off x="1708071" y="2061974"/>
          <a:ext cx="66124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61240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2022161" y="2058758"/>
        <a:ext cx="33062" cy="33062"/>
      </dsp:txXfrm>
    </dsp:sp>
    <dsp:sp modelId="{F6277E65-9C27-4022-B946-F9D95327235D}">
      <dsp:nvSpPr>
        <dsp:cNvPr id="0" name=""/>
        <dsp:cNvSpPr/>
      </dsp:nvSpPr>
      <dsp:spPr>
        <a:xfrm>
          <a:off x="427879" y="1546741"/>
          <a:ext cx="1342344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職業</a:t>
          </a:r>
          <a:endParaRPr kumimoji="1" lang="ja-JP" altLang="en-US" sz="2200" kern="1200" dirty="0"/>
        </a:p>
      </dsp:txBody>
      <dsp:txXfrm>
        <a:off x="447537" y="1566399"/>
        <a:ext cx="1303028" cy="631856"/>
      </dsp:txXfrm>
    </dsp:sp>
    <dsp:sp modelId="{2FCE5312-651C-4750-AC6B-EFB152B704AF}">
      <dsp:nvSpPr>
        <dsp:cNvPr id="0" name=""/>
        <dsp:cNvSpPr/>
      </dsp:nvSpPr>
      <dsp:spPr>
        <a:xfrm rot="8657599">
          <a:off x="1708071" y="2447898"/>
          <a:ext cx="66124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61240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2022161" y="2444682"/>
        <a:ext cx="33062" cy="33062"/>
      </dsp:txXfrm>
    </dsp:sp>
    <dsp:sp modelId="{1F326B45-6EDA-40B1-B5C8-23C05922359E}">
      <dsp:nvSpPr>
        <dsp:cNvPr id="0" name=""/>
        <dsp:cNvSpPr/>
      </dsp:nvSpPr>
      <dsp:spPr>
        <a:xfrm>
          <a:off x="427879" y="2318589"/>
          <a:ext cx="1342344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家族構成</a:t>
          </a:r>
          <a:endParaRPr kumimoji="1" lang="ja-JP" altLang="en-US" sz="2200" kern="1200" dirty="0"/>
        </a:p>
      </dsp:txBody>
      <dsp:txXfrm>
        <a:off x="447537" y="2338247"/>
        <a:ext cx="1303028" cy="631856"/>
      </dsp:txXfrm>
    </dsp:sp>
    <dsp:sp modelId="{C41C74C2-1251-4D9F-A32F-C4D66EFEAB84}">
      <dsp:nvSpPr>
        <dsp:cNvPr id="0" name=""/>
        <dsp:cNvSpPr/>
      </dsp:nvSpPr>
      <dsp:spPr>
        <a:xfrm rot="6892822">
          <a:off x="1400581" y="2833821"/>
          <a:ext cx="127622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76220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2006786" y="2815231"/>
        <a:ext cx="63811" cy="63811"/>
      </dsp:txXfrm>
    </dsp:sp>
    <dsp:sp modelId="{F75B0F3A-416E-41EB-8CBA-D680CF9F821E}">
      <dsp:nvSpPr>
        <dsp:cNvPr id="0" name=""/>
        <dsp:cNvSpPr/>
      </dsp:nvSpPr>
      <dsp:spPr>
        <a:xfrm>
          <a:off x="427879" y="3090437"/>
          <a:ext cx="1342344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出身地</a:t>
          </a:r>
          <a:endParaRPr kumimoji="1" lang="ja-JP" altLang="en-US" sz="2200" kern="1200" dirty="0"/>
        </a:p>
      </dsp:txBody>
      <dsp:txXfrm>
        <a:off x="447537" y="3110095"/>
        <a:ext cx="1303028" cy="631856"/>
      </dsp:txXfrm>
    </dsp:sp>
    <dsp:sp modelId="{DCE7491C-2577-4318-BFF1-B11AB09983DE}">
      <dsp:nvSpPr>
        <dsp:cNvPr id="0" name=""/>
        <dsp:cNvSpPr/>
      </dsp:nvSpPr>
      <dsp:spPr>
        <a:xfrm rot="6332988">
          <a:off x="1037226" y="3219745"/>
          <a:ext cx="200293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002931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700" kern="1200"/>
        </a:p>
      </dsp:txBody>
      <dsp:txXfrm rot="10800000">
        <a:off x="1988618" y="3182988"/>
        <a:ext cx="100146" cy="100146"/>
      </dsp:txXfrm>
    </dsp:sp>
    <dsp:sp modelId="{7CFC50E9-CB5D-4BEE-8B6E-46FBCBDF99E8}">
      <dsp:nvSpPr>
        <dsp:cNvPr id="0" name=""/>
        <dsp:cNvSpPr/>
      </dsp:nvSpPr>
      <dsp:spPr>
        <a:xfrm>
          <a:off x="427879" y="3862285"/>
          <a:ext cx="1342344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金銭感覚</a:t>
          </a:r>
          <a:endParaRPr kumimoji="1" lang="ja-JP" altLang="en-US" sz="2200" kern="1200" dirty="0"/>
        </a:p>
      </dsp:txBody>
      <dsp:txXfrm>
        <a:off x="447537" y="3881943"/>
        <a:ext cx="1303028" cy="6318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FECC8-CF9E-425F-9125-ECA71D6BBB48}">
      <dsp:nvSpPr>
        <dsp:cNvPr id="0" name=""/>
        <dsp:cNvSpPr/>
      </dsp:nvSpPr>
      <dsp:spPr>
        <a:xfrm>
          <a:off x="4681445" y="1932665"/>
          <a:ext cx="1947459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買い控え行動</a:t>
          </a:r>
          <a:endParaRPr kumimoji="1" lang="en-US" altLang="ja-JP" sz="2200" kern="1200" dirty="0" smtClean="0"/>
        </a:p>
      </dsp:txBody>
      <dsp:txXfrm>
        <a:off x="4701103" y="1952323"/>
        <a:ext cx="1908143" cy="631856"/>
      </dsp:txXfrm>
    </dsp:sp>
    <dsp:sp modelId="{FD74C55C-66C2-4CED-9B97-8037524F0505}">
      <dsp:nvSpPr>
        <dsp:cNvPr id="0" name=""/>
        <dsp:cNvSpPr/>
      </dsp:nvSpPr>
      <dsp:spPr>
        <a:xfrm rot="10800000">
          <a:off x="4144507" y="2254936"/>
          <a:ext cx="53693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3693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4399553" y="2254828"/>
        <a:ext cx="26846" cy="26846"/>
      </dsp:txXfrm>
    </dsp:sp>
    <dsp:sp modelId="{66D0BE65-0903-4495-A36C-21950987E755}">
      <dsp:nvSpPr>
        <dsp:cNvPr id="0" name=""/>
        <dsp:cNvSpPr/>
      </dsp:nvSpPr>
      <dsp:spPr>
        <a:xfrm>
          <a:off x="2307160" y="1932665"/>
          <a:ext cx="1837346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買い控え意思</a:t>
          </a:r>
          <a:endParaRPr kumimoji="1" lang="ja-JP" altLang="en-US" sz="2200" kern="1200" dirty="0"/>
        </a:p>
      </dsp:txBody>
      <dsp:txXfrm>
        <a:off x="2326818" y="1952323"/>
        <a:ext cx="1798030" cy="631856"/>
      </dsp:txXfrm>
    </dsp:sp>
    <dsp:sp modelId="{40F59F72-8760-4688-8839-E43E0D9015A4}">
      <dsp:nvSpPr>
        <dsp:cNvPr id="0" name=""/>
        <dsp:cNvSpPr/>
      </dsp:nvSpPr>
      <dsp:spPr>
        <a:xfrm rot="15280848">
          <a:off x="1041211" y="1289129"/>
          <a:ext cx="200277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002773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700" kern="1200"/>
        </a:p>
      </dsp:txBody>
      <dsp:txXfrm rot="10800000">
        <a:off x="1992528" y="1252375"/>
        <a:ext cx="100138" cy="100138"/>
      </dsp:txXfrm>
    </dsp:sp>
    <dsp:sp modelId="{E70ECBBC-F0B3-4743-89B3-9ED193E68550}">
      <dsp:nvSpPr>
        <dsp:cNvPr id="0" name=""/>
        <dsp:cNvSpPr/>
      </dsp:nvSpPr>
      <dsp:spPr>
        <a:xfrm>
          <a:off x="435691" y="1052"/>
          <a:ext cx="1342344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性別</a:t>
          </a:r>
          <a:endParaRPr kumimoji="1" lang="ja-JP" altLang="en-US" sz="2200" kern="1200" dirty="0"/>
        </a:p>
      </dsp:txBody>
      <dsp:txXfrm>
        <a:off x="455349" y="20710"/>
        <a:ext cx="1303028" cy="631856"/>
      </dsp:txXfrm>
    </dsp:sp>
    <dsp:sp modelId="{D2F433C9-96FB-4FF1-98D3-E3D48DF9EAAF}">
      <dsp:nvSpPr>
        <dsp:cNvPr id="0" name=""/>
        <dsp:cNvSpPr/>
      </dsp:nvSpPr>
      <dsp:spPr>
        <a:xfrm rot="14707178">
          <a:off x="1400581" y="1676050"/>
          <a:ext cx="127622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76220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2006786" y="1657460"/>
        <a:ext cx="63811" cy="63811"/>
      </dsp:txXfrm>
    </dsp:sp>
    <dsp:sp modelId="{7671DA68-36EB-44BD-B5F2-C651DEEC069E}">
      <dsp:nvSpPr>
        <dsp:cNvPr id="0" name=""/>
        <dsp:cNvSpPr/>
      </dsp:nvSpPr>
      <dsp:spPr>
        <a:xfrm>
          <a:off x="427879" y="774893"/>
          <a:ext cx="1342344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年齢</a:t>
          </a:r>
          <a:endParaRPr kumimoji="1" lang="ja-JP" altLang="en-US" sz="2200" kern="1200" dirty="0"/>
        </a:p>
      </dsp:txBody>
      <dsp:txXfrm>
        <a:off x="447537" y="794551"/>
        <a:ext cx="1303028" cy="631856"/>
      </dsp:txXfrm>
    </dsp:sp>
    <dsp:sp modelId="{0FF5815F-53B3-4165-B193-F47EE6D74067}">
      <dsp:nvSpPr>
        <dsp:cNvPr id="0" name=""/>
        <dsp:cNvSpPr/>
      </dsp:nvSpPr>
      <dsp:spPr>
        <a:xfrm rot="12942401">
          <a:off x="1708071" y="2061974"/>
          <a:ext cx="66124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61240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2022161" y="2058758"/>
        <a:ext cx="33062" cy="33062"/>
      </dsp:txXfrm>
    </dsp:sp>
    <dsp:sp modelId="{F6277E65-9C27-4022-B946-F9D95327235D}">
      <dsp:nvSpPr>
        <dsp:cNvPr id="0" name=""/>
        <dsp:cNvSpPr/>
      </dsp:nvSpPr>
      <dsp:spPr>
        <a:xfrm>
          <a:off x="427879" y="1546741"/>
          <a:ext cx="1342344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職業</a:t>
          </a:r>
          <a:endParaRPr kumimoji="1" lang="ja-JP" altLang="en-US" sz="2200" kern="1200" dirty="0"/>
        </a:p>
      </dsp:txBody>
      <dsp:txXfrm>
        <a:off x="447537" y="1566399"/>
        <a:ext cx="1303028" cy="631856"/>
      </dsp:txXfrm>
    </dsp:sp>
    <dsp:sp modelId="{2FCE5312-651C-4750-AC6B-EFB152B704AF}">
      <dsp:nvSpPr>
        <dsp:cNvPr id="0" name=""/>
        <dsp:cNvSpPr/>
      </dsp:nvSpPr>
      <dsp:spPr>
        <a:xfrm rot="8657599">
          <a:off x="1708071" y="2447898"/>
          <a:ext cx="66124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61240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2022161" y="2444682"/>
        <a:ext cx="33062" cy="33062"/>
      </dsp:txXfrm>
    </dsp:sp>
    <dsp:sp modelId="{1F326B45-6EDA-40B1-B5C8-23C05922359E}">
      <dsp:nvSpPr>
        <dsp:cNvPr id="0" name=""/>
        <dsp:cNvSpPr/>
      </dsp:nvSpPr>
      <dsp:spPr>
        <a:xfrm>
          <a:off x="427879" y="2318589"/>
          <a:ext cx="1342344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家族構成</a:t>
          </a:r>
          <a:endParaRPr kumimoji="1" lang="ja-JP" altLang="en-US" sz="2200" kern="1200" dirty="0"/>
        </a:p>
      </dsp:txBody>
      <dsp:txXfrm>
        <a:off x="447537" y="2338247"/>
        <a:ext cx="1303028" cy="631856"/>
      </dsp:txXfrm>
    </dsp:sp>
    <dsp:sp modelId="{C41C74C2-1251-4D9F-A32F-C4D66EFEAB84}">
      <dsp:nvSpPr>
        <dsp:cNvPr id="0" name=""/>
        <dsp:cNvSpPr/>
      </dsp:nvSpPr>
      <dsp:spPr>
        <a:xfrm rot="6892822">
          <a:off x="1400581" y="2833821"/>
          <a:ext cx="127622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76220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500" kern="1200"/>
        </a:p>
      </dsp:txBody>
      <dsp:txXfrm rot="10800000">
        <a:off x="2006786" y="2815231"/>
        <a:ext cx="63811" cy="63811"/>
      </dsp:txXfrm>
    </dsp:sp>
    <dsp:sp modelId="{F75B0F3A-416E-41EB-8CBA-D680CF9F821E}">
      <dsp:nvSpPr>
        <dsp:cNvPr id="0" name=""/>
        <dsp:cNvSpPr/>
      </dsp:nvSpPr>
      <dsp:spPr>
        <a:xfrm>
          <a:off x="427879" y="3090437"/>
          <a:ext cx="1342344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出身地</a:t>
          </a:r>
          <a:endParaRPr kumimoji="1" lang="ja-JP" altLang="en-US" sz="2200" kern="1200" dirty="0"/>
        </a:p>
      </dsp:txBody>
      <dsp:txXfrm>
        <a:off x="447537" y="3110095"/>
        <a:ext cx="1303028" cy="631856"/>
      </dsp:txXfrm>
    </dsp:sp>
    <dsp:sp modelId="{DCE7491C-2577-4318-BFF1-B11AB09983DE}">
      <dsp:nvSpPr>
        <dsp:cNvPr id="0" name=""/>
        <dsp:cNvSpPr/>
      </dsp:nvSpPr>
      <dsp:spPr>
        <a:xfrm rot="6332988">
          <a:off x="1037226" y="3219745"/>
          <a:ext cx="200293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002931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700" kern="1200"/>
        </a:p>
      </dsp:txBody>
      <dsp:txXfrm rot="10800000">
        <a:off x="1988618" y="3182988"/>
        <a:ext cx="100146" cy="100146"/>
      </dsp:txXfrm>
    </dsp:sp>
    <dsp:sp modelId="{7CFC50E9-CB5D-4BEE-8B6E-46FBCBDF99E8}">
      <dsp:nvSpPr>
        <dsp:cNvPr id="0" name=""/>
        <dsp:cNvSpPr/>
      </dsp:nvSpPr>
      <dsp:spPr>
        <a:xfrm>
          <a:off x="427879" y="3862285"/>
          <a:ext cx="1342344" cy="671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kern="1200" dirty="0" smtClean="0"/>
            <a:t>金銭感覚</a:t>
          </a:r>
          <a:endParaRPr kumimoji="1" lang="ja-JP" altLang="en-US" sz="2200" kern="1200" dirty="0"/>
        </a:p>
      </dsp:txBody>
      <dsp:txXfrm>
        <a:off x="447537" y="3881943"/>
        <a:ext cx="1303028" cy="6318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7C25A-CC8C-41A3-AF92-B575D5872CA4}">
      <dsp:nvSpPr>
        <dsp:cNvPr id="0" name=""/>
        <dsp:cNvSpPr/>
      </dsp:nvSpPr>
      <dsp:spPr>
        <a:xfrm rot="5400000">
          <a:off x="-193475" y="195393"/>
          <a:ext cx="1289836" cy="9028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STEP2</a:t>
          </a:r>
          <a:endParaRPr kumimoji="1" lang="ja-JP" altLang="en-US" sz="2400" kern="1200" dirty="0"/>
        </a:p>
      </dsp:txBody>
      <dsp:txXfrm rot="-5400000">
        <a:off x="1" y="453361"/>
        <a:ext cx="902885" cy="386951"/>
      </dsp:txXfrm>
    </dsp:sp>
    <dsp:sp modelId="{666F7015-8298-47BB-9640-BD57839A4FEB}">
      <dsp:nvSpPr>
        <dsp:cNvPr id="0" name=""/>
        <dsp:cNvSpPr/>
      </dsp:nvSpPr>
      <dsp:spPr>
        <a:xfrm rot="5400000">
          <a:off x="2910062" y="-2007176"/>
          <a:ext cx="838393" cy="4852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200" kern="1200" dirty="0" smtClean="0"/>
            <a:t>風評による買い控えという社会的ジレンマの実態を把握。</a:t>
          </a:r>
          <a:r>
            <a:rPr kumimoji="1" lang="ja-JP" altLang="en-US" sz="1400" kern="1200" dirty="0" smtClean="0"/>
            <a:t>（アンケート）</a:t>
          </a:r>
          <a:endParaRPr kumimoji="1" lang="ja-JP" altLang="en-US" sz="1400" kern="1200" dirty="0"/>
        </a:p>
      </dsp:txBody>
      <dsp:txXfrm rot="-5400000">
        <a:off x="902886" y="40927"/>
        <a:ext cx="4811820" cy="756539"/>
      </dsp:txXfrm>
    </dsp:sp>
    <dsp:sp modelId="{755834D5-B4FA-40F7-B5E9-E83B9ADE32BB}">
      <dsp:nvSpPr>
        <dsp:cNvPr id="0" name=""/>
        <dsp:cNvSpPr/>
      </dsp:nvSpPr>
      <dsp:spPr>
        <a:xfrm rot="5400000">
          <a:off x="-193475" y="1286442"/>
          <a:ext cx="1289836" cy="9028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STEP3</a:t>
          </a:r>
          <a:endParaRPr kumimoji="1" lang="ja-JP" altLang="en-US" sz="2400" kern="1200" dirty="0"/>
        </a:p>
      </dsp:txBody>
      <dsp:txXfrm rot="-5400000">
        <a:off x="1" y="1544410"/>
        <a:ext cx="902885" cy="386951"/>
      </dsp:txXfrm>
    </dsp:sp>
    <dsp:sp modelId="{72FD152F-B72E-4A38-8202-115102A67638}">
      <dsp:nvSpPr>
        <dsp:cNvPr id="0" name=""/>
        <dsp:cNvSpPr/>
      </dsp:nvSpPr>
      <dsp:spPr>
        <a:xfrm rot="5400000">
          <a:off x="2910062" y="-914209"/>
          <a:ext cx="838393" cy="4852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400" kern="1200" dirty="0" smtClean="0"/>
            <a:t>買い控えを緩和するためのリスクコミュニケーションを実施。</a:t>
          </a:r>
          <a:endParaRPr kumimoji="1" lang="ja-JP" altLang="en-US" sz="2400" kern="1200" dirty="0"/>
        </a:p>
      </dsp:txBody>
      <dsp:txXfrm rot="-5400000">
        <a:off x="902886" y="1133894"/>
        <a:ext cx="4811820" cy="756539"/>
      </dsp:txXfrm>
    </dsp:sp>
    <dsp:sp modelId="{4908E983-DDA7-4836-B988-148AE06520F0}">
      <dsp:nvSpPr>
        <dsp:cNvPr id="0" name=""/>
        <dsp:cNvSpPr/>
      </dsp:nvSpPr>
      <dsp:spPr>
        <a:xfrm rot="5400000">
          <a:off x="-193475" y="2377491"/>
          <a:ext cx="1289836" cy="9028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STEP4</a:t>
          </a:r>
          <a:endParaRPr kumimoji="1" lang="ja-JP" altLang="en-US" sz="2400" kern="1200" dirty="0"/>
        </a:p>
      </dsp:txBody>
      <dsp:txXfrm rot="-5400000">
        <a:off x="1" y="2635459"/>
        <a:ext cx="902885" cy="386951"/>
      </dsp:txXfrm>
    </dsp:sp>
    <dsp:sp modelId="{05F078C5-BF23-4854-A4D6-53BE81ACC27A}">
      <dsp:nvSpPr>
        <dsp:cNvPr id="0" name=""/>
        <dsp:cNvSpPr/>
      </dsp:nvSpPr>
      <dsp:spPr>
        <a:xfrm rot="5400000">
          <a:off x="2910062" y="176839"/>
          <a:ext cx="838393" cy="4852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400" kern="1200" dirty="0" smtClean="0"/>
            <a:t>コミュニケーションの効果を検証する。</a:t>
          </a:r>
          <a:endParaRPr kumimoji="1" lang="ja-JP" altLang="en-US" sz="2400" kern="1200" dirty="0"/>
        </a:p>
      </dsp:txBody>
      <dsp:txXfrm rot="-5400000">
        <a:off x="902886" y="2224943"/>
        <a:ext cx="4811820" cy="756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176D4-8878-4811-9D17-2957EF65D554}" type="datetimeFigureOut">
              <a:rPr kumimoji="1" lang="ja-JP" altLang="en-US" smtClean="0"/>
              <a:t>2011/5/17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90168-8261-4BB7-8244-37DF4FA50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010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65BC0-9047-4943-8705-03A7CAE42A0F}" type="datetimeFigureOut">
              <a:rPr kumimoji="1" lang="ja-JP" altLang="en-US" smtClean="0"/>
              <a:t>2011/5/17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22AC6-4991-44B4-8B13-CF8855C3B8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51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22AC6-4991-44B4-8B13-CF8855C3B8C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43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782B-F2AF-4111-A109-D9864FD27AEC}" type="datetime1">
              <a:rPr kumimoji="1" lang="ja-JP" altLang="en-US" smtClean="0"/>
              <a:t>2011/5/17</a:t>
            </a:fld>
            <a:endParaRPr kumimoji="1" lang="ja-JP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2AB-7EF1-4A80-AF36-DC3F645D54F1}" type="datetime1">
              <a:rPr kumimoji="1" lang="ja-JP" altLang="en-US" smtClean="0"/>
              <a:t>2011/5/17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C0DA-A48F-4DDA-91D2-AE011A73069F}" type="datetime1">
              <a:rPr kumimoji="1" lang="ja-JP" altLang="en-US" smtClean="0"/>
              <a:t>2011/5/17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DBF5F9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71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50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DBF5F9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1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19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87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10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64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9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FFE9-2E5D-4ECA-AC05-70B8683DFF52}" type="datetime1">
              <a:rPr kumimoji="1" lang="ja-JP" altLang="en-US" smtClean="0"/>
              <a:t>2011/5/17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49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49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28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DBF5F9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8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91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DBF5F9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63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41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28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05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B68F-67F2-48AD-A52A-2B9FFBA682AC}" type="datetime1">
              <a:rPr kumimoji="1" lang="ja-JP" altLang="en-US" smtClean="0"/>
              <a:t>2011/5/17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19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44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41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75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DBF5F9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35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DBF5F9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86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723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19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4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92E7-B187-4DC8-9BD9-FACB7DE9FE43}" type="datetime1">
              <a:rPr kumimoji="1" lang="ja-JP" altLang="en-US" smtClean="0"/>
              <a:t>2011/5/17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936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876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8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115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90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DBF5F9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4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27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DBF5F9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45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788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3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1B0D-9311-435F-A194-1DFF961B415A}" type="datetime1">
              <a:rPr kumimoji="1" lang="ja-JP" altLang="en-US" smtClean="0"/>
              <a:t>2011/5/17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205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495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173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717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399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6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6A19-2D2B-454B-AE0C-7FAAFE368E9B}" type="datetime1">
              <a:rPr kumimoji="1" lang="ja-JP" altLang="en-US" smtClean="0"/>
              <a:t>2011/5/17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3E37-4D88-49F4-BB21-B84FEF87F035}" type="datetime1">
              <a:rPr kumimoji="1" lang="ja-JP" altLang="en-US" smtClean="0"/>
              <a:t>2011/5/17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674B-8DB4-4989-8833-077C56BCA712}" type="datetime1">
              <a:rPr kumimoji="1" lang="ja-JP" altLang="en-US" smtClean="0"/>
              <a:t>2011/5/17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28074-477B-4592-9D16-915BFC235246}" type="datetime1">
              <a:rPr kumimoji="1" lang="ja-JP" altLang="en-US" smtClean="0"/>
              <a:t>2011/5/17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FCBC4D-6352-497B-B917-4CA37D9B8107}" type="datetime1">
              <a:rPr kumimoji="1" lang="ja-JP" altLang="en-US" smtClean="0"/>
              <a:t>2011/5/17</a:t>
            </a:fld>
            <a:endParaRPr kumimoji="1" lang="ja-JP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4F42A6-5F35-4042-80F6-59CEEEA2DA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106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85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08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1C4777-7A3C-4478-B7D5-EDB2161F2180}" type="datetimeFigureOut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2011/5/17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4F42A6-5F35-4042-80F6-59CEEEA2DA83}" type="slidenum">
              <a:rPr kumimoji="1" lang="ja-JP" alt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28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afety-info.nifs.ac.jp/safe/safe_ref.html" TargetMode="External"/><Relationship Id="rId2" Type="http://schemas.openxmlformats.org/officeDocument/2006/relationships/hyperlink" Target="http://memorva.jp/school/safety/radiation_bq_sv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ohoku-epco.co.jp/electr/genshi/shiryo/wastes/11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201865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放射</a:t>
            </a:r>
            <a:r>
              <a:rPr lang="ja-JP" altLang="en-US" dirty="0" smtClean="0"/>
              <a:t>線は見えないけれど、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野菜は誰にでも買える。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2200" dirty="0" smtClean="0"/>
              <a:t>～茨城県産農産物の風評被害軽減のために～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71600" y="4077072"/>
            <a:ext cx="7632848" cy="2520280"/>
          </a:xfrm>
        </p:spPr>
        <p:txBody>
          <a:bodyPr>
            <a:normAutofit lnSpcReduction="10000"/>
          </a:bodyPr>
          <a:lstStyle/>
          <a:p>
            <a:pPr algn="l"/>
            <a:r>
              <a:rPr kumimoji="1" lang="ja-JP" altLang="en-US" sz="2000" dirty="0" smtClean="0"/>
              <a:t>都市計画実習　社会的ジレンマ班</a:t>
            </a:r>
            <a:endParaRPr kumimoji="1" lang="en-US" altLang="ja-JP" sz="2000" dirty="0" smtClean="0"/>
          </a:p>
          <a:p>
            <a:pPr algn="r"/>
            <a:r>
              <a:rPr lang="zh-TW" altLang="en-US" sz="1600" dirty="0"/>
              <a:t>担当教員：谷口綾子</a:t>
            </a:r>
          </a:p>
          <a:p>
            <a:pPr algn="r"/>
            <a:r>
              <a:rPr lang="en-US" altLang="zh-TW" sz="1600" dirty="0"/>
              <a:t>TA</a:t>
            </a:r>
            <a:r>
              <a:rPr lang="zh-TW" altLang="en-US" sz="1600" dirty="0"/>
              <a:t>：加藤務</a:t>
            </a:r>
          </a:p>
          <a:p>
            <a:pPr algn="r"/>
            <a:r>
              <a:rPr lang="zh-TW" altLang="en-US" sz="1600" dirty="0"/>
              <a:t>班長：山﨑琢也</a:t>
            </a:r>
          </a:p>
          <a:p>
            <a:pPr algn="r"/>
            <a:r>
              <a:rPr lang="zh-TW" altLang="en-US" sz="1600" dirty="0"/>
              <a:t>副班長：清水薫</a:t>
            </a:r>
          </a:p>
          <a:p>
            <a:pPr algn="r"/>
            <a:r>
              <a:rPr kumimoji="1" lang="ja-JP" altLang="en-US" sz="1600" dirty="0" smtClean="0"/>
              <a:t>渉外：小野好樹</a:t>
            </a:r>
            <a:endParaRPr kumimoji="1" lang="en-US" altLang="ja-JP" sz="1600" dirty="0" smtClean="0"/>
          </a:p>
          <a:p>
            <a:pPr algn="r"/>
            <a:r>
              <a:rPr lang="ja-JP" altLang="en-US" sz="1600" dirty="0" smtClean="0"/>
              <a:t>印刷：今井純</a:t>
            </a:r>
            <a:endParaRPr lang="en-US" altLang="ja-JP" sz="1600" dirty="0" smtClean="0"/>
          </a:p>
          <a:p>
            <a:pPr algn="r"/>
            <a:r>
              <a:rPr kumimoji="1" lang="ja-JP" altLang="en-US" sz="1600" dirty="0" smtClean="0"/>
              <a:t>資料：西濱大貴、笹圭樹</a:t>
            </a:r>
            <a:endParaRPr kumimoji="1" lang="en-US" altLang="ja-JP" sz="1600" dirty="0" smtClean="0"/>
          </a:p>
          <a:p>
            <a:pPr algn="r"/>
            <a:r>
              <a:rPr lang="ja-JP" altLang="en-US" sz="1600" dirty="0"/>
              <a:t>書記</a:t>
            </a:r>
            <a:r>
              <a:rPr lang="ja-JP" altLang="en-US" sz="1600" dirty="0" smtClean="0"/>
              <a:t>：小森美咲</a:t>
            </a:r>
            <a:endParaRPr kumimoji="1" lang="en-US" altLang="ja-JP" sz="1600" dirty="0" smtClean="0"/>
          </a:p>
          <a:p>
            <a:pPr algn="r"/>
            <a:endParaRPr kumimoji="1" lang="en-US" altLang="ja-JP" sz="16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9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問題の解決に向けて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4" name="下矢印 3"/>
          <p:cNvSpPr/>
          <p:nvPr/>
        </p:nvSpPr>
        <p:spPr>
          <a:xfrm>
            <a:off x="1426790" y="3024248"/>
            <a:ext cx="732942" cy="1857106"/>
          </a:xfrm>
          <a:prstGeom prst="downArrow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07904" y="241159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農作物を買わないと罰金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07904" y="285120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茨城県産農作物を買えば補助金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47864" y="-1827584"/>
            <a:ext cx="5796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9552" y="225192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</a:rPr>
              <a:t>構造的方略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488135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</a:rPr>
              <a:t>心理的方略</a:t>
            </a:r>
            <a:endParaRPr lang="ja-JP" altLang="en-US" sz="4000" dirty="0">
              <a:solidFill>
                <a:prstClr val="black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35896" y="4932457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</a:rPr>
              <a:t>リスクコミュニケーション</a:t>
            </a:r>
            <a:r>
              <a:rPr lang="ja-JP" altLang="en-US" sz="2800" dirty="0" smtClean="0">
                <a:solidFill>
                  <a:prstClr val="black"/>
                </a:solidFill>
              </a:rPr>
              <a:t>が有効</a:t>
            </a:r>
            <a:r>
              <a:rPr lang="en-US" altLang="ja-JP" sz="2800" dirty="0" smtClean="0">
                <a:solidFill>
                  <a:prstClr val="black"/>
                </a:solidFill>
              </a:rPr>
              <a:t>!</a:t>
            </a:r>
            <a:r>
              <a:rPr lang="en-US" altLang="ja-JP" sz="2800" dirty="0">
                <a:solidFill>
                  <a:prstClr val="black"/>
                </a:solidFill>
              </a:rPr>
              <a:t>!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491880" y="2411596"/>
            <a:ext cx="4824536" cy="9012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15716" y="372196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prstClr val="black"/>
                </a:solidFill>
              </a:rPr>
              <a:t>法的拘束での解決は難しい</a:t>
            </a:r>
            <a:r>
              <a:rPr lang="en-US" altLang="ja-JP" sz="2400" dirty="0" smtClean="0">
                <a:solidFill>
                  <a:prstClr val="black"/>
                </a:solidFill>
              </a:rPr>
              <a:t>……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99484"/>
            <a:ext cx="7113797" cy="368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仮説②</a:t>
            </a:r>
            <a:r>
              <a:rPr lang="ja-JP" altLang="en-US" sz="4000" dirty="0"/>
              <a:t>～</a:t>
            </a:r>
            <a:r>
              <a:rPr kumimoji="1" lang="ja-JP" altLang="en-US" sz="4000" dirty="0" smtClean="0"/>
              <a:t>リスクコミュニケーション～</a:t>
            </a:r>
            <a:endParaRPr kumimoji="1" lang="ja-JP" altLang="en-US" sz="4000" dirty="0"/>
          </a:p>
        </p:txBody>
      </p:sp>
      <p:sp>
        <p:nvSpPr>
          <p:cNvPr id="8" name="正方形/長方形 7"/>
          <p:cNvSpPr/>
          <p:nvPr/>
        </p:nvSpPr>
        <p:spPr>
          <a:xfrm>
            <a:off x="4391980" y="5085184"/>
            <a:ext cx="2088232" cy="7920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コミュニケーション①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588224" y="5085184"/>
            <a:ext cx="2282552" cy="7920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コミュニケーション②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>
            <a:stCxn id="8" idx="0"/>
          </p:cNvCxnSpPr>
          <p:nvPr/>
        </p:nvCxnSpPr>
        <p:spPr>
          <a:xfrm flipV="1">
            <a:off x="5436096" y="4005064"/>
            <a:ext cx="180020" cy="108012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 flipV="1">
            <a:off x="5580112" y="4005064"/>
            <a:ext cx="2101549" cy="108012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>
          <a:xfrm>
            <a:off x="1835696" y="4524223"/>
            <a:ext cx="5683206" cy="23488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適切なコミュニケーションなどを行うことで、個人の行動変容を促すことが可能。</a:t>
            </a:r>
            <a:endParaRPr kumimoji="1" lang="ja-JP" altLang="en-US" sz="3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8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調査</a:t>
            </a:r>
            <a:r>
              <a:rPr lang="ja-JP" altLang="en-US" dirty="0" smtClean="0"/>
              <a:t>の概要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1396752"/>
          </a:xfrm>
        </p:spPr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396752"/>
          </a:xfrm>
        </p:spPr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1619672" y="1878888"/>
            <a:ext cx="5755633" cy="4543341"/>
            <a:chOff x="1688864" y="2123951"/>
            <a:chExt cx="5755633" cy="4543341"/>
          </a:xfrm>
        </p:grpSpPr>
        <p:graphicFrame>
          <p:nvGraphicFramePr>
            <p:cNvPr id="6" name="図表 5"/>
            <p:cNvGraphicFramePr/>
            <p:nvPr>
              <p:extLst>
                <p:ext uri="{D42A27DB-BD31-4B8C-83A1-F6EECF244321}">
                  <p14:modId xmlns:p14="http://schemas.microsoft.com/office/powerpoint/2010/main" val="2708424504"/>
                </p:ext>
              </p:extLst>
            </p:nvPr>
          </p:nvGraphicFramePr>
          <p:xfrm>
            <a:off x="1688864" y="3191521"/>
            <a:ext cx="5755633" cy="347577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25" name="グループ化 24"/>
            <p:cNvGrpSpPr/>
            <p:nvPr/>
          </p:nvGrpSpPr>
          <p:grpSpPr>
            <a:xfrm>
              <a:off x="1693357" y="2123951"/>
              <a:ext cx="5709912" cy="1289836"/>
              <a:chOff x="1688864" y="1974551"/>
              <a:chExt cx="5709912" cy="1289836"/>
            </a:xfrm>
          </p:grpSpPr>
          <p:grpSp>
            <p:nvGrpSpPr>
              <p:cNvPr id="5" name="グループ化 4"/>
              <p:cNvGrpSpPr/>
              <p:nvPr/>
            </p:nvGrpSpPr>
            <p:grpSpPr>
              <a:xfrm>
                <a:off x="1688864" y="1998821"/>
                <a:ext cx="5709912" cy="897984"/>
                <a:chOff x="1043608" y="506023"/>
                <a:chExt cx="6786419" cy="1227842"/>
              </a:xfrm>
            </p:grpSpPr>
            <p:sp>
              <p:nvSpPr>
                <p:cNvPr id="9" name="山形 4"/>
                <p:cNvSpPr/>
                <p:nvPr/>
              </p:nvSpPr>
              <p:spPr>
                <a:xfrm>
                  <a:off x="1043608" y="1220090"/>
                  <a:ext cx="1198806" cy="51377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0955" tIns="20955" rIns="20955" bIns="20955" numCol="1" spcCol="1270" anchor="ctr" anchorCtr="0">
                  <a:noAutofit/>
                </a:bodyPr>
                <a:lstStyle/>
                <a:p>
                  <a:pPr lvl="0" algn="ctr" defTabSz="1466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kumimoji="1" lang="en-US" altLang="ja-JP" sz="2400" kern="1200" dirty="0" smtClean="0"/>
                    <a:t>STEP1</a:t>
                  </a:r>
                </a:p>
              </p:txBody>
            </p:sp>
            <p:grpSp>
              <p:nvGrpSpPr>
                <p:cNvPr id="10" name="グループ化 9"/>
                <p:cNvGrpSpPr/>
                <p:nvPr/>
              </p:nvGrpSpPr>
              <p:grpSpPr>
                <a:xfrm>
                  <a:off x="2146413" y="506023"/>
                  <a:ext cx="5683614" cy="1173500"/>
                  <a:chOff x="1056146" y="-114662"/>
                  <a:chExt cx="5683614" cy="1173500"/>
                </a:xfrm>
              </p:grpSpPr>
              <p:sp>
                <p:nvSpPr>
                  <p:cNvPr id="11" name="片側の 2 つの角を丸めた四角形 10"/>
                  <p:cNvSpPr/>
                  <p:nvPr/>
                </p:nvSpPr>
                <p:spPr>
                  <a:xfrm rot="5400000">
                    <a:off x="3320534" y="-2379050"/>
                    <a:ext cx="1113177" cy="5641953"/>
                  </a:xfrm>
                  <a:prstGeom prst="round2SameRect">
                    <a:avLst/>
                  </a:prstGeom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2" name="片側の 2 つの角を丸めた四角形 4"/>
                  <p:cNvSpPr/>
                  <p:nvPr/>
                </p:nvSpPr>
                <p:spPr>
                  <a:xfrm>
                    <a:off x="1152148" y="54343"/>
                    <a:ext cx="5587612" cy="1004495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227584" tIns="20320" rIns="20320" bIns="20320" numCol="1" spcCol="1270" anchor="ctr" anchorCtr="0">
                    <a:noAutofit/>
                  </a:bodyPr>
                  <a:lstStyle/>
                  <a:p>
                    <a:pPr marL="285750" lvl="1" indent="-285750" algn="l" defTabSz="14224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  <a:buChar char="••"/>
                    </a:pPr>
                    <a:r>
                      <a:rPr lang="ja-JP" altLang="en-US" sz="3200" dirty="0"/>
                      <a:t>事前調査</a:t>
                    </a:r>
                    <a:endParaRPr kumimoji="1" lang="ja-JP" altLang="en-US" sz="3200" kern="1200" dirty="0"/>
                  </a:p>
                </p:txBody>
              </p:sp>
            </p:grpSp>
          </p:grpSp>
          <p:grpSp>
            <p:nvGrpSpPr>
              <p:cNvPr id="14" name="グループ化 13"/>
              <p:cNvGrpSpPr/>
              <p:nvPr/>
            </p:nvGrpSpPr>
            <p:grpSpPr>
              <a:xfrm>
                <a:off x="1691679" y="1974551"/>
                <a:ext cx="902886" cy="1289836"/>
                <a:chOff x="0" y="1918"/>
                <a:chExt cx="902886" cy="1289836"/>
              </a:xfrm>
            </p:grpSpPr>
            <p:sp>
              <p:nvSpPr>
                <p:cNvPr id="15" name="山形 14"/>
                <p:cNvSpPr/>
                <p:nvPr/>
              </p:nvSpPr>
              <p:spPr>
                <a:xfrm rot="5400000">
                  <a:off x="-193475" y="195393"/>
                  <a:ext cx="1289836" cy="902885"/>
                </a:xfrm>
                <a:prstGeom prst="chevron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6" name="山形 4"/>
                <p:cNvSpPr/>
                <p:nvPr/>
              </p:nvSpPr>
              <p:spPr>
                <a:xfrm>
                  <a:off x="1" y="453361"/>
                  <a:ext cx="902885" cy="38695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5240" tIns="15240" rIns="15240" bIns="15240" numCol="1" spcCol="1270" anchor="ctr" anchorCtr="0">
                  <a:noAutofit/>
                </a:bodyPr>
                <a:lstStyle/>
                <a:p>
                  <a:pPr lvl="0" algn="ctr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kumimoji="1" lang="en-US" altLang="ja-JP" sz="2400" kern="1200" dirty="0" smtClean="0"/>
                    <a:t>STEP1</a:t>
                  </a:r>
                  <a:endParaRPr kumimoji="1" lang="ja-JP" altLang="en-US" sz="2400" kern="1200" dirty="0"/>
                </a:p>
              </p:txBody>
            </p:sp>
          </p:grpSp>
        </p:grpSp>
      </p:grp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事前調査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sz="3600" dirty="0" smtClean="0"/>
              <a:t>茨城県の農業の現状を把握。</a:t>
            </a:r>
            <a:endParaRPr kumimoji="1" lang="en-US" altLang="ja-JP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放射能汚染の正確な知識。</a:t>
            </a:r>
            <a:endParaRPr lang="en-US" altLang="ja-JP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/>
              <a:t>風評被害とは何か。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3600" dirty="0" smtClean="0"/>
              <a:t>→先行研究等を調査</a:t>
            </a:r>
            <a:endParaRPr lang="en-US" altLang="ja-JP" sz="3600" dirty="0" smtClean="0"/>
          </a:p>
          <a:p>
            <a:pPr marL="514350" indent="-514350">
              <a:buFont typeface="+mj-lt"/>
              <a:buAutoNum type="arabicPeriod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１：</a:t>
            </a:r>
            <a:r>
              <a:rPr lang="ja-JP" altLang="en-US" dirty="0" smtClean="0"/>
              <a:t>茨城県の農業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2089953"/>
            <a:ext cx="7704856" cy="1562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農家人口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５８万８千人</a:t>
            </a:r>
            <a:r>
              <a:rPr lang="ja-JP" altLang="en-US" dirty="0" smtClean="0">
                <a:latin typeface="+mj-ea"/>
                <a:ea typeface="+mj-ea"/>
              </a:rPr>
              <a:t>（茨城県民の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約</a:t>
            </a:r>
            <a:r>
              <a:rPr lang="ja-JP" altLang="en-US" dirty="0">
                <a:solidFill>
                  <a:srgbClr val="FF0000"/>
                </a:solidFill>
                <a:latin typeface="+mj-ea"/>
                <a:ea typeface="+mj-ea"/>
              </a:rPr>
              <a:t>５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分の</a:t>
            </a:r>
            <a:r>
              <a:rPr lang="ja-JP" altLang="en-US" dirty="0">
                <a:solidFill>
                  <a:srgbClr val="FF0000"/>
                </a:solidFill>
                <a:latin typeface="+mj-ea"/>
                <a:ea typeface="+mj-ea"/>
              </a:rPr>
              <a:t>１</a:t>
            </a:r>
            <a:r>
              <a:rPr lang="ja-JP" altLang="en-US" dirty="0" smtClean="0">
                <a:latin typeface="+mj-ea"/>
                <a:ea typeface="+mj-ea"/>
              </a:rPr>
              <a:t>！）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農業就業人口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３３万９千人</a:t>
            </a:r>
            <a:r>
              <a:rPr lang="ja-JP" altLang="en-US" dirty="0" smtClean="0">
                <a:latin typeface="+mj-ea"/>
                <a:ea typeface="+mj-ea"/>
              </a:rPr>
              <a:t>（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全国第一位</a:t>
            </a:r>
            <a:r>
              <a:rPr lang="ja-JP" altLang="en-US" dirty="0" smtClean="0">
                <a:latin typeface="+mj-ea"/>
                <a:ea typeface="+mj-ea"/>
              </a:rPr>
              <a:t>。）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農業産出額</a:t>
            </a:r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４２８４</a:t>
            </a:r>
            <a:r>
              <a:rPr kumimoji="1"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億円</a:t>
            </a:r>
            <a:r>
              <a:rPr kumimoji="1" lang="ja-JP" altLang="en-US" dirty="0" smtClean="0">
                <a:latin typeface="+mj-ea"/>
                <a:ea typeface="+mj-ea"/>
              </a:rPr>
              <a:t>（</a:t>
            </a:r>
            <a:r>
              <a:rPr kumimoji="1"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全国第</a:t>
            </a:r>
            <a:r>
              <a:rPr lang="ja-JP" altLang="en-US" dirty="0">
                <a:solidFill>
                  <a:srgbClr val="FF0000"/>
                </a:solidFill>
                <a:latin typeface="+mj-ea"/>
                <a:ea typeface="+mj-ea"/>
              </a:rPr>
              <a:t>二</a:t>
            </a:r>
            <a:r>
              <a:rPr kumimoji="1"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位</a:t>
            </a:r>
            <a:r>
              <a:rPr kumimoji="1" lang="ja-JP" altLang="en-US" dirty="0" smtClean="0">
                <a:latin typeface="+mj-ea"/>
                <a:ea typeface="+mj-ea"/>
              </a:rPr>
              <a:t>）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kumimoji="1" lang="en-US" altLang="ja-JP" dirty="0" smtClean="0">
              <a:latin typeface="+mj-ea"/>
              <a:ea typeface="+mj-ea"/>
            </a:endParaRPr>
          </a:p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795266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グループ化 9"/>
          <p:cNvGrpSpPr/>
          <p:nvPr/>
        </p:nvGrpSpPr>
        <p:grpSpPr>
          <a:xfrm>
            <a:off x="3537632" y="4057475"/>
            <a:ext cx="4708140" cy="2251845"/>
            <a:chOff x="3537632" y="4057475"/>
            <a:chExt cx="4708140" cy="2251845"/>
          </a:xfrm>
        </p:grpSpPr>
        <p:sp>
          <p:nvSpPr>
            <p:cNvPr id="7" name="ドーナツ 6"/>
            <p:cNvSpPr/>
            <p:nvPr/>
          </p:nvSpPr>
          <p:spPr>
            <a:xfrm>
              <a:off x="3578965" y="4057475"/>
              <a:ext cx="1512168" cy="360040"/>
            </a:xfrm>
            <a:prstGeom prst="donut">
              <a:avLst>
                <a:gd name="adj" fmla="val 855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ドーナツ 12"/>
            <p:cNvSpPr/>
            <p:nvPr/>
          </p:nvSpPr>
          <p:spPr>
            <a:xfrm>
              <a:off x="6733604" y="5229200"/>
              <a:ext cx="1512168" cy="360040"/>
            </a:xfrm>
            <a:prstGeom prst="donut">
              <a:avLst>
                <a:gd name="adj" fmla="val 855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ドーナツ 13"/>
            <p:cNvSpPr/>
            <p:nvPr/>
          </p:nvSpPr>
          <p:spPr>
            <a:xfrm>
              <a:off x="5243533" y="5589240"/>
              <a:ext cx="1512168" cy="360040"/>
            </a:xfrm>
            <a:prstGeom prst="donut">
              <a:avLst>
                <a:gd name="adj" fmla="val 855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ドーナツ 14"/>
            <p:cNvSpPr/>
            <p:nvPr/>
          </p:nvSpPr>
          <p:spPr>
            <a:xfrm>
              <a:off x="3537632" y="5949280"/>
              <a:ext cx="1512168" cy="360040"/>
            </a:xfrm>
            <a:prstGeom prst="donut">
              <a:avLst>
                <a:gd name="adj" fmla="val 855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ドーナツ 15"/>
            <p:cNvSpPr/>
            <p:nvPr/>
          </p:nvSpPr>
          <p:spPr>
            <a:xfrm>
              <a:off x="5116088" y="4797152"/>
              <a:ext cx="1512168" cy="360040"/>
            </a:xfrm>
            <a:prstGeom prst="donut">
              <a:avLst>
                <a:gd name="adj" fmla="val 855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ドーナツ 16"/>
            <p:cNvSpPr/>
            <p:nvPr/>
          </p:nvSpPr>
          <p:spPr>
            <a:xfrm>
              <a:off x="3603920" y="4437112"/>
              <a:ext cx="1512168" cy="360040"/>
            </a:xfrm>
            <a:prstGeom prst="donut">
              <a:avLst>
                <a:gd name="adj" fmla="val 855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1808184" y="6381328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農林水産省：農業算出額上位県の推移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経済的被害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389120"/>
          </a:xfrm>
        </p:spPr>
        <p:txBody>
          <a:bodyPr/>
          <a:lstStyle/>
          <a:p>
            <a:pPr lvl="0">
              <a:buClr>
                <a:srgbClr val="0BD0D9"/>
              </a:buClr>
            </a:pPr>
            <a:r>
              <a:rPr kumimoji="1" lang="ja-JP" altLang="en-US" dirty="0" smtClean="0"/>
              <a:t>茨城県、３月分の風評被害</a:t>
            </a:r>
            <a:r>
              <a:rPr kumimoji="1" lang="ja-JP" altLang="en-US" sz="2000" dirty="0" smtClean="0"/>
              <a:t>（</a:t>
            </a:r>
            <a:r>
              <a:rPr lang="en-US" altLang="zh-TW" sz="2000" dirty="0" smtClean="0">
                <a:solidFill>
                  <a:prstClr val="black"/>
                </a:solidFill>
                <a:latin typeface="HGP明朝E" pitchFamily="18" charset="-128"/>
                <a:ea typeface="HGP明朝E" pitchFamily="18" charset="-128"/>
              </a:rPr>
              <a:t>2011</a:t>
            </a:r>
            <a:r>
              <a:rPr lang="zh-TW" altLang="en-US" sz="2000" dirty="0">
                <a:solidFill>
                  <a:prstClr val="black"/>
                </a:solidFill>
                <a:latin typeface="HGP明朝E" pitchFamily="18" charset="-128"/>
                <a:ea typeface="HGP明朝E" pitchFamily="18" charset="-128"/>
              </a:rPr>
              <a:t>年</a:t>
            </a:r>
            <a:r>
              <a:rPr lang="en-US" altLang="zh-TW" sz="2000" dirty="0">
                <a:solidFill>
                  <a:prstClr val="black"/>
                </a:solidFill>
                <a:latin typeface="HGP明朝E" pitchFamily="18" charset="-128"/>
                <a:ea typeface="HGP明朝E" pitchFamily="18" charset="-128"/>
              </a:rPr>
              <a:t>4</a:t>
            </a:r>
            <a:r>
              <a:rPr lang="zh-TW" altLang="en-US" sz="2000" dirty="0">
                <a:solidFill>
                  <a:prstClr val="black"/>
                </a:solidFill>
                <a:latin typeface="HGP明朝E" pitchFamily="18" charset="-128"/>
                <a:ea typeface="HGP明朝E" pitchFamily="18" charset="-128"/>
              </a:rPr>
              <a:t>月</a:t>
            </a:r>
            <a:r>
              <a:rPr lang="en-US" altLang="zh-TW" sz="2000" dirty="0" smtClean="0">
                <a:solidFill>
                  <a:prstClr val="black"/>
                </a:solidFill>
                <a:latin typeface="HGP明朝E" pitchFamily="18" charset="-128"/>
                <a:ea typeface="HGP明朝E" pitchFamily="18" charset="-128"/>
              </a:rPr>
              <a:t>26</a:t>
            </a:r>
            <a:r>
              <a:rPr lang="zh-TW" altLang="en-US" sz="2000" dirty="0" smtClean="0">
                <a:solidFill>
                  <a:prstClr val="black"/>
                </a:solidFill>
                <a:latin typeface="HGP明朝E" pitchFamily="18" charset="-128"/>
                <a:ea typeface="HGP明朝E" pitchFamily="18" charset="-128"/>
              </a:rPr>
              <a:t>日</a:t>
            </a:r>
            <a:r>
              <a:rPr lang="ja-JP" altLang="en-US" sz="2000" dirty="0" smtClean="0">
                <a:solidFill>
                  <a:prstClr val="black"/>
                </a:solidFill>
                <a:latin typeface="HGP明朝E" pitchFamily="18" charset="-128"/>
                <a:ea typeface="HGP明朝E" pitchFamily="18" charset="-128"/>
              </a:rPr>
              <a:t>付</a:t>
            </a:r>
            <a:r>
              <a:rPr lang="zh-TW" altLang="en-US" sz="2000" dirty="0" smtClean="0">
                <a:latin typeface="HGP明朝E" pitchFamily="18" charset="-128"/>
                <a:ea typeface="HGP明朝E" pitchFamily="18" charset="-128"/>
              </a:rPr>
              <a:t>毎日新聞</a:t>
            </a:r>
            <a:r>
              <a:rPr lang="ja-JP" altLang="en-US" sz="2000" dirty="0" smtClean="0">
                <a:latin typeface="HGP明朝E" pitchFamily="18" charset="-128"/>
                <a:ea typeface="HGP明朝E" pitchFamily="18" charset="-128"/>
              </a:rPr>
              <a:t>）</a:t>
            </a:r>
            <a:r>
              <a:rPr lang="zh-TW" altLang="en-US" sz="2000" dirty="0">
                <a:latin typeface="HGP明朝E" pitchFamily="18" charset="-128"/>
                <a:ea typeface="HGP明朝E" pitchFamily="18" charset="-128"/>
              </a:rPr>
              <a:t>　</a:t>
            </a:r>
            <a:endParaRPr lang="en-US" altLang="zh-TW" sz="2000" dirty="0" smtClean="0">
              <a:latin typeface="HGP明朝E" pitchFamily="18" charset="-128"/>
              <a:ea typeface="HGP明朝E" pitchFamily="18" charset="-128"/>
            </a:endParaRPr>
          </a:p>
          <a:p>
            <a:pPr marL="0" lvl="0" indent="0" algn="ctr">
              <a:buClr>
                <a:srgbClr val="0BD0D9"/>
              </a:buClr>
              <a:buNone/>
            </a:pPr>
            <a:r>
              <a:rPr lang="ja-JP" altLang="en-US" sz="4400" dirty="0" smtClean="0">
                <a:solidFill>
                  <a:srgbClr val="FF0000"/>
                </a:solidFill>
              </a:rPr>
              <a:t>約１８億４５９８万円</a:t>
            </a:r>
            <a:endParaRPr lang="en-US" altLang="ja-JP" sz="4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ja-JP" sz="1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出荷停止、自粛を受けたものは含まれていない。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kumimoji="1" lang="ja-JP" altLang="en-US" sz="3200" dirty="0" smtClean="0">
                <a:solidFill>
                  <a:srgbClr val="FF0000"/>
                </a:solidFill>
              </a:rPr>
              <a:t>今後さらに増える可能性大！！！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36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円/楕円 13"/>
          <p:cNvSpPr/>
          <p:nvPr/>
        </p:nvSpPr>
        <p:spPr>
          <a:xfrm>
            <a:off x="3601033" y="5023817"/>
            <a:ext cx="2124236" cy="66181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２：農作物</a:t>
            </a:r>
            <a:r>
              <a:rPr lang="ja-JP" altLang="en-US" dirty="0"/>
              <a:t>の</a:t>
            </a:r>
            <a:r>
              <a:rPr lang="ja-JP" altLang="en-US" dirty="0" smtClean="0"/>
              <a:t>安全性　 </a:t>
            </a:r>
            <a:r>
              <a:rPr lang="ja-JP" altLang="en-US" sz="3600" dirty="0" smtClean="0"/>
              <a:t>放射線量から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3000" dirty="0" smtClean="0"/>
              <a:t>日常生活で受ける放射線量</a:t>
            </a:r>
            <a:r>
              <a:rPr lang="ja-JP" altLang="en-US" sz="2000" dirty="0" smtClean="0"/>
              <a:t>（日本平均）</a:t>
            </a:r>
            <a:endParaRPr lang="en-US" altLang="ja-JP" sz="2000" dirty="0" smtClean="0"/>
          </a:p>
          <a:p>
            <a:pPr marL="0" indent="0" algn="ctr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</a:t>
            </a:r>
            <a:r>
              <a:rPr lang="en-US" altLang="ja-JP" sz="3200" b="1" dirty="0" smtClean="0">
                <a:solidFill>
                  <a:srgbClr val="FF0000"/>
                </a:solidFill>
                <a:latin typeface="+mn-ea"/>
              </a:rPr>
              <a:t>1.5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ｍＳｖ</a:t>
            </a:r>
            <a:r>
              <a:rPr lang="ja-JP" altLang="en-US" sz="2000" dirty="0" smtClean="0"/>
              <a:t> </a:t>
            </a:r>
            <a:endParaRPr lang="en-US" altLang="ja-JP" sz="2000" dirty="0" smtClean="0"/>
          </a:p>
          <a:p>
            <a:pPr marL="0" indent="0" algn="ctr">
              <a:buNone/>
            </a:pPr>
            <a:r>
              <a:rPr lang="en-US" altLang="ja-JP" sz="1600" dirty="0" smtClean="0"/>
              <a:t>(ex)</a:t>
            </a:r>
            <a:r>
              <a:rPr lang="ja-JP" altLang="en-US" sz="1600" dirty="0" smtClean="0"/>
              <a:t>呼吸 </a:t>
            </a:r>
            <a:r>
              <a:rPr lang="en-US" altLang="ja-JP" sz="1600" dirty="0" smtClean="0"/>
              <a:t> </a:t>
            </a:r>
            <a:r>
              <a:rPr lang="ja-JP" altLang="en-US" sz="1600" dirty="0" smtClean="0"/>
              <a:t>食物　大地　宇宙線</a:t>
            </a:r>
            <a:endParaRPr lang="en-US" altLang="ja-JP" sz="1600" dirty="0" smtClean="0"/>
          </a:p>
          <a:p>
            <a:pPr marL="0" indent="0">
              <a:lnSpc>
                <a:spcPts val="400"/>
              </a:lnSpc>
              <a:buNone/>
            </a:pPr>
            <a:r>
              <a:rPr lang="ja-JP" altLang="en-US" dirty="0" smtClean="0"/>
              <a:t>　</a:t>
            </a:r>
            <a:endParaRPr lang="en-US" altLang="ja-JP" sz="3200" dirty="0"/>
          </a:p>
          <a:p>
            <a:pPr marL="0" indent="0" algn="ctr">
              <a:buNone/>
            </a:pPr>
            <a:r>
              <a:rPr lang="ja-JP" altLang="en-US" sz="3200" dirty="0" smtClean="0"/>
              <a:t>ホウレンソウ</a:t>
            </a:r>
            <a:r>
              <a:rPr lang="ja-JP" altLang="en-US" sz="3200" dirty="0"/>
              <a:t>１００ｇを</a:t>
            </a:r>
            <a:r>
              <a:rPr lang="ja-JP" altLang="en-US" sz="3200" dirty="0" smtClean="0"/>
              <a:t>１年間毎日摂取すると</a:t>
            </a:r>
            <a:r>
              <a:rPr lang="en-US" altLang="ja-JP" sz="3200" dirty="0" smtClean="0"/>
              <a:t>…</a:t>
            </a:r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ja-JP" altLang="en-US" sz="3200" dirty="0" smtClean="0"/>
              <a:t>      　　　　　　　　　   </a:t>
            </a:r>
            <a:r>
              <a:rPr lang="en-US" altLang="ja-JP" sz="3200" b="1" dirty="0" smtClean="0">
                <a:solidFill>
                  <a:srgbClr val="FF0000"/>
                </a:solidFill>
                <a:latin typeface="+mn-ea"/>
              </a:rPr>
              <a:t>1.8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ｍＳｖ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altLang="ja-JP" sz="1800" dirty="0" smtClean="0"/>
              <a:t>(</a:t>
            </a:r>
            <a:r>
              <a:rPr lang="ja-JP" altLang="en-US" sz="1800" dirty="0" smtClean="0"/>
              <a:t>放射性ヨウ素２０００Ｂｑ，放射性セシウム５００Ｂｑを浴びたものと仮定</a:t>
            </a:r>
            <a:r>
              <a:rPr lang="en-US" altLang="ja-JP" sz="1800" dirty="0" smtClean="0"/>
              <a:t>)</a:t>
            </a:r>
          </a:p>
          <a:p>
            <a:pPr marL="0" indent="0" algn="ctr">
              <a:buNone/>
            </a:pPr>
            <a:r>
              <a:rPr lang="ja-JP" altLang="en-US" sz="2000" dirty="0" smtClean="0">
                <a:solidFill>
                  <a:schemeClr val="bg1"/>
                </a:solidFill>
              </a:rPr>
              <a:t>合計</a:t>
            </a:r>
            <a:r>
              <a:rPr lang="en-US" altLang="ja-JP" sz="3200" b="1" dirty="0" smtClean="0">
                <a:solidFill>
                  <a:srgbClr val="FF0000"/>
                </a:solidFill>
                <a:latin typeface="+mn-ea"/>
              </a:rPr>
              <a:t>3.3</a:t>
            </a:r>
            <a:r>
              <a:rPr lang="ja-JP" altLang="en-US" sz="2400" b="1" dirty="0" err="1" smtClean="0">
                <a:solidFill>
                  <a:srgbClr val="FF0000"/>
                </a:solidFill>
                <a:latin typeface="+mn-ea"/>
              </a:rPr>
              <a:t>ｍ</a:t>
            </a:r>
            <a:r>
              <a:rPr lang="en-US" altLang="ja-JP" sz="2400" b="1" dirty="0" err="1" smtClean="0">
                <a:solidFill>
                  <a:srgbClr val="FF0000"/>
                </a:solidFill>
                <a:latin typeface="+mn-ea"/>
              </a:rPr>
              <a:t>Sv</a:t>
            </a:r>
            <a:endParaRPr lang="en-US" altLang="ja-JP" sz="2400" b="1" dirty="0" smtClean="0">
              <a:solidFill>
                <a:srgbClr val="FF0000"/>
              </a:solidFill>
              <a:latin typeface="+mn-ea"/>
            </a:endParaRPr>
          </a:p>
          <a:p>
            <a:pPr marL="0" indent="0" algn="ctr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916832" y="5898951"/>
            <a:ext cx="540060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34691" y="6034256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ja-JP" altLang="en-US" sz="3200" dirty="0">
                <a:solidFill>
                  <a:prstClr val="black"/>
                </a:solidFill>
              </a:rPr>
              <a:t>限界放射線量 </a:t>
            </a:r>
            <a:r>
              <a:rPr lang="en-US" altLang="ja-JP" sz="3200" dirty="0">
                <a:solidFill>
                  <a:prstClr val="black"/>
                </a:solidFill>
              </a:rPr>
              <a:t>: </a:t>
            </a:r>
            <a:r>
              <a:rPr lang="ja-JP" altLang="en-US" sz="3200" dirty="0">
                <a:solidFill>
                  <a:prstClr val="black"/>
                </a:solidFill>
              </a:rPr>
              <a:t>年間 </a:t>
            </a:r>
            <a:r>
              <a:rPr lang="en-US" altLang="ja-JP" sz="3200" b="1" dirty="0">
                <a:solidFill>
                  <a:srgbClr val="FF0000"/>
                </a:solidFill>
                <a:latin typeface="HGP明朝E"/>
              </a:rPr>
              <a:t>20</a:t>
            </a:r>
            <a:r>
              <a:rPr lang="en-US" altLang="ja-JP" sz="2400" b="1" dirty="0">
                <a:solidFill>
                  <a:srgbClr val="FF0000"/>
                </a:solidFill>
                <a:latin typeface="HGP明朝E"/>
              </a:rPr>
              <a:t>mSv</a:t>
            </a:r>
          </a:p>
        </p:txBody>
      </p:sp>
      <p:sp>
        <p:nvSpPr>
          <p:cNvPr id="13" name="右矢印 12"/>
          <p:cNvSpPr/>
          <p:nvPr/>
        </p:nvSpPr>
        <p:spPr>
          <a:xfrm>
            <a:off x="2051720" y="5157192"/>
            <a:ext cx="1440160" cy="43204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912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さらに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979712" y="2636912"/>
            <a:ext cx="0" cy="30963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1979712" y="5733256"/>
            <a:ext cx="532859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endCxn id="27" idx="1"/>
          </p:cNvCxnSpPr>
          <p:nvPr/>
        </p:nvCxnSpPr>
        <p:spPr>
          <a:xfrm flipV="1">
            <a:off x="1979712" y="3603366"/>
            <a:ext cx="5104263" cy="11366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563888" y="3717032"/>
            <a:ext cx="0" cy="20162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6588224" y="3717032"/>
            <a:ext cx="0" cy="20162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5076056" y="3717032"/>
            <a:ext cx="0" cy="20162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フリーフォーム 26"/>
          <p:cNvSpPr/>
          <p:nvPr/>
        </p:nvSpPr>
        <p:spPr>
          <a:xfrm>
            <a:off x="1979712" y="3603366"/>
            <a:ext cx="5104263" cy="102359"/>
          </a:xfrm>
          <a:custGeom>
            <a:avLst/>
            <a:gdLst>
              <a:gd name="connsiteX0" fmla="*/ 0 w 5104263"/>
              <a:gd name="connsiteY0" fmla="*/ 177421 h 204717"/>
              <a:gd name="connsiteX1" fmla="*/ 5104263 w 5104263"/>
              <a:gd name="connsiteY1" fmla="*/ 0 h 204717"/>
              <a:gd name="connsiteX2" fmla="*/ 5104263 w 5104263"/>
              <a:gd name="connsiteY2" fmla="*/ 204717 h 204717"/>
              <a:gd name="connsiteX3" fmla="*/ 0 w 5104263"/>
              <a:gd name="connsiteY3" fmla="*/ 177421 h 20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4263" h="204717">
                <a:moveTo>
                  <a:pt x="0" y="177421"/>
                </a:moveTo>
                <a:lnTo>
                  <a:pt x="5104263" y="0"/>
                </a:lnTo>
                <a:lnTo>
                  <a:pt x="5104263" y="204717"/>
                </a:lnTo>
                <a:lnTo>
                  <a:pt x="0" y="177421"/>
                </a:lnTo>
                <a:close/>
              </a:path>
            </a:pathLst>
          </a:custGeom>
          <a:solidFill>
            <a:srgbClr val="FF0000">
              <a:alpha val="57647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085999" y="2708920"/>
            <a:ext cx="461665" cy="31683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b="1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がんによって死亡する人の割合</a:t>
            </a:r>
            <a:endParaRPr lang="ja-JP" altLang="en-US" b="1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275856" y="60212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受けた放射線の線量</a:t>
            </a:r>
            <a:endParaRPr lang="ja-JP" altLang="en-US" b="1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34912" y="570596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１００</a:t>
            </a:r>
            <a:endParaRPr lang="ja-JP" altLang="en-US" sz="1600" b="1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784256" y="5700150"/>
            <a:ext cx="79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２００</a:t>
            </a:r>
            <a:endParaRPr lang="ja-JP" altLang="en-US" sz="1600" b="1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296424" y="5705960"/>
            <a:ext cx="79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prstClr val="black"/>
                </a:solidFill>
                <a:latin typeface="ＭＳ Ｐゴシック"/>
                <a:ea typeface="ＭＳ Ｐゴシック"/>
              </a:rPr>
              <a:t>３</a:t>
            </a:r>
            <a:r>
              <a:rPr lang="ja-JP" altLang="en-US" sz="1600" b="1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００</a:t>
            </a:r>
            <a:endParaRPr lang="ja-JP" altLang="en-US" sz="1600" b="1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512918" y="3573016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３０</a:t>
            </a:r>
            <a:endParaRPr lang="ja-JP" altLang="en-US" sz="1600" b="1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475656" y="2514382"/>
            <a:ext cx="571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prstClr val="black"/>
                </a:solidFill>
              </a:rPr>
              <a:t>(%)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025211" y="5733256"/>
            <a:ext cx="864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smtClean="0">
                <a:solidFill>
                  <a:prstClr val="black"/>
                </a:solidFill>
              </a:rPr>
              <a:t>(</a:t>
            </a:r>
            <a:r>
              <a:rPr lang="ja-JP" altLang="en-US" sz="1600" b="1" dirty="0" err="1" smtClean="0">
                <a:solidFill>
                  <a:prstClr val="black"/>
                </a:solidFill>
              </a:rPr>
              <a:t>ｍ</a:t>
            </a:r>
            <a:r>
              <a:rPr lang="en-US" altLang="ja-JP" sz="1600" b="1" dirty="0" err="1" smtClean="0">
                <a:solidFill>
                  <a:prstClr val="black"/>
                </a:solidFill>
              </a:rPr>
              <a:t>Sv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)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725800" y="1866890"/>
            <a:ext cx="6089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b="1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＜放射線による癌・白血病の増加＞</a:t>
            </a:r>
            <a:endParaRPr lang="ja-JP" altLang="en-US" sz="3000" b="1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725800" y="5661248"/>
            <a:ext cx="397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prstClr val="black"/>
                </a:solidFill>
                <a:latin typeface="ＭＳ Ｐゴシック"/>
                <a:ea typeface="ＭＳ Ｐゴシック"/>
              </a:rPr>
              <a:t>０</a:t>
            </a:r>
            <a:endParaRPr lang="ja-JP" altLang="en-US" sz="1600" b="1" dirty="0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011945" y="3717032"/>
            <a:ext cx="5080335" cy="1988928"/>
          </a:xfrm>
          <a:prstGeom prst="rect">
            <a:avLst/>
          </a:prstGeom>
          <a:solidFill>
            <a:schemeClr val="accent4">
              <a:lumMod val="20000"/>
              <a:lumOff val="8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2267744" y="4166099"/>
            <a:ext cx="4757467" cy="113510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811042" y="4166099"/>
            <a:ext cx="4456191" cy="97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white"/>
                </a:solidFill>
              </a:rPr>
              <a:t>個人の</a:t>
            </a:r>
            <a:r>
              <a:rPr lang="ja-JP" altLang="en-US" sz="2400" dirty="0" smtClean="0">
                <a:solidFill>
                  <a:prstClr val="white"/>
                </a:solidFill>
              </a:rPr>
              <a:t>生活習慣</a:t>
            </a:r>
            <a:r>
              <a:rPr lang="ja-JP" altLang="en-US" dirty="0" smtClean="0">
                <a:solidFill>
                  <a:prstClr val="white"/>
                </a:solidFill>
              </a:rPr>
              <a:t>などによる</a:t>
            </a:r>
            <a:r>
              <a:rPr lang="ja-JP" altLang="en-US" sz="2000" dirty="0">
                <a:solidFill>
                  <a:prstClr val="white"/>
                </a:solidFill>
              </a:rPr>
              <a:t>癌</a:t>
            </a:r>
            <a:endParaRPr lang="en-US" altLang="ja-JP" sz="2000" dirty="0" smtClean="0">
              <a:solidFill>
                <a:prstClr val="white"/>
              </a:solidFill>
            </a:endParaRPr>
          </a:p>
          <a:p>
            <a:pPr>
              <a:lnSpc>
                <a:spcPts val="1100"/>
              </a:lnSpc>
            </a:pPr>
            <a:endParaRPr lang="en-US" altLang="ja-JP" dirty="0">
              <a:solidFill>
                <a:prstClr val="white"/>
              </a:solidFill>
            </a:endParaRPr>
          </a:p>
          <a:p>
            <a:r>
              <a:rPr lang="ja-JP" altLang="en-US" dirty="0" smtClean="0">
                <a:solidFill>
                  <a:prstClr val="white"/>
                </a:solidFill>
              </a:rPr>
              <a:t>日本人　全死因のうち</a:t>
            </a:r>
            <a:r>
              <a:rPr lang="ja-JP" altLang="en-US" sz="2400" dirty="0" smtClean="0">
                <a:solidFill>
                  <a:prstClr val="white"/>
                </a:solidFill>
              </a:rPr>
              <a:t>約３０％</a:t>
            </a:r>
            <a:r>
              <a:rPr lang="ja-JP" altLang="en-US" dirty="0" smtClean="0">
                <a:solidFill>
                  <a:prstClr val="white"/>
                </a:solidFill>
              </a:rPr>
              <a:t>は</a:t>
            </a:r>
            <a:r>
              <a:rPr lang="ja-JP" altLang="en-US" sz="2000" dirty="0">
                <a:solidFill>
                  <a:prstClr val="white"/>
                </a:solidFill>
              </a:rPr>
              <a:t>癌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275856" y="3356992"/>
            <a:ext cx="1049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0</a:t>
            </a:r>
            <a:r>
              <a:rPr lang="en-US" altLang="ja-JP" sz="1600" b="1" dirty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.5</a:t>
            </a:r>
            <a:r>
              <a:rPr lang="ja-JP" altLang="en-US" sz="1600" b="1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％</a:t>
            </a:r>
            <a:endParaRPr lang="ja-JP" altLang="en-US" sz="1600" b="1" dirty="0">
              <a:solidFill>
                <a:srgbClr val="C0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785364" y="3306470"/>
            <a:ext cx="650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1</a:t>
            </a:r>
            <a:r>
              <a:rPr lang="ja-JP" altLang="en-US" sz="1600" b="1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％</a:t>
            </a:r>
            <a:endParaRPr lang="ja-JP" altLang="en-US" sz="1600" b="1" dirty="0">
              <a:solidFill>
                <a:srgbClr val="C0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300192" y="3306470"/>
            <a:ext cx="769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1.</a:t>
            </a:r>
            <a:r>
              <a:rPr lang="ja-JP" altLang="en-US" sz="1600" b="1" dirty="0" smtClean="0">
                <a:solidFill>
                  <a:srgbClr val="C00000"/>
                </a:solidFill>
                <a:latin typeface="HGPｺﾞｼｯｸE" pitchFamily="50" charset="-128"/>
                <a:ea typeface="HGPｺﾞｼｯｸE" pitchFamily="50" charset="-128"/>
              </a:rPr>
              <a:t>５％</a:t>
            </a:r>
            <a:endParaRPr lang="ja-JP" altLang="en-US" sz="1600" b="1" dirty="0">
              <a:solidFill>
                <a:srgbClr val="C0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603130" y="2636912"/>
            <a:ext cx="291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C00000"/>
                </a:solidFill>
              </a:rPr>
              <a:t>放射線による死亡の増加分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>
            <a:off x="5449744" y="2952240"/>
            <a:ext cx="504056" cy="6539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加えて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1700"/>
              </a:lnSpc>
              <a:buNone/>
            </a:pPr>
            <a:endParaRPr lang="en-US" altLang="ja-JP" dirty="0"/>
          </a:p>
          <a:p>
            <a:pPr marL="0" indent="0">
              <a:lnSpc>
                <a:spcPts val="2100"/>
              </a:lnSpc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sz="3200" dirty="0"/>
              <a:t>同じ量</a:t>
            </a:r>
            <a:r>
              <a:rPr lang="ja-JP" altLang="en-US" sz="3200" dirty="0" smtClean="0"/>
              <a:t>の放射線を受けたとしても</a:t>
            </a:r>
            <a:r>
              <a:rPr lang="en-US" altLang="ja-JP" sz="3200" dirty="0" smtClean="0"/>
              <a:t>…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06808" y="3789040"/>
            <a:ext cx="3958307" cy="109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prstClr val="white"/>
                </a:solidFill>
              </a:rPr>
              <a:t>一気に短時間に</a:t>
            </a:r>
            <a:endParaRPr lang="en-US" altLang="ja-JP" sz="2800" dirty="0" smtClean="0">
              <a:solidFill>
                <a:prstClr val="white"/>
              </a:solidFill>
            </a:endParaRPr>
          </a:p>
          <a:p>
            <a:pPr algn="ctr"/>
            <a:r>
              <a:rPr lang="ja-JP" altLang="en-US" sz="2800" dirty="0" smtClean="0">
                <a:solidFill>
                  <a:prstClr val="white"/>
                </a:solidFill>
              </a:rPr>
              <a:t>受けた場合</a:t>
            </a:r>
            <a:endParaRPr lang="ja-JP" altLang="en-US" sz="2800" dirty="0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006392" y="3789040"/>
            <a:ext cx="3816424" cy="1095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prstClr val="white"/>
                </a:solidFill>
              </a:rPr>
              <a:t>少しずつ時間</a:t>
            </a:r>
            <a:r>
              <a:rPr lang="ja-JP" altLang="en-US" sz="2800" dirty="0">
                <a:solidFill>
                  <a:prstClr val="white"/>
                </a:solidFill>
              </a:rPr>
              <a:t>を</a:t>
            </a:r>
            <a:r>
              <a:rPr lang="ja-JP" altLang="en-US" sz="2800" dirty="0" smtClean="0">
                <a:solidFill>
                  <a:prstClr val="white"/>
                </a:solidFill>
              </a:rPr>
              <a:t>かけて</a:t>
            </a:r>
            <a:r>
              <a:rPr lang="ja-JP" altLang="en-US" sz="2800" dirty="0">
                <a:solidFill>
                  <a:prstClr val="white"/>
                </a:solidFill>
              </a:rPr>
              <a:t>受け</a:t>
            </a:r>
            <a:r>
              <a:rPr lang="ja-JP" altLang="en-US" sz="2800" dirty="0" smtClean="0">
                <a:solidFill>
                  <a:prstClr val="white"/>
                </a:solidFill>
              </a:rPr>
              <a:t>た</a:t>
            </a:r>
            <a:r>
              <a:rPr lang="ja-JP" altLang="en-US" sz="2800" dirty="0">
                <a:solidFill>
                  <a:prstClr val="white"/>
                </a:solidFill>
              </a:rPr>
              <a:t>場合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5431361" y="5589240"/>
            <a:ext cx="2966486" cy="931915"/>
          </a:xfrm>
          <a:prstGeom prst="wedgeRoundRectCallout">
            <a:avLst>
              <a:gd name="adj1" fmla="val -31699"/>
              <a:gd name="adj2" fmla="val -120188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rgbClr val="FF0000"/>
                </a:solidFill>
              </a:rPr>
              <a:t>発ガンなどの</a:t>
            </a:r>
            <a:r>
              <a:rPr lang="ja-JP" altLang="en-US" sz="2400" dirty="0" smtClean="0">
                <a:solidFill>
                  <a:srgbClr val="FF0000"/>
                </a:solidFill>
              </a:rPr>
              <a:t>リスクは低くなる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4389339" y="4005064"/>
            <a:ext cx="408110" cy="701055"/>
            <a:chOff x="6012160" y="1556792"/>
            <a:chExt cx="523919" cy="936104"/>
          </a:xfrm>
        </p:grpSpPr>
        <p:cxnSp>
          <p:nvCxnSpPr>
            <p:cNvPr id="16" name="直線コネクタ 15"/>
            <p:cNvCxnSpPr/>
            <p:nvPr/>
          </p:nvCxnSpPr>
          <p:spPr>
            <a:xfrm flipH="1">
              <a:off x="6012160" y="2022799"/>
              <a:ext cx="523918" cy="470097"/>
            </a:xfrm>
            <a:prstGeom prst="line">
              <a:avLst/>
            </a:prstGeom>
            <a:ln w="825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 flipV="1">
              <a:off x="6012160" y="1556792"/>
              <a:ext cx="523919" cy="504056"/>
            </a:xfrm>
            <a:prstGeom prst="line">
              <a:avLst/>
            </a:prstGeom>
            <a:ln w="825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815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つまり・・・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sz="2800" dirty="0" smtClean="0"/>
              <a:t>店頭に並んでいる野菜は、出荷制限、出荷自粛規制を受けてはいない。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→含有放射性物質は暫定規制値以下</a:t>
            </a:r>
            <a:endParaRPr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 smtClean="0"/>
              <a:t>→</a:t>
            </a:r>
            <a:r>
              <a:rPr lang="ja-JP" altLang="en-US" sz="2800" dirty="0" smtClean="0"/>
              <a:t>一度に大量の放射線を受けなければ、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さらに</a:t>
            </a:r>
            <a:r>
              <a:rPr kumimoji="1" lang="ja-JP" altLang="en-US" sz="2800" dirty="0" smtClean="0"/>
              <a:t>リスク軽減。</a:t>
            </a:r>
            <a:endParaRPr kumimoji="1" lang="en-US" altLang="ja-JP" sz="2800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sz="5400" dirty="0" smtClean="0"/>
              <a:t>→</a:t>
            </a:r>
            <a:r>
              <a:rPr lang="ja-JP" altLang="en-US" sz="5400" dirty="0" smtClean="0">
                <a:solidFill>
                  <a:srgbClr val="FF0000"/>
                </a:solidFill>
              </a:rPr>
              <a:t>安全</a:t>
            </a:r>
            <a:r>
              <a:rPr lang="ja-JP" altLang="en-US" sz="5400" dirty="0" smtClean="0">
                <a:solidFill>
                  <a:srgbClr val="FF0000"/>
                </a:solidFill>
              </a:rPr>
              <a:t>！！！</a:t>
            </a:r>
            <a:endParaRPr lang="en-US" altLang="ja-JP" sz="5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2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調査にいたる背景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原発事故の影響で茨城県産野菜に被害が発生。</a:t>
            </a:r>
            <a:endParaRPr kumimoji="1" lang="ja-JP" altLang="en-US" dirty="0"/>
          </a:p>
        </p:txBody>
      </p:sp>
      <p:graphicFrame>
        <p:nvGraphicFramePr>
          <p:cNvPr id="8" name="図表 7"/>
          <p:cNvGraphicFramePr/>
          <p:nvPr>
            <p:extLst>
              <p:ext uri="{D42A27DB-BD31-4B8C-83A1-F6EECF244321}">
                <p14:modId xmlns:p14="http://schemas.microsoft.com/office/powerpoint/2010/main" val="3748921175"/>
              </p:ext>
            </p:extLst>
          </p:nvPr>
        </p:nvGraphicFramePr>
        <p:xfrm>
          <a:off x="107504" y="17778"/>
          <a:ext cx="5976664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8971" y="3088930"/>
            <a:ext cx="452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東京のスーパーで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販売される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茨城県産の野菜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３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/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２２）</a:t>
            </a:r>
            <a:endParaRPr kumimoji="1"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40152" y="2504155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風評被害</a:t>
            </a:r>
            <a:endParaRPr kumimoji="1" lang="ja-JP" altLang="en-US" sz="3200" dirty="0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67" y="3488689"/>
            <a:ext cx="2535270" cy="336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4841827" y="5587246"/>
            <a:ext cx="158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http://blogs.yahoo.co.jp/shigeto1953/archive/2011/3/22?yy%3D2011%26mm%3D3%26dd%3D22%26m%3Dl</a:t>
            </a:r>
            <a:endParaRPr kumimoji="1" lang="ja-JP" altLang="en-US" sz="1200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99" y="2466120"/>
            <a:ext cx="3384376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148734" y="5006261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出荷できずに廃棄処分される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ホウレンソウ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→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茨城県全域ではすでに制限解除（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5/13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現在）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dirty="0">
                <a:latin typeface="HGP創英角ｺﾞｼｯｸUB" pitchFamily="50" charset="-128"/>
                <a:ea typeface="HGP創英角ｺﾞｼｯｸUB" pitchFamily="50" charset="-128"/>
              </a:rPr>
              <a:t>※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ただし高萩市、北茨城市を除く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9209" y="6052621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70C0"/>
                </a:solidFill>
                <a:latin typeface="HGPｺﾞｼｯｸE" pitchFamily="50" charset="-128"/>
                <a:ea typeface="HGPｺﾞｼｯｸE" pitchFamily="50" charset="-128"/>
              </a:rPr>
              <a:t>放射能汚染被害</a:t>
            </a:r>
            <a:endParaRPr kumimoji="1" lang="ja-JP" altLang="en-US" sz="3200" dirty="0">
              <a:solidFill>
                <a:srgbClr val="0070C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664552" y="3900786"/>
            <a:ext cx="1177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http://www.s-area.jp/noharafarm/info/2011/04/post-64.html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358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３：風評被害の発生メカニズム①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3200" dirty="0" smtClean="0">
                <a:latin typeface="HGPｺﾞｼｯｸE" pitchFamily="50" charset="-128"/>
                <a:ea typeface="HGPｺﾞｼｯｸE" pitchFamily="50" charset="-128"/>
              </a:rPr>
              <a:t>住民</a:t>
            </a:r>
            <a:r>
              <a:rPr lang="ja-JP" altLang="en-US" sz="3200" dirty="0">
                <a:latin typeface="HGPｺﾞｼｯｸE" pitchFamily="50" charset="-128"/>
                <a:ea typeface="HGPｺﾞｼｯｸE" pitchFamily="50" charset="-128"/>
              </a:rPr>
              <a:t>の心理的</a:t>
            </a:r>
            <a:r>
              <a:rPr lang="ja-JP" altLang="en-US" sz="3200" dirty="0" smtClean="0">
                <a:latin typeface="HGPｺﾞｼｯｸE" pitchFamily="50" charset="-128"/>
                <a:ea typeface="HGPｺﾞｼｯｸE" pitchFamily="50" charset="-128"/>
              </a:rPr>
              <a:t>実態</a:t>
            </a:r>
            <a:endParaRPr lang="ja-JP" altLang="en-US" sz="3200" dirty="0">
              <a:latin typeface="HGPｺﾞｼｯｸE" pitchFamily="50" charset="-128"/>
              <a:ea typeface="HGPｺﾞｼｯｸE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円形吹き出し 3"/>
          <p:cNvSpPr/>
          <p:nvPr/>
        </p:nvSpPr>
        <p:spPr>
          <a:xfrm>
            <a:off x="3851920" y="2052754"/>
            <a:ext cx="3796846" cy="1497213"/>
          </a:xfrm>
          <a:prstGeom prst="wedgeEllipseCallout">
            <a:avLst>
              <a:gd name="adj1" fmla="val -21811"/>
              <a:gd name="adj2" fmla="val 99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なんだか</a:t>
            </a:r>
            <a:r>
              <a:rPr kumimoji="1" lang="ja-JP" altLang="en-US" sz="2800" dirty="0" smtClean="0"/>
              <a:t>不安</a:t>
            </a:r>
            <a:r>
              <a:rPr lang="ja-JP" altLang="en-US" sz="2800" dirty="0"/>
              <a:t>・・</a:t>
            </a:r>
            <a:endParaRPr kumimoji="1" lang="ja-JP" altLang="en-US" sz="2800" dirty="0"/>
          </a:p>
        </p:txBody>
      </p:sp>
      <p:sp>
        <p:nvSpPr>
          <p:cNvPr id="5" name="円形吹き出し 4"/>
          <p:cNvSpPr/>
          <p:nvPr/>
        </p:nvSpPr>
        <p:spPr>
          <a:xfrm>
            <a:off x="5072680" y="4035211"/>
            <a:ext cx="4104456" cy="1545528"/>
          </a:xfrm>
          <a:prstGeom prst="wedgeEllipseCallout">
            <a:avLst>
              <a:gd name="adj1" fmla="val -42495"/>
              <a:gd name="adj2" fmla="val 62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危険じゃないの？</a:t>
            </a:r>
            <a:endParaRPr kumimoji="1" lang="ja-JP" altLang="en-US" sz="2800" dirty="0"/>
          </a:p>
        </p:txBody>
      </p:sp>
      <p:sp>
        <p:nvSpPr>
          <p:cNvPr id="6" name="円形吹き出し 5"/>
          <p:cNvSpPr/>
          <p:nvPr/>
        </p:nvSpPr>
        <p:spPr>
          <a:xfrm>
            <a:off x="251520" y="3311594"/>
            <a:ext cx="4392488" cy="1403576"/>
          </a:xfrm>
          <a:prstGeom prst="wedgeEllipseCallout">
            <a:avLst>
              <a:gd name="adj1" fmla="val 27478"/>
              <a:gd name="adj2" fmla="val 79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何が安全？</a:t>
            </a:r>
            <a:endParaRPr kumimoji="1" lang="ja-JP" altLang="en-US" sz="3200" dirty="0"/>
          </a:p>
        </p:txBody>
      </p:sp>
      <p:sp>
        <p:nvSpPr>
          <p:cNvPr id="8" name="スマイル 7"/>
          <p:cNvSpPr/>
          <p:nvPr/>
        </p:nvSpPr>
        <p:spPr>
          <a:xfrm>
            <a:off x="3637897" y="5301208"/>
            <a:ext cx="1512168" cy="1370761"/>
          </a:xfrm>
          <a:prstGeom prst="smileyFace">
            <a:avLst>
              <a:gd name="adj" fmla="val -7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9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ja-JP" altLang="en-US" dirty="0"/>
              <a:t>風評被害の発生メカニズム②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「</a:t>
            </a:r>
            <a:r>
              <a:rPr lang="ja-JP" altLang="en-US" sz="2800" dirty="0">
                <a:latin typeface="HGPｺﾞｼｯｸE" pitchFamily="50" charset="-128"/>
                <a:ea typeface="HGPｺﾞｼｯｸE" pitchFamily="50" charset="-128"/>
              </a:rPr>
              <a:t>風評被害」と「うわさ」「報道」と</a:t>
            </a:r>
            <a:r>
              <a:rPr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いうコミュニケーションと</a:t>
            </a:r>
            <a:r>
              <a:rPr lang="ja-JP" altLang="en-US" sz="2800" dirty="0">
                <a:latin typeface="HGPｺﾞｼｯｸE" pitchFamily="50" charset="-128"/>
                <a:ea typeface="HGPｺﾞｼｯｸE" pitchFamily="50" charset="-128"/>
              </a:rPr>
              <a:t>の関係</a:t>
            </a:r>
            <a:r>
              <a:rPr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。→風評被害を「うわさ」「報道」が助長している。</a:t>
            </a:r>
            <a:endParaRPr lang="ja-JP" altLang="en-US" sz="2800" dirty="0">
              <a:latin typeface="HGPｺﾞｼｯｸE" pitchFamily="50" charset="-128"/>
              <a:ea typeface="HGPｺﾞｼｯｸE" pitchFamily="50" charset="-128"/>
            </a:endParaRPr>
          </a:p>
          <a:p>
            <a:endParaRPr kumimoji="1" lang="ja-JP" alt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19087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1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ja-JP" altLang="en-US" dirty="0"/>
              <a:t>風評被害の発生メカニズム③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「</a:t>
            </a:r>
            <a:r>
              <a:rPr lang="ja-JP" altLang="en-US" sz="2800" dirty="0">
                <a:latin typeface="HGPｺﾞｼｯｸE" pitchFamily="50" charset="-128"/>
                <a:ea typeface="HGPｺﾞｼｯｸE" pitchFamily="50" charset="-128"/>
              </a:rPr>
              <a:t>風評被害」を言明する</a:t>
            </a:r>
            <a:r>
              <a:rPr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立場にある人間の態度。</a:t>
            </a:r>
            <a:endParaRPr lang="ja-JP" altLang="en-US" sz="2800" dirty="0">
              <a:latin typeface="HGPｺﾞｼｯｸE" pitchFamily="50" charset="-128"/>
              <a:ea typeface="HGPｺﾞｼｯｸE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ｺﾞｼｯｸE" pitchFamily="50" charset="-128"/>
                <a:ea typeface="HGPｺﾞｼｯｸE" pitchFamily="50" charset="-128"/>
              </a:rPr>
              <a:t>→誰が「安全、危険」に対する</a:t>
            </a:r>
            <a:r>
              <a:rPr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判断</a:t>
            </a:r>
            <a:endParaRPr lang="en-US" altLang="ja-JP" sz="2800" dirty="0" smtClean="0">
              <a:latin typeface="HGPｺﾞｼｯｸE" pitchFamily="50" charset="-128"/>
              <a:ea typeface="HGPｺﾞｼｯｸE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を</a:t>
            </a:r>
            <a:r>
              <a:rPr lang="ja-JP" altLang="en-US" sz="2800" dirty="0">
                <a:latin typeface="HGPｺﾞｼｯｸE" pitchFamily="50" charset="-128"/>
                <a:ea typeface="HGPｺﾞｼｯｸE" pitchFamily="50" charset="-128"/>
              </a:rPr>
              <a:t>行っていて</a:t>
            </a:r>
            <a:r>
              <a:rPr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、誰</a:t>
            </a:r>
            <a:r>
              <a:rPr lang="ja-JP" altLang="en-US" sz="2800" dirty="0">
                <a:latin typeface="HGPｺﾞｼｯｸE" pitchFamily="50" charset="-128"/>
                <a:ea typeface="HGPｺﾞｼｯｸE" pitchFamily="50" charset="-128"/>
              </a:rPr>
              <a:t>が何</a:t>
            </a:r>
            <a:r>
              <a:rPr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をもって「</a:t>
            </a:r>
            <a:r>
              <a:rPr lang="ja-JP" altLang="en-US" sz="2800" dirty="0">
                <a:latin typeface="HGPｺﾞｼｯｸE" pitchFamily="50" charset="-128"/>
                <a:ea typeface="HGPｺﾞｼｯｸE" pitchFamily="50" charset="-128"/>
              </a:rPr>
              <a:t>風評被害」としているの</a:t>
            </a:r>
            <a:r>
              <a:rPr lang="ja-JP" altLang="en-US" sz="2800" dirty="0" smtClean="0">
                <a:latin typeface="HGPｺﾞｼｯｸE" pitchFamily="50" charset="-128"/>
                <a:ea typeface="HGPｺﾞｼｯｸE" pitchFamily="50" charset="-128"/>
              </a:rPr>
              <a:t>か。</a:t>
            </a:r>
            <a:endParaRPr lang="ja-JP" altLang="en-US" sz="2800" dirty="0">
              <a:latin typeface="HGPｺﾞｼｯｸE" pitchFamily="50" charset="-128"/>
              <a:ea typeface="HGPｺﾞｼｯｸE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99" y="2564904"/>
            <a:ext cx="67548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44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調査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発生メカニズムのうち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sz="2800" dirty="0" smtClean="0"/>
              <a:t>①住民の心理的実態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②「風評被害」と「うわさ」「報道」というコミュニケーションとの関係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dirty="0" smtClean="0"/>
              <a:t>に着目して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320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アンケート調査</a:t>
            </a:r>
            <a:r>
              <a:rPr lang="ja-JP" altLang="en-US" sz="3200" dirty="0" smtClean="0"/>
              <a:t>を中心に行う</a:t>
            </a:r>
            <a:r>
              <a:rPr lang="ja-JP" altLang="en-US" dirty="0"/>
              <a:t>。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9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第一回</a:t>
            </a:r>
            <a:r>
              <a:rPr lang="ja-JP" altLang="en-US" dirty="0" smtClean="0">
                <a:solidFill>
                  <a:srgbClr val="FF0000"/>
                </a:solidFill>
              </a:rPr>
              <a:t>アンケート調査（実施中）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対象：筑波大学学群生</a:t>
            </a:r>
            <a:r>
              <a:rPr lang="ja-JP" altLang="en-US" dirty="0" smtClean="0"/>
              <a:t>、大学職員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実施</a:t>
            </a:r>
            <a:r>
              <a:rPr kumimoji="1" lang="ja-JP" altLang="en-US" dirty="0" smtClean="0"/>
              <a:t>日：５月１６日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月）～５月２０日（金）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方法：学生には授業内、大学職員には直接配布。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内容：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　　　　　　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</a:t>
            </a:r>
            <a:endParaRPr kumimoji="1" lang="en-US" altLang="ja-JP" dirty="0" smtClean="0"/>
          </a:p>
        </p:txBody>
      </p:sp>
      <p:sp>
        <p:nvSpPr>
          <p:cNvPr id="35" name="正方形/長方形 34"/>
          <p:cNvSpPr/>
          <p:nvPr/>
        </p:nvSpPr>
        <p:spPr>
          <a:xfrm>
            <a:off x="4211960" y="5229200"/>
            <a:ext cx="4248472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この仮説を検証するために、それぞれの項目について</a:t>
            </a:r>
            <a:endParaRPr lang="en-US" altLang="ja-JP" sz="2800" dirty="0" smtClean="0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５段階の尺度で計測</a:t>
            </a:r>
            <a:endParaRPr kumimoji="1" lang="ja-JP" altLang="en-US" sz="2800" dirty="0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5725269" cy="274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リスクコミュニケーション案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放</a:t>
            </a:r>
            <a:r>
              <a:rPr lang="ja-JP" altLang="en-US" dirty="0"/>
              <a:t>射線に関する知識</a:t>
            </a:r>
            <a:r>
              <a:rPr lang="ja-JP" altLang="en-US" dirty="0" smtClean="0"/>
              <a:t>をわかりやすく伝える</a:t>
            </a:r>
            <a:endParaRPr lang="en-US" altLang="ja-JP" dirty="0" smtClean="0"/>
          </a:p>
          <a:p>
            <a:r>
              <a:rPr lang="ja-JP" altLang="en-US" dirty="0" smtClean="0"/>
              <a:t>風評</a:t>
            </a:r>
            <a:r>
              <a:rPr lang="ja-JP" altLang="en-US" dirty="0"/>
              <a:t>被害の</a:t>
            </a:r>
            <a:r>
              <a:rPr lang="ja-JP" altLang="en-US" dirty="0" smtClean="0"/>
              <a:t>メカニズムを知らせる</a:t>
            </a:r>
            <a:endParaRPr lang="en-US" altLang="ja-JP" dirty="0" smtClean="0"/>
          </a:p>
          <a:p>
            <a:r>
              <a:rPr kumimoji="1" lang="ja-JP" altLang="en-US" dirty="0"/>
              <a:t>放射能</a:t>
            </a:r>
            <a:r>
              <a:rPr kumimoji="1" lang="ja-JP" altLang="en-US" dirty="0" smtClean="0"/>
              <a:t>汚染</a:t>
            </a:r>
            <a:r>
              <a:rPr lang="ja-JP" altLang="en-US" dirty="0"/>
              <a:t>の</a:t>
            </a:r>
            <a:r>
              <a:rPr kumimoji="1" lang="ja-JP" altLang="en-US" dirty="0" smtClean="0"/>
              <a:t>対処行動を教える</a:t>
            </a:r>
            <a:endParaRPr kumimoji="1" lang="en-US" altLang="ja-JP" dirty="0" smtClean="0"/>
          </a:p>
          <a:p>
            <a:r>
              <a:rPr lang="ja-JP" altLang="en-US" dirty="0"/>
              <a:t>買い控え</a:t>
            </a:r>
            <a:r>
              <a:rPr lang="ja-JP" altLang="en-US" dirty="0" smtClean="0"/>
              <a:t>行動がもたらす社会的損失などを伝える</a:t>
            </a: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kumimoji="1" lang="ja-JP" altLang="en-US" sz="3200" dirty="0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第二回アンケート調査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リスクコミュニケーションの</a:t>
            </a:r>
            <a:r>
              <a:rPr lang="ja-JP" altLang="en-US" dirty="0"/>
              <a:t>効果</a:t>
            </a:r>
            <a:r>
              <a:rPr lang="ja-JP" altLang="en-US" dirty="0" smtClean="0"/>
              <a:t>を測定する</a:t>
            </a:r>
            <a:endParaRPr lang="en-US" altLang="ja-JP" dirty="0" smtClean="0"/>
          </a:p>
          <a:p>
            <a:r>
              <a:rPr kumimoji="1" lang="ja-JP" altLang="en-US" dirty="0" smtClean="0"/>
              <a:t>同じ人に実施</a:t>
            </a:r>
            <a:endParaRPr kumimoji="1" lang="en-US" altLang="ja-JP" dirty="0" smtClean="0"/>
          </a:p>
          <a:p>
            <a:r>
              <a:rPr lang="ja-JP" altLang="en-US" dirty="0" smtClean="0"/>
              <a:t>日程：</a:t>
            </a:r>
            <a:r>
              <a:rPr lang="ja-JP" altLang="en-US" dirty="0"/>
              <a:t> ６月２日～９日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3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今後のスケジュール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５月１６日～２０日：第一回アンケート、観察・インタビュー実施</a:t>
            </a:r>
            <a:endParaRPr lang="en-US" altLang="ja-JP" dirty="0" smtClean="0"/>
          </a:p>
          <a:p>
            <a:r>
              <a:rPr kumimoji="1" lang="ja-JP" altLang="en-US" dirty="0" smtClean="0"/>
              <a:t>５月２１日～２４日：結果集計、方策の検討</a:t>
            </a:r>
            <a:endParaRPr kumimoji="1" lang="en-US" altLang="ja-JP" dirty="0" smtClean="0"/>
          </a:p>
          <a:p>
            <a:r>
              <a:rPr lang="ja-JP" altLang="en-US" dirty="0" smtClean="0"/>
              <a:t>５月２５日～６月１日：リスクコミュニケーション実施</a:t>
            </a:r>
            <a:endParaRPr lang="en-US" altLang="ja-JP" dirty="0" smtClean="0"/>
          </a:p>
          <a:p>
            <a:r>
              <a:rPr kumimoji="1" lang="ja-JP" altLang="en-US" dirty="0" smtClean="0"/>
              <a:t>６月２日～９日：</a:t>
            </a:r>
            <a:r>
              <a:rPr lang="ja-JP" altLang="en-US" dirty="0"/>
              <a:t>第二回</a:t>
            </a:r>
            <a:r>
              <a:rPr kumimoji="1" lang="ja-JP" altLang="en-US" dirty="0" smtClean="0"/>
              <a:t>アンケート実施</a:t>
            </a:r>
            <a:endParaRPr kumimoji="1" lang="en-US" altLang="ja-JP" dirty="0" smtClean="0"/>
          </a:p>
          <a:p>
            <a:r>
              <a:rPr lang="ja-JP" altLang="en-US" dirty="0" smtClean="0"/>
              <a:t>６月１０日～１５日：結果集計</a:t>
            </a:r>
            <a:endParaRPr kumimoji="1" lang="en-US" altLang="ja-JP" dirty="0" smtClean="0"/>
          </a:p>
          <a:p>
            <a:r>
              <a:rPr kumimoji="1" lang="ja-JP" altLang="en-US" dirty="0" smtClean="0"/>
              <a:t>６月１７日：最終発表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参考文献・</a:t>
            </a:r>
            <a:r>
              <a:rPr kumimoji="1" lang="ja-JP" altLang="en-US" dirty="0" smtClean="0"/>
              <a:t>資料（１）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（１）関谷</a:t>
            </a:r>
            <a:r>
              <a:rPr lang="ja-JP" altLang="en-US" dirty="0"/>
              <a:t>直也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dirty="0" smtClean="0"/>
              <a:t>「</a:t>
            </a:r>
            <a:r>
              <a:rPr lang="ja-JP" altLang="en-US" dirty="0"/>
              <a:t>風評被害」の社会心理～「風評被害」の</a:t>
            </a:r>
            <a:r>
              <a:rPr lang="ja-JP" altLang="en-US" dirty="0" smtClean="0"/>
              <a:t>実態</a:t>
            </a:r>
            <a:r>
              <a:rPr lang="ja-JP" altLang="en-US" dirty="0" smtClean="0"/>
              <a:t>と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dirty="0" smtClean="0"/>
              <a:t>その</a:t>
            </a:r>
            <a:r>
              <a:rPr lang="ja-JP" altLang="en-US" dirty="0" smtClean="0"/>
              <a:t>メカニズム～</a:t>
            </a:r>
            <a:endParaRPr lang="en-US" altLang="ja-JP" dirty="0" smtClean="0"/>
          </a:p>
          <a:p>
            <a:r>
              <a:rPr kumimoji="1" lang="ja-JP" altLang="en-US" dirty="0" smtClean="0"/>
              <a:t>藤井</a:t>
            </a:r>
            <a:r>
              <a:rPr kumimoji="1" lang="ja-JP" altLang="en-US" dirty="0" smtClean="0"/>
              <a:t>聡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社会的</a:t>
            </a:r>
            <a:r>
              <a:rPr kumimoji="1" lang="ja-JP" altLang="en-US" dirty="0"/>
              <a:t>ジレンマの</a:t>
            </a:r>
            <a:r>
              <a:rPr kumimoji="1" lang="ja-JP" altLang="en-US" dirty="0" smtClean="0"/>
              <a:t>処方箋</a:t>
            </a:r>
            <a:endParaRPr kumimoji="1" lang="en-US" altLang="ja-JP" dirty="0" smtClean="0"/>
          </a:p>
          <a:p>
            <a:r>
              <a:rPr lang="ja-JP" altLang="en-US" dirty="0" smtClean="0"/>
              <a:t>原子力</a:t>
            </a:r>
            <a:r>
              <a:rPr lang="ja-JP" altLang="en-US" dirty="0" smtClean="0"/>
              <a:t>技術研究所　放射線安全</a:t>
            </a:r>
            <a:r>
              <a:rPr lang="ja-JP" altLang="en-US" dirty="0" smtClean="0"/>
              <a:t>センター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dirty="0" smtClean="0"/>
              <a:t>電中研ニュース４０１号</a:t>
            </a:r>
            <a:endParaRPr lang="en-US" altLang="ja-JP" dirty="0" smtClean="0"/>
          </a:p>
          <a:p>
            <a:r>
              <a:rPr lang="ja-JP" altLang="en-US" dirty="0" smtClean="0"/>
              <a:t>岡本</a:t>
            </a:r>
            <a:r>
              <a:rPr lang="ja-JP" altLang="en-US" dirty="0" smtClean="0"/>
              <a:t>浩一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dirty="0" smtClean="0"/>
              <a:t>リスク</a:t>
            </a:r>
            <a:r>
              <a:rPr lang="ja-JP" altLang="en-US" dirty="0"/>
              <a:t>心理学</a:t>
            </a:r>
            <a:r>
              <a:rPr lang="ja-JP" altLang="en-US" dirty="0" smtClean="0"/>
              <a:t>入門～ヒューマンエラーと</a:t>
            </a:r>
            <a:r>
              <a:rPr lang="ja-JP" altLang="en-US" dirty="0" smtClean="0"/>
              <a:t>リスクイメージ～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1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参考文献・資料（２）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ja-JP" dirty="0"/>
              <a:t>アンケート参考文献</a:t>
            </a:r>
          </a:p>
          <a:p>
            <a:r>
              <a:rPr lang="ja-JP" altLang="ja-JP" dirty="0"/>
              <a:t>『心理尺度ファイル』／堀洋道 山本真理子 松井豊 編</a:t>
            </a:r>
          </a:p>
          <a:p>
            <a:r>
              <a:rPr lang="ja-JP" altLang="ja-JP" dirty="0"/>
              <a:t>生鮮食料品消費購買行動の京阪神</a:t>
            </a:r>
            <a:r>
              <a:rPr lang="en-US" altLang="ja-JP" dirty="0"/>
              <a:t>3</a:t>
            </a:r>
            <a:r>
              <a:rPr lang="ja-JP" altLang="ja-JP" dirty="0"/>
              <a:t>都市間差異／藤谷築次 岸本裕一</a:t>
            </a:r>
          </a:p>
          <a:p>
            <a:r>
              <a:rPr lang="ja-JP" altLang="ja-JP" dirty="0"/>
              <a:t>リスク認知の形成要因等に関する調査／株式会社ノイルド 社会環境研究所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en-US" altLang="ja-JP" dirty="0"/>
              <a:t>PPT</a:t>
            </a:r>
            <a:r>
              <a:rPr lang="ja-JP" altLang="ja-JP" dirty="0"/>
              <a:t>参考</a:t>
            </a:r>
          </a:p>
          <a:p>
            <a:r>
              <a:rPr lang="en-US" altLang="ja-JP" u="sng" dirty="0">
                <a:hlinkClick r:id="rId2"/>
              </a:rPr>
              <a:t>http://memorva.jp/school/safety/radiation_bq_sv.php</a:t>
            </a:r>
            <a:endParaRPr lang="ja-JP" altLang="ja-JP" dirty="0"/>
          </a:p>
          <a:p>
            <a:r>
              <a:rPr lang="ja-JP" altLang="ja-JP" dirty="0"/>
              <a:t>自然科学研究機構　核融合科学研究所</a:t>
            </a:r>
            <a:r>
              <a:rPr lang="en-US" altLang="ja-JP" dirty="0"/>
              <a:t>HP</a:t>
            </a:r>
            <a:r>
              <a:rPr lang="ja-JP" altLang="ja-JP" dirty="0"/>
              <a:t>　</a:t>
            </a:r>
            <a:r>
              <a:rPr lang="en-US" altLang="ja-JP" u="sng" dirty="0">
                <a:hlinkClick r:id="rId3"/>
              </a:rPr>
              <a:t>http://safety-info.nifs.ac.jp/safe/safe_ref.html</a:t>
            </a:r>
            <a:endParaRPr lang="ja-JP" altLang="ja-JP" dirty="0"/>
          </a:p>
          <a:p>
            <a:r>
              <a:rPr lang="ja-JP" altLang="ja-JP" dirty="0"/>
              <a:t>東北電力</a:t>
            </a:r>
            <a:r>
              <a:rPr lang="en-US" altLang="ja-JP" dirty="0"/>
              <a:t>HP</a:t>
            </a:r>
            <a:r>
              <a:rPr lang="ja-JP" altLang="ja-JP" dirty="0"/>
              <a:t>　</a:t>
            </a:r>
            <a:r>
              <a:rPr lang="en-US" altLang="ja-JP" u="sng" dirty="0">
                <a:hlinkClick r:id="rId4"/>
              </a:rPr>
              <a:t>http://www.tohoku-epco.co.jp/electr/genshi/shiryo/wastes/11.html</a:t>
            </a:r>
            <a:endParaRPr lang="ja-JP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2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風評被害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定義：ある事件・事故・環境汚染・災害が大々的に報道されることによって、本来安全とされる食品・商品・土地を人々が危険視し消費・観光をやめることによって引き起こされる経済的被害のこと。（１）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1233407" y="3667769"/>
            <a:ext cx="1892944" cy="2932568"/>
            <a:chOff x="1835696" y="3064968"/>
            <a:chExt cx="1728192" cy="3630542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1978494" y="4564958"/>
              <a:ext cx="915618" cy="2130552"/>
              <a:chOff x="1330422" y="4581128"/>
              <a:chExt cx="915618" cy="2130552"/>
            </a:xfrm>
          </p:grpSpPr>
          <p:sp>
            <p:nvSpPr>
              <p:cNvPr id="4" name="スマイル 3"/>
              <p:cNvSpPr/>
              <p:nvPr/>
            </p:nvSpPr>
            <p:spPr>
              <a:xfrm>
                <a:off x="1330422" y="4581128"/>
                <a:ext cx="914400" cy="914400"/>
              </a:xfrm>
              <a:prstGeom prst="smileyFace">
                <a:avLst>
                  <a:gd name="adj" fmla="val -435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台形 4"/>
              <p:cNvSpPr/>
              <p:nvPr/>
            </p:nvSpPr>
            <p:spPr>
              <a:xfrm>
                <a:off x="1331640" y="5495528"/>
                <a:ext cx="914400" cy="1216152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角丸四角形吹き出し 6"/>
            <p:cNvSpPr/>
            <p:nvPr/>
          </p:nvSpPr>
          <p:spPr>
            <a:xfrm>
              <a:off x="1835696" y="3064968"/>
              <a:ext cx="1728192" cy="1035800"/>
            </a:xfrm>
            <a:prstGeom prst="wedgeRoundRectCallout">
              <a:avLst>
                <a:gd name="adj1" fmla="val -16329"/>
                <a:gd name="adj2" fmla="val 93426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 smtClean="0"/>
                <a:t>○○県産のにんじん</a:t>
              </a:r>
              <a:r>
                <a:rPr lang="ja-JP" altLang="en-US" sz="1400" dirty="0" smtClean="0"/>
                <a:t>危ないんだ・・・</a:t>
              </a:r>
              <a:endParaRPr kumimoji="1" lang="ja-JP" altLang="en-US" sz="1400" dirty="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6004885" y="3667769"/>
            <a:ext cx="2287307" cy="2929130"/>
            <a:chOff x="5796850" y="3176542"/>
            <a:chExt cx="2088232" cy="362628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508" y="4650177"/>
              <a:ext cx="938213" cy="2152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角丸四角形吹き出し 9"/>
            <p:cNvSpPr/>
            <p:nvPr/>
          </p:nvSpPr>
          <p:spPr>
            <a:xfrm>
              <a:off x="5796850" y="3176542"/>
              <a:ext cx="2088232" cy="962413"/>
            </a:xfrm>
            <a:prstGeom prst="wedgeRoundRectCallout">
              <a:avLst>
                <a:gd name="adj1" fmla="val -16329"/>
                <a:gd name="adj2" fmla="val 93426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 smtClean="0"/>
                <a:t>もう○○県産買わない。</a:t>
              </a:r>
              <a:endParaRPr kumimoji="1" lang="ja-JP" altLang="en-US" sz="14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45188"/>
            <a:ext cx="1027655" cy="17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角丸四角形吹き出し 10"/>
          <p:cNvSpPr/>
          <p:nvPr/>
        </p:nvSpPr>
        <p:spPr>
          <a:xfrm>
            <a:off x="3515500" y="3667346"/>
            <a:ext cx="2208627" cy="777388"/>
          </a:xfrm>
          <a:prstGeom prst="wedgeRoundRectCallout">
            <a:avLst>
              <a:gd name="adj1" fmla="val -16329"/>
              <a:gd name="adj2" fmla="val 934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/>
              <a:t>じゃあ</a:t>
            </a:r>
            <a:r>
              <a:rPr kumimoji="1" lang="ja-JP" altLang="en-US" sz="1400" dirty="0" smtClean="0"/>
              <a:t>○○県産の</a:t>
            </a:r>
            <a:endParaRPr kumimoji="1" lang="en-US" altLang="ja-JP" sz="1400" dirty="0" smtClean="0"/>
          </a:p>
          <a:p>
            <a:pPr algn="ctr"/>
            <a:r>
              <a:rPr kumimoji="1" lang="ja-JP" altLang="en-US" sz="1400" dirty="0" smtClean="0"/>
              <a:t>野菜ってみんな危ないんじゃない？</a:t>
            </a:r>
            <a:endParaRPr kumimoji="1" lang="ja-JP" altLang="en-US" sz="1400" dirty="0"/>
          </a:p>
        </p:txBody>
      </p:sp>
      <p:sp>
        <p:nvSpPr>
          <p:cNvPr id="12" name="爆発 1 11"/>
          <p:cNvSpPr/>
          <p:nvPr/>
        </p:nvSpPr>
        <p:spPr>
          <a:xfrm>
            <a:off x="1226778" y="1340769"/>
            <a:ext cx="6704177" cy="232657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○○県産にんじん出荷停止</a:t>
            </a:r>
            <a:endParaRPr kumimoji="1" lang="ja-JP" altLang="en-US" sz="24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ご静聴ありがとうございました。最終発表もご期待ください。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4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質問対策１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ja-JP" altLang="en-US" dirty="0"/>
              <a:t>東日本大震災：茨城の農家、風評被害で１８億円請求　東電に全国初、４０品目の３月分</a:t>
            </a:r>
          </a:p>
          <a:p>
            <a:r>
              <a:rPr lang="ja-JP" altLang="en-US" dirty="0"/>
              <a:t> </a:t>
            </a:r>
          </a:p>
          <a:p>
            <a:endParaRPr lang="ja-JP" altLang="en-US" dirty="0"/>
          </a:p>
          <a:p>
            <a:r>
              <a:rPr lang="ja-JP" altLang="en-US" dirty="0"/>
              <a:t>　茨城県のＪＡグループと県酪農業協同組合連合会などでつくる「東京電力原発事故農畜産物損害賠償対策茨城県協議会」は２５日、水戸市内で開いた初会合で、風評被害などによる３月分の損害額を約１８億４５９８万円と算定、東電に同額を請求することを決めた。一連の被害で具体的な請求額が示されるのは全国初。２８日に東電本店を訪れ、請求書を提出する。</a:t>
            </a:r>
          </a:p>
          <a:p>
            <a:r>
              <a:rPr lang="ja-JP" altLang="en-US" dirty="0"/>
              <a:t> </a:t>
            </a:r>
          </a:p>
          <a:p>
            <a:r>
              <a:rPr lang="ja-JP" altLang="en-US" dirty="0"/>
              <a:t>　３月１１～３１日に市場に出たレタス、ピーマンなど４０品目の価格を昨年同期の東京市場の平均単価と比較、下落分を損害とみなした。４月以降も請求額の算定を進める方針。出荷停止指示を受けたパセリ、ホウレンソウなどは今回、廃棄処分や返品となった分が算入できていないため、請求額は今後、大幅に増える可能性がある。</a:t>
            </a:r>
          </a:p>
          <a:p>
            <a:r>
              <a:rPr lang="ja-JP" altLang="en-US" dirty="0"/>
              <a:t> </a:t>
            </a:r>
          </a:p>
          <a:p>
            <a:r>
              <a:rPr lang="ja-JP" altLang="en-US" dirty="0"/>
              <a:t>　対象農家は約５４４０戸。協議会会長の市野沢弘ＪＡ県中央会会長は「将来の補償のメドをはっきりとつけ、農家の不安と動揺を解消したい」と述べ、一刻も早い仮払いの必要性を訴えた。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2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背景②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過度の報道の加熱</a:t>
            </a:r>
            <a:r>
              <a:rPr lang="ja-JP" altLang="en-US" dirty="0" smtClean="0"/>
              <a:t>や、行政のあいまいな対応が風評被害をさらに助長。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1475656" y="2435159"/>
            <a:ext cx="6740219" cy="3958378"/>
            <a:chOff x="1475656" y="2435159"/>
            <a:chExt cx="6740219" cy="3958378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1475656" y="2435159"/>
              <a:ext cx="6740219" cy="3958378"/>
              <a:chOff x="1043608" y="1340768"/>
              <a:chExt cx="6740219" cy="395837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1574871"/>
                <a:ext cx="2857500" cy="3724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角丸四角形吹き出し 3"/>
              <p:cNvSpPr/>
              <p:nvPr/>
            </p:nvSpPr>
            <p:spPr>
              <a:xfrm>
                <a:off x="4183427" y="1340768"/>
                <a:ext cx="3600400" cy="1656184"/>
              </a:xfrm>
              <a:prstGeom prst="wedgeRoundRectCallout">
                <a:avLst>
                  <a:gd name="adj1" fmla="val -79559"/>
                  <a:gd name="adj2" fmla="val 72466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400" dirty="0" smtClean="0"/>
                  <a:t>摂取しても</a:t>
                </a:r>
                <a:r>
                  <a:rPr kumimoji="1" lang="ja-JP" altLang="en-US" sz="2400" u="sng" dirty="0" smtClean="0"/>
                  <a:t>直ちに</a:t>
                </a:r>
                <a:r>
                  <a:rPr kumimoji="1" lang="ja-JP" altLang="en-US" sz="2400" dirty="0" smtClean="0"/>
                  <a:t>健康に影響はありません。</a:t>
                </a:r>
                <a:endParaRPr kumimoji="1" lang="ja-JP" altLang="en-US" sz="2400" dirty="0"/>
              </a:p>
            </p:txBody>
          </p:sp>
          <p:sp>
            <p:nvSpPr>
              <p:cNvPr id="5" name="正方形/長方形 4"/>
              <p:cNvSpPr/>
              <p:nvPr/>
            </p:nvSpPr>
            <p:spPr>
              <a:xfrm>
                <a:off x="2123728" y="2852936"/>
                <a:ext cx="914400" cy="14401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>
              <a:off x="4499992" y="5589240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/>
                <a:t>http://rsd-tomonokai.cocolog-nifty.com/blog/2011/03/post-20ab.html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770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70C0"/>
                </a:solidFill>
              </a:rPr>
              <a:t>観察・インタビュー調査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対象：筑波大学周辺スーパー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実施日：５月１６日</a:t>
            </a:r>
            <a:r>
              <a:rPr lang="en-US" altLang="ja-JP" dirty="0"/>
              <a:t>(</a:t>
            </a:r>
            <a:r>
              <a:rPr lang="ja-JP" altLang="en-US" dirty="0"/>
              <a:t>月）～５月２０日（金</a:t>
            </a:r>
            <a:r>
              <a:rPr lang="ja-JP" altLang="en-US" dirty="0" smtClean="0"/>
              <a:t>）のいずれか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方法</a:t>
            </a:r>
            <a:r>
              <a:rPr lang="ja-JP" altLang="en-US" dirty="0" smtClean="0"/>
              <a:t>：実際に現地でインタビュー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内容</a:t>
            </a:r>
            <a:r>
              <a:rPr lang="ja-JP" altLang="en-US" dirty="0" smtClean="0"/>
              <a:t>：消費者</a:t>
            </a:r>
            <a:r>
              <a:rPr lang="ja-JP" altLang="en-US" dirty="0"/>
              <a:t>の購買時の様子を</a:t>
            </a:r>
            <a:r>
              <a:rPr lang="ja-JP" altLang="en-US" dirty="0" smtClean="0"/>
              <a:t>観察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899592" y="3889674"/>
            <a:ext cx="3096344" cy="2431538"/>
            <a:chOff x="4860032" y="3661758"/>
            <a:chExt cx="3096344" cy="2431538"/>
          </a:xfrm>
        </p:grpSpPr>
        <p:sp>
          <p:nvSpPr>
            <p:cNvPr id="5" name="角丸四角形 4"/>
            <p:cNvSpPr/>
            <p:nvPr/>
          </p:nvSpPr>
          <p:spPr>
            <a:xfrm>
              <a:off x="4860032" y="3861048"/>
              <a:ext cx="3096344" cy="22322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ja-JP" sz="1200" dirty="0">
                <a:latin typeface="+mj-ea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ja-JP" altLang="en-US" sz="2400" dirty="0">
                  <a:latin typeface="+mj-ea"/>
                </a:rPr>
                <a:t>購入</a:t>
              </a:r>
              <a:r>
                <a:rPr lang="ja-JP" altLang="en-US" sz="2400" dirty="0" smtClean="0">
                  <a:latin typeface="+mj-ea"/>
                </a:rPr>
                <a:t>品目</a:t>
              </a:r>
              <a:endParaRPr lang="en-US" altLang="ja-JP" sz="2400" dirty="0" smtClean="0">
                <a:latin typeface="+mj-ea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ja-JP" altLang="en-US" sz="2400" dirty="0" smtClean="0">
                  <a:latin typeface="+mj-ea"/>
                </a:rPr>
                <a:t>産地</a:t>
              </a:r>
              <a:r>
                <a:rPr lang="ja-JP" altLang="en-US" sz="2400" dirty="0">
                  <a:latin typeface="+mj-ea"/>
                </a:rPr>
                <a:t>情報の</a:t>
              </a:r>
              <a:r>
                <a:rPr lang="ja-JP" altLang="en-US" sz="2400" dirty="0" smtClean="0">
                  <a:latin typeface="+mj-ea"/>
                </a:rPr>
                <a:t>確認</a:t>
              </a:r>
              <a:endParaRPr lang="en-US" altLang="ja-JP" sz="2400" dirty="0" smtClean="0">
                <a:latin typeface="+mj-ea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ja-JP" altLang="en-US" sz="2400" dirty="0" smtClean="0">
                  <a:latin typeface="+mj-ea"/>
                </a:rPr>
                <a:t>性別</a:t>
              </a:r>
              <a:endParaRPr lang="en-US" altLang="ja-JP" sz="2400" dirty="0" smtClean="0">
                <a:latin typeface="+mj-ea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ja-JP" altLang="en-US" sz="2400" dirty="0" smtClean="0">
                  <a:latin typeface="+mj-ea"/>
                </a:rPr>
                <a:t>子連れ</a:t>
              </a:r>
              <a:r>
                <a:rPr lang="ja-JP" altLang="en-US" sz="2400" dirty="0">
                  <a:latin typeface="+mj-ea"/>
                </a:rPr>
                <a:t>かどうか</a:t>
              </a:r>
              <a:endParaRPr kumimoji="1" lang="ja-JP" altLang="en-US" sz="2400" dirty="0"/>
            </a:p>
          </p:txBody>
        </p:sp>
        <p:sp>
          <p:nvSpPr>
            <p:cNvPr id="6" name="角丸四角形 5"/>
            <p:cNvSpPr/>
            <p:nvPr/>
          </p:nvSpPr>
          <p:spPr>
            <a:xfrm>
              <a:off x="5544108" y="3661758"/>
              <a:ext cx="1728192" cy="5593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/>
                <a:t>ポイント</a:t>
              </a:r>
              <a:endParaRPr kumimoji="1" lang="ja-JP" altLang="en-US" sz="2000" dirty="0"/>
            </a:p>
          </p:txBody>
        </p:sp>
      </p:grpSp>
      <p:sp>
        <p:nvSpPr>
          <p:cNvPr id="8" name="右矢印 7"/>
          <p:cNvSpPr/>
          <p:nvPr/>
        </p:nvSpPr>
        <p:spPr>
          <a:xfrm>
            <a:off x="4211960" y="48691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72020" y="4634421"/>
            <a:ext cx="323242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購入者に対して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r>
              <a:rPr kumimoji="1" lang="ja-JP" altLang="en-US" sz="2800" dirty="0" smtClean="0">
                <a:latin typeface="+mj-ea"/>
                <a:ea typeface="+mj-ea"/>
              </a:rPr>
              <a:t>インタビュー調査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2838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5640741" y="2437591"/>
            <a:ext cx="3240360" cy="35770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accent1"/>
                </a:solidFill>
              </a:rPr>
              <a:t>・</a:t>
            </a:r>
            <a:r>
              <a:rPr lang="ja-JP" altLang="en-US" sz="2800" dirty="0">
                <a:solidFill>
                  <a:schemeClr val="accent1"/>
                </a:solidFill>
              </a:rPr>
              <a:t>市場が活性化せず経済が停滞。</a:t>
            </a:r>
          </a:p>
          <a:p>
            <a:pPr algn="ctr"/>
            <a:r>
              <a:rPr lang="ja-JP" altLang="en-US" sz="2800" dirty="0">
                <a:solidFill>
                  <a:schemeClr val="accent1"/>
                </a:solidFill>
              </a:rPr>
              <a:t>・農家</a:t>
            </a:r>
            <a:r>
              <a:rPr lang="ja-JP" altLang="en-US" sz="2800" dirty="0" smtClean="0">
                <a:solidFill>
                  <a:schemeClr val="accent1"/>
                </a:solidFill>
              </a:rPr>
              <a:t>の失業率</a:t>
            </a:r>
            <a:r>
              <a:rPr lang="ja-JP" altLang="en-US" sz="2800" dirty="0">
                <a:solidFill>
                  <a:schemeClr val="accent1"/>
                </a:solidFill>
              </a:rPr>
              <a:t>が高くなり</a:t>
            </a:r>
            <a:r>
              <a:rPr lang="ja-JP" altLang="en-US" sz="2800" dirty="0">
                <a:solidFill>
                  <a:srgbClr val="FF0000"/>
                </a:solidFill>
              </a:rPr>
              <a:t>社会全体にとって不利益となる</a:t>
            </a:r>
            <a:r>
              <a:rPr lang="ja-JP" altLang="en-US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139734" y="2461769"/>
            <a:ext cx="3568170" cy="36040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dirty="0">
              <a:solidFill>
                <a:schemeClr val="accent1"/>
              </a:solidFill>
            </a:endParaRPr>
          </a:p>
          <a:p>
            <a:pPr algn="ctr"/>
            <a:r>
              <a:rPr lang="ja-JP" altLang="en-US" sz="2800" dirty="0">
                <a:solidFill>
                  <a:schemeClr val="accent1"/>
                </a:solidFill>
              </a:rPr>
              <a:t>原発周辺産</a:t>
            </a:r>
            <a:r>
              <a:rPr lang="ja-JP" altLang="en-US" sz="2800" dirty="0" smtClean="0">
                <a:solidFill>
                  <a:schemeClr val="accent1"/>
                </a:solidFill>
              </a:rPr>
              <a:t>の</a:t>
            </a:r>
            <a:endParaRPr lang="en-US" altLang="ja-JP" sz="2800" dirty="0" smtClean="0">
              <a:solidFill>
                <a:schemeClr val="accent1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rgbClr val="0070C0"/>
                </a:solidFill>
              </a:rPr>
              <a:t>「安全</a:t>
            </a:r>
            <a:r>
              <a:rPr lang="ja-JP" altLang="en-US" sz="2800" dirty="0">
                <a:solidFill>
                  <a:srgbClr val="0070C0"/>
                </a:solidFill>
              </a:rPr>
              <a:t>が確認されて</a:t>
            </a:r>
            <a:r>
              <a:rPr lang="ja-JP" altLang="en-US" sz="2800" dirty="0" smtClean="0">
                <a:solidFill>
                  <a:srgbClr val="0070C0"/>
                </a:solidFill>
              </a:rPr>
              <a:t>いる」</a:t>
            </a:r>
            <a:r>
              <a:rPr lang="ja-JP" altLang="en-US" sz="2800" dirty="0" smtClean="0">
                <a:solidFill>
                  <a:schemeClr val="accent1"/>
                </a:solidFill>
              </a:rPr>
              <a:t>野菜</a:t>
            </a:r>
            <a:r>
              <a:rPr lang="ja-JP" altLang="en-US" sz="2800" dirty="0">
                <a:solidFill>
                  <a:schemeClr val="accent1"/>
                </a:solidFill>
              </a:rPr>
              <a:t>を消費者</a:t>
            </a:r>
            <a:r>
              <a:rPr lang="ja-JP" altLang="en-US" sz="2800" dirty="0" smtClean="0">
                <a:solidFill>
                  <a:schemeClr val="accent1"/>
                </a:solidFill>
              </a:rPr>
              <a:t>が</a:t>
            </a:r>
            <a:r>
              <a:rPr lang="ja-JP" altLang="en-US" sz="2800" dirty="0" smtClean="0">
                <a:solidFill>
                  <a:srgbClr val="FF0000"/>
                </a:solidFill>
              </a:rPr>
              <a:t>自ら</a:t>
            </a:r>
            <a:r>
              <a:rPr lang="ja-JP" altLang="en-US" sz="2800" dirty="0">
                <a:solidFill>
                  <a:srgbClr val="FF0000"/>
                </a:solidFill>
              </a:rPr>
              <a:t>の安全のため</a:t>
            </a:r>
            <a:r>
              <a:rPr lang="ja-JP" altLang="en-US" sz="2800" dirty="0" smtClean="0">
                <a:solidFill>
                  <a:srgbClr val="0070C0"/>
                </a:solidFill>
              </a:rPr>
              <a:t>に</a:t>
            </a:r>
            <a:r>
              <a:rPr lang="ja-JP" altLang="en-US" sz="2800" dirty="0" smtClean="0">
                <a:solidFill>
                  <a:schemeClr val="accent1"/>
                </a:solidFill>
              </a:rPr>
              <a:t>買い控える</a:t>
            </a:r>
            <a:r>
              <a:rPr lang="ja-JP" altLang="en-US" sz="2800" dirty="0">
                <a:solidFill>
                  <a:schemeClr val="accent1"/>
                </a:solidFill>
              </a:rPr>
              <a:t>。</a:t>
            </a:r>
          </a:p>
          <a:p>
            <a:pPr algn="ctr"/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風評被害</a:t>
            </a:r>
            <a:r>
              <a:rPr kumimoji="1" lang="ja-JP" altLang="en-US" dirty="0" smtClean="0"/>
              <a:t>の状況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-3296361" y="3802267"/>
            <a:ext cx="3312368" cy="3451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half" idx="2"/>
          </p:nvPr>
        </p:nvSpPr>
        <p:spPr>
          <a:xfrm>
            <a:off x="-4212976" y="2996952"/>
            <a:ext cx="3174504" cy="345111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043608" y="2187125"/>
            <a:ext cx="143261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latin typeface="HGPｺﾞｼｯｸE" pitchFamily="50" charset="-128"/>
                <a:ea typeface="HGPｺﾞｼｯｸE" pitchFamily="50" charset="-128"/>
              </a:rPr>
              <a:t>個人</a:t>
            </a:r>
            <a:endParaRPr kumimoji="1" lang="ja-JP" altLang="en-US" sz="32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540841" y="2222094"/>
            <a:ext cx="144016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latin typeface="HGPｺﾞｼｯｸE" pitchFamily="50" charset="-128"/>
                <a:ea typeface="HGPｺﾞｼｯｸE" pitchFamily="50" charset="-128"/>
              </a:rPr>
              <a:t>社会</a:t>
            </a:r>
            <a:endParaRPr kumimoji="1" lang="ja-JP" altLang="en-US" sz="32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3995936" y="3068960"/>
            <a:ext cx="1284764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爆発 1 11"/>
          <p:cNvSpPr/>
          <p:nvPr/>
        </p:nvSpPr>
        <p:spPr>
          <a:xfrm>
            <a:off x="2308736" y="4005064"/>
            <a:ext cx="4936322" cy="295232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0070C0"/>
                </a:solidFill>
                <a:latin typeface="+mj-ea"/>
                <a:ea typeface="+mj-ea"/>
              </a:rPr>
              <a:t>社会的</a:t>
            </a:r>
            <a:endParaRPr kumimoji="1" lang="en-US" altLang="ja-JP" sz="40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4000" dirty="0" smtClean="0">
                <a:solidFill>
                  <a:srgbClr val="0070C0"/>
                </a:solidFill>
                <a:latin typeface="+mj-ea"/>
                <a:ea typeface="+mj-ea"/>
              </a:rPr>
              <a:t>ジレンマ</a:t>
            </a:r>
            <a:endParaRPr kumimoji="1" lang="ja-JP" altLang="en-US" sz="40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社会的ジレンマとは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0219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r>
              <a:rPr lang="ja-JP" altLang="en-US" dirty="0" smtClean="0"/>
              <a:t>例：学校の教室の掃除を個人が面倒だからといってサボる。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→教室の衛生環境が悪化し、なかなか改善されない。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95536" y="2276873"/>
            <a:ext cx="3238872" cy="2160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個人</a:t>
            </a:r>
            <a:r>
              <a:rPr lang="ja-JP" altLang="en-US" sz="2800" dirty="0" smtClean="0"/>
              <a:t>が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短期的</a:t>
            </a:r>
            <a:r>
              <a:rPr lang="ja-JP" altLang="en-US" sz="2800" dirty="0"/>
              <a:t>・利己的にメリットのある行動を行う。</a:t>
            </a:r>
            <a:endParaRPr kumimoji="1" lang="ja-JP" altLang="en-US" sz="2800" dirty="0"/>
          </a:p>
        </p:txBody>
      </p:sp>
      <p:sp>
        <p:nvSpPr>
          <p:cNvPr id="7" name="下矢印 6"/>
          <p:cNvSpPr/>
          <p:nvPr/>
        </p:nvSpPr>
        <p:spPr>
          <a:xfrm rot="16200000">
            <a:off x="4072370" y="2856812"/>
            <a:ext cx="890343" cy="1000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397362" y="2276872"/>
            <a:ext cx="3116522" cy="2160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長期的・社会的</a:t>
            </a:r>
            <a:r>
              <a:rPr lang="ja-JP" altLang="en-US" sz="2800" dirty="0" smtClean="0"/>
              <a:t>に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デメリット</a:t>
            </a:r>
            <a:r>
              <a:rPr lang="ja-JP" altLang="en-US" sz="2800" dirty="0"/>
              <a:t>が発生する。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研究目的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600" dirty="0"/>
              <a:t>風評により実際に買い控え行動が行われ、茨城県の農業、社会に経済的</a:t>
            </a:r>
            <a:r>
              <a:rPr lang="ja-JP" altLang="en-US" sz="3600" dirty="0" smtClean="0"/>
              <a:t>損失は発生</a:t>
            </a:r>
            <a:r>
              <a:rPr lang="ja-JP" altLang="en-US" sz="3600" dirty="0"/>
              <a:t>しているのか</a:t>
            </a:r>
            <a:r>
              <a:rPr lang="en-US" altLang="ja-JP" sz="3600" dirty="0"/>
              <a:t>(</a:t>
            </a:r>
            <a:r>
              <a:rPr lang="ja-JP" altLang="en-US" sz="3600" dirty="0"/>
              <a:t>社会的ジレンマの実態</a:t>
            </a:r>
            <a:r>
              <a:rPr lang="en-US" altLang="ja-JP" sz="3600" dirty="0"/>
              <a:t>) </a:t>
            </a:r>
            <a:r>
              <a:rPr lang="ja-JP" altLang="en-US" sz="3600" dirty="0"/>
              <a:t>を把握</a:t>
            </a:r>
            <a:r>
              <a:rPr lang="ja-JP" altLang="en-US" sz="3600" dirty="0" smtClean="0"/>
              <a:t>する。</a:t>
            </a:r>
            <a:endParaRPr lang="ja-JP" altLang="en-US" sz="3600" dirty="0"/>
          </a:p>
          <a:p>
            <a:r>
              <a:rPr lang="ja-JP" altLang="en-US" sz="3600" dirty="0"/>
              <a:t>買い控えを緩和するためのリスクコミュニケーションを</a:t>
            </a:r>
            <a:r>
              <a:rPr lang="ja-JP" altLang="en-US" sz="3600" dirty="0" smtClean="0"/>
              <a:t>行い、その</a:t>
            </a:r>
            <a:r>
              <a:rPr lang="ja-JP" altLang="en-US" sz="3600" dirty="0"/>
              <a:t>効果を検証する。</a:t>
            </a:r>
          </a:p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アンケート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200" dirty="0" smtClean="0"/>
              <a:t>Q</a:t>
            </a:r>
            <a:r>
              <a:rPr kumimoji="1" lang="ja-JP" altLang="en-US" sz="3200" dirty="0" smtClean="0"/>
              <a:t>：あなたはある野菜を買おうとしています。</a:t>
            </a:r>
            <a:endParaRPr kumimoji="1" lang="en-US" altLang="ja-JP" sz="3200" dirty="0" smtClean="0"/>
          </a:p>
          <a:p>
            <a:pPr marL="0" indent="0">
              <a:buNone/>
            </a:pPr>
            <a:r>
              <a:rPr kumimoji="1" lang="ja-JP" altLang="en-US" sz="3200" dirty="0" smtClean="0"/>
              <a:t>スーパーに茨城県産とその他の国産野菜が売っていました。値段は同じです。どちらを買いますか？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6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9825" y="548680"/>
            <a:ext cx="8229600" cy="938368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kumimoji="1" lang="ja-JP" altLang="en-US" dirty="0" smtClean="0"/>
              <a:t>仮説①</a:t>
            </a:r>
            <a:r>
              <a:rPr kumimoji="1" lang="ja-JP" altLang="en-US" sz="4000" dirty="0" smtClean="0"/>
              <a:t>～買い控え行動の要因～</a:t>
            </a:r>
            <a:endParaRPr kumimoji="1" lang="ja-JP" altLang="en-US" sz="40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224865"/>
              </p:ext>
            </p:extLst>
          </p:nvPr>
        </p:nvGraphicFramePr>
        <p:xfrm>
          <a:off x="1763688" y="1772816"/>
          <a:ext cx="7056784" cy="453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グループ化 5"/>
          <p:cNvGrpSpPr/>
          <p:nvPr/>
        </p:nvGrpSpPr>
        <p:grpSpPr>
          <a:xfrm>
            <a:off x="818217" y="2488786"/>
            <a:ext cx="1340092" cy="667988"/>
            <a:chOff x="1903586" y="462820"/>
            <a:chExt cx="841733" cy="420866"/>
          </a:xfrm>
        </p:grpSpPr>
        <p:sp>
          <p:nvSpPr>
            <p:cNvPr id="19" name="角丸四角形 18"/>
            <p:cNvSpPr/>
            <p:nvPr/>
          </p:nvSpPr>
          <p:spPr>
            <a:xfrm>
              <a:off x="1903586" y="462820"/>
              <a:ext cx="841733" cy="420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角丸四角形 6"/>
            <p:cNvSpPr/>
            <p:nvPr/>
          </p:nvSpPr>
          <p:spPr>
            <a:xfrm>
              <a:off x="1915913" y="475147"/>
              <a:ext cx="817079" cy="396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000" kern="1200" dirty="0" smtClean="0"/>
                <a:t>食生活</a:t>
              </a:r>
              <a:endParaRPr kumimoji="1" lang="ja-JP" altLang="en-US" sz="2000" kern="1200" dirty="0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852198" y="3317894"/>
            <a:ext cx="1340092" cy="667988"/>
            <a:chOff x="1927753" y="985200"/>
            <a:chExt cx="841733" cy="420866"/>
          </a:xfrm>
        </p:grpSpPr>
        <p:sp>
          <p:nvSpPr>
            <p:cNvPr id="17" name="角丸四角形 16"/>
            <p:cNvSpPr/>
            <p:nvPr/>
          </p:nvSpPr>
          <p:spPr>
            <a:xfrm>
              <a:off x="1927753" y="985200"/>
              <a:ext cx="841733" cy="420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角丸四角形 8"/>
            <p:cNvSpPr/>
            <p:nvPr/>
          </p:nvSpPr>
          <p:spPr>
            <a:xfrm>
              <a:off x="1940080" y="997527"/>
              <a:ext cx="817079" cy="396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000" kern="1200" dirty="0" smtClean="0"/>
                <a:t>性格</a:t>
              </a:r>
              <a:endParaRPr kumimoji="1" lang="ja-JP" altLang="en-US" sz="2000" kern="1200" dirty="0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0" y="4055517"/>
            <a:ext cx="2209622" cy="696130"/>
            <a:chOff x="1200482" y="1449939"/>
            <a:chExt cx="1581331" cy="438597"/>
          </a:xfrm>
        </p:grpSpPr>
        <p:sp>
          <p:nvSpPr>
            <p:cNvPr id="15" name="角丸四角形 14"/>
            <p:cNvSpPr/>
            <p:nvPr/>
          </p:nvSpPr>
          <p:spPr>
            <a:xfrm>
              <a:off x="1210360" y="1462265"/>
              <a:ext cx="1559126" cy="420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角丸四角形 10"/>
            <p:cNvSpPr/>
            <p:nvPr/>
          </p:nvSpPr>
          <p:spPr>
            <a:xfrm>
              <a:off x="1222687" y="1474592"/>
              <a:ext cx="1534472" cy="396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1200" kern="1200" dirty="0" smtClean="0"/>
                <a:t>メディアリテラシー</a:t>
              </a:r>
              <a:endParaRPr kumimoji="1" lang="ja-JP" altLang="en-US" sz="1200" kern="1200" dirty="0"/>
            </a:p>
          </p:txBody>
        </p:sp>
        <p:sp>
          <p:nvSpPr>
            <p:cNvPr id="47" name="角丸四角形 46"/>
            <p:cNvSpPr/>
            <p:nvPr/>
          </p:nvSpPr>
          <p:spPr>
            <a:xfrm>
              <a:off x="1222687" y="1467670"/>
              <a:ext cx="1559126" cy="420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角丸四角形 10"/>
            <p:cNvSpPr/>
            <p:nvPr/>
          </p:nvSpPr>
          <p:spPr>
            <a:xfrm>
              <a:off x="1235014" y="1479996"/>
              <a:ext cx="1534472" cy="396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1200" kern="1200" dirty="0" smtClean="0"/>
                <a:t>メディアリテラシー</a:t>
              </a:r>
              <a:endParaRPr kumimoji="1" lang="ja-JP" altLang="en-US" sz="1200" kern="1200" dirty="0"/>
            </a:p>
          </p:txBody>
        </p:sp>
        <p:sp>
          <p:nvSpPr>
            <p:cNvPr id="49" name="角丸四角形 48"/>
            <p:cNvSpPr/>
            <p:nvPr/>
          </p:nvSpPr>
          <p:spPr>
            <a:xfrm>
              <a:off x="1212809" y="1449939"/>
              <a:ext cx="1559126" cy="420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角丸四角形 10"/>
            <p:cNvSpPr/>
            <p:nvPr/>
          </p:nvSpPr>
          <p:spPr>
            <a:xfrm>
              <a:off x="1225136" y="1462265"/>
              <a:ext cx="1534472" cy="396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1200" kern="1200" dirty="0" smtClean="0"/>
                <a:t>メディアリテラシー</a:t>
              </a:r>
              <a:endParaRPr kumimoji="1" lang="ja-JP" altLang="en-US" sz="1200" kern="1200" dirty="0"/>
            </a:p>
          </p:txBody>
        </p:sp>
        <p:sp>
          <p:nvSpPr>
            <p:cNvPr id="51" name="角丸四角形 50"/>
            <p:cNvSpPr/>
            <p:nvPr/>
          </p:nvSpPr>
          <p:spPr>
            <a:xfrm>
              <a:off x="1222687" y="1449939"/>
              <a:ext cx="1559126" cy="420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角丸四角形 10"/>
            <p:cNvSpPr/>
            <p:nvPr/>
          </p:nvSpPr>
          <p:spPr>
            <a:xfrm>
              <a:off x="1235014" y="1462265"/>
              <a:ext cx="1534472" cy="396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1200" kern="1200" dirty="0" smtClean="0"/>
                <a:t>メディアリテラシー</a:t>
              </a:r>
              <a:endParaRPr kumimoji="1" lang="ja-JP" altLang="en-US" sz="1200" kern="1200" dirty="0"/>
            </a:p>
          </p:txBody>
        </p:sp>
        <p:sp>
          <p:nvSpPr>
            <p:cNvPr id="53" name="角丸四角形 52"/>
            <p:cNvSpPr/>
            <p:nvPr/>
          </p:nvSpPr>
          <p:spPr>
            <a:xfrm>
              <a:off x="1200482" y="1449939"/>
              <a:ext cx="1559126" cy="420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角丸四角形 10"/>
            <p:cNvSpPr/>
            <p:nvPr/>
          </p:nvSpPr>
          <p:spPr>
            <a:xfrm>
              <a:off x="1212810" y="1462265"/>
              <a:ext cx="1534472" cy="396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1200" kern="1200" dirty="0" smtClean="0"/>
                <a:t>メディアリテラシー</a:t>
              </a:r>
              <a:endParaRPr kumimoji="1" lang="ja-JP" altLang="en-US" sz="1200" kern="1200" dirty="0"/>
            </a:p>
          </p:txBody>
        </p:sp>
        <p:sp>
          <p:nvSpPr>
            <p:cNvPr id="55" name="角丸四角形 54"/>
            <p:cNvSpPr/>
            <p:nvPr/>
          </p:nvSpPr>
          <p:spPr>
            <a:xfrm>
              <a:off x="1210358" y="1449939"/>
              <a:ext cx="1559126" cy="420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角丸四角形 10"/>
            <p:cNvSpPr/>
            <p:nvPr/>
          </p:nvSpPr>
          <p:spPr>
            <a:xfrm>
              <a:off x="1222686" y="1462265"/>
              <a:ext cx="1534472" cy="396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000" kern="1200" dirty="0" smtClean="0"/>
                <a:t>メディアリテラシー</a:t>
              </a:r>
              <a:endParaRPr kumimoji="1" lang="ja-JP" altLang="en-US" sz="2000" kern="1200" dirty="0"/>
            </a:p>
          </p:txBody>
        </p:sp>
      </p:grpSp>
      <p:graphicFrame>
        <p:nvGraphicFramePr>
          <p:cNvPr id="24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229171"/>
              </p:ext>
            </p:extLst>
          </p:nvPr>
        </p:nvGraphicFramePr>
        <p:xfrm>
          <a:off x="1785172" y="1773774"/>
          <a:ext cx="7056784" cy="453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4" name="四角形吹き出し 63"/>
          <p:cNvSpPr/>
          <p:nvPr/>
        </p:nvSpPr>
        <p:spPr>
          <a:xfrm>
            <a:off x="5220072" y="5067132"/>
            <a:ext cx="2977677" cy="1241112"/>
          </a:xfrm>
          <a:prstGeom prst="wedgeRectCallout">
            <a:avLst>
              <a:gd name="adj1" fmla="val -79736"/>
              <a:gd name="adj2" fmla="val -6129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どの要因がより意思と行動を誘発しているか。</a:t>
            </a:r>
            <a:endParaRPr kumimoji="1" lang="ja-JP" altLang="en-US" sz="2400" dirty="0"/>
          </a:p>
        </p:txBody>
      </p:sp>
      <p:grpSp>
        <p:nvGrpSpPr>
          <p:cNvPr id="57" name="グループ化 56"/>
          <p:cNvGrpSpPr/>
          <p:nvPr/>
        </p:nvGrpSpPr>
        <p:grpSpPr>
          <a:xfrm>
            <a:off x="13889" y="1747448"/>
            <a:ext cx="8841956" cy="4560588"/>
            <a:chOff x="13889" y="1747448"/>
            <a:chExt cx="8841956" cy="4560588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852198" y="4832268"/>
              <a:ext cx="1340092" cy="667988"/>
              <a:chOff x="1927753" y="1939331"/>
              <a:chExt cx="841733" cy="420866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1927753" y="1939331"/>
                <a:ext cx="841733" cy="4208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角丸四角形 12"/>
              <p:cNvSpPr/>
              <p:nvPr/>
            </p:nvSpPr>
            <p:spPr>
              <a:xfrm>
                <a:off x="1940080" y="1951658"/>
                <a:ext cx="817079" cy="3962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1" lang="ja-JP" altLang="en-US" sz="2000" kern="1200" dirty="0" smtClean="0"/>
                  <a:t>リスク認知</a:t>
                </a:r>
                <a:endParaRPr kumimoji="1" lang="ja-JP" altLang="en-US" sz="2000" kern="1200" dirty="0"/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395536" y="5640048"/>
              <a:ext cx="1798647" cy="667988"/>
              <a:chOff x="1641074" y="2448273"/>
              <a:chExt cx="1129759" cy="420866"/>
            </a:xfrm>
          </p:grpSpPr>
          <p:sp>
            <p:nvSpPr>
              <p:cNvPr id="11" name="角丸四角形 10"/>
              <p:cNvSpPr/>
              <p:nvPr/>
            </p:nvSpPr>
            <p:spPr>
              <a:xfrm>
                <a:off x="1641075" y="2448273"/>
                <a:ext cx="1129758" cy="4208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角丸四角形 14"/>
              <p:cNvSpPr/>
              <p:nvPr/>
            </p:nvSpPr>
            <p:spPr>
              <a:xfrm>
                <a:off x="1641074" y="2460600"/>
                <a:ext cx="1117431" cy="3962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1" lang="ja-JP" altLang="en-US" sz="2000" kern="1200" dirty="0" smtClean="0"/>
                  <a:t>行政への信頼度</a:t>
                </a:r>
                <a:endParaRPr kumimoji="1" lang="ja-JP" altLang="en-US" sz="2000" kern="1200" dirty="0"/>
              </a:p>
            </p:txBody>
          </p:sp>
        </p:grpSp>
        <p:sp>
          <p:nvSpPr>
            <p:cNvPr id="67" name="角丸四角形 4"/>
            <p:cNvSpPr/>
            <p:nvPr/>
          </p:nvSpPr>
          <p:spPr>
            <a:xfrm>
              <a:off x="889155" y="1747448"/>
              <a:ext cx="1300841" cy="628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2000" kern="1200" dirty="0">
                <a:solidFill>
                  <a:srgbClr val="0070C0"/>
                </a:solidFill>
              </a:endParaRPr>
            </a:p>
          </p:txBody>
        </p:sp>
        <p:grpSp>
          <p:nvGrpSpPr>
            <p:cNvPr id="68" name="グループ化 67"/>
            <p:cNvGrpSpPr/>
            <p:nvPr/>
          </p:nvGrpSpPr>
          <p:grpSpPr>
            <a:xfrm>
              <a:off x="832106" y="2462460"/>
              <a:ext cx="1340092" cy="667988"/>
              <a:chOff x="1903586" y="462820"/>
              <a:chExt cx="841733" cy="420866"/>
            </a:xfrm>
          </p:grpSpPr>
          <p:sp>
            <p:nvSpPr>
              <p:cNvPr id="69" name="角丸四角形 68"/>
              <p:cNvSpPr/>
              <p:nvPr/>
            </p:nvSpPr>
            <p:spPr>
              <a:xfrm>
                <a:off x="1903586" y="462820"/>
                <a:ext cx="841733" cy="4208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角丸四角形 6"/>
              <p:cNvSpPr/>
              <p:nvPr/>
            </p:nvSpPr>
            <p:spPr>
              <a:xfrm>
                <a:off x="1915913" y="475147"/>
                <a:ext cx="817079" cy="3962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1" lang="ja-JP" altLang="en-US" sz="2000" kern="1200" dirty="0" smtClean="0"/>
                  <a:t>食生活</a:t>
                </a:r>
                <a:endParaRPr kumimoji="1" lang="ja-JP" altLang="en-US" sz="2000" kern="1200" dirty="0"/>
              </a:p>
            </p:txBody>
          </p:sp>
        </p:grpSp>
        <p:grpSp>
          <p:nvGrpSpPr>
            <p:cNvPr id="71" name="グループ化 70"/>
            <p:cNvGrpSpPr/>
            <p:nvPr/>
          </p:nvGrpSpPr>
          <p:grpSpPr>
            <a:xfrm>
              <a:off x="866087" y="3291568"/>
              <a:ext cx="1340092" cy="667988"/>
              <a:chOff x="1927753" y="985200"/>
              <a:chExt cx="841733" cy="420866"/>
            </a:xfrm>
          </p:grpSpPr>
          <p:sp>
            <p:nvSpPr>
              <p:cNvPr id="72" name="角丸四角形 71"/>
              <p:cNvSpPr/>
              <p:nvPr/>
            </p:nvSpPr>
            <p:spPr>
              <a:xfrm>
                <a:off x="1927753" y="985200"/>
                <a:ext cx="841733" cy="4208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3" name="角丸四角形 8"/>
              <p:cNvSpPr/>
              <p:nvPr/>
            </p:nvSpPr>
            <p:spPr>
              <a:xfrm>
                <a:off x="1940080" y="997527"/>
                <a:ext cx="817079" cy="3962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1" lang="ja-JP" altLang="en-US" sz="2000" kern="1200" dirty="0" smtClean="0"/>
                  <a:t>性格</a:t>
                </a:r>
                <a:endParaRPr kumimoji="1" lang="ja-JP" altLang="en-US" sz="2000" kern="1200" dirty="0"/>
              </a:p>
            </p:txBody>
          </p:sp>
        </p:grpSp>
        <p:grpSp>
          <p:nvGrpSpPr>
            <p:cNvPr id="74" name="グループ化 73"/>
            <p:cNvGrpSpPr/>
            <p:nvPr/>
          </p:nvGrpSpPr>
          <p:grpSpPr>
            <a:xfrm>
              <a:off x="13889" y="4029191"/>
              <a:ext cx="2209622" cy="696130"/>
              <a:chOff x="1200482" y="1449939"/>
              <a:chExt cx="1581331" cy="438597"/>
            </a:xfrm>
          </p:grpSpPr>
          <p:sp>
            <p:nvSpPr>
              <p:cNvPr id="75" name="角丸四角形 74"/>
              <p:cNvSpPr/>
              <p:nvPr/>
            </p:nvSpPr>
            <p:spPr>
              <a:xfrm>
                <a:off x="1210360" y="1462265"/>
                <a:ext cx="1559126" cy="4208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角丸四角形 10"/>
              <p:cNvSpPr/>
              <p:nvPr/>
            </p:nvSpPr>
            <p:spPr>
              <a:xfrm>
                <a:off x="1222687" y="1474592"/>
                <a:ext cx="1534472" cy="3962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1" lang="ja-JP" altLang="en-US" sz="1200" kern="1200" dirty="0" smtClean="0"/>
                  <a:t>メディアリテラシー</a:t>
                </a:r>
                <a:endParaRPr kumimoji="1" lang="ja-JP" altLang="en-US" sz="1200" kern="1200" dirty="0"/>
              </a:p>
            </p:txBody>
          </p:sp>
          <p:sp>
            <p:nvSpPr>
              <p:cNvPr id="77" name="角丸四角形 76"/>
              <p:cNvSpPr/>
              <p:nvPr/>
            </p:nvSpPr>
            <p:spPr>
              <a:xfrm>
                <a:off x="1222687" y="1467670"/>
                <a:ext cx="1559126" cy="4208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8" name="角丸四角形 10"/>
              <p:cNvSpPr/>
              <p:nvPr/>
            </p:nvSpPr>
            <p:spPr>
              <a:xfrm>
                <a:off x="1235014" y="1479996"/>
                <a:ext cx="1534472" cy="3962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1" lang="ja-JP" altLang="en-US" sz="1200" kern="1200" dirty="0" smtClean="0"/>
                  <a:t>メディアリテラシー</a:t>
                </a:r>
                <a:endParaRPr kumimoji="1" lang="ja-JP" altLang="en-US" sz="1200" kern="1200" dirty="0"/>
              </a:p>
            </p:txBody>
          </p:sp>
          <p:sp>
            <p:nvSpPr>
              <p:cNvPr id="79" name="角丸四角形 78"/>
              <p:cNvSpPr/>
              <p:nvPr/>
            </p:nvSpPr>
            <p:spPr>
              <a:xfrm>
                <a:off x="1212809" y="1449939"/>
                <a:ext cx="1559126" cy="4208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0" name="角丸四角形 10"/>
              <p:cNvSpPr/>
              <p:nvPr/>
            </p:nvSpPr>
            <p:spPr>
              <a:xfrm>
                <a:off x="1225136" y="1462265"/>
                <a:ext cx="1534472" cy="3962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1" lang="ja-JP" altLang="en-US" sz="1200" kern="1200" dirty="0" smtClean="0"/>
                  <a:t>メディアリテラシー</a:t>
                </a:r>
                <a:endParaRPr kumimoji="1" lang="ja-JP" altLang="en-US" sz="1200" kern="1200" dirty="0"/>
              </a:p>
            </p:txBody>
          </p:sp>
          <p:sp>
            <p:nvSpPr>
              <p:cNvPr id="81" name="角丸四角形 80"/>
              <p:cNvSpPr/>
              <p:nvPr/>
            </p:nvSpPr>
            <p:spPr>
              <a:xfrm>
                <a:off x="1222687" y="1449939"/>
                <a:ext cx="1559126" cy="4208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角丸四角形 10"/>
              <p:cNvSpPr/>
              <p:nvPr/>
            </p:nvSpPr>
            <p:spPr>
              <a:xfrm>
                <a:off x="1235014" y="1462265"/>
                <a:ext cx="1534472" cy="3962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1" lang="ja-JP" altLang="en-US" sz="1200" kern="1200" dirty="0" smtClean="0"/>
                  <a:t>メディアリテラシー</a:t>
                </a:r>
                <a:endParaRPr kumimoji="1" lang="ja-JP" altLang="en-US" sz="1200" kern="1200" dirty="0"/>
              </a:p>
            </p:txBody>
          </p:sp>
          <p:sp>
            <p:nvSpPr>
              <p:cNvPr id="83" name="角丸四角形 82"/>
              <p:cNvSpPr/>
              <p:nvPr/>
            </p:nvSpPr>
            <p:spPr>
              <a:xfrm>
                <a:off x="1200482" y="1449939"/>
                <a:ext cx="1559126" cy="4208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4" name="角丸四角形 10"/>
              <p:cNvSpPr/>
              <p:nvPr/>
            </p:nvSpPr>
            <p:spPr>
              <a:xfrm>
                <a:off x="1212810" y="1462265"/>
                <a:ext cx="1534472" cy="3962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1" lang="ja-JP" altLang="en-US" sz="1200" kern="1200" dirty="0" smtClean="0"/>
                  <a:t>メディアリテラシー</a:t>
                </a:r>
                <a:endParaRPr kumimoji="1" lang="ja-JP" altLang="en-US" sz="1200" kern="1200" dirty="0"/>
              </a:p>
            </p:txBody>
          </p:sp>
          <p:sp>
            <p:nvSpPr>
              <p:cNvPr id="85" name="角丸四角形 84"/>
              <p:cNvSpPr/>
              <p:nvPr/>
            </p:nvSpPr>
            <p:spPr>
              <a:xfrm>
                <a:off x="1210358" y="1449939"/>
                <a:ext cx="1559126" cy="42086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6" name="角丸四角形 10"/>
              <p:cNvSpPr/>
              <p:nvPr/>
            </p:nvSpPr>
            <p:spPr>
              <a:xfrm>
                <a:off x="1222686" y="1462265"/>
                <a:ext cx="1534472" cy="3962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1" lang="ja-JP" altLang="en-US" sz="2000" kern="1200" dirty="0" smtClean="0"/>
                  <a:t>メディア信頼度</a:t>
                </a:r>
                <a:endParaRPr kumimoji="1" lang="ja-JP" altLang="en-US" sz="2000" kern="1200" dirty="0"/>
              </a:p>
            </p:txBody>
          </p:sp>
        </p:grpSp>
        <p:graphicFrame>
          <p:nvGraphicFramePr>
            <p:cNvPr id="87" name="コンテンツ プレースホルダー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91229171"/>
                </p:ext>
              </p:extLst>
            </p:nvPr>
          </p:nvGraphicFramePr>
          <p:xfrm>
            <a:off x="1799061" y="1747448"/>
            <a:ext cx="7056784" cy="453650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7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社会的ジレンマの解決策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sz="3200" dirty="0" smtClean="0">
                <a:latin typeface="HGPｺﾞｼｯｸE" pitchFamily="50" charset="-128"/>
                <a:ea typeface="HGPｺﾞｼｯｸE" pitchFamily="50" charset="-128"/>
              </a:rPr>
              <a:t>①構造的方略</a:t>
            </a:r>
            <a:endParaRPr kumimoji="1" lang="en-US" altLang="ja-JP" sz="3200" dirty="0" smtClean="0">
              <a:latin typeface="HGPｺﾞｼｯｸE" pitchFamily="50" charset="-128"/>
              <a:ea typeface="HGPｺﾞｼｯｸE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ｺﾞｼｯｸE" pitchFamily="50" charset="-128"/>
                <a:ea typeface="HGPｺﾞｼｯｸE" pitchFamily="50" charset="-128"/>
              </a:rPr>
              <a:t>・・</a:t>
            </a:r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・社会環境そのものを変革して、人々の行動変容を促す。</a:t>
            </a:r>
            <a:endParaRPr lang="en-US" altLang="ja-JP" dirty="0">
              <a:latin typeface="HGPｺﾞｼｯｸE" pitchFamily="50" charset="-128"/>
              <a:ea typeface="HGPｺﾞｼｯｸE" pitchFamily="50" charset="-128"/>
            </a:endParaRPr>
          </a:p>
          <a:p>
            <a:pPr marL="0" indent="-457200">
              <a:buNone/>
            </a:pPr>
            <a:r>
              <a:rPr lang="en-US" altLang="ja-JP" dirty="0"/>
              <a:t>(</a:t>
            </a:r>
            <a:r>
              <a:rPr lang="en-US" altLang="ja-JP" dirty="0" smtClean="0"/>
              <a:t>ex)</a:t>
            </a:r>
            <a:r>
              <a:rPr lang="ja-JP" altLang="en-US" dirty="0"/>
              <a:t> </a:t>
            </a:r>
            <a:r>
              <a:rPr lang="ja-JP" altLang="en-US" dirty="0" smtClean="0"/>
              <a:t>掃除しないと宿題を倍にする。</a:t>
            </a:r>
            <a:endParaRPr lang="en-US" altLang="ja-JP" dirty="0" smtClean="0"/>
          </a:p>
          <a:p>
            <a:pPr marL="0" indent="-45720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掃除をきちんとしたら成績アップ。</a:t>
            </a:r>
            <a:endParaRPr lang="en-US" altLang="ja-JP" dirty="0" smtClean="0"/>
          </a:p>
          <a:p>
            <a:pPr marL="0" indent="-457200">
              <a:buNone/>
            </a:pP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320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②心理的方略</a:t>
            </a:r>
            <a:endParaRPr lang="en-US" altLang="ja-JP" sz="3200" dirty="0" smtClean="0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・・</a:t>
            </a:r>
            <a:r>
              <a:rPr lang="ja-JP" altLang="en-US" sz="240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・人々の意識が自発的に変わるように訴えかけ、行動変容を促す。</a:t>
            </a:r>
            <a:endParaRPr lang="en-US" altLang="ja-JP" sz="2400" dirty="0" smtClean="0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>
              <a:buNone/>
            </a:pPr>
            <a:r>
              <a:rPr lang="en-US" altLang="ja-JP" dirty="0" smtClean="0"/>
              <a:t>(ex)</a:t>
            </a:r>
            <a:r>
              <a:rPr lang="ja-JP" altLang="en-US" dirty="0"/>
              <a:t> </a:t>
            </a:r>
            <a:r>
              <a:rPr lang="ja-JP" altLang="en-US" dirty="0" smtClean="0"/>
              <a:t>積極的に掃除した生徒をほめる。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掃除をしないと環境がどう悪化するか説明。</a:t>
            </a:r>
            <a:endParaRPr lang="en-US" altLang="ja-JP" dirty="0" smtClean="0"/>
          </a:p>
          <a:p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42A6-5F35-4042-80F6-59CEEEA2DA8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12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1449</TotalTime>
  <Words>1351</Words>
  <Application>Microsoft Office PowerPoint</Application>
  <PresentationFormat>画面に合わせる (4:3)</PresentationFormat>
  <Paragraphs>324</Paragraphs>
  <Slides>33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5</vt:i4>
      </vt:variant>
      <vt:variant>
        <vt:lpstr>スライド タイトル</vt:lpstr>
      </vt:variant>
      <vt:variant>
        <vt:i4>33</vt:i4>
      </vt:variant>
    </vt:vector>
  </HeadingPairs>
  <TitlesOfParts>
    <vt:vector size="38" baseType="lpstr">
      <vt:lpstr>リゾート</vt:lpstr>
      <vt:lpstr>1_リゾート</vt:lpstr>
      <vt:lpstr>3_リゾート</vt:lpstr>
      <vt:lpstr>4_リゾート</vt:lpstr>
      <vt:lpstr>5_リゾート</vt:lpstr>
      <vt:lpstr>放射線は見えないけれど、 野菜は誰にでも買える。 ～茨城県産農産物の風評被害軽減のために～ </vt:lpstr>
      <vt:lpstr>調査にいたる背景</vt:lpstr>
      <vt:lpstr>風評被害</vt:lpstr>
      <vt:lpstr>風評被害の状況</vt:lpstr>
      <vt:lpstr>社会的ジレンマとは</vt:lpstr>
      <vt:lpstr>研究目的</vt:lpstr>
      <vt:lpstr>アンケート</vt:lpstr>
      <vt:lpstr>仮説①～買い控え行動の要因～</vt:lpstr>
      <vt:lpstr>社会的ジレンマの解決策</vt:lpstr>
      <vt:lpstr>問題の解決に向けて…</vt:lpstr>
      <vt:lpstr>仮説②～リスクコミュニケーション～</vt:lpstr>
      <vt:lpstr>調査の概要</vt:lpstr>
      <vt:lpstr>事前調査</vt:lpstr>
      <vt:lpstr>１：茨城県の農業</vt:lpstr>
      <vt:lpstr>経済的被害</vt:lpstr>
      <vt:lpstr>２：農作物の安全性　 放射線量から</vt:lpstr>
      <vt:lpstr>さらに…</vt:lpstr>
      <vt:lpstr>加えて…</vt:lpstr>
      <vt:lpstr>つまり・・・</vt:lpstr>
      <vt:lpstr>３：風評被害の発生メカニズム①</vt:lpstr>
      <vt:lpstr>風評被害の発生メカニズム②</vt:lpstr>
      <vt:lpstr>風評被害の発生メカニズム③</vt:lpstr>
      <vt:lpstr>調査</vt:lpstr>
      <vt:lpstr>第一回アンケート調査（実施中）</vt:lpstr>
      <vt:lpstr>リスクコミュニケーション案</vt:lpstr>
      <vt:lpstr>第二回アンケート調査</vt:lpstr>
      <vt:lpstr>今後のスケジュール</vt:lpstr>
      <vt:lpstr>参考文献・資料（１）</vt:lpstr>
      <vt:lpstr>参考文献・資料（２）</vt:lpstr>
      <vt:lpstr>PowerPoint プレゼンテーション</vt:lpstr>
      <vt:lpstr>質問対策１</vt:lpstr>
      <vt:lpstr>背景②</vt:lpstr>
      <vt:lpstr>観察・インタビュー調査</vt:lpstr>
    </vt:vector>
  </TitlesOfParts>
  <Company>University of Tsukuba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win-admin</dc:creator>
  <cp:lastModifiedBy>win-admin</cp:lastModifiedBy>
  <cp:revision>118</cp:revision>
  <cp:lastPrinted>2011-05-16T16:57:35Z</cp:lastPrinted>
  <dcterms:created xsi:type="dcterms:W3CDTF">2011-05-10T07:39:05Z</dcterms:created>
  <dcterms:modified xsi:type="dcterms:W3CDTF">2011-05-17T05:48:04Z</dcterms:modified>
</cp:coreProperties>
</file>