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4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5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charts/chart3.xml" ContentType="application/vnd.openxmlformats-officedocument.drawingml.chart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harts/chart4.xml" ContentType="application/vnd.openxmlformats-officedocument.drawingml.chart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26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charts/chart5.xml" ContentType="application/vnd.openxmlformats-officedocument.drawingml.chart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charts/chart6.xml" ContentType="application/vnd.openxmlformats-officedocument.drawingml.chart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27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28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29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30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86" r:id="rId4"/>
    <p:sldId id="287" r:id="rId5"/>
    <p:sldId id="310" r:id="rId6"/>
    <p:sldId id="311" r:id="rId7"/>
    <p:sldId id="312" r:id="rId8"/>
    <p:sldId id="295" r:id="rId9"/>
    <p:sldId id="297" r:id="rId10"/>
    <p:sldId id="298" r:id="rId11"/>
    <p:sldId id="299" r:id="rId12"/>
    <p:sldId id="313" r:id="rId13"/>
    <p:sldId id="300" r:id="rId14"/>
    <p:sldId id="259" r:id="rId15"/>
    <p:sldId id="301" r:id="rId16"/>
    <p:sldId id="306" r:id="rId17"/>
    <p:sldId id="407" r:id="rId18"/>
    <p:sldId id="378" r:id="rId19"/>
    <p:sldId id="412" r:id="rId20"/>
    <p:sldId id="413" r:id="rId21"/>
    <p:sldId id="414" r:id="rId22"/>
    <p:sldId id="400" r:id="rId23"/>
    <p:sldId id="399" r:id="rId24"/>
    <p:sldId id="370" r:id="rId25"/>
    <p:sldId id="269" r:id="rId26"/>
    <p:sldId id="415" r:id="rId27"/>
    <p:sldId id="366" r:id="rId28"/>
    <p:sldId id="367" r:id="rId29"/>
    <p:sldId id="368" r:id="rId30"/>
    <p:sldId id="264" r:id="rId31"/>
    <p:sldId id="371" r:id="rId32"/>
    <p:sldId id="262" r:id="rId33"/>
    <p:sldId id="389" r:id="rId34"/>
    <p:sldId id="409" r:id="rId35"/>
    <p:sldId id="410" r:id="rId36"/>
    <p:sldId id="411" r:id="rId37"/>
    <p:sldId id="369" r:id="rId38"/>
    <p:sldId id="391" r:id="rId39"/>
    <p:sldId id="408" r:id="rId40"/>
    <p:sldId id="268" r:id="rId41"/>
    <p:sldId id="416" r:id="rId42"/>
    <p:sldId id="417" r:id="rId43"/>
    <p:sldId id="419" r:id="rId44"/>
    <p:sldId id="276" r:id="rId45"/>
    <p:sldId id="402" r:id="rId46"/>
    <p:sldId id="277" r:id="rId47"/>
    <p:sldId id="420" r:id="rId48"/>
    <p:sldId id="392" r:id="rId49"/>
    <p:sldId id="393" r:id="rId50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8070" autoAdjust="0"/>
  </p:normalViewPr>
  <p:slideViewPr>
    <p:cSldViewPr>
      <p:cViewPr>
        <p:scale>
          <a:sx n="75" d="100"/>
          <a:sy n="75" d="100"/>
        </p:scale>
        <p:origin x="-2130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5868"/>
    </p:cViewPr>
  </p:sorterViewPr>
  <p:notesViewPr>
    <p:cSldViewPr>
      <p:cViewPr varScale="1">
        <p:scale>
          <a:sx n="72" d="100"/>
          <a:sy n="72" d="100"/>
        </p:scale>
        <p:origin x="-1986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mizu90\Desktop\&#37117;&#24066;&#35336;&#30011;&#23455;&#32722;&#20998;&#26512;\&#24179;&#22343;&#2051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mizu90\Desktop\&#37117;&#24066;&#35336;&#30011;&#23455;&#32722;&#20998;&#26512;\&#24179;&#22343;&#2051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mizu90\Desktop\&#37117;&#24066;&#35336;&#30011;&#23455;&#32722;&#20998;&#26512;\&#24179;&#22343;&#2051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mizu90\Desktop\&#37117;&#24066;&#35336;&#30011;&#23455;&#32722;&#20998;&#26512;\&#24179;&#22343;&#2051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mizu90\Desktop\&#37117;&#24066;&#35336;&#30011;&#23455;&#32722;&#20998;&#26512;\&#24179;&#22343;&#2051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mizu90\Desktop\&#37117;&#24066;&#35336;&#30011;&#23455;&#32722;&#20998;&#26512;\&#24179;&#22343;&#2051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mizu90\Desktop\&#37117;&#24066;&#35336;&#30011;&#23455;&#32722;&#20998;&#26512;\&#24179;&#22343;&#2051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mizu90\Desktop\&#37117;&#24066;&#35336;&#30011;&#23455;&#32722;&#20998;&#26512;\&#24179;&#22343;&#2051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Sheet2!$B$54</c:f>
              <c:strCache>
                <c:ptCount val="1"/>
                <c:pt idx="0">
                  <c:v>前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Sheet2!$C$54:$F$54</c:f>
              <c:numCache>
                <c:formatCode>g/"標""準"</c:formatCode>
                <c:ptCount val="4"/>
                <c:pt idx="0">
                  <c:v>3.468</c:v>
                </c:pt>
                <c:pt idx="1">
                  <c:v>3.5607000000000002</c:v>
                </c:pt>
                <c:pt idx="2">
                  <c:v>3.4315999999999991</c:v>
                </c:pt>
                <c:pt idx="3">
                  <c:v>3.3871000000000002</c:v>
                </c:pt>
              </c:numCache>
            </c:numRef>
          </c:val>
        </c:ser>
        <c:ser>
          <c:idx val="1"/>
          <c:order val="1"/>
          <c:tx>
            <c:strRef>
              <c:f>Sheet2!$B$55</c:f>
              <c:strCache>
                <c:ptCount val="1"/>
                <c:pt idx="0">
                  <c:v>後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Sheet2!$C$55:$F$55</c:f>
              <c:numCache>
                <c:formatCode>g/"標""準"</c:formatCode>
                <c:ptCount val="4"/>
                <c:pt idx="0">
                  <c:v>3.2117999999999998</c:v>
                </c:pt>
                <c:pt idx="1">
                  <c:v>3.5455000000000001</c:v>
                </c:pt>
                <c:pt idx="2">
                  <c:v>3.2694999999999999</c:v>
                </c:pt>
                <c:pt idx="3">
                  <c:v>3.4722999999999993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977280"/>
        <c:axId val="182978816"/>
      </c:barChart>
      <c:catAx>
        <c:axId val="1829772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82978816"/>
        <c:crosses val="autoZero"/>
        <c:auto val="1"/>
        <c:lblAlgn val="ctr"/>
        <c:lblOffset val="100"/>
        <c:noMultiLvlLbl val="0"/>
      </c:catAx>
      <c:valAx>
        <c:axId val="182978816"/>
        <c:scaling>
          <c:orientation val="minMax"/>
          <c:max val="5"/>
          <c:min val="1"/>
        </c:scaling>
        <c:delete val="0"/>
        <c:axPos val="l"/>
        <c:majorGridlines/>
        <c:numFmt formatCode="g/&quot;標&quot;&quot;準&quot;" sourceLinked="1"/>
        <c:majorTickMark val="none"/>
        <c:minorTickMark val="none"/>
        <c:tickLblPos val="nextTo"/>
        <c:crossAx val="182977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Sheet2!$B$14</c:f>
              <c:strCache>
                <c:ptCount val="1"/>
                <c:pt idx="0">
                  <c:v>前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Sheet2!$C$14:$F$14</c:f>
              <c:numCache>
                <c:formatCode>g/"標""準"</c:formatCode>
                <c:ptCount val="4"/>
                <c:pt idx="0">
                  <c:v>3.53</c:v>
                </c:pt>
                <c:pt idx="1">
                  <c:v>3.5</c:v>
                </c:pt>
                <c:pt idx="2">
                  <c:v>3.4699999999999998</c:v>
                </c:pt>
                <c:pt idx="3">
                  <c:v>3.36</c:v>
                </c:pt>
              </c:numCache>
            </c:numRef>
          </c:val>
        </c:ser>
        <c:ser>
          <c:idx val="1"/>
          <c:order val="1"/>
          <c:tx>
            <c:strRef>
              <c:f>Sheet2!$B$15</c:f>
              <c:strCache>
                <c:ptCount val="1"/>
                <c:pt idx="0">
                  <c:v>後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Sheet2!$C$15:$F$15</c:f>
              <c:numCache>
                <c:formatCode>g/"標""準"</c:formatCode>
                <c:ptCount val="4"/>
                <c:pt idx="0">
                  <c:v>3.4899999999999998</c:v>
                </c:pt>
                <c:pt idx="1">
                  <c:v>3.58</c:v>
                </c:pt>
                <c:pt idx="2">
                  <c:v>3.22</c:v>
                </c:pt>
                <c:pt idx="3">
                  <c:v>3.54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16320"/>
        <c:axId val="181417856"/>
      </c:barChart>
      <c:catAx>
        <c:axId val="181416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81417856"/>
        <c:crosses val="autoZero"/>
        <c:auto val="1"/>
        <c:lblAlgn val="ctr"/>
        <c:lblOffset val="100"/>
        <c:noMultiLvlLbl val="0"/>
      </c:catAx>
      <c:valAx>
        <c:axId val="181417856"/>
        <c:scaling>
          <c:orientation val="minMax"/>
          <c:max val="5"/>
          <c:min val="1"/>
        </c:scaling>
        <c:delete val="0"/>
        <c:axPos val="l"/>
        <c:majorGridlines/>
        <c:numFmt formatCode="g/&quot;標&quot;&quot;準&quot;" sourceLinked="1"/>
        <c:majorTickMark val="none"/>
        <c:minorTickMark val="none"/>
        <c:tickLblPos val="nextTo"/>
        <c:crossAx val="181416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35000486050347E-2"/>
          <c:y val="0.13197478636038343"/>
          <c:w val="0.88519599980557984"/>
          <c:h val="0.7978883168068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Sheet2!$B$24</c:f>
              <c:strCache>
                <c:ptCount val="1"/>
                <c:pt idx="0">
                  <c:v>前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Sheet2!$C$24:$F$24</c:f>
              <c:numCache>
                <c:formatCode>g/"標""準"</c:formatCode>
                <c:ptCount val="4"/>
                <c:pt idx="0">
                  <c:v>2.71</c:v>
                </c:pt>
                <c:pt idx="1">
                  <c:v>2.71</c:v>
                </c:pt>
                <c:pt idx="2">
                  <c:v>2.84</c:v>
                </c:pt>
                <c:pt idx="3">
                  <c:v>2.67</c:v>
                </c:pt>
              </c:numCache>
            </c:numRef>
          </c:val>
        </c:ser>
        <c:ser>
          <c:idx val="1"/>
          <c:order val="1"/>
          <c:tx>
            <c:strRef>
              <c:f>Sheet2!$B$25</c:f>
              <c:strCache>
                <c:ptCount val="1"/>
                <c:pt idx="0">
                  <c:v>後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Sheet2!$C$25:$F$25</c:f>
              <c:numCache>
                <c:formatCode>g/"標""準"</c:formatCode>
                <c:ptCount val="4"/>
                <c:pt idx="0">
                  <c:v>3.16</c:v>
                </c:pt>
                <c:pt idx="1">
                  <c:v>2.79</c:v>
                </c:pt>
                <c:pt idx="2">
                  <c:v>2.98</c:v>
                </c:pt>
                <c:pt idx="3">
                  <c:v>2.66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974912"/>
        <c:axId val="181976448"/>
      </c:barChart>
      <c:catAx>
        <c:axId val="1819749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81976448"/>
        <c:crosses val="autoZero"/>
        <c:auto val="1"/>
        <c:lblAlgn val="ctr"/>
        <c:lblOffset val="100"/>
        <c:noMultiLvlLbl val="0"/>
      </c:catAx>
      <c:valAx>
        <c:axId val="181976448"/>
        <c:scaling>
          <c:orientation val="minMax"/>
          <c:max val="5"/>
          <c:min val="1"/>
        </c:scaling>
        <c:delete val="0"/>
        <c:axPos val="l"/>
        <c:majorGridlines/>
        <c:numFmt formatCode="g/&quot;標&quot;&quot;準&quot;" sourceLinked="1"/>
        <c:majorTickMark val="none"/>
        <c:minorTickMark val="none"/>
        <c:tickLblPos val="nextTo"/>
        <c:crossAx val="181974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Sheet2!$B$26</c:f>
              <c:strCache>
                <c:ptCount val="1"/>
                <c:pt idx="0">
                  <c:v>前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Sheet2!$C$26:$F$26</c:f>
              <c:numCache>
                <c:formatCode>g/"標""準"</c:formatCode>
                <c:ptCount val="4"/>
                <c:pt idx="0">
                  <c:v>2.5299999999999998</c:v>
                </c:pt>
                <c:pt idx="1">
                  <c:v>2.61</c:v>
                </c:pt>
                <c:pt idx="2">
                  <c:v>2.5</c:v>
                </c:pt>
                <c:pt idx="3">
                  <c:v>2.54</c:v>
                </c:pt>
              </c:numCache>
            </c:numRef>
          </c:val>
        </c:ser>
        <c:ser>
          <c:idx val="1"/>
          <c:order val="1"/>
          <c:tx>
            <c:strRef>
              <c:f>Sheet2!$B$27</c:f>
              <c:strCache>
                <c:ptCount val="1"/>
                <c:pt idx="0">
                  <c:v>後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Sheet2!$C$27:$F$27</c:f>
              <c:numCache>
                <c:formatCode>g/"標""準"</c:formatCode>
                <c:ptCount val="4"/>
                <c:pt idx="0">
                  <c:v>3.14</c:v>
                </c:pt>
                <c:pt idx="1">
                  <c:v>2.66</c:v>
                </c:pt>
                <c:pt idx="2">
                  <c:v>2.8099999999999992</c:v>
                </c:pt>
                <c:pt idx="3">
                  <c:v>2.61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67584"/>
        <c:axId val="182469376"/>
      </c:barChart>
      <c:catAx>
        <c:axId val="182467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82469376"/>
        <c:crosses val="autoZero"/>
        <c:auto val="1"/>
        <c:lblAlgn val="ctr"/>
        <c:lblOffset val="100"/>
        <c:noMultiLvlLbl val="0"/>
      </c:catAx>
      <c:valAx>
        <c:axId val="182469376"/>
        <c:scaling>
          <c:orientation val="minMax"/>
          <c:max val="5"/>
          <c:min val="1"/>
        </c:scaling>
        <c:delete val="0"/>
        <c:axPos val="l"/>
        <c:majorGridlines/>
        <c:numFmt formatCode="g/&quot;標&quot;&quot;準&quot;" sourceLinked="1"/>
        <c:majorTickMark val="none"/>
        <c:minorTickMark val="none"/>
        <c:tickLblPos val="nextTo"/>
        <c:crossAx val="182467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Sheet2!$B$52</c:f>
              <c:strCache>
                <c:ptCount val="1"/>
                <c:pt idx="0">
                  <c:v>前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Sheet2!$C$52:$F$52</c:f>
              <c:numCache>
                <c:formatCode>g/"標""準"</c:formatCode>
                <c:ptCount val="4"/>
                <c:pt idx="0">
                  <c:v>3.52</c:v>
                </c:pt>
                <c:pt idx="1">
                  <c:v>3.5893000000000002</c:v>
                </c:pt>
                <c:pt idx="2">
                  <c:v>3.373699999999999</c:v>
                </c:pt>
                <c:pt idx="3">
                  <c:v>3.3401000000000001</c:v>
                </c:pt>
              </c:numCache>
            </c:numRef>
          </c:val>
        </c:ser>
        <c:ser>
          <c:idx val="1"/>
          <c:order val="1"/>
          <c:tx>
            <c:strRef>
              <c:f>Sheet2!$B$53</c:f>
              <c:strCache>
                <c:ptCount val="1"/>
                <c:pt idx="0">
                  <c:v>後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Sheet2!$C$53:$F$53</c:f>
              <c:numCache>
                <c:formatCode>g/"標""準"</c:formatCode>
                <c:ptCount val="4"/>
                <c:pt idx="0">
                  <c:v>3.4375</c:v>
                </c:pt>
                <c:pt idx="1">
                  <c:v>3.6718999999999991</c:v>
                </c:pt>
                <c:pt idx="2">
                  <c:v>3.4276</c:v>
                </c:pt>
                <c:pt idx="3">
                  <c:v>3.559099999999999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311744"/>
        <c:axId val="183334016"/>
      </c:barChart>
      <c:catAx>
        <c:axId val="1833117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83334016"/>
        <c:crosses val="autoZero"/>
        <c:auto val="1"/>
        <c:lblAlgn val="ctr"/>
        <c:lblOffset val="100"/>
        <c:noMultiLvlLbl val="0"/>
      </c:catAx>
      <c:valAx>
        <c:axId val="183334016"/>
        <c:scaling>
          <c:orientation val="minMax"/>
          <c:max val="5"/>
          <c:min val="1"/>
        </c:scaling>
        <c:delete val="0"/>
        <c:axPos val="l"/>
        <c:majorGridlines/>
        <c:numFmt formatCode="g/&quot;標&quot;&quot;準&quot;" sourceLinked="1"/>
        <c:majorTickMark val="none"/>
        <c:minorTickMark val="none"/>
        <c:tickLblPos val="nextTo"/>
        <c:crossAx val="183311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前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Sheet2!$C$12:$F$12</c:f>
              <c:numCache>
                <c:formatCode>g/"標""準"</c:formatCode>
                <c:ptCount val="4"/>
                <c:pt idx="0">
                  <c:v>2.82</c:v>
                </c:pt>
                <c:pt idx="1">
                  <c:v>2.71</c:v>
                </c:pt>
                <c:pt idx="2">
                  <c:v>2.74</c:v>
                </c:pt>
                <c:pt idx="3">
                  <c:v>2.82</c:v>
                </c:pt>
              </c:numCache>
            </c:numRef>
          </c:val>
        </c:ser>
        <c:ser>
          <c:idx val="1"/>
          <c:order val="1"/>
          <c:tx>
            <c:strRef>
              <c:f>Sheet2!$B$13</c:f>
              <c:strCache>
                <c:ptCount val="1"/>
                <c:pt idx="0">
                  <c:v>後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Sheet2!$C$13:$F$13</c:f>
              <c:numCache>
                <c:formatCode>g/"標""準"</c:formatCode>
                <c:ptCount val="4"/>
                <c:pt idx="0">
                  <c:v>3.24</c:v>
                </c:pt>
                <c:pt idx="1">
                  <c:v>2.8899999999999997</c:v>
                </c:pt>
                <c:pt idx="2">
                  <c:v>3.03</c:v>
                </c:pt>
                <c:pt idx="3">
                  <c:v>2.7800000000000002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104704"/>
        <c:axId val="170106240"/>
      </c:barChart>
      <c:catAx>
        <c:axId val="170104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70106240"/>
        <c:crosses val="autoZero"/>
        <c:auto val="1"/>
        <c:lblAlgn val="ctr"/>
        <c:lblOffset val="100"/>
        <c:noMultiLvlLbl val="0"/>
      </c:catAx>
      <c:valAx>
        <c:axId val="170106240"/>
        <c:scaling>
          <c:orientation val="minMax"/>
          <c:max val="5"/>
          <c:min val="1"/>
        </c:scaling>
        <c:delete val="0"/>
        <c:axPos val="l"/>
        <c:majorGridlines/>
        <c:numFmt formatCode="g/&quot;標&quot;&quot;準&quot;" sourceLinked="1"/>
        <c:majorTickMark val="none"/>
        <c:minorTickMark val="none"/>
        <c:tickLblPos val="nextTo"/>
        <c:crossAx val="170104704"/>
        <c:crosses val="autoZero"/>
        <c:crossBetween val="between"/>
        <c:majorUnit val="0.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Sheet2!$B$32</c:f>
              <c:strCache>
                <c:ptCount val="1"/>
                <c:pt idx="0">
                  <c:v>前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Sheet2!$C$32:$F$32</c:f>
              <c:numCache>
                <c:formatCode>g/"標""準"</c:formatCode>
                <c:ptCount val="4"/>
                <c:pt idx="0">
                  <c:v>3.06</c:v>
                </c:pt>
                <c:pt idx="1">
                  <c:v>3.29</c:v>
                </c:pt>
                <c:pt idx="2">
                  <c:v>3.3899999999999997</c:v>
                </c:pt>
                <c:pt idx="3">
                  <c:v>3.3899999999999997</c:v>
                </c:pt>
              </c:numCache>
            </c:numRef>
          </c:val>
        </c:ser>
        <c:ser>
          <c:idx val="1"/>
          <c:order val="1"/>
          <c:tx>
            <c:strRef>
              <c:f>Sheet2!$B$33</c:f>
              <c:strCache>
                <c:ptCount val="1"/>
                <c:pt idx="0">
                  <c:v>後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Sheet2!$C$33:$F$33</c:f>
              <c:numCache>
                <c:formatCode>g/"標""準"</c:formatCode>
                <c:ptCount val="4"/>
                <c:pt idx="0">
                  <c:v>3.02</c:v>
                </c:pt>
                <c:pt idx="1">
                  <c:v>2.9299999999999997</c:v>
                </c:pt>
                <c:pt idx="2">
                  <c:v>3.34</c:v>
                </c:pt>
                <c:pt idx="3">
                  <c:v>3.02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645120"/>
        <c:axId val="184646656"/>
      </c:barChart>
      <c:catAx>
        <c:axId val="184645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4646656"/>
        <c:crosses val="autoZero"/>
        <c:auto val="1"/>
        <c:lblAlgn val="ctr"/>
        <c:lblOffset val="100"/>
        <c:noMultiLvlLbl val="0"/>
      </c:catAx>
      <c:valAx>
        <c:axId val="184646656"/>
        <c:scaling>
          <c:orientation val="minMax"/>
          <c:max val="5"/>
          <c:min val="1"/>
        </c:scaling>
        <c:delete val="0"/>
        <c:axPos val="l"/>
        <c:majorGridlines/>
        <c:numFmt formatCode="g/&quot;標&quot;&quot;準&quot;" sourceLinked="1"/>
        <c:majorTickMark val="none"/>
        <c:minorTickMark val="none"/>
        <c:tickLblPos val="nextTo"/>
        <c:crossAx val="184645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Sheet2!$B$38</c:f>
              <c:strCache>
                <c:ptCount val="1"/>
                <c:pt idx="0">
                  <c:v>前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Sheet2!$C$38:$F$38</c:f>
              <c:numCache>
                <c:formatCode>g/"標""準"</c:formatCode>
                <c:ptCount val="4"/>
                <c:pt idx="0">
                  <c:v>1.6900000000000004</c:v>
                </c:pt>
                <c:pt idx="1">
                  <c:v>1.76</c:v>
                </c:pt>
                <c:pt idx="2">
                  <c:v>1.62</c:v>
                </c:pt>
                <c:pt idx="3">
                  <c:v>1.56</c:v>
                </c:pt>
              </c:numCache>
            </c:numRef>
          </c:val>
        </c:ser>
        <c:ser>
          <c:idx val="1"/>
          <c:order val="1"/>
          <c:tx>
            <c:strRef>
              <c:f>Sheet2!$B$39</c:f>
              <c:strCache>
                <c:ptCount val="1"/>
                <c:pt idx="0">
                  <c:v>後</c:v>
                </c:pt>
              </c:strCache>
            </c:strRef>
          </c:tx>
          <c:invertIfNegative val="0"/>
          <c:cat>
            <c:strRef>
              <c:f>Sheet2!$C$1:$F$1</c:f>
              <c:strCache>
                <c:ptCount val="4"/>
                <c:pt idx="0">
                  <c:v>ポスター・リーフレット群</c:v>
                </c:pt>
                <c:pt idx="1">
                  <c:v>ポスター群</c:v>
                </c:pt>
                <c:pt idx="2">
                  <c:v>リーフレット群</c:v>
                </c:pt>
                <c:pt idx="3">
                  <c:v>制御群</c:v>
                </c:pt>
              </c:strCache>
            </c:strRef>
          </c:cat>
          <c:val>
            <c:numRef>
              <c:f>Sheet2!$C$39:$F$39</c:f>
              <c:numCache>
                <c:formatCode>g/"標""準"</c:formatCode>
                <c:ptCount val="4"/>
                <c:pt idx="0">
                  <c:v>1.84</c:v>
                </c:pt>
                <c:pt idx="1">
                  <c:v>1.84</c:v>
                </c:pt>
                <c:pt idx="2">
                  <c:v>1.6400000000000001</c:v>
                </c:pt>
                <c:pt idx="3">
                  <c:v>1.62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34176"/>
        <c:axId val="185235712"/>
      </c:barChart>
      <c:catAx>
        <c:axId val="185234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5235712"/>
        <c:crosses val="autoZero"/>
        <c:auto val="1"/>
        <c:lblAlgn val="ctr"/>
        <c:lblOffset val="100"/>
        <c:noMultiLvlLbl val="0"/>
      </c:catAx>
      <c:valAx>
        <c:axId val="185235712"/>
        <c:scaling>
          <c:orientation val="minMax"/>
          <c:max val="5"/>
          <c:min val="1"/>
        </c:scaling>
        <c:delete val="0"/>
        <c:axPos val="l"/>
        <c:majorGridlines/>
        <c:numFmt formatCode="g/&quot;標&quot;&quot;準&quot;" sourceLinked="1"/>
        <c:majorTickMark val="none"/>
        <c:minorTickMark val="none"/>
        <c:tickLblPos val="nextTo"/>
        <c:crossAx val="185234176"/>
        <c:crosses val="autoZero"/>
        <c:crossBetween val="between"/>
        <c:majorUnit val="0.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F251FF11-B259-469E-9ED2-0B5488B35FB0}" type="presOf" srcId="{E4F2A838-45B0-43DE-972C-CA84309576F6}" destId="{E8A8F505-3E7C-4F06-9294-52F05D7E8A44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2B06A995-ACFE-4A75-8EDD-D874109D8D29}" type="presOf" srcId="{F80F383F-C0C1-4C17-A3A6-CB1042BDD9D0}" destId="{7D093329-3DCD-4968-AB0F-19256D21F7F8}" srcOrd="0" destOrd="0" presId="urn:microsoft.com/office/officeart/2005/8/layout/chevron1"/>
    <dgm:cxn modelId="{4C29A911-7A3D-4B10-9AD9-FDDE2093C75E}" type="presOf" srcId="{1C064EBC-B154-4C82-8EEF-BB1E71A58935}" destId="{5E5051D8-2357-4243-99AF-75C65B7C137D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008FDC14-E9C3-45C6-91DC-B311CC2DDDBD}" type="presOf" srcId="{3C43C2A0-F511-4725-A5D8-AF79758BFA26}" destId="{8BC64A56-6729-4824-AD2F-4F0380015326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CC26483D-EF33-4C22-A176-E095D1C29690}" type="presOf" srcId="{8E6D33BF-CDB0-48A6-BD19-55E1C1ECED4F}" destId="{FF8E9DED-42E4-4B5A-ABF0-81F6A6FCF82E}" srcOrd="0" destOrd="0" presId="urn:microsoft.com/office/officeart/2005/8/layout/chevron1"/>
    <dgm:cxn modelId="{C484B7E8-DCC1-42AD-B5ED-18DE95F12554}" type="presOf" srcId="{064E7802-CBD3-4F92-A0C1-F3673297ABFE}" destId="{C91F3B70-CE13-425C-B96D-6C1BA88A550E}" srcOrd="0" destOrd="0" presId="urn:microsoft.com/office/officeart/2005/8/layout/chevron1"/>
    <dgm:cxn modelId="{1B491C38-7A8D-4D9B-8260-FEE82ABB0E92}" type="presOf" srcId="{7DD00F15-4A44-4483-8AF3-AC00A5AE0323}" destId="{C4DAD202-0589-4F39-A8E7-56955397BF5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275FC0B4-13F2-4F5F-86AB-381EB37051CE}" type="presOf" srcId="{C4E84499-A44D-401B-AC83-E8C85394F5BF}" destId="{9903B772-2CE2-4274-9A0D-A2FE23CB1EBD}" srcOrd="0" destOrd="0" presId="urn:microsoft.com/office/officeart/2005/8/layout/chevron1"/>
    <dgm:cxn modelId="{D28620AB-12C9-4A1C-80AA-FDB7BDCA333D}" type="presOf" srcId="{CFD3D961-BCF9-44CD-984A-A539B7EF99E1}" destId="{CD3CAEB4-B823-4D61-8DBE-0BDC1B76380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FB077009-C20A-4706-BC5B-5ADA3536CB2B}" type="presOf" srcId="{03DE8FFC-2DEB-49DA-BD88-041D6106D504}" destId="{F8BB189F-FD51-4E73-8134-B0AA2CF9158E}" srcOrd="0" destOrd="0" presId="urn:microsoft.com/office/officeart/2005/8/layout/chevron1"/>
    <dgm:cxn modelId="{5A6265A2-07F7-4833-89DE-CDCC16B2247C}" type="presParOf" srcId="{FF8E9DED-42E4-4B5A-ABF0-81F6A6FCF82E}" destId="{E8A8F505-3E7C-4F06-9294-52F05D7E8A44}" srcOrd="0" destOrd="0" presId="urn:microsoft.com/office/officeart/2005/8/layout/chevron1"/>
    <dgm:cxn modelId="{52A2F166-282F-4F63-9C02-DEE106F199D9}" type="presParOf" srcId="{FF8E9DED-42E4-4B5A-ABF0-81F6A6FCF82E}" destId="{7258EE67-015D-47A9-B33F-EC6F35CF23B4}" srcOrd="1" destOrd="0" presId="urn:microsoft.com/office/officeart/2005/8/layout/chevron1"/>
    <dgm:cxn modelId="{0931D580-EC15-4EF7-8235-6B6C96411D3C}" type="presParOf" srcId="{FF8E9DED-42E4-4B5A-ABF0-81F6A6FCF82E}" destId="{7D093329-3DCD-4968-AB0F-19256D21F7F8}" srcOrd="2" destOrd="0" presId="urn:microsoft.com/office/officeart/2005/8/layout/chevron1"/>
    <dgm:cxn modelId="{48FB3CB5-B475-4629-8D97-C9BC577A2B1D}" type="presParOf" srcId="{FF8E9DED-42E4-4B5A-ABF0-81F6A6FCF82E}" destId="{795A76D1-78FD-4641-B549-C263E476B82A}" srcOrd="3" destOrd="0" presId="urn:microsoft.com/office/officeart/2005/8/layout/chevron1"/>
    <dgm:cxn modelId="{201023A6-A928-42F9-A6F1-7265399B1A8E}" type="presParOf" srcId="{FF8E9DED-42E4-4B5A-ABF0-81F6A6FCF82E}" destId="{C91F3B70-CE13-425C-B96D-6C1BA88A550E}" srcOrd="4" destOrd="0" presId="urn:microsoft.com/office/officeart/2005/8/layout/chevron1"/>
    <dgm:cxn modelId="{1F67FA14-D026-45A5-8F85-FC1DA7899616}" type="presParOf" srcId="{FF8E9DED-42E4-4B5A-ABF0-81F6A6FCF82E}" destId="{D18D2C81-404F-44AA-B747-AB1711A52C82}" srcOrd="5" destOrd="0" presId="urn:microsoft.com/office/officeart/2005/8/layout/chevron1"/>
    <dgm:cxn modelId="{8F55BDFF-3749-42C9-AACA-E361F28A10E1}" type="presParOf" srcId="{FF8E9DED-42E4-4B5A-ABF0-81F6A6FCF82E}" destId="{C4DAD202-0589-4F39-A8E7-56955397BF5E}" srcOrd="6" destOrd="0" presId="urn:microsoft.com/office/officeart/2005/8/layout/chevron1"/>
    <dgm:cxn modelId="{9EBC86F9-49D9-4DF8-9B80-898D9A571669}" type="presParOf" srcId="{FF8E9DED-42E4-4B5A-ABF0-81F6A6FCF82E}" destId="{DF452B87-8DBD-42A8-9FBB-D6AFE62A05C6}" srcOrd="7" destOrd="0" presId="urn:microsoft.com/office/officeart/2005/8/layout/chevron1"/>
    <dgm:cxn modelId="{2DE23EA0-388D-4428-8B7A-45829F89B0E3}" type="presParOf" srcId="{FF8E9DED-42E4-4B5A-ABF0-81F6A6FCF82E}" destId="{5E5051D8-2357-4243-99AF-75C65B7C137D}" srcOrd="8" destOrd="0" presId="urn:microsoft.com/office/officeart/2005/8/layout/chevron1"/>
    <dgm:cxn modelId="{E00802EA-B45A-4E72-A292-EE2EB1C49531}" type="presParOf" srcId="{FF8E9DED-42E4-4B5A-ABF0-81F6A6FCF82E}" destId="{963C5A4C-605A-4004-8FD4-C1CC893CD451}" srcOrd="9" destOrd="0" presId="urn:microsoft.com/office/officeart/2005/8/layout/chevron1"/>
    <dgm:cxn modelId="{00371793-65AC-40AA-A76A-5E6BFDF2F6BB}" type="presParOf" srcId="{FF8E9DED-42E4-4B5A-ABF0-81F6A6FCF82E}" destId="{CD3CAEB4-B823-4D61-8DBE-0BDC1B763808}" srcOrd="10" destOrd="0" presId="urn:microsoft.com/office/officeart/2005/8/layout/chevron1"/>
    <dgm:cxn modelId="{37605B02-BC31-4422-81FC-8092B3D7C3E7}" type="presParOf" srcId="{FF8E9DED-42E4-4B5A-ABF0-81F6A6FCF82E}" destId="{28BCEA1C-78B4-4ECE-AA1C-6AB5C779749A}" srcOrd="11" destOrd="0" presId="urn:microsoft.com/office/officeart/2005/8/layout/chevron1"/>
    <dgm:cxn modelId="{786ABD63-7397-4F63-8C9F-6AE6F5EC8C32}" type="presParOf" srcId="{FF8E9DED-42E4-4B5A-ABF0-81F6A6FCF82E}" destId="{9903B772-2CE2-4274-9A0D-A2FE23CB1EBD}" srcOrd="12" destOrd="0" presId="urn:microsoft.com/office/officeart/2005/8/layout/chevron1"/>
    <dgm:cxn modelId="{8443065E-206E-426A-AEED-476E4D59A198}" type="presParOf" srcId="{FF8E9DED-42E4-4B5A-ABF0-81F6A6FCF82E}" destId="{D3079D00-8D75-4FD9-BABD-D40BB37E94A1}" srcOrd="13" destOrd="0" presId="urn:microsoft.com/office/officeart/2005/8/layout/chevron1"/>
    <dgm:cxn modelId="{3BA82E4D-E023-428F-AEF5-7FE3544E915C}" type="presParOf" srcId="{FF8E9DED-42E4-4B5A-ABF0-81F6A6FCF82E}" destId="{8BC64A56-6729-4824-AD2F-4F0380015326}" srcOrd="14" destOrd="0" presId="urn:microsoft.com/office/officeart/2005/8/layout/chevron1"/>
    <dgm:cxn modelId="{F485C7FC-5D4E-49FD-998F-1F91C988EA5A}" type="presParOf" srcId="{FF8E9DED-42E4-4B5A-ABF0-81F6A6FCF82E}" destId="{8F2A1268-4616-4499-89F5-EE300378FE1C}" srcOrd="15" destOrd="0" presId="urn:microsoft.com/office/officeart/2005/8/layout/chevron1"/>
    <dgm:cxn modelId="{6736C0AD-4652-4A5E-8465-B037AA630572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18759498-55C7-442F-8ACF-AA25BCC9FC45}" type="presOf" srcId="{7DD00F15-4A44-4483-8AF3-AC00A5AE0323}" destId="{C4DAD202-0589-4F39-A8E7-56955397BF5E}" srcOrd="0" destOrd="0" presId="urn:microsoft.com/office/officeart/2005/8/layout/chevron1"/>
    <dgm:cxn modelId="{E3801B47-B629-486B-BC64-29E19F7E4C41}" type="presOf" srcId="{8E6D33BF-CDB0-48A6-BD19-55E1C1ECED4F}" destId="{FF8E9DED-42E4-4B5A-ABF0-81F6A6FCF82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1A296524-E8A6-4401-BBC8-4D8E353AEE1F}" type="presOf" srcId="{1C064EBC-B154-4C82-8EEF-BB1E71A58935}" destId="{5E5051D8-2357-4243-99AF-75C65B7C137D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B0515BA0-8106-4F24-AD93-A278052A00B7}" type="presOf" srcId="{C4E84499-A44D-401B-AC83-E8C85394F5BF}" destId="{9903B772-2CE2-4274-9A0D-A2FE23CB1EBD}" srcOrd="0" destOrd="0" presId="urn:microsoft.com/office/officeart/2005/8/layout/chevron1"/>
    <dgm:cxn modelId="{98F24E73-2F99-4A16-A501-8C485FA9ACFB}" type="presOf" srcId="{064E7802-CBD3-4F92-A0C1-F3673297ABFE}" destId="{C91F3B70-CE13-425C-B96D-6C1BA88A550E}" srcOrd="0" destOrd="0" presId="urn:microsoft.com/office/officeart/2005/8/layout/chevron1"/>
    <dgm:cxn modelId="{653FCE51-6A0E-4C1D-AA9C-E499237206A4}" type="presOf" srcId="{3C43C2A0-F511-4725-A5D8-AF79758BFA26}" destId="{8BC64A56-6729-4824-AD2F-4F0380015326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1148025A-AEED-4569-A350-B4671A58EBC9}" type="presOf" srcId="{F80F383F-C0C1-4C17-A3A6-CB1042BDD9D0}" destId="{7D093329-3DCD-4968-AB0F-19256D21F7F8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3D00F8EA-4AB7-4324-B9A1-333F78D2A191}" type="presOf" srcId="{E4F2A838-45B0-43DE-972C-CA84309576F6}" destId="{E8A8F505-3E7C-4F06-9294-52F05D7E8A44}" srcOrd="0" destOrd="0" presId="urn:microsoft.com/office/officeart/2005/8/layout/chevron1"/>
    <dgm:cxn modelId="{3E65AF53-2F3C-488A-A3BE-B6D581183C01}" type="presOf" srcId="{CFD3D961-BCF9-44CD-984A-A539B7EF99E1}" destId="{CD3CAEB4-B823-4D61-8DBE-0BDC1B763808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E692F492-F6A1-43F9-AC8E-EECED288EEA4}" type="presOf" srcId="{03DE8FFC-2DEB-49DA-BD88-041D6106D504}" destId="{F8BB189F-FD51-4E73-8134-B0AA2CF9158E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C2EE6F29-7390-45D4-B990-6F28851E5C76}" type="presParOf" srcId="{FF8E9DED-42E4-4B5A-ABF0-81F6A6FCF82E}" destId="{E8A8F505-3E7C-4F06-9294-52F05D7E8A44}" srcOrd="0" destOrd="0" presId="urn:microsoft.com/office/officeart/2005/8/layout/chevron1"/>
    <dgm:cxn modelId="{7C5F5BC8-75B7-4FF2-B97B-DA7FFE6C5D1D}" type="presParOf" srcId="{FF8E9DED-42E4-4B5A-ABF0-81F6A6FCF82E}" destId="{7258EE67-015D-47A9-B33F-EC6F35CF23B4}" srcOrd="1" destOrd="0" presId="urn:microsoft.com/office/officeart/2005/8/layout/chevron1"/>
    <dgm:cxn modelId="{81A6749D-971F-4687-98F0-EE19F77E4432}" type="presParOf" srcId="{FF8E9DED-42E4-4B5A-ABF0-81F6A6FCF82E}" destId="{7D093329-3DCD-4968-AB0F-19256D21F7F8}" srcOrd="2" destOrd="0" presId="urn:microsoft.com/office/officeart/2005/8/layout/chevron1"/>
    <dgm:cxn modelId="{4203F126-19C6-4BA6-8704-6D3A09041741}" type="presParOf" srcId="{FF8E9DED-42E4-4B5A-ABF0-81F6A6FCF82E}" destId="{795A76D1-78FD-4641-B549-C263E476B82A}" srcOrd="3" destOrd="0" presId="urn:microsoft.com/office/officeart/2005/8/layout/chevron1"/>
    <dgm:cxn modelId="{97A7D3FE-A70E-4B37-9016-C22012CFE957}" type="presParOf" srcId="{FF8E9DED-42E4-4B5A-ABF0-81F6A6FCF82E}" destId="{C91F3B70-CE13-425C-B96D-6C1BA88A550E}" srcOrd="4" destOrd="0" presId="urn:microsoft.com/office/officeart/2005/8/layout/chevron1"/>
    <dgm:cxn modelId="{5458C9CF-3FDC-497B-844C-102D5A9AA6E4}" type="presParOf" srcId="{FF8E9DED-42E4-4B5A-ABF0-81F6A6FCF82E}" destId="{D18D2C81-404F-44AA-B747-AB1711A52C82}" srcOrd="5" destOrd="0" presId="urn:microsoft.com/office/officeart/2005/8/layout/chevron1"/>
    <dgm:cxn modelId="{B4EACA7B-95D6-4362-91E7-C76595840BE9}" type="presParOf" srcId="{FF8E9DED-42E4-4B5A-ABF0-81F6A6FCF82E}" destId="{C4DAD202-0589-4F39-A8E7-56955397BF5E}" srcOrd="6" destOrd="0" presId="urn:microsoft.com/office/officeart/2005/8/layout/chevron1"/>
    <dgm:cxn modelId="{BC4BDE83-3B21-4BA8-AAEB-BE7A56927041}" type="presParOf" srcId="{FF8E9DED-42E4-4B5A-ABF0-81F6A6FCF82E}" destId="{DF452B87-8DBD-42A8-9FBB-D6AFE62A05C6}" srcOrd="7" destOrd="0" presId="urn:microsoft.com/office/officeart/2005/8/layout/chevron1"/>
    <dgm:cxn modelId="{5F7543AB-A711-4C91-9F52-6BA5A32878B6}" type="presParOf" srcId="{FF8E9DED-42E4-4B5A-ABF0-81F6A6FCF82E}" destId="{5E5051D8-2357-4243-99AF-75C65B7C137D}" srcOrd="8" destOrd="0" presId="urn:microsoft.com/office/officeart/2005/8/layout/chevron1"/>
    <dgm:cxn modelId="{06989A57-73F2-4910-971A-86E15586892E}" type="presParOf" srcId="{FF8E9DED-42E4-4B5A-ABF0-81F6A6FCF82E}" destId="{963C5A4C-605A-4004-8FD4-C1CC893CD451}" srcOrd="9" destOrd="0" presId="urn:microsoft.com/office/officeart/2005/8/layout/chevron1"/>
    <dgm:cxn modelId="{9AB96D41-611D-4F91-816B-5E5B946DA7E8}" type="presParOf" srcId="{FF8E9DED-42E4-4B5A-ABF0-81F6A6FCF82E}" destId="{CD3CAEB4-B823-4D61-8DBE-0BDC1B763808}" srcOrd="10" destOrd="0" presId="urn:microsoft.com/office/officeart/2005/8/layout/chevron1"/>
    <dgm:cxn modelId="{3AF8FA2F-EEF0-4238-BF99-9859BE09EFC0}" type="presParOf" srcId="{FF8E9DED-42E4-4B5A-ABF0-81F6A6FCF82E}" destId="{28BCEA1C-78B4-4ECE-AA1C-6AB5C779749A}" srcOrd="11" destOrd="0" presId="urn:microsoft.com/office/officeart/2005/8/layout/chevron1"/>
    <dgm:cxn modelId="{69BBB476-34C7-4568-8B14-8B74FEB7738F}" type="presParOf" srcId="{FF8E9DED-42E4-4B5A-ABF0-81F6A6FCF82E}" destId="{9903B772-2CE2-4274-9A0D-A2FE23CB1EBD}" srcOrd="12" destOrd="0" presId="urn:microsoft.com/office/officeart/2005/8/layout/chevron1"/>
    <dgm:cxn modelId="{F523B806-FCD6-4AA9-8F75-D0816E4C10AC}" type="presParOf" srcId="{FF8E9DED-42E4-4B5A-ABF0-81F6A6FCF82E}" destId="{D3079D00-8D75-4FD9-BABD-D40BB37E94A1}" srcOrd="13" destOrd="0" presId="urn:microsoft.com/office/officeart/2005/8/layout/chevron1"/>
    <dgm:cxn modelId="{4F8CFD20-414D-43C2-B8CE-8ED60717C4A5}" type="presParOf" srcId="{FF8E9DED-42E4-4B5A-ABF0-81F6A6FCF82E}" destId="{8BC64A56-6729-4824-AD2F-4F0380015326}" srcOrd="14" destOrd="0" presId="urn:microsoft.com/office/officeart/2005/8/layout/chevron1"/>
    <dgm:cxn modelId="{1C523250-0014-4353-88F4-8046725DA253}" type="presParOf" srcId="{FF8E9DED-42E4-4B5A-ABF0-81F6A6FCF82E}" destId="{8F2A1268-4616-4499-89F5-EE300378FE1C}" srcOrd="15" destOrd="0" presId="urn:microsoft.com/office/officeart/2005/8/layout/chevron1"/>
    <dgm:cxn modelId="{37C96CDE-EA55-4080-AD2D-78FDBF906B92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8BA7AD6E-E104-40D5-907C-08EB3AE1FA3B}" type="presOf" srcId="{3C43C2A0-F511-4725-A5D8-AF79758BFA26}" destId="{8BC64A56-6729-4824-AD2F-4F0380015326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D99788FE-8D42-45E3-A592-28C1808D38C8}" type="presOf" srcId="{1C064EBC-B154-4C82-8EEF-BB1E71A58935}" destId="{5E5051D8-2357-4243-99AF-75C65B7C137D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F3CB4248-2C0D-4889-95DA-04550480E0E0}" type="presOf" srcId="{8E6D33BF-CDB0-48A6-BD19-55E1C1ECED4F}" destId="{FF8E9DED-42E4-4B5A-ABF0-81F6A6FCF82E}" srcOrd="0" destOrd="0" presId="urn:microsoft.com/office/officeart/2005/8/layout/chevron1"/>
    <dgm:cxn modelId="{8FF04E0D-C3B0-4948-B230-1EBF487F6240}" type="presOf" srcId="{7DD00F15-4A44-4483-8AF3-AC00A5AE0323}" destId="{C4DAD202-0589-4F39-A8E7-56955397BF5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CEB66115-E2B0-490E-B20E-D145B0669D71}" type="presOf" srcId="{E4F2A838-45B0-43DE-972C-CA84309576F6}" destId="{E8A8F505-3E7C-4F06-9294-52F05D7E8A44}" srcOrd="0" destOrd="0" presId="urn:microsoft.com/office/officeart/2005/8/layout/chevron1"/>
    <dgm:cxn modelId="{C2867F07-FB88-434C-AD28-D7041EC6E7B0}" type="presOf" srcId="{064E7802-CBD3-4F92-A0C1-F3673297ABFE}" destId="{C91F3B70-CE13-425C-B96D-6C1BA88A550E}" srcOrd="0" destOrd="0" presId="urn:microsoft.com/office/officeart/2005/8/layout/chevron1"/>
    <dgm:cxn modelId="{1097E056-0A17-49D4-92B2-39BDFC056C14}" type="presOf" srcId="{F80F383F-C0C1-4C17-A3A6-CB1042BDD9D0}" destId="{7D093329-3DCD-4968-AB0F-19256D21F7F8}" srcOrd="0" destOrd="0" presId="urn:microsoft.com/office/officeart/2005/8/layout/chevron1"/>
    <dgm:cxn modelId="{5C35C732-3958-47DF-8E4E-B2F70057BC37}" type="presOf" srcId="{CFD3D961-BCF9-44CD-984A-A539B7EF99E1}" destId="{CD3CAEB4-B823-4D61-8DBE-0BDC1B763808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88E9ED99-58A1-4785-ABD8-0442DC6A1BD0}" type="presOf" srcId="{C4E84499-A44D-401B-AC83-E8C85394F5BF}" destId="{9903B772-2CE2-4274-9A0D-A2FE23CB1EBD}" srcOrd="0" destOrd="0" presId="urn:microsoft.com/office/officeart/2005/8/layout/chevron1"/>
    <dgm:cxn modelId="{CCE1B4BB-9406-45C0-975A-641998298B5E}" type="presOf" srcId="{03DE8FFC-2DEB-49DA-BD88-041D6106D504}" destId="{F8BB189F-FD51-4E73-8134-B0AA2CF9158E}" srcOrd="0" destOrd="0" presId="urn:microsoft.com/office/officeart/2005/8/layout/chevron1"/>
    <dgm:cxn modelId="{E024A432-1DC0-4B5F-B962-596014E66B32}" type="presParOf" srcId="{FF8E9DED-42E4-4B5A-ABF0-81F6A6FCF82E}" destId="{E8A8F505-3E7C-4F06-9294-52F05D7E8A44}" srcOrd="0" destOrd="0" presId="urn:microsoft.com/office/officeart/2005/8/layout/chevron1"/>
    <dgm:cxn modelId="{89DC7416-5A19-49E2-A1F3-42250AE97EC6}" type="presParOf" srcId="{FF8E9DED-42E4-4B5A-ABF0-81F6A6FCF82E}" destId="{7258EE67-015D-47A9-B33F-EC6F35CF23B4}" srcOrd="1" destOrd="0" presId="urn:microsoft.com/office/officeart/2005/8/layout/chevron1"/>
    <dgm:cxn modelId="{98AFD3F5-3DE9-40E3-9A97-F07505A4DEC5}" type="presParOf" srcId="{FF8E9DED-42E4-4B5A-ABF0-81F6A6FCF82E}" destId="{7D093329-3DCD-4968-AB0F-19256D21F7F8}" srcOrd="2" destOrd="0" presId="urn:microsoft.com/office/officeart/2005/8/layout/chevron1"/>
    <dgm:cxn modelId="{AE8B89F2-AE81-42AD-993F-C21B236E4473}" type="presParOf" srcId="{FF8E9DED-42E4-4B5A-ABF0-81F6A6FCF82E}" destId="{795A76D1-78FD-4641-B549-C263E476B82A}" srcOrd="3" destOrd="0" presId="urn:microsoft.com/office/officeart/2005/8/layout/chevron1"/>
    <dgm:cxn modelId="{C7103185-3FDB-4F87-8C84-8F9710F3B997}" type="presParOf" srcId="{FF8E9DED-42E4-4B5A-ABF0-81F6A6FCF82E}" destId="{C91F3B70-CE13-425C-B96D-6C1BA88A550E}" srcOrd="4" destOrd="0" presId="urn:microsoft.com/office/officeart/2005/8/layout/chevron1"/>
    <dgm:cxn modelId="{B537EF93-3DCA-4501-B4E5-F93FBFBDA959}" type="presParOf" srcId="{FF8E9DED-42E4-4B5A-ABF0-81F6A6FCF82E}" destId="{D18D2C81-404F-44AA-B747-AB1711A52C82}" srcOrd="5" destOrd="0" presId="urn:microsoft.com/office/officeart/2005/8/layout/chevron1"/>
    <dgm:cxn modelId="{806B224F-6A82-4E51-BCFE-EAD5F6EABDAB}" type="presParOf" srcId="{FF8E9DED-42E4-4B5A-ABF0-81F6A6FCF82E}" destId="{C4DAD202-0589-4F39-A8E7-56955397BF5E}" srcOrd="6" destOrd="0" presId="urn:microsoft.com/office/officeart/2005/8/layout/chevron1"/>
    <dgm:cxn modelId="{C54CFBC3-9B60-4AD4-BB12-4764E54067B2}" type="presParOf" srcId="{FF8E9DED-42E4-4B5A-ABF0-81F6A6FCF82E}" destId="{DF452B87-8DBD-42A8-9FBB-D6AFE62A05C6}" srcOrd="7" destOrd="0" presId="urn:microsoft.com/office/officeart/2005/8/layout/chevron1"/>
    <dgm:cxn modelId="{A6101269-545F-409D-A31D-D0D6F4C237D0}" type="presParOf" srcId="{FF8E9DED-42E4-4B5A-ABF0-81F6A6FCF82E}" destId="{5E5051D8-2357-4243-99AF-75C65B7C137D}" srcOrd="8" destOrd="0" presId="urn:microsoft.com/office/officeart/2005/8/layout/chevron1"/>
    <dgm:cxn modelId="{AE0FD496-C23F-4D6E-B11A-F32B85E9EA04}" type="presParOf" srcId="{FF8E9DED-42E4-4B5A-ABF0-81F6A6FCF82E}" destId="{963C5A4C-605A-4004-8FD4-C1CC893CD451}" srcOrd="9" destOrd="0" presId="urn:microsoft.com/office/officeart/2005/8/layout/chevron1"/>
    <dgm:cxn modelId="{C64DA348-DC54-4D7A-A169-0921919D16C4}" type="presParOf" srcId="{FF8E9DED-42E4-4B5A-ABF0-81F6A6FCF82E}" destId="{CD3CAEB4-B823-4D61-8DBE-0BDC1B763808}" srcOrd="10" destOrd="0" presId="urn:microsoft.com/office/officeart/2005/8/layout/chevron1"/>
    <dgm:cxn modelId="{6ACB8A00-2959-4A26-9A32-E36D14F62312}" type="presParOf" srcId="{FF8E9DED-42E4-4B5A-ABF0-81F6A6FCF82E}" destId="{28BCEA1C-78B4-4ECE-AA1C-6AB5C779749A}" srcOrd="11" destOrd="0" presId="urn:microsoft.com/office/officeart/2005/8/layout/chevron1"/>
    <dgm:cxn modelId="{3EF664C8-EFDB-4673-8BFC-9A6828E6AB23}" type="presParOf" srcId="{FF8E9DED-42E4-4B5A-ABF0-81F6A6FCF82E}" destId="{9903B772-2CE2-4274-9A0D-A2FE23CB1EBD}" srcOrd="12" destOrd="0" presId="urn:microsoft.com/office/officeart/2005/8/layout/chevron1"/>
    <dgm:cxn modelId="{B0B0BE89-69B6-4A47-81FD-AE12DE58A4D9}" type="presParOf" srcId="{FF8E9DED-42E4-4B5A-ABF0-81F6A6FCF82E}" destId="{D3079D00-8D75-4FD9-BABD-D40BB37E94A1}" srcOrd="13" destOrd="0" presId="urn:microsoft.com/office/officeart/2005/8/layout/chevron1"/>
    <dgm:cxn modelId="{103FDA41-F7A2-4EFD-B610-44C1811BB602}" type="presParOf" srcId="{FF8E9DED-42E4-4B5A-ABF0-81F6A6FCF82E}" destId="{8BC64A56-6729-4824-AD2F-4F0380015326}" srcOrd="14" destOrd="0" presId="urn:microsoft.com/office/officeart/2005/8/layout/chevron1"/>
    <dgm:cxn modelId="{5D3330A6-E96B-47C1-A667-380A9D062C6C}" type="presParOf" srcId="{FF8E9DED-42E4-4B5A-ABF0-81F6A6FCF82E}" destId="{8F2A1268-4616-4499-89F5-EE300378FE1C}" srcOrd="15" destOrd="0" presId="urn:microsoft.com/office/officeart/2005/8/layout/chevron1"/>
    <dgm:cxn modelId="{B7C86CE2-2CD4-4C6A-9539-BCB6F06D4CCE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6556DB70-0204-4338-A093-9E97A5381312}" type="presOf" srcId="{C4E84499-A44D-401B-AC83-E8C85394F5BF}" destId="{9903B772-2CE2-4274-9A0D-A2FE23CB1EBD}" srcOrd="0" destOrd="0" presId="urn:microsoft.com/office/officeart/2005/8/layout/chevron1"/>
    <dgm:cxn modelId="{F6DFC764-DE1F-410A-A368-AFDB1BF286A5}" type="presOf" srcId="{CFD3D961-BCF9-44CD-984A-A539B7EF99E1}" destId="{CD3CAEB4-B823-4D61-8DBE-0BDC1B763808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735ABC4F-EC28-45EF-B76D-767C5B9B6A2E}" type="presOf" srcId="{1C064EBC-B154-4C82-8EEF-BB1E71A58935}" destId="{5E5051D8-2357-4243-99AF-75C65B7C137D}" srcOrd="0" destOrd="0" presId="urn:microsoft.com/office/officeart/2005/8/layout/chevron1"/>
    <dgm:cxn modelId="{C16F6AB2-A221-4FC2-A279-C63F2FEBE0AD}" type="presOf" srcId="{F80F383F-C0C1-4C17-A3A6-CB1042BDD9D0}" destId="{7D093329-3DCD-4968-AB0F-19256D21F7F8}" srcOrd="0" destOrd="0" presId="urn:microsoft.com/office/officeart/2005/8/layout/chevron1"/>
    <dgm:cxn modelId="{BB4BCD25-86B4-45DD-B424-869DBF5B8DA1}" type="presOf" srcId="{03DE8FFC-2DEB-49DA-BD88-041D6106D504}" destId="{F8BB189F-FD51-4E73-8134-B0AA2CF9158E}" srcOrd="0" destOrd="0" presId="urn:microsoft.com/office/officeart/2005/8/layout/chevron1"/>
    <dgm:cxn modelId="{7AD21081-A7E8-412B-974D-CC9C6B8092EA}" type="presOf" srcId="{7DD00F15-4A44-4483-8AF3-AC00A5AE0323}" destId="{C4DAD202-0589-4F39-A8E7-56955397BF5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61C536A1-4D57-4737-9C45-B57DEDC5E88B}" type="presOf" srcId="{E4F2A838-45B0-43DE-972C-CA84309576F6}" destId="{E8A8F505-3E7C-4F06-9294-52F05D7E8A44}" srcOrd="0" destOrd="0" presId="urn:microsoft.com/office/officeart/2005/8/layout/chevron1"/>
    <dgm:cxn modelId="{B3486323-2100-4371-91EE-2C62CBFCF54F}" type="presOf" srcId="{064E7802-CBD3-4F92-A0C1-F3673297ABFE}" destId="{C91F3B70-CE13-425C-B96D-6C1BA88A550E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1EA85048-15B8-4FD2-A952-D0C1F95C11FD}" type="presOf" srcId="{3C43C2A0-F511-4725-A5D8-AF79758BFA26}" destId="{8BC64A56-6729-4824-AD2F-4F0380015326}" srcOrd="0" destOrd="0" presId="urn:microsoft.com/office/officeart/2005/8/layout/chevron1"/>
    <dgm:cxn modelId="{41E5D962-5181-4570-8C53-2AE8E8042214}" type="presOf" srcId="{8E6D33BF-CDB0-48A6-BD19-55E1C1ECED4F}" destId="{FF8E9DED-42E4-4B5A-ABF0-81F6A6FCF82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8DCD3AC4-2401-4AB8-B39C-D4416EE8DE36}" type="presParOf" srcId="{FF8E9DED-42E4-4B5A-ABF0-81F6A6FCF82E}" destId="{E8A8F505-3E7C-4F06-9294-52F05D7E8A44}" srcOrd="0" destOrd="0" presId="urn:microsoft.com/office/officeart/2005/8/layout/chevron1"/>
    <dgm:cxn modelId="{1ED87AAB-06B7-4672-95D6-FDECBFD60771}" type="presParOf" srcId="{FF8E9DED-42E4-4B5A-ABF0-81F6A6FCF82E}" destId="{7258EE67-015D-47A9-B33F-EC6F35CF23B4}" srcOrd="1" destOrd="0" presId="urn:microsoft.com/office/officeart/2005/8/layout/chevron1"/>
    <dgm:cxn modelId="{710126BB-D277-4FDD-A4C0-BE7C9DEF36A6}" type="presParOf" srcId="{FF8E9DED-42E4-4B5A-ABF0-81F6A6FCF82E}" destId="{7D093329-3DCD-4968-AB0F-19256D21F7F8}" srcOrd="2" destOrd="0" presId="urn:microsoft.com/office/officeart/2005/8/layout/chevron1"/>
    <dgm:cxn modelId="{BCD46D88-0BAB-45A8-9A80-4DBD027AA14B}" type="presParOf" srcId="{FF8E9DED-42E4-4B5A-ABF0-81F6A6FCF82E}" destId="{795A76D1-78FD-4641-B549-C263E476B82A}" srcOrd="3" destOrd="0" presId="urn:microsoft.com/office/officeart/2005/8/layout/chevron1"/>
    <dgm:cxn modelId="{03961243-8552-4AE3-9A98-6A315958C527}" type="presParOf" srcId="{FF8E9DED-42E4-4B5A-ABF0-81F6A6FCF82E}" destId="{C91F3B70-CE13-425C-B96D-6C1BA88A550E}" srcOrd="4" destOrd="0" presId="urn:microsoft.com/office/officeart/2005/8/layout/chevron1"/>
    <dgm:cxn modelId="{F30B25FB-3CA6-4614-9871-14BC04D1D39A}" type="presParOf" srcId="{FF8E9DED-42E4-4B5A-ABF0-81F6A6FCF82E}" destId="{D18D2C81-404F-44AA-B747-AB1711A52C82}" srcOrd="5" destOrd="0" presId="urn:microsoft.com/office/officeart/2005/8/layout/chevron1"/>
    <dgm:cxn modelId="{D1543D3C-838E-4452-BB42-3D9DCF941A61}" type="presParOf" srcId="{FF8E9DED-42E4-4B5A-ABF0-81F6A6FCF82E}" destId="{C4DAD202-0589-4F39-A8E7-56955397BF5E}" srcOrd="6" destOrd="0" presId="urn:microsoft.com/office/officeart/2005/8/layout/chevron1"/>
    <dgm:cxn modelId="{4FD6A857-A215-4D5B-9190-385732FB7987}" type="presParOf" srcId="{FF8E9DED-42E4-4B5A-ABF0-81F6A6FCF82E}" destId="{DF452B87-8DBD-42A8-9FBB-D6AFE62A05C6}" srcOrd="7" destOrd="0" presId="urn:microsoft.com/office/officeart/2005/8/layout/chevron1"/>
    <dgm:cxn modelId="{628CB2EE-CD58-49A0-8AFF-9BDCDB442713}" type="presParOf" srcId="{FF8E9DED-42E4-4B5A-ABF0-81F6A6FCF82E}" destId="{5E5051D8-2357-4243-99AF-75C65B7C137D}" srcOrd="8" destOrd="0" presId="urn:microsoft.com/office/officeart/2005/8/layout/chevron1"/>
    <dgm:cxn modelId="{207AA27F-6050-41DB-8484-AAB5EAF22E59}" type="presParOf" srcId="{FF8E9DED-42E4-4B5A-ABF0-81F6A6FCF82E}" destId="{963C5A4C-605A-4004-8FD4-C1CC893CD451}" srcOrd="9" destOrd="0" presId="urn:microsoft.com/office/officeart/2005/8/layout/chevron1"/>
    <dgm:cxn modelId="{5D38A594-40F9-47B4-AF64-A0F7ABAE7598}" type="presParOf" srcId="{FF8E9DED-42E4-4B5A-ABF0-81F6A6FCF82E}" destId="{CD3CAEB4-B823-4D61-8DBE-0BDC1B763808}" srcOrd="10" destOrd="0" presId="urn:microsoft.com/office/officeart/2005/8/layout/chevron1"/>
    <dgm:cxn modelId="{89BB056B-B450-42BF-B723-6111307C5F07}" type="presParOf" srcId="{FF8E9DED-42E4-4B5A-ABF0-81F6A6FCF82E}" destId="{28BCEA1C-78B4-4ECE-AA1C-6AB5C779749A}" srcOrd="11" destOrd="0" presId="urn:microsoft.com/office/officeart/2005/8/layout/chevron1"/>
    <dgm:cxn modelId="{A392D0BB-FB36-49A4-8ADD-FDF6FBAC1B12}" type="presParOf" srcId="{FF8E9DED-42E4-4B5A-ABF0-81F6A6FCF82E}" destId="{9903B772-2CE2-4274-9A0D-A2FE23CB1EBD}" srcOrd="12" destOrd="0" presId="urn:microsoft.com/office/officeart/2005/8/layout/chevron1"/>
    <dgm:cxn modelId="{D1EF9BFF-E368-441B-B55F-DE4BE7EF5A74}" type="presParOf" srcId="{FF8E9DED-42E4-4B5A-ABF0-81F6A6FCF82E}" destId="{D3079D00-8D75-4FD9-BABD-D40BB37E94A1}" srcOrd="13" destOrd="0" presId="urn:microsoft.com/office/officeart/2005/8/layout/chevron1"/>
    <dgm:cxn modelId="{A49B6B35-1B71-47D8-8A4E-1598EBD86A4B}" type="presParOf" srcId="{FF8E9DED-42E4-4B5A-ABF0-81F6A6FCF82E}" destId="{8BC64A56-6729-4824-AD2F-4F0380015326}" srcOrd="14" destOrd="0" presId="urn:microsoft.com/office/officeart/2005/8/layout/chevron1"/>
    <dgm:cxn modelId="{35F67440-B85B-4A7E-9723-9F959D9831A1}" type="presParOf" srcId="{FF8E9DED-42E4-4B5A-ABF0-81F6A6FCF82E}" destId="{8F2A1268-4616-4499-89F5-EE300378FE1C}" srcOrd="15" destOrd="0" presId="urn:microsoft.com/office/officeart/2005/8/layout/chevron1"/>
    <dgm:cxn modelId="{DF1A67C0-A223-43AD-90D2-376E991CBE3D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A87CE99-88AE-4C7F-B8CF-E263294E2F02}" type="presOf" srcId="{CFD3D961-BCF9-44CD-984A-A539B7EF99E1}" destId="{CD3CAEB4-B823-4D61-8DBE-0BDC1B763808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096D7684-FBDD-432B-9CAE-FD93DF2938AA}" type="presOf" srcId="{E4F2A838-45B0-43DE-972C-CA84309576F6}" destId="{E8A8F505-3E7C-4F06-9294-52F05D7E8A44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90AB695B-BD2B-4F9C-A7D8-5C7DD6BC1CB6}" type="presOf" srcId="{8E6D33BF-CDB0-48A6-BD19-55E1C1ECED4F}" destId="{FF8E9DED-42E4-4B5A-ABF0-81F6A6FCF82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A00C188F-E08E-4FCD-B09C-5CE4C2C554A1}" type="presOf" srcId="{F80F383F-C0C1-4C17-A3A6-CB1042BDD9D0}" destId="{7D093329-3DCD-4968-AB0F-19256D21F7F8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AC0A1474-3D5B-4EB1-972D-66436A856DD9}" type="presOf" srcId="{03DE8FFC-2DEB-49DA-BD88-041D6106D504}" destId="{F8BB189F-FD51-4E73-8134-B0AA2CF9158E}" srcOrd="0" destOrd="0" presId="urn:microsoft.com/office/officeart/2005/8/layout/chevron1"/>
    <dgm:cxn modelId="{9C9E8388-6A57-4FB7-AC1D-D497785ED80A}" type="presOf" srcId="{3C43C2A0-F511-4725-A5D8-AF79758BFA26}" destId="{8BC64A56-6729-4824-AD2F-4F0380015326}" srcOrd="0" destOrd="0" presId="urn:microsoft.com/office/officeart/2005/8/layout/chevron1"/>
    <dgm:cxn modelId="{E3112CC0-3908-4CDA-BF40-7E701191C5FB}" type="presOf" srcId="{C4E84499-A44D-401B-AC83-E8C85394F5BF}" destId="{9903B772-2CE2-4274-9A0D-A2FE23CB1EBD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BFBEE0AF-53B9-48D0-968C-EA8B541FAC4D}" type="presOf" srcId="{1C064EBC-B154-4C82-8EEF-BB1E71A58935}" destId="{5E5051D8-2357-4243-99AF-75C65B7C137D}" srcOrd="0" destOrd="0" presId="urn:microsoft.com/office/officeart/2005/8/layout/chevron1"/>
    <dgm:cxn modelId="{D36DC6DE-E731-4CD4-BB9E-D60D1989A8EA}" type="presOf" srcId="{7DD00F15-4A44-4483-8AF3-AC00A5AE0323}" destId="{C4DAD202-0589-4F39-A8E7-56955397BF5E}" srcOrd="0" destOrd="0" presId="urn:microsoft.com/office/officeart/2005/8/layout/chevron1"/>
    <dgm:cxn modelId="{680EF4B8-85AC-497A-B7A9-2CFFECC7E7ED}" type="presOf" srcId="{064E7802-CBD3-4F92-A0C1-F3673297ABFE}" destId="{C91F3B70-CE13-425C-B96D-6C1BA88A550E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90F2B47B-9C05-474C-BA4F-DCB6E344B572}" type="presParOf" srcId="{FF8E9DED-42E4-4B5A-ABF0-81F6A6FCF82E}" destId="{E8A8F505-3E7C-4F06-9294-52F05D7E8A44}" srcOrd="0" destOrd="0" presId="urn:microsoft.com/office/officeart/2005/8/layout/chevron1"/>
    <dgm:cxn modelId="{867B7899-8D56-4307-BEF4-57718CCAF5E3}" type="presParOf" srcId="{FF8E9DED-42E4-4B5A-ABF0-81F6A6FCF82E}" destId="{7258EE67-015D-47A9-B33F-EC6F35CF23B4}" srcOrd="1" destOrd="0" presId="urn:microsoft.com/office/officeart/2005/8/layout/chevron1"/>
    <dgm:cxn modelId="{BCAB6D34-BDD3-44A1-9432-40FE46E27048}" type="presParOf" srcId="{FF8E9DED-42E4-4B5A-ABF0-81F6A6FCF82E}" destId="{7D093329-3DCD-4968-AB0F-19256D21F7F8}" srcOrd="2" destOrd="0" presId="urn:microsoft.com/office/officeart/2005/8/layout/chevron1"/>
    <dgm:cxn modelId="{DBE4AA34-8123-44D6-86D2-258A1D6DF888}" type="presParOf" srcId="{FF8E9DED-42E4-4B5A-ABF0-81F6A6FCF82E}" destId="{795A76D1-78FD-4641-B549-C263E476B82A}" srcOrd="3" destOrd="0" presId="urn:microsoft.com/office/officeart/2005/8/layout/chevron1"/>
    <dgm:cxn modelId="{50478507-46A6-427A-BCD6-464459D39B77}" type="presParOf" srcId="{FF8E9DED-42E4-4B5A-ABF0-81F6A6FCF82E}" destId="{C91F3B70-CE13-425C-B96D-6C1BA88A550E}" srcOrd="4" destOrd="0" presId="urn:microsoft.com/office/officeart/2005/8/layout/chevron1"/>
    <dgm:cxn modelId="{055FE8B3-15D9-43D7-8363-9ADDBD7A8F1F}" type="presParOf" srcId="{FF8E9DED-42E4-4B5A-ABF0-81F6A6FCF82E}" destId="{D18D2C81-404F-44AA-B747-AB1711A52C82}" srcOrd="5" destOrd="0" presId="urn:microsoft.com/office/officeart/2005/8/layout/chevron1"/>
    <dgm:cxn modelId="{8971D439-77CD-4E02-86DB-A39D94A4446D}" type="presParOf" srcId="{FF8E9DED-42E4-4B5A-ABF0-81F6A6FCF82E}" destId="{C4DAD202-0589-4F39-A8E7-56955397BF5E}" srcOrd="6" destOrd="0" presId="urn:microsoft.com/office/officeart/2005/8/layout/chevron1"/>
    <dgm:cxn modelId="{923DBDA4-CD54-407C-9530-4501B07178FE}" type="presParOf" srcId="{FF8E9DED-42E4-4B5A-ABF0-81F6A6FCF82E}" destId="{DF452B87-8DBD-42A8-9FBB-D6AFE62A05C6}" srcOrd="7" destOrd="0" presId="urn:microsoft.com/office/officeart/2005/8/layout/chevron1"/>
    <dgm:cxn modelId="{F5A65602-4D27-434A-AC37-63B04B87F6D5}" type="presParOf" srcId="{FF8E9DED-42E4-4B5A-ABF0-81F6A6FCF82E}" destId="{5E5051D8-2357-4243-99AF-75C65B7C137D}" srcOrd="8" destOrd="0" presId="urn:microsoft.com/office/officeart/2005/8/layout/chevron1"/>
    <dgm:cxn modelId="{E6FE1662-101A-4A2D-939A-178CC34DD16A}" type="presParOf" srcId="{FF8E9DED-42E4-4B5A-ABF0-81F6A6FCF82E}" destId="{963C5A4C-605A-4004-8FD4-C1CC893CD451}" srcOrd="9" destOrd="0" presId="urn:microsoft.com/office/officeart/2005/8/layout/chevron1"/>
    <dgm:cxn modelId="{0705FC8B-1D72-46A9-92B8-9CAD8B73806E}" type="presParOf" srcId="{FF8E9DED-42E4-4B5A-ABF0-81F6A6FCF82E}" destId="{CD3CAEB4-B823-4D61-8DBE-0BDC1B763808}" srcOrd="10" destOrd="0" presId="urn:microsoft.com/office/officeart/2005/8/layout/chevron1"/>
    <dgm:cxn modelId="{1A22A42A-5B3E-431C-BF99-F501055A6345}" type="presParOf" srcId="{FF8E9DED-42E4-4B5A-ABF0-81F6A6FCF82E}" destId="{28BCEA1C-78B4-4ECE-AA1C-6AB5C779749A}" srcOrd="11" destOrd="0" presId="urn:microsoft.com/office/officeart/2005/8/layout/chevron1"/>
    <dgm:cxn modelId="{A8C2AFAA-E82C-44D7-91AD-F7B1F2166F39}" type="presParOf" srcId="{FF8E9DED-42E4-4B5A-ABF0-81F6A6FCF82E}" destId="{9903B772-2CE2-4274-9A0D-A2FE23CB1EBD}" srcOrd="12" destOrd="0" presId="urn:microsoft.com/office/officeart/2005/8/layout/chevron1"/>
    <dgm:cxn modelId="{BADB341C-58F4-42B6-915C-F78F5ADA0BEC}" type="presParOf" srcId="{FF8E9DED-42E4-4B5A-ABF0-81F6A6FCF82E}" destId="{D3079D00-8D75-4FD9-BABD-D40BB37E94A1}" srcOrd="13" destOrd="0" presId="urn:microsoft.com/office/officeart/2005/8/layout/chevron1"/>
    <dgm:cxn modelId="{602F05DA-876A-4AFE-85D9-B36E1ECC13D3}" type="presParOf" srcId="{FF8E9DED-42E4-4B5A-ABF0-81F6A6FCF82E}" destId="{8BC64A56-6729-4824-AD2F-4F0380015326}" srcOrd="14" destOrd="0" presId="urn:microsoft.com/office/officeart/2005/8/layout/chevron1"/>
    <dgm:cxn modelId="{887BB3DC-37B0-44CB-9B90-B45CC0052FC5}" type="presParOf" srcId="{FF8E9DED-42E4-4B5A-ABF0-81F6A6FCF82E}" destId="{8F2A1268-4616-4499-89F5-EE300378FE1C}" srcOrd="15" destOrd="0" presId="urn:microsoft.com/office/officeart/2005/8/layout/chevron1"/>
    <dgm:cxn modelId="{6520AF95-941E-4EC2-8381-FA88F23682FF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事前調査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CB37A89-F268-43BA-9C19-88424C104352}" type="presOf" srcId="{03DE8FFC-2DEB-49DA-BD88-041D6106D504}" destId="{F8BB189F-FD51-4E73-8134-B0AA2CF9158E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F41D9BE3-CF64-4A84-852F-D1B7A950CB2E}" type="presOf" srcId="{7DD00F15-4A44-4483-8AF3-AC00A5AE0323}" destId="{C4DAD202-0589-4F39-A8E7-56955397BF5E}" srcOrd="0" destOrd="0" presId="urn:microsoft.com/office/officeart/2005/8/layout/chevron1"/>
    <dgm:cxn modelId="{857F12BB-785E-4353-A98D-F31A3EFB9A26}" type="presOf" srcId="{C4E84499-A44D-401B-AC83-E8C85394F5BF}" destId="{9903B772-2CE2-4274-9A0D-A2FE23CB1EBD}" srcOrd="0" destOrd="0" presId="urn:microsoft.com/office/officeart/2005/8/layout/chevron1"/>
    <dgm:cxn modelId="{0AA65025-5153-41DA-B43D-F1693F094731}" type="presOf" srcId="{E4F2A838-45B0-43DE-972C-CA84309576F6}" destId="{E8A8F505-3E7C-4F06-9294-52F05D7E8A44}" srcOrd="0" destOrd="0" presId="urn:microsoft.com/office/officeart/2005/8/layout/chevron1"/>
    <dgm:cxn modelId="{E8FB5649-48C4-4F73-97D8-C82BF3B63C31}" type="presOf" srcId="{F80F383F-C0C1-4C17-A3A6-CB1042BDD9D0}" destId="{7D093329-3DCD-4968-AB0F-19256D21F7F8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3FC20582-37AC-4C96-83B2-C3FAD1BDD8D1}" type="presOf" srcId="{064E7802-CBD3-4F92-A0C1-F3673297ABFE}" destId="{C91F3B70-CE13-425C-B96D-6C1BA88A550E}" srcOrd="0" destOrd="0" presId="urn:microsoft.com/office/officeart/2005/8/layout/chevron1"/>
    <dgm:cxn modelId="{9BEE90B0-921C-4C70-834B-56D2702A6673}" type="presOf" srcId="{3C43C2A0-F511-4725-A5D8-AF79758BFA26}" destId="{8BC64A56-6729-4824-AD2F-4F0380015326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B022AAB8-64AB-4677-AEE3-D045E7635081}" type="presOf" srcId="{1C064EBC-B154-4C82-8EEF-BB1E71A58935}" destId="{5E5051D8-2357-4243-99AF-75C65B7C137D}" srcOrd="0" destOrd="0" presId="urn:microsoft.com/office/officeart/2005/8/layout/chevron1"/>
    <dgm:cxn modelId="{B44827DE-395C-4CD1-9225-BF393DB5754C}" type="presOf" srcId="{8E6D33BF-CDB0-48A6-BD19-55E1C1ECED4F}" destId="{FF8E9DED-42E4-4B5A-ABF0-81F6A6FCF82E}" srcOrd="0" destOrd="0" presId="urn:microsoft.com/office/officeart/2005/8/layout/chevron1"/>
    <dgm:cxn modelId="{ECDFB3B8-DEBC-447B-B1F5-42AD29F95AA3}" type="presOf" srcId="{CFD3D961-BCF9-44CD-984A-A539B7EF99E1}" destId="{CD3CAEB4-B823-4D61-8DBE-0BDC1B76380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82CB6BD8-AC45-4B4C-876E-63FB890CBE41}" type="presParOf" srcId="{FF8E9DED-42E4-4B5A-ABF0-81F6A6FCF82E}" destId="{E8A8F505-3E7C-4F06-9294-52F05D7E8A44}" srcOrd="0" destOrd="0" presId="urn:microsoft.com/office/officeart/2005/8/layout/chevron1"/>
    <dgm:cxn modelId="{6794DD11-9B37-465D-8684-0ADC8F3E8812}" type="presParOf" srcId="{FF8E9DED-42E4-4B5A-ABF0-81F6A6FCF82E}" destId="{7258EE67-015D-47A9-B33F-EC6F35CF23B4}" srcOrd="1" destOrd="0" presId="urn:microsoft.com/office/officeart/2005/8/layout/chevron1"/>
    <dgm:cxn modelId="{1857A963-41A3-4F65-A027-328FD7DE4B64}" type="presParOf" srcId="{FF8E9DED-42E4-4B5A-ABF0-81F6A6FCF82E}" destId="{7D093329-3DCD-4968-AB0F-19256D21F7F8}" srcOrd="2" destOrd="0" presId="urn:microsoft.com/office/officeart/2005/8/layout/chevron1"/>
    <dgm:cxn modelId="{E180A0FD-3270-48B8-9E21-3B1F84F94C00}" type="presParOf" srcId="{FF8E9DED-42E4-4B5A-ABF0-81F6A6FCF82E}" destId="{795A76D1-78FD-4641-B549-C263E476B82A}" srcOrd="3" destOrd="0" presId="urn:microsoft.com/office/officeart/2005/8/layout/chevron1"/>
    <dgm:cxn modelId="{6272AFC9-4002-4428-BF3F-FFF6E5A9E74D}" type="presParOf" srcId="{FF8E9DED-42E4-4B5A-ABF0-81F6A6FCF82E}" destId="{C91F3B70-CE13-425C-B96D-6C1BA88A550E}" srcOrd="4" destOrd="0" presId="urn:microsoft.com/office/officeart/2005/8/layout/chevron1"/>
    <dgm:cxn modelId="{61BF88A7-84F8-4CC8-9035-D8DB5FA5CC42}" type="presParOf" srcId="{FF8E9DED-42E4-4B5A-ABF0-81F6A6FCF82E}" destId="{D18D2C81-404F-44AA-B747-AB1711A52C82}" srcOrd="5" destOrd="0" presId="urn:microsoft.com/office/officeart/2005/8/layout/chevron1"/>
    <dgm:cxn modelId="{6F88F439-7CF9-472E-9BE9-EA9FB55D42EC}" type="presParOf" srcId="{FF8E9DED-42E4-4B5A-ABF0-81F6A6FCF82E}" destId="{C4DAD202-0589-4F39-A8E7-56955397BF5E}" srcOrd="6" destOrd="0" presId="urn:microsoft.com/office/officeart/2005/8/layout/chevron1"/>
    <dgm:cxn modelId="{A4836C8F-75DE-4A83-BA54-7ED593253D02}" type="presParOf" srcId="{FF8E9DED-42E4-4B5A-ABF0-81F6A6FCF82E}" destId="{DF452B87-8DBD-42A8-9FBB-D6AFE62A05C6}" srcOrd="7" destOrd="0" presId="urn:microsoft.com/office/officeart/2005/8/layout/chevron1"/>
    <dgm:cxn modelId="{8AD9008B-E76B-467D-BB8D-0186CEA2AB2D}" type="presParOf" srcId="{FF8E9DED-42E4-4B5A-ABF0-81F6A6FCF82E}" destId="{5E5051D8-2357-4243-99AF-75C65B7C137D}" srcOrd="8" destOrd="0" presId="urn:microsoft.com/office/officeart/2005/8/layout/chevron1"/>
    <dgm:cxn modelId="{A9964608-2E46-4912-AE02-54B79124908B}" type="presParOf" srcId="{FF8E9DED-42E4-4B5A-ABF0-81F6A6FCF82E}" destId="{963C5A4C-605A-4004-8FD4-C1CC893CD451}" srcOrd="9" destOrd="0" presId="urn:microsoft.com/office/officeart/2005/8/layout/chevron1"/>
    <dgm:cxn modelId="{39592384-4A9C-4FD8-A982-382D6E028A1A}" type="presParOf" srcId="{FF8E9DED-42E4-4B5A-ABF0-81F6A6FCF82E}" destId="{CD3CAEB4-B823-4D61-8DBE-0BDC1B763808}" srcOrd="10" destOrd="0" presId="urn:microsoft.com/office/officeart/2005/8/layout/chevron1"/>
    <dgm:cxn modelId="{94731258-0ADF-47A1-8E56-6109E4DD18A2}" type="presParOf" srcId="{FF8E9DED-42E4-4B5A-ABF0-81F6A6FCF82E}" destId="{28BCEA1C-78B4-4ECE-AA1C-6AB5C779749A}" srcOrd="11" destOrd="0" presId="urn:microsoft.com/office/officeart/2005/8/layout/chevron1"/>
    <dgm:cxn modelId="{CCA53FD8-F6CE-43E3-9584-DC2325F512E4}" type="presParOf" srcId="{FF8E9DED-42E4-4B5A-ABF0-81F6A6FCF82E}" destId="{9903B772-2CE2-4274-9A0D-A2FE23CB1EBD}" srcOrd="12" destOrd="0" presId="urn:microsoft.com/office/officeart/2005/8/layout/chevron1"/>
    <dgm:cxn modelId="{AB579837-9A8E-41E4-B3CD-59F14B82EE15}" type="presParOf" srcId="{FF8E9DED-42E4-4B5A-ABF0-81F6A6FCF82E}" destId="{D3079D00-8D75-4FD9-BABD-D40BB37E94A1}" srcOrd="13" destOrd="0" presId="urn:microsoft.com/office/officeart/2005/8/layout/chevron1"/>
    <dgm:cxn modelId="{16FD1585-1677-45C6-BCD7-2A25B768078A}" type="presParOf" srcId="{FF8E9DED-42E4-4B5A-ABF0-81F6A6FCF82E}" destId="{8BC64A56-6729-4824-AD2F-4F0380015326}" srcOrd="14" destOrd="0" presId="urn:microsoft.com/office/officeart/2005/8/layout/chevron1"/>
    <dgm:cxn modelId="{19AF58B0-914E-4719-94FC-0F3E7D58BB49}" type="presParOf" srcId="{FF8E9DED-42E4-4B5A-ABF0-81F6A6FCF82E}" destId="{8F2A1268-4616-4499-89F5-EE300378FE1C}" srcOrd="15" destOrd="0" presId="urn:microsoft.com/office/officeart/2005/8/layout/chevron1"/>
    <dgm:cxn modelId="{606CB743-72A1-45EC-9791-997F9F2BB77E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事前調査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2F3A55A-1191-4B6B-8627-F2D1775CE10E}" type="presOf" srcId="{03DE8FFC-2DEB-49DA-BD88-041D6106D504}" destId="{F8BB189F-FD51-4E73-8134-B0AA2CF9158E}" srcOrd="0" destOrd="0" presId="urn:microsoft.com/office/officeart/2005/8/layout/chevron1"/>
    <dgm:cxn modelId="{0E90542B-2745-48F7-B06D-4AECDC9B229D}" type="presOf" srcId="{CFD3D961-BCF9-44CD-984A-A539B7EF99E1}" destId="{CD3CAEB4-B823-4D61-8DBE-0BDC1B763808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3A35F1D9-6A20-4838-A242-E1F9E473D780}" type="presOf" srcId="{7DD00F15-4A44-4483-8AF3-AC00A5AE0323}" destId="{C4DAD202-0589-4F39-A8E7-56955397BF5E}" srcOrd="0" destOrd="0" presId="urn:microsoft.com/office/officeart/2005/8/layout/chevron1"/>
    <dgm:cxn modelId="{8E5B5E1A-8A11-4124-BBD8-B5A902976B80}" type="presOf" srcId="{C4E84499-A44D-401B-AC83-E8C85394F5BF}" destId="{9903B772-2CE2-4274-9A0D-A2FE23CB1EBD}" srcOrd="0" destOrd="0" presId="urn:microsoft.com/office/officeart/2005/8/layout/chevron1"/>
    <dgm:cxn modelId="{1BA2092D-C5D4-46FF-A7FC-8AABE3E2EE41}" type="presOf" srcId="{E4F2A838-45B0-43DE-972C-CA84309576F6}" destId="{E8A8F505-3E7C-4F06-9294-52F05D7E8A44}" srcOrd="0" destOrd="0" presId="urn:microsoft.com/office/officeart/2005/8/layout/chevron1"/>
    <dgm:cxn modelId="{F0EFDA4E-68C3-4EF3-8784-713DD21FE00F}" type="presOf" srcId="{3C43C2A0-F511-4725-A5D8-AF79758BFA26}" destId="{8BC64A56-6729-4824-AD2F-4F0380015326}" srcOrd="0" destOrd="0" presId="urn:microsoft.com/office/officeart/2005/8/layout/chevron1"/>
    <dgm:cxn modelId="{F980A882-2CA4-40AA-9B4F-867E425F384C}" type="presOf" srcId="{064E7802-CBD3-4F92-A0C1-F3673297ABFE}" destId="{C91F3B70-CE13-425C-B96D-6C1BA88A550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07635781-6DB4-4CDE-8B3B-3DEF71E1FCEE}" type="presOf" srcId="{8E6D33BF-CDB0-48A6-BD19-55E1C1ECED4F}" destId="{FF8E9DED-42E4-4B5A-ABF0-81F6A6FCF82E}" srcOrd="0" destOrd="0" presId="urn:microsoft.com/office/officeart/2005/8/layout/chevron1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1B337FFC-A579-47A0-A282-B78911CFF62E}" type="presOf" srcId="{F80F383F-C0C1-4C17-A3A6-CB1042BDD9D0}" destId="{7D093329-3DCD-4968-AB0F-19256D21F7F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F4F90157-5A81-4AE6-BC6B-1585F258EB4D}" type="presOf" srcId="{1C064EBC-B154-4C82-8EEF-BB1E71A58935}" destId="{5E5051D8-2357-4243-99AF-75C65B7C137D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68C8CC3-15E2-4B4F-B7DD-E804C7C573DA}" type="presParOf" srcId="{FF8E9DED-42E4-4B5A-ABF0-81F6A6FCF82E}" destId="{E8A8F505-3E7C-4F06-9294-52F05D7E8A44}" srcOrd="0" destOrd="0" presId="urn:microsoft.com/office/officeart/2005/8/layout/chevron1"/>
    <dgm:cxn modelId="{64D92B1A-FC76-4B49-81DB-45D8CAF98F8B}" type="presParOf" srcId="{FF8E9DED-42E4-4B5A-ABF0-81F6A6FCF82E}" destId="{7258EE67-015D-47A9-B33F-EC6F35CF23B4}" srcOrd="1" destOrd="0" presId="urn:microsoft.com/office/officeart/2005/8/layout/chevron1"/>
    <dgm:cxn modelId="{D7743342-3470-48AF-AF73-6840D8DA6A85}" type="presParOf" srcId="{FF8E9DED-42E4-4B5A-ABF0-81F6A6FCF82E}" destId="{7D093329-3DCD-4968-AB0F-19256D21F7F8}" srcOrd="2" destOrd="0" presId="urn:microsoft.com/office/officeart/2005/8/layout/chevron1"/>
    <dgm:cxn modelId="{33C10DC3-309C-4DEC-B745-E0BBEF87159A}" type="presParOf" srcId="{FF8E9DED-42E4-4B5A-ABF0-81F6A6FCF82E}" destId="{795A76D1-78FD-4641-B549-C263E476B82A}" srcOrd="3" destOrd="0" presId="urn:microsoft.com/office/officeart/2005/8/layout/chevron1"/>
    <dgm:cxn modelId="{5C98E758-64AF-4693-8753-8C60E3FF5D60}" type="presParOf" srcId="{FF8E9DED-42E4-4B5A-ABF0-81F6A6FCF82E}" destId="{C91F3B70-CE13-425C-B96D-6C1BA88A550E}" srcOrd="4" destOrd="0" presId="urn:microsoft.com/office/officeart/2005/8/layout/chevron1"/>
    <dgm:cxn modelId="{8A4158E5-5CBF-41B8-AA6D-3AA15D6D4ADC}" type="presParOf" srcId="{FF8E9DED-42E4-4B5A-ABF0-81F6A6FCF82E}" destId="{D18D2C81-404F-44AA-B747-AB1711A52C82}" srcOrd="5" destOrd="0" presId="urn:microsoft.com/office/officeart/2005/8/layout/chevron1"/>
    <dgm:cxn modelId="{CAF5CF21-996F-4C11-BB88-88CE1BCF47BD}" type="presParOf" srcId="{FF8E9DED-42E4-4B5A-ABF0-81F6A6FCF82E}" destId="{C4DAD202-0589-4F39-A8E7-56955397BF5E}" srcOrd="6" destOrd="0" presId="urn:microsoft.com/office/officeart/2005/8/layout/chevron1"/>
    <dgm:cxn modelId="{4261B3A2-5BC9-4D1C-B094-BA2417C5FAEC}" type="presParOf" srcId="{FF8E9DED-42E4-4B5A-ABF0-81F6A6FCF82E}" destId="{DF452B87-8DBD-42A8-9FBB-D6AFE62A05C6}" srcOrd="7" destOrd="0" presId="urn:microsoft.com/office/officeart/2005/8/layout/chevron1"/>
    <dgm:cxn modelId="{F7401A39-19DF-480D-8E4E-08EF7C6E51CC}" type="presParOf" srcId="{FF8E9DED-42E4-4B5A-ABF0-81F6A6FCF82E}" destId="{5E5051D8-2357-4243-99AF-75C65B7C137D}" srcOrd="8" destOrd="0" presId="urn:microsoft.com/office/officeart/2005/8/layout/chevron1"/>
    <dgm:cxn modelId="{C8D68DD2-1A02-4BA7-A08D-6E2D52651D31}" type="presParOf" srcId="{FF8E9DED-42E4-4B5A-ABF0-81F6A6FCF82E}" destId="{963C5A4C-605A-4004-8FD4-C1CC893CD451}" srcOrd="9" destOrd="0" presId="urn:microsoft.com/office/officeart/2005/8/layout/chevron1"/>
    <dgm:cxn modelId="{F694C61C-0F30-4CB9-BFEA-8D1E3871301D}" type="presParOf" srcId="{FF8E9DED-42E4-4B5A-ABF0-81F6A6FCF82E}" destId="{CD3CAEB4-B823-4D61-8DBE-0BDC1B763808}" srcOrd="10" destOrd="0" presId="urn:microsoft.com/office/officeart/2005/8/layout/chevron1"/>
    <dgm:cxn modelId="{E4840809-5685-4D78-A487-F05648969512}" type="presParOf" srcId="{FF8E9DED-42E4-4B5A-ABF0-81F6A6FCF82E}" destId="{28BCEA1C-78B4-4ECE-AA1C-6AB5C779749A}" srcOrd="11" destOrd="0" presId="urn:microsoft.com/office/officeart/2005/8/layout/chevron1"/>
    <dgm:cxn modelId="{E8492E8A-02D2-4ED9-A2D8-490D6F3263D6}" type="presParOf" srcId="{FF8E9DED-42E4-4B5A-ABF0-81F6A6FCF82E}" destId="{9903B772-2CE2-4274-9A0D-A2FE23CB1EBD}" srcOrd="12" destOrd="0" presId="urn:microsoft.com/office/officeart/2005/8/layout/chevron1"/>
    <dgm:cxn modelId="{4A1F3325-9F88-4B65-A1E7-D7011AC69AEB}" type="presParOf" srcId="{FF8E9DED-42E4-4B5A-ABF0-81F6A6FCF82E}" destId="{D3079D00-8D75-4FD9-BABD-D40BB37E94A1}" srcOrd="13" destOrd="0" presId="urn:microsoft.com/office/officeart/2005/8/layout/chevron1"/>
    <dgm:cxn modelId="{8AB87EDF-DC15-483B-B990-F8B5F10E7A0F}" type="presParOf" srcId="{FF8E9DED-42E4-4B5A-ABF0-81F6A6FCF82E}" destId="{8BC64A56-6729-4824-AD2F-4F0380015326}" srcOrd="14" destOrd="0" presId="urn:microsoft.com/office/officeart/2005/8/layout/chevron1"/>
    <dgm:cxn modelId="{2335DF64-6EF4-4111-BEFD-E58369CFFF60}" type="presParOf" srcId="{FF8E9DED-42E4-4B5A-ABF0-81F6A6FCF82E}" destId="{8F2A1268-4616-4499-89F5-EE300378FE1C}" srcOrd="15" destOrd="0" presId="urn:microsoft.com/office/officeart/2005/8/layout/chevron1"/>
    <dgm:cxn modelId="{AF151829-D60F-4725-8917-43EDDDF85B11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事前調査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8011105-F262-4AAC-968E-1509C1C4BC98}" type="presOf" srcId="{C4E84499-A44D-401B-AC83-E8C85394F5BF}" destId="{9903B772-2CE2-4274-9A0D-A2FE23CB1EBD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2959487A-59EE-4667-83CD-7E139393C15E}" type="presOf" srcId="{064E7802-CBD3-4F92-A0C1-F3673297ABFE}" destId="{C91F3B70-CE13-425C-B96D-6C1BA88A550E}" srcOrd="0" destOrd="0" presId="urn:microsoft.com/office/officeart/2005/8/layout/chevron1"/>
    <dgm:cxn modelId="{1C665A2E-020F-4F8C-81F3-4904D250E82F}" type="presOf" srcId="{03DE8FFC-2DEB-49DA-BD88-041D6106D504}" destId="{F8BB189F-FD51-4E73-8134-B0AA2CF9158E}" srcOrd="0" destOrd="0" presId="urn:microsoft.com/office/officeart/2005/8/layout/chevron1"/>
    <dgm:cxn modelId="{AE13BD6E-1B0E-48AA-95D8-55064AFBCB4D}" type="presOf" srcId="{F80F383F-C0C1-4C17-A3A6-CB1042BDD9D0}" destId="{7D093329-3DCD-4968-AB0F-19256D21F7F8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8CBF411D-2270-4111-BA54-6573098E4A2B}" type="presOf" srcId="{1C064EBC-B154-4C82-8EEF-BB1E71A58935}" destId="{5E5051D8-2357-4243-99AF-75C65B7C137D}" srcOrd="0" destOrd="0" presId="urn:microsoft.com/office/officeart/2005/8/layout/chevron1"/>
    <dgm:cxn modelId="{3D4EAEEF-FB75-42B4-9170-325419B10938}" type="presOf" srcId="{CFD3D961-BCF9-44CD-984A-A539B7EF99E1}" destId="{CD3CAEB4-B823-4D61-8DBE-0BDC1B763808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D8B7DBA9-85FD-42E5-A38E-834932E81BEE}" type="presOf" srcId="{7DD00F15-4A44-4483-8AF3-AC00A5AE0323}" destId="{C4DAD202-0589-4F39-A8E7-56955397BF5E}" srcOrd="0" destOrd="0" presId="urn:microsoft.com/office/officeart/2005/8/layout/chevron1"/>
    <dgm:cxn modelId="{0E989A38-C22F-4BC8-8EB9-A93D8676D643}" type="presOf" srcId="{3C43C2A0-F511-4725-A5D8-AF79758BFA26}" destId="{8BC64A56-6729-4824-AD2F-4F0380015326}" srcOrd="0" destOrd="0" presId="urn:microsoft.com/office/officeart/2005/8/layout/chevron1"/>
    <dgm:cxn modelId="{4101630F-38EB-4BD5-9892-B2A2F2E1466C}" type="presOf" srcId="{8E6D33BF-CDB0-48A6-BD19-55E1C1ECED4F}" destId="{FF8E9DED-42E4-4B5A-ABF0-81F6A6FCF82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CF61F6FE-8E69-47AD-A1AB-8D30CE20DF68}" type="presOf" srcId="{E4F2A838-45B0-43DE-972C-CA84309576F6}" destId="{E8A8F505-3E7C-4F06-9294-52F05D7E8A44}" srcOrd="0" destOrd="0" presId="urn:microsoft.com/office/officeart/2005/8/layout/chevron1"/>
    <dgm:cxn modelId="{28B37E2B-F22B-41B1-8F91-811C0D7A78B0}" type="presParOf" srcId="{FF8E9DED-42E4-4B5A-ABF0-81F6A6FCF82E}" destId="{E8A8F505-3E7C-4F06-9294-52F05D7E8A44}" srcOrd="0" destOrd="0" presId="urn:microsoft.com/office/officeart/2005/8/layout/chevron1"/>
    <dgm:cxn modelId="{780BDF55-AD01-43FF-BCE6-FE3925A5E374}" type="presParOf" srcId="{FF8E9DED-42E4-4B5A-ABF0-81F6A6FCF82E}" destId="{7258EE67-015D-47A9-B33F-EC6F35CF23B4}" srcOrd="1" destOrd="0" presId="urn:microsoft.com/office/officeart/2005/8/layout/chevron1"/>
    <dgm:cxn modelId="{D48B6535-A742-48FA-8BF8-1B47BDBA3F32}" type="presParOf" srcId="{FF8E9DED-42E4-4B5A-ABF0-81F6A6FCF82E}" destId="{7D093329-3DCD-4968-AB0F-19256D21F7F8}" srcOrd="2" destOrd="0" presId="urn:microsoft.com/office/officeart/2005/8/layout/chevron1"/>
    <dgm:cxn modelId="{13B86F63-246E-4AAD-93DC-F0AF7A5207B6}" type="presParOf" srcId="{FF8E9DED-42E4-4B5A-ABF0-81F6A6FCF82E}" destId="{795A76D1-78FD-4641-B549-C263E476B82A}" srcOrd="3" destOrd="0" presId="urn:microsoft.com/office/officeart/2005/8/layout/chevron1"/>
    <dgm:cxn modelId="{DF2F793B-E645-4EC7-A196-E76E9A1BA1A0}" type="presParOf" srcId="{FF8E9DED-42E4-4B5A-ABF0-81F6A6FCF82E}" destId="{C91F3B70-CE13-425C-B96D-6C1BA88A550E}" srcOrd="4" destOrd="0" presId="urn:microsoft.com/office/officeart/2005/8/layout/chevron1"/>
    <dgm:cxn modelId="{C824856D-6564-4933-B55D-D4FEC5BBDC63}" type="presParOf" srcId="{FF8E9DED-42E4-4B5A-ABF0-81F6A6FCF82E}" destId="{D18D2C81-404F-44AA-B747-AB1711A52C82}" srcOrd="5" destOrd="0" presId="urn:microsoft.com/office/officeart/2005/8/layout/chevron1"/>
    <dgm:cxn modelId="{5DE617F0-8985-44B5-B33C-D4D42EC6A64B}" type="presParOf" srcId="{FF8E9DED-42E4-4B5A-ABF0-81F6A6FCF82E}" destId="{C4DAD202-0589-4F39-A8E7-56955397BF5E}" srcOrd="6" destOrd="0" presId="urn:microsoft.com/office/officeart/2005/8/layout/chevron1"/>
    <dgm:cxn modelId="{F8087B6A-1E58-4787-B152-27B006C0ED10}" type="presParOf" srcId="{FF8E9DED-42E4-4B5A-ABF0-81F6A6FCF82E}" destId="{DF452B87-8DBD-42A8-9FBB-D6AFE62A05C6}" srcOrd="7" destOrd="0" presId="urn:microsoft.com/office/officeart/2005/8/layout/chevron1"/>
    <dgm:cxn modelId="{0C260250-6FBB-473F-A182-1D5121CD563E}" type="presParOf" srcId="{FF8E9DED-42E4-4B5A-ABF0-81F6A6FCF82E}" destId="{5E5051D8-2357-4243-99AF-75C65B7C137D}" srcOrd="8" destOrd="0" presId="urn:microsoft.com/office/officeart/2005/8/layout/chevron1"/>
    <dgm:cxn modelId="{C8395C93-7641-4460-B3E5-6037F19430E4}" type="presParOf" srcId="{FF8E9DED-42E4-4B5A-ABF0-81F6A6FCF82E}" destId="{963C5A4C-605A-4004-8FD4-C1CC893CD451}" srcOrd="9" destOrd="0" presId="urn:microsoft.com/office/officeart/2005/8/layout/chevron1"/>
    <dgm:cxn modelId="{B5025031-6DD8-412D-A3B6-B2694E002ADF}" type="presParOf" srcId="{FF8E9DED-42E4-4B5A-ABF0-81F6A6FCF82E}" destId="{CD3CAEB4-B823-4D61-8DBE-0BDC1B763808}" srcOrd="10" destOrd="0" presId="urn:microsoft.com/office/officeart/2005/8/layout/chevron1"/>
    <dgm:cxn modelId="{368BF193-6784-42C1-8110-EFD6B506BD45}" type="presParOf" srcId="{FF8E9DED-42E4-4B5A-ABF0-81F6A6FCF82E}" destId="{28BCEA1C-78B4-4ECE-AA1C-6AB5C779749A}" srcOrd="11" destOrd="0" presId="urn:microsoft.com/office/officeart/2005/8/layout/chevron1"/>
    <dgm:cxn modelId="{4B434DB1-04E5-4DF3-A23F-1FA42B948214}" type="presParOf" srcId="{FF8E9DED-42E4-4B5A-ABF0-81F6A6FCF82E}" destId="{9903B772-2CE2-4274-9A0D-A2FE23CB1EBD}" srcOrd="12" destOrd="0" presId="urn:microsoft.com/office/officeart/2005/8/layout/chevron1"/>
    <dgm:cxn modelId="{696C5FFD-0602-418F-BACD-D5A847A6573E}" type="presParOf" srcId="{FF8E9DED-42E4-4B5A-ABF0-81F6A6FCF82E}" destId="{D3079D00-8D75-4FD9-BABD-D40BB37E94A1}" srcOrd="13" destOrd="0" presId="urn:microsoft.com/office/officeart/2005/8/layout/chevron1"/>
    <dgm:cxn modelId="{4B0101AD-ACB8-48A6-BE2A-C097EDA1B5F4}" type="presParOf" srcId="{FF8E9DED-42E4-4B5A-ABF0-81F6A6FCF82E}" destId="{8BC64A56-6729-4824-AD2F-4F0380015326}" srcOrd="14" destOrd="0" presId="urn:microsoft.com/office/officeart/2005/8/layout/chevron1"/>
    <dgm:cxn modelId="{A0FE3F80-FC61-47B0-AD28-E40AB8A74BAB}" type="presParOf" srcId="{FF8E9DED-42E4-4B5A-ABF0-81F6A6FCF82E}" destId="{8F2A1268-4616-4499-89F5-EE300378FE1C}" srcOrd="15" destOrd="0" presId="urn:microsoft.com/office/officeart/2005/8/layout/chevron1"/>
    <dgm:cxn modelId="{96D98283-5DBD-4184-BD7F-EC639E6EE3D6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DDE0B448-729E-41FA-B926-BCCBD64AE15D}" type="presOf" srcId="{1C064EBC-B154-4C82-8EEF-BB1E71A58935}" destId="{5E5051D8-2357-4243-99AF-75C65B7C137D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F104DA20-646D-448B-984A-5A682A578118}" type="presOf" srcId="{F80F383F-C0C1-4C17-A3A6-CB1042BDD9D0}" destId="{7D093329-3DCD-4968-AB0F-19256D21F7F8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007D827D-C6B6-4F15-AC44-303AD5AD2EBB}" type="presOf" srcId="{8E6D33BF-CDB0-48A6-BD19-55E1C1ECED4F}" destId="{FF8E9DED-42E4-4B5A-ABF0-81F6A6FCF82E}" srcOrd="0" destOrd="0" presId="urn:microsoft.com/office/officeart/2005/8/layout/chevron1"/>
    <dgm:cxn modelId="{E756B858-3465-4F79-8944-D59B17675042}" type="presOf" srcId="{C4E84499-A44D-401B-AC83-E8C85394F5BF}" destId="{9903B772-2CE2-4274-9A0D-A2FE23CB1EBD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E19818BD-51F9-4BB4-AF3A-E8C4DAF46121}" type="presOf" srcId="{7DD00F15-4A44-4483-8AF3-AC00A5AE0323}" destId="{C4DAD202-0589-4F39-A8E7-56955397BF5E}" srcOrd="0" destOrd="0" presId="urn:microsoft.com/office/officeart/2005/8/layout/chevron1"/>
    <dgm:cxn modelId="{FBFE7458-40BB-46C6-9BCB-F16584201B62}" type="presOf" srcId="{03DE8FFC-2DEB-49DA-BD88-041D6106D504}" destId="{F8BB189F-FD51-4E73-8134-B0AA2CF9158E}" srcOrd="0" destOrd="0" presId="urn:microsoft.com/office/officeart/2005/8/layout/chevron1"/>
    <dgm:cxn modelId="{A0EFD300-D417-4F47-9375-80E36DFF466F}" type="presOf" srcId="{E4F2A838-45B0-43DE-972C-CA84309576F6}" destId="{E8A8F505-3E7C-4F06-9294-52F05D7E8A44}" srcOrd="0" destOrd="0" presId="urn:microsoft.com/office/officeart/2005/8/layout/chevron1"/>
    <dgm:cxn modelId="{FD111B12-0C65-4472-9C81-9F7C6C35F863}" type="presOf" srcId="{3C43C2A0-F511-4725-A5D8-AF79758BFA26}" destId="{8BC64A56-6729-4824-AD2F-4F0380015326}" srcOrd="0" destOrd="0" presId="urn:microsoft.com/office/officeart/2005/8/layout/chevron1"/>
    <dgm:cxn modelId="{E65D4C3A-5615-4269-B650-02B8264B5405}" type="presOf" srcId="{064E7802-CBD3-4F92-A0C1-F3673297ABFE}" destId="{C91F3B70-CE13-425C-B96D-6C1BA88A550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4718A515-D508-44CD-AD72-E3D2B8BBCB25}" type="presOf" srcId="{CFD3D961-BCF9-44CD-984A-A539B7EF99E1}" destId="{CD3CAEB4-B823-4D61-8DBE-0BDC1B76380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AC34B1A4-03C8-48C4-8928-453AE2797C3E}" type="presParOf" srcId="{FF8E9DED-42E4-4B5A-ABF0-81F6A6FCF82E}" destId="{E8A8F505-3E7C-4F06-9294-52F05D7E8A44}" srcOrd="0" destOrd="0" presId="urn:microsoft.com/office/officeart/2005/8/layout/chevron1"/>
    <dgm:cxn modelId="{D2B34BAD-A75F-4F61-BAFA-D7DD1F9DB99D}" type="presParOf" srcId="{FF8E9DED-42E4-4B5A-ABF0-81F6A6FCF82E}" destId="{7258EE67-015D-47A9-B33F-EC6F35CF23B4}" srcOrd="1" destOrd="0" presId="urn:microsoft.com/office/officeart/2005/8/layout/chevron1"/>
    <dgm:cxn modelId="{B4D0E5D8-DCBE-4573-9AAB-456E0357A275}" type="presParOf" srcId="{FF8E9DED-42E4-4B5A-ABF0-81F6A6FCF82E}" destId="{7D093329-3DCD-4968-AB0F-19256D21F7F8}" srcOrd="2" destOrd="0" presId="urn:microsoft.com/office/officeart/2005/8/layout/chevron1"/>
    <dgm:cxn modelId="{E85C88F9-1664-4BA0-B0BD-091365FFE7E6}" type="presParOf" srcId="{FF8E9DED-42E4-4B5A-ABF0-81F6A6FCF82E}" destId="{795A76D1-78FD-4641-B549-C263E476B82A}" srcOrd="3" destOrd="0" presId="urn:microsoft.com/office/officeart/2005/8/layout/chevron1"/>
    <dgm:cxn modelId="{68245F91-C42B-4817-A7AB-D7C2B2F2627C}" type="presParOf" srcId="{FF8E9DED-42E4-4B5A-ABF0-81F6A6FCF82E}" destId="{C91F3B70-CE13-425C-B96D-6C1BA88A550E}" srcOrd="4" destOrd="0" presId="urn:microsoft.com/office/officeart/2005/8/layout/chevron1"/>
    <dgm:cxn modelId="{E5911186-FDA2-49E1-B458-E0C560AE22E5}" type="presParOf" srcId="{FF8E9DED-42E4-4B5A-ABF0-81F6A6FCF82E}" destId="{D18D2C81-404F-44AA-B747-AB1711A52C82}" srcOrd="5" destOrd="0" presId="urn:microsoft.com/office/officeart/2005/8/layout/chevron1"/>
    <dgm:cxn modelId="{6D921C0C-0F61-4656-A475-5F5A6184D256}" type="presParOf" srcId="{FF8E9DED-42E4-4B5A-ABF0-81F6A6FCF82E}" destId="{C4DAD202-0589-4F39-A8E7-56955397BF5E}" srcOrd="6" destOrd="0" presId="urn:microsoft.com/office/officeart/2005/8/layout/chevron1"/>
    <dgm:cxn modelId="{15FC35C9-B793-40E9-AD4F-64C52AA8A446}" type="presParOf" srcId="{FF8E9DED-42E4-4B5A-ABF0-81F6A6FCF82E}" destId="{DF452B87-8DBD-42A8-9FBB-D6AFE62A05C6}" srcOrd="7" destOrd="0" presId="urn:microsoft.com/office/officeart/2005/8/layout/chevron1"/>
    <dgm:cxn modelId="{9A3CCB8E-3A83-4E7A-804A-173DDF49B42E}" type="presParOf" srcId="{FF8E9DED-42E4-4B5A-ABF0-81F6A6FCF82E}" destId="{5E5051D8-2357-4243-99AF-75C65B7C137D}" srcOrd="8" destOrd="0" presId="urn:microsoft.com/office/officeart/2005/8/layout/chevron1"/>
    <dgm:cxn modelId="{ABC8FDEA-F7D1-4A40-AE8D-EC88A47A1A85}" type="presParOf" srcId="{FF8E9DED-42E4-4B5A-ABF0-81F6A6FCF82E}" destId="{963C5A4C-605A-4004-8FD4-C1CC893CD451}" srcOrd="9" destOrd="0" presId="urn:microsoft.com/office/officeart/2005/8/layout/chevron1"/>
    <dgm:cxn modelId="{D05281BC-E87E-4364-95AE-8AF71ADFD368}" type="presParOf" srcId="{FF8E9DED-42E4-4B5A-ABF0-81F6A6FCF82E}" destId="{CD3CAEB4-B823-4D61-8DBE-0BDC1B763808}" srcOrd="10" destOrd="0" presId="urn:microsoft.com/office/officeart/2005/8/layout/chevron1"/>
    <dgm:cxn modelId="{80EC305C-1AF9-4D35-91FE-093CD04B14FC}" type="presParOf" srcId="{FF8E9DED-42E4-4B5A-ABF0-81F6A6FCF82E}" destId="{28BCEA1C-78B4-4ECE-AA1C-6AB5C779749A}" srcOrd="11" destOrd="0" presId="urn:microsoft.com/office/officeart/2005/8/layout/chevron1"/>
    <dgm:cxn modelId="{BCC57221-0433-4087-9B31-5F4B5904E260}" type="presParOf" srcId="{FF8E9DED-42E4-4B5A-ABF0-81F6A6FCF82E}" destId="{9903B772-2CE2-4274-9A0D-A2FE23CB1EBD}" srcOrd="12" destOrd="0" presId="urn:microsoft.com/office/officeart/2005/8/layout/chevron1"/>
    <dgm:cxn modelId="{95968A16-7CD7-427B-982C-6D2F1E5C62C1}" type="presParOf" srcId="{FF8E9DED-42E4-4B5A-ABF0-81F6A6FCF82E}" destId="{D3079D00-8D75-4FD9-BABD-D40BB37E94A1}" srcOrd="13" destOrd="0" presId="urn:microsoft.com/office/officeart/2005/8/layout/chevron1"/>
    <dgm:cxn modelId="{D948544A-7EC0-4211-9641-9E6770E3F82D}" type="presParOf" srcId="{FF8E9DED-42E4-4B5A-ABF0-81F6A6FCF82E}" destId="{8BC64A56-6729-4824-AD2F-4F0380015326}" srcOrd="14" destOrd="0" presId="urn:microsoft.com/office/officeart/2005/8/layout/chevron1"/>
    <dgm:cxn modelId="{D06C96D8-B41C-4FAA-9CC2-42A7A8F2FC51}" type="presParOf" srcId="{FF8E9DED-42E4-4B5A-ABF0-81F6A6FCF82E}" destId="{8F2A1268-4616-4499-89F5-EE300378FE1C}" srcOrd="15" destOrd="0" presId="urn:microsoft.com/office/officeart/2005/8/layout/chevron1"/>
    <dgm:cxn modelId="{39B4BABC-5501-4021-AA03-1A15054AF57E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AC9987DC-8831-476E-96DE-0FED3F97C287}" type="presOf" srcId="{3C43C2A0-F511-4725-A5D8-AF79758BFA26}" destId="{8BC64A56-6729-4824-AD2F-4F0380015326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CF48BA9C-2271-4F19-B9EA-8CA1540EA2CC}" type="presOf" srcId="{E4F2A838-45B0-43DE-972C-CA84309576F6}" destId="{E8A8F505-3E7C-4F06-9294-52F05D7E8A44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1647C175-1A48-48CD-9A3B-1AA95B951EED}" type="presOf" srcId="{CFD3D961-BCF9-44CD-984A-A539B7EF99E1}" destId="{CD3CAEB4-B823-4D61-8DBE-0BDC1B763808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930D4F5E-FEBC-4501-AF9D-1DF3EC48014B}" type="presOf" srcId="{03DE8FFC-2DEB-49DA-BD88-041D6106D504}" destId="{F8BB189F-FD51-4E73-8134-B0AA2CF9158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283B8E5F-FE4F-41DD-94A7-DEAD516F1F03}" type="presOf" srcId="{7DD00F15-4A44-4483-8AF3-AC00A5AE0323}" destId="{C4DAD202-0589-4F39-A8E7-56955397BF5E}" srcOrd="0" destOrd="0" presId="urn:microsoft.com/office/officeart/2005/8/layout/chevron1"/>
    <dgm:cxn modelId="{61F2E92D-0825-479C-AFEB-7B919F4E930A}" type="presOf" srcId="{064E7802-CBD3-4F92-A0C1-F3673297ABFE}" destId="{C91F3B70-CE13-425C-B96D-6C1BA88A550E}" srcOrd="0" destOrd="0" presId="urn:microsoft.com/office/officeart/2005/8/layout/chevron1"/>
    <dgm:cxn modelId="{922310E9-F5A0-4C21-A537-93348479C597}" type="presOf" srcId="{1C064EBC-B154-4C82-8EEF-BB1E71A58935}" destId="{5E5051D8-2357-4243-99AF-75C65B7C137D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EF283707-C6F4-4932-BE5F-495966D82871}" type="presOf" srcId="{8E6D33BF-CDB0-48A6-BD19-55E1C1ECED4F}" destId="{FF8E9DED-42E4-4B5A-ABF0-81F6A6FCF82E}" srcOrd="0" destOrd="0" presId="urn:microsoft.com/office/officeart/2005/8/layout/chevron1"/>
    <dgm:cxn modelId="{1EB098DD-F0A8-4708-BCB7-4ECCF60E1C3A}" type="presOf" srcId="{C4E84499-A44D-401B-AC83-E8C85394F5BF}" destId="{9903B772-2CE2-4274-9A0D-A2FE23CB1EBD}" srcOrd="0" destOrd="0" presId="urn:microsoft.com/office/officeart/2005/8/layout/chevron1"/>
    <dgm:cxn modelId="{98DA0F9B-B163-4C13-B9E3-58220E8D2169}" type="presOf" srcId="{F80F383F-C0C1-4C17-A3A6-CB1042BDD9D0}" destId="{7D093329-3DCD-4968-AB0F-19256D21F7F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573F47DA-54EE-4A21-AC02-9127F8304CEB}" type="presParOf" srcId="{FF8E9DED-42E4-4B5A-ABF0-81F6A6FCF82E}" destId="{E8A8F505-3E7C-4F06-9294-52F05D7E8A44}" srcOrd="0" destOrd="0" presId="urn:microsoft.com/office/officeart/2005/8/layout/chevron1"/>
    <dgm:cxn modelId="{F7954A24-5DA3-410A-974A-4069EBE5D6BD}" type="presParOf" srcId="{FF8E9DED-42E4-4B5A-ABF0-81F6A6FCF82E}" destId="{7258EE67-015D-47A9-B33F-EC6F35CF23B4}" srcOrd="1" destOrd="0" presId="urn:microsoft.com/office/officeart/2005/8/layout/chevron1"/>
    <dgm:cxn modelId="{27475FB3-9E73-4D27-A7ED-70EC6B4F7050}" type="presParOf" srcId="{FF8E9DED-42E4-4B5A-ABF0-81F6A6FCF82E}" destId="{7D093329-3DCD-4968-AB0F-19256D21F7F8}" srcOrd="2" destOrd="0" presId="urn:microsoft.com/office/officeart/2005/8/layout/chevron1"/>
    <dgm:cxn modelId="{76901840-1CF3-4D51-85A0-C409FB4AABE9}" type="presParOf" srcId="{FF8E9DED-42E4-4B5A-ABF0-81F6A6FCF82E}" destId="{795A76D1-78FD-4641-B549-C263E476B82A}" srcOrd="3" destOrd="0" presId="urn:microsoft.com/office/officeart/2005/8/layout/chevron1"/>
    <dgm:cxn modelId="{9D3D52DA-D37F-49B9-8F1B-C815790681E3}" type="presParOf" srcId="{FF8E9DED-42E4-4B5A-ABF0-81F6A6FCF82E}" destId="{C91F3B70-CE13-425C-B96D-6C1BA88A550E}" srcOrd="4" destOrd="0" presId="urn:microsoft.com/office/officeart/2005/8/layout/chevron1"/>
    <dgm:cxn modelId="{B78D3F50-C7FC-4F32-A1DF-2EF933D46318}" type="presParOf" srcId="{FF8E9DED-42E4-4B5A-ABF0-81F6A6FCF82E}" destId="{D18D2C81-404F-44AA-B747-AB1711A52C82}" srcOrd="5" destOrd="0" presId="urn:microsoft.com/office/officeart/2005/8/layout/chevron1"/>
    <dgm:cxn modelId="{9BD77639-8D6E-44F2-9FD6-B6D731A4CA53}" type="presParOf" srcId="{FF8E9DED-42E4-4B5A-ABF0-81F6A6FCF82E}" destId="{C4DAD202-0589-4F39-A8E7-56955397BF5E}" srcOrd="6" destOrd="0" presId="urn:microsoft.com/office/officeart/2005/8/layout/chevron1"/>
    <dgm:cxn modelId="{7FDBCD14-4A36-4E60-9EC3-007E7978088A}" type="presParOf" srcId="{FF8E9DED-42E4-4B5A-ABF0-81F6A6FCF82E}" destId="{DF452B87-8DBD-42A8-9FBB-D6AFE62A05C6}" srcOrd="7" destOrd="0" presId="urn:microsoft.com/office/officeart/2005/8/layout/chevron1"/>
    <dgm:cxn modelId="{70B4D031-814B-43EA-8A6A-19FFD027AB9B}" type="presParOf" srcId="{FF8E9DED-42E4-4B5A-ABF0-81F6A6FCF82E}" destId="{5E5051D8-2357-4243-99AF-75C65B7C137D}" srcOrd="8" destOrd="0" presId="urn:microsoft.com/office/officeart/2005/8/layout/chevron1"/>
    <dgm:cxn modelId="{1A50916A-2A02-43D6-9C99-386B0283C774}" type="presParOf" srcId="{FF8E9DED-42E4-4B5A-ABF0-81F6A6FCF82E}" destId="{963C5A4C-605A-4004-8FD4-C1CC893CD451}" srcOrd="9" destOrd="0" presId="urn:microsoft.com/office/officeart/2005/8/layout/chevron1"/>
    <dgm:cxn modelId="{B53EDEE5-4A69-48B1-B441-4DEC5ED5AD22}" type="presParOf" srcId="{FF8E9DED-42E4-4B5A-ABF0-81F6A6FCF82E}" destId="{CD3CAEB4-B823-4D61-8DBE-0BDC1B763808}" srcOrd="10" destOrd="0" presId="urn:microsoft.com/office/officeart/2005/8/layout/chevron1"/>
    <dgm:cxn modelId="{C5C4787B-6A87-4D38-9EAE-32A74A721157}" type="presParOf" srcId="{FF8E9DED-42E4-4B5A-ABF0-81F6A6FCF82E}" destId="{28BCEA1C-78B4-4ECE-AA1C-6AB5C779749A}" srcOrd="11" destOrd="0" presId="urn:microsoft.com/office/officeart/2005/8/layout/chevron1"/>
    <dgm:cxn modelId="{EA6940C5-62C1-4685-895D-595AFFB660A0}" type="presParOf" srcId="{FF8E9DED-42E4-4B5A-ABF0-81F6A6FCF82E}" destId="{9903B772-2CE2-4274-9A0D-A2FE23CB1EBD}" srcOrd="12" destOrd="0" presId="urn:microsoft.com/office/officeart/2005/8/layout/chevron1"/>
    <dgm:cxn modelId="{71C8FA7C-8ACD-4C59-993E-26A3DD4D93D8}" type="presParOf" srcId="{FF8E9DED-42E4-4B5A-ABF0-81F6A6FCF82E}" destId="{D3079D00-8D75-4FD9-BABD-D40BB37E94A1}" srcOrd="13" destOrd="0" presId="urn:microsoft.com/office/officeart/2005/8/layout/chevron1"/>
    <dgm:cxn modelId="{04D008F7-CD42-4EEA-9493-543A7425412E}" type="presParOf" srcId="{FF8E9DED-42E4-4B5A-ABF0-81F6A6FCF82E}" destId="{8BC64A56-6729-4824-AD2F-4F0380015326}" srcOrd="14" destOrd="0" presId="urn:microsoft.com/office/officeart/2005/8/layout/chevron1"/>
    <dgm:cxn modelId="{FF9751B3-0483-4C97-821E-A298F34E748C}" type="presParOf" srcId="{FF8E9DED-42E4-4B5A-ABF0-81F6A6FCF82E}" destId="{8F2A1268-4616-4499-89F5-EE300378FE1C}" srcOrd="15" destOrd="0" presId="urn:microsoft.com/office/officeart/2005/8/layout/chevron1"/>
    <dgm:cxn modelId="{F847A426-8E18-477F-BAA9-8B4E1E5221E0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9507640-4AD2-4B13-BB5B-D8EAD1888D64}" type="presOf" srcId="{8E6D33BF-CDB0-48A6-BD19-55E1C1ECED4F}" destId="{FF8E9DED-42E4-4B5A-ABF0-81F6A6FCF82E}" srcOrd="0" destOrd="0" presId="urn:microsoft.com/office/officeart/2005/8/layout/chevron1"/>
    <dgm:cxn modelId="{8BCF62DF-8FF2-4A54-85C5-A5306353FA2E}" type="presOf" srcId="{064E7802-CBD3-4F92-A0C1-F3673297ABFE}" destId="{C91F3B70-CE13-425C-B96D-6C1BA88A550E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D0A80392-600E-482B-A551-40EB6C3E4408}" type="presOf" srcId="{CFD3D961-BCF9-44CD-984A-A539B7EF99E1}" destId="{CD3CAEB4-B823-4D61-8DBE-0BDC1B763808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E3AA3864-3880-4A3A-A3B0-3EB2871AE2E2}" type="presOf" srcId="{1C064EBC-B154-4C82-8EEF-BB1E71A58935}" destId="{5E5051D8-2357-4243-99AF-75C65B7C137D}" srcOrd="0" destOrd="0" presId="urn:microsoft.com/office/officeart/2005/8/layout/chevron1"/>
    <dgm:cxn modelId="{BB0091AA-7C49-42C3-978F-E24F81D3A9B4}" type="presOf" srcId="{3C43C2A0-F511-4725-A5D8-AF79758BFA26}" destId="{8BC64A56-6729-4824-AD2F-4F0380015326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2448F177-B9EF-47F2-B3A9-2C53589829B7}" type="presOf" srcId="{7DD00F15-4A44-4483-8AF3-AC00A5AE0323}" destId="{C4DAD202-0589-4F39-A8E7-56955397BF5E}" srcOrd="0" destOrd="0" presId="urn:microsoft.com/office/officeart/2005/8/layout/chevron1"/>
    <dgm:cxn modelId="{5B2FA3CB-6BED-44EE-ACDD-B43A6B5C5DA7}" type="presOf" srcId="{E4F2A838-45B0-43DE-972C-CA84309576F6}" destId="{E8A8F505-3E7C-4F06-9294-52F05D7E8A44}" srcOrd="0" destOrd="0" presId="urn:microsoft.com/office/officeart/2005/8/layout/chevron1"/>
    <dgm:cxn modelId="{B881EAF6-B489-4049-AE15-FA2BBAF1C646}" type="presOf" srcId="{F80F383F-C0C1-4C17-A3A6-CB1042BDD9D0}" destId="{7D093329-3DCD-4968-AB0F-19256D21F7F8}" srcOrd="0" destOrd="0" presId="urn:microsoft.com/office/officeart/2005/8/layout/chevron1"/>
    <dgm:cxn modelId="{D73942C0-0992-4840-80F5-E5F23D2A1B50}" type="presOf" srcId="{03DE8FFC-2DEB-49DA-BD88-041D6106D504}" destId="{F8BB189F-FD51-4E73-8134-B0AA2CF9158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EE926A3E-FE2C-467A-8E37-30E5204D98BA}" type="presOf" srcId="{C4E84499-A44D-401B-AC83-E8C85394F5BF}" destId="{9903B772-2CE2-4274-9A0D-A2FE23CB1EBD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AD2C1063-A2AA-4C7D-A720-B7F63FEEA37B}" type="presParOf" srcId="{FF8E9DED-42E4-4B5A-ABF0-81F6A6FCF82E}" destId="{E8A8F505-3E7C-4F06-9294-52F05D7E8A44}" srcOrd="0" destOrd="0" presId="urn:microsoft.com/office/officeart/2005/8/layout/chevron1"/>
    <dgm:cxn modelId="{11F004B4-7692-480D-BEF7-34AB7A165631}" type="presParOf" srcId="{FF8E9DED-42E4-4B5A-ABF0-81F6A6FCF82E}" destId="{7258EE67-015D-47A9-B33F-EC6F35CF23B4}" srcOrd="1" destOrd="0" presId="urn:microsoft.com/office/officeart/2005/8/layout/chevron1"/>
    <dgm:cxn modelId="{0CF11320-BFBC-44FE-B63F-6E8594AC2843}" type="presParOf" srcId="{FF8E9DED-42E4-4B5A-ABF0-81F6A6FCF82E}" destId="{7D093329-3DCD-4968-AB0F-19256D21F7F8}" srcOrd="2" destOrd="0" presId="urn:microsoft.com/office/officeart/2005/8/layout/chevron1"/>
    <dgm:cxn modelId="{32A8A5C8-8E8D-41B1-A42B-268789242E4A}" type="presParOf" srcId="{FF8E9DED-42E4-4B5A-ABF0-81F6A6FCF82E}" destId="{795A76D1-78FD-4641-B549-C263E476B82A}" srcOrd="3" destOrd="0" presId="urn:microsoft.com/office/officeart/2005/8/layout/chevron1"/>
    <dgm:cxn modelId="{56388E52-2AA6-4AB5-8956-619CB8A33B63}" type="presParOf" srcId="{FF8E9DED-42E4-4B5A-ABF0-81F6A6FCF82E}" destId="{C91F3B70-CE13-425C-B96D-6C1BA88A550E}" srcOrd="4" destOrd="0" presId="urn:microsoft.com/office/officeart/2005/8/layout/chevron1"/>
    <dgm:cxn modelId="{EB4D316E-65E3-43E9-A30A-F26D9FE7F162}" type="presParOf" srcId="{FF8E9DED-42E4-4B5A-ABF0-81F6A6FCF82E}" destId="{D18D2C81-404F-44AA-B747-AB1711A52C82}" srcOrd="5" destOrd="0" presId="urn:microsoft.com/office/officeart/2005/8/layout/chevron1"/>
    <dgm:cxn modelId="{FC6DA181-35EC-4C22-97CA-38F1730A31E5}" type="presParOf" srcId="{FF8E9DED-42E4-4B5A-ABF0-81F6A6FCF82E}" destId="{C4DAD202-0589-4F39-A8E7-56955397BF5E}" srcOrd="6" destOrd="0" presId="urn:microsoft.com/office/officeart/2005/8/layout/chevron1"/>
    <dgm:cxn modelId="{E391CFED-33FD-42E5-8641-E0900EFFE0CE}" type="presParOf" srcId="{FF8E9DED-42E4-4B5A-ABF0-81F6A6FCF82E}" destId="{DF452B87-8DBD-42A8-9FBB-D6AFE62A05C6}" srcOrd="7" destOrd="0" presId="urn:microsoft.com/office/officeart/2005/8/layout/chevron1"/>
    <dgm:cxn modelId="{64918145-A966-4D9B-885F-22DA6BD85BAA}" type="presParOf" srcId="{FF8E9DED-42E4-4B5A-ABF0-81F6A6FCF82E}" destId="{5E5051D8-2357-4243-99AF-75C65B7C137D}" srcOrd="8" destOrd="0" presId="urn:microsoft.com/office/officeart/2005/8/layout/chevron1"/>
    <dgm:cxn modelId="{6CDFDA62-BC63-4F32-9EC5-9749E31FEE1D}" type="presParOf" srcId="{FF8E9DED-42E4-4B5A-ABF0-81F6A6FCF82E}" destId="{963C5A4C-605A-4004-8FD4-C1CC893CD451}" srcOrd="9" destOrd="0" presId="urn:microsoft.com/office/officeart/2005/8/layout/chevron1"/>
    <dgm:cxn modelId="{CBE881F6-31EF-471E-943C-279C99BFF9CA}" type="presParOf" srcId="{FF8E9DED-42E4-4B5A-ABF0-81F6A6FCF82E}" destId="{CD3CAEB4-B823-4D61-8DBE-0BDC1B763808}" srcOrd="10" destOrd="0" presId="urn:microsoft.com/office/officeart/2005/8/layout/chevron1"/>
    <dgm:cxn modelId="{7AC57D15-BC87-4469-8E2D-23925F3F12FF}" type="presParOf" srcId="{FF8E9DED-42E4-4B5A-ABF0-81F6A6FCF82E}" destId="{28BCEA1C-78B4-4ECE-AA1C-6AB5C779749A}" srcOrd="11" destOrd="0" presId="urn:microsoft.com/office/officeart/2005/8/layout/chevron1"/>
    <dgm:cxn modelId="{8510D5C4-BF00-4822-95EF-B9AA28068C5B}" type="presParOf" srcId="{FF8E9DED-42E4-4B5A-ABF0-81F6A6FCF82E}" destId="{9903B772-2CE2-4274-9A0D-A2FE23CB1EBD}" srcOrd="12" destOrd="0" presId="urn:microsoft.com/office/officeart/2005/8/layout/chevron1"/>
    <dgm:cxn modelId="{24FCAC71-2B9E-4D39-B3CF-66DC6AF0FE65}" type="presParOf" srcId="{FF8E9DED-42E4-4B5A-ABF0-81F6A6FCF82E}" destId="{D3079D00-8D75-4FD9-BABD-D40BB37E94A1}" srcOrd="13" destOrd="0" presId="urn:microsoft.com/office/officeart/2005/8/layout/chevron1"/>
    <dgm:cxn modelId="{DE66634A-D826-48D2-BEC5-5F152B2505E5}" type="presParOf" srcId="{FF8E9DED-42E4-4B5A-ABF0-81F6A6FCF82E}" destId="{8BC64A56-6729-4824-AD2F-4F0380015326}" srcOrd="14" destOrd="0" presId="urn:microsoft.com/office/officeart/2005/8/layout/chevron1"/>
    <dgm:cxn modelId="{30E2F7B0-361B-43E3-8079-B68D80BEB599}" type="presParOf" srcId="{FF8E9DED-42E4-4B5A-ABF0-81F6A6FCF82E}" destId="{8F2A1268-4616-4499-89F5-EE300378FE1C}" srcOrd="15" destOrd="0" presId="urn:microsoft.com/office/officeart/2005/8/layout/chevron1"/>
    <dgm:cxn modelId="{3A8ED979-A2DD-4489-B074-5D9417980045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45B5D554-E157-483A-9301-1CC3E2C67613}" type="presOf" srcId="{7DD00F15-4A44-4483-8AF3-AC00A5AE0323}" destId="{C4DAD202-0589-4F39-A8E7-56955397BF5E}" srcOrd="0" destOrd="0" presId="urn:microsoft.com/office/officeart/2005/8/layout/chevron1"/>
    <dgm:cxn modelId="{AC317BE1-3ADA-4E96-AA13-8FD44410AC5C}" type="presOf" srcId="{064E7802-CBD3-4F92-A0C1-F3673297ABFE}" destId="{C91F3B70-CE13-425C-B96D-6C1BA88A550E}" srcOrd="0" destOrd="0" presId="urn:microsoft.com/office/officeart/2005/8/layout/chevron1"/>
    <dgm:cxn modelId="{31311499-5E78-4DE3-BA3E-01812E6C39B9}" type="presOf" srcId="{C4E84499-A44D-401B-AC83-E8C85394F5BF}" destId="{9903B772-2CE2-4274-9A0D-A2FE23CB1EBD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4DF3D5CC-AD9F-442B-85DC-823D9C1FD4DE}" type="presOf" srcId="{F80F383F-C0C1-4C17-A3A6-CB1042BDD9D0}" destId="{7D093329-3DCD-4968-AB0F-19256D21F7F8}" srcOrd="0" destOrd="0" presId="urn:microsoft.com/office/officeart/2005/8/layout/chevron1"/>
    <dgm:cxn modelId="{597650C1-747C-4A17-A1ED-EEAA002A96FE}" type="presOf" srcId="{03DE8FFC-2DEB-49DA-BD88-041D6106D504}" destId="{F8BB189F-FD51-4E73-8134-B0AA2CF9158E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2FFF843D-02D6-40FB-A4F2-CBD0095B8274}" type="presOf" srcId="{CFD3D961-BCF9-44CD-984A-A539B7EF99E1}" destId="{CD3CAEB4-B823-4D61-8DBE-0BDC1B763808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E4BB2129-5341-4A06-8DEF-70FA0C806431}" type="presOf" srcId="{3C43C2A0-F511-4725-A5D8-AF79758BFA26}" destId="{8BC64A56-6729-4824-AD2F-4F0380015326}" srcOrd="0" destOrd="0" presId="urn:microsoft.com/office/officeart/2005/8/layout/chevron1"/>
    <dgm:cxn modelId="{422F17BD-A93E-4B40-B1D1-444999A953C9}" type="presOf" srcId="{E4F2A838-45B0-43DE-972C-CA84309576F6}" destId="{E8A8F505-3E7C-4F06-9294-52F05D7E8A44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6C5A9BEE-F274-43A4-8CDF-7714A10D92CA}" type="presOf" srcId="{1C064EBC-B154-4C82-8EEF-BB1E71A58935}" destId="{5E5051D8-2357-4243-99AF-75C65B7C137D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C7A3B432-7FDD-48AD-B7DF-9315C05AED7B}" type="presOf" srcId="{8E6D33BF-CDB0-48A6-BD19-55E1C1ECED4F}" destId="{FF8E9DED-42E4-4B5A-ABF0-81F6A6FCF82E}" srcOrd="0" destOrd="0" presId="urn:microsoft.com/office/officeart/2005/8/layout/chevron1"/>
    <dgm:cxn modelId="{40733635-47E7-4AB2-B5B3-BF1F5DBE8A22}" type="presParOf" srcId="{FF8E9DED-42E4-4B5A-ABF0-81F6A6FCF82E}" destId="{E8A8F505-3E7C-4F06-9294-52F05D7E8A44}" srcOrd="0" destOrd="0" presId="urn:microsoft.com/office/officeart/2005/8/layout/chevron1"/>
    <dgm:cxn modelId="{0AF8C52F-D05D-4DDF-932A-3F46B206B59F}" type="presParOf" srcId="{FF8E9DED-42E4-4B5A-ABF0-81F6A6FCF82E}" destId="{7258EE67-015D-47A9-B33F-EC6F35CF23B4}" srcOrd="1" destOrd="0" presId="urn:microsoft.com/office/officeart/2005/8/layout/chevron1"/>
    <dgm:cxn modelId="{6E2A3FCF-5497-4389-9AC8-23732AFB151A}" type="presParOf" srcId="{FF8E9DED-42E4-4B5A-ABF0-81F6A6FCF82E}" destId="{7D093329-3DCD-4968-AB0F-19256D21F7F8}" srcOrd="2" destOrd="0" presId="urn:microsoft.com/office/officeart/2005/8/layout/chevron1"/>
    <dgm:cxn modelId="{9966D56D-9990-4BFB-B2F6-59C6AC6CE573}" type="presParOf" srcId="{FF8E9DED-42E4-4B5A-ABF0-81F6A6FCF82E}" destId="{795A76D1-78FD-4641-B549-C263E476B82A}" srcOrd="3" destOrd="0" presId="urn:microsoft.com/office/officeart/2005/8/layout/chevron1"/>
    <dgm:cxn modelId="{AA9B0D11-0F9A-4C6E-97F5-9BCA9A8C74DD}" type="presParOf" srcId="{FF8E9DED-42E4-4B5A-ABF0-81F6A6FCF82E}" destId="{C91F3B70-CE13-425C-B96D-6C1BA88A550E}" srcOrd="4" destOrd="0" presId="urn:microsoft.com/office/officeart/2005/8/layout/chevron1"/>
    <dgm:cxn modelId="{73B83AEE-14A4-43FE-A0F2-BCFDC4E96F7B}" type="presParOf" srcId="{FF8E9DED-42E4-4B5A-ABF0-81F6A6FCF82E}" destId="{D18D2C81-404F-44AA-B747-AB1711A52C82}" srcOrd="5" destOrd="0" presId="urn:microsoft.com/office/officeart/2005/8/layout/chevron1"/>
    <dgm:cxn modelId="{09BE5956-3582-4A58-92C6-5931A7881EED}" type="presParOf" srcId="{FF8E9DED-42E4-4B5A-ABF0-81F6A6FCF82E}" destId="{C4DAD202-0589-4F39-A8E7-56955397BF5E}" srcOrd="6" destOrd="0" presId="urn:microsoft.com/office/officeart/2005/8/layout/chevron1"/>
    <dgm:cxn modelId="{3C55972F-E8DD-4A11-8FBA-19B50E50EB9F}" type="presParOf" srcId="{FF8E9DED-42E4-4B5A-ABF0-81F6A6FCF82E}" destId="{DF452B87-8DBD-42A8-9FBB-D6AFE62A05C6}" srcOrd="7" destOrd="0" presId="urn:microsoft.com/office/officeart/2005/8/layout/chevron1"/>
    <dgm:cxn modelId="{B89AEC8C-867E-410C-B9AA-F438E9686677}" type="presParOf" srcId="{FF8E9DED-42E4-4B5A-ABF0-81F6A6FCF82E}" destId="{5E5051D8-2357-4243-99AF-75C65B7C137D}" srcOrd="8" destOrd="0" presId="urn:microsoft.com/office/officeart/2005/8/layout/chevron1"/>
    <dgm:cxn modelId="{EDEFBA8C-4DFA-435C-B5DE-16B2856E305D}" type="presParOf" srcId="{FF8E9DED-42E4-4B5A-ABF0-81F6A6FCF82E}" destId="{963C5A4C-605A-4004-8FD4-C1CC893CD451}" srcOrd="9" destOrd="0" presId="urn:microsoft.com/office/officeart/2005/8/layout/chevron1"/>
    <dgm:cxn modelId="{AE7490EE-7971-4968-895F-617254DC37EC}" type="presParOf" srcId="{FF8E9DED-42E4-4B5A-ABF0-81F6A6FCF82E}" destId="{CD3CAEB4-B823-4D61-8DBE-0BDC1B763808}" srcOrd="10" destOrd="0" presId="urn:microsoft.com/office/officeart/2005/8/layout/chevron1"/>
    <dgm:cxn modelId="{87C9125F-9A72-4DC8-AF1E-DEDE1D311BD2}" type="presParOf" srcId="{FF8E9DED-42E4-4B5A-ABF0-81F6A6FCF82E}" destId="{28BCEA1C-78B4-4ECE-AA1C-6AB5C779749A}" srcOrd="11" destOrd="0" presId="urn:microsoft.com/office/officeart/2005/8/layout/chevron1"/>
    <dgm:cxn modelId="{4DA26312-E090-4E80-A25A-EECA8C5A38E3}" type="presParOf" srcId="{FF8E9DED-42E4-4B5A-ABF0-81F6A6FCF82E}" destId="{9903B772-2CE2-4274-9A0D-A2FE23CB1EBD}" srcOrd="12" destOrd="0" presId="urn:microsoft.com/office/officeart/2005/8/layout/chevron1"/>
    <dgm:cxn modelId="{F3248E59-87A1-4C8E-8693-B67D9D498C4F}" type="presParOf" srcId="{FF8E9DED-42E4-4B5A-ABF0-81F6A6FCF82E}" destId="{D3079D00-8D75-4FD9-BABD-D40BB37E94A1}" srcOrd="13" destOrd="0" presId="urn:microsoft.com/office/officeart/2005/8/layout/chevron1"/>
    <dgm:cxn modelId="{A8BE5179-27ED-4DF2-8BB3-E275C201DD39}" type="presParOf" srcId="{FF8E9DED-42E4-4B5A-ABF0-81F6A6FCF82E}" destId="{8BC64A56-6729-4824-AD2F-4F0380015326}" srcOrd="14" destOrd="0" presId="urn:microsoft.com/office/officeart/2005/8/layout/chevron1"/>
    <dgm:cxn modelId="{6173355E-9E19-47AA-988C-34DA997B4CF4}" type="presParOf" srcId="{FF8E9DED-42E4-4B5A-ABF0-81F6A6FCF82E}" destId="{8F2A1268-4616-4499-89F5-EE300378FE1C}" srcOrd="15" destOrd="0" presId="urn:microsoft.com/office/officeart/2005/8/layout/chevron1"/>
    <dgm:cxn modelId="{CCA2C3FC-EBA7-42B8-A386-B6EA7B6BC521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074D14B-AE8C-4A62-BD4B-4A05968FB306}" type="presOf" srcId="{C4E84499-A44D-401B-AC83-E8C85394F5BF}" destId="{9903B772-2CE2-4274-9A0D-A2FE23CB1EBD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4E023A5F-BD09-41A5-AA28-CF16FD424217}" type="presOf" srcId="{7DD00F15-4A44-4483-8AF3-AC00A5AE0323}" destId="{C4DAD202-0589-4F39-A8E7-56955397BF5E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2EDD41BE-0990-4066-81E7-709283EF19EC}" type="presOf" srcId="{E4F2A838-45B0-43DE-972C-CA84309576F6}" destId="{E8A8F505-3E7C-4F06-9294-52F05D7E8A44}" srcOrd="0" destOrd="0" presId="urn:microsoft.com/office/officeart/2005/8/layout/chevron1"/>
    <dgm:cxn modelId="{69B5D3FE-E79F-4BFD-85BF-0C8FE5B6BF48}" type="presOf" srcId="{1C064EBC-B154-4C82-8EEF-BB1E71A58935}" destId="{5E5051D8-2357-4243-99AF-75C65B7C137D}" srcOrd="0" destOrd="0" presId="urn:microsoft.com/office/officeart/2005/8/layout/chevron1"/>
    <dgm:cxn modelId="{5A388433-31DF-46CE-8492-985D2B3766D4}" type="presOf" srcId="{03DE8FFC-2DEB-49DA-BD88-041D6106D504}" destId="{F8BB189F-FD51-4E73-8134-B0AA2CF9158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381336F6-3424-4897-9249-C2833F93679B}" type="presOf" srcId="{064E7802-CBD3-4F92-A0C1-F3673297ABFE}" destId="{C91F3B70-CE13-425C-B96D-6C1BA88A550E}" srcOrd="0" destOrd="0" presId="urn:microsoft.com/office/officeart/2005/8/layout/chevron1"/>
    <dgm:cxn modelId="{0C40F637-6EBD-4288-8BF3-3EA3A76D6728}" type="presOf" srcId="{F80F383F-C0C1-4C17-A3A6-CB1042BDD9D0}" destId="{7D093329-3DCD-4968-AB0F-19256D21F7F8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22A8B7FE-77E7-4725-9D3C-A2BD25D5589C}" type="presOf" srcId="{8E6D33BF-CDB0-48A6-BD19-55E1C1ECED4F}" destId="{FF8E9DED-42E4-4B5A-ABF0-81F6A6FCF82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7D802F90-8D43-41D1-95EA-853DC6286042}" type="presOf" srcId="{CFD3D961-BCF9-44CD-984A-A539B7EF99E1}" destId="{CD3CAEB4-B823-4D61-8DBE-0BDC1B76380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C232469C-D67C-4F4D-A9CD-C4164E36C774}" type="presOf" srcId="{3C43C2A0-F511-4725-A5D8-AF79758BFA26}" destId="{8BC64A56-6729-4824-AD2F-4F0380015326}" srcOrd="0" destOrd="0" presId="urn:microsoft.com/office/officeart/2005/8/layout/chevron1"/>
    <dgm:cxn modelId="{590E00D0-B321-4551-BDAA-C1521CB1D44F}" type="presParOf" srcId="{FF8E9DED-42E4-4B5A-ABF0-81F6A6FCF82E}" destId="{E8A8F505-3E7C-4F06-9294-52F05D7E8A44}" srcOrd="0" destOrd="0" presId="urn:microsoft.com/office/officeart/2005/8/layout/chevron1"/>
    <dgm:cxn modelId="{7177BCB2-F32F-4C05-AAF1-3A9329E302F5}" type="presParOf" srcId="{FF8E9DED-42E4-4B5A-ABF0-81F6A6FCF82E}" destId="{7258EE67-015D-47A9-B33F-EC6F35CF23B4}" srcOrd="1" destOrd="0" presId="urn:microsoft.com/office/officeart/2005/8/layout/chevron1"/>
    <dgm:cxn modelId="{11AFB4D5-D574-4063-9415-5DC7C9FA03DD}" type="presParOf" srcId="{FF8E9DED-42E4-4B5A-ABF0-81F6A6FCF82E}" destId="{7D093329-3DCD-4968-AB0F-19256D21F7F8}" srcOrd="2" destOrd="0" presId="urn:microsoft.com/office/officeart/2005/8/layout/chevron1"/>
    <dgm:cxn modelId="{3C29F471-4BB2-4770-A5FE-0E1B844D4DCA}" type="presParOf" srcId="{FF8E9DED-42E4-4B5A-ABF0-81F6A6FCF82E}" destId="{795A76D1-78FD-4641-B549-C263E476B82A}" srcOrd="3" destOrd="0" presId="urn:microsoft.com/office/officeart/2005/8/layout/chevron1"/>
    <dgm:cxn modelId="{1AFCDF1A-9D8B-48B8-9A95-50B7055F36F9}" type="presParOf" srcId="{FF8E9DED-42E4-4B5A-ABF0-81F6A6FCF82E}" destId="{C91F3B70-CE13-425C-B96D-6C1BA88A550E}" srcOrd="4" destOrd="0" presId="urn:microsoft.com/office/officeart/2005/8/layout/chevron1"/>
    <dgm:cxn modelId="{5E985E97-8C74-4A5F-8709-1E89D432DCFC}" type="presParOf" srcId="{FF8E9DED-42E4-4B5A-ABF0-81F6A6FCF82E}" destId="{D18D2C81-404F-44AA-B747-AB1711A52C82}" srcOrd="5" destOrd="0" presId="urn:microsoft.com/office/officeart/2005/8/layout/chevron1"/>
    <dgm:cxn modelId="{BEB44B63-79E5-4C6E-84D0-E13E2E99D4A2}" type="presParOf" srcId="{FF8E9DED-42E4-4B5A-ABF0-81F6A6FCF82E}" destId="{C4DAD202-0589-4F39-A8E7-56955397BF5E}" srcOrd="6" destOrd="0" presId="urn:microsoft.com/office/officeart/2005/8/layout/chevron1"/>
    <dgm:cxn modelId="{A4706168-78A1-4F2E-830E-0A4FABE35862}" type="presParOf" srcId="{FF8E9DED-42E4-4B5A-ABF0-81F6A6FCF82E}" destId="{DF452B87-8DBD-42A8-9FBB-D6AFE62A05C6}" srcOrd="7" destOrd="0" presId="urn:microsoft.com/office/officeart/2005/8/layout/chevron1"/>
    <dgm:cxn modelId="{96AC3C9F-7510-4756-8754-74449F4BE9EC}" type="presParOf" srcId="{FF8E9DED-42E4-4B5A-ABF0-81F6A6FCF82E}" destId="{5E5051D8-2357-4243-99AF-75C65B7C137D}" srcOrd="8" destOrd="0" presId="urn:microsoft.com/office/officeart/2005/8/layout/chevron1"/>
    <dgm:cxn modelId="{C520E149-6EF4-4189-8AA5-32FABFDEF06A}" type="presParOf" srcId="{FF8E9DED-42E4-4B5A-ABF0-81F6A6FCF82E}" destId="{963C5A4C-605A-4004-8FD4-C1CC893CD451}" srcOrd="9" destOrd="0" presId="urn:microsoft.com/office/officeart/2005/8/layout/chevron1"/>
    <dgm:cxn modelId="{2765CF6F-5A95-4084-9707-9592E69FEA82}" type="presParOf" srcId="{FF8E9DED-42E4-4B5A-ABF0-81F6A6FCF82E}" destId="{CD3CAEB4-B823-4D61-8DBE-0BDC1B763808}" srcOrd="10" destOrd="0" presId="urn:microsoft.com/office/officeart/2005/8/layout/chevron1"/>
    <dgm:cxn modelId="{1B761C84-9A15-4E57-95FC-217DA80EFCA8}" type="presParOf" srcId="{FF8E9DED-42E4-4B5A-ABF0-81F6A6FCF82E}" destId="{28BCEA1C-78B4-4ECE-AA1C-6AB5C779749A}" srcOrd="11" destOrd="0" presId="urn:microsoft.com/office/officeart/2005/8/layout/chevron1"/>
    <dgm:cxn modelId="{51E78DBB-84D4-4B7D-A060-3CFF2BC05AF7}" type="presParOf" srcId="{FF8E9DED-42E4-4B5A-ABF0-81F6A6FCF82E}" destId="{9903B772-2CE2-4274-9A0D-A2FE23CB1EBD}" srcOrd="12" destOrd="0" presId="urn:microsoft.com/office/officeart/2005/8/layout/chevron1"/>
    <dgm:cxn modelId="{7C55D928-2D53-4D68-B760-2025351B4E13}" type="presParOf" srcId="{FF8E9DED-42E4-4B5A-ABF0-81F6A6FCF82E}" destId="{D3079D00-8D75-4FD9-BABD-D40BB37E94A1}" srcOrd="13" destOrd="0" presId="urn:microsoft.com/office/officeart/2005/8/layout/chevron1"/>
    <dgm:cxn modelId="{ECF945C8-0B6A-4096-B576-16D5B98C7718}" type="presParOf" srcId="{FF8E9DED-42E4-4B5A-ABF0-81F6A6FCF82E}" destId="{8BC64A56-6729-4824-AD2F-4F0380015326}" srcOrd="14" destOrd="0" presId="urn:microsoft.com/office/officeart/2005/8/layout/chevron1"/>
    <dgm:cxn modelId="{625C1786-73CA-4A7E-AA01-F73EC81F5AF7}" type="presParOf" srcId="{FF8E9DED-42E4-4B5A-ABF0-81F6A6FCF82E}" destId="{8F2A1268-4616-4499-89F5-EE300378FE1C}" srcOrd="15" destOrd="0" presId="urn:microsoft.com/office/officeart/2005/8/layout/chevron1"/>
    <dgm:cxn modelId="{54D55FBA-9FB3-431B-8BAA-B334E0EFF14F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8007820C-FBE9-4B86-83A3-930DC76C2A8A}" type="presOf" srcId="{064E7802-CBD3-4F92-A0C1-F3673297ABFE}" destId="{C91F3B70-CE13-425C-B96D-6C1BA88A550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59399940-9AD7-455C-B79A-3B694B99E101}" type="presOf" srcId="{F80F383F-C0C1-4C17-A3A6-CB1042BDD9D0}" destId="{7D093329-3DCD-4968-AB0F-19256D21F7F8}" srcOrd="0" destOrd="0" presId="urn:microsoft.com/office/officeart/2005/8/layout/chevron1"/>
    <dgm:cxn modelId="{A9AEEFC3-0416-403E-9B47-AF1AE77A7DFE}" type="presOf" srcId="{3C43C2A0-F511-4725-A5D8-AF79758BFA26}" destId="{8BC64A56-6729-4824-AD2F-4F0380015326}" srcOrd="0" destOrd="0" presId="urn:microsoft.com/office/officeart/2005/8/layout/chevron1"/>
    <dgm:cxn modelId="{6A78CC8C-800D-4579-8982-BDF5AAEE3D03}" type="presOf" srcId="{1C064EBC-B154-4C82-8EEF-BB1E71A58935}" destId="{5E5051D8-2357-4243-99AF-75C65B7C137D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3D1C2CAD-126D-435D-B352-66C814DBEC61}" type="presOf" srcId="{03DE8FFC-2DEB-49DA-BD88-041D6106D504}" destId="{F8BB189F-FD51-4E73-8134-B0AA2CF9158E}" srcOrd="0" destOrd="0" presId="urn:microsoft.com/office/officeart/2005/8/layout/chevron1"/>
    <dgm:cxn modelId="{D4185DA3-594B-43EB-A9D3-F4CD22B55A0F}" type="presOf" srcId="{C4E84499-A44D-401B-AC83-E8C85394F5BF}" destId="{9903B772-2CE2-4274-9A0D-A2FE23CB1EBD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23A46B4F-3785-4905-A873-AA92A88E14F2}" type="presOf" srcId="{8E6D33BF-CDB0-48A6-BD19-55E1C1ECED4F}" destId="{FF8E9DED-42E4-4B5A-ABF0-81F6A6FCF82E}" srcOrd="0" destOrd="0" presId="urn:microsoft.com/office/officeart/2005/8/layout/chevron1"/>
    <dgm:cxn modelId="{07F00801-FDE7-494E-B144-5261AF92F890}" type="presOf" srcId="{CFD3D961-BCF9-44CD-984A-A539B7EF99E1}" destId="{CD3CAEB4-B823-4D61-8DBE-0BDC1B763808}" srcOrd="0" destOrd="0" presId="urn:microsoft.com/office/officeart/2005/8/layout/chevron1"/>
    <dgm:cxn modelId="{69633A4B-ACE5-4FB7-B11C-1BC383C279D8}" type="presOf" srcId="{7DD00F15-4A44-4483-8AF3-AC00A5AE0323}" destId="{C4DAD202-0589-4F39-A8E7-56955397BF5E}" srcOrd="0" destOrd="0" presId="urn:microsoft.com/office/officeart/2005/8/layout/chevron1"/>
    <dgm:cxn modelId="{B5B7D1B3-BB47-4F7F-9A48-1E06E5058CA0}" type="presOf" srcId="{E4F2A838-45B0-43DE-972C-CA84309576F6}" destId="{E8A8F505-3E7C-4F06-9294-52F05D7E8A44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A943C1ED-D24C-49A4-B434-8402B894E569}" type="presParOf" srcId="{FF8E9DED-42E4-4B5A-ABF0-81F6A6FCF82E}" destId="{E8A8F505-3E7C-4F06-9294-52F05D7E8A44}" srcOrd="0" destOrd="0" presId="urn:microsoft.com/office/officeart/2005/8/layout/chevron1"/>
    <dgm:cxn modelId="{E7D12298-ED3A-4967-A8F1-5F801CDA9750}" type="presParOf" srcId="{FF8E9DED-42E4-4B5A-ABF0-81F6A6FCF82E}" destId="{7258EE67-015D-47A9-B33F-EC6F35CF23B4}" srcOrd="1" destOrd="0" presId="urn:microsoft.com/office/officeart/2005/8/layout/chevron1"/>
    <dgm:cxn modelId="{90626C97-1EE7-4352-870A-65E739D2B5B8}" type="presParOf" srcId="{FF8E9DED-42E4-4B5A-ABF0-81F6A6FCF82E}" destId="{7D093329-3DCD-4968-AB0F-19256D21F7F8}" srcOrd="2" destOrd="0" presId="urn:microsoft.com/office/officeart/2005/8/layout/chevron1"/>
    <dgm:cxn modelId="{9B09562F-B0D5-41B3-A57D-7DEE28686276}" type="presParOf" srcId="{FF8E9DED-42E4-4B5A-ABF0-81F6A6FCF82E}" destId="{795A76D1-78FD-4641-B549-C263E476B82A}" srcOrd="3" destOrd="0" presId="urn:microsoft.com/office/officeart/2005/8/layout/chevron1"/>
    <dgm:cxn modelId="{9626815C-AD5B-4245-96A0-B256CE443D6F}" type="presParOf" srcId="{FF8E9DED-42E4-4B5A-ABF0-81F6A6FCF82E}" destId="{C91F3B70-CE13-425C-B96D-6C1BA88A550E}" srcOrd="4" destOrd="0" presId="urn:microsoft.com/office/officeart/2005/8/layout/chevron1"/>
    <dgm:cxn modelId="{3ECF1605-093A-4DC5-97E5-85F12AC31AAD}" type="presParOf" srcId="{FF8E9DED-42E4-4B5A-ABF0-81F6A6FCF82E}" destId="{D18D2C81-404F-44AA-B747-AB1711A52C82}" srcOrd="5" destOrd="0" presId="urn:microsoft.com/office/officeart/2005/8/layout/chevron1"/>
    <dgm:cxn modelId="{F1833F9F-AE76-42ED-B008-93F598AB1E28}" type="presParOf" srcId="{FF8E9DED-42E4-4B5A-ABF0-81F6A6FCF82E}" destId="{C4DAD202-0589-4F39-A8E7-56955397BF5E}" srcOrd="6" destOrd="0" presId="urn:microsoft.com/office/officeart/2005/8/layout/chevron1"/>
    <dgm:cxn modelId="{3A882442-E8FD-48ED-87A6-CDD49FC628FC}" type="presParOf" srcId="{FF8E9DED-42E4-4B5A-ABF0-81F6A6FCF82E}" destId="{DF452B87-8DBD-42A8-9FBB-D6AFE62A05C6}" srcOrd="7" destOrd="0" presId="urn:microsoft.com/office/officeart/2005/8/layout/chevron1"/>
    <dgm:cxn modelId="{126FB336-F5EF-4D8A-83C9-0918814F40A4}" type="presParOf" srcId="{FF8E9DED-42E4-4B5A-ABF0-81F6A6FCF82E}" destId="{5E5051D8-2357-4243-99AF-75C65B7C137D}" srcOrd="8" destOrd="0" presId="urn:microsoft.com/office/officeart/2005/8/layout/chevron1"/>
    <dgm:cxn modelId="{9B23AB2F-3358-4A30-871B-0596E745B225}" type="presParOf" srcId="{FF8E9DED-42E4-4B5A-ABF0-81F6A6FCF82E}" destId="{963C5A4C-605A-4004-8FD4-C1CC893CD451}" srcOrd="9" destOrd="0" presId="urn:microsoft.com/office/officeart/2005/8/layout/chevron1"/>
    <dgm:cxn modelId="{09E82A1E-77CC-4BEE-9511-A73C972CDF67}" type="presParOf" srcId="{FF8E9DED-42E4-4B5A-ABF0-81F6A6FCF82E}" destId="{CD3CAEB4-B823-4D61-8DBE-0BDC1B763808}" srcOrd="10" destOrd="0" presId="urn:microsoft.com/office/officeart/2005/8/layout/chevron1"/>
    <dgm:cxn modelId="{D6828C0D-E0DA-4EDD-8853-AA8A227C92CD}" type="presParOf" srcId="{FF8E9DED-42E4-4B5A-ABF0-81F6A6FCF82E}" destId="{28BCEA1C-78B4-4ECE-AA1C-6AB5C779749A}" srcOrd="11" destOrd="0" presId="urn:microsoft.com/office/officeart/2005/8/layout/chevron1"/>
    <dgm:cxn modelId="{739F24E7-FB74-4E3D-A0C5-29F3BEA499AE}" type="presParOf" srcId="{FF8E9DED-42E4-4B5A-ABF0-81F6A6FCF82E}" destId="{9903B772-2CE2-4274-9A0D-A2FE23CB1EBD}" srcOrd="12" destOrd="0" presId="urn:microsoft.com/office/officeart/2005/8/layout/chevron1"/>
    <dgm:cxn modelId="{923064A6-ED5C-4196-A691-343731E37A90}" type="presParOf" srcId="{FF8E9DED-42E4-4B5A-ABF0-81F6A6FCF82E}" destId="{D3079D00-8D75-4FD9-BABD-D40BB37E94A1}" srcOrd="13" destOrd="0" presId="urn:microsoft.com/office/officeart/2005/8/layout/chevron1"/>
    <dgm:cxn modelId="{DE00AD62-7F76-4A31-9287-C675CCFC2CDB}" type="presParOf" srcId="{FF8E9DED-42E4-4B5A-ABF0-81F6A6FCF82E}" destId="{8BC64A56-6729-4824-AD2F-4F0380015326}" srcOrd="14" destOrd="0" presId="urn:microsoft.com/office/officeart/2005/8/layout/chevron1"/>
    <dgm:cxn modelId="{F6BB42D6-3A22-4A4D-B002-B3F664A80461}" type="presParOf" srcId="{FF8E9DED-42E4-4B5A-ABF0-81F6A6FCF82E}" destId="{8F2A1268-4616-4499-89F5-EE300378FE1C}" srcOrd="15" destOrd="0" presId="urn:microsoft.com/office/officeart/2005/8/layout/chevron1"/>
    <dgm:cxn modelId="{E934C57E-181A-468A-8E46-31352F17A553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FB65C43F-CD37-47A2-A007-D7927F02512D}" type="presOf" srcId="{7DD00F15-4A44-4483-8AF3-AC00A5AE0323}" destId="{C4DAD202-0589-4F39-A8E7-56955397BF5E}" srcOrd="0" destOrd="0" presId="urn:microsoft.com/office/officeart/2005/8/layout/chevron1"/>
    <dgm:cxn modelId="{69D5FBC1-CAC0-4F1B-B54D-9198EB4A00CC}" type="presOf" srcId="{3C43C2A0-F511-4725-A5D8-AF79758BFA26}" destId="{8BC64A56-6729-4824-AD2F-4F0380015326}" srcOrd="0" destOrd="0" presId="urn:microsoft.com/office/officeart/2005/8/layout/chevron1"/>
    <dgm:cxn modelId="{12924503-2681-446B-A7BF-EDBDAF07AAA0}" type="presOf" srcId="{E4F2A838-45B0-43DE-972C-CA84309576F6}" destId="{E8A8F505-3E7C-4F06-9294-52F05D7E8A44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FAAC8602-E383-44DF-B2F3-66C9B5817DD1}" type="presOf" srcId="{064E7802-CBD3-4F92-A0C1-F3673297ABFE}" destId="{C91F3B70-CE13-425C-B96D-6C1BA88A550E}" srcOrd="0" destOrd="0" presId="urn:microsoft.com/office/officeart/2005/8/layout/chevron1"/>
    <dgm:cxn modelId="{56BFDE26-A9CA-4440-9C26-FBE39CE936B1}" type="presOf" srcId="{8E6D33BF-CDB0-48A6-BD19-55E1C1ECED4F}" destId="{FF8E9DED-42E4-4B5A-ABF0-81F6A6FCF82E}" srcOrd="0" destOrd="0" presId="urn:microsoft.com/office/officeart/2005/8/layout/chevron1"/>
    <dgm:cxn modelId="{98A98A8E-C753-4FB1-9A66-A373BFD90C79}" type="presOf" srcId="{F80F383F-C0C1-4C17-A3A6-CB1042BDD9D0}" destId="{7D093329-3DCD-4968-AB0F-19256D21F7F8}" srcOrd="0" destOrd="0" presId="urn:microsoft.com/office/officeart/2005/8/layout/chevron1"/>
    <dgm:cxn modelId="{D64A0F06-7DED-40EA-AC88-84973CF300BC}" type="presOf" srcId="{03DE8FFC-2DEB-49DA-BD88-041D6106D504}" destId="{F8BB189F-FD51-4E73-8134-B0AA2CF9158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2F5A1F8F-13A6-4A2A-9308-BD86B82BA376}" type="presOf" srcId="{C4E84499-A44D-401B-AC83-E8C85394F5BF}" destId="{9903B772-2CE2-4274-9A0D-A2FE23CB1EBD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3C576D77-C123-4A3F-B0E0-8A438B4B3465}" type="presOf" srcId="{CFD3D961-BCF9-44CD-984A-A539B7EF99E1}" destId="{CD3CAEB4-B823-4D61-8DBE-0BDC1B763808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108338E5-B1B2-49B7-A62B-D50EEA290076}" type="presOf" srcId="{1C064EBC-B154-4C82-8EEF-BB1E71A58935}" destId="{5E5051D8-2357-4243-99AF-75C65B7C137D}" srcOrd="0" destOrd="0" presId="urn:microsoft.com/office/officeart/2005/8/layout/chevron1"/>
    <dgm:cxn modelId="{95C89776-D2A0-4EBD-A41D-C96A5A4A6CE0}" type="presParOf" srcId="{FF8E9DED-42E4-4B5A-ABF0-81F6A6FCF82E}" destId="{E8A8F505-3E7C-4F06-9294-52F05D7E8A44}" srcOrd="0" destOrd="0" presId="urn:microsoft.com/office/officeart/2005/8/layout/chevron1"/>
    <dgm:cxn modelId="{077C0F30-5A50-4B34-B1AB-56982D56C140}" type="presParOf" srcId="{FF8E9DED-42E4-4B5A-ABF0-81F6A6FCF82E}" destId="{7258EE67-015D-47A9-B33F-EC6F35CF23B4}" srcOrd="1" destOrd="0" presId="urn:microsoft.com/office/officeart/2005/8/layout/chevron1"/>
    <dgm:cxn modelId="{799962F9-A812-4A39-AC87-74D59726BD3F}" type="presParOf" srcId="{FF8E9DED-42E4-4B5A-ABF0-81F6A6FCF82E}" destId="{7D093329-3DCD-4968-AB0F-19256D21F7F8}" srcOrd="2" destOrd="0" presId="urn:microsoft.com/office/officeart/2005/8/layout/chevron1"/>
    <dgm:cxn modelId="{8F9603B2-A685-43CA-BB9B-59BE596C06D5}" type="presParOf" srcId="{FF8E9DED-42E4-4B5A-ABF0-81F6A6FCF82E}" destId="{795A76D1-78FD-4641-B549-C263E476B82A}" srcOrd="3" destOrd="0" presId="urn:microsoft.com/office/officeart/2005/8/layout/chevron1"/>
    <dgm:cxn modelId="{10B6E645-AFE8-4C19-B222-7FA070B0AD21}" type="presParOf" srcId="{FF8E9DED-42E4-4B5A-ABF0-81F6A6FCF82E}" destId="{C91F3B70-CE13-425C-B96D-6C1BA88A550E}" srcOrd="4" destOrd="0" presId="urn:microsoft.com/office/officeart/2005/8/layout/chevron1"/>
    <dgm:cxn modelId="{DE69BAF7-38A4-4C9B-8642-49AD605E4BE5}" type="presParOf" srcId="{FF8E9DED-42E4-4B5A-ABF0-81F6A6FCF82E}" destId="{D18D2C81-404F-44AA-B747-AB1711A52C82}" srcOrd="5" destOrd="0" presId="urn:microsoft.com/office/officeart/2005/8/layout/chevron1"/>
    <dgm:cxn modelId="{ADC70926-873D-4861-BC89-5A1B6CC3891C}" type="presParOf" srcId="{FF8E9DED-42E4-4B5A-ABF0-81F6A6FCF82E}" destId="{C4DAD202-0589-4F39-A8E7-56955397BF5E}" srcOrd="6" destOrd="0" presId="urn:microsoft.com/office/officeart/2005/8/layout/chevron1"/>
    <dgm:cxn modelId="{B2948B4A-AB6F-49E1-B2C2-D80F9AF6DD40}" type="presParOf" srcId="{FF8E9DED-42E4-4B5A-ABF0-81F6A6FCF82E}" destId="{DF452B87-8DBD-42A8-9FBB-D6AFE62A05C6}" srcOrd="7" destOrd="0" presId="urn:microsoft.com/office/officeart/2005/8/layout/chevron1"/>
    <dgm:cxn modelId="{72C0504B-FED4-4823-84F4-2EAF750F64AA}" type="presParOf" srcId="{FF8E9DED-42E4-4B5A-ABF0-81F6A6FCF82E}" destId="{5E5051D8-2357-4243-99AF-75C65B7C137D}" srcOrd="8" destOrd="0" presId="urn:microsoft.com/office/officeart/2005/8/layout/chevron1"/>
    <dgm:cxn modelId="{B5F81FF8-4AD1-448C-A23D-2FF84C2BE23D}" type="presParOf" srcId="{FF8E9DED-42E4-4B5A-ABF0-81F6A6FCF82E}" destId="{963C5A4C-605A-4004-8FD4-C1CC893CD451}" srcOrd="9" destOrd="0" presId="urn:microsoft.com/office/officeart/2005/8/layout/chevron1"/>
    <dgm:cxn modelId="{FF53FCA3-E434-449A-A141-CF46A5BC6C90}" type="presParOf" srcId="{FF8E9DED-42E4-4B5A-ABF0-81F6A6FCF82E}" destId="{CD3CAEB4-B823-4D61-8DBE-0BDC1B763808}" srcOrd="10" destOrd="0" presId="urn:microsoft.com/office/officeart/2005/8/layout/chevron1"/>
    <dgm:cxn modelId="{EDDF80CE-3C1C-49BD-8A99-4E2708FF60A8}" type="presParOf" srcId="{FF8E9DED-42E4-4B5A-ABF0-81F6A6FCF82E}" destId="{28BCEA1C-78B4-4ECE-AA1C-6AB5C779749A}" srcOrd="11" destOrd="0" presId="urn:microsoft.com/office/officeart/2005/8/layout/chevron1"/>
    <dgm:cxn modelId="{2EE1C9F2-DBFA-4E96-890F-2DB05FB60773}" type="presParOf" srcId="{FF8E9DED-42E4-4B5A-ABF0-81F6A6FCF82E}" destId="{9903B772-2CE2-4274-9A0D-A2FE23CB1EBD}" srcOrd="12" destOrd="0" presId="urn:microsoft.com/office/officeart/2005/8/layout/chevron1"/>
    <dgm:cxn modelId="{8AD3E6E7-51A8-4FA2-97EA-7249637C0A24}" type="presParOf" srcId="{FF8E9DED-42E4-4B5A-ABF0-81F6A6FCF82E}" destId="{D3079D00-8D75-4FD9-BABD-D40BB37E94A1}" srcOrd="13" destOrd="0" presId="urn:microsoft.com/office/officeart/2005/8/layout/chevron1"/>
    <dgm:cxn modelId="{7F60F921-A41A-477C-9229-C60D7321F824}" type="presParOf" srcId="{FF8E9DED-42E4-4B5A-ABF0-81F6A6FCF82E}" destId="{8BC64A56-6729-4824-AD2F-4F0380015326}" srcOrd="14" destOrd="0" presId="urn:microsoft.com/office/officeart/2005/8/layout/chevron1"/>
    <dgm:cxn modelId="{C68F00C1-6D6D-4DA9-87BA-62B54633A79C}" type="presParOf" srcId="{FF8E9DED-42E4-4B5A-ABF0-81F6A6FCF82E}" destId="{8F2A1268-4616-4499-89F5-EE300378FE1C}" srcOrd="15" destOrd="0" presId="urn:microsoft.com/office/officeart/2005/8/layout/chevron1"/>
    <dgm:cxn modelId="{B9D5E036-CD4A-40FD-8412-3FF4587EA28E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考察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65A76BE2-CCDA-4304-8F6A-3DA302010E28}" type="presOf" srcId="{064E7802-CBD3-4F92-A0C1-F3673297ABFE}" destId="{C91F3B70-CE13-425C-B96D-6C1BA88A550E}" srcOrd="0" destOrd="0" presId="urn:microsoft.com/office/officeart/2005/8/layout/chevron1"/>
    <dgm:cxn modelId="{491BF642-0DE2-44AA-B2B1-5BEBA1AF344C}" type="presOf" srcId="{1C064EBC-B154-4C82-8EEF-BB1E71A58935}" destId="{5E5051D8-2357-4243-99AF-75C65B7C137D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9D794A9D-3A92-43E5-85FD-CCF6AF8F38DB}" type="presOf" srcId="{F80F383F-C0C1-4C17-A3A6-CB1042BDD9D0}" destId="{7D093329-3DCD-4968-AB0F-19256D21F7F8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A76440B0-75EF-461A-BA24-2F532D041743}" type="presOf" srcId="{C4E84499-A44D-401B-AC83-E8C85394F5BF}" destId="{9903B772-2CE2-4274-9A0D-A2FE23CB1EBD}" srcOrd="0" destOrd="0" presId="urn:microsoft.com/office/officeart/2005/8/layout/chevron1"/>
    <dgm:cxn modelId="{1620406B-E08F-40BF-A6BB-FDACCB3E607A}" type="presOf" srcId="{CFD3D961-BCF9-44CD-984A-A539B7EF99E1}" destId="{CD3CAEB4-B823-4D61-8DBE-0BDC1B763808}" srcOrd="0" destOrd="0" presId="urn:microsoft.com/office/officeart/2005/8/layout/chevron1"/>
    <dgm:cxn modelId="{7490F2D1-2719-4B40-BD98-79E8C4FEE00F}" type="presOf" srcId="{3C43C2A0-F511-4725-A5D8-AF79758BFA26}" destId="{8BC64A56-6729-4824-AD2F-4F0380015326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5C070E1F-BCC2-43EE-801D-59C6FBE7FB75}" type="presOf" srcId="{7DD00F15-4A44-4483-8AF3-AC00A5AE0323}" destId="{C4DAD202-0589-4F39-A8E7-56955397BF5E}" srcOrd="0" destOrd="0" presId="urn:microsoft.com/office/officeart/2005/8/layout/chevron1"/>
    <dgm:cxn modelId="{B0254506-021C-4A71-B43B-A82D5BFEED4E}" type="presOf" srcId="{E4F2A838-45B0-43DE-972C-CA84309576F6}" destId="{E8A8F505-3E7C-4F06-9294-52F05D7E8A44}" srcOrd="0" destOrd="0" presId="urn:microsoft.com/office/officeart/2005/8/layout/chevron1"/>
    <dgm:cxn modelId="{2BD48153-84CE-4BD0-9F37-36B38DCFE42F}" type="presOf" srcId="{03DE8FFC-2DEB-49DA-BD88-041D6106D504}" destId="{F8BB189F-FD51-4E73-8134-B0AA2CF9158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1E11DE63-8CD1-42FC-93FB-45DD19F67AFA}" type="presOf" srcId="{8E6D33BF-CDB0-48A6-BD19-55E1C1ECED4F}" destId="{FF8E9DED-42E4-4B5A-ABF0-81F6A6FCF82E}" srcOrd="0" destOrd="0" presId="urn:microsoft.com/office/officeart/2005/8/layout/chevron1"/>
    <dgm:cxn modelId="{EFE06E08-4E7F-412E-AAC9-662BFE114442}" type="presParOf" srcId="{FF8E9DED-42E4-4B5A-ABF0-81F6A6FCF82E}" destId="{E8A8F505-3E7C-4F06-9294-52F05D7E8A44}" srcOrd="0" destOrd="0" presId="urn:microsoft.com/office/officeart/2005/8/layout/chevron1"/>
    <dgm:cxn modelId="{A081F2CB-C719-4EF5-94F2-13F5241408EE}" type="presParOf" srcId="{FF8E9DED-42E4-4B5A-ABF0-81F6A6FCF82E}" destId="{7258EE67-015D-47A9-B33F-EC6F35CF23B4}" srcOrd="1" destOrd="0" presId="urn:microsoft.com/office/officeart/2005/8/layout/chevron1"/>
    <dgm:cxn modelId="{D4CA5DA2-B8E1-40F6-891D-F9BA56D020C0}" type="presParOf" srcId="{FF8E9DED-42E4-4B5A-ABF0-81F6A6FCF82E}" destId="{7D093329-3DCD-4968-AB0F-19256D21F7F8}" srcOrd="2" destOrd="0" presId="urn:microsoft.com/office/officeart/2005/8/layout/chevron1"/>
    <dgm:cxn modelId="{277C65FE-B0BD-4496-9BB9-25EF485D9CCA}" type="presParOf" srcId="{FF8E9DED-42E4-4B5A-ABF0-81F6A6FCF82E}" destId="{795A76D1-78FD-4641-B549-C263E476B82A}" srcOrd="3" destOrd="0" presId="urn:microsoft.com/office/officeart/2005/8/layout/chevron1"/>
    <dgm:cxn modelId="{D6C2BB11-5D3D-46EA-ADDD-91A18BC1B0AE}" type="presParOf" srcId="{FF8E9DED-42E4-4B5A-ABF0-81F6A6FCF82E}" destId="{C91F3B70-CE13-425C-B96D-6C1BA88A550E}" srcOrd="4" destOrd="0" presId="urn:microsoft.com/office/officeart/2005/8/layout/chevron1"/>
    <dgm:cxn modelId="{A8633983-854E-4E6D-A510-4D86AAE1A8C4}" type="presParOf" srcId="{FF8E9DED-42E4-4B5A-ABF0-81F6A6FCF82E}" destId="{D18D2C81-404F-44AA-B747-AB1711A52C82}" srcOrd="5" destOrd="0" presId="urn:microsoft.com/office/officeart/2005/8/layout/chevron1"/>
    <dgm:cxn modelId="{8D4BCE45-9833-454B-88AA-BFEB34171FBF}" type="presParOf" srcId="{FF8E9DED-42E4-4B5A-ABF0-81F6A6FCF82E}" destId="{C4DAD202-0589-4F39-A8E7-56955397BF5E}" srcOrd="6" destOrd="0" presId="urn:microsoft.com/office/officeart/2005/8/layout/chevron1"/>
    <dgm:cxn modelId="{676917F5-FD8F-48C8-9F39-C17B3621415A}" type="presParOf" srcId="{FF8E9DED-42E4-4B5A-ABF0-81F6A6FCF82E}" destId="{DF452B87-8DBD-42A8-9FBB-D6AFE62A05C6}" srcOrd="7" destOrd="0" presId="urn:microsoft.com/office/officeart/2005/8/layout/chevron1"/>
    <dgm:cxn modelId="{8853CBAC-CD87-4F49-BF02-B4EDDAD850FE}" type="presParOf" srcId="{FF8E9DED-42E4-4B5A-ABF0-81F6A6FCF82E}" destId="{5E5051D8-2357-4243-99AF-75C65B7C137D}" srcOrd="8" destOrd="0" presId="urn:microsoft.com/office/officeart/2005/8/layout/chevron1"/>
    <dgm:cxn modelId="{DD002839-8F1D-4783-B815-E2E7D36533EA}" type="presParOf" srcId="{FF8E9DED-42E4-4B5A-ABF0-81F6A6FCF82E}" destId="{963C5A4C-605A-4004-8FD4-C1CC893CD451}" srcOrd="9" destOrd="0" presId="urn:microsoft.com/office/officeart/2005/8/layout/chevron1"/>
    <dgm:cxn modelId="{EA0CB034-9920-4520-A4C0-427CE8970140}" type="presParOf" srcId="{FF8E9DED-42E4-4B5A-ABF0-81F6A6FCF82E}" destId="{CD3CAEB4-B823-4D61-8DBE-0BDC1B763808}" srcOrd="10" destOrd="0" presId="urn:microsoft.com/office/officeart/2005/8/layout/chevron1"/>
    <dgm:cxn modelId="{603107B0-EB0D-471F-B7C7-BC9A73012E35}" type="presParOf" srcId="{FF8E9DED-42E4-4B5A-ABF0-81F6A6FCF82E}" destId="{28BCEA1C-78B4-4ECE-AA1C-6AB5C779749A}" srcOrd="11" destOrd="0" presId="urn:microsoft.com/office/officeart/2005/8/layout/chevron1"/>
    <dgm:cxn modelId="{15EAD112-B412-44A8-971F-D3A385BB67DE}" type="presParOf" srcId="{FF8E9DED-42E4-4B5A-ABF0-81F6A6FCF82E}" destId="{9903B772-2CE2-4274-9A0D-A2FE23CB1EBD}" srcOrd="12" destOrd="0" presId="urn:microsoft.com/office/officeart/2005/8/layout/chevron1"/>
    <dgm:cxn modelId="{B48A673C-5CF3-4484-8825-84BA3714385B}" type="presParOf" srcId="{FF8E9DED-42E4-4B5A-ABF0-81F6A6FCF82E}" destId="{D3079D00-8D75-4FD9-BABD-D40BB37E94A1}" srcOrd="13" destOrd="0" presId="urn:microsoft.com/office/officeart/2005/8/layout/chevron1"/>
    <dgm:cxn modelId="{730CD49C-7C7E-40B9-8836-3BF20F17466D}" type="presParOf" srcId="{FF8E9DED-42E4-4B5A-ABF0-81F6A6FCF82E}" destId="{8BC64A56-6729-4824-AD2F-4F0380015326}" srcOrd="14" destOrd="0" presId="urn:microsoft.com/office/officeart/2005/8/layout/chevron1"/>
    <dgm:cxn modelId="{CB131349-1B10-4367-B78A-09ED89B99F46}" type="presParOf" srcId="{FF8E9DED-42E4-4B5A-ABF0-81F6A6FCF82E}" destId="{8F2A1268-4616-4499-89F5-EE300378FE1C}" srcOrd="15" destOrd="0" presId="urn:microsoft.com/office/officeart/2005/8/layout/chevron1"/>
    <dgm:cxn modelId="{833723ED-D471-4CBD-86DB-44713A23DF07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方略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16EFFD1-7D25-4743-ACA1-F5A91FA1B09A}" type="presOf" srcId="{7DD00F15-4A44-4483-8AF3-AC00A5AE0323}" destId="{C4DAD202-0589-4F39-A8E7-56955397BF5E}" srcOrd="0" destOrd="0" presId="urn:microsoft.com/office/officeart/2005/8/layout/chevron1"/>
    <dgm:cxn modelId="{C76C18DF-2C0C-4F6A-9FD3-ECAA3629E84E}" type="presOf" srcId="{CFD3D961-BCF9-44CD-984A-A539B7EF99E1}" destId="{CD3CAEB4-B823-4D61-8DBE-0BDC1B763808}" srcOrd="0" destOrd="0" presId="urn:microsoft.com/office/officeart/2005/8/layout/chevron1"/>
    <dgm:cxn modelId="{85BA91C6-3149-4C7D-BA92-9BA7DC52D527}" type="presOf" srcId="{F80F383F-C0C1-4C17-A3A6-CB1042BDD9D0}" destId="{7D093329-3DCD-4968-AB0F-19256D21F7F8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A92081FA-6868-48B0-BCD8-53C0C5DC3AE1}" type="presOf" srcId="{C4E84499-A44D-401B-AC83-E8C85394F5BF}" destId="{9903B772-2CE2-4274-9A0D-A2FE23CB1EBD}" srcOrd="0" destOrd="0" presId="urn:microsoft.com/office/officeart/2005/8/layout/chevron1"/>
    <dgm:cxn modelId="{9C52D9BB-1B62-4AF9-9C88-B36063C610AD}" type="presOf" srcId="{8E6D33BF-CDB0-48A6-BD19-55E1C1ECED4F}" destId="{FF8E9DED-42E4-4B5A-ABF0-81F6A6FCF82E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217CFE35-90DB-4675-A1E1-CD07E2B340BE}" type="presOf" srcId="{03DE8FFC-2DEB-49DA-BD88-041D6106D504}" destId="{F8BB189F-FD51-4E73-8134-B0AA2CF9158E}" srcOrd="0" destOrd="0" presId="urn:microsoft.com/office/officeart/2005/8/layout/chevron1"/>
    <dgm:cxn modelId="{4E67A38C-17F0-431D-A0BC-AB766EF81634}" type="presOf" srcId="{064E7802-CBD3-4F92-A0C1-F3673297ABFE}" destId="{C91F3B70-CE13-425C-B96D-6C1BA88A550E}" srcOrd="0" destOrd="0" presId="urn:microsoft.com/office/officeart/2005/8/layout/chevron1"/>
    <dgm:cxn modelId="{BE4E34F7-0EFA-427F-9A32-60A68A7FB827}" type="presOf" srcId="{1C064EBC-B154-4C82-8EEF-BB1E71A58935}" destId="{5E5051D8-2357-4243-99AF-75C65B7C137D}" srcOrd="0" destOrd="0" presId="urn:microsoft.com/office/officeart/2005/8/layout/chevron1"/>
    <dgm:cxn modelId="{D85FC178-A459-4045-816F-F268A718118C}" type="presOf" srcId="{E4F2A838-45B0-43DE-972C-CA84309576F6}" destId="{E8A8F505-3E7C-4F06-9294-52F05D7E8A44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8E48C757-1F27-4120-8153-626882ED904A}" type="presOf" srcId="{3C43C2A0-F511-4725-A5D8-AF79758BFA26}" destId="{8BC64A56-6729-4824-AD2F-4F0380015326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93777CD0-2587-4AF1-A594-1129E19161A7}" type="presParOf" srcId="{FF8E9DED-42E4-4B5A-ABF0-81F6A6FCF82E}" destId="{E8A8F505-3E7C-4F06-9294-52F05D7E8A44}" srcOrd="0" destOrd="0" presId="urn:microsoft.com/office/officeart/2005/8/layout/chevron1"/>
    <dgm:cxn modelId="{6C410D71-1D42-40C9-BDF2-16A6E985D04B}" type="presParOf" srcId="{FF8E9DED-42E4-4B5A-ABF0-81F6A6FCF82E}" destId="{7258EE67-015D-47A9-B33F-EC6F35CF23B4}" srcOrd="1" destOrd="0" presId="urn:microsoft.com/office/officeart/2005/8/layout/chevron1"/>
    <dgm:cxn modelId="{E6C9C4D7-0B09-4C95-B8B8-9E1BF2B69D6D}" type="presParOf" srcId="{FF8E9DED-42E4-4B5A-ABF0-81F6A6FCF82E}" destId="{7D093329-3DCD-4968-AB0F-19256D21F7F8}" srcOrd="2" destOrd="0" presId="urn:microsoft.com/office/officeart/2005/8/layout/chevron1"/>
    <dgm:cxn modelId="{421DCB92-A129-4047-A122-9A346A2DC33C}" type="presParOf" srcId="{FF8E9DED-42E4-4B5A-ABF0-81F6A6FCF82E}" destId="{795A76D1-78FD-4641-B549-C263E476B82A}" srcOrd="3" destOrd="0" presId="urn:microsoft.com/office/officeart/2005/8/layout/chevron1"/>
    <dgm:cxn modelId="{574010E0-F5D4-4444-B9CA-3D6F6A59EB1A}" type="presParOf" srcId="{FF8E9DED-42E4-4B5A-ABF0-81F6A6FCF82E}" destId="{C91F3B70-CE13-425C-B96D-6C1BA88A550E}" srcOrd="4" destOrd="0" presId="urn:microsoft.com/office/officeart/2005/8/layout/chevron1"/>
    <dgm:cxn modelId="{0BCE58F6-A529-45AE-B700-72BE43612073}" type="presParOf" srcId="{FF8E9DED-42E4-4B5A-ABF0-81F6A6FCF82E}" destId="{D18D2C81-404F-44AA-B747-AB1711A52C82}" srcOrd="5" destOrd="0" presId="urn:microsoft.com/office/officeart/2005/8/layout/chevron1"/>
    <dgm:cxn modelId="{617730FB-8145-4FDD-881D-491AE9663A78}" type="presParOf" srcId="{FF8E9DED-42E4-4B5A-ABF0-81F6A6FCF82E}" destId="{C4DAD202-0589-4F39-A8E7-56955397BF5E}" srcOrd="6" destOrd="0" presId="urn:microsoft.com/office/officeart/2005/8/layout/chevron1"/>
    <dgm:cxn modelId="{D9BC0DD2-A272-47DF-B9D1-2F9E1874F3FB}" type="presParOf" srcId="{FF8E9DED-42E4-4B5A-ABF0-81F6A6FCF82E}" destId="{DF452B87-8DBD-42A8-9FBB-D6AFE62A05C6}" srcOrd="7" destOrd="0" presId="urn:microsoft.com/office/officeart/2005/8/layout/chevron1"/>
    <dgm:cxn modelId="{E1753C28-54BC-44BF-A137-EBCB151A80D6}" type="presParOf" srcId="{FF8E9DED-42E4-4B5A-ABF0-81F6A6FCF82E}" destId="{5E5051D8-2357-4243-99AF-75C65B7C137D}" srcOrd="8" destOrd="0" presId="urn:microsoft.com/office/officeart/2005/8/layout/chevron1"/>
    <dgm:cxn modelId="{614A74A1-6377-480D-814D-7E523E6A376A}" type="presParOf" srcId="{FF8E9DED-42E4-4B5A-ABF0-81F6A6FCF82E}" destId="{963C5A4C-605A-4004-8FD4-C1CC893CD451}" srcOrd="9" destOrd="0" presId="urn:microsoft.com/office/officeart/2005/8/layout/chevron1"/>
    <dgm:cxn modelId="{87AAB038-141B-4EE5-A101-EE01D1F9E7FF}" type="presParOf" srcId="{FF8E9DED-42E4-4B5A-ABF0-81F6A6FCF82E}" destId="{CD3CAEB4-B823-4D61-8DBE-0BDC1B763808}" srcOrd="10" destOrd="0" presId="urn:microsoft.com/office/officeart/2005/8/layout/chevron1"/>
    <dgm:cxn modelId="{4EEF7EC0-8B1C-4507-84C2-4EC6D17B56E5}" type="presParOf" srcId="{FF8E9DED-42E4-4B5A-ABF0-81F6A6FCF82E}" destId="{28BCEA1C-78B4-4ECE-AA1C-6AB5C779749A}" srcOrd="11" destOrd="0" presId="urn:microsoft.com/office/officeart/2005/8/layout/chevron1"/>
    <dgm:cxn modelId="{3E614250-2196-4D4B-B893-A215BB7E4D8D}" type="presParOf" srcId="{FF8E9DED-42E4-4B5A-ABF0-81F6A6FCF82E}" destId="{9903B772-2CE2-4274-9A0D-A2FE23CB1EBD}" srcOrd="12" destOrd="0" presId="urn:microsoft.com/office/officeart/2005/8/layout/chevron1"/>
    <dgm:cxn modelId="{DD5151C0-0E0F-4BB5-A7BD-8919382011C4}" type="presParOf" srcId="{FF8E9DED-42E4-4B5A-ABF0-81F6A6FCF82E}" destId="{D3079D00-8D75-4FD9-BABD-D40BB37E94A1}" srcOrd="13" destOrd="0" presId="urn:microsoft.com/office/officeart/2005/8/layout/chevron1"/>
    <dgm:cxn modelId="{C370E41E-29BD-4A47-8CBC-803C56BE3817}" type="presParOf" srcId="{FF8E9DED-42E4-4B5A-ABF0-81F6A6FCF82E}" destId="{8BC64A56-6729-4824-AD2F-4F0380015326}" srcOrd="14" destOrd="0" presId="urn:microsoft.com/office/officeart/2005/8/layout/chevron1"/>
    <dgm:cxn modelId="{4A679EC4-9ECE-4373-8C54-99199FA1B783}" type="presParOf" srcId="{FF8E9DED-42E4-4B5A-ABF0-81F6A6FCF82E}" destId="{8F2A1268-4616-4499-89F5-EE300378FE1C}" srcOrd="15" destOrd="0" presId="urn:microsoft.com/office/officeart/2005/8/layout/chevron1"/>
    <dgm:cxn modelId="{93B2D43B-C315-4175-BD88-1A36C8CF622C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事後調査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680C4F55-6628-4CBA-8F03-30BE55CB5C1B}" type="presOf" srcId="{F80F383F-C0C1-4C17-A3A6-CB1042BDD9D0}" destId="{7D093329-3DCD-4968-AB0F-19256D21F7F8}" srcOrd="0" destOrd="0" presId="urn:microsoft.com/office/officeart/2005/8/layout/chevron1"/>
    <dgm:cxn modelId="{38B14DC6-FEF1-4283-BFCC-460301FECB6B}" type="presOf" srcId="{7DD00F15-4A44-4483-8AF3-AC00A5AE0323}" destId="{C4DAD202-0589-4F39-A8E7-56955397BF5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B24E06B8-655A-4944-84DA-57B3841A6422}" type="presOf" srcId="{064E7802-CBD3-4F92-A0C1-F3673297ABFE}" destId="{C91F3B70-CE13-425C-B96D-6C1BA88A550E}" srcOrd="0" destOrd="0" presId="urn:microsoft.com/office/officeart/2005/8/layout/chevron1"/>
    <dgm:cxn modelId="{5DE8865E-354C-4FB6-971C-C80E72CB46FB}" type="presOf" srcId="{CFD3D961-BCF9-44CD-984A-A539B7EF99E1}" destId="{CD3CAEB4-B823-4D61-8DBE-0BDC1B763808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E9C7FFDB-63E4-441F-9EB1-C805BE80EE35}" type="presOf" srcId="{8E6D33BF-CDB0-48A6-BD19-55E1C1ECED4F}" destId="{FF8E9DED-42E4-4B5A-ABF0-81F6A6FCF82E}" srcOrd="0" destOrd="0" presId="urn:microsoft.com/office/officeart/2005/8/layout/chevron1"/>
    <dgm:cxn modelId="{E2575B1E-B8C0-4240-B232-AFBC5F0FB1BC}" type="presOf" srcId="{E4F2A838-45B0-43DE-972C-CA84309576F6}" destId="{E8A8F505-3E7C-4F06-9294-52F05D7E8A44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554137D9-211D-4CCC-82C7-6775BBFAEC8D}" type="presOf" srcId="{C4E84499-A44D-401B-AC83-E8C85394F5BF}" destId="{9903B772-2CE2-4274-9A0D-A2FE23CB1EBD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65B8E285-AE7C-4CAF-99FD-C051CD48956E}" type="presOf" srcId="{3C43C2A0-F511-4725-A5D8-AF79758BFA26}" destId="{8BC64A56-6729-4824-AD2F-4F0380015326}" srcOrd="0" destOrd="0" presId="urn:microsoft.com/office/officeart/2005/8/layout/chevron1"/>
    <dgm:cxn modelId="{E4004340-E1D9-4AF3-91B3-107451DAE3B1}" type="presOf" srcId="{1C064EBC-B154-4C82-8EEF-BB1E71A58935}" destId="{5E5051D8-2357-4243-99AF-75C65B7C137D}" srcOrd="0" destOrd="0" presId="urn:microsoft.com/office/officeart/2005/8/layout/chevron1"/>
    <dgm:cxn modelId="{4E9E7D70-037E-4639-803D-A2968F230B4B}" type="presOf" srcId="{03DE8FFC-2DEB-49DA-BD88-041D6106D504}" destId="{F8BB189F-FD51-4E73-8134-B0AA2CF9158E}" srcOrd="0" destOrd="0" presId="urn:microsoft.com/office/officeart/2005/8/layout/chevron1"/>
    <dgm:cxn modelId="{2882DC74-74B6-4457-9DCA-E06A6A4D7AB2}" type="presParOf" srcId="{FF8E9DED-42E4-4B5A-ABF0-81F6A6FCF82E}" destId="{E8A8F505-3E7C-4F06-9294-52F05D7E8A44}" srcOrd="0" destOrd="0" presId="urn:microsoft.com/office/officeart/2005/8/layout/chevron1"/>
    <dgm:cxn modelId="{2F7E0923-36FB-4105-ADD9-1776C415610C}" type="presParOf" srcId="{FF8E9DED-42E4-4B5A-ABF0-81F6A6FCF82E}" destId="{7258EE67-015D-47A9-B33F-EC6F35CF23B4}" srcOrd="1" destOrd="0" presId="urn:microsoft.com/office/officeart/2005/8/layout/chevron1"/>
    <dgm:cxn modelId="{A3015821-42D7-48D5-A346-FBD17CB78D46}" type="presParOf" srcId="{FF8E9DED-42E4-4B5A-ABF0-81F6A6FCF82E}" destId="{7D093329-3DCD-4968-AB0F-19256D21F7F8}" srcOrd="2" destOrd="0" presId="urn:microsoft.com/office/officeart/2005/8/layout/chevron1"/>
    <dgm:cxn modelId="{788C948E-3B14-4D20-AEE2-8FFCB831C5AB}" type="presParOf" srcId="{FF8E9DED-42E4-4B5A-ABF0-81F6A6FCF82E}" destId="{795A76D1-78FD-4641-B549-C263E476B82A}" srcOrd="3" destOrd="0" presId="urn:microsoft.com/office/officeart/2005/8/layout/chevron1"/>
    <dgm:cxn modelId="{F94841E1-8930-42EF-BB51-027F099B7018}" type="presParOf" srcId="{FF8E9DED-42E4-4B5A-ABF0-81F6A6FCF82E}" destId="{C91F3B70-CE13-425C-B96D-6C1BA88A550E}" srcOrd="4" destOrd="0" presId="urn:microsoft.com/office/officeart/2005/8/layout/chevron1"/>
    <dgm:cxn modelId="{475F48CD-2A03-4B22-964C-78444C0260ED}" type="presParOf" srcId="{FF8E9DED-42E4-4B5A-ABF0-81F6A6FCF82E}" destId="{D18D2C81-404F-44AA-B747-AB1711A52C82}" srcOrd="5" destOrd="0" presId="urn:microsoft.com/office/officeart/2005/8/layout/chevron1"/>
    <dgm:cxn modelId="{EAA5F9C9-AAD3-4601-945C-BA5DF91F4174}" type="presParOf" srcId="{FF8E9DED-42E4-4B5A-ABF0-81F6A6FCF82E}" destId="{C4DAD202-0589-4F39-A8E7-56955397BF5E}" srcOrd="6" destOrd="0" presId="urn:microsoft.com/office/officeart/2005/8/layout/chevron1"/>
    <dgm:cxn modelId="{236D4905-06F1-4819-B78F-86EDC44FA13E}" type="presParOf" srcId="{FF8E9DED-42E4-4B5A-ABF0-81F6A6FCF82E}" destId="{DF452B87-8DBD-42A8-9FBB-D6AFE62A05C6}" srcOrd="7" destOrd="0" presId="urn:microsoft.com/office/officeart/2005/8/layout/chevron1"/>
    <dgm:cxn modelId="{490EDBCA-8FDB-4485-932C-8B50092FE9FD}" type="presParOf" srcId="{FF8E9DED-42E4-4B5A-ABF0-81F6A6FCF82E}" destId="{5E5051D8-2357-4243-99AF-75C65B7C137D}" srcOrd="8" destOrd="0" presId="urn:microsoft.com/office/officeart/2005/8/layout/chevron1"/>
    <dgm:cxn modelId="{ACC670DB-A378-4DFA-92AC-69D34CC397A7}" type="presParOf" srcId="{FF8E9DED-42E4-4B5A-ABF0-81F6A6FCF82E}" destId="{963C5A4C-605A-4004-8FD4-C1CC893CD451}" srcOrd="9" destOrd="0" presId="urn:microsoft.com/office/officeart/2005/8/layout/chevron1"/>
    <dgm:cxn modelId="{9331B020-A5D7-4926-9536-FD970E2B58FE}" type="presParOf" srcId="{FF8E9DED-42E4-4B5A-ABF0-81F6A6FCF82E}" destId="{CD3CAEB4-B823-4D61-8DBE-0BDC1B763808}" srcOrd="10" destOrd="0" presId="urn:microsoft.com/office/officeart/2005/8/layout/chevron1"/>
    <dgm:cxn modelId="{B835E48D-B4BF-43E8-8A16-A0632A3A5B22}" type="presParOf" srcId="{FF8E9DED-42E4-4B5A-ABF0-81F6A6FCF82E}" destId="{28BCEA1C-78B4-4ECE-AA1C-6AB5C779749A}" srcOrd="11" destOrd="0" presId="urn:microsoft.com/office/officeart/2005/8/layout/chevron1"/>
    <dgm:cxn modelId="{ECA0B36F-754B-4D59-85BE-F758528B1564}" type="presParOf" srcId="{FF8E9DED-42E4-4B5A-ABF0-81F6A6FCF82E}" destId="{9903B772-2CE2-4274-9A0D-A2FE23CB1EBD}" srcOrd="12" destOrd="0" presId="urn:microsoft.com/office/officeart/2005/8/layout/chevron1"/>
    <dgm:cxn modelId="{C8D1ED18-5729-4100-88E4-43CE58563577}" type="presParOf" srcId="{FF8E9DED-42E4-4B5A-ABF0-81F6A6FCF82E}" destId="{D3079D00-8D75-4FD9-BABD-D40BB37E94A1}" srcOrd="13" destOrd="0" presId="urn:microsoft.com/office/officeart/2005/8/layout/chevron1"/>
    <dgm:cxn modelId="{B7F2D927-7D2D-4F33-A408-BCD1C8727D55}" type="presParOf" srcId="{FF8E9DED-42E4-4B5A-ABF0-81F6A6FCF82E}" destId="{8BC64A56-6729-4824-AD2F-4F0380015326}" srcOrd="14" destOrd="0" presId="urn:microsoft.com/office/officeart/2005/8/layout/chevron1"/>
    <dgm:cxn modelId="{6C550770-4BB2-4099-BFE2-B94F15CE6DD4}" type="presParOf" srcId="{FF8E9DED-42E4-4B5A-ABF0-81F6A6FCF82E}" destId="{8F2A1268-4616-4499-89F5-EE300378FE1C}" srcOrd="15" destOrd="0" presId="urn:microsoft.com/office/officeart/2005/8/layout/chevron1"/>
    <dgm:cxn modelId="{105452FD-CBF0-46B5-869F-D6495B1D366E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方略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6050E02A-98EA-4372-A428-E4E029AE0B31}" type="presOf" srcId="{7DD00F15-4A44-4483-8AF3-AC00A5AE0323}" destId="{C4DAD202-0589-4F39-A8E7-56955397BF5E}" srcOrd="0" destOrd="0" presId="urn:microsoft.com/office/officeart/2005/8/layout/chevron1"/>
    <dgm:cxn modelId="{AA0FBD88-F82E-452B-8FB9-B3DACA3BAC7C}" type="presOf" srcId="{064E7802-CBD3-4F92-A0C1-F3673297ABFE}" destId="{C91F3B70-CE13-425C-B96D-6C1BA88A550E}" srcOrd="0" destOrd="0" presId="urn:microsoft.com/office/officeart/2005/8/layout/chevron1"/>
    <dgm:cxn modelId="{CDF6C2E9-DDCF-47D2-8C0A-869091B4FFAF}" type="presOf" srcId="{8E6D33BF-CDB0-48A6-BD19-55E1C1ECED4F}" destId="{FF8E9DED-42E4-4B5A-ABF0-81F6A6FCF82E}" srcOrd="0" destOrd="0" presId="urn:microsoft.com/office/officeart/2005/8/layout/chevron1"/>
    <dgm:cxn modelId="{1E379A23-DB84-4ADF-9925-5B180CEB870D}" type="presOf" srcId="{3C43C2A0-F511-4725-A5D8-AF79758BFA26}" destId="{8BC64A56-6729-4824-AD2F-4F0380015326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4E39A102-BE7E-4E53-A04E-65EF3FD318F6}" type="presOf" srcId="{C4E84499-A44D-401B-AC83-E8C85394F5BF}" destId="{9903B772-2CE2-4274-9A0D-A2FE23CB1EBD}" srcOrd="0" destOrd="0" presId="urn:microsoft.com/office/officeart/2005/8/layout/chevron1"/>
    <dgm:cxn modelId="{E8C7002E-4D03-4D05-88FB-129B116BE97F}" type="presOf" srcId="{03DE8FFC-2DEB-49DA-BD88-041D6106D504}" destId="{F8BB189F-FD51-4E73-8134-B0AA2CF9158E}" srcOrd="0" destOrd="0" presId="urn:microsoft.com/office/officeart/2005/8/layout/chevron1"/>
    <dgm:cxn modelId="{16C4A020-F561-451E-8329-6806A44E1793}" type="presOf" srcId="{1C064EBC-B154-4C82-8EEF-BB1E71A58935}" destId="{5E5051D8-2357-4243-99AF-75C65B7C137D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5B438EA5-A8C9-4069-B2E1-CF8F6A93FF15}" type="presOf" srcId="{CFD3D961-BCF9-44CD-984A-A539B7EF99E1}" destId="{CD3CAEB4-B823-4D61-8DBE-0BDC1B763808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238CACDA-4099-41CA-AF5D-D2E9FF936206}" type="presOf" srcId="{F80F383F-C0C1-4C17-A3A6-CB1042BDD9D0}" destId="{7D093329-3DCD-4968-AB0F-19256D21F7F8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C84AAFBF-4E73-4F16-82B1-B1D009607703}" type="presOf" srcId="{E4F2A838-45B0-43DE-972C-CA84309576F6}" destId="{E8A8F505-3E7C-4F06-9294-52F05D7E8A44}" srcOrd="0" destOrd="0" presId="urn:microsoft.com/office/officeart/2005/8/layout/chevron1"/>
    <dgm:cxn modelId="{29D66C02-1DD6-4CA6-95C6-3F57D96E8290}" type="presParOf" srcId="{FF8E9DED-42E4-4B5A-ABF0-81F6A6FCF82E}" destId="{E8A8F505-3E7C-4F06-9294-52F05D7E8A44}" srcOrd="0" destOrd="0" presId="urn:microsoft.com/office/officeart/2005/8/layout/chevron1"/>
    <dgm:cxn modelId="{CB20F401-66EB-4311-A3E4-C18A6CAA4B6F}" type="presParOf" srcId="{FF8E9DED-42E4-4B5A-ABF0-81F6A6FCF82E}" destId="{7258EE67-015D-47A9-B33F-EC6F35CF23B4}" srcOrd="1" destOrd="0" presId="urn:microsoft.com/office/officeart/2005/8/layout/chevron1"/>
    <dgm:cxn modelId="{F7F01A05-D0D5-460A-AF8E-1FBA0E8040A2}" type="presParOf" srcId="{FF8E9DED-42E4-4B5A-ABF0-81F6A6FCF82E}" destId="{7D093329-3DCD-4968-AB0F-19256D21F7F8}" srcOrd="2" destOrd="0" presId="urn:microsoft.com/office/officeart/2005/8/layout/chevron1"/>
    <dgm:cxn modelId="{BD515192-5A99-4535-857B-379D25DCBF1A}" type="presParOf" srcId="{FF8E9DED-42E4-4B5A-ABF0-81F6A6FCF82E}" destId="{795A76D1-78FD-4641-B549-C263E476B82A}" srcOrd="3" destOrd="0" presId="urn:microsoft.com/office/officeart/2005/8/layout/chevron1"/>
    <dgm:cxn modelId="{106FAEED-E33D-4944-9695-ABF8BDD4CA9A}" type="presParOf" srcId="{FF8E9DED-42E4-4B5A-ABF0-81F6A6FCF82E}" destId="{C91F3B70-CE13-425C-B96D-6C1BA88A550E}" srcOrd="4" destOrd="0" presId="urn:microsoft.com/office/officeart/2005/8/layout/chevron1"/>
    <dgm:cxn modelId="{40BA3F4D-BCE6-456F-AEC9-1EACCF312532}" type="presParOf" srcId="{FF8E9DED-42E4-4B5A-ABF0-81F6A6FCF82E}" destId="{D18D2C81-404F-44AA-B747-AB1711A52C82}" srcOrd="5" destOrd="0" presId="urn:microsoft.com/office/officeart/2005/8/layout/chevron1"/>
    <dgm:cxn modelId="{19040FBE-3B07-4264-8658-5671E805DDDD}" type="presParOf" srcId="{FF8E9DED-42E4-4B5A-ABF0-81F6A6FCF82E}" destId="{C4DAD202-0589-4F39-A8E7-56955397BF5E}" srcOrd="6" destOrd="0" presId="urn:microsoft.com/office/officeart/2005/8/layout/chevron1"/>
    <dgm:cxn modelId="{85B2D082-0773-42A2-AB69-FB9BF1E4AA96}" type="presParOf" srcId="{FF8E9DED-42E4-4B5A-ABF0-81F6A6FCF82E}" destId="{DF452B87-8DBD-42A8-9FBB-D6AFE62A05C6}" srcOrd="7" destOrd="0" presId="urn:microsoft.com/office/officeart/2005/8/layout/chevron1"/>
    <dgm:cxn modelId="{5C33E306-DC71-4C70-A02E-6495AC9EEC7C}" type="presParOf" srcId="{FF8E9DED-42E4-4B5A-ABF0-81F6A6FCF82E}" destId="{5E5051D8-2357-4243-99AF-75C65B7C137D}" srcOrd="8" destOrd="0" presId="urn:microsoft.com/office/officeart/2005/8/layout/chevron1"/>
    <dgm:cxn modelId="{94C26DB9-697E-499A-8310-A70FFAADB749}" type="presParOf" srcId="{FF8E9DED-42E4-4B5A-ABF0-81F6A6FCF82E}" destId="{963C5A4C-605A-4004-8FD4-C1CC893CD451}" srcOrd="9" destOrd="0" presId="urn:microsoft.com/office/officeart/2005/8/layout/chevron1"/>
    <dgm:cxn modelId="{350A14E4-7C78-4A23-A3FB-1184274C7DA7}" type="presParOf" srcId="{FF8E9DED-42E4-4B5A-ABF0-81F6A6FCF82E}" destId="{CD3CAEB4-B823-4D61-8DBE-0BDC1B763808}" srcOrd="10" destOrd="0" presId="urn:microsoft.com/office/officeart/2005/8/layout/chevron1"/>
    <dgm:cxn modelId="{3D81EFD1-744D-4C1D-BACB-071412CDF703}" type="presParOf" srcId="{FF8E9DED-42E4-4B5A-ABF0-81F6A6FCF82E}" destId="{28BCEA1C-78B4-4ECE-AA1C-6AB5C779749A}" srcOrd="11" destOrd="0" presId="urn:microsoft.com/office/officeart/2005/8/layout/chevron1"/>
    <dgm:cxn modelId="{8473F3A9-573D-428E-BE8C-BDB1A40D8E4D}" type="presParOf" srcId="{FF8E9DED-42E4-4B5A-ABF0-81F6A6FCF82E}" destId="{9903B772-2CE2-4274-9A0D-A2FE23CB1EBD}" srcOrd="12" destOrd="0" presId="urn:microsoft.com/office/officeart/2005/8/layout/chevron1"/>
    <dgm:cxn modelId="{9A5D51A7-B65D-433D-96B8-64DC39FC0AF1}" type="presParOf" srcId="{FF8E9DED-42E4-4B5A-ABF0-81F6A6FCF82E}" destId="{D3079D00-8D75-4FD9-BABD-D40BB37E94A1}" srcOrd="13" destOrd="0" presId="urn:microsoft.com/office/officeart/2005/8/layout/chevron1"/>
    <dgm:cxn modelId="{09429D51-8D2D-4371-B955-284F2FA40A70}" type="presParOf" srcId="{FF8E9DED-42E4-4B5A-ABF0-81F6A6FCF82E}" destId="{8BC64A56-6729-4824-AD2F-4F0380015326}" srcOrd="14" destOrd="0" presId="urn:microsoft.com/office/officeart/2005/8/layout/chevron1"/>
    <dgm:cxn modelId="{79E3D50A-AFA2-43DC-B5D3-C9570CE07D84}" type="presParOf" srcId="{FF8E9DED-42E4-4B5A-ABF0-81F6A6FCF82E}" destId="{8F2A1268-4616-4499-89F5-EE300378FE1C}" srcOrd="15" destOrd="0" presId="urn:microsoft.com/office/officeart/2005/8/layout/chevron1"/>
    <dgm:cxn modelId="{F160391E-9323-4C48-99D9-DD9D3E0F2BA2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方略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3224CAE7-C59F-49F1-857E-DBF1A3517B45}" type="presOf" srcId="{064E7802-CBD3-4F92-A0C1-F3673297ABFE}" destId="{C91F3B70-CE13-425C-B96D-6C1BA88A550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D06AF15E-3DAD-47C9-BB4A-3DEA0FD14599}" type="presOf" srcId="{8E6D33BF-CDB0-48A6-BD19-55E1C1ECED4F}" destId="{FF8E9DED-42E4-4B5A-ABF0-81F6A6FCF82E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33E2AAC7-54C1-475B-A119-3E41FA2CDADB}" type="presOf" srcId="{03DE8FFC-2DEB-49DA-BD88-041D6106D504}" destId="{F8BB189F-FD51-4E73-8134-B0AA2CF9158E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AD418DD6-E77B-42FA-8C62-0588CBBEE3DB}" type="presOf" srcId="{C4E84499-A44D-401B-AC83-E8C85394F5BF}" destId="{9903B772-2CE2-4274-9A0D-A2FE23CB1EBD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5218C5CD-F920-49AE-BDF8-B44F2351E2EC}" type="presOf" srcId="{7DD00F15-4A44-4483-8AF3-AC00A5AE0323}" destId="{C4DAD202-0589-4F39-A8E7-56955397BF5E}" srcOrd="0" destOrd="0" presId="urn:microsoft.com/office/officeart/2005/8/layout/chevron1"/>
    <dgm:cxn modelId="{BFCEFD21-9D24-4999-A55D-0D6B794AD08B}" type="presOf" srcId="{F80F383F-C0C1-4C17-A3A6-CB1042BDD9D0}" destId="{7D093329-3DCD-4968-AB0F-19256D21F7F8}" srcOrd="0" destOrd="0" presId="urn:microsoft.com/office/officeart/2005/8/layout/chevron1"/>
    <dgm:cxn modelId="{2C58913D-7769-4699-AAA6-8C444B3D5D9F}" type="presOf" srcId="{3C43C2A0-F511-4725-A5D8-AF79758BFA26}" destId="{8BC64A56-6729-4824-AD2F-4F0380015326}" srcOrd="0" destOrd="0" presId="urn:microsoft.com/office/officeart/2005/8/layout/chevron1"/>
    <dgm:cxn modelId="{3D7E91AE-0A3E-4B3F-BA42-4AD2FE882FED}" type="presOf" srcId="{E4F2A838-45B0-43DE-972C-CA84309576F6}" destId="{E8A8F505-3E7C-4F06-9294-52F05D7E8A44}" srcOrd="0" destOrd="0" presId="urn:microsoft.com/office/officeart/2005/8/layout/chevron1"/>
    <dgm:cxn modelId="{03A51C62-F3B1-42F3-863F-2A484A20F834}" type="presOf" srcId="{CFD3D961-BCF9-44CD-984A-A539B7EF99E1}" destId="{CD3CAEB4-B823-4D61-8DBE-0BDC1B763808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E45B63D-735D-47A8-9AA8-CCC72E991B78}" type="presOf" srcId="{1C064EBC-B154-4C82-8EEF-BB1E71A58935}" destId="{5E5051D8-2357-4243-99AF-75C65B7C137D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260588A0-1DBF-40AF-B956-F7773AE0B796}" type="presParOf" srcId="{FF8E9DED-42E4-4B5A-ABF0-81F6A6FCF82E}" destId="{E8A8F505-3E7C-4F06-9294-52F05D7E8A44}" srcOrd="0" destOrd="0" presId="urn:microsoft.com/office/officeart/2005/8/layout/chevron1"/>
    <dgm:cxn modelId="{26738DB4-247A-459D-AADB-831F006D8817}" type="presParOf" srcId="{FF8E9DED-42E4-4B5A-ABF0-81F6A6FCF82E}" destId="{7258EE67-015D-47A9-B33F-EC6F35CF23B4}" srcOrd="1" destOrd="0" presId="urn:microsoft.com/office/officeart/2005/8/layout/chevron1"/>
    <dgm:cxn modelId="{86BB388D-4FB5-4DAF-9770-1388B5ABEA1A}" type="presParOf" srcId="{FF8E9DED-42E4-4B5A-ABF0-81F6A6FCF82E}" destId="{7D093329-3DCD-4968-AB0F-19256D21F7F8}" srcOrd="2" destOrd="0" presId="urn:microsoft.com/office/officeart/2005/8/layout/chevron1"/>
    <dgm:cxn modelId="{104C57C2-301A-48E8-A5FC-3F6C8AD0FFEA}" type="presParOf" srcId="{FF8E9DED-42E4-4B5A-ABF0-81F6A6FCF82E}" destId="{795A76D1-78FD-4641-B549-C263E476B82A}" srcOrd="3" destOrd="0" presId="urn:microsoft.com/office/officeart/2005/8/layout/chevron1"/>
    <dgm:cxn modelId="{08BD2CAA-3F6E-4383-A428-373D065EC057}" type="presParOf" srcId="{FF8E9DED-42E4-4B5A-ABF0-81F6A6FCF82E}" destId="{C91F3B70-CE13-425C-B96D-6C1BA88A550E}" srcOrd="4" destOrd="0" presId="urn:microsoft.com/office/officeart/2005/8/layout/chevron1"/>
    <dgm:cxn modelId="{1EEF3585-E387-4CE7-B164-D250FFD80FB1}" type="presParOf" srcId="{FF8E9DED-42E4-4B5A-ABF0-81F6A6FCF82E}" destId="{D18D2C81-404F-44AA-B747-AB1711A52C82}" srcOrd="5" destOrd="0" presId="urn:microsoft.com/office/officeart/2005/8/layout/chevron1"/>
    <dgm:cxn modelId="{522ADCD4-F583-47DB-9E9A-501A895A94C1}" type="presParOf" srcId="{FF8E9DED-42E4-4B5A-ABF0-81F6A6FCF82E}" destId="{C4DAD202-0589-4F39-A8E7-56955397BF5E}" srcOrd="6" destOrd="0" presId="urn:microsoft.com/office/officeart/2005/8/layout/chevron1"/>
    <dgm:cxn modelId="{EFB13544-B40B-4A6F-85D5-44968A4B8FEA}" type="presParOf" srcId="{FF8E9DED-42E4-4B5A-ABF0-81F6A6FCF82E}" destId="{DF452B87-8DBD-42A8-9FBB-D6AFE62A05C6}" srcOrd="7" destOrd="0" presId="urn:microsoft.com/office/officeart/2005/8/layout/chevron1"/>
    <dgm:cxn modelId="{11B20B02-DADC-4779-886A-206B3D91A549}" type="presParOf" srcId="{FF8E9DED-42E4-4B5A-ABF0-81F6A6FCF82E}" destId="{5E5051D8-2357-4243-99AF-75C65B7C137D}" srcOrd="8" destOrd="0" presId="urn:microsoft.com/office/officeart/2005/8/layout/chevron1"/>
    <dgm:cxn modelId="{E4633117-CC19-49B1-B22E-AFEAC4B18965}" type="presParOf" srcId="{FF8E9DED-42E4-4B5A-ABF0-81F6A6FCF82E}" destId="{963C5A4C-605A-4004-8FD4-C1CC893CD451}" srcOrd="9" destOrd="0" presId="urn:microsoft.com/office/officeart/2005/8/layout/chevron1"/>
    <dgm:cxn modelId="{18101212-FE2F-4B10-BB04-29FDE69070B1}" type="presParOf" srcId="{FF8E9DED-42E4-4B5A-ABF0-81F6A6FCF82E}" destId="{CD3CAEB4-B823-4D61-8DBE-0BDC1B763808}" srcOrd="10" destOrd="0" presId="urn:microsoft.com/office/officeart/2005/8/layout/chevron1"/>
    <dgm:cxn modelId="{E0B23792-4ABF-46C2-879A-E484773BACE7}" type="presParOf" srcId="{FF8E9DED-42E4-4B5A-ABF0-81F6A6FCF82E}" destId="{28BCEA1C-78B4-4ECE-AA1C-6AB5C779749A}" srcOrd="11" destOrd="0" presId="urn:microsoft.com/office/officeart/2005/8/layout/chevron1"/>
    <dgm:cxn modelId="{9E191D61-0D41-43ED-AD85-E6B386E10600}" type="presParOf" srcId="{FF8E9DED-42E4-4B5A-ABF0-81F6A6FCF82E}" destId="{9903B772-2CE2-4274-9A0D-A2FE23CB1EBD}" srcOrd="12" destOrd="0" presId="urn:microsoft.com/office/officeart/2005/8/layout/chevron1"/>
    <dgm:cxn modelId="{D6E77DAF-9482-4DDA-B2E6-0C44A6E2BAA7}" type="presParOf" srcId="{FF8E9DED-42E4-4B5A-ABF0-81F6A6FCF82E}" destId="{D3079D00-8D75-4FD9-BABD-D40BB37E94A1}" srcOrd="13" destOrd="0" presId="urn:microsoft.com/office/officeart/2005/8/layout/chevron1"/>
    <dgm:cxn modelId="{B30D3F42-F61C-4D55-AECE-2913B472D7DC}" type="presParOf" srcId="{FF8E9DED-42E4-4B5A-ABF0-81F6A6FCF82E}" destId="{8BC64A56-6729-4824-AD2F-4F0380015326}" srcOrd="14" destOrd="0" presId="urn:microsoft.com/office/officeart/2005/8/layout/chevron1"/>
    <dgm:cxn modelId="{0D9CD279-0676-4374-A362-FD367CCA4972}" type="presParOf" srcId="{FF8E9DED-42E4-4B5A-ABF0-81F6A6FCF82E}" destId="{8F2A1268-4616-4499-89F5-EE300378FE1C}" srcOrd="15" destOrd="0" presId="urn:microsoft.com/office/officeart/2005/8/layout/chevron1"/>
    <dgm:cxn modelId="{784F3CF7-142D-4487-815E-97BF2A85FE55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方略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4FC931-4D1C-4E57-A494-F4F249870D86}" type="presOf" srcId="{3C43C2A0-F511-4725-A5D8-AF79758BFA26}" destId="{8BC64A56-6729-4824-AD2F-4F0380015326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2C177CD3-30F7-40C7-BB5B-34F6D0154143}" type="presOf" srcId="{C4E84499-A44D-401B-AC83-E8C85394F5BF}" destId="{9903B772-2CE2-4274-9A0D-A2FE23CB1EBD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B69F3D06-52C7-4DFC-87DC-9D4C3D211C06}" type="presOf" srcId="{064E7802-CBD3-4F92-A0C1-F3673297ABFE}" destId="{C91F3B70-CE13-425C-B96D-6C1BA88A550E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F75FB221-B934-4956-8CF4-D755DCEC5048}" type="presOf" srcId="{1C064EBC-B154-4C82-8EEF-BB1E71A58935}" destId="{5E5051D8-2357-4243-99AF-75C65B7C137D}" srcOrd="0" destOrd="0" presId="urn:microsoft.com/office/officeart/2005/8/layout/chevron1"/>
    <dgm:cxn modelId="{1563A955-03FA-4A45-879D-586A1096DFB7}" type="presOf" srcId="{F80F383F-C0C1-4C17-A3A6-CB1042BDD9D0}" destId="{7D093329-3DCD-4968-AB0F-19256D21F7F8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A14EC30F-EC08-4A36-8707-9BA4DC3E5F8F}" type="presOf" srcId="{7DD00F15-4A44-4483-8AF3-AC00A5AE0323}" destId="{C4DAD202-0589-4F39-A8E7-56955397BF5E}" srcOrd="0" destOrd="0" presId="urn:microsoft.com/office/officeart/2005/8/layout/chevron1"/>
    <dgm:cxn modelId="{14D59E25-5CDD-46B8-AA65-EE394ACF707D}" type="presOf" srcId="{8E6D33BF-CDB0-48A6-BD19-55E1C1ECED4F}" destId="{FF8E9DED-42E4-4B5A-ABF0-81F6A6FCF82E}" srcOrd="0" destOrd="0" presId="urn:microsoft.com/office/officeart/2005/8/layout/chevron1"/>
    <dgm:cxn modelId="{AC8D0F60-47F9-40D9-A48C-DF4DC13205C7}" type="presOf" srcId="{E4F2A838-45B0-43DE-972C-CA84309576F6}" destId="{E8A8F505-3E7C-4F06-9294-52F05D7E8A44}" srcOrd="0" destOrd="0" presId="urn:microsoft.com/office/officeart/2005/8/layout/chevron1"/>
    <dgm:cxn modelId="{74B77777-0722-4B90-8383-F41EC1EAA8A9}" type="presOf" srcId="{03DE8FFC-2DEB-49DA-BD88-041D6106D504}" destId="{F8BB189F-FD51-4E73-8134-B0AA2CF9158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112FE691-DF96-4189-B8E8-30705340B6C3}" type="presOf" srcId="{CFD3D961-BCF9-44CD-984A-A539B7EF99E1}" destId="{CD3CAEB4-B823-4D61-8DBE-0BDC1B76380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0B07DED7-A2B9-472F-85C3-02FDE4D28A4D}" type="presParOf" srcId="{FF8E9DED-42E4-4B5A-ABF0-81F6A6FCF82E}" destId="{E8A8F505-3E7C-4F06-9294-52F05D7E8A44}" srcOrd="0" destOrd="0" presId="urn:microsoft.com/office/officeart/2005/8/layout/chevron1"/>
    <dgm:cxn modelId="{6FD3B53F-C47E-44EA-9E04-7F1B938F8A0F}" type="presParOf" srcId="{FF8E9DED-42E4-4B5A-ABF0-81F6A6FCF82E}" destId="{7258EE67-015D-47A9-B33F-EC6F35CF23B4}" srcOrd="1" destOrd="0" presId="urn:microsoft.com/office/officeart/2005/8/layout/chevron1"/>
    <dgm:cxn modelId="{C7DFCAC3-5FCF-4753-894D-5E9219A681C0}" type="presParOf" srcId="{FF8E9DED-42E4-4B5A-ABF0-81F6A6FCF82E}" destId="{7D093329-3DCD-4968-AB0F-19256D21F7F8}" srcOrd="2" destOrd="0" presId="urn:microsoft.com/office/officeart/2005/8/layout/chevron1"/>
    <dgm:cxn modelId="{0F7ACEA6-FAE6-40C6-A2A9-F34E3F79E158}" type="presParOf" srcId="{FF8E9DED-42E4-4B5A-ABF0-81F6A6FCF82E}" destId="{795A76D1-78FD-4641-B549-C263E476B82A}" srcOrd="3" destOrd="0" presId="urn:microsoft.com/office/officeart/2005/8/layout/chevron1"/>
    <dgm:cxn modelId="{F778B83B-EC83-490A-8942-B6651975847C}" type="presParOf" srcId="{FF8E9DED-42E4-4B5A-ABF0-81F6A6FCF82E}" destId="{C91F3B70-CE13-425C-B96D-6C1BA88A550E}" srcOrd="4" destOrd="0" presId="urn:microsoft.com/office/officeart/2005/8/layout/chevron1"/>
    <dgm:cxn modelId="{1906EDBA-77FE-4408-8F49-6719EF21F667}" type="presParOf" srcId="{FF8E9DED-42E4-4B5A-ABF0-81F6A6FCF82E}" destId="{D18D2C81-404F-44AA-B747-AB1711A52C82}" srcOrd="5" destOrd="0" presId="urn:microsoft.com/office/officeart/2005/8/layout/chevron1"/>
    <dgm:cxn modelId="{0EFD2320-844D-4B65-ACD3-5B2040D4A00C}" type="presParOf" srcId="{FF8E9DED-42E4-4B5A-ABF0-81F6A6FCF82E}" destId="{C4DAD202-0589-4F39-A8E7-56955397BF5E}" srcOrd="6" destOrd="0" presId="urn:microsoft.com/office/officeart/2005/8/layout/chevron1"/>
    <dgm:cxn modelId="{E506D1D6-3B9E-4B6F-9E6C-7EBEF9109A24}" type="presParOf" srcId="{FF8E9DED-42E4-4B5A-ABF0-81F6A6FCF82E}" destId="{DF452B87-8DBD-42A8-9FBB-D6AFE62A05C6}" srcOrd="7" destOrd="0" presId="urn:microsoft.com/office/officeart/2005/8/layout/chevron1"/>
    <dgm:cxn modelId="{9FA4CC95-FD64-45BF-9A0F-EEEA599786CA}" type="presParOf" srcId="{FF8E9DED-42E4-4B5A-ABF0-81F6A6FCF82E}" destId="{5E5051D8-2357-4243-99AF-75C65B7C137D}" srcOrd="8" destOrd="0" presId="urn:microsoft.com/office/officeart/2005/8/layout/chevron1"/>
    <dgm:cxn modelId="{E9A08989-ACD2-4067-9484-CA1A23CD4E3F}" type="presParOf" srcId="{FF8E9DED-42E4-4B5A-ABF0-81F6A6FCF82E}" destId="{963C5A4C-605A-4004-8FD4-C1CC893CD451}" srcOrd="9" destOrd="0" presId="urn:microsoft.com/office/officeart/2005/8/layout/chevron1"/>
    <dgm:cxn modelId="{ECE4AFDA-56D2-4EE7-ACAD-6FD0128D9B75}" type="presParOf" srcId="{FF8E9DED-42E4-4B5A-ABF0-81F6A6FCF82E}" destId="{CD3CAEB4-B823-4D61-8DBE-0BDC1B763808}" srcOrd="10" destOrd="0" presId="urn:microsoft.com/office/officeart/2005/8/layout/chevron1"/>
    <dgm:cxn modelId="{1E620379-46AE-4CAF-82B8-4C12CF7AC125}" type="presParOf" srcId="{FF8E9DED-42E4-4B5A-ABF0-81F6A6FCF82E}" destId="{28BCEA1C-78B4-4ECE-AA1C-6AB5C779749A}" srcOrd="11" destOrd="0" presId="urn:microsoft.com/office/officeart/2005/8/layout/chevron1"/>
    <dgm:cxn modelId="{552B98EB-2D51-4D5F-8044-AE96253B0E86}" type="presParOf" srcId="{FF8E9DED-42E4-4B5A-ABF0-81F6A6FCF82E}" destId="{9903B772-2CE2-4274-9A0D-A2FE23CB1EBD}" srcOrd="12" destOrd="0" presId="urn:microsoft.com/office/officeart/2005/8/layout/chevron1"/>
    <dgm:cxn modelId="{66549647-8F82-4B15-B925-98034531FDF8}" type="presParOf" srcId="{FF8E9DED-42E4-4B5A-ABF0-81F6A6FCF82E}" destId="{D3079D00-8D75-4FD9-BABD-D40BB37E94A1}" srcOrd="13" destOrd="0" presId="urn:microsoft.com/office/officeart/2005/8/layout/chevron1"/>
    <dgm:cxn modelId="{9AEA17B1-4EA9-4249-B7E0-691AE17D84CB}" type="presParOf" srcId="{FF8E9DED-42E4-4B5A-ABF0-81F6A6FCF82E}" destId="{8BC64A56-6729-4824-AD2F-4F0380015326}" srcOrd="14" destOrd="0" presId="urn:microsoft.com/office/officeart/2005/8/layout/chevron1"/>
    <dgm:cxn modelId="{0A92CE54-A736-4D6A-A822-275291C2D623}" type="presParOf" srcId="{FF8E9DED-42E4-4B5A-ABF0-81F6A6FCF82E}" destId="{8F2A1268-4616-4499-89F5-EE300378FE1C}" srcOrd="15" destOrd="0" presId="urn:microsoft.com/office/officeart/2005/8/layout/chevron1"/>
    <dgm:cxn modelId="{BED155AF-B9C2-437A-ACC2-E676F2F94F7B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方略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92527632-CCAB-4517-9844-6138F6019CBA}" type="presOf" srcId="{E4F2A838-45B0-43DE-972C-CA84309576F6}" destId="{E8A8F505-3E7C-4F06-9294-52F05D7E8A44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ACCD443B-FCB0-421B-B9F1-FC2CF3A80650}" type="presOf" srcId="{7DD00F15-4A44-4483-8AF3-AC00A5AE0323}" destId="{C4DAD202-0589-4F39-A8E7-56955397BF5E}" srcOrd="0" destOrd="0" presId="urn:microsoft.com/office/officeart/2005/8/layout/chevron1"/>
    <dgm:cxn modelId="{27DB955C-09E8-4BDC-9244-A5D867854BE9}" type="presOf" srcId="{1C064EBC-B154-4C82-8EEF-BB1E71A58935}" destId="{5E5051D8-2357-4243-99AF-75C65B7C137D}" srcOrd="0" destOrd="0" presId="urn:microsoft.com/office/officeart/2005/8/layout/chevron1"/>
    <dgm:cxn modelId="{1E104217-4957-43DE-B848-76C186099AB2}" type="presOf" srcId="{03DE8FFC-2DEB-49DA-BD88-041D6106D504}" destId="{F8BB189F-FD51-4E73-8134-B0AA2CF9158E}" srcOrd="0" destOrd="0" presId="urn:microsoft.com/office/officeart/2005/8/layout/chevron1"/>
    <dgm:cxn modelId="{DCC544B3-95BF-4473-B829-7A91EF98D163}" type="presOf" srcId="{064E7802-CBD3-4F92-A0C1-F3673297ABFE}" destId="{C91F3B70-CE13-425C-B96D-6C1BA88A550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41EB3562-D079-42B4-B232-DC5F0A914EA0}" type="presOf" srcId="{F80F383F-C0C1-4C17-A3A6-CB1042BDD9D0}" destId="{7D093329-3DCD-4968-AB0F-19256D21F7F8}" srcOrd="0" destOrd="0" presId="urn:microsoft.com/office/officeart/2005/8/layout/chevron1"/>
    <dgm:cxn modelId="{35719A5C-87A6-429A-824B-C572169D9693}" type="presOf" srcId="{CFD3D961-BCF9-44CD-984A-A539B7EF99E1}" destId="{CD3CAEB4-B823-4D61-8DBE-0BDC1B763808}" srcOrd="0" destOrd="0" presId="urn:microsoft.com/office/officeart/2005/8/layout/chevron1"/>
    <dgm:cxn modelId="{3206B4A6-D24F-415D-84FD-39A9C48A2E63}" type="presOf" srcId="{3C43C2A0-F511-4725-A5D8-AF79758BFA26}" destId="{8BC64A56-6729-4824-AD2F-4F0380015326}" srcOrd="0" destOrd="0" presId="urn:microsoft.com/office/officeart/2005/8/layout/chevron1"/>
    <dgm:cxn modelId="{9B37FC8B-BA92-43BE-9023-07AF16EB1057}" type="presOf" srcId="{8E6D33BF-CDB0-48A6-BD19-55E1C1ECED4F}" destId="{FF8E9DED-42E4-4B5A-ABF0-81F6A6FCF82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42DFD02D-F2DD-424F-9894-85977F521032}" type="presOf" srcId="{C4E84499-A44D-401B-AC83-E8C85394F5BF}" destId="{9903B772-2CE2-4274-9A0D-A2FE23CB1EBD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FAE9E1B3-B900-4B81-A2D7-2B55294E5CCA}" type="presParOf" srcId="{FF8E9DED-42E4-4B5A-ABF0-81F6A6FCF82E}" destId="{E8A8F505-3E7C-4F06-9294-52F05D7E8A44}" srcOrd="0" destOrd="0" presId="urn:microsoft.com/office/officeart/2005/8/layout/chevron1"/>
    <dgm:cxn modelId="{ED4BEBBF-1815-47C2-895E-B2AFDCD85773}" type="presParOf" srcId="{FF8E9DED-42E4-4B5A-ABF0-81F6A6FCF82E}" destId="{7258EE67-015D-47A9-B33F-EC6F35CF23B4}" srcOrd="1" destOrd="0" presId="urn:microsoft.com/office/officeart/2005/8/layout/chevron1"/>
    <dgm:cxn modelId="{79206D46-B50A-4173-ABDD-E943CD77FF5D}" type="presParOf" srcId="{FF8E9DED-42E4-4B5A-ABF0-81F6A6FCF82E}" destId="{7D093329-3DCD-4968-AB0F-19256D21F7F8}" srcOrd="2" destOrd="0" presId="urn:microsoft.com/office/officeart/2005/8/layout/chevron1"/>
    <dgm:cxn modelId="{B0047B97-3A05-41DF-BD4B-1057ACB21A16}" type="presParOf" srcId="{FF8E9DED-42E4-4B5A-ABF0-81F6A6FCF82E}" destId="{795A76D1-78FD-4641-B549-C263E476B82A}" srcOrd="3" destOrd="0" presId="urn:microsoft.com/office/officeart/2005/8/layout/chevron1"/>
    <dgm:cxn modelId="{0F320C03-1DC9-4F41-B685-7A579D1C4F45}" type="presParOf" srcId="{FF8E9DED-42E4-4B5A-ABF0-81F6A6FCF82E}" destId="{C91F3B70-CE13-425C-B96D-6C1BA88A550E}" srcOrd="4" destOrd="0" presId="urn:microsoft.com/office/officeart/2005/8/layout/chevron1"/>
    <dgm:cxn modelId="{039D6CE9-8852-4F87-B3BF-32F6618E1FF4}" type="presParOf" srcId="{FF8E9DED-42E4-4B5A-ABF0-81F6A6FCF82E}" destId="{D18D2C81-404F-44AA-B747-AB1711A52C82}" srcOrd="5" destOrd="0" presId="urn:microsoft.com/office/officeart/2005/8/layout/chevron1"/>
    <dgm:cxn modelId="{B06D16D6-3181-4F59-A596-34B53ADCE814}" type="presParOf" srcId="{FF8E9DED-42E4-4B5A-ABF0-81F6A6FCF82E}" destId="{C4DAD202-0589-4F39-A8E7-56955397BF5E}" srcOrd="6" destOrd="0" presId="urn:microsoft.com/office/officeart/2005/8/layout/chevron1"/>
    <dgm:cxn modelId="{EE76C792-9964-4730-B1E2-0954F4E93E49}" type="presParOf" srcId="{FF8E9DED-42E4-4B5A-ABF0-81F6A6FCF82E}" destId="{DF452B87-8DBD-42A8-9FBB-D6AFE62A05C6}" srcOrd="7" destOrd="0" presId="urn:microsoft.com/office/officeart/2005/8/layout/chevron1"/>
    <dgm:cxn modelId="{43CA0448-4430-4FFF-9196-EB302861ACF4}" type="presParOf" srcId="{FF8E9DED-42E4-4B5A-ABF0-81F6A6FCF82E}" destId="{5E5051D8-2357-4243-99AF-75C65B7C137D}" srcOrd="8" destOrd="0" presId="urn:microsoft.com/office/officeart/2005/8/layout/chevron1"/>
    <dgm:cxn modelId="{31516EF7-A7EF-4B43-81C3-5D708B5672B2}" type="presParOf" srcId="{FF8E9DED-42E4-4B5A-ABF0-81F6A6FCF82E}" destId="{963C5A4C-605A-4004-8FD4-C1CC893CD451}" srcOrd="9" destOrd="0" presId="urn:microsoft.com/office/officeart/2005/8/layout/chevron1"/>
    <dgm:cxn modelId="{BBDF2772-AE51-4A2C-9D0C-FE3521949089}" type="presParOf" srcId="{FF8E9DED-42E4-4B5A-ABF0-81F6A6FCF82E}" destId="{CD3CAEB4-B823-4D61-8DBE-0BDC1B763808}" srcOrd="10" destOrd="0" presId="urn:microsoft.com/office/officeart/2005/8/layout/chevron1"/>
    <dgm:cxn modelId="{C8548A6B-A92B-47C1-88E7-0A17F0F3DBAE}" type="presParOf" srcId="{FF8E9DED-42E4-4B5A-ABF0-81F6A6FCF82E}" destId="{28BCEA1C-78B4-4ECE-AA1C-6AB5C779749A}" srcOrd="11" destOrd="0" presId="urn:microsoft.com/office/officeart/2005/8/layout/chevron1"/>
    <dgm:cxn modelId="{F44E2D2B-903C-4983-9998-288796C2709C}" type="presParOf" srcId="{FF8E9DED-42E4-4B5A-ABF0-81F6A6FCF82E}" destId="{9903B772-2CE2-4274-9A0D-A2FE23CB1EBD}" srcOrd="12" destOrd="0" presId="urn:microsoft.com/office/officeart/2005/8/layout/chevron1"/>
    <dgm:cxn modelId="{2BD97270-37E0-44B6-8C77-A7B27A7EB80A}" type="presParOf" srcId="{FF8E9DED-42E4-4B5A-ABF0-81F6A6FCF82E}" destId="{D3079D00-8D75-4FD9-BABD-D40BB37E94A1}" srcOrd="13" destOrd="0" presId="urn:microsoft.com/office/officeart/2005/8/layout/chevron1"/>
    <dgm:cxn modelId="{3DB68198-70A2-4FB9-996A-D8108D4C0976}" type="presParOf" srcId="{FF8E9DED-42E4-4B5A-ABF0-81F6A6FCF82E}" destId="{8BC64A56-6729-4824-AD2F-4F0380015326}" srcOrd="14" destOrd="0" presId="urn:microsoft.com/office/officeart/2005/8/layout/chevron1"/>
    <dgm:cxn modelId="{1C48F92E-2448-48A9-A6F4-6B43EE36997A}" type="presParOf" srcId="{FF8E9DED-42E4-4B5A-ABF0-81F6A6FCF82E}" destId="{8F2A1268-4616-4499-89F5-EE300378FE1C}" srcOrd="15" destOrd="0" presId="urn:microsoft.com/office/officeart/2005/8/layout/chevron1"/>
    <dgm:cxn modelId="{EA0B5472-F478-4D54-A9AC-5D9E6FF55403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93DF1A8-78BA-4786-B49B-128CD16C6783}" type="presOf" srcId="{CFD3D961-BCF9-44CD-984A-A539B7EF99E1}" destId="{CD3CAEB4-B823-4D61-8DBE-0BDC1B763808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2F977A3F-5D9D-4ECB-B1FC-F14B858E75E9}" type="presOf" srcId="{C4E84499-A44D-401B-AC83-E8C85394F5BF}" destId="{9903B772-2CE2-4274-9A0D-A2FE23CB1EBD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210AC392-E195-4FDA-A7BB-32BCAE8973DD}" type="presOf" srcId="{03DE8FFC-2DEB-49DA-BD88-041D6106D504}" destId="{F8BB189F-FD51-4E73-8134-B0AA2CF9158E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94DC3A8F-F34B-46A2-8F86-0DD01AD8A8CE}" type="presOf" srcId="{8E6D33BF-CDB0-48A6-BD19-55E1C1ECED4F}" destId="{FF8E9DED-42E4-4B5A-ABF0-81F6A6FCF82E}" srcOrd="0" destOrd="0" presId="urn:microsoft.com/office/officeart/2005/8/layout/chevron1"/>
    <dgm:cxn modelId="{FA33AE40-198D-4B88-87A6-9703A57E096B}" type="presOf" srcId="{3C43C2A0-F511-4725-A5D8-AF79758BFA26}" destId="{8BC64A56-6729-4824-AD2F-4F0380015326}" srcOrd="0" destOrd="0" presId="urn:microsoft.com/office/officeart/2005/8/layout/chevron1"/>
    <dgm:cxn modelId="{A9B15E56-B98E-429C-A754-5AFCE444675C}" type="presOf" srcId="{7DD00F15-4A44-4483-8AF3-AC00A5AE0323}" destId="{C4DAD202-0589-4F39-A8E7-56955397BF5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AA509682-3BF9-4665-888E-AAD722C1066A}" type="presOf" srcId="{1C064EBC-B154-4C82-8EEF-BB1E71A58935}" destId="{5E5051D8-2357-4243-99AF-75C65B7C137D}" srcOrd="0" destOrd="0" presId="urn:microsoft.com/office/officeart/2005/8/layout/chevron1"/>
    <dgm:cxn modelId="{0C3692D2-7E22-4EAA-9AD6-B1276D9E6C4E}" type="presOf" srcId="{E4F2A838-45B0-43DE-972C-CA84309576F6}" destId="{E8A8F505-3E7C-4F06-9294-52F05D7E8A44}" srcOrd="0" destOrd="0" presId="urn:microsoft.com/office/officeart/2005/8/layout/chevron1"/>
    <dgm:cxn modelId="{C3666D4C-B81A-4B00-97FF-F3E6667D8148}" type="presOf" srcId="{064E7802-CBD3-4F92-A0C1-F3673297ABFE}" destId="{C91F3B70-CE13-425C-B96D-6C1BA88A550E}" srcOrd="0" destOrd="0" presId="urn:microsoft.com/office/officeart/2005/8/layout/chevron1"/>
    <dgm:cxn modelId="{1CA8FBDE-E5FF-4C5C-9C87-05CBF466357E}" type="presOf" srcId="{F80F383F-C0C1-4C17-A3A6-CB1042BDD9D0}" destId="{7D093329-3DCD-4968-AB0F-19256D21F7F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597B1369-4D67-4D41-8A0A-A250BEDDF118}" type="presParOf" srcId="{FF8E9DED-42E4-4B5A-ABF0-81F6A6FCF82E}" destId="{E8A8F505-3E7C-4F06-9294-52F05D7E8A44}" srcOrd="0" destOrd="0" presId="urn:microsoft.com/office/officeart/2005/8/layout/chevron1"/>
    <dgm:cxn modelId="{625869AE-5DE4-4CB1-987D-6081B51ED3F7}" type="presParOf" srcId="{FF8E9DED-42E4-4B5A-ABF0-81F6A6FCF82E}" destId="{7258EE67-015D-47A9-B33F-EC6F35CF23B4}" srcOrd="1" destOrd="0" presId="urn:microsoft.com/office/officeart/2005/8/layout/chevron1"/>
    <dgm:cxn modelId="{DAD4DDC1-2CD7-46E5-B961-5DEA14E51F65}" type="presParOf" srcId="{FF8E9DED-42E4-4B5A-ABF0-81F6A6FCF82E}" destId="{7D093329-3DCD-4968-AB0F-19256D21F7F8}" srcOrd="2" destOrd="0" presId="urn:microsoft.com/office/officeart/2005/8/layout/chevron1"/>
    <dgm:cxn modelId="{8DF2768F-6C28-458B-A922-A77BBBBEF64B}" type="presParOf" srcId="{FF8E9DED-42E4-4B5A-ABF0-81F6A6FCF82E}" destId="{795A76D1-78FD-4641-B549-C263E476B82A}" srcOrd="3" destOrd="0" presId="urn:microsoft.com/office/officeart/2005/8/layout/chevron1"/>
    <dgm:cxn modelId="{FCD38F84-FCD4-496A-8B8B-7F7301C91937}" type="presParOf" srcId="{FF8E9DED-42E4-4B5A-ABF0-81F6A6FCF82E}" destId="{C91F3B70-CE13-425C-B96D-6C1BA88A550E}" srcOrd="4" destOrd="0" presId="urn:microsoft.com/office/officeart/2005/8/layout/chevron1"/>
    <dgm:cxn modelId="{6DCF7629-BC23-4F30-ABC9-4C8DA980A3C8}" type="presParOf" srcId="{FF8E9DED-42E4-4B5A-ABF0-81F6A6FCF82E}" destId="{D18D2C81-404F-44AA-B747-AB1711A52C82}" srcOrd="5" destOrd="0" presId="urn:microsoft.com/office/officeart/2005/8/layout/chevron1"/>
    <dgm:cxn modelId="{AA118AD9-A6C7-4940-B129-8C9DEFE91451}" type="presParOf" srcId="{FF8E9DED-42E4-4B5A-ABF0-81F6A6FCF82E}" destId="{C4DAD202-0589-4F39-A8E7-56955397BF5E}" srcOrd="6" destOrd="0" presId="urn:microsoft.com/office/officeart/2005/8/layout/chevron1"/>
    <dgm:cxn modelId="{565E4F89-9A08-48BA-8C1D-82FEE0758011}" type="presParOf" srcId="{FF8E9DED-42E4-4B5A-ABF0-81F6A6FCF82E}" destId="{DF452B87-8DBD-42A8-9FBB-D6AFE62A05C6}" srcOrd="7" destOrd="0" presId="urn:microsoft.com/office/officeart/2005/8/layout/chevron1"/>
    <dgm:cxn modelId="{2D833312-6512-4D32-8B80-8EEC2B3A96EF}" type="presParOf" srcId="{FF8E9DED-42E4-4B5A-ABF0-81F6A6FCF82E}" destId="{5E5051D8-2357-4243-99AF-75C65B7C137D}" srcOrd="8" destOrd="0" presId="urn:microsoft.com/office/officeart/2005/8/layout/chevron1"/>
    <dgm:cxn modelId="{1FAC86DF-105B-4C09-9FD9-647C24317448}" type="presParOf" srcId="{FF8E9DED-42E4-4B5A-ABF0-81F6A6FCF82E}" destId="{963C5A4C-605A-4004-8FD4-C1CC893CD451}" srcOrd="9" destOrd="0" presId="urn:microsoft.com/office/officeart/2005/8/layout/chevron1"/>
    <dgm:cxn modelId="{997E2AC2-D70D-492D-8475-032F086CC62C}" type="presParOf" srcId="{FF8E9DED-42E4-4B5A-ABF0-81F6A6FCF82E}" destId="{CD3CAEB4-B823-4D61-8DBE-0BDC1B763808}" srcOrd="10" destOrd="0" presId="urn:microsoft.com/office/officeart/2005/8/layout/chevron1"/>
    <dgm:cxn modelId="{7E1FE8E7-D436-4916-8F21-38050D7284F0}" type="presParOf" srcId="{FF8E9DED-42E4-4B5A-ABF0-81F6A6FCF82E}" destId="{28BCEA1C-78B4-4ECE-AA1C-6AB5C779749A}" srcOrd="11" destOrd="0" presId="urn:microsoft.com/office/officeart/2005/8/layout/chevron1"/>
    <dgm:cxn modelId="{60C63590-FF73-461C-9C44-B75969312132}" type="presParOf" srcId="{FF8E9DED-42E4-4B5A-ABF0-81F6A6FCF82E}" destId="{9903B772-2CE2-4274-9A0D-A2FE23CB1EBD}" srcOrd="12" destOrd="0" presId="urn:microsoft.com/office/officeart/2005/8/layout/chevron1"/>
    <dgm:cxn modelId="{2F39E4C6-7FB3-4803-80B2-FD30837A7AF4}" type="presParOf" srcId="{FF8E9DED-42E4-4B5A-ABF0-81F6A6FCF82E}" destId="{D3079D00-8D75-4FD9-BABD-D40BB37E94A1}" srcOrd="13" destOrd="0" presId="urn:microsoft.com/office/officeart/2005/8/layout/chevron1"/>
    <dgm:cxn modelId="{C02248DF-C3F1-4942-A57B-5BA95451EF5C}" type="presParOf" srcId="{FF8E9DED-42E4-4B5A-ABF0-81F6A6FCF82E}" destId="{8BC64A56-6729-4824-AD2F-4F0380015326}" srcOrd="14" destOrd="0" presId="urn:microsoft.com/office/officeart/2005/8/layout/chevron1"/>
    <dgm:cxn modelId="{B8F54953-342F-4D46-B1FC-0C71512A3223}" type="presParOf" srcId="{FF8E9DED-42E4-4B5A-ABF0-81F6A6FCF82E}" destId="{8F2A1268-4616-4499-89F5-EE300378FE1C}" srcOrd="15" destOrd="0" presId="urn:microsoft.com/office/officeart/2005/8/layout/chevron1"/>
    <dgm:cxn modelId="{C8145F24-33E3-4456-91DB-6AC56590CEB4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方略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BACB41F8-D980-4E81-9F34-96819641171D}" type="presOf" srcId="{3C43C2A0-F511-4725-A5D8-AF79758BFA26}" destId="{8BC64A56-6729-4824-AD2F-4F0380015326}" srcOrd="0" destOrd="0" presId="urn:microsoft.com/office/officeart/2005/8/layout/chevron1"/>
    <dgm:cxn modelId="{C9308C6A-35F4-4D3A-9E62-075DF5530E15}" type="presOf" srcId="{8E6D33BF-CDB0-48A6-BD19-55E1C1ECED4F}" destId="{FF8E9DED-42E4-4B5A-ABF0-81F6A6FCF82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C7D06C7C-26BA-4527-8F9D-3310C80A7DD8}" type="presOf" srcId="{CFD3D961-BCF9-44CD-984A-A539B7EF99E1}" destId="{CD3CAEB4-B823-4D61-8DBE-0BDC1B763808}" srcOrd="0" destOrd="0" presId="urn:microsoft.com/office/officeart/2005/8/layout/chevron1"/>
    <dgm:cxn modelId="{CC9B801D-7D7B-4904-83D9-45E865FD621B}" type="presOf" srcId="{F80F383F-C0C1-4C17-A3A6-CB1042BDD9D0}" destId="{7D093329-3DCD-4968-AB0F-19256D21F7F8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745BD20B-9B4A-4387-9CC0-6EC93790CB35}" type="presOf" srcId="{1C064EBC-B154-4C82-8EEF-BB1E71A58935}" destId="{5E5051D8-2357-4243-99AF-75C65B7C137D}" srcOrd="0" destOrd="0" presId="urn:microsoft.com/office/officeart/2005/8/layout/chevron1"/>
    <dgm:cxn modelId="{73D97BE8-0BC3-4C29-A642-AFB693678BB9}" type="presOf" srcId="{7DD00F15-4A44-4483-8AF3-AC00A5AE0323}" destId="{C4DAD202-0589-4F39-A8E7-56955397BF5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71D74BDB-AFA8-4175-AEFF-7D3D53EFD31E}" type="presOf" srcId="{064E7802-CBD3-4F92-A0C1-F3673297ABFE}" destId="{C91F3B70-CE13-425C-B96D-6C1BA88A550E}" srcOrd="0" destOrd="0" presId="urn:microsoft.com/office/officeart/2005/8/layout/chevron1"/>
    <dgm:cxn modelId="{0EAC5F77-A3CD-40E5-95EB-F82E0F3F6675}" type="presOf" srcId="{E4F2A838-45B0-43DE-972C-CA84309576F6}" destId="{E8A8F505-3E7C-4F06-9294-52F05D7E8A44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B3DF9058-00E4-4D78-957B-32868C62B058}" type="presOf" srcId="{03DE8FFC-2DEB-49DA-BD88-041D6106D504}" destId="{F8BB189F-FD51-4E73-8134-B0AA2CF9158E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F458190E-EB9B-42E0-9A33-96BA7070CB27}" type="presOf" srcId="{C4E84499-A44D-401B-AC83-E8C85394F5BF}" destId="{9903B772-2CE2-4274-9A0D-A2FE23CB1EBD}" srcOrd="0" destOrd="0" presId="urn:microsoft.com/office/officeart/2005/8/layout/chevron1"/>
    <dgm:cxn modelId="{FB647F3F-5D62-4007-99CF-BA87350DE2A2}" type="presParOf" srcId="{FF8E9DED-42E4-4B5A-ABF0-81F6A6FCF82E}" destId="{E8A8F505-3E7C-4F06-9294-52F05D7E8A44}" srcOrd="0" destOrd="0" presId="urn:microsoft.com/office/officeart/2005/8/layout/chevron1"/>
    <dgm:cxn modelId="{CEB2B02B-0669-4BEF-BE44-D3623B728DDA}" type="presParOf" srcId="{FF8E9DED-42E4-4B5A-ABF0-81F6A6FCF82E}" destId="{7258EE67-015D-47A9-B33F-EC6F35CF23B4}" srcOrd="1" destOrd="0" presId="urn:microsoft.com/office/officeart/2005/8/layout/chevron1"/>
    <dgm:cxn modelId="{59D8DC2D-0234-4947-B164-68867F38811F}" type="presParOf" srcId="{FF8E9DED-42E4-4B5A-ABF0-81F6A6FCF82E}" destId="{7D093329-3DCD-4968-AB0F-19256D21F7F8}" srcOrd="2" destOrd="0" presId="urn:microsoft.com/office/officeart/2005/8/layout/chevron1"/>
    <dgm:cxn modelId="{8DA19E3B-524E-4D9D-8250-01CFA4AC7022}" type="presParOf" srcId="{FF8E9DED-42E4-4B5A-ABF0-81F6A6FCF82E}" destId="{795A76D1-78FD-4641-B549-C263E476B82A}" srcOrd="3" destOrd="0" presId="urn:microsoft.com/office/officeart/2005/8/layout/chevron1"/>
    <dgm:cxn modelId="{2E37BA3F-C9FE-481D-A7BF-9DF543D6FFB4}" type="presParOf" srcId="{FF8E9DED-42E4-4B5A-ABF0-81F6A6FCF82E}" destId="{C91F3B70-CE13-425C-B96D-6C1BA88A550E}" srcOrd="4" destOrd="0" presId="urn:microsoft.com/office/officeart/2005/8/layout/chevron1"/>
    <dgm:cxn modelId="{E00FB2A2-EADB-4916-B0E3-22166BEE8E01}" type="presParOf" srcId="{FF8E9DED-42E4-4B5A-ABF0-81F6A6FCF82E}" destId="{D18D2C81-404F-44AA-B747-AB1711A52C82}" srcOrd="5" destOrd="0" presId="urn:microsoft.com/office/officeart/2005/8/layout/chevron1"/>
    <dgm:cxn modelId="{F42C5248-CC7D-49B2-935D-CF312536EC51}" type="presParOf" srcId="{FF8E9DED-42E4-4B5A-ABF0-81F6A6FCF82E}" destId="{C4DAD202-0589-4F39-A8E7-56955397BF5E}" srcOrd="6" destOrd="0" presId="urn:microsoft.com/office/officeart/2005/8/layout/chevron1"/>
    <dgm:cxn modelId="{43CC65A8-7A1F-4A71-8A8C-57975B893001}" type="presParOf" srcId="{FF8E9DED-42E4-4B5A-ABF0-81F6A6FCF82E}" destId="{DF452B87-8DBD-42A8-9FBB-D6AFE62A05C6}" srcOrd="7" destOrd="0" presId="urn:microsoft.com/office/officeart/2005/8/layout/chevron1"/>
    <dgm:cxn modelId="{BB2BFC9B-4040-4636-A75A-6FA487CD6BF3}" type="presParOf" srcId="{FF8E9DED-42E4-4B5A-ABF0-81F6A6FCF82E}" destId="{5E5051D8-2357-4243-99AF-75C65B7C137D}" srcOrd="8" destOrd="0" presId="urn:microsoft.com/office/officeart/2005/8/layout/chevron1"/>
    <dgm:cxn modelId="{73B56652-7983-408F-B388-206A0B0B0FDB}" type="presParOf" srcId="{FF8E9DED-42E4-4B5A-ABF0-81F6A6FCF82E}" destId="{963C5A4C-605A-4004-8FD4-C1CC893CD451}" srcOrd="9" destOrd="0" presId="urn:microsoft.com/office/officeart/2005/8/layout/chevron1"/>
    <dgm:cxn modelId="{202585A6-14D9-4BB7-8204-18D46CB709F5}" type="presParOf" srcId="{FF8E9DED-42E4-4B5A-ABF0-81F6A6FCF82E}" destId="{CD3CAEB4-B823-4D61-8DBE-0BDC1B763808}" srcOrd="10" destOrd="0" presId="urn:microsoft.com/office/officeart/2005/8/layout/chevron1"/>
    <dgm:cxn modelId="{B08D579C-4B60-4973-AF2C-A2650D55070F}" type="presParOf" srcId="{FF8E9DED-42E4-4B5A-ABF0-81F6A6FCF82E}" destId="{28BCEA1C-78B4-4ECE-AA1C-6AB5C779749A}" srcOrd="11" destOrd="0" presId="urn:microsoft.com/office/officeart/2005/8/layout/chevron1"/>
    <dgm:cxn modelId="{6C4729FA-418B-42D1-94E6-E7879E3D5EC6}" type="presParOf" srcId="{FF8E9DED-42E4-4B5A-ABF0-81F6A6FCF82E}" destId="{9903B772-2CE2-4274-9A0D-A2FE23CB1EBD}" srcOrd="12" destOrd="0" presId="urn:microsoft.com/office/officeart/2005/8/layout/chevron1"/>
    <dgm:cxn modelId="{6F6DCBBF-9CAA-4DAD-AA3D-E1ED19131CFB}" type="presParOf" srcId="{FF8E9DED-42E4-4B5A-ABF0-81F6A6FCF82E}" destId="{D3079D00-8D75-4FD9-BABD-D40BB37E94A1}" srcOrd="13" destOrd="0" presId="urn:microsoft.com/office/officeart/2005/8/layout/chevron1"/>
    <dgm:cxn modelId="{94A05220-2028-4FCE-BB25-B08837B2E7AC}" type="presParOf" srcId="{FF8E9DED-42E4-4B5A-ABF0-81F6A6FCF82E}" destId="{8BC64A56-6729-4824-AD2F-4F0380015326}" srcOrd="14" destOrd="0" presId="urn:microsoft.com/office/officeart/2005/8/layout/chevron1"/>
    <dgm:cxn modelId="{1F2AADCE-3549-4894-8DBF-74D50A1E73D7}" type="presParOf" srcId="{FF8E9DED-42E4-4B5A-ABF0-81F6A6FCF82E}" destId="{8F2A1268-4616-4499-89F5-EE300378FE1C}" srcOrd="15" destOrd="0" presId="urn:microsoft.com/office/officeart/2005/8/layout/chevron1"/>
    <dgm:cxn modelId="{D23A2CC1-9C3D-4967-8F4B-B99024247644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事後調査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09D0C848-60DE-4527-8271-1158BBDC2082}" type="presOf" srcId="{064E7802-CBD3-4F92-A0C1-F3673297ABFE}" destId="{C91F3B70-CE13-425C-B96D-6C1BA88A550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F6A5EF1C-C26D-483B-A830-32B45F3F78B2}" type="presOf" srcId="{E4F2A838-45B0-43DE-972C-CA84309576F6}" destId="{E8A8F505-3E7C-4F06-9294-52F05D7E8A44}" srcOrd="0" destOrd="0" presId="urn:microsoft.com/office/officeart/2005/8/layout/chevron1"/>
    <dgm:cxn modelId="{A859FB77-F4D7-4D12-ACA5-DE547CE1D00F}" type="presOf" srcId="{8E6D33BF-CDB0-48A6-BD19-55E1C1ECED4F}" destId="{FF8E9DED-42E4-4B5A-ABF0-81F6A6FCF82E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96096CE8-B91B-4724-BBD6-A6083BC0CBB2}" type="presOf" srcId="{03DE8FFC-2DEB-49DA-BD88-041D6106D504}" destId="{F8BB189F-FD51-4E73-8134-B0AA2CF9158E}" srcOrd="0" destOrd="0" presId="urn:microsoft.com/office/officeart/2005/8/layout/chevron1"/>
    <dgm:cxn modelId="{F8258897-E265-4A5C-A9E5-241DAB529DC2}" type="presOf" srcId="{C4E84499-A44D-401B-AC83-E8C85394F5BF}" destId="{9903B772-2CE2-4274-9A0D-A2FE23CB1EBD}" srcOrd="0" destOrd="0" presId="urn:microsoft.com/office/officeart/2005/8/layout/chevron1"/>
    <dgm:cxn modelId="{BC4807DC-1F2B-4CDE-8C45-442A949B0F0D}" type="presOf" srcId="{7DD00F15-4A44-4483-8AF3-AC00A5AE0323}" destId="{C4DAD202-0589-4F39-A8E7-56955397BF5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2881822E-A210-4188-8964-866B8D5C42BC}" type="presOf" srcId="{3C43C2A0-F511-4725-A5D8-AF79758BFA26}" destId="{8BC64A56-6729-4824-AD2F-4F0380015326}" srcOrd="0" destOrd="0" presId="urn:microsoft.com/office/officeart/2005/8/layout/chevron1"/>
    <dgm:cxn modelId="{3FEA4EE5-87A2-4B8C-AABB-2E1342C4598C}" type="presOf" srcId="{1C064EBC-B154-4C82-8EEF-BB1E71A58935}" destId="{5E5051D8-2357-4243-99AF-75C65B7C137D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60BB3F5E-2BA6-4D27-AD13-DCA58E9C9ACD}" type="presOf" srcId="{CFD3D961-BCF9-44CD-984A-A539B7EF99E1}" destId="{CD3CAEB4-B823-4D61-8DBE-0BDC1B763808}" srcOrd="0" destOrd="0" presId="urn:microsoft.com/office/officeart/2005/8/layout/chevron1"/>
    <dgm:cxn modelId="{9145CF2F-28FA-44D7-8EAE-A36B430FA7F1}" type="presOf" srcId="{F80F383F-C0C1-4C17-A3A6-CB1042BDD9D0}" destId="{7D093329-3DCD-4968-AB0F-19256D21F7F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3F57D324-D339-45A5-A88E-473E16EB07FD}" type="presParOf" srcId="{FF8E9DED-42E4-4B5A-ABF0-81F6A6FCF82E}" destId="{E8A8F505-3E7C-4F06-9294-52F05D7E8A44}" srcOrd="0" destOrd="0" presId="urn:microsoft.com/office/officeart/2005/8/layout/chevron1"/>
    <dgm:cxn modelId="{417F3824-8BA3-45C4-AB80-0CE28DAB2EF5}" type="presParOf" srcId="{FF8E9DED-42E4-4B5A-ABF0-81F6A6FCF82E}" destId="{7258EE67-015D-47A9-B33F-EC6F35CF23B4}" srcOrd="1" destOrd="0" presId="urn:microsoft.com/office/officeart/2005/8/layout/chevron1"/>
    <dgm:cxn modelId="{01171EDF-ADA0-4FAE-8B91-C659894B2D88}" type="presParOf" srcId="{FF8E9DED-42E4-4B5A-ABF0-81F6A6FCF82E}" destId="{7D093329-3DCD-4968-AB0F-19256D21F7F8}" srcOrd="2" destOrd="0" presId="urn:microsoft.com/office/officeart/2005/8/layout/chevron1"/>
    <dgm:cxn modelId="{EB76576E-F7ED-4CEA-B398-48F095CFB1E4}" type="presParOf" srcId="{FF8E9DED-42E4-4B5A-ABF0-81F6A6FCF82E}" destId="{795A76D1-78FD-4641-B549-C263E476B82A}" srcOrd="3" destOrd="0" presId="urn:microsoft.com/office/officeart/2005/8/layout/chevron1"/>
    <dgm:cxn modelId="{36E3B808-D961-40B4-9523-D08E4A0F3997}" type="presParOf" srcId="{FF8E9DED-42E4-4B5A-ABF0-81F6A6FCF82E}" destId="{C91F3B70-CE13-425C-B96D-6C1BA88A550E}" srcOrd="4" destOrd="0" presId="urn:microsoft.com/office/officeart/2005/8/layout/chevron1"/>
    <dgm:cxn modelId="{D4808C9D-CEBD-4DFB-847E-BC419CC60DE5}" type="presParOf" srcId="{FF8E9DED-42E4-4B5A-ABF0-81F6A6FCF82E}" destId="{D18D2C81-404F-44AA-B747-AB1711A52C82}" srcOrd="5" destOrd="0" presId="urn:microsoft.com/office/officeart/2005/8/layout/chevron1"/>
    <dgm:cxn modelId="{AD674B95-8961-49ED-8897-696BA6EE4B6F}" type="presParOf" srcId="{FF8E9DED-42E4-4B5A-ABF0-81F6A6FCF82E}" destId="{C4DAD202-0589-4F39-A8E7-56955397BF5E}" srcOrd="6" destOrd="0" presId="urn:microsoft.com/office/officeart/2005/8/layout/chevron1"/>
    <dgm:cxn modelId="{D018159C-8BE2-4AAE-A388-0A16AF461C38}" type="presParOf" srcId="{FF8E9DED-42E4-4B5A-ABF0-81F6A6FCF82E}" destId="{DF452B87-8DBD-42A8-9FBB-D6AFE62A05C6}" srcOrd="7" destOrd="0" presId="urn:microsoft.com/office/officeart/2005/8/layout/chevron1"/>
    <dgm:cxn modelId="{E370A5DD-F37B-443B-9717-87CBFBB6A363}" type="presParOf" srcId="{FF8E9DED-42E4-4B5A-ABF0-81F6A6FCF82E}" destId="{5E5051D8-2357-4243-99AF-75C65B7C137D}" srcOrd="8" destOrd="0" presId="urn:microsoft.com/office/officeart/2005/8/layout/chevron1"/>
    <dgm:cxn modelId="{6B277B77-231B-4F9E-A8C4-F461CC43525F}" type="presParOf" srcId="{FF8E9DED-42E4-4B5A-ABF0-81F6A6FCF82E}" destId="{963C5A4C-605A-4004-8FD4-C1CC893CD451}" srcOrd="9" destOrd="0" presId="urn:microsoft.com/office/officeart/2005/8/layout/chevron1"/>
    <dgm:cxn modelId="{26115013-814A-4D1F-B913-B3E6D9D7A85F}" type="presParOf" srcId="{FF8E9DED-42E4-4B5A-ABF0-81F6A6FCF82E}" destId="{CD3CAEB4-B823-4D61-8DBE-0BDC1B763808}" srcOrd="10" destOrd="0" presId="urn:microsoft.com/office/officeart/2005/8/layout/chevron1"/>
    <dgm:cxn modelId="{CD688B7E-170B-4987-B7CB-6BDA1E981DCD}" type="presParOf" srcId="{FF8E9DED-42E4-4B5A-ABF0-81F6A6FCF82E}" destId="{28BCEA1C-78B4-4ECE-AA1C-6AB5C779749A}" srcOrd="11" destOrd="0" presId="urn:microsoft.com/office/officeart/2005/8/layout/chevron1"/>
    <dgm:cxn modelId="{DA2F6471-89D0-4782-8445-2D9AB094863B}" type="presParOf" srcId="{FF8E9DED-42E4-4B5A-ABF0-81F6A6FCF82E}" destId="{9903B772-2CE2-4274-9A0D-A2FE23CB1EBD}" srcOrd="12" destOrd="0" presId="urn:microsoft.com/office/officeart/2005/8/layout/chevron1"/>
    <dgm:cxn modelId="{E02B370A-66C8-4A57-8B1C-83CE27CD6F2C}" type="presParOf" srcId="{FF8E9DED-42E4-4B5A-ABF0-81F6A6FCF82E}" destId="{D3079D00-8D75-4FD9-BABD-D40BB37E94A1}" srcOrd="13" destOrd="0" presId="urn:microsoft.com/office/officeart/2005/8/layout/chevron1"/>
    <dgm:cxn modelId="{5C4CDD2B-66A5-430B-AF95-839CDDB92658}" type="presParOf" srcId="{FF8E9DED-42E4-4B5A-ABF0-81F6A6FCF82E}" destId="{8BC64A56-6729-4824-AD2F-4F0380015326}" srcOrd="14" destOrd="0" presId="urn:microsoft.com/office/officeart/2005/8/layout/chevron1"/>
    <dgm:cxn modelId="{9A1F5F0C-1460-4A3F-8827-DC73F3363C36}" type="presParOf" srcId="{FF8E9DED-42E4-4B5A-ABF0-81F6A6FCF82E}" destId="{8F2A1268-4616-4499-89F5-EE300378FE1C}" srcOrd="15" destOrd="0" presId="urn:microsoft.com/office/officeart/2005/8/layout/chevron1"/>
    <dgm:cxn modelId="{56C39E09-4E95-4419-A99B-16668AA66C10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dirty="0" smtClean="0">
              <a:solidFill>
                <a:srgbClr val="FFFF00"/>
              </a:solidFill>
            </a:rPr>
            <a:t>)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79843E3-5DEA-43F5-AF3C-5C0957FE777D}" type="presOf" srcId="{CFD3D961-BCF9-44CD-984A-A539B7EF99E1}" destId="{CD3CAEB4-B823-4D61-8DBE-0BDC1B763808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E887E059-3DF2-48E6-BA19-70BBE26BAC33}" type="presOf" srcId="{1C064EBC-B154-4C82-8EEF-BB1E71A58935}" destId="{5E5051D8-2357-4243-99AF-75C65B7C137D}" srcOrd="0" destOrd="0" presId="urn:microsoft.com/office/officeart/2005/8/layout/chevron1"/>
    <dgm:cxn modelId="{9766E96C-EF4B-426C-9A70-0F8B7F30414E}" type="presOf" srcId="{C4E84499-A44D-401B-AC83-E8C85394F5BF}" destId="{9903B772-2CE2-4274-9A0D-A2FE23CB1EBD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2D887394-4757-4A8A-B566-BFE8BEF3D4DF}" type="presOf" srcId="{F80F383F-C0C1-4C17-A3A6-CB1042BDD9D0}" destId="{7D093329-3DCD-4968-AB0F-19256D21F7F8}" srcOrd="0" destOrd="0" presId="urn:microsoft.com/office/officeart/2005/8/layout/chevron1"/>
    <dgm:cxn modelId="{BF5069BD-226E-461A-B57C-D08441E88BF1}" type="presOf" srcId="{03DE8FFC-2DEB-49DA-BD88-041D6106D504}" destId="{F8BB189F-FD51-4E73-8134-B0AA2CF9158E}" srcOrd="0" destOrd="0" presId="urn:microsoft.com/office/officeart/2005/8/layout/chevron1"/>
    <dgm:cxn modelId="{A84373A3-9EB2-4C79-A779-2649B7338982}" type="presOf" srcId="{7DD00F15-4A44-4483-8AF3-AC00A5AE0323}" destId="{C4DAD202-0589-4F39-A8E7-56955397BF5E}" srcOrd="0" destOrd="0" presId="urn:microsoft.com/office/officeart/2005/8/layout/chevron1"/>
    <dgm:cxn modelId="{BF99BEF2-E850-48A6-88D6-9BB71FCEDA99}" type="presOf" srcId="{064E7802-CBD3-4F92-A0C1-F3673297ABFE}" destId="{C91F3B70-CE13-425C-B96D-6C1BA88A550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ABB83832-97F8-4DBE-BE51-B2C8ECC448B1}" type="presOf" srcId="{3C43C2A0-F511-4725-A5D8-AF79758BFA26}" destId="{8BC64A56-6729-4824-AD2F-4F0380015326}" srcOrd="0" destOrd="0" presId="urn:microsoft.com/office/officeart/2005/8/layout/chevron1"/>
    <dgm:cxn modelId="{F9EB4F2D-8B33-4D29-9921-0377D91AA438}" type="presOf" srcId="{E4F2A838-45B0-43DE-972C-CA84309576F6}" destId="{E8A8F505-3E7C-4F06-9294-52F05D7E8A44}" srcOrd="0" destOrd="0" presId="urn:microsoft.com/office/officeart/2005/8/layout/chevron1"/>
    <dgm:cxn modelId="{D91900D5-B362-4DE9-BE24-09586EBE5145}" type="presOf" srcId="{8E6D33BF-CDB0-48A6-BD19-55E1C1ECED4F}" destId="{FF8E9DED-42E4-4B5A-ABF0-81F6A6FCF82E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312B6F99-FB9E-47A3-AC26-AA70982280EC}" type="presParOf" srcId="{FF8E9DED-42E4-4B5A-ABF0-81F6A6FCF82E}" destId="{E8A8F505-3E7C-4F06-9294-52F05D7E8A44}" srcOrd="0" destOrd="0" presId="urn:microsoft.com/office/officeart/2005/8/layout/chevron1"/>
    <dgm:cxn modelId="{600E308B-5F09-4A6C-93D0-2A7D6AF196A3}" type="presParOf" srcId="{FF8E9DED-42E4-4B5A-ABF0-81F6A6FCF82E}" destId="{7258EE67-015D-47A9-B33F-EC6F35CF23B4}" srcOrd="1" destOrd="0" presId="urn:microsoft.com/office/officeart/2005/8/layout/chevron1"/>
    <dgm:cxn modelId="{2BF153DC-2D49-4753-B3BC-6E35EAFE08F4}" type="presParOf" srcId="{FF8E9DED-42E4-4B5A-ABF0-81F6A6FCF82E}" destId="{7D093329-3DCD-4968-AB0F-19256D21F7F8}" srcOrd="2" destOrd="0" presId="urn:microsoft.com/office/officeart/2005/8/layout/chevron1"/>
    <dgm:cxn modelId="{275CD471-7E8F-45B5-9263-1BBD5F2786B9}" type="presParOf" srcId="{FF8E9DED-42E4-4B5A-ABF0-81F6A6FCF82E}" destId="{795A76D1-78FD-4641-B549-C263E476B82A}" srcOrd="3" destOrd="0" presId="urn:microsoft.com/office/officeart/2005/8/layout/chevron1"/>
    <dgm:cxn modelId="{D8BE886C-18BF-4143-857A-7D77AEE6D132}" type="presParOf" srcId="{FF8E9DED-42E4-4B5A-ABF0-81F6A6FCF82E}" destId="{C91F3B70-CE13-425C-B96D-6C1BA88A550E}" srcOrd="4" destOrd="0" presId="urn:microsoft.com/office/officeart/2005/8/layout/chevron1"/>
    <dgm:cxn modelId="{D6873B71-F50F-43AB-99F9-EC46E9E8C27B}" type="presParOf" srcId="{FF8E9DED-42E4-4B5A-ABF0-81F6A6FCF82E}" destId="{D18D2C81-404F-44AA-B747-AB1711A52C82}" srcOrd="5" destOrd="0" presId="urn:microsoft.com/office/officeart/2005/8/layout/chevron1"/>
    <dgm:cxn modelId="{A26C0752-DC64-4B74-B891-A107448E920E}" type="presParOf" srcId="{FF8E9DED-42E4-4B5A-ABF0-81F6A6FCF82E}" destId="{C4DAD202-0589-4F39-A8E7-56955397BF5E}" srcOrd="6" destOrd="0" presId="urn:microsoft.com/office/officeart/2005/8/layout/chevron1"/>
    <dgm:cxn modelId="{E7C23DCD-BD43-4B46-A72E-0B4C48F20079}" type="presParOf" srcId="{FF8E9DED-42E4-4B5A-ABF0-81F6A6FCF82E}" destId="{DF452B87-8DBD-42A8-9FBB-D6AFE62A05C6}" srcOrd="7" destOrd="0" presId="urn:microsoft.com/office/officeart/2005/8/layout/chevron1"/>
    <dgm:cxn modelId="{10CDC7FA-38AE-4110-B5C9-749F72600672}" type="presParOf" srcId="{FF8E9DED-42E4-4B5A-ABF0-81F6A6FCF82E}" destId="{5E5051D8-2357-4243-99AF-75C65B7C137D}" srcOrd="8" destOrd="0" presId="urn:microsoft.com/office/officeart/2005/8/layout/chevron1"/>
    <dgm:cxn modelId="{9C37BE28-3A55-4072-9082-FD7701D5BB44}" type="presParOf" srcId="{FF8E9DED-42E4-4B5A-ABF0-81F6A6FCF82E}" destId="{963C5A4C-605A-4004-8FD4-C1CC893CD451}" srcOrd="9" destOrd="0" presId="urn:microsoft.com/office/officeart/2005/8/layout/chevron1"/>
    <dgm:cxn modelId="{FAFD8166-9235-4DF0-83AD-F0389B54D67C}" type="presParOf" srcId="{FF8E9DED-42E4-4B5A-ABF0-81F6A6FCF82E}" destId="{CD3CAEB4-B823-4D61-8DBE-0BDC1B763808}" srcOrd="10" destOrd="0" presId="urn:microsoft.com/office/officeart/2005/8/layout/chevron1"/>
    <dgm:cxn modelId="{ED9258BF-A466-434B-867C-4D8FD5CE1F7C}" type="presParOf" srcId="{FF8E9DED-42E4-4B5A-ABF0-81F6A6FCF82E}" destId="{28BCEA1C-78B4-4ECE-AA1C-6AB5C779749A}" srcOrd="11" destOrd="0" presId="urn:microsoft.com/office/officeart/2005/8/layout/chevron1"/>
    <dgm:cxn modelId="{855598B2-EFAA-4B0F-AA02-EC91B63F91F9}" type="presParOf" srcId="{FF8E9DED-42E4-4B5A-ABF0-81F6A6FCF82E}" destId="{9903B772-2CE2-4274-9A0D-A2FE23CB1EBD}" srcOrd="12" destOrd="0" presId="urn:microsoft.com/office/officeart/2005/8/layout/chevron1"/>
    <dgm:cxn modelId="{E7DDEA50-CFA3-40D6-A948-A6E0BBFECFA3}" type="presParOf" srcId="{FF8E9DED-42E4-4B5A-ABF0-81F6A6FCF82E}" destId="{D3079D00-8D75-4FD9-BABD-D40BB37E94A1}" srcOrd="13" destOrd="0" presId="urn:microsoft.com/office/officeart/2005/8/layout/chevron1"/>
    <dgm:cxn modelId="{7A6D8A1C-6D4B-4405-BC2B-B4DC28564455}" type="presParOf" srcId="{FF8E9DED-42E4-4B5A-ABF0-81F6A6FCF82E}" destId="{8BC64A56-6729-4824-AD2F-4F0380015326}" srcOrd="14" destOrd="0" presId="urn:microsoft.com/office/officeart/2005/8/layout/chevron1"/>
    <dgm:cxn modelId="{BB2CBD0A-101C-4B22-9C9D-43C14A17D7DA}" type="presParOf" srcId="{FF8E9DED-42E4-4B5A-ABF0-81F6A6FCF82E}" destId="{8F2A1268-4616-4499-89F5-EE300378FE1C}" srcOrd="15" destOrd="0" presId="urn:microsoft.com/office/officeart/2005/8/layout/chevron1"/>
    <dgm:cxn modelId="{3CC21555-F949-47AE-ABDA-9AE93338CE59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dirty="0" smtClean="0">
              <a:solidFill>
                <a:srgbClr val="FFFF00"/>
              </a:solidFill>
            </a:rPr>
            <a:t>)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C7814DAA-5639-4928-9724-5B75D8CA7C6C}" type="presOf" srcId="{1C064EBC-B154-4C82-8EEF-BB1E71A58935}" destId="{5E5051D8-2357-4243-99AF-75C65B7C137D}" srcOrd="0" destOrd="0" presId="urn:microsoft.com/office/officeart/2005/8/layout/chevron1"/>
    <dgm:cxn modelId="{BBBB86D8-6262-4963-8260-9D313C08928E}" type="presOf" srcId="{C4E84499-A44D-401B-AC83-E8C85394F5BF}" destId="{9903B772-2CE2-4274-9A0D-A2FE23CB1EBD}" srcOrd="0" destOrd="0" presId="urn:microsoft.com/office/officeart/2005/8/layout/chevron1"/>
    <dgm:cxn modelId="{B1FCA08F-5310-46EB-B29D-79C36EC8F3CF}" type="presOf" srcId="{CFD3D961-BCF9-44CD-984A-A539B7EF99E1}" destId="{CD3CAEB4-B823-4D61-8DBE-0BDC1B763808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7C85EE13-8EAA-4E12-A950-60CB56A7F5B8}" type="presOf" srcId="{E4F2A838-45B0-43DE-972C-CA84309576F6}" destId="{E8A8F505-3E7C-4F06-9294-52F05D7E8A44}" srcOrd="0" destOrd="0" presId="urn:microsoft.com/office/officeart/2005/8/layout/chevron1"/>
    <dgm:cxn modelId="{3BB3B66D-BEF0-4110-BE92-0E458CCF978F}" type="presOf" srcId="{F80F383F-C0C1-4C17-A3A6-CB1042BDD9D0}" destId="{7D093329-3DCD-4968-AB0F-19256D21F7F8}" srcOrd="0" destOrd="0" presId="urn:microsoft.com/office/officeart/2005/8/layout/chevron1"/>
    <dgm:cxn modelId="{E24447A3-695D-43D6-B5F2-D9142828A841}" type="presOf" srcId="{03DE8FFC-2DEB-49DA-BD88-041D6106D504}" destId="{F8BB189F-FD51-4E73-8134-B0AA2CF9158E}" srcOrd="0" destOrd="0" presId="urn:microsoft.com/office/officeart/2005/8/layout/chevron1"/>
    <dgm:cxn modelId="{3CADC909-8E43-4D24-86F6-C08350D0E19A}" type="presOf" srcId="{8E6D33BF-CDB0-48A6-BD19-55E1C1ECED4F}" destId="{FF8E9DED-42E4-4B5A-ABF0-81F6A6FCF82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24EA00CD-B0FD-434D-B60B-465B9D8FB0FB}" type="presOf" srcId="{7DD00F15-4A44-4483-8AF3-AC00A5AE0323}" destId="{C4DAD202-0589-4F39-A8E7-56955397BF5E}" srcOrd="0" destOrd="0" presId="urn:microsoft.com/office/officeart/2005/8/layout/chevron1"/>
    <dgm:cxn modelId="{7C61514A-1950-48A8-9B9F-BAF65DC214B6}" type="presOf" srcId="{064E7802-CBD3-4F92-A0C1-F3673297ABFE}" destId="{C91F3B70-CE13-425C-B96D-6C1BA88A550E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F37F61A6-AF89-46C3-BBEE-B7668613458D}" type="presOf" srcId="{3C43C2A0-F511-4725-A5D8-AF79758BFA26}" destId="{8BC64A56-6729-4824-AD2F-4F0380015326}" srcOrd="0" destOrd="0" presId="urn:microsoft.com/office/officeart/2005/8/layout/chevron1"/>
    <dgm:cxn modelId="{7D47DD5B-EAEC-4DD6-9EEA-54ED609A1190}" type="presParOf" srcId="{FF8E9DED-42E4-4B5A-ABF0-81F6A6FCF82E}" destId="{E8A8F505-3E7C-4F06-9294-52F05D7E8A44}" srcOrd="0" destOrd="0" presId="urn:microsoft.com/office/officeart/2005/8/layout/chevron1"/>
    <dgm:cxn modelId="{19126066-F44B-4DE0-AC0F-F155B06F7364}" type="presParOf" srcId="{FF8E9DED-42E4-4B5A-ABF0-81F6A6FCF82E}" destId="{7258EE67-015D-47A9-B33F-EC6F35CF23B4}" srcOrd="1" destOrd="0" presId="urn:microsoft.com/office/officeart/2005/8/layout/chevron1"/>
    <dgm:cxn modelId="{B73263DC-CFB4-47E4-ABCA-1919EA22728B}" type="presParOf" srcId="{FF8E9DED-42E4-4B5A-ABF0-81F6A6FCF82E}" destId="{7D093329-3DCD-4968-AB0F-19256D21F7F8}" srcOrd="2" destOrd="0" presId="urn:microsoft.com/office/officeart/2005/8/layout/chevron1"/>
    <dgm:cxn modelId="{289A733F-BFA4-4133-BE23-0160A08B5258}" type="presParOf" srcId="{FF8E9DED-42E4-4B5A-ABF0-81F6A6FCF82E}" destId="{795A76D1-78FD-4641-B549-C263E476B82A}" srcOrd="3" destOrd="0" presId="urn:microsoft.com/office/officeart/2005/8/layout/chevron1"/>
    <dgm:cxn modelId="{8758D47A-14C7-4DCF-931C-5B642E54FD8E}" type="presParOf" srcId="{FF8E9DED-42E4-4B5A-ABF0-81F6A6FCF82E}" destId="{C91F3B70-CE13-425C-B96D-6C1BA88A550E}" srcOrd="4" destOrd="0" presId="urn:microsoft.com/office/officeart/2005/8/layout/chevron1"/>
    <dgm:cxn modelId="{CF2EF10B-6026-4F2D-B5E2-50A4CFB629F4}" type="presParOf" srcId="{FF8E9DED-42E4-4B5A-ABF0-81F6A6FCF82E}" destId="{D18D2C81-404F-44AA-B747-AB1711A52C82}" srcOrd="5" destOrd="0" presId="urn:microsoft.com/office/officeart/2005/8/layout/chevron1"/>
    <dgm:cxn modelId="{976F1AFF-DD5C-4F18-8BD9-1A28F0AE6257}" type="presParOf" srcId="{FF8E9DED-42E4-4B5A-ABF0-81F6A6FCF82E}" destId="{C4DAD202-0589-4F39-A8E7-56955397BF5E}" srcOrd="6" destOrd="0" presId="urn:microsoft.com/office/officeart/2005/8/layout/chevron1"/>
    <dgm:cxn modelId="{400AC4F6-6CD2-452D-9633-0942C01B61C6}" type="presParOf" srcId="{FF8E9DED-42E4-4B5A-ABF0-81F6A6FCF82E}" destId="{DF452B87-8DBD-42A8-9FBB-D6AFE62A05C6}" srcOrd="7" destOrd="0" presId="urn:microsoft.com/office/officeart/2005/8/layout/chevron1"/>
    <dgm:cxn modelId="{5D524DA4-F14D-47D7-BFF3-F8C5E6485179}" type="presParOf" srcId="{FF8E9DED-42E4-4B5A-ABF0-81F6A6FCF82E}" destId="{5E5051D8-2357-4243-99AF-75C65B7C137D}" srcOrd="8" destOrd="0" presId="urn:microsoft.com/office/officeart/2005/8/layout/chevron1"/>
    <dgm:cxn modelId="{AA289FD0-1D15-4298-946E-1B5F98333D9D}" type="presParOf" srcId="{FF8E9DED-42E4-4B5A-ABF0-81F6A6FCF82E}" destId="{963C5A4C-605A-4004-8FD4-C1CC893CD451}" srcOrd="9" destOrd="0" presId="urn:microsoft.com/office/officeart/2005/8/layout/chevron1"/>
    <dgm:cxn modelId="{9E90EFE4-2547-47F1-A290-7EA0CC09C8A6}" type="presParOf" srcId="{FF8E9DED-42E4-4B5A-ABF0-81F6A6FCF82E}" destId="{CD3CAEB4-B823-4D61-8DBE-0BDC1B763808}" srcOrd="10" destOrd="0" presId="urn:microsoft.com/office/officeart/2005/8/layout/chevron1"/>
    <dgm:cxn modelId="{2CDD24E5-9400-421F-9018-0C4F1A874C96}" type="presParOf" srcId="{FF8E9DED-42E4-4B5A-ABF0-81F6A6FCF82E}" destId="{28BCEA1C-78B4-4ECE-AA1C-6AB5C779749A}" srcOrd="11" destOrd="0" presId="urn:microsoft.com/office/officeart/2005/8/layout/chevron1"/>
    <dgm:cxn modelId="{AB130179-740F-4337-8A6D-2892A774F3F9}" type="presParOf" srcId="{FF8E9DED-42E4-4B5A-ABF0-81F6A6FCF82E}" destId="{9903B772-2CE2-4274-9A0D-A2FE23CB1EBD}" srcOrd="12" destOrd="0" presId="urn:microsoft.com/office/officeart/2005/8/layout/chevron1"/>
    <dgm:cxn modelId="{81D6813B-C7F5-486E-9447-0EBF0559D772}" type="presParOf" srcId="{FF8E9DED-42E4-4B5A-ABF0-81F6A6FCF82E}" destId="{D3079D00-8D75-4FD9-BABD-D40BB37E94A1}" srcOrd="13" destOrd="0" presId="urn:microsoft.com/office/officeart/2005/8/layout/chevron1"/>
    <dgm:cxn modelId="{8F999D8C-15F7-48E1-92DE-BD5B80B676CE}" type="presParOf" srcId="{FF8E9DED-42E4-4B5A-ABF0-81F6A6FCF82E}" destId="{8BC64A56-6729-4824-AD2F-4F0380015326}" srcOrd="14" destOrd="0" presId="urn:microsoft.com/office/officeart/2005/8/layout/chevron1"/>
    <dgm:cxn modelId="{64FD89BB-6E23-4982-A5DA-D8B1A44535C6}" type="presParOf" srcId="{FF8E9DED-42E4-4B5A-ABF0-81F6A6FCF82E}" destId="{8F2A1268-4616-4499-89F5-EE300378FE1C}" srcOrd="15" destOrd="0" presId="urn:microsoft.com/office/officeart/2005/8/layout/chevron1"/>
    <dgm:cxn modelId="{069B9B52-9A83-47FC-9D31-BDF16CAC428B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dirty="0" smtClean="0">
              <a:solidFill>
                <a:srgbClr val="FFFF00"/>
              </a:solidFill>
            </a:rPr>
            <a:t>)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ABE0D3F-822C-443F-A450-A43DE34D4628}" type="presOf" srcId="{C4E84499-A44D-401B-AC83-E8C85394F5BF}" destId="{9903B772-2CE2-4274-9A0D-A2FE23CB1EBD}" srcOrd="0" destOrd="0" presId="urn:microsoft.com/office/officeart/2005/8/layout/chevron1"/>
    <dgm:cxn modelId="{B2BEC8A1-F291-4359-9EFB-0834672BF6FE}" type="presOf" srcId="{8E6D33BF-CDB0-48A6-BD19-55E1C1ECED4F}" destId="{FF8E9DED-42E4-4B5A-ABF0-81F6A6FCF82E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3203E4CF-8F3B-4B71-8934-C07418C8EEAD}" type="presOf" srcId="{F80F383F-C0C1-4C17-A3A6-CB1042BDD9D0}" destId="{7D093329-3DCD-4968-AB0F-19256D21F7F8}" srcOrd="0" destOrd="0" presId="urn:microsoft.com/office/officeart/2005/8/layout/chevron1"/>
    <dgm:cxn modelId="{512DF81B-B925-4EF7-B167-C242BC9133A3}" type="presOf" srcId="{E4F2A838-45B0-43DE-972C-CA84309576F6}" destId="{E8A8F505-3E7C-4F06-9294-52F05D7E8A44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3B4A7C90-486C-4D15-92BA-1A8851CA9267}" type="presOf" srcId="{7DD00F15-4A44-4483-8AF3-AC00A5AE0323}" destId="{C4DAD202-0589-4F39-A8E7-56955397BF5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1FA61B86-67AA-4C2A-A292-47BD0D64669B}" type="presOf" srcId="{CFD3D961-BCF9-44CD-984A-A539B7EF99E1}" destId="{CD3CAEB4-B823-4D61-8DBE-0BDC1B763808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C7B37DF7-9877-477E-95CA-3D994770E40C}" type="presOf" srcId="{064E7802-CBD3-4F92-A0C1-F3673297ABFE}" destId="{C91F3B70-CE13-425C-B96D-6C1BA88A550E}" srcOrd="0" destOrd="0" presId="urn:microsoft.com/office/officeart/2005/8/layout/chevron1"/>
    <dgm:cxn modelId="{6A549F59-0C80-474E-AEE7-1DB514130A9E}" type="presOf" srcId="{1C064EBC-B154-4C82-8EEF-BB1E71A58935}" destId="{5E5051D8-2357-4243-99AF-75C65B7C137D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7F127BF-B43E-4DD3-9885-BCD0FAD1A55B}" type="presOf" srcId="{03DE8FFC-2DEB-49DA-BD88-041D6106D504}" destId="{F8BB189F-FD51-4E73-8134-B0AA2CF9158E}" srcOrd="0" destOrd="0" presId="urn:microsoft.com/office/officeart/2005/8/layout/chevron1"/>
    <dgm:cxn modelId="{2BF7AA4E-075B-4029-AB50-A35055665229}" type="presOf" srcId="{3C43C2A0-F511-4725-A5D8-AF79758BFA26}" destId="{8BC64A56-6729-4824-AD2F-4F0380015326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910C9544-2645-4873-8AA5-C2C9687A0B21}" type="presParOf" srcId="{FF8E9DED-42E4-4B5A-ABF0-81F6A6FCF82E}" destId="{E8A8F505-3E7C-4F06-9294-52F05D7E8A44}" srcOrd="0" destOrd="0" presId="urn:microsoft.com/office/officeart/2005/8/layout/chevron1"/>
    <dgm:cxn modelId="{95EAA78C-0082-4D3B-BBBA-92145E81743E}" type="presParOf" srcId="{FF8E9DED-42E4-4B5A-ABF0-81F6A6FCF82E}" destId="{7258EE67-015D-47A9-B33F-EC6F35CF23B4}" srcOrd="1" destOrd="0" presId="urn:microsoft.com/office/officeart/2005/8/layout/chevron1"/>
    <dgm:cxn modelId="{0354E760-65F2-4C3D-B3D8-149CA8BEB47A}" type="presParOf" srcId="{FF8E9DED-42E4-4B5A-ABF0-81F6A6FCF82E}" destId="{7D093329-3DCD-4968-AB0F-19256D21F7F8}" srcOrd="2" destOrd="0" presId="urn:microsoft.com/office/officeart/2005/8/layout/chevron1"/>
    <dgm:cxn modelId="{2A48E601-5543-4B7D-BE44-79438E7214FB}" type="presParOf" srcId="{FF8E9DED-42E4-4B5A-ABF0-81F6A6FCF82E}" destId="{795A76D1-78FD-4641-B549-C263E476B82A}" srcOrd="3" destOrd="0" presId="urn:microsoft.com/office/officeart/2005/8/layout/chevron1"/>
    <dgm:cxn modelId="{7BAF3143-98D1-49DD-94E9-19D69A9C9937}" type="presParOf" srcId="{FF8E9DED-42E4-4B5A-ABF0-81F6A6FCF82E}" destId="{C91F3B70-CE13-425C-B96D-6C1BA88A550E}" srcOrd="4" destOrd="0" presId="urn:microsoft.com/office/officeart/2005/8/layout/chevron1"/>
    <dgm:cxn modelId="{457A3E3D-ECA0-4920-A89B-343F5549F0D4}" type="presParOf" srcId="{FF8E9DED-42E4-4B5A-ABF0-81F6A6FCF82E}" destId="{D18D2C81-404F-44AA-B747-AB1711A52C82}" srcOrd="5" destOrd="0" presId="urn:microsoft.com/office/officeart/2005/8/layout/chevron1"/>
    <dgm:cxn modelId="{03FB9A1B-810D-4B68-9A69-9C4F60D50EFB}" type="presParOf" srcId="{FF8E9DED-42E4-4B5A-ABF0-81F6A6FCF82E}" destId="{C4DAD202-0589-4F39-A8E7-56955397BF5E}" srcOrd="6" destOrd="0" presId="urn:microsoft.com/office/officeart/2005/8/layout/chevron1"/>
    <dgm:cxn modelId="{71F8C3D4-2A93-4473-9C27-25B6034A0991}" type="presParOf" srcId="{FF8E9DED-42E4-4B5A-ABF0-81F6A6FCF82E}" destId="{DF452B87-8DBD-42A8-9FBB-D6AFE62A05C6}" srcOrd="7" destOrd="0" presId="urn:microsoft.com/office/officeart/2005/8/layout/chevron1"/>
    <dgm:cxn modelId="{341BC4DA-F72F-41F6-A7D2-FA7E5E1622E8}" type="presParOf" srcId="{FF8E9DED-42E4-4B5A-ABF0-81F6A6FCF82E}" destId="{5E5051D8-2357-4243-99AF-75C65B7C137D}" srcOrd="8" destOrd="0" presId="urn:microsoft.com/office/officeart/2005/8/layout/chevron1"/>
    <dgm:cxn modelId="{9638FAAA-1429-4EE3-82F8-FB0EC88113A7}" type="presParOf" srcId="{FF8E9DED-42E4-4B5A-ABF0-81F6A6FCF82E}" destId="{963C5A4C-605A-4004-8FD4-C1CC893CD451}" srcOrd="9" destOrd="0" presId="urn:microsoft.com/office/officeart/2005/8/layout/chevron1"/>
    <dgm:cxn modelId="{A574A39B-F0F7-4927-AB50-4D101F2FB75E}" type="presParOf" srcId="{FF8E9DED-42E4-4B5A-ABF0-81F6A6FCF82E}" destId="{CD3CAEB4-B823-4D61-8DBE-0BDC1B763808}" srcOrd="10" destOrd="0" presId="urn:microsoft.com/office/officeart/2005/8/layout/chevron1"/>
    <dgm:cxn modelId="{2E59A0C0-F476-465B-A000-21397CDB0037}" type="presParOf" srcId="{FF8E9DED-42E4-4B5A-ABF0-81F6A6FCF82E}" destId="{28BCEA1C-78B4-4ECE-AA1C-6AB5C779749A}" srcOrd="11" destOrd="0" presId="urn:microsoft.com/office/officeart/2005/8/layout/chevron1"/>
    <dgm:cxn modelId="{AA76E86D-3A19-416C-8E35-D64D63015B69}" type="presParOf" srcId="{FF8E9DED-42E4-4B5A-ABF0-81F6A6FCF82E}" destId="{9903B772-2CE2-4274-9A0D-A2FE23CB1EBD}" srcOrd="12" destOrd="0" presId="urn:microsoft.com/office/officeart/2005/8/layout/chevron1"/>
    <dgm:cxn modelId="{89E8DBEE-7670-413E-B4E5-39273FD05F9B}" type="presParOf" srcId="{FF8E9DED-42E4-4B5A-ABF0-81F6A6FCF82E}" destId="{D3079D00-8D75-4FD9-BABD-D40BB37E94A1}" srcOrd="13" destOrd="0" presId="urn:microsoft.com/office/officeart/2005/8/layout/chevron1"/>
    <dgm:cxn modelId="{781217C2-C9C0-4526-9FEE-DD91F1133956}" type="presParOf" srcId="{FF8E9DED-42E4-4B5A-ABF0-81F6A6FCF82E}" destId="{8BC64A56-6729-4824-AD2F-4F0380015326}" srcOrd="14" destOrd="0" presId="urn:microsoft.com/office/officeart/2005/8/layout/chevron1"/>
    <dgm:cxn modelId="{37C727B3-1A54-4015-9254-D0024B6708AE}" type="presParOf" srcId="{FF8E9DED-42E4-4B5A-ABF0-81F6A6FCF82E}" destId="{8F2A1268-4616-4499-89F5-EE300378FE1C}" srcOrd="15" destOrd="0" presId="urn:microsoft.com/office/officeart/2005/8/layout/chevron1"/>
    <dgm:cxn modelId="{D6BBBC6E-65DE-4E73-B545-4F2AEC7BFB7E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dirty="0" smtClean="0">
              <a:solidFill>
                <a:srgbClr val="FFFF00"/>
              </a:solidFill>
            </a:rPr>
            <a:t>)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CC0D90A-E371-4472-A76E-B27F4FE2D0D1}" type="presOf" srcId="{8E6D33BF-CDB0-48A6-BD19-55E1C1ECED4F}" destId="{FF8E9DED-42E4-4B5A-ABF0-81F6A6FCF82E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13379490-F7CB-4F96-8607-DA200FD83534}" type="presOf" srcId="{F80F383F-C0C1-4C17-A3A6-CB1042BDD9D0}" destId="{7D093329-3DCD-4968-AB0F-19256D21F7F8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8DD1A1C1-0A8D-459A-8534-A12C1436A1AC}" type="presOf" srcId="{3C43C2A0-F511-4725-A5D8-AF79758BFA26}" destId="{8BC64A56-6729-4824-AD2F-4F0380015326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B0441DAD-F1CE-40A3-9E80-05392372DDE7}" type="presOf" srcId="{CFD3D961-BCF9-44CD-984A-A539B7EF99E1}" destId="{CD3CAEB4-B823-4D61-8DBE-0BDC1B763808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425F333A-12D9-433A-8EF6-940FD7D9B116}" type="presOf" srcId="{1C064EBC-B154-4C82-8EEF-BB1E71A58935}" destId="{5E5051D8-2357-4243-99AF-75C65B7C137D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A530929A-1AE1-4D57-A143-76AA16AA7B58}" type="presOf" srcId="{7DD00F15-4A44-4483-8AF3-AC00A5AE0323}" destId="{C4DAD202-0589-4F39-A8E7-56955397BF5E}" srcOrd="0" destOrd="0" presId="urn:microsoft.com/office/officeart/2005/8/layout/chevron1"/>
    <dgm:cxn modelId="{EACBEBE0-780A-4031-86DC-548644236D1E}" type="presOf" srcId="{064E7802-CBD3-4F92-A0C1-F3673297ABFE}" destId="{C91F3B70-CE13-425C-B96D-6C1BA88A550E}" srcOrd="0" destOrd="0" presId="urn:microsoft.com/office/officeart/2005/8/layout/chevron1"/>
    <dgm:cxn modelId="{FB55C26C-0F6A-480E-95E1-8181FB2A3D6B}" type="presOf" srcId="{03DE8FFC-2DEB-49DA-BD88-041D6106D504}" destId="{F8BB189F-FD51-4E73-8134-B0AA2CF9158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6FB253CD-29D5-41A5-A15E-0DA0A193D48A}" type="presOf" srcId="{E4F2A838-45B0-43DE-972C-CA84309576F6}" destId="{E8A8F505-3E7C-4F06-9294-52F05D7E8A44}" srcOrd="0" destOrd="0" presId="urn:microsoft.com/office/officeart/2005/8/layout/chevron1"/>
    <dgm:cxn modelId="{F0D64C30-6AA5-46EF-86C4-FB8EE73A2383}" type="presOf" srcId="{C4E84499-A44D-401B-AC83-E8C85394F5BF}" destId="{9903B772-2CE2-4274-9A0D-A2FE23CB1EBD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3BBD0140-3D49-4948-A8B7-8B57C5DB9F3E}" type="presParOf" srcId="{FF8E9DED-42E4-4B5A-ABF0-81F6A6FCF82E}" destId="{E8A8F505-3E7C-4F06-9294-52F05D7E8A44}" srcOrd="0" destOrd="0" presId="urn:microsoft.com/office/officeart/2005/8/layout/chevron1"/>
    <dgm:cxn modelId="{79309767-8EAE-49ED-8F7B-7A27729F5C58}" type="presParOf" srcId="{FF8E9DED-42E4-4B5A-ABF0-81F6A6FCF82E}" destId="{7258EE67-015D-47A9-B33F-EC6F35CF23B4}" srcOrd="1" destOrd="0" presId="urn:microsoft.com/office/officeart/2005/8/layout/chevron1"/>
    <dgm:cxn modelId="{DEE60914-9567-4429-AD2D-85FCA6628FD7}" type="presParOf" srcId="{FF8E9DED-42E4-4B5A-ABF0-81F6A6FCF82E}" destId="{7D093329-3DCD-4968-AB0F-19256D21F7F8}" srcOrd="2" destOrd="0" presId="urn:microsoft.com/office/officeart/2005/8/layout/chevron1"/>
    <dgm:cxn modelId="{5B540614-59C5-41B1-9221-F61B3370ED46}" type="presParOf" srcId="{FF8E9DED-42E4-4B5A-ABF0-81F6A6FCF82E}" destId="{795A76D1-78FD-4641-B549-C263E476B82A}" srcOrd="3" destOrd="0" presId="urn:microsoft.com/office/officeart/2005/8/layout/chevron1"/>
    <dgm:cxn modelId="{DA18D50B-34B3-41F2-B74C-60DC5FD30488}" type="presParOf" srcId="{FF8E9DED-42E4-4B5A-ABF0-81F6A6FCF82E}" destId="{C91F3B70-CE13-425C-B96D-6C1BA88A550E}" srcOrd="4" destOrd="0" presId="urn:microsoft.com/office/officeart/2005/8/layout/chevron1"/>
    <dgm:cxn modelId="{19117C55-1632-4159-B04F-771A603E7BC2}" type="presParOf" srcId="{FF8E9DED-42E4-4B5A-ABF0-81F6A6FCF82E}" destId="{D18D2C81-404F-44AA-B747-AB1711A52C82}" srcOrd="5" destOrd="0" presId="urn:microsoft.com/office/officeart/2005/8/layout/chevron1"/>
    <dgm:cxn modelId="{A853614F-2201-4524-BB2E-0D00AD34A5F8}" type="presParOf" srcId="{FF8E9DED-42E4-4B5A-ABF0-81F6A6FCF82E}" destId="{C4DAD202-0589-4F39-A8E7-56955397BF5E}" srcOrd="6" destOrd="0" presId="urn:microsoft.com/office/officeart/2005/8/layout/chevron1"/>
    <dgm:cxn modelId="{3A902650-846B-4E30-98BC-8646309FAA0A}" type="presParOf" srcId="{FF8E9DED-42E4-4B5A-ABF0-81F6A6FCF82E}" destId="{DF452B87-8DBD-42A8-9FBB-D6AFE62A05C6}" srcOrd="7" destOrd="0" presId="urn:microsoft.com/office/officeart/2005/8/layout/chevron1"/>
    <dgm:cxn modelId="{3F49990C-6CB6-4913-BEAF-6F60C3DEAF10}" type="presParOf" srcId="{FF8E9DED-42E4-4B5A-ABF0-81F6A6FCF82E}" destId="{5E5051D8-2357-4243-99AF-75C65B7C137D}" srcOrd="8" destOrd="0" presId="urn:microsoft.com/office/officeart/2005/8/layout/chevron1"/>
    <dgm:cxn modelId="{322D389E-6A17-489D-B746-910C67E042F2}" type="presParOf" srcId="{FF8E9DED-42E4-4B5A-ABF0-81F6A6FCF82E}" destId="{963C5A4C-605A-4004-8FD4-C1CC893CD451}" srcOrd="9" destOrd="0" presId="urn:microsoft.com/office/officeart/2005/8/layout/chevron1"/>
    <dgm:cxn modelId="{91124997-DD08-4D5C-8A97-8DD35A4DF035}" type="presParOf" srcId="{FF8E9DED-42E4-4B5A-ABF0-81F6A6FCF82E}" destId="{CD3CAEB4-B823-4D61-8DBE-0BDC1B763808}" srcOrd="10" destOrd="0" presId="urn:microsoft.com/office/officeart/2005/8/layout/chevron1"/>
    <dgm:cxn modelId="{ED5F289B-C63D-48E6-B36C-895116B3F522}" type="presParOf" srcId="{FF8E9DED-42E4-4B5A-ABF0-81F6A6FCF82E}" destId="{28BCEA1C-78B4-4ECE-AA1C-6AB5C779749A}" srcOrd="11" destOrd="0" presId="urn:microsoft.com/office/officeart/2005/8/layout/chevron1"/>
    <dgm:cxn modelId="{BA57C03C-E66F-4CA1-986A-8F86D4325EFE}" type="presParOf" srcId="{FF8E9DED-42E4-4B5A-ABF0-81F6A6FCF82E}" destId="{9903B772-2CE2-4274-9A0D-A2FE23CB1EBD}" srcOrd="12" destOrd="0" presId="urn:microsoft.com/office/officeart/2005/8/layout/chevron1"/>
    <dgm:cxn modelId="{72A21E9A-16D8-4B58-99C9-66941BC989EF}" type="presParOf" srcId="{FF8E9DED-42E4-4B5A-ABF0-81F6A6FCF82E}" destId="{D3079D00-8D75-4FD9-BABD-D40BB37E94A1}" srcOrd="13" destOrd="0" presId="urn:microsoft.com/office/officeart/2005/8/layout/chevron1"/>
    <dgm:cxn modelId="{877ABA49-2B54-49B6-A474-FDDEF20865AE}" type="presParOf" srcId="{FF8E9DED-42E4-4B5A-ABF0-81F6A6FCF82E}" destId="{8BC64A56-6729-4824-AD2F-4F0380015326}" srcOrd="14" destOrd="0" presId="urn:microsoft.com/office/officeart/2005/8/layout/chevron1"/>
    <dgm:cxn modelId="{4E09A687-5BF8-48BC-9491-A6FD56FD035C}" type="presParOf" srcId="{FF8E9DED-42E4-4B5A-ABF0-81F6A6FCF82E}" destId="{8F2A1268-4616-4499-89F5-EE300378FE1C}" srcOrd="15" destOrd="0" presId="urn:microsoft.com/office/officeart/2005/8/layout/chevron1"/>
    <dgm:cxn modelId="{EF79211E-ACC5-46BD-825D-5E2EFAC881C0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dirty="0" smtClean="0">
              <a:solidFill>
                <a:srgbClr val="FFFF00"/>
              </a:solidFill>
            </a:rPr>
            <a:t>)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AE3628B-F58B-40A1-83A8-B093BD62701A}" type="presOf" srcId="{064E7802-CBD3-4F92-A0C1-F3673297ABFE}" destId="{C91F3B70-CE13-425C-B96D-6C1BA88A550E}" srcOrd="0" destOrd="0" presId="urn:microsoft.com/office/officeart/2005/8/layout/chevron1"/>
    <dgm:cxn modelId="{B8D0F3E0-9DD5-4D05-9C34-DE53FA44EC2B}" type="presOf" srcId="{03DE8FFC-2DEB-49DA-BD88-041D6106D504}" destId="{F8BB189F-FD51-4E73-8134-B0AA2CF9158E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022115BE-B2AE-4C06-BBC2-F4739398D3B2}" type="presOf" srcId="{3C43C2A0-F511-4725-A5D8-AF79758BFA26}" destId="{8BC64A56-6729-4824-AD2F-4F0380015326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83ED6BC7-B4E4-4049-B876-A2AD994AEEA8}" type="presOf" srcId="{CFD3D961-BCF9-44CD-984A-A539B7EF99E1}" destId="{CD3CAEB4-B823-4D61-8DBE-0BDC1B763808}" srcOrd="0" destOrd="0" presId="urn:microsoft.com/office/officeart/2005/8/layout/chevron1"/>
    <dgm:cxn modelId="{5E8C2771-B828-4A0C-AF84-55664B7A64FB}" type="presOf" srcId="{7DD00F15-4A44-4483-8AF3-AC00A5AE0323}" destId="{C4DAD202-0589-4F39-A8E7-56955397BF5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FDEFC89F-4B21-4C70-9F2D-9CF11BD66D5C}" type="presOf" srcId="{C4E84499-A44D-401B-AC83-E8C85394F5BF}" destId="{9903B772-2CE2-4274-9A0D-A2FE23CB1EBD}" srcOrd="0" destOrd="0" presId="urn:microsoft.com/office/officeart/2005/8/layout/chevron1"/>
    <dgm:cxn modelId="{730DEBF4-0EBD-4164-A03A-E98181DBE253}" type="presOf" srcId="{1C064EBC-B154-4C82-8EEF-BB1E71A58935}" destId="{5E5051D8-2357-4243-99AF-75C65B7C137D}" srcOrd="0" destOrd="0" presId="urn:microsoft.com/office/officeart/2005/8/layout/chevron1"/>
    <dgm:cxn modelId="{05EE23DA-0D44-42F5-8419-01DA18B57C18}" type="presOf" srcId="{8E6D33BF-CDB0-48A6-BD19-55E1C1ECED4F}" destId="{FF8E9DED-42E4-4B5A-ABF0-81F6A6FCF82E}" srcOrd="0" destOrd="0" presId="urn:microsoft.com/office/officeart/2005/8/layout/chevron1"/>
    <dgm:cxn modelId="{F5FE1CD5-912B-4D23-BD50-028C84FAC5E4}" type="presOf" srcId="{F80F383F-C0C1-4C17-A3A6-CB1042BDD9D0}" destId="{7D093329-3DCD-4968-AB0F-19256D21F7F8}" srcOrd="0" destOrd="0" presId="urn:microsoft.com/office/officeart/2005/8/layout/chevron1"/>
    <dgm:cxn modelId="{57A0A64E-21A1-4077-8CDF-D8F3ECC92500}" type="presOf" srcId="{E4F2A838-45B0-43DE-972C-CA84309576F6}" destId="{E8A8F505-3E7C-4F06-9294-52F05D7E8A44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2313F325-B378-4464-B788-8EFE6D5FA7DF}" type="presParOf" srcId="{FF8E9DED-42E4-4B5A-ABF0-81F6A6FCF82E}" destId="{E8A8F505-3E7C-4F06-9294-52F05D7E8A44}" srcOrd="0" destOrd="0" presId="urn:microsoft.com/office/officeart/2005/8/layout/chevron1"/>
    <dgm:cxn modelId="{8E4D8A3B-25AB-48A7-8EE2-3617FA3AAC62}" type="presParOf" srcId="{FF8E9DED-42E4-4B5A-ABF0-81F6A6FCF82E}" destId="{7258EE67-015D-47A9-B33F-EC6F35CF23B4}" srcOrd="1" destOrd="0" presId="urn:microsoft.com/office/officeart/2005/8/layout/chevron1"/>
    <dgm:cxn modelId="{24D013AB-DCDA-4071-8E27-3922E4E37C2A}" type="presParOf" srcId="{FF8E9DED-42E4-4B5A-ABF0-81F6A6FCF82E}" destId="{7D093329-3DCD-4968-AB0F-19256D21F7F8}" srcOrd="2" destOrd="0" presId="urn:microsoft.com/office/officeart/2005/8/layout/chevron1"/>
    <dgm:cxn modelId="{270680A6-F6A1-4DA4-9187-4EC25D3BD0DC}" type="presParOf" srcId="{FF8E9DED-42E4-4B5A-ABF0-81F6A6FCF82E}" destId="{795A76D1-78FD-4641-B549-C263E476B82A}" srcOrd="3" destOrd="0" presId="urn:microsoft.com/office/officeart/2005/8/layout/chevron1"/>
    <dgm:cxn modelId="{B41668D9-286B-4A77-8AFB-AB4FBC6004D1}" type="presParOf" srcId="{FF8E9DED-42E4-4B5A-ABF0-81F6A6FCF82E}" destId="{C91F3B70-CE13-425C-B96D-6C1BA88A550E}" srcOrd="4" destOrd="0" presId="urn:microsoft.com/office/officeart/2005/8/layout/chevron1"/>
    <dgm:cxn modelId="{69E0E5EC-4B1B-4074-91B1-9699F4BEAC42}" type="presParOf" srcId="{FF8E9DED-42E4-4B5A-ABF0-81F6A6FCF82E}" destId="{D18D2C81-404F-44AA-B747-AB1711A52C82}" srcOrd="5" destOrd="0" presId="urn:microsoft.com/office/officeart/2005/8/layout/chevron1"/>
    <dgm:cxn modelId="{15E8995A-E518-4F5C-B38E-B43524B4493E}" type="presParOf" srcId="{FF8E9DED-42E4-4B5A-ABF0-81F6A6FCF82E}" destId="{C4DAD202-0589-4F39-A8E7-56955397BF5E}" srcOrd="6" destOrd="0" presId="urn:microsoft.com/office/officeart/2005/8/layout/chevron1"/>
    <dgm:cxn modelId="{CFDC9D9E-058C-41F2-8184-2CCBA0E5D690}" type="presParOf" srcId="{FF8E9DED-42E4-4B5A-ABF0-81F6A6FCF82E}" destId="{DF452B87-8DBD-42A8-9FBB-D6AFE62A05C6}" srcOrd="7" destOrd="0" presId="urn:microsoft.com/office/officeart/2005/8/layout/chevron1"/>
    <dgm:cxn modelId="{7876C62A-BB45-4597-ACEF-2BF355A8099D}" type="presParOf" srcId="{FF8E9DED-42E4-4B5A-ABF0-81F6A6FCF82E}" destId="{5E5051D8-2357-4243-99AF-75C65B7C137D}" srcOrd="8" destOrd="0" presId="urn:microsoft.com/office/officeart/2005/8/layout/chevron1"/>
    <dgm:cxn modelId="{C5F3868A-FE09-4B0D-8E48-FACA15092A3E}" type="presParOf" srcId="{FF8E9DED-42E4-4B5A-ABF0-81F6A6FCF82E}" destId="{963C5A4C-605A-4004-8FD4-C1CC893CD451}" srcOrd="9" destOrd="0" presId="urn:microsoft.com/office/officeart/2005/8/layout/chevron1"/>
    <dgm:cxn modelId="{C2E626F1-EBEC-4E57-9CC1-2CAA8D489AC6}" type="presParOf" srcId="{FF8E9DED-42E4-4B5A-ABF0-81F6A6FCF82E}" destId="{CD3CAEB4-B823-4D61-8DBE-0BDC1B763808}" srcOrd="10" destOrd="0" presId="urn:microsoft.com/office/officeart/2005/8/layout/chevron1"/>
    <dgm:cxn modelId="{173FAD0E-74D1-42F7-85E1-68ED84A995B5}" type="presParOf" srcId="{FF8E9DED-42E4-4B5A-ABF0-81F6A6FCF82E}" destId="{28BCEA1C-78B4-4ECE-AA1C-6AB5C779749A}" srcOrd="11" destOrd="0" presId="urn:microsoft.com/office/officeart/2005/8/layout/chevron1"/>
    <dgm:cxn modelId="{B2D020D5-1F32-4F3D-9E07-84C78BD598F1}" type="presParOf" srcId="{FF8E9DED-42E4-4B5A-ABF0-81F6A6FCF82E}" destId="{9903B772-2CE2-4274-9A0D-A2FE23CB1EBD}" srcOrd="12" destOrd="0" presId="urn:microsoft.com/office/officeart/2005/8/layout/chevron1"/>
    <dgm:cxn modelId="{D6C79E63-118E-4171-BA84-69F0B91B2F5F}" type="presParOf" srcId="{FF8E9DED-42E4-4B5A-ABF0-81F6A6FCF82E}" destId="{D3079D00-8D75-4FD9-BABD-D40BB37E94A1}" srcOrd="13" destOrd="0" presId="urn:microsoft.com/office/officeart/2005/8/layout/chevron1"/>
    <dgm:cxn modelId="{8E9D1967-8A3C-448F-A8D0-BD93CAEFF37F}" type="presParOf" srcId="{FF8E9DED-42E4-4B5A-ABF0-81F6A6FCF82E}" destId="{8BC64A56-6729-4824-AD2F-4F0380015326}" srcOrd="14" destOrd="0" presId="urn:microsoft.com/office/officeart/2005/8/layout/chevron1"/>
    <dgm:cxn modelId="{1D11048E-9588-4806-BE5F-675E139483B6}" type="presParOf" srcId="{FF8E9DED-42E4-4B5A-ABF0-81F6A6FCF82E}" destId="{8F2A1268-4616-4499-89F5-EE300378FE1C}" srcOrd="15" destOrd="0" presId="urn:microsoft.com/office/officeart/2005/8/layout/chevron1"/>
    <dgm:cxn modelId="{C5D958D8-F4C9-4FD7-8153-146A243B3A22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dirty="0" smtClean="0">
              <a:solidFill>
                <a:srgbClr val="FFFF00"/>
              </a:solidFill>
            </a:rPr>
            <a:t>)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B24BE64-56F1-461C-9EEE-88632E776000}" type="presOf" srcId="{CFD3D961-BCF9-44CD-984A-A539B7EF99E1}" destId="{CD3CAEB4-B823-4D61-8DBE-0BDC1B763808}" srcOrd="0" destOrd="0" presId="urn:microsoft.com/office/officeart/2005/8/layout/chevron1"/>
    <dgm:cxn modelId="{407CA8B5-9333-4DF8-85C8-3B31D96D61A8}" type="presOf" srcId="{1C064EBC-B154-4C82-8EEF-BB1E71A58935}" destId="{5E5051D8-2357-4243-99AF-75C65B7C137D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4533B313-3797-41A4-8C9D-AB5656189676}" type="presOf" srcId="{C4E84499-A44D-401B-AC83-E8C85394F5BF}" destId="{9903B772-2CE2-4274-9A0D-A2FE23CB1EBD}" srcOrd="0" destOrd="0" presId="urn:microsoft.com/office/officeart/2005/8/layout/chevron1"/>
    <dgm:cxn modelId="{4CEB73F5-F619-4D9E-88FB-25E14588198A}" type="presOf" srcId="{8E6D33BF-CDB0-48A6-BD19-55E1C1ECED4F}" destId="{FF8E9DED-42E4-4B5A-ABF0-81F6A6FCF82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3127A896-1376-4C52-BA98-2B54019B5496}" type="presOf" srcId="{03DE8FFC-2DEB-49DA-BD88-041D6106D504}" destId="{F8BB189F-FD51-4E73-8134-B0AA2CF9158E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C4D3BDD7-4AFE-474E-8F7A-31C34F93F67D}" type="presOf" srcId="{3C43C2A0-F511-4725-A5D8-AF79758BFA26}" destId="{8BC64A56-6729-4824-AD2F-4F0380015326}" srcOrd="0" destOrd="0" presId="urn:microsoft.com/office/officeart/2005/8/layout/chevron1"/>
    <dgm:cxn modelId="{90EF7EA5-8168-4359-B4F4-B62FFFC72DB5}" type="presOf" srcId="{064E7802-CBD3-4F92-A0C1-F3673297ABFE}" destId="{C91F3B70-CE13-425C-B96D-6C1BA88A550E}" srcOrd="0" destOrd="0" presId="urn:microsoft.com/office/officeart/2005/8/layout/chevron1"/>
    <dgm:cxn modelId="{B9F207A1-22CE-4381-8C53-4CC737275F48}" type="presOf" srcId="{F80F383F-C0C1-4C17-A3A6-CB1042BDD9D0}" destId="{7D093329-3DCD-4968-AB0F-19256D21F7F8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318D5974-CAE6-4B8E-93E0-78770F2AB42E}" type="presOf" srcId="{E4F2A838-45B0-43DE-972C-CA84309576F6}" destId="{E8A8F505-3E7C-4F06-9294-52F05D7E8A44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06B8F07A-0213-4603-8709-97F2EB717EFF}" type="presOf" srcId="{7DD00F15-4A44-4483-8AF3-AC00A5AE0323}" destId="{C4DAD202-0589-4F39-A8E7-56955397BF5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348522FE-2C75-489F-AB50-10EC7FF7E763}" type="presParOf" srcId="{FF8E9DED-42E4-4B5A-ABF0-81F6A6FCF82E}" destId="{E8A8F505-3E7C-4F06-9294-52F05D7E8A44}" srcOrd="0" destOrd="0" presId="urn:microsoft.com/office/officeart/2005/8/layout/chevron1"/>
    <dgm:cxn modelId="{93553708-4572-4B6F-B2A6-A5CF6EF8E146}" type="presParOf" srcId="{FF8E9DED-42E4-4B5A-ABF0-81F6A6FCF82E}" destId="{7258EE67-015D-47A9-B33F-EC6F35CF23B4}" srcOrd="1" destOrd="0" presId="urn:microsoft.com/office/officeart/2005/8/layout/chevron1"/>
    <dgm:cxn modelId="{6560A102-6FA8-4F6F-B02D-BF11C7CEDDDE}" type="presParOf" srcId="{FF8E9DED-42E4-4B5A-ABF0-81F6A6FCF82E}" destId="{7D093329-3DCD-4968-AB0F-19256D21F7F8}" srcOrd="2" destOrd="0" presId="urn:microsoft.com/office/officeart/2005/8/layout/chevron1"/>
    <dgm:cxn modelId="{F889868E-19F5-4CFE-9597-06086817E3B6}" type="presParOf" srcId="{FF8E9DED-42E4-4B5A-ABF0-81F6A6FCF82E}" destId="{795A76D1-78FD-4641-B549-C263E476B82A}" srcOrd="3" destOrd="0" presId="urn:microsoft.com/office/officeart/2005/8/layout/chevron1"/>
    <dgm:cxn modelId="{BC8DDC58-0394-4548-B91F-E76FBF0E877C}" type="presParOf" srcId="{FF8E9DED-42E4-4B5A-ABF0-81F6A6FCF82E}" destId="{C91F3B70-CE13-425C-B96D-6C1BA88A550E}" srcOrd="4" destOrd="0" presId="urn:microsoft.com/office/officeart/2005/8/layout/chevron1"/>
    <dgm:cxn modelId="{D1D4DD7E-5108-4845-B288-6F7C281BEE85}" type="presParOf" srcId="{FF8E9DED-42E4-4B5A-ABF0-81F6A6FCF82E}" destId="{D18D2C81-404F-44AA-B747-AB1711A52C82}" srcOrd="5" destOrd="0" presId="urn:microsoft.com/office/officeart/2005/8/layout/chevron1"/>
    <dgm:cxn modelId="{C4C3CFC7-AFB2-46FB-B234-A78164F40BB9}" type="presParOf" srcId="{FF8E9DED-42E4-4B5A-ABF0-81F6A6FCF82E}" destId="{C4DAD202-0589-4F39-A8E7-56955397BF5E}" srcOrd="6" destOrd="0" presId="urn:microsoft.com/office/officeart/2005/8/layout/chevron1"/>
    <dgm:cxn modelId="{5DD7B679-09A9-4C49-9EED-562134E8351B}" type="presParOf" srcId="{FF8E9DED-42E4-4B5A-ABF0-81F6A6FCF82E}" destId="{DF452B87-8DBD-42A8-9FBB-D6AFE62A05C6}" srcOrd="7" destOrd="0" presId="urn:microsoft.com/office/officeart/2005/8/layout/chevron1"/>
    <dgm:cxn modelId="{55B78E4C-E57B-4828-9378-3409EC3719B7}" type="presParOf" srcId="{FF8E9DED-42E4-4B5A-ABF0-81F6A6FCF82E}" destId="{5E5051D8-2357-4243-99AF-75C65B7C137D}" srcOrd="8" destOrd="0" presId="urn:microsoft.com/office/officeart/2005/8/layout/chevron1"/>
    <dgm:cxn modelId="{AD96A1E6-168F-4DE3-A21F-EE43ADB99557}" type="presParOf" srcId="{FF8E9DED-42E4-4B5A-ABF0-81F6A6FCF82E}" destId="{963C5A4C-605A-4004-8FD4-C1CC893CD451}" srcOrd="9" destOrd="0" presId="urn:microsoft.com/office/officeart/2005/8/layout/chevron1"/>
    <dgm:cxn modelId="{99883B63-25C9-412F-9B2C-55708485235A}" type="presParOf" srcId="{FF8E9DED-42E4-4B5A-ABF0-81F6A6FCF82E}" destId="{CD3CAEB4-B823-4D61-8DBE-0BDC1B763808}" srcOrd="10" destOrd="0" presId="urn:microsoft.com/office/officeart/2005/8/layout/chevron1"/>
    <dgm:cxn modelId="{6A0DAE55-2D24-4349-A8FC-60058177D4DB}" type="presParOf" srcId="{FF8E9DED-42E4-4B5A-ABF0-81F6A6FCF82E}" destId="{28BCEA1C-78B4-4ECE-AA1C-6AB5C779749A}" srcOrd="11" destOrd="0" presId="urn:microsoft.com/office/officeart/2005/8/layout/chevron1"/>
    <dgm:cxn modelId="{48EAD9AD-D74B-430A-97C0-AA24A6A26AC0}" type="presParOf" srcId="{FF8E9DED-42E4-4B5A-ABF0-81F6A6FCF82E}" destId="{9903B772-2CE2-4274-9A0D-A2FE23CB1EBD}" srcOrd="12" destOrd="0" presId="urn:microsoft.com/office/officeart/2005/8/layout/chevron1"/>
    <dgm:cxn modelId="{9538C895-D16A-4662-B557-0DB5BF68585D}" type="presParOf" srcId="{FF8E9DED-42E4-4B5A-ABF0-81F6A6FCF82E}" destId="{D3079D00-8D75-4FD9-BABD-D40BB37E94A1}" srcOrd="13" destOrd="0" presId="urn:microsoft.com/office/officeart/2005/8/layout/chevron1"/>
    <dgm:cxn modelId="{4F40554B-A6E5-447A-A69C-6C5613523A6F}" type="presParOf" srcId="{FF8E9DED-42E4-4B5A-ABF0-81F6A6FCF82E}" destId="{8BC64A56-6729-4824-AD2F-4F0380015326}" srcOrd="14" destOrd="0" presId="urn:microsoft.com/office/officeart/2005/8/layout/chevron1"/>
    <dgm:cxn modelId="{7752F8AA-45EA-4CFC-A426-0D02EEF2BD57}" type="presParOf" srcId="{FF8E9DED-42E4-4B5A-ABF0-81F6A6FCF82E}" destId="{8F2A1268-4616-4499-89F5-EE300378FE1C}" srcOrd="15" destOrd="0" presId="urn:microsoft.com/office/officeart/2005/8/layout/chevron1"/>
    <dgm:cxn modelId="{2D687A2D-767B-4BC5-912D-609C2F97E8BF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dirty="0" smtClean="0">
              <a:solidFill>
                <a:srgbClr val="FFFF00"/>
              </a:solidFill>
            </a:rPr>
            <a:t>)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84B5FE45-7B39-40B9-8697-A9D0795E6EF3}" type="presOf" srcId="{C4E84499-A44D-401B-AC83-E8C85394F5BF}" destId="{9903B772-2CE2-4274-9A0D-A2FE23CB1EBD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78A45992-120C-44F9-B249-250B7694C5C6}" type="presOf" srcId="{F80F383F-C0C1-4C17-A3A6-CB1042BDD9D0}" destId="{7D093329-3DCD-4968-AB0F-19256D21F7F8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29DC6DEF-5035-4435-B106-39467688CA25}" type="presOf" srcId="{1C064EBC-B154-4C82-8EEF-BB1E71A58935}" destId="{5E5051D8-2357-4243-99AF-75C65B7C137D}" srcOrd="0" destOrd="0" presId="urn:microsoft.com/office/officeart/2005/8/layout/chevron1"/>
    <dgm:cxn modelId="{AE1620B7-4806-4E92-A36E-29F3737BFB3D}" type="presOf" srcId="{8E6D33BF-CDB0-48A6-BD19-55E1C1ECED4F}" destId="{FF8E9DED-42E4-4B5A-ABF0-81F6A6FCF82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BE8EC8D7-13A0-4ED6-985F-E904B3825255}" type="presOf" srcId="{064E7802-CBD3-4F92-A0C1-F3673297ABFE}" destId="{C91F3B70-CE13-425C-B96D-6C1BA88A550E}" srcOrd="0" destOrd="0" presId="urn:microsoft.com/office/officeart/2005/8/layout/chevron1"/>
    <dgm:cxn modelId="{E3F4FEAE-DF3B-4BF5-AC75-75A7B3D5BF8A}" type="presOf" srcId="{7DD00F15-4A44-4483-8AF3-AC00A5AE0323}" destId="{C4DAD202-0589-4F39-A8E7-56955397BF5E}" srcOrd="0" destOrd="0" presId="urn:microsoft.com/office/officeart/2005/8/layout/chevron1"/>
    <dgm:cxn modelId="{12BA8831-267F-42A1-B50C-A0CA1A298FF0}" type="presOf" srcId="{03DE8FFC-2DEB-49DA-BD88-041D6106D504}" destId="{F8BB189F-FD51-4E73-8134-B0AA2CF9158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83276388-F189-45FB-B39B-B9DCCCA052EA}" type="presOf" srcId="{3C43C2A0-F511-4725-A5D8-AF79758BFA26}" destId="{8BC64A56-6729-4824-AD2F-4F0380015326}" srcOrd="0" destOrd="0" presId="urn:microsoft.com/office/officeart/2005/8/layout/chevron1"/>
    <dgm:cxn modelId="{A26FBD96-1B64-4395-8EB6-2F699505B10B}" type="presOf" srcId="{E4F2A838-45B0-43DE-972C-CA84309576F6}" destId="{E8A8F505-3E7C-4F06-9294-52F05D7E8A44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A9FBDF12-C0DD-43BA-BBBD-E4026CBE813B}" type="presOf" srcId="{CFD3D961-BCF9-44CD-984A-A539B7EF99E1}" destId="{CD3CAEB4-B823-4D61-8DBE-0BDC1B763808}" srcOrd="0" destOrd="0" presId="urn:microsoft.com/office/officeart/2005/8/layout/chevron1"/>
    <dgm:cxn modelId="{9CAEC21A-2643-4C02-868F-3CD643E543A5}" type="presParOf" srcId="{FF8E9DED-42E4-4B5A-ABF0-81F6A6FCF82E}" destId="{E8A8F505-3E7C-4F06-9294-52F05D7E8A44}" srcOrd="0" destOrd="0" presId="urn:microsoft.com/office/officeart/2005/8/layout/chevron1"/>
    <dgm:cxn modelId="{4305C193-247B-44F7-9B76-A2DCD2D4DDA3}" type="presParOf" srcId="{FF8E9DED-42E4-4B5A-ABF0-81F6A6FCF82E}" destId="{7258EE67-015D-47A9-B33F-EC6F35CF23B4}" srcOrd="1" destOrd="0" presId="urn:microsoft.com/office/officeart/2005/8/layout/chevron1"/>
    <dgm:cxn modelId="{72CBC0E0-68F4-4B5D-ABE5-D797C27DCFDA}" type="presParOf" srcId="{FF8E9DED-42E4-4B5A-ABF0-81F6A6FCF82E}" destId="{7D093329-3DCD-4968-AB0F-19256D21F7F8}" srcOrd="2" destOrd="0" presId="urn:microsoft.com/office/officeart/2005/8/layout/chevron1"/>
    <dgm:cxn modelId="{CEB648B1-4F5C-4AAD-B928-A4C68CE86056}" type="presParOf" srcId="{FF8E9DED-42E4-4B5A-ABF0-81F6A6FCF82E}" destId="{795A76D1-78FD-4641-B549-C263E476B82A}" srcOrd="3" destOrd="0" presId="urn:microsoft.com/office/officeart/2005/8/layout/chevron1"/>
    <dgm:cxn modelId="{CD10F89F-7489-4442-840F-DD4CDFF17648}" type="presParOf" srcId="{FF8E9DED-42E4-4B5A-ABF0-81F6A6FCF82E}" destId="{C91F3B70-CE13-425C-B96D-6C1BA88A550E}" srcOrd="4" destOrd="0" presId="urn:microsoft.com/office/officeart/2005/8/layout/chevron1"/>
    <dgm:cxn modelId="{E12A75AF-E08E-4D9C-9797-A9E4B34F337B}" type="presParOf" srcId="{FF8E9DED-42E4-4B5A-ABF0-81F6A6FCF82E}" destId="{D18D2C81-404F-44AA-B747-AB1711A52C82}" srcOrd="5" destOrd="0" presId="urn:microsoft.com/office/officeart/2005/8/layout/chevron1"/>
    <dgm:cxn modelId="{9EF34782-2F29-4983-8744-126ADD2E7E64}" type="presParOf" srcId="{FF8E9DED-42E4-4B5A-ABF0-81F6A6FCF82E}" destId="{C4DAD202-0589-4F39-A8E7-56955397BF5E}" srcOrd="6" destOrd="0" presId="urn:microsoft.com/office/officeart/2005/8/layout/chevron1"/>
    <dgm:cxn modelId="{73B031AA-A29E-471F-BD0C-BB07857534EC}" type="presParOf" srcId="{FF8E9DED-42E4-4B5A-ABF0-81F6A6FCF82E}" destId="{DF452B87-8DBD-42A8-9FBB-D6AFE62A05C6}" srcOrd="7" destOrd="0" presId="urn:microsoft.com/office/officeart/2005/8/layout/chevron1"/>
    <dgm:cxn modelId="{2B8DFE73-36AB-44AC-A61E-B2D1FADF29FA}" type="presParOf" srcId="{FF8E9DED-42E4-4B5A-ABF0-81F6A6FCF82E}" destId="{5E5051D8-2357-4243-99AF-75C65B7C137D}" srcOrd="8" destOrd="0" presId="urn:microsoft.com/office/officeart/2005/8/layout/chevron1"/>
    <dgm:cxn modelId="{8B15A3E0-0CD2-473B-A90A-5DE830F9FC8E}" type="presParOf" srcId="{FF8E9DED-42E4-4B5A-ABF0-81F6A6FCF82E}" destId="{963C5A4C-605A-4004-8FD4-C1CC893CD451}" srcOrd="9" destOrd="0" presId="urn:microsoft.com/office/officeart/2005/8/layout/chevron1"/>
    <dgm:cxn modelId="{829F1DF8-851F-4642-870F-9547A21092AF}" type="presParOf" srcId="{FF8E9DED-42E4-4B5A-ABF0-81F6A6FCF82E}" destId="{CD3CAEB4-B823-4D61-8DBE-0BDC1B763808}" srcOrd="10" destOrd="0" presId="urn:microsoft.com/office/officeart/2005/8/layout/chevron1"/>
    <dgm:cxn modelId="{DA82B27E-F1F2-41E1-B005-2F55C0E59AC0}" type="presParOf" srcId="{FF8E9DED-42E4-4B5A-ABF0-81F6A6FCF82E}" destId="{28BCEA1C-78B4-4ECE-AA1C-6AB5C779749A}" srcOrd="11" destOrd="0" presId="urn:microsoft.com/office/officeart/2005/8/layout/chevron1"/>
    <dgm:cxn modelId="{68BF8C71-82E8-47F9-927F-EBBB0E239535}" type="presParOf" srcId="{FF8E9DED-42E4-4B5A-ABF0-81F6A6FCF82E}" destId="{9903B772-2CE2-4274-9A0D-A2FE23CB1EBD}" srcOrd="12" destOrd="0" presId="urn:microsoft.com/office/officeart/2005/8/layout/chevron1"/>
    <dgm:cxn modelId="{B3C17B91-821A-41EA-A187-930339632B30}" type="presParOf" srcId="{FF8E9DED-42E4-4B5A-ABF0-81F6A6FCF82E}" destId="{D3079D00-8D75-4FD9-BABD-D40BB37E94A1}" srcOrd="13" destOrd="0" presId="urn:microsoft.com/office/officeart/2005/8/layout/chevron1"/>
    <dgm:cxn modelId="{DBB297FA-C4B3-4E99-8BA2-C4D05A46A078}" type="presParOf" srcId="{FF8E9DED-42E4-4B5A-ABF0-81F6A6FCF82E}" destId="{8BC64A56-6729-4824-AD2F-4F0380015326}" srcOrd="14" destOrd="0" presId="urn:microsoft.com/office/officeart/2005/8/layout/chevron1"/>
    <dgm:cxn modelId="{B3D15C32-5115-4846-8484-017ACD896754}" type="presParOf" srcId="{FF8E9DED-42E4-4B5A-ABF0-81F6A6FCF82E}" destId="{8F2A1268-4616-4499-89F5-EE300378FE1C}" srcOrd="15" destOrd="0" presId="urn:microsoft.com/office/officeart/2005/8/layout/chevron1"/>
    <dgm:cxn modelId="{F5C01ECA-5050-4916-81F3-4D0AF7279F86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結論</a:t>
          </a:r>
          <a:r>
            <a:rPr kumimoji="1" lang="en-US" altLang="ja-JP" sz="1200" dirty="0" smtClean="0">
              <a:solidFill>
                <a:srgbClr val="FFFF00"/>
              </a:solidFill>
            </a:rPr>
            <a:t>-</a:t>
          </a:r>
          <a:r>
            <a:rPr kumimoji="1" lang="ja-JP" altLang="en-US" sz="1200" dirty="0" smtClean="0">
              <a:solidFill>
                <a:srgbClr val="FFFF00"/>
              </a:solidFill>
            </a:rPr>
            <a:t>課題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C910338F-E690-463B-AC2C-CD87506DB1C7}" type="presOf" srcId="{C4E84499-A44D-401B-AC83-E8C85394F5BF}" destId="{9903B772-2CE2-4274-9A0D-A2FE23CB1EBD}" srcOrd="0" destOrd="0" presId="urn:microsoft.com/office/officeart/2005/8/layout/chevron1"/>
    <dgm:cxn modelId="{BE35576D-0FE7-4E83-8084-01EA667E7480}" type="presOf" srcId="{03DE8FFC-2DEB-49DA-BD88-041D6106D504}" destId="{F8BB189F-FD51-4E73-8134-B0AA2CF9158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8E63E022-29AB-45EC-90F9-6BCC5BCCD111}" type="presOf" srcId="{1C064EBC-B154-4C82-8EEF-BB1E71A58935}" destId="{5E5051D8-2357-4243-99AF-75C65B7C137D}" srcOrd="0" destOrd="0" presId="urn:microsoft.com/office/officeart/2005/8/layout/chevron1"/>
    <dgm:cxn modelId="{D375AEC8-C032-408E-923A-D0B41A0B63B1}" type="presOf" srcId="{064E7802-CBD3-4F92-A0C1-F3673297ABFE}" destId="{C91F3B70-CE13-425C-B96D-6C1BA88A550E}" srcOrd="0" destOrd="0" presId="urn:microsoft.com/office/officeart/2005/8/layout/chevron1"/>
    <dgm:cxn modelId="{2EF380DC-D43D-42B1-925D-CF14CCE55479}" type="presOf" srcId="{E4F2A838-45B0-43DE-972C-CA84309576F6}" destId="{E8A8F505-3E7C-4F06-9294-52F05D7E8A44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7B7A7943-3D0A-4CF5-8904-7A57FCBD0B1C}" type="presOf" srcId="{3C43C2A0-F511-4725-A5D8-AF79758BFA26}" destId="{8BC64A56-6729-4824-AD2F-4F0380015326}" srcOrd="0" destOrd="0" presId="urn:microsoft.com/office/officeart/2005/8/layout/chevron1"/>
    <dgm:cxn modelId="{1EB3B623-4FC3-4740-9D5B-58BBB029F43C}" type="presOf" srcId="{CFD3D961-BCF9-44CD-984A-A539B7EF99E1}" destId="{CD3CAEB4-B823-4D61-8DBE-0BDC1B763808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49A6DCA-0AFF-4A4A-8A06-E98374137287}" type="presOf" srcId="{F80F383F-C0C1-4C17-A3A6-CB1042BDD9D0}" destId="{7D093329-3DCD-4968-AB0F-19256D21F7F8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36D363D0-D594-4FE1-8BE2-CFB064167B84}" type="presOf" srcId="{8E6D33BF-CDB0-48A6-BD19-55E1C1ECED4F}" destId="{FF8E9DED-42E4-4B5A-ABF0-81F6A6FCF82E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6BC0E649-72B6-466A-B253-2503F5879DCF}" type="presOf" srcId="{7DD00F15-4A44-4483-8AF3-AC00A5AE0323}" destId="{C4DAD202-0589-4F39-A8E7-56955397BF5E}" srcOrd="0" destOrd="0" presId="urn:microsoft.com/office/officeart/2005/8/layout/chevron1"/>
    <dgm:cxn modelId="{964864D8-4B75-4FAE-A9FC-36F0FB377969}" type="presParOf" srcId="{FF8E9DED-42E4-4B5A-ABF0-81F6A6FCF82E}" destId="{E8A8F505-3E7C-4F06-9294-52F05D7E8A44}" srcOrd="0" destOrd="0" presId="urn:microsoft.com/office/officeart/2005/8/layout/chevron1"/>
    <dgm:cxn modelId="{82F36B90-D957-4949-A450-EA05B4A2D004}" type="presParOf" srcId="{FF8E9DED-42E4-4B5A-ABF0-81F6A6FCF82E}" destId="{7258EE67-015D-47A9-B33F-EC6F35CF23B4}" srcOrd="1" destOrd="0" presId="urn:microsoft.com/office/officeart/2005/8/layout/chevron1"/>
    <dgm:cxn modelId="{A611A85B-4897-4BEC-A4DA-FD7CE4704F35}" type="presParOf" srcId="{FF8E9DED-42E4-4B5A-ABF0-81F6A6FCF82E}" destId="{7D093329-3DCD-4968-AB0F-19256D21F7F8}" srcOrd="2" destOrd="0" presId="urn:microsoft.com/office/officeart/2005/8/layout/chevron1"/>
    <dgm:cxn modelId="{03257357-EA6C-43C2-B1DA-4F866B161004}" type="presParOf" srcId="{FF8E9DED-42E4-4B5A-ABF0-81F6A6FCF82E}" destId="{795A76D1-78FD-4641-B549-C263E476B82A}" srcOrd="3" destOrd="0" presId="urn:microsoft.com/office/officeart/2005/8/layout/chevron1"/>
    <dgm:cxn modelId="{380D5A09-BD3E-4E92-AD92-586BF5B2472C}" type="presParOf" srcId="{FF8E9DED-42E4-4B5A-ABF0-81F6A6FCF82E}" destId="{C91F3B70-CE13-425C-B96D-6C1BA88A550E}" srcOrd="4" destOrd="0" presId="urn:microsoft.com/office/officeart/2005/8/layout/chevron1"/>
    <dgm:cxn modelId="{302140AF-299F-47E3-9C5C-C54FD5FBF79B}" type="presParOf" srcId="{FF8E9DED-42E4-4B5A-ABF0-81F6A6FCF82E}" destId="{D18D2C81-404F-44AA-B747-AB1711A52C82}" srcOrd="5" destOrd="0" presId="urn:microsoft.com/office/officeart/2005/8/layout/chevron1"/>
    <dgm:cxn modelId="{14D5C52F-F3D7-4027-8127-9AFE4A395B65}" type="presParOf" srcId="{FF8E9DED-42E4-4B5A-ABF0-81F6A6FCF82E}" destId="{C4DAD202-0589-4F39-A8E7-56955397BF5E}" srcOrd="6" destOrd="0" presId="urn:microsoft.com/office/officeart/2005/8/layout/chevron1"/>
    <dgm:cxn modelId="{DE3887DB-3661-4B39-8C45-45C18CD0BD68}" type="presParOf" srcId="{FF8E9DED-42E4-4B5A-ABF0-81F6A6FCF82E}" destId="{DF452B87-8DBD-42A8-9FBB-D6AFE62A05C6}" srcOrd="7" destOrd="0" presId="urn:microsoft.com/office/officeart/2005/8/layout/chevron1"/>
    <dgm:cxn modelId="{A7C3B053-4D71-43B9-9CDC-A647DE842A26}" type="presParOf" srcId="{FF8E9DED-42E4-4B5A-ABF0-81F6A6FCF82E}" destId="{5E5051D8-2357-4243-99AF-75C65B7C137D}" srcOrd="8" destOrd="0" presId="urn:microsoft.com/office/officeart/2005/8/layout/chevron1"/>
    <dgm:cxn modelId="{CE4EDD8C-1047-4ADF-9629-10EA284B8BB3}" type="presParOf" srcId="{FF8E9DED-42E4-4B5A-ABF0-81F6A6FCF82E}" destId="{963C5A4C-605A-4004-8FD4-C1CC893CD451}" srcOrd="9" destOrd="0" presId="urn:microsoft.com/office/officeart/2005/8/layout/chevron1"/>
    <dgm:cxn modelId="{B035D23D-B04D-4D2F-B7EF-AE9811BA3B5D}" type="presParOf" srcId="{FF8E9DED-42E4-4B5A-ABF0-81F6A6FCF82E}" destId="{CD3CAEB4-B823-4D61-8DBE-0BDC1B763808}" srcOrd="10" destOrd="0" presId="urn:microsoft.com/office/officeart/2005/8/layout/chevron1"/>
    <dgm:cxn modelId="{DFF1985C-9701-414D-AE71-8CAFE098B55E}" type="presParOf" srcId="{FF8E9DED-42E4-4B5A-ABF0-81F6A6FCF82E}" destId="{28BCEA1C-78B4-4ECE-AA1C-6AB5C779749A}" srcOrd="11" destOrd="0" presId="urn:microsoft.com/office/officeart/2005/8/layout/chevron1"/>
    <dgm:cxn modelId="{DCBB1770-0F68-466F-8A9C-0555C5E94667}" type="presParOf" srcId="{FF8E9DED-42E4-4B5A-ABF0-81F6A6FCF82E}" destId="{9903B772-2CE2-4274-9A0D-A2FE23CB1EBD}" srcOrd="12" destOrd="0" presId="urn:microsoft.com/office/officeart/2005/8/layout/chevron1"/>
    <dgm:cxn modelId="{9450FD5F-C044-44EA-94CC-7201CEDB2797}" type="presParOf" srcId="{FF8E9DED-42E4-4B5A-ABF0-81F6A6FCF82E}" destId="{D3079D00-8D75-4FD9-BABD-D40BB37E94A1}" srcOrd="13" destOrd="0" presId="urn:microsoft.com/office/officeart/2005/8/layout/chevron1"/>
    <dgm:cxn modelId="{8BAAF795-4CB3-4B56-B445-98A8E8A80961}" type="presParOf" srcId="{FF8E9DED-42E4-4B5A-ABF0-81F6A6FCF82E}" destId="{8BC64A56-6729-4824-AD2F-4F0380015326}" srcOrd="14" destOrd="0" presId="urn:microsoft.com/office/officeart/2005/8/layout/chevron1"/>
    <dgm:cxn modelId="{9F3929C9-F33B-4518-8A40-B18039C6FEFB}" type="presParOf" srcId="{FF8E9DED-42E4-4B5A-ABF0-81F6A6FCF82E}" destId="{8F2A1268-4616-4499-89F5-EE300378FE1C}" srcOrd="15" destOrd="0" presId="urn:microsoft.com/office/officeart/2005/8/layout/chevron1"/>
    <dgm:cxn modelId="{9EAA0DA9-FD4E-41B6-B62A-075A56D69D35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AA854BCE-4AEF-4F83-BAAC-9401A3A66FE2}" type="presOf" srcId="{CFD3D961-BCF9-44CD-984A-A539B7EF99E1}" destId="{CD3CAEB4-B823-4D61-8DBE-0BDC1B763808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6E5A907D-54BF-4C03-8A83-36286CF9B5AE}" type="presOf" srcId="{7DD00F15-4A44-4483-8AF3-AC00A5AE0323}" destId="{C4DAD202-0589-4F39-A8E7-56955397BF5E}" srcOrd="0" destOrd="0" presId="urn:microsoft.com/office/officeart/2005/8/layout/chevron1"/>
    <dgm:cxn modelId="{C3A14CAA-7D3D-4A9F-87CA-0A4B58BFAFB1}" type="presOf" srcId="{03DE8FFC-2DEB-49DA-BD88-041D6106D504}" destId="{F8BB189F-FD51-4E73-8134-B0AA2CF9158E}" srcOrd="0" destOrd="0" presId="urn:microsoft.com/office/officeart/2005/8/layout/chevron1"/>
    <dgm:cxn modelId="{A67EC745-6895-4895-8FE1-CC6B732AA71E}" type="presOf" srcId="{C4E84499-A44D-401B-AC83-E8C85394F5BF}" destId="{9903B772-2CE2-4274-9A0D-A2FE23CB1EBD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BF78E104-72A4-4876-9EC6-F5756A388B77}" type="presOf" srcId="{3C43C2A0-F511-4725-A5D8-AF79758BFA26}" destId="{8BC64A56-6729-4824-AD2F-4F0380015326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B04AB2C3-3FAE-455E-B3A0-739491852BF0}" type="presOf" srcId="{064E7802-CBD3-4F92-A0C1-F3673297ABFE}" destId="{C91F3B70-CE13-425C-B96D-6C1BA88A550E}" srcOrd="0" destOrd="0" presId="urn:microsoft.com/office/officeart/2005/8/layout/chevron1"/>
    <dgm:cxn modelId="{E1E56C5A-A67E-42A7-9DDE-801F301C701D}" type="presOf" srcId="{1C064EBC-B154-4C82-8EEF-BB1E71A58935}" destId="{5E5051D8-2357-4243-99AF-75C65B7C137D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7166137F-F647-40BD-AED4-CD164FA58AA0}" type="presOf" srcId="{E4F2A838-45B0-43DE-972C-CA84309576F6}" destId="{E8A8F505-3E7C-4F06-9294-52F05D7E8A44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8BAA8DC0-A040-4D69-98A5-9BF0B5680649}" type="presOf" srcId="{8E6D33BF-CDB0-48A6-BD19-55E1C1ECED4F}" destId="{FF8E9DED-42E4-4B5A-ABF0-81F6A6FCF82E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56362241-D84A-4FEB-BE3A-C580FC735DD0}" type="presOf" srcId="{F80F383F-C0C1-4C17-A3A6-CB1042BDD9D0}" destId="{7D093329-3DCD-4968-AB0F-19256D21F7F8}" srcOrd="0" destOrd="0" presId="urn:microsoft.com/office/officeart/2005/8/layout/chevron1"/>
    <dgm:cxn modelId="{C11D191B-671F-4517-9F3C-63A0968CB2EA}" type="presParOf" srcId="{FF8E9DED-42E4-4B5A-ABF0-81F6A6FCF82E}" destId="{E8A8F505-3E7C-4F06-9294-52F05D7E8A44}" srcOrd="0" destOrd="0" presId="urn:microsoft.com/office/officeart/2005/8/layout/chevron1"/>
    <dgm:cxn modelId="{C6B2D64F-43FE-4047-A2BF-C5C462F34321}" type="presParOf" srcId="{FF8E9DED-42E4-4B5A-ABF0-81F6A6FCF82E}" destId="{7258EE67-015D-47A9-B33F-EC6F35CF23B4}" srcOrd="1" destOrd="0" presId="urn:microsoft.com/office/officeart/2005/8/layout/chevron1"/>
    <dgm:cxn modelId="{7CE59121-1BAC-44DD-8E8C-1772B81507C9}" type="presParOf" srcId="{FF8E9DED-42E4-4B5A-ABF0-81F6A6FCF82E}" destId="{7D093329-3DCD-4968-AB0F-19256D21F7F8}" srcOrd="2" destOrd="0" presId="urn:microsoft.com/office/officeart/2005/8/layout/chevron1"/>
    <dgm:cxn modelId="{7B353EF6-A20E-4CAC-8479-38446685111C}" type="presParOf" srcId="{FF8E9DED-42E4-4B5A-ABF0-81F6A6FCF82E}" destId="{795A76D1-78FD-4641-B549-C263E476B82A}" srcOrd="3" destOrd="0" presId="urn:microsoft.com/office/officeart/2005/8/layout/chevron1"/>
    <dgm:cxn modelId="{0B21D4A5-31BA-4A63-8727-84B34BDA2BAF}" type="presParOf" srcId="{FF8E9DED-42E4-4B5A-ABF0-81F6A6FCF82E}" destId="{C91F3B70-CE13-425C-B96D-6C1BA88A550E}" srcOrd="4" destOrd="0" presId="urn:microsoft.com/office/officeart/2005/8/layout/chevron1"/>
    <dgm:cxn modelId="{672552E1-BB9D-48FE-B618-2343510DF8C3}" type="presParOf" srcId="{FF8E9DED-42E4-4B5A-ABF0-81F6A6FCF82E}" destId="{D18D2C81-404F-44AA-B747-AB1711A52C82}" srcOrd="5" destOrd="0" presId="urn:microsoft.com/office/officeart/2005/8/layout/chevron1"/>
    <dgm:cxn modelId="{D4C9B93B-52F3-4C2F-B91D-E239EA905135}" type="presParOf" srcId="{FF8E9DED-42E4-4B5A-ABF0-81F6A6FCF82E}" destId="{C4DAD202-0589-4F39-A8E7-56955397BF5E}" srcOrd="6" destOrd="0" presId="urn:microsoft.com/office/officeart/2005/8/layout/chevron1"/>
    <dgm:cxn modelId="{9096A118-1424-418E-A2EC-AAE8A45399B2}" type="presParOf" srcId="{FF8E9DED-42E4-4B5A-ABF0-81F6A6FCF82E}" destId="{DF452B87-8DBD-42A8-9FBB-D6AFE62A05C6}" srcOrd="7" destOrd="0" presId="urn:microsoft.com/office/officeart/2005/8/layout/chevron1"/>
    <dgm:cxn modelId="{0B5F1690-5B40-4B6F-AB16-0D78CBBA2C18}" type="presParOf" srcId="{FF8E9DED-42E4-4B5A-ABF0-81F6A6FCF82E}" destId="{5E5051D8-2357-4243-99AF-75C65B7C137D}" srcOrd="8" destOrd="0" presId="urn:microsoft.com/office/officeart/2005/8/layout/chevron1"/>
    <dgm:cxn modelId="{D1CB3210-3A27-44D3-9F50-69EB2D00AB8F}" type="presParOf" srcId="{FF8E9DED-42E4-4B5A-ABF0-81F6A6FCF82E}" destId="{963C5A4C-605A-4004-8FD4-C1CC893CD451}" srcOrd="9" destOrd="0" presId="urn:microsoft.com/office/officeart/2005/8/layout/chevron1"/>
    <dgm:cxn modelId="{4C008BC4-FE81-44F9-8DB1-A9571133D402}" type="presParOf" srcId="{FF8E9DED-42E4-4B5A-ABF0-81F6A6FCF82E}" destId="{CD3CAEB4-B823-4D61-8DBE-0BDC1B763808}" srcOrd="10" destOrd="0" presId="urn:microsoft.com/office/officeart/2005/8/layout/chevron1"/>
    <dgm:cxn modelId="{B0F31C03-9CE0-412E-A8EF-73E37ABF1B59}" type="presParOf" srcId="{FF8E9DED-42E4-4B5A-ABF0-81F6A6FCF82E}" destId="{28BCEA1C-78B4-4ECE-AA1C-6AB5C779749A}" srcOrd="11" destOrd="0" presId="urn:microsoft.com/office/officeart/2005/8/layout/chevron1"/>
    <dgm:cxn modelId="{4FD8EDB3-3A4D-4631-9A4C-9C76F229A7CB}" type="presParOf" srcId="{FF8E9DED-42E4-4B5A-ABF0-81F6A6FCF82E}" destId="{9903B772-2CE2-4274-9A0D-A2FE23CB1EBD}" srcOrd="12" destOrd="0" presId="urn:microsoft.com/office/officeart/2005/8/layout/chevron1"/>
    <dgm:cxn modelId="{0E602650-C942-4AF8-8002-9663C0E34764}" type="presParOf" srcId="{FF8E9DED-42E4-4B5A-ABF0-81F6A6FCF82E}" destId="{D3079D00-8D75-4FD9-BABD-D40BB37E94A1}" srcOrd="13" destOrd="0" presId="urn:microsoft.com/office/officeart/2005/8/layout/chevron1"/>
    <dgm:cxn modelId="{BB51FD13-562F-452E-AB87-1306CC654DFC}" type="presParOf" srcId="{FF8E9DED-42E4-4B5A-ABF0-81F6A6FCF82E}" destId="{8BC64A56-6729-4824-AD2F-4F0380015326}" srcOrd="14" destOrd="0" presId="urn:microsoft.com/office/officeart/2005/8/layout/chevron1"/>
    <dgm:cxn modelId="{E1539AEC-E9E5-46ED-AC30-A4D8ABC5B521}" type="presParOf" srcId="{FF8E9DED-42E4-4B5A-ABF0-81F6A6FCF82E}" destId="{8F2A1268-4616-4499-89F5-EE300378FE1C}" srcOrd="15" destOrd="0" presId="urn:microsoft.com/office/officeart/2005/8/layout/chevron1"/>
    <dgm:cxn modelId="{1FA05632-DE34-44DE-B2FB-DF3C826373DE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結論</a:t>
          </a:r>
          <a:r>
            <a:rPr kumimoji="1" lang="en-US" altLang="ja-JP" sz="1200" dirty="0" smtClean="0">
              <a:solidFill>
                <a:srgbClr val="FFFF00"/>
              </a:solidFill>
            </a:rPr>
            <a:t>-</a:t>
          </a:r>
          <a:r>
            <a:rPr kumimoji="1" lang="ja-JP" altLang="en-US" sz="1200" dirty="0" smtClean="0">
              <a:solidFill>
                <a:srgbClr val="FFFF00"/>
              </a:solidFill>
            </a:rPr>
            <a:t>課題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53561EA-11D3-44C0-A68A-EBC6750091E0}" type="presOf" srcId="{7DD00F15-4A44-4483-8AF3-AC00A5AE0323}" destId="{C4DAD202-0589-4F39-A8E7-56955397BF5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E1D372A2-C215-431C-A115-3D1FD5F090EA}" type="presOf" srcId="{E4F2A838-45B0-43DE-972C-CA84309576F6}" destId="{E8A8F505-3E7C-4F06-9294-52F05D7E8A44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A2585506-632F-4162-A6EA-D82494E10B3F}" type="presOf" srcId="{CFD3D961-BCF9-44CD-984A-A539B7EF99E1}" destId="{CD3CAEB4-B823-4D61-8DBE-0BDC1B763808}" srcOrd="0" destOrd="0" presId="urn:microsoft.com/office/officeart/2005/8/layout/chevron1"/>
    <dgm:cxn modelId="{87D76936-E9BD-4F23-BA89-050E5852DA8F}" type="presOf" srcId="{03DE8FFC-2DEB-49DA-BD88-041D6106D504}" destId="{F8BB189F-FD51-4E73-8134-B0AA2CF9158E}" srcOrd="0" destOrd="0" presId="urn:microsoft.com/office/officeart/2005/8/layout/chevron1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3E2F2304-51EA-471C-80AA-29C41901CBBD}" type="presOf" srcId="{064E7802-CBD3-4F92-A0C1-F3673297ABFE}" destId="{C91F3B70-CE13-425C-B96D-6C1BA88A550E}" srcOrd="0" destOrd="0" presId="urn:microsoft.com/office/officeart/2005/8/layout/chevron1"/>
    <dgm:cxn modelId="{BB9E0E61-C680-44C9-BCA8-D5676B73FB04}" type="presOf" srcId="{1C064EBC-B154-4C82-8EEF-BB1E71A58935}" destId="{5E5051D8-2357-4243-99AF-75C65B7C137D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EB81C0B4-2C20-48E8-90C9-3A0158D79F72}" type="presOf" srcId="{C4E84499-A44D-401B-AC83-E8C85394F5BF}" destId="{9903B772-2CE2-4274-9A0D-A2FE23CB1EBD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827B7C8D-1FC8-488E-BC9D-43A212F9FAB7}" type="presOf" srcId="{3C43C2A0-F511-4725-A5D8-AF79758BFA26}" destId="{8BC64A56-6729-4824-AD2F-4F0380015326}" srcOrd="0" destOrd="0" presId="urn:microsoft.com/office/officeart/2005/8/layout/chevron1"/>
    <dgm:cxn modelId="{3C0F5ED4-FED6-4A80-8923-3A9CEEC7D1D1}" type="presOf" srcId="{8E6D33BF-CDB0-48A6-BD19-55E1C1ECED4F}" destId="{FF8E9DED-42E4-4B5A-ABF0-81F6A6FCF82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7DB666D2-4F4A-4282-8B09-BAA6C8120A4B}" type="presOf" srcId="{F80F383F-C0C1-4C17-A3A6-CB1042BDD9D0}" destId="{7D093329-3DCD-4968-AB0F-19256D21F7F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71C9E382-61E8-4A31-ACD0-513CE794D9E5}" type="presParOf" srcId="{FF8E9DED-42E4-4B5A-ABF0-81F6A6FCF82E}" destId="{E8A8F505-3E7C-4F06-9294-52F05D7E8A44}" srcOrd="0" destOrd="0" presId="urn:microsoft.com/office/officeart/2005/8/layout/chevron1"/>
    <dgm:cxn modelId="{393E5AB8-7066-49AA-AF40-BCC85D214420}" type="presParOf" srcId="{FF8E9DED-42E4-4B5A-ABF0-81F6A6FCF82E}" destId="{7258EE67-015D-47A9-B33F-EC6F35CF23B4}" srcOrd="1" destOrd="0" presId="urn:microsoft.com/office/officeart/2005/8/layout/chevron1"/>
    <dgm:cxn modelId="{1326A0DF-573B-4A80-B5CB-31CEF9F958BD}" type="presParOf" srcId="{FF8E9DED-42E4-4B5A-ABF0-81F6A6FCF82E}" destId="{7D093329-3DCD-4968-AB0F-19256D21F7F8}" srcOrd="2" destOrd="0" presId="urn:microsoft.com/office/officeart/2005/8/layout/chevron1"/>
    <dgm:cxn modelId="{40BF5BF4-5515-44AF-BA25-583503790A08}" type="presParOf" srcId="{FF8E9DED-42E4-4B5A-ABF0-81F6A6FCF82E}" destId="{795A76D1-78FD-4641-B549-C263E476B82A}" srcOrd="3" destOrd="0" presId="urn:microsoft.com/office/officeart/2005/8/layout/chevron1"/>
    <dgm:cxn modelId="{9BC45CE2-16E1-4375-9562-496564F20406}" type="presParOf" srcId="{FF8E9DED-42E4-4B5A-ABF0-81F6A6FCF82E}" destId="{C91F3B70-CE13-425C-B96D-6C1BA88A550E}" srcOrd="4" destOrd="0" presId="urn:microsoft.com/office/officeart/2005/8/layout/chevron1"/>
    <dgm:cxn modelId="{6F759ABC-EF1A-4122-85E4-6F2989F5EA15}" type="presParOf" srcId="{FF8E9DED-42E4-4B5A-ABF0-81F6A6FCF82E}" destId="{D18D2C81-404F-44AA-B747-AB1711A52C82}" srcOrd="5" destOrd="0" presId="urn:microsoft.com/office/officeart/2005/8/layout/chevron1"/>
    <dgm:cxn modelId="{A0384B6B-925F-4171-8EA0-F522E58EA316}" type="presParOf" srcId="{FF8E9DED-42E4-4B5A-ABF0-81F6A6FCF82E}" destId="{C4DAD202-0589-4F39-A8E7-56955397BF5E}" srcOrd="6" destOrd="0" presId="urn:microsoft.com/office/officeart/2005/8/layout/chevron1"/>
    <dgm:cxn modelId="{C8FBBC11-0FB7-4403-ADEA-074A34D90526}" type="presParOf" srcId="{FF8E9DED-42E4-4B5A-ABF0-81F6A6FCF82E}" destId="{DF452B87-8DBD-42A8-9FBB-D6AFE62A05C6}" srcOrd="7" destOrd="0" presId="urn:microsoft.com/office/officeart/2005/8/layout/chevron1"/>
    <dgm:cxn modelId="{7D8B95CB-5784-45B0-9B07-CC64961FAC2E}" type="presParOf" srcId="{FF8E9DED-42E4-4B5A-ABF0-81F6A6FCF82E}" destId="{5E5051D8-2357-4243-99AF-75C65B7C137D}" srcOrd="8" destOrd="0" presId="urn:microsoft.com/office/officeart/2005/8/layout/chevron1"/>
    <dgm:cxn modelId="{98DB2409-3C20-40A6-8A01-7CAA88980322}" type="presParOf" srcId="{FF8E9DED-42E4-4B5A-ABF0-81F6A6FCF82E}" destId="{963C5A4C-605A-4004-8FD4-C1CC893CD451}" srcOrd="9" destOrd="0" presId="urn:microsoft.com/office/officeart/2005/8/layout/chevron1"/>
    <dgm:cxn modelId="{741C9BCA-5D25-44D9-AC82-58216D5994A3}" type="presParOf" srcId="{FF8E9DED-42E4-4B5A-ABF0-81F6A6FCF82E}" destId="{CD3CAEB4-B823-4D61-8DBE-0BDC1B763808}" srcOrd="10" destOrd="0" presId="urn:microsoft.com/office/officeart/2005/8/layout/chevron1"/>
    <dgm:cxn modelId="{F8298EEB-58C5-4A1E-B7FC-1602329BD016}" type="presParOf" srcId="{FF8E9DED-42E4-4B5A-ABF0-81F6A6FCF82E}" destId="{28BCEA1C-78B4-4ECE-AA1C-6AB5C779749A}" srcOrd="11" destOrd="0" presId="urn:microsoft.com/office/officeart/2005/8/layout/chevron1"/>
    <dgm:cxn modelId="{796264C8-000F-4D48-A857-2970F369C734}" type="presParOf" srcId="{FF8E9DED-42E4-4B5A-ABF0-81F6A6FCF82E}" destId="{9903B772-2CE2-4274-9A0D-A2FE23CB1EBD}" srcOrd="12" destOrd="0" presId="urn:microsoft.com/office/officeart/2005/8/layout/chevron1"/>
    <dgm:cxn modelId="{90FE26A2-96D0-4F18-86B6-7EBF244CE888}" type="presParOf" srcId="{FF8E9DED-42E4-4B5A-ABF0-81F6A6FCF82E}" destId="{D3079D00-8D75-4FD9-BABD-D40BB37E94A1}" srcOrd="13" destOrd="0" presId="urn:microsoft.com/office/officeart/2005/8/layout/chevron1"/>
    <dgm:cxn modelId="{7D97B580-0585-46E6-9732-90B15D1D3A16}" type="presParOf" srcId="{FF8E9DED-42E4-4B5A-ABF0-81F6A6FCF82E}" destId="{8BC64A56-6729-4824-AD2F-4F0380015326}" srcOrd="14" destOrd="0" presId="urn:microsoft.com/office/officeart/2005/8/layout/chevron1"/>
    <dgm:cxn modelId="{F48182A9-26BE-464E-A3C3-F7D3105B1433}" type="presParOf" srcId="{FF8E9DED-42E4-4B5A-ABF0-81F6A6FCF82E}" destId="{8F2A1268-4616-4499-89F5-EE300378FE1C}" srcOrd="15" destOrd="0" presId="urn:microsoft.com/office/officeart/2005/8/layout/chevron1"/>
    <dgm:cxn modelId="{7498F211-91EC-444A-A75A-3D0DD23FEE6B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提案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F9B7FA55-A6E1-460E-9607-75967ACE5668}" type="presOf" srcId="{1C064EBC-B154-4C82-8EEF-BB1E71A58935}" destId="{5E5051D8-2357-4243-99AF-75C65B7C137D}" srcOrd="0" destOrd="0" presId="urn:microsoft.com/office/officeart/2005/8/layout/chevron1"/>
    <dgm:cxn modelId="{50D10142-51DF-49E1-A178-0B590B80FA24}" type="presOf" srcId="{E4F2A838-45B0-43DE-972C-CA84309576F6}" destId="{E8A8F505-3E7C-4F06-9294-52F05D7E8A44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8F84C06A-B47D-45BB-A85F-A7524FE2F297}" type="presOf" srcId="{C4E84499-A44D-401B-AC83-E8C85394F5BF}" destId="{9903B772-2CE2-4274-9A0D-A2FE23CB1EBD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6FC8B97E-648B-40E3-9F0C-AEF36A358A8B}" type="presOf" srcId="{064E7802-CBD3-4F92-A0C1-F3673297ABFE}" destId="{C91F3B70-CE13-425C-B96D-6C1BA88A550E}" srcOrd="0" destOrd="0" presId="urn:microsoft.com/office/officeart/2005/8/layout/chevron1"/>
    <dgm:cxn modelId="{E81B4336-CD7E-4F19-84B4-A908A16E4FEC}" type="presOf" srcId="{03DE8FFC-2DEB-49DA-BD88-041D6106D504}" destId="{F8BB189F-FD51-4E73-8134-B0AA2CF9158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908E84E2-6189-48BE-9161-811CBD4F4BCB}" type="presOf" srcId="{F80F383F-C0C1-4C17-A3A6-CB1042BDD9D0}" destId="{7D093329-3DCD-4968-AB0F-19256D21F7F8}" srcOrd="0" destOrd="0" presId="urn:microsoft.com/office/officeart/2005/8/layout/chevron1"/>
    <dgm:cxn modelId="{E1658BC0-DA28-4AB4-BCC6-EC28A301117E}" type="presOf" srcId="{CFD3D961-BCF9-44CD-984A-A539B7EF99E1}" destId="{CD3CAEB4-B823-4D61-8DBE-0BDC1B763808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FB05CE6A-3249-48E6-A773-E31473E4748E}" type="presOf" srcId="{3C43C2A0-F511-4725-A5D8-AF79758BFA26}" destId="{8BC64A56-6729-4824-AD2F-4F0380015326}" srcOrd="0" destOrd="0" presId="urn:microsoft.com/office/officeart/2005/8/layout/chevron1"/>
    <dgm:cxn modelId="{19CFDD66-BCD2-49EE-A8AF-C40F26A1ED6F}" type="presOf" srcId="{7DD00F15-4A44-4483-8AF3-AC00A5AE0323}" destId="{C4DAD202-0589-4F39-A8E7-56955397BF5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5020A8C9-1D52-49E5-8D50-C7F70D994E88}" type="presOf" srcId="{8E6D33BF-CDB0-48A6-BD19-55E1C1ECED4F}" destId="{FF8E9DED-42E4-4B5A-ABF0-81F6A6FCF82E}" srcOrd="0" destOrd="0" presId="urn:microsoft.com/office/officeart/2005/8/layout/chevron1"/>
    <dgm:cxn modelId="{3C6E3535-E1BE-4055-AEDC-84DB13045B86}" type="presParOf" srcId="{FF8E9DED-42E4-4B5A-ABF0-81F6A6FCF82E}" destId="{E8A8F505-3E7C-4F06-9294-52F05D7E8A44}" srcOrd="0" destOrd="0" presId="urn:microsoft.com/office/officeart/2005/8/layout/chevron1"/>
    <dgm:cxn modelId="{DEB28361-0B8F-4699-8507-E204BCC96A71}" type="presParOf" srcId="{FF8E9DED-42E4-4B5A-ABF0-81F6A6FCF82E}" destId="{7258EE67-015D-47A9-B33F-EC6F35CF23B4}" srcOrd="1" destOrd="0" presId="urn:microsoft.com/office/officeart/2005/8/layout/chevron1"/>
    <dgm:cxn modelId="{F7DB618D-1500-46AD-8801-7E9BAFB33CA3}" type="presParOf" srcId="{FF8E9DED-42E4-4B5A-ABF0-81F6A6FCF82E}" destId="{7D093329-3DCD-4968-AB0F-19256D21F7F8}" srcOrd="2" destOrd="0" presId="urn:microsoft.com/office/officeart/2005/8/layout/chevron1"/>
    <dgm:cxn modelId="{DD5AD875-B83F-4D01-BDB2-C06CAB259623}" type="presParOf" srcId="{FF8E9DED-42E4-4B5A-ABF0-81F6A6FCF82E}" destId="{795A76D1-78FD-4641-B549-C263E476B82A}" srcOrd="3" destOrd="0" presId="urn:microsoft.com/office/officeart/2005/8/layout/chevron1"/>
    <dgm:cxn modelId="{A3EC6BF3-C4E6-4485-87B1-A7E390A65CDA}" type="presParOf" srcId="{FF8E9DED-42E4-4B5A-ABF0-81F6A6FCF82E}" destId="{C91F3B70-CE13-425C-B96D-6C1BA88A550E}" srcOrd="4" destOrd="0" presId="urn:microsoft.com/office/officeart/2005/8/layout/chevron1"/>
    <dgm:cxn modelId="{EC76DA60-427C-48C4-99DF-D119225B39AD}" type="presParOf" srcId="{FF8E9DED-42E4-4B5A-ABF0-81F6A6FCF82E}" destId="{D18D2C81-404F-44AA-B747-AB1711A52C82}" srcOrd="5" destOrd="0" presId="urn:microsoft.com/office/officeart/2005/8/layout/chevron1"/>
    <dgm:cxn modelId="{086ACFE7-C9F0-4E53-A138-6CFBAF7D82AC}" type="presParOf" srcId="{FF8E9DED-42E4-4B5A-ABF0-81F6A6FCF82E}" destId="{C4DAD202-0589-4F39-A8E7-56955397BF5E}" srcOrd="6" destOrd="0" presId="urn:microsoft.com/office/officeart/2005/8/layout/chevron1"/>
    <dgm:cxn modelId="{DDEA8DC2-9187-4AC3-8CE3-26AB4021613B}" type="presParOf" srcId="{FF8E9DED-42E4-4B5A-ABF0-81F6A6FCF82E}" destId="{DF452B87-8DBD-42A8-9FBB-D6AFE62A05C6}" srcOrd="7" destOrd="0" presId="urn:microsoft.com/office/officeart/2005/8/layout/chevron1"/>
    <dgm:cxn modelId="{31EC21D7-1DE5-4677-AF3D-5D5E5B300EEE}" type="presParOf" srcId="{FF8E9DED-42E4-4B5A-ABF0-81F6A6FCF82E}" destId="{5E5051D8-2357-4243-99AF-75C65B7C137D}" srcOrd="8" destOrd="0" presId="urn:microsoft.com/office/officeart/2005/8/layout/chevron1"/>
    <dgm:cxn modelId="{52B2C5CD-0FB4-4310-8224-BC5AFBC8582C}" type="presParOf" srcId="{FF8E9DED-42E4-4B5A-ABF0-81F6A6FCF82E}" destId="{963C5A4C-605A-4004-8FD4-C1CC893CD451}" srcOrd="9" destOrd="0" presId="urn:microsoft.com/office/officeart/2005/8/layout/chevron1"/>
    <dgm:cxn modelId="{86215E67-4368-4BD4-A7B8-E81CF077366F}" type="presParOf" srcId="{FF8E9DED-42E4-4B5A-ABF0-81F6A6FCF82E}" destId="{CD3CAEB4-B823-4D61-8DBE-0BDC1B763808}" srcOrd="10" destOrd="0" presId="urn:microsoft.com/office/officeart/2005/8/layout/chevron1"/>
    <dgm:cxn modelId="{2A1414F9-DF72-4494-8B13-C3F41D8D921F}" type="presParOf" srcId="{FF8E9DED-42E4-4B5A-ABF0-81F6A6FCF82E}" destId="{28BCEA1C-78B4-4ECE-AA1C-6AB5C779749A}" srcOrd="11" destOrd="0" presId="urn:microsoft.com/office/officeart/2005/8/layout/chevron1"/>
    <dgm:cxn modelId="{4D2292AC-9ABD-4D4C-9691-15643A0FFA87}" type="presParOf" srcId="{FF8E9DED-42E4-4B5A-ABF0-81F6A6FCF82E}" destId="{9903B772-2CE2-4274-9A0D-A2FE23CB1EBD}" srcOrd="12" destOrd="0" presId="urn:microsoft.com/office/officeart/2005/8/layout/chevron1"/>
    <dgm:cxn modelId="{DA7DE5D7-98F7-455A-9E8B-93FE5901A801}" type="presParOf" srcId="{FF8E9DED-42E4-4B5A-ABF0-81F6A6FCF82E}" destId="{D3079D00-8D75-4FD9-BABD-D40BB37E94A1}" srcOrd="13" destOrd="0" presId="urn:microsoft.com/office/officeart/2005/8/layout/chevron1"/>
    <dgm:cxn modelId="{45DC2E43-16E6-4357-BB78-3C323E1FDC67}" type="presParOf" srcId="{FF8E9DED-42E4-4B5A-ABF0-81F6A6FCF82E}" destId="{8BC64A56-6729-4824-AD2F-4F0380015326}" srcOrd="14" destOrd="0" presId="urn:microsoft.com/office/officeart/2005/8/layout/chevron1"/>
    <dgm:cxn modelId="{0A858133-4B5D-4FC1-AA00-8170427F2AF1}" type="presParOf" srcId="{FF8E9DED-42E4-4B5A-ABF0-81F6A6FCF82E}" destId="{8F2A1268-4616-4499-89F5-EE300378FE1C}" srcOrd="15" destOrd="0" presId="urn:microsoft.com/office/officeart/2005/8/layout/chevron1"/>
    <dgm:cxn modelId="{1E26915E-530B-4C61-8554-28DEC1514B62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提案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DF0A66E6-0A56-4837-A2C1-E4A651C3DD90}" type="presOf" srcId="{7DD00F15-4A44-4483-8AF3-AC00A5AE0323}" destId="{C4DAD202-0589-4F39-A8E7-56955397BF5E}" srcOrd="0" destOrd="0" presId="urn:microsoft.com/office/officeart/2005/8/layout/chevron1"/>
    <dgm:cxn modelId="{82799325-7795-4337-85DC-99999B0332A0}" type="presOf" srcId="{064E7802-CBD3-4F92-A0C1-F3673297ABFE}" destId="{C91F3B70-CE13-425C-B96D-6C1BA88A550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B555A9CF-FB4D-4203-8AC0-386CDA2B8D2A}" type="presOf" srcId="{8E6D33BF-CDB0-48A6-BD19-55E1C1ECED4F}" destId="{FF8E9DED-42E4-4B5A-ABF0-81F6A6FCF82E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9D12A8F3-E9AC-4C48-948C-A5126CCF77AB}" type="presOf" srcId="{E4F2A838-45B0-43DE-972C-CA84309576F6}" destId="{E8A8F505-3E7C-4F06-9294-52F05D7E8A44}" srcOrd="0" destOrd="0" presId="urn:microsoft.com/office/officeart/2005/8/layout/chevron1"/>
    <dgm:cxn modelId="{9434E4F3-76A1-4888-983C-5305B368BCB7}" type="presOf" srcId="{03DE8FFC-2DEB-49DA-BD88-041D6106D504}" destId="{F8BB189F-FD51-4E73-8134-B0AA2CF9158E}" srcOrd="0" destOrd="0" presId="urn:microsoft.com/office/officeart/2005/8/layout/chevron1"/>
    <dgm:cxn modelId="{CAD482E3-A47A-4984-810E-8E85B9040BFE}" type="presOf" srcId="{F80F383F-C0C1-4C17-A3A6-CB1042BDD9D0}" destId="{7D093329-3DCD-4968-AB0F-19256D21F7F8}" srcOrd="0" destOrd="0" presId="urn:microsoft.com/office/officeart/2005/8/layout/chevron1"/>
    <dgm:cxn modelId="{C73DA339-3EC5-404D-BA3C-D33A36359A35}" type="presOf" srcId="{CFD3D961-BCF9-44CD-984A-A539B7EF99E1}" destId="{CD3CAEB4-B823-4D61-8DBE-0BDC1B763808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47E579AE-67A5-4887-88FA-7774481C586D}" type="presOf" srcId="{1C064EBC-B154-4C82-8EEF-BB1E71A58935}" destId="{5E5051D8-2357-4243-99AF-75C65B7C137D}" srcOrd="0" destOrd="0" presId="urn:microsoft.com/office/officeart/2005/8/layout/chevron1"/>
    <dgm:cxn modelId="{4F5AFC6F-7999-4BBF-B939-E9ECF121BEDF}" type="presOf" srcId="{3C43C2A0-F511-4725-A5D8-AF79758BFA26}" destId="{8BC64A56-6729-4824-AD2F-4F0380015326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AE6E5578-F4F2-4B8E-AD68-7396828141BC}" type="presOf" srcId="{C4E84499-A44D-401B-AC83-E8C85394F5BF}" destId="{9903B772-2CE2-4274-9A0D-A2FE23CB1EBD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942E6100-13C2-4ED1-AC14-853AF140A501}" type="presParOf" srcId="{FF8E9DED-42E4-4B5A-ABF0-81F6A6FCF82E}" destId="{E8A8F505-3E7C-4F06-9294-52F05D7E8A44}" srcOrd="0" destOrd="0" presId="urn:microsoft.com/office/officeart/2005/8/layout/chevron1"/>
    <dgm:cxn modelId="{55861625-F198-48AA-875B-D820C797C43A}" type="presParOf" srcId="{FF8E9DED-42E4-4B5A-ABF0-81F6A6FCF82E}" destId="{7258EE67-015D-47A9-B33F-EC6F35CF23B4}" srcOrd="1" destOrd="0" presId="urn:microsoft.com/office/officeart/2005/8/layout/chevron1"/>
    <dgm:cxn modelId="{A14543E0-0FDC-4B99-AB88-D44E90BBB920}" type="presParOf" srcId="{FF8E9DED-42E4-4B5A-ABF0-81F6A6FCF82E}" destId="{7D093329-3DCD-4968-AB0F-19256D21F7F8}" srcOrd="2" destOrd="0" presId="urn:microsoft.com/office/officeart/2005/8/layout/chevron1"/>
    <dgm:cxn modelId="{19F5C8F8-4674-49E0-8333-1F0DBF35DAB0}" type="presParOf" srcId="{FF8E9DED-42E4-4B5A-ABF0-81F6A6FCF82E}" destId="{795A76D1-78FD-4641-B549-C263E476B82A}" srcOrd="3" destOrd="0" presId="urn:microsoft.com/office/officeart/2005/8/layout/chevron1"/>
    <dgm:cxn modelId="{F7213AC9-57AF-40D7-91B3-7EFE55D9A9A8}" type="presParOf" srcId="{FF8E9DED-42E4-4B5A-ABF0-81F6A6FCF82E}" destId="{C91F3B70-CE13-425C-B96D-6C1BA88A550E}" srcOrd="4" destOrd="0" presId="urn:microsoft.com/office/officeart/2005/8/layout/chevron1"/>
    <dgm:cxn modelId="{BA1CB60C-79C4-4299-9E74-2BEAF8B636EB}" type="presParOf" srcId="{FF8E9DED-42E4-4B5A-ABF0-81F6A6FCF82E}" destId="{D18D2C81-404F-44AA-B747-AB1711A52C82}" srcOrd="5" destOrd="0" presId="urn:microsoft.com/office/officeart/2005/8/layout/chevron1"/>
    <dgm:cxn modelId="{670EF38B-4508-48CF-BBEA-FBD28074E447}" type="presParOf" srcId="{FF8E9DED-42E4-4B5A-ABF0-81F6A6FCF82E}" destId="{C4DAD202-0589-4F39-A8E7-56955397BF5E}" srcOrd="6" destOrd="0" presId="urn:microsoft.com/office/officeart/2005/8/layout/chevron1"/>
    <dgm:cxn modelId="{8ED579BA-A97A-4070-9C6A-81A87908D6B9}" type="presParOf" srcId="{FF8E9DED-42E4-4B5A-ABF0-81F6A6FCF82E}" destId="{DF452B87-8DBD-42A8-9FBB-D6AFE62A05C6}" srcOrd="7" destOrd="0" presId="urn:microsoft.com/office/officeart/2005/8/layout/chevron1"/>
    <dgm:cxn modelId="{5ABEA939-1306-4BF6-A883-05248A558C05}" type="presParOf" srcId="{FF8E9DED-42E4-4B5A-ABF0-81F6A6FCF82E}" destId="{5E5051D8-2357-4243-99AF-75C65B7C137D}" srcOrd="8" destOrd="0" presId="urn:microsoft.com/office/officeart/2005/8/layout/chevron1"/>
    <dgm:cxn modelId="{736993FE-8976-4081-9644-D6A247FEB797}" type="presParOf" srcId="{FF8E9DED-42E4-4B5A-ABF0-81F6A6FCF82E}" destId="{963C5A4C-605A-4004-8FD4-C1CC893CD451}" srcOrd="9" destOrd="0" presId="urn:microsoft.com/office/officeart/2005/8/layout/chevron1"/>
    <dgm:cxn modelId="{3AA32F1D-5B0B-4619-8FB6-27118B134864}" type="presParOf" srcId="{FF8E9DED-42E4-4B5A-ABF0-81F6A6FCF82E}" destId="{CD3CAEB4-B823-4D61-8DBE-0BDC1B763808}" srcOrd="10" destOrd="0" presId="urn:microsoft.com/office/officeart/2005/8/layout/chevron1"/>
    <dgm:cxn modelId="{1FEEFA1A-A1E9-416A-88F2-0FCC55C0F684}" type="presParOf" srcId="{FF8E9DED-42E4-4B5A-ABF0-81F6A6FCF82E}" destId="{28BCEA1C-78B4-4ECE-AA1C-6AB5C779749A}" srcOrd="11" destOrd="0" presId="urn:microsoft.com/office/officeart/2005/8/layout/chevron1"/>
    <dgm:cxn modelId="{3D4B8145-CD21-428B-BFE2-D7A36FC48A59}" type="presParOf" srcId="{FF8E9DED-42E4-4B5A-ABF0-81F6A6FCF82E}" destId="{9903B772-2CE2-4274-9A0D-A2FE23CB1EBD}" srcOrd="12" destOrd="0" presId="urn:microsoft.com/office/officeart/2005/8/layout/chevron1"/>
    <dgm:cxn modelId="{E84EAE9A-F9D8-4AC1-84F4-264CA513EE1E}" type="presParOf" srcId="{FF8E9DED-42E4-4B5A-ABF0-81F6A6FCF82E}" destId="{D3079D00-8D75-4FD9-BABD-D40BB37E94A1}" srcOrd="13" destOrd="0" presId="urn:microsoft.com/office/officeart/2005/8/layout/chevron1"/>
    <dgm:cxn modelId="{05E1FC90-7215-4014-98AE-2C714B8F231C}" type="presParOf" srcId="{FF8E9DED-42E4-4B5A-ABF0-81F6A6FCF82E}" destId="{8BC64A56-6729-4824-AD2F-4F0380015326}" srcOrd="14" destOrd="0" presId="urn:microsoft.com/office/officeart/2005/8/layout/chevron1"/>
    <dgm:cxn modelId="{98781B91-E1FF-4F50-9D18-E307D8F94E51}" type="presParOf" srcId="{FF8E9DED-42E4-4B5A-ABF0-81F6A6FCF82E}" destId="{8F2A1268-4616-4499-89F5-EE300378FE1C}" srcOrd="15" destOrd="0" presId="urn:microsoft.com/office/officeart/2005/8/layout/chevron1"/>
    <dgm:cxn modelId="{8C4DC551-954D-4DC7-AFC1-700BD3C6CBDD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DDDE5C50-76F0-4CF1-AD55-81266042F24D}" type="presOf" srcId="{C4E84499-A44D-401B-AC83-E8C85394F5BF}" destId="{9903B772-2CE2-4274-9A0D-A2FE23CB1EBD}" srcOrd="0" destOrd="0" presId="urn:microsoft.com/office/officeart/2005/8/layout/chevron1"/>
    <dgm:cxn modelId="{70CDB086-B929-4760-A714-FFB8D7D8A5B7}" type="presOf" srcId="{7DD00F15-4A44-4483-8AF3-AC00A5AE0323}" destId="{C4DAD202-0589-4F39-A8E7-56955397BF5E}" srcOrd="0" destOrd="0" presId="urn:microsoft.com/office/officeart/2005/8/layout/chevron1"/>
    <dgm:cxn modelId="{40AC86E6-4A0D-41F1-AF0D-11B77BA2E932}" type="presOf" srcId="{064E7802-CBD3-4F92-A0C1-F3673297ABFE}" destId="{C91F3B70-CE13-425C-B96D-6C1BA88A550E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8C55665D-E22F-49AB-A6C0-0C6DC2F6C55E}" type="presOf" srcId="{CFD3D961-BCF9-44CD-984A-A539B7EF99E1}" destId="{CD3CAEB4-B823-4D61-8DBE-0BDC1B763808}" srcOrd="0" destOrd="0" presId="urn:microsoft.com/office/officeart/2005/8/layout/chevron1"/>
    <dgm:cxn modelId="{1589612A-0DE3-4F62-A25D-F3FF93202C6F}" type="presOf" srcId="{3C43C2A0-F511-4725-A5D8-AF79758BFA26}" destId="{8BC64A56-6729-4824-AD2F-4F0380015326}" srcOrd="0" destOrd="0" presId="urn:microsoft.com/office/officeart/2005/8/layout/chevron1"/>
    <dgm:cxn modelId="{41356054-DFF4-4684-A08E-68BCAFD10B62}" type="presOf" srcId="{E4F2A838-45B0-43DE-972C-CA84309576F6}" destId="{E8A8F505-3E7C-4F06-9294-52F05D7E8A44}" srcOrd="0" destOrd="0" presId="urn:microsoft.com/office/officeart/2005/8/layout/chevron1"/>
    <dgm:cxn modelId="{E56DF2DA-4A32-49C5-B94C-734DC98837AB}" type="presOf" srcId="{1C064EBC-B154-4C82-8EEF-BB1E71A58935}" destId="{5E5051D8-2357-4243-99AF-75C65B7C137D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8A6876D7-8DFE-49F3-8A7D-CCA1A1DC3CF0}" type="presOf" srcId="{03DE8FFC-2DEB-49DA-BD88-041D6106D504}" destId="{F8BB189F-FD51-4E73-8134-B0AA2CF9158E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9C4B1397-70D3-419C-A12A-CC05FEC3FBD0}" type="presOf" srcId="{F80F383F-C0C1-4C17-A3A6-CB1042BDD9D0}" destId="{7D093329-3DCD-4968-AB0F-19256D21F7F8}" srcOrd="0" destOrd="0" presId="urn:microsoft.com/office/officeart/2005/8/layout/chevron1"/>
    <dgm:cxn modelId="{F341E239-C4A7-42B6-A2C2-D2664275E954}" type="presOf" srcId="{8E6D33BF-CDB0-48A6-BD19-55E1C1ECED4F}" destId="{FF8E9DED-42E4-4B5A-ABF0-81F6A6FCF82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65F3334F-6C3D-43FE-B355-3F10DD26D01D}" type="presParOf" srcId="{FF8E9DED-42E4-4B5A-ABF0-81F6A6FCF82E}" destId="{E8A8F505-3E7C-4F06-9294-52F05D7E8A44}" srcOrd="0" destOrd="0" presId="urn:microsoft.com/office/officeart/2005/8/layout/chevron1"/>
    <dgm:cxn modelId="{5ADBB313-889C-4977-8B12-450D781D1EC2}" type="presParOf" srcId="{FF8E9DED-42E4-4B5A-ABF0-81F6A6FCF82E}" destId="{7258EE67-015D-47A9-B33F-EC6F35CF23B4}" srcOrd="1" destOrd="0" presId="urn:microsoft.com/office/officeart/2005/8/layout/chevron1"/>
    <dgm:cxn modelId="{B88BFC30-A232-46B4-8C7D-44E00856FEC4}" type="presParOf" srcId="{FF8E9DED-42E4-4B5A-ABF0-81F6A6FCF82E}" destId="{7D093329-3DCD-4968-AB0F-19256D21F7F8}" srcOrd="2" destOrd="0" presId="urn:microsoft.com/office/officeart/2005/8/layout/chevron1"/>
    <dgm:cxn modelId="{B4A91E90-F9C5-409E-9D78-E86F0103DC93}" type="presParOf" srcId="{FF8E9DED-42E4-4B5A-ABF0-81F6A6FCF82E}" destId="{795A76D1-78FD-4641-B549-C263E476B82A}" srcOrd="3" destOrd="0" presId="urn:microsoft.com/office/officeart/2005/8/layout/chevron1"/>
    <dgm:cxn modelId="{23D337EB-E4E3-49B6-95EF-DFB357813D66}" type="presParOf" srcId="{FF8E9DED-42E4-4B5A-ABF0-81F6A6FCF82E}" destId="{C91F3B70-CE13-425C-B96D-6C1BA88A550E}" srcOrd="4" destOrd="0" presId="urn:microsoft.com/office/officeart/2005/8/layout/chevron1"/>
    <dgm:cxn modelId="{7A1A7A05-33DD-43CC-A010-A56C2BA97EDC}" type="presParOf" srcId="{FF8E9DED-42E4-4B5A-ABF0-81F6A6FCF82E}" destId="{D18D2C81-404F-44AA-B747-AB1711A52C82}" srcOrd="5" destOrd="0" presId="urn:microsoft.com/office/officeart/2005/8/layout/chevron1"/>
    <dgm:cxn modelId="{AF40576B-8E96-4595-A826-4B472E43FD47}" type="presParOf" srcId="{FF8E9DED-42E4-4B5A-ABF0-81F6A6FCF82E}" destId="{C4DAD202-0589-4F39-A8E7-56955397BF5E}" srcOrd="6" destOrd="0" presId="urn:microsoft.com/office/officeart/2005/8/layout/chevron1"/>
    <dgm:cxn modelId="{E755F981-A59E-4A3D-8834-ECACD691FAF4}" type="presParOf" srcId="{FF8E9DED-42E4-4B5A-ABF0-81F6A6FCF82E}" destId="{DF452B87-8DBD-42A8-9FBB-D6AFE62A05C6}" srcOrd="7" destOrd="0" presId="urn:microsoft.com/office/officeart/2005/8/layout/chevron1"/>
    <dgm:cxn modelId="{DAB5D0BC-0837-4E38-9C39-1E9C5DC102AF}" type="presParOf" srcId="{FF8E9DED-42E4-4B5A-ABF0-81F6A6FCF82E}" destId="{5E5051D8-2357-4243-99AF-75C65B7C137D}" srcOrd="8" destOrd="0" presId="urn:microsoft.com/office/officeart/2005/8/layout/chevron1"/>
    <dgm:cxn modelId="{D8A793DE-2517-4A03-AFAA-2A5A09163283}" type="presParOf" srcId="{FF8E9DED-42E4-4B5A-ABF0-81F6A6FCF82E}" destId="{963C5A4C-605A-4004-8FD4-C1CC893CD451}" srcOrd="9" destOrd="0" presId="urn:microsoft.com/office/officeart/2005/8/layout/chevron1"/>
    <dgm:cxn modelId="{3659A90B-3638-4304-B097-C3699068E80F}" type="presParOf" srcId="{FF8E9DED-42E4-4B5A-ABF0-81F6A6FCF82E}" destId="{CD3CAEB4-B823-4D61-8DBE-0BDC1B763808}" srcOrd="10" destOrd="0" presId="urn:microsoft.com/office/officeart/2005/8/layout/chevron1"/>
    <dgm:cxn modelId="{9F5DB873-B4F1-4639-B609-E3660E2953E5}" type="presParOf" srcId="{FF8E9DED-42E4-4B5A-ABF0-81F6A6FCF82E}" destId="{28BCEA1C-78B4-4ECE-AA1C-6AB5C779749A}" srcOrd="11" destOrd="0" presId="urn:microsoft.com/office/officeart/2005/8/layout/chevron1"/>
    <dgm:cxn modelId="{63539149-774B-41DF-A754-FC584A746E7E}" type="presParOf" srcId="{FF8E9DED-42E4-4B5A-ABF0-81F6A6FCF82E}" destId="{9903B772-2CE2-4274-9A0D-A2FE23CB1EBD}" srcOrd="12" destOrd="0" presId="urn:microsoft.com/office/officeart/2005/8/layout/chevron1"/>
    <dgm:cxn modelId="{C333B718-0179-4864-8A18-4171C93A6CD7}" type="presParOf" srcId="{FF8E9DED-42E4-4B5A-ABF0-81F6A6FCF82E}" destId="{D3079D00-8D75-4FD9-BABD-D40BB37E94A1}" srcOrd="13" destOrd="0" presId="urn:microsoft.com/office/officeart/2005/8/layout/chevron1"/>
    <dgm:cxn modelId="{23BB2474-B7D6-4B26-B3BD-BB4173A7D8B0}" type="presParOf" srcId="{FF8E9DED-42E4-4B5A-ABF0-81F6A6FCF82E}" destId="{8BC64A56-6729-4824-AD2F-4F0380015326}" srcOrd="14" destOrd="0" presId="urn:microsoft.com/office/officeart/2005/8/layout/chevron1"/>
    <dgm:cxn modelId="{7195D96F-10EF-4A8C-B3E8-93265BB8B9A2}" type="presParOf" srcId="{FF8E9DED-42E4-4B5A-ABF0-81F6A6FCF82E}" destId="{8F2A1268-4616-4499-89F5-EE300378FE1C}" srcOrd="15" destOrd="0" presId="urn:microsoft.com/office/officeart/2005/8/layout/chevron1"/>
    <dgm:cxn modelId="{097ACE24-F6B1-42BB-93E9-B6497221257F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46A9856E-0E3F-48F6-B392-4DAEDAAF92F2}" type="presOf" srcId="{8E6D33BF-CDB0-48A6-BD19-55E1C1ECED4F}" destId="{FF8E9DED-42E4-4B5A-ABF0-81F6A6FCF82E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6C010EDD-7126-4B2F-A8B9-3363D135050D}" type="presOf" srcId="{03DE8FFC-2DEB-49DA-BD88-041D6106D504}" destId="{F8BB189F-FD51-4E73-8134-B0AA2CF9158E}" srcOrd="0" destOrd="0" presId="urn:microsoft.com/office/officeart/2005/8/layout/chevron1"/>
    <dgm:cxn modelId="{9A4BBDAB-E129-46B6-8E0E-C9E898DBF0AA}" type="presOf" srcId="{064E7802-CBD3-4F92-A0C1-F3673297ABFE}" destId="{C91F3B70-CE13-425C-B96D-6C1BA88A550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CFAB6C33-2CC5-4333-9678-2D6A05488F11}" type="presOf" srcId="{3C43C2A0-F511-4725-A5D8-AF79758BFA26}" destId="{8BC64A56-6729-4824-AD2F-4F0380015326}" srcOrd="0" destOrd="0" presId="urn:microsoft.com/office/officeart/2005/8/layout/chevron1"/>
    <dgm:cxn modelId="{7721CF8F-4BE5-467B-A022-22F23302900E}" type="presOf" srcId="{7DD00F15-4A44-4483-8AF3-AC00A5AE0323}" destId="{C4DAD202-0589-4F39-A8E7-56955397BF5E}" srcOrd="0" destOrd="0" presId="urn:microsoft.com/office/officeart/2005/8/layout/chevron1"/>
    <dgm:cxn modelId="{710CF8B3-E6F6-4BD2-BF7F-22A2BDFFCD82}" type="presOf" srcId="{F80F383F-C0C1-4C17-A3A6-CB1042BDD9D0}" destId="{7D093329-3DCD-4968-AB0F-19256D21F7F8}" srcOrd="0" destOrd="0" presId="urn:microsoft.com/office/officeart/2005/8/layout/chevron1"/>
    <dgm:cxn modelId="{CC1454A0-3981-4358-BC8E-0B0780B9E04C}" type="presOf" srcId="{CFD3D961-BCF9-44CD-984A-A539B7EF99E1}" destId="{CD3CAEB4-B823-4D61-8DBE-0BDC1B763808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11639015-0C6F-45A6-9D10-72F364D2A8CD}" type="presOf" srcId="{1C064EBC-B154-4C82-8EEF-BB1E71A58935}" destId="{5E5051D8-2357-4243-99AF-75C65B7C137D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4FBCCDCB-5A75-40C4-83E7-49F93DC138CA}" type="presOf" srcId="{C4E84499-A44D-401B-AC83-E8C85394F5BF}" destId="{9903B772-2CE2-4274-9A0D-A2FE23CB1EBD}" srcOrd="0" destOrd="0" presId="urn:microsoft.com/office/officeart/2005/8/layout/chevron1"/>
    <dgm:cxn modelId="{BB79395D-9F4D-4133-9DD6-640819254CD9}" type="presOf" srcId="{E4F2A838-45B0-43DE-972C-CA84309576F6}" destId="{E8A8F505-3E7C-4F06-9294-52F05D7E8A44}" srcOrd="0" destOrd="0" presId="urn:microsoft.com/office/officeart/2005/8/layout/chevron1"/>
    <dgm:cxn modelId="{7BEC4B88-FDC5-4E7B-85D6-BCCFF0F0522B}" type="presParOf" srcId="{FF8E9DED-42E4-4B5A-ABF0-81F6A6FCF82E}" destId="{E8A8F505-3E7C-4F06-9294-52F05D7E8A44}" srcOrd="0" destOrd="0" presId="urn:microsoft.com/office/officeart/2005/8/layout/chevron1"/>
    <dgm:cxn modelId="{ADBB1E72-3235-4114-9C9D-7369E254F18F}" type="presParOf" srcId="{FF8E9DED-42E4-4B5A-ABF0-81F6A6FCF82E}" destId="{7258EE67-015D-47A9-B33F-EC6F35CF23B4}" srcOrd="1" destOrd="0" presId="urn:microsoft.com/office/officeart/2005/8/layout/chevron1"/>
    <dgm:cxn modelId="{F6963660-7375-40E4-A369-222760FB2CB6}" type="presParOf" srcId="{FF8E9DED-42E4-4B5A-ABF0-81F6A6FCF82E}" destId="{7D093329-3DCD-4968-AB0F-19256D21F7F8}" srcOrd="2" destOrd="0" presId="urn:microsoft.com/office/officeart/2005/8/layout/chevron1"/>
    <dgm:cxn modelId="{5D2095CE-6331-4B52-98DA-FE886A2AF0C0}" type="presParOf" srcId="{FF8E9DED-42E4-4B5A-ABF0-81F6A6FCF82E}" destId="{795A76D1-78FD-4641-B549-C263E476B82A}" srcOrd="3" destOrd="0" presId="urn:microsoft.com/office/officeart/2005/8/layout/chevron1"/>
    <dgm:cxn modelId="{534BC365-195C-4AEA-9B4C-A30EB55368C9}" type="presParOf" srcId="{FF8E9DED-42E4-4B5A-ABF0-81F6A6FCF82E}" destId="{C91F3B70-CE13-425C-B96D-6C1BA88A550E}" srcOrd="4" destOrd="0" presId="urn:microsoft.com/office/officeart/2005/8/layout/chevron1"/>
    <dgm:cxn modelId="{3FDBB06E-B7F0-453A-B56F-9474CB6D9251}" type="presParOf" srcId="{FF8E9DED-42E4-4B5A-ABF0-81F6A6FCF82E}" destId="{D18D2C81-404F-44AA-B747-AB1711A52C82}" srcOrd="5" destOrd="0" presId="urn:microsoft.com/office/officeart/2005/8/layout/chevron1"/>
    <dgm:cxn modelId="{1EB51AB3-97A1-4582-9BD4-2B74D735DD97}" type="presParOf" srcId="{FF8E9DED-42E4-4B5A-ABF0-81F6A6FCF82E}" destId="{C4DAD202-0589-4F39-A8E7-56955397BF5E}" srcOrd="6" destOrd="0" presId="urn:microsoft.com/office/officeart/2005/8/layout/chevron1"/>
    <dgm:cxn modelId="{48B3A6CE-4EFE-4470-841F-CD47D2B72A52}" type="presParOf" srcId="{FF8E9DED-42E4-4B5A-ABF0-81F6A6FCF82E}" destId="{DF452B87-8DBD-42A8-9FBB-D6AFE62A05C6}" srcOrd="7" destOrd="0" presId="urn:microsoft.com/office/officeart/2005/8/layout/chevron1"/>
    <dgm:cxn modelId="{8F18BAD7-2A3B-4224-BE46-2FF95C0CD4EA}" type="presParOf" srcId="{FF8E9DED-42E4-4B5A-ABF0-81F6A6FCF82E}" destId="{5E5051D8-2357-4243-99AF-75C65B7C137D}" srcOrd="8" destOrd="0" presId="urn:microsoft.com/office/officeart/2005/8/layout/chevron1"/>
    <dgm:cxn modelId="{DC18EB46-077F-4364-B87F-967578EAA962}" type="presParOf" srcId="{FF8E9DED-42E4-4B5A-ABF0-81F6A6FCF82E}" destId="{963C5A4C-605A-4004-8FD4-C1CC893CD451}" srcOrd="9" destOrd="0" presId="urn:microsoft.com/office/officeart/2005/8/layout/chevron1"/>
    <dgm:cxn modelId="{8274A1A3-82A9-4805-BD9A-4770D9CAD504}" type="presParOf" srcId="{FF8E9DED-42E4-4B5A-ABF0-81F6A6FCF82E}" destId="{CD3CAEB4-B823-4D61-8DBE-0BDC1B763808}" srcOrd="10" destOrd="0" presId="urn:microsoft.com/office/officeart/2005/8/layout/chevron1"/>
    <dgm:cxn modelId="{BC478E59-8E18-47F6-8E1F-26CEE378FDE1}" type="presParOf" srcId="{FF8E9DED-42E4-4B5A-ABF0-81F6A6FCF82E}" destId="{28BCEA1C-78B4-4ECE-AA1C-6AB5C779749A}" srcOrd="11" destOrd="0" presId="urn:microsoft.com/office/officeart/2005/8/layout/chevron1"/>
    <dgm:cxn modelId="{9204EA90-DA72-4ED8-92ED-C347159E7322}" type="presParOf" srcId="{FF8E9DED-42E4-4B5A-ABF0-81F6A6FCF82E}" destId="{9903B772-2CE2-4274-9A0D-A2FE23CB1EBD}" srcOrd="12" destOrd="0" presId="urn:microsoft.com/office/officeart/2005/8/layout/chevron1"/>
    <dgm:cxn modelId="{D3CBFB31-E533-4EBE-876B-386844332594}" type="presParOf" srcId="{FF8E9DED-42E4-4B5A-ABF0-81F6A6FCF82E}" destId="{D3079D00-8D75-4FD9-BABD-D40BB37E94A1}" srcOrd="13" destOrd="0" presId="urn:microsoft.com/office/officeart/2005/8/layout/chevron1"/>
    <dgm:cxn modelId="{C2E83E87-96B5-41FA-9CED-0A4F46D77E37}" type="presParOf" srcId="{FF8E9DED-42E4-4B5A-ABF0-81F6A6FCF82E}" destId="{8BC64A56-6729-4824-AD2F-4F0380015326}" srcOrd="14" destOrd="0" presId="urn:microsoft.com/office/officeart/2005/8/layout/chevron1"/>
    <dgm:cxn modelId="{9963007E-AB34-430C-8D0D-152B7F79F5E7}" type="presParOf" srcId="{FF8E9DED-42E4-4B5A-ABF0-81F6A6FCF82E}" destId="{8F2A1268-4616-4499-89F5-EE300378FE1C}" srcOrd="15" destOrd="0" presId="urn:microsoft.com/office/officeart/2005/8/layout/chevron1"/>
    <dgm:cxn modelId="{A1EA909E-88D6-4385-8E62-553234BAC921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1795317C-4444-4228-8B24-A0DC823C376A}" type="presOf" srcId="{1C064EBC-B154-4C82-8EEF-BB1E71A58935}" destId="{5E5051D8-2357-4243-99AF-75C65B7C137D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08D7DB54-48B2-4059-A914-E6838E5AAB02}" type="presOf" srcId="{7DD00F15-4A44-4483-8AF3-AC00A5AE0323}" destId="{C4DAD202-0589-4F39-A8E7-56955397BF5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58447AE2-1A1A-496F-BC45-364A9668312B}" type="presOf" srcId="{064E7802-CBD3-4F92-A0C1-F3673297ABFE}" destId="{C91F3B70-CE13-425C-B96D-6C1BA88A550E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41A4EE6B-08CD-489A-BCFC-3ECE1366F815}" type="presOf" srcId="{3C43C2A0-F511-4725-A5D8-AF79758BFA26}" destId="{8BC64A56-6729-4824-AD2F-4F0380015326}" srcOrd="0" destOrd="0" presId="urn:microsoft.com/office/officeart/2005/8/layout/chevron1"/>
    <dgm:cxn modelId="{EC908666-EB44-4BE9-8498-69921F1D20EC}" type="presOf" srcId="{CFD3D961-BCF9-44CD-984A-A539B7EF99E1}" destId="{CD3CAEB4-B823-4D61-8DBE-0BDC1B763808}" srcOrd="0" destOrd="0" presId="urn:microsoft.com/office/officeart/2005/8/layout/chevron1"/>
    <dgm:cxn modelId="{F77F1B84-3A99-4EA4-8B73-58A3AE9721EA}" type="presOf" srcId="{C4E84499-A44D-401B-AC83-E8C85394F5BF}" destId="{9903B772-2CE2-4274-9A0D-A2FE23CB1EBD}" srcOrd="0" destOrd="0" presId="urn:microsoft.com/office/officeart/2005/8/layout/chevron1"/>
    <dgm:cxn modelId="{0F7D4D6C-5B53-4422-99C1-296FC29100DE}" type="presOf" srcId="{E4F2A838-45B0-43DE-972C-CA84309576F6}" destId="{E8A8F505-3E7C-4F06-9294-52F05D7E8A44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BF99B9A3-7DAD-4B8D-8ECC-272909DDABB2}" type="presOf" srcId="{03DE8FFC-2DEB-49DA-BD88-041D6106D504}" destId="{F8BB189F-FD51-4E73-8134-B0AA2CF9158E}" srcOrd="0" destOrd="0" presId="urn:microsoft.com/office/officeart/2005/8/layout/chevron1"/>
    <dgm:cxn modelId="{8924E6A0-FE6C-4FB0-B8E4-22F4DDEBCEE8}" type="presOf" srcId="{F80F383F-C0C1-4C17-A3A6-CB1042BDD9D0}" destId="{7D093329-3DCD-4968-AB0F-19256D21F7F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210BCD1B-F56A-4684-9F27-FCBC4AAB7EF9}" type="presOf" srcId="{8E6D33BF-CDB0-48A6-BD19-55E1C1ECED4F}" destId="{FF8E9DED-42E4-4B5A-ABF0-81F6A6FCF82E}" srcOrd="0" destOrd="0" presId="urn:microsoft.com/office/officeart/2005/8/layout/chevron1"/>
    <dgm:cxn modelId="{82B5DFC0-45E0-469C-B466-69AB46351EA1}" type="presParOf" srcId="{FF8E9DED-42E4-4B5A-ABF0-81F6A6FCF82E}" destId="{E8A8F505-3E7C-4F06-9294-52F05D7E8A44}" srcOrd="0" destOrd="0" presId="urn:microsoft.com/office/officeart/2005/8/layout/chevron1"/>
    <dgm:cxn modelId="{E0BAB53D-42F2-4BC4-912F-A456DA6399A6}" type="presParOf" srcId="{FF8E9DED-42E4-4B5A-ABF0-81F6A6FCF82E}" destId="{7258EE67-015D-47A9-B33F-EC6F35CF23B4}" srcOrd="1" destOrd="0" presId="urn:microsoft.com/office/officeart/2005/8/layout/chevron1"/>
    <dgm:cxn modelId="{ED8AFC68-46E5-459E-A7C3-153EA80B6A1A}" type="presParOf" srcId="{FF8E9DED-42E4-4B5A-ABF0-81F6A6FCF82E}" destId="{7D093329-3DCD-4968-AB0F-19256D21F7F8}" srcOrd="2" destOrd="0" presId="urn:microsoft.com/office/officeart/2005/8/layout/chevron1"/>
    <dgm:cxn modelId="{247A567E-954F-4E34-96F1-E402D1C85562}" type="presParOf" srcId="{FF8E9DED-42E4-4B5A-ABF0-81F6A6FCF82E}" destId="{795A76D1-78FD-4641-B549-C263E476B82A}" srcOrd="3" destOrd="0" presId="urn:microsoft.com/office/officeart/2005/8/layout/chevron1"/>
    <dgm:cxn modelId="{979CA7C7-8F0D-438F-8F14-84958F6658D2}" type="presParOf" srcId="{FF8E9DED-42E4-4B5A-ABF0-81F6A6FCF82E}" destId="{C91F3B70-CE13-425C-B96D-6C1BA88A550E}" srcOrd="4" destOrd="0" presId="urn:microsoft.com/office/officeart/2005/8/layout/chevron1"/>
    <dgm:cxn modelId="{77C9EB85-6D3C-441B-9CC2-14BFFF80AE61}" type="presParOf" srcId="{FF8E9DED-42E4-4B5A-ABF0-81F6A6FCF82E}" destId="{D18D2C81-404F-44AA-B747-AB1711A52C82}" srcOrd="5" destOrd="0" presId="urn:microsoft.com/office/officeart/2005/8/layout/chevron1"/>
    <dgm:cxn modelId="{A99140E1-013D-4729-81E0-A3DDF1F67E96}" type="presParOf" srcId="{FF8E9DED-42E4-4B5A-ABF0-81F6A6FCF82E}" destId="{C4DAD202-0589-4F39-A8E7-56955397BF5E}" srcOrd="6" destOrd="0" presId="urn:microsoft.com/office/officeart/2005/8/layout/chevron1"/>
    <dgm:cxn modelId="{758C4DBA-A776-4831-B239-1DBA0FD6F405}" type="presParOf" srcId="{FF8E9DED-42E4-4B5A-ABF0-81F6A6FCF82E}" destId="{DF452B87-8DBD-42A8-9FBB-D6AFE62A05C6}" srcOrd="7" destOrd="0" presId="urn:microsoft.com/office/officeart/2005/8/layout/chevron1"/>
    <dgm:cxn modelId="{19763724-0902-4873-AEAA-9BB4F98425E5}" type="presParOf" srcId="{FF8E9DED-42E4-4B5A-ABF0-81F6A6FCF82E}" destId="{5E5051D8-2357-4243-99AF-75C65B7C137D}" srcOrd="8" destOrd="0" presId="urn:microsoft.com/office/officeart/2005/8/layout/chevron1"/>
    <dgm:cxn modelId="{D11E085B-9229-40EC-97C3-4A4E823F45FA}" type="presParOf" srcId="{FF8E9DED-42E4-4B5A-ABF0-81F6A6FCF82E}" destId="{963C5A4C-605A-4004-8FD4-C1CC893CD451}" srcOrd="9" destOrd="0" presId="urn:microsoft.com/office/officeart/2005/8/layout/chevron1"/>
    <dgm:cxn modelId="{8B56B7D2-C935-4542-9E52-AC0D2E45D4A1}" type="presParOf" srcId="{FF8E9DED-42E4-4B5A-ABF0-81F6A6FCF82E}" destId="{CD3CAEB4-B823-4D61-8DBE-0BDC1B763808}" srcOrd="10" destOrd="0" presId="urn:microsoft.com/office/officeart/2005/8/layout/chevron1"/>
    <dgm:cxn modelId="{6D322A5A-56DC-499D-BD36-110E3EC331B3}" type="presParOf" srcId="{FF8E9DED-42E4-4B5A-ABF0-81F6A6FCF82E}" destId="{28BCEA1C-78B4-4ECE-AA1C-6AB5C779749A}" srcOrd="11" destOrd="0" presId="urn:microsoft.com/office/officeart/2005/8/layout/chevron1"/>
    <dgm:cxn modelId="{B9F13FD6-88BA-4EE6-B8C0-E74B1A60E528}" type="presParOf" srcId="{FF8E9DED-42E4-4B5A-ABF0-81F6A6FCF82E}" destId="{9903B772-2CE2-4274-9A0D-A2FE23CB1EBD}" srcOrd="12" destOrd="0" presId="urn:microsoft.com/office/officeart/2005/8/layout/chevron1"/>
    <dgm:cxn modelId="{D6212A7D-EB3B-4A94-81B0-E36313A59576}" type="presParOf" srcId="{FF8E9DED-42E4-4B5A-ABF0-81F6A6FCF82E}" destId="{D3079D00-8D75-4FD9-BABD-D40BB37E94A1}" srcOrd="13" destOrd="0" presId="urn:microsoft.com/office/officeart/2005/8/layout/chevron1"/>
    <dgm:cxn modelId="{225429F6-A7AB-4DA7-A1EE-8D58B6C7AC94}" type="presParOf" srcId="{FF8E9DED-42E4-4B5A-ABF0-81F6A6FCF82E}" destId="{8BC64A56-6729-4824-AD2F-4F0380015326}" srcOrd="14" destOrd="0" presId="urn:microsoft.com/office/officeart/2005/8/layout/chevron1"/>
    <dgm:cxn modelId="{BD1295EF-6F52-4946-963D-EB5F15D4A940}" type="presParOf" srcId="{FF8E9DED-42E4-4B5A-ABF0-81F6A6FCF82E}" destId="{8F2A1268-4616-4499-89F5-EE300378FE1C}" srcOrd="15" destOrd="0" presId="urn:microsoft.com/office/officeart/2005/8/layout/chevron1"/>
    <dgm:cxn modelId="{B18F3FFB-4EB4-4947-8918-243B6F508B9D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15D98A33-7D74-4748-9303-26158A9395FF}" type="presOf" srcId="{064E7802-CBD3-4F92-A0C1-F3673297ABFE}" destId="{C91F3B70-CE13-425C-B96D-6C1BA88A550E}" srcOrd="0" destOrd="0" presId="urn:microsoft.com/office/officeart/2005/8/layout/chevron1"/>
    <dgm:cxn modelId="{AA2E6051-7D78-4F11-846D-67DE2805226E}" type="presOf" srcId="{CFD3D961-BCF9-44CD-984A-A539B7EF99E1}" destId="{CD3CAEB4-B823-4D61-8DBE-0BDC1B763808}" srcOrd="0" destOrd="0" presId="urn:microsoft.com/office/officeart/2005/8/layout/chevron1"/>
    <dgm:cxn modelId="{4AA6A458-6C3A-4DDA-BCBC-3A4707870B45}" type="presOf" srcId="{F80F383F-C0C1-4C17-A3A6-CB1042BDD9D0}" destId="{7D093329-3DCD-4968-AB0F-19256D21F7F8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2D35DCD7-1273-425A-A8D1-18D27CB0C83B}" type="presOf" srcId="{C4E84499-A44D-401B-AC83-E8C85394F5BF}" destId="{9903B772-2CE2-4274-9A0D-A2FE23CB1EBD}" srcOrd="0" destOrd="0" presId="urn:microsoft.com/office/officeart/2005/8/layout/chevron1"/>
    <dgm:cxn modelId="{CEEDA4BA-DDBB-498F-9CB5-3193EA7C5FE1}" type="presOf" srcId="{E4F2A838-45B0-43DE-972C-CA84309576F6}" destId="{E8A8F505-3E7C-4F06-9294-52F05D7E8A44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6F938927-EB61-44FC-8DB4-23E53E569904}" type="presOf" srcId="{7DD00F15-4A44-4483-8AF3-AC00A5AE0323}" destId="{C4DAD202-0589-4F39-A8E7-56955397BF5E}" srcOrd="0" destOrd="0" presId="urn:microsoft.com/office/officeart/2005/8/layout/chevron1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29EA6D6D-AB44-40B4-ABFF-FAD89B94C9DB}" type="presOf" srcId="{03DE8FFC-2DEB-49DA-BD88-041D6106D504}" destId="{F8BB189F-FD51-4E73-8134-B0AA2CF9158E}" srcOrd="0" destOrd="0" presId="urn:microsoft.com/office/officeart/2005/8/layout/chevron1"/>
    <dgm:cxn modelId="{6220651B-86BB-4F5D-A2DE-063C80CD3EBA}" type="presOf" srcId="{1C064EBC-B154-4C82-8EEF-BB1E71A58935}" destId="{5E5051D8-2357-4243-99AF-75C65B7C137D}" srcOrd="0" destOrd="0" presId="urn:microsoft.com/office/officeart/2005/8/layout/chevron1"/>
    <dgm:cxn modelId="{3DE4567E-3492-410F-9008-11AF57115997}" type="presOf" srcId="{8E6D33BF-CDB0-48A6-BD19-55E1C1ECED4F}" destId="{FF8E9DED-42E4-4B5A-ABF0-81F6A6FCF82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3AE58090-660D-4373-9016-5E1338219A01}" type="presOf" srcId="{3C43C2A0-F511-4725-A5D8-AF79758BFA26}" destId="{8BC64A56-6729-4824-AD2F-4F0380015326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34AD516B-070C-4318-8F30-9B417A4048AC}" type="presParOf" srcId="{FF8E9DED-42E4-4B5A-ABF0-81F6A6FCF82E}" destId="{E8A8F505-3E7C-4F06-9294-52F05D7E8A44}" srcOrd="0" destOrd="0" presId="urn:microsoft.com/office/officeart/2005/8/layout/chevron1"/>
    <dgm:cxn modelId="{CF5141E7-0D25-412E-83C5-0FD249CA5948}" type="presParOf" srcId="{FF8E9DED-42E4-4B5A-ABF0-81F6A6FCF82E}" destId="{7258EE67-015D-47A9-B33F-EC6F35CF23B4}" srcOrd="1" destOrd="0" presId="urn:microsoft.com/office/officeart/2005/8/layout/chevron1"/>
    <dgm:cxn modelId="{6B4B9EA0-E329-4242-B49A-C7B2236E946A}" type="presParOf" srcId="{FF8E9DED-42E4-4B5A-ABF0-81F6A6FCF82E}" destId="{7D093329-3DCD-4968-AB0F-19256D21F7F8}" srcOrd="2" destOrd="0" presId="urn:microsoft.com/office/officeart/2005/8/layout/chevron1"/>
    <dgm:cxn modelId="{BA3CB652-95BA-4883-9795-003A8472D2A9}" type="presParOf" srcId="{FF8E9DED-42E4-4B5A-ABF0-81F6A6FCF82E}" destId="{795A76D1-78FD-4641-B549-C263E476B82A}" srcOrd="3" destOrd="0" presId="urn:microsoft.com/office/officeart/2005/8/layout/chevron1"/>
    <dgm:cxn modelId="{F1CB29CB-9817-4668-B050-AE2B288405EB}" type="presParOf" srcId="{FF8E9DED-42E4-4B5A-ABF0-81F6A6FCF82E}" destId="{C91F3B70-CE13-425C-B96D-6C1BA88A550E}" srcOrd="4" destOrd="0" presId="urn:microsoft.com/office/officeart/2005/8/layout/chevron1"/>
    <dgm:cxn modelId="{DAADA9A6-8229-4AC1-B4EE-9D04912313B7}" type="presParOf" srcId="{FF8E9DED-42E4-4B5A-ABF0-81F6A6FCF82E}" destId="{D18D2C81-404F-44AA-B747-AB1711A52C82}" srcOrd="5" destOrd="0" presId="urn:microsoft.com/office/officeart/2005/8/layout/chevron1"/>
    <dgm:cxn modelId="{70D3A081-8676-49EF-AD1D-C8605D21257F}" type="presParOf" srcId="{FF8E9DED-42E4-4B5A-ABF0-81F6A6FCF82E}" destId="{C4DAD202-0589-4F39-A8E7-56955397BF5E}" srcOrd="6" destOrd="0" presId="urn:microsoft.com/office/officeart/2005/8/layout/chevron1"/>
    <dgm:cxn modelId="{DF963DD6-80F3-4F5D-807F-9A10FE4A77D8}" type="presParOf" srcId="{FF8E9DED-42E4-4B5A-ABF0-81F6A6FCF82E}" destId="{DF452B87-8DBD-42A8-9FBB-D6AFE62A05C6}" srcOrd="7" destOrd="0" presId="urn:microsoft.com/office/officeart/2005/8/layout/chevron1"/>
    <dgm:cxn modelId="{9B966992-AD14-41CD-B829-0AA191038BEF}" type="presParOf" srcId="{FF8E9DED-42E4-4B5A-ABF0-81F6A6FCF82E}" destId="{5E5051D8-2357-4243-99AF-75C65B7C137D}" srcOrd="8" destOrd="0" presId="urn:microsoft.com/office/officeart/2005/8/layout/chevron1"/>
    <dgm:cxn modelId="{4D81A278-D377-4EE5-AE78-9D56AD4F4445}" type="presParOf" srcId="{FF8E9DED-42E4-4B5A-ABF0-81F6A6FCF82E}" destId="{963C5A4C-605A-4004-8FD4-C1CC893CD451}" srcOrd="9" destOrd="0" presId="urn:microsoft.com/office/officeart/2005/8/layout/chevron1"/>
    <dgm:cxn modelId="{C77BFBD9-9067-4680-B058-C6CAF53A4612}" type="presParOf" srcId="{FF8E9DED-42E4-4B5A-ABF0-81F6A6FCF82E}" destId="{CD3CAEB4-B823-4D61-8DBE-0BDC1B763808}" srcOrd="10" destOrd="0" presId="urn:microsoft.com/office/officeart/2005/8/layout/chevron1"/>
    <dgm:cxn modelId="{0B413188-A50A-4F0B-9C64-02182495ACB8}" type="presParOf" srcId="{FF8E9DED-42E4-4B5A-ABF0-81F6A6FCF82E}" destId="{28BCEA1C-78B4-4ECE-AA1C-6AB5C779749A}" srcOrd="11" destOrd="0" presId="urn:microsoft.com/office/officeart/2005/8/layout/chevron1"/>
    <dgm:cxn modelId="{736E67DF-C120-49D8-8174-4FBF81F24FD6}" type="presParOf" srcId="{FF8E9DED-42E4-4B5A-ABF0-81F6A6FCF82E}" destId="{9903B772-2CE2-4274-9A0D-A2FE23CB1EBD}" srcOrd="12" destOrd="0" presId="urn:microsoft.com/office/officeart/2005/8/layout/chevron1"/>
    <dgm:cxn modelId="{C02F9A7D-6397-4EC3-8128-A10100A8EB1C}" type="presParOf" srcId="{FF8E9DED-42E4-4B5A-ABF0-81F6A6FCF82E}" destId="{D3079D00-8D75-4FD9-BABD-D40BB37E94A1}" srcOrd="13" destOrd="0" presId="urn:microsoft.com/office/officeart/2005/8/layout/chevron1"/>
    <dgm:cxn modelId="{037E8DAE-839D-4C27-9AE1-8730843C2D1D}" type="presParOf" srcId="{FF8E9DED-42E4-4B5A-ABF0-81F6A6FCF82E}" destId="{8BC64A56-6729-4824-AD2F-4F0380015326}" srcOrd="14" destOrd="0" presId="urn:microsoft.com/office/officeart/2005/8/layout/chevron1"/>
    <dgm:cxn modelId="{F5DC9315-784F-420C-AF3C-231AFA84F909}" type="presParOf" srcId="{FF8E9DED-42E4-4B5A-ABF0-81F6A6FCF82E}" destId="{8F2A1268-4616-4499-89F5-EE300378FE1C}" srcOrd="15" destOrd="0" presId="urn:microsoft.com/office/officeart/2005/8/layout/chevron1"/>
    <dgm:cxn modelId="{9BB8C25E-CA1F-4380-90DD-98B050B51572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6D33BF-CDB0-48A6-BD19-55E1C1ECED4F}" type="doc">
      <dgm:prSet loTypeId="urn:microsoft.com/office/officeart/2005/8/layout/chevron1" loCatId="process" qsTypeId="urn:microsoft.com/office/officeart/2005/8/quickstyle/simple5" qsCatId="simple" csTypeId="urn:microsoft.com/office/officeart/2005/8/colors/accent1_2#18" csCatId="accent1" phldr="1"/>
      <dgm:spPr/>
    </dgm:pt>
    <dgm:pt modelId="{E4F2A838-45B0-43DE-972C-CA84309576F6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FFFF00"/>
              </a:solidFill>
            </a:rPr>
            <a:t>導入</a:t>
          </a:r>
          <a:endParaRPr kumimoji="1" lang="ja-JP" altLang="en-US" sz="1200" dirty="0">
            <a:solidFill>
              <a:srgbClr val="FFFF00"/>
            </a:solidFill>
          </a:endParaRPr>
        </a:p>
      </dgm:t>
    </dgm:pt>
    <dgm:pt modelId="{EB4AB35D-479E-4CA8-8EEB-344E9335E818}" type="par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33CDF09-FCD6-48E1-B23A-AC4ECC733EE0}" type="sibTrans" cxnId="{59F54300-1B26-4A96-AA64-37694E4E1895}">
      <dgm:prSet/>
      <dgm:spPr/>
      <dgm:t>
        <a:bodyPr/>
        <a:lstStyle/>
        <a:p>
          <a:endParaRPr kumimoji="1" lang="ja-JP" altLang="en-US"/>
        </a:p>
      </dgm:t>
    </dgm:pt>
    <dgm:pt modelId="{F80F383F-C0C1-4C17-A3A6-CB1042BDD9D0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508A91-849C-485A-AA00-796BFD6C55B0}" type="par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CEA664E-FFBD-4E8A-BF2E-43874C3C929B}" type="sibTrans" cxnId="{17E965EE-CC7F-4829-84CC-3D3E4F7B67FD}">
      <dgm:prSet/>
      <dgm:spPr/>
      <dgm:t>
        <a:bodyPr/>
        <a:lstStyle/>
        <a:p>
          <a:endParaRPr kumimoji="1" lang="ja-JP" altLang="en-US"/>
        </a:p>
      </dgm:t>
    </dgm:pt>
    <dgm:pt modelId="{7DD00F15-4A44-4483-8AF3-AC00A5AE0323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271367-CA86-4055-BFD8-5D15D45D0F07}" type="par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57925229-DFAA-48D1-A67B-D5BBA90380DC}" type="sibTrans" cxnId="{5B317621-1F89-4E17-9596-3C7B7BCBD913}">
      <dgm:prSet/>
      <dgm:spPr/>
      <dgm:t>
        <a:bodyPr/>
        <a:lstStyle/>
        <a:p>
          <a:endParaRPr kumimoji="1" lang="ja-JP" altLang="en-US"/>
        </a:p>
      </dgm:t>
    </dgm:pt>
    <dgm:pt modelId="{1C064EBC-B154-4C82-8EEF-BB1E71A58935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4020E-4600-4540-A8C3-A3A6E3396F2F}" type="par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1DB275CD-64BE-447E-A38D-4A6319D8A6B4}" type="sibTrans" cxnId="{5ED49F5E-AAF2-4CA1-B87F-CF07731F3B21}">
      <dgm:prSet/>
      <dgm:spPr/>
      <dgm:t>
        <a:bodyPr/>
        <a:lstStyle/>
        <a:p>
          <a:endParaRPr kumimoji="1" lang="ja-JP" altLang="en-US"/>
        </a:p>
      </dgm:t>
    </dgm:pt>
    <dgm:pt modelId="{CFD3D961-BCF9-44CD-984A-A539B7EF99E1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328719-C2D6-485F-BC58-4B5A821AD22A}" type="par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1AADF5E7-E130-401F-A7BE-05A6A3E71158}" type="sibTrans" cxnId="{EF3B8160-BD81-4766-9C9D-8C4AB00D1821}">
      <dgm:prSet/>
      <dgm:spPr/>
      <dgm:t>
        <a:bodyPr/>
        <a:lstStyle/>
        <a:p>
          <a:endParaRPr kumimoji="1" lang="ja-JP" altLang="en-US"/>
        </a:p>
      </dgm:t>
    </dgm:pt>
    <dgm:pt modelId="{3C43C2A0-F511-4725-A5D8-AF79758BFA26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B80961-A15D-44DA-BF71-2124502BC226}" type="par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700A152E-D9D3-4100-A754-A5BEAE433C7B}" type="sibTrans" cxnId="{F11AF693-FC60-4045-A80F-DDEBB2F49AEB}">
      <dgm:prSet/>
      <dgm:spPr/>
      <dgm:t>
        <a:bodyPr/>
        <a:lstStyle/>
        <a:p>
          <a:endParaRPr kumimoji="1" lang="ja-JP" altLang="en-US"/>
        </a:p>
      </dgm:t>
    </dgm:pt>
    <dgm:pt modelId="{03DE8FFC-2DEB-49DA-BD88-041D6106D504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DC33D6-55E1-4664-AF3B-FAFC36C662DE}" type="par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D4483382-1FA5-428C-91B4-A165401C9EC5}" type="sibTrans" cxnId="{5D8B4982-9682-4928-B2DD-F4AA9132E722}">
      <dgm:prSet/>
      <dgm:spPr/>
      <dgm:t>
        <a:bodyPr/>
        <a:lstStyle/>
        <a:p>
          <a:endParaRPr kumimoji="1" lang="ja-JP" altLang="en-US"/>
        </a:p>
      </dgm:t>
    </dgm:pt>
    <dgm:pt modelId="{C4E84499-A44D-401B-AC83-E8C85394F5BF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14E6D3-EC70-4312-8C77-2BEB7590C25B}" type="par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82303803-EBB1-4030-9805-F15A9ED3C5B4}" type="sibTrans" cxnId="{3D71D867-64BE-4EB0-857C-4DFC5388DF8E}">
      <dgm:prSet/>
      <dgm:spPr/>
      <dgm:t>
        <a:bodyPr/>
        <a:lstStyle/>
        <a:p>
          <a:endParaRPr kumimoji="1" lang="ja-JP" altLang="en-US"/>
        </a:p>
      </dgm:t>
    </dgm:pt>
    <dgm:pt modelId="{064E7802-CBD3-4F92-A0C1-F3673297ABFE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84A5DC-BA99-44E2-8317-4D97E0A144DF}" type="par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53E3E366-3DBA-4138-A9E2-7BE4F9CAC19C}" type="sibTrans" cxnId="{CD92A5AD-039A-45BD-9347-55DD531BE451}">
      <dgm:prSet/>
      <dgm:spPr/>
      <dgm:t>
        <a:bodyPr/>
        <a:lstStyle/>
        <a:p>
          <a:endParaRPr kumimoji="1" lang="ja-JP" altLang="en-US"/>
        </a:p>
      </dgm:t>
    </dgm:pt>
    <dgm:pt modelId="{FF8E9DED-42E4-4B5A-ABF0-81F6A6FCF82E}" type="pres">
      <dgm:prSet presAssocID="{8E6D33BF-CDB0-48A6-BD19-55E1C1ECED4F}" presName="Name0" presStyleCnt="0">
        <dgm:presLayoutVars>
          <dgm:dir/>
          <dgm:animLvl val="lvl"/>
          <dgm:resizeHandles val="exact"/>
        </dgm:presLayoutVars>
      </dgm:prSet>
      <dgm:spPr/>
    </dgm:pt>
    <dgm:pt modelId="{E8A8F505-3E7C-4F06-9294-52F05D7E8A44}" type="pres">
      <dgm:prSet presAssocID="{E4F2A838-45B0-43DE-972C-CA84309576F6}" presName="parTxOnly" presStyleLbl="node1" presStyleIdx="0" presStyleCnt="9" custScaleX="69664" custLinFactNeighborX="-28007" custLinFactNeighborY="-1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58EE67-015D-47A9-B33F-EC6F35CF23B4}" type="pres">
      <dgm:prSet presAssocID="{F33CDF09-FCD6-48E1-B23A-AC4ECC733EE0}" presName="parTxOnlySpace" presStyleCnt="0"/>
      <dgm:spPr/>
    </dgm:pt>
    <dgm:pt modelId="{7D093329-3DCD-4968-AB0F-19256D21F7F8}" type="pres">
      <dgm:prSet presAssocID="{F80F383F-C0C1-4C17-A3A6-CB1042BDD9D0}" presName="parTxOnly" presStyleLbl="node1" presStyleIdx="1" presStyleCnt="9" custScaleX="91467" custLinFactNeighborX="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A76D1-78FD-4641-B549-C263E476B82A}" type="pres">
      <dgm:prSet presAssocID="{7CEA664E-FFBD-4E8A-BF2E-43874C3C929B}" presName="parTxOnlySpace" presStyleCnt="0"/>
      <dgm:spPr/>
    </dgm:pt>
    <dgm:pt modelId="{C91F3B70-CE13-425C-B96D-6C1BA88A550E}" type="pres">
      <dgm:prSet presAssocID="{064E7802-CBD3-4F92-A0C1-F3673297ABFE}" presName="parTxOnly" presStyleLbl="node1" presStyleIdx="2" presStyleCnt="9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8D2C81-404F-44AA-B747-AB1711A52C82}" type="pres">
      <dgm:prSet presAssocID="{53E3E366-3DBA-4138-A9E2-7BE4F9CAC19C}" presName="parTxOnlySpace" presStyleCnt="0"/>
      <dgm:spPr/>
    </dgm:pt>
    <dgm:pt modelId="{C4DAD202-0589-4F39-A8E7-56955397BF5E}" type="pres">
      <dgm:prSet presAssocID="{7DD00F15-4A44-4483-8AF3-AC00A5AE0323}" presName="parTxOnly" presStyleLbl="node1" presStyleIdx="3" presStyleCnt="9" custScaleX="65941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452B87-8DBD-42A8-9FBB-D6AFE62A05C6}" type="pres">
      <dgm:prSet presAssocID="{57925229-DFAA-48D1-A67B-D5BBA90380DC}" presName="parTxOnlySpace" presStyleCnt="0"/>
      <dgm:spPr/>
    </dgm:pt>
    <dgm:pt modelId="{5E5051D8-2357-4243-99AF-75C65B7C137D}" type="pres">
      <dgm:prSet presAssocID="{1C064EBC-B154-4C82-8EEF-BB1E71A58935}" presName="parTxOnly" presStyleLbl="node1" presStyleIdx="4" presStyleCnt="9" custScaleX="72614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3C5A4C-605A-4004-8FD4-C1CC893CD451}" type="pres">
      <dgm:prSet presAssocID="{1DB275CD-64BE-447E-A38D-4A6319D8A6B4}" presName="parTxOnlySpace" presStyleCnt="0"/>
      <dgm:spPr/>
    </dgm:pt>
    <dgm:pt modelId="{CD3CAEB4-B823-4D61-8DBE-0BDC1B763808}" type="pres">
      <dgm:prSet presAssocID="{CFD3D961-BCF9-44CD-984A-A539B7EF99E1}" presName="parTxOnly" presStyleLbl="node1" presStyleIdx="5" presStyleCnt="9" custScaleX="89518" custLinFactNeighborX="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EA1C-78B4-4ECE-AA1C-6AB5C779749A}" type="pres">
      <dgm:prSet presAssocID="{1AADF5E7-E130-401F-A7BE-05A6A3E71158}" presName="parTxOnlySpace" presStyleCnt="0"/>
      <dgm:spPr/>
    </dgm:pt>
    <dgm:pt modelId="{9903B772-2CE2-4274-9A0D-A2FE23CB1EBD}" type="pres">
      <dgm:prSet presAssocID="{C4E84499-A44D-401B-AC83-E8C85394F5BF}" presName="parTxOnly" presStyleLbl="node1" presStyleIdx="6" presStyleCnt="9" custScaleX="116139" custLinFactNeighborX="9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079D00-8D75-4FD9-BABD-D40BB37E94A1}" type="pres">
      <dgm:prSet presAssocID="{82303803-EBB1-4030-9805-F15A9ED3C5B4}" presName="parTxOnlySpace" presStyleCnt="0"/>
      <dgm:spPr/>
    </dgm:pt>
    <dgm:pt modelId="{8BC64A56-6729-4824-AD2F-4F0380015326}" type="pres">
      <dgm:prSet presAssocID="{3C43C2A0-F511-4725-A5D8-AF79758BFA26}" presName="parTxOnly" presStyleLbl="node1" presStyleIdx="7" presStyleCnt="9" custScaleX="89083" custLinFactNeighborX="9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A1268-4616-4499-89F5-EE300378FE1C}" type="pres">
      <dgm:prSet presAssocID="{700A152E-D9D3-4100-A754-A5BEAE433C7B}" presName="parTxOnlySpace" presStyleCnt="0"/>
      <dgm:spPr/>
    </dgm:pt>
    <dgm:pt modelId="{F8BB189F-FD51-4E73-8134-B0AA2CF9158E}" type="pres">
      <dgm:prSet presAssocID="{03DE8FFC-2DEB-49DA-BD88-041D6106D504}" presName="parTxOnly" presStyleLbl="node1" presStyleIdx="8" presStyleCnt="9" custScaleX="66636" custLinFactNeighborX="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7AE88B5-8066-42AD-89B1-7E1C62F9EBF0}" type="presOf" srcId="{064E7802-CBD3-4F92-A0C1-F3673297ABFE}" destId="{C91F3B70-CE13-425C-B96D-6C1BA88A550E}" srcOrd="0" destOrd="0" presId="urn:microsoft.com/office/officeart/2005/8/layout/chevron1"/>
    <dgm:cxn modelId="{5ED49F5E-AAF2-4CA1-B87F-CF07731F3B21}" srcId="{8E6D33BF-CDB0-48A6-BD19-55E1C1ECED4F}" destId="{1C064EBC-B154-4C82-8EEF-BB1E71A58935}" srcOrd="4" destOrd="0" parTransId="{ED34020E-4600-4540-A8C3-A3A6E3396F2F}" sibTransId="{1DB275CD-64BE-447E-A38D-4A6319D8A6B4}"/>
    <dgm:cxn modelId="{3E260286-EF95-4487-B17A-4DB228D0FF06}" type="presOf" srcId="{7DD00F15-4A44-4483-8AF3-AC00A5AE0323}" destId="{C4DAD202-0589-4F39-A8E7-56955397BF5E}" srcOrd="0" destOrd="0" presId="urn:microsoft.com/office/officeart/2005/8/layout/chevron1"/>
    <dgm:cxn modelId="{9094F496-4C2D-4AFB-B174-3129DE86D60E}" type="presOf" srcId="{1C064EBC-B154-4C82-8EEF-BB1E71A58935}" destId="{5E5051D8-2357-4243-99AF-75C65B7C137D}" srcOrd="0" destOrd="0" presId="urn:microsoft.com/office/officeart/2005/8/layout/chevron1"/>
    <dgm:cxn modelId="{59F54300-1B26-4A96-AA64-37694E4E1895}" srcId="{8E6D33BF-CDB0-48A6-BD19-55E1C1ECED4F}" destId="{E4F2A838-45B0-43DE-972C-CA84309576F6}" srcOrd="0" destOrd="0" parTransId="{EB4AB35D-479E-4CA8-8EEB-344E9335E818}" sibTransId="{F33CDF09-FCD6-48E1-B23A-AC4ECC733EE0}"/>
    <dgm:cxn modelId="{71989428-65CC-4032-9D12-2AEDBBBC04B4}" type="presOf" srcId="{C4E84499-A44D-401B-AC83-E8C85394F5BF}" destId="{9903B772-2CE2-4274-9A0D-A2FE23CB1EBD}" srcOrd="0" destOrd="0" presId="urn:microsoft.com/office/officeart/2005/8/layout/chevron1"/>
    <dgm:cxn modelId="{F41421B7-B00A-4C1D-8C5A-ADB140D1ACC2}" type="presOf" srcId="{CFD3D961-BCF9-44CD-984A-A539B7EF99E1}" destId="{CD3CAEB4-B823-4D61-8DBE-0BDC1B763808}" srcOrd="0" destOrd="0" presId="urn:microsoft.com/office/officeart/2005/8/layout/chevron1"/>
    <dgm:cxn modelId="{A289D08C-9DF3-4B71-AEAC-0E1DD8823A35}" type="presOf" srcId="{3C43C2A0-F511-4725-A5D8-AF79758BFA26}" destId="{8BC64A56-6729-4824-AD2F-4F0380015326}" srcOrd="0" destOrd="0" presId="urn:microsoft.com/office/officeart/2005/8/layout/chevron1"/>
    <dgm:cxn modelId="{17E965EE-CC7F-4829-84CC-3D3E4F7B67FD}" srcId="{8E6D33BF-CDB0-48A6-BD19-55E1C1ECED4F}" destId="{F80F383F-C0C1-4C17-A3A6-CB1042BDD9D0}" srcOrd="1" destOrd="0" parTransId="{83508A91-849C-485A-AA00-796BFD6C55B0}" sibTransId="{7CEA664E-FFBD-4E8A-BF2E-43874C3C929B}"/>
    <dgm:cxn modelId="{EF3B8160-BD81-4766-9C9D-8C4AB00D1821}" srcId="{8E6D33BF-CDB0-48A6-BD19-55E1C1ECED4F}" destId="{CFD3D961-BCF9-44CD-984A-A539B7EF99E1}" srcOrd="5" destOrd="0" parTransId="{47328719-C2D6-485F-BC58-4B5A821AD22A}" sibTransId="{1AADF5E7-E130-401F-A7BE-05A6A3E71158}"/>
    <dgm:cxn modelId="{5D8B4982-9682-4928-B2DD-F4AA9132E722}" srcId="{8E6D33BF-CDB0-48A6-BD19-55E1C1ECED4F}" destId="{03DE8FFC-2DEB-49DA-BD88-041D6106D504}" srcOrd="8" destOrd="0" parTransId="{88DC33D6-55E1-4664-AF3B-FAFC36C662DE}" sibTransId="{D4483382-1FA5-428C-91B4-A165401C9EC5}"/>
    <dgm:cxn modelId="{B4CEEFA0-DD82-42D9-93F6-E7E78D28C435}" type="presOf" srcId="{03DE8FFC-2DEB-49DA-BD88-041D6106D504}" destId="{F8BB189F-FD51-4E73-8134-B0AA2CF9158E}" srcOrd="0" destOrd="0" presId="urn:microsoft.com/office/officeart/2005/8/layout/chevron1"/>
    <dgm:cxn modelId="{3D71D867-64BE-4EB0-857C-4DFC5388DF8E}" srcId="{8E6D33BF-CDB0-48A6-BD19-55E1C1ECED4F}" destId="{C4E84499-A44D-401B-AC83-E8C85394F5BF}" srcOrd="6" destOrd="0" parTransId="{8D14E6D3-EC70-4312-8C77-2BEB7590C25B}" sibTransId="{82303803-EBB1-4030-9805-F15A9ED3C5B4}"/>
    <dgm:cxn modelId="{F11AF693-FC60-4045-A80F-DDEBB2F49AEB}" srcId="{8E6D33BF-CDB0-48A6-BD19-55E1C1ECED4F}" destId="{3C43C2A0-F511-4725-A5D8-AF79758BFA26}" srcOrd="7" destOrd="0" parTransId="{A9B80961-A15D-44DA-BF71-2124502BC226}" sibTransId="{700A152E-D9D3-4100-A754-A5BEAE433C7B}"/>
    <dgm:cxn modelId="{7624DC97-7FEC-40DF-93C9-8CE0FDF2E8D3}" type="presOf" srcId="{8E6D33BF-CDB0-48A6-BD19-55E1C1ECED4F}" destId="{FF8E9DED-42E4-4B5A-ABF0-81F6A6FCF82E}" srcOrd="0" destOrd="0" presId="urn:microsoft.com/office/officeart/2005/8/layout/chevron1"/>
    <dgm:cxn modelId="{CD92A5AD-039A-45BD-9347-55DD531BE451}" srcId="{8E6D33BF-CDB0-48A6-BD19-55E1C1ECED4F}" destId="{064E7802-CBD3-4F92-A0C1-F3673297ABFE}" srcOrd="2" destOrd="0" parTransId="{BD84A5DC-BA99-44E2-8317-4D97E0A144DF}" sibTransId="{53E3E366-3DBA-4138-A9E2-7BE4F9CAC19C}"/>
    <dgm:cxn modelId="{CD29A8D5-D015-46C7-B893-91642346CBA2}" type="presOf" srcId="{F80F383F-C0C1-4C17-A3A6-CB1042BDD9D0}" destId="{7D093329-3DCD-4968-AB0F-19256D21F7F8}" srcOrd="0" destOrd="0" presId="urn:microsoft.com/office/officeart/2005/8/layout/chevron1"/>
    <dgm:cxn modelId="{5B317621-1F89-4E17-9596-3C7B7BCBD913}" srcId="{8E6D33BF-CDB0-48A6-BD19-55E1C1ECED4F}" destId="{7DD00F15-4A44-4483-8AF3-AC00A5AE0323}" srcOrd="3" destOrd="0" parTransId="{D4271367-CA86-4055-BFD8-5D15D45D0F07}" sibTransId="{57925229-DFAA-48D1-A67B-D5BBA90380DC}"/>
    <dgm:cxn modelId="{19486670-970F-4B59-9F23-E9469A4D1E65}" type="presOf" srcId="{E4F2A838-45B0-43DE-972C-CA84309576F6}" destId="{E8A8F505-3E7C-4F06-9294-52F05D7E8A44}" srcOrd="0" destOrd="0" presId="urn:microsoft.com/office/officeart/2005/8/layout/chevron1"/>
    <dgm:cxn modelId="{024675FB-155E-4705-BA21-E11FD586568A}" type="presParOf" srcId="{FF8E9DED-42E4-4B5A-ABF0-81F6A6FCF82E}" destId="{E8A8F505-3E7C-4F06-9294-52F05D7E8A44}" srcOrd="0" destOrd="0" presId="urn:microsoft.com/office/officeart/2005/8/layout/chevron1"/>
    <dgm:cxn modelId="{767BDE92-A9D1-4C3A-9B28-C84EBD333AB8}" type="presParOf" srcId="{FF8E9DED-42E4-4B5A-ABF0-81F6A6FCF82E}" destId="{7258EE67-015D-47A9-B33F-EC6F35CF23B4}" srcOrd="1" destOrd="0" presId="urn:microsoft.com/office/officeart/2005/8/layout/chevron1"/>
    <dgm:cxn modelId="{A15BA346-6264-4FDF-B4A0-275E523515FE}" type="presParOf" srcId="{FF8E9DED-42E4-4B5A-ABF0-81F6A6FCF82E}" destId="{7D093329-3DCD-4968-AB0F-19256D21F7F8}" srcOrd="2" destOrd="0" presId="urn:microsoft.com/office/officeart/2005/8/layout/chevron1"/>
    <dgm:cxn modelId="{615E4127-B05C-467A-A137-7DE2311BEA2E}" type="presParOf" srcId="{FF8E9DED-42E4-4B5A-ABF0-81F6A6FCF82E}" destId="{795A76D1-78FD-4641-B549-C263E476B82A}" srcOrd="3" destOrd="0" presId="urn:microsoft.com/office/officeart/2005/8/layout/chevron1"/>
    <dgm:cxn modelId="{3F8B6569-AACB-4974-8141-309AB4C2B6C6}" type="presParOf" srcId="{FF8E9DED-42E4-4B5A-ABF0-81F6A6FCF82E}" destId="{C91F3B70-CE13-425C-B96D-6C1BA88A550E}" srcOrd="4" destOrd="0" presId="urn:microsoft.com/office/officeart/2005/8/layout/chevron1"/>
    <dgm:cxn modelId="{A2FF4F9E-92DF-4338-9328-DE1AEB411F4C}" type="presParOf" srcId="{FF8E9DED-42E4-4B5A-ABF0-81F6A6FCF82E}" destId="{D18D2C81-404F-44AA-B747-AB1711A52C82}" srcOrd="5" destOrd="0" presId="urn:microsoft.com/office/officeart/2005/8/layout/chevron1"/>
    <dgm:cxn modelId="{DBC40241-5E9B-4754-BD5F-5923EFEBF60D}" type="presParOf" srcId="{FF8E9DED-42E4-4B5A-ABF0-81F6A6FCF82E}" destId="{C4DAD202-0589-4F39-A8E7-56955397BF5E}" srcOrd="6" destOrd="0" presId="urn:microsoft.com/office/officeart/2005/8/layout/chevron1"/>
    <dgm:cxn modelId="{571DEC7F-3EA6-4B14-8452-E87803F05BC4}" type="presParOf" srcId="{FF8E9DED-42E4-4B5A-ABF0-81F6A6FCF82E}" destId="{DF452B87-8DBD-42A8-9FBB-D6AFE62A05C6}" srcOrd="7" destOrd="0" presId="urn:microsoft.com/office/officeart/2005/8/layout/chevron1"/>
    <dgm:cxn modelId="{95DDFF4D-FA21-4C48-BB83-169B89BD4312}" type="presParOf" srcId="{FF8E9DED-42E4-4B5A-ABF0-81F6A6FCF82E}" destId="{5E5051D8-2357-4243-99AF-75C65B7C137D}" srcOrd="8" destOrd="0" presId="urn:microsoft.com/office/officeart/2005/8/layout/chevron1"/>
    <dgm:cxn modelId="{02A14262-8E35-4869-9127-FEFA68E5A78F}" type="presParOf" srcId="{FF8E9DED-42E4-4B5A-ABF0-81F6A6FCF82E}" destId="{963C5A4C-605A-4004-8FD4-C1CC893CD451}" srcOrd="9" destOrd="0" presId="urn:microsoft.com/office/officeart/2005/8/layout/chevron1"/>
    <dgm:cxn modelId="{2B3DA7E9-8416-4396-B665-FB31B1FA9226}" type="presParOf" srcId="{FF8E9DED-42E4-4B5A-ABF0-81F6A6FCF82E}" destId="{CD3CAEB4-B823-4D61-8DBE-0BDC1B763808}" srcOrd="10" destOrd="0" presId="urn:microsoft.com/office/officeart/2005/8/layout/chevron1"/>
    <dgm:cxn modelId="{31B71B7E-2C56-45E8-868C-6341CF8465FE}" type="presParOf" srcId="{FF8E9DED-42E4-4B5A-ABF0-81F6A6FCF82E}" destId="{28BCEA1C-78B4-4ECE-AA1C-6AB5C779749A}" srcOrd="11" destOrd="0" presId="urn:microsoft.com/office/officeart/2005/8/layout/chevron1"/>
    <dgm:cxn modelId="{92BCD76B-DED4-4634-AC97-4B80ADA6D0E6}" type="presParOf" srcId="{FF8E9DED-42E4-4B5A-ABF0-81F6A6FCF82E}" destId="{9903B772-2CE2-4274-9A0D-A2FE23CB1EBD}" srcOrd="12" destOrd="0" presId="urn:microsoft.com/office/officeart/2005/8/layout/chevron1"/>
    <dgm:cxn modelId="{93A07062-442B-4D91-B171-030446512143}" type="presParOf" srcId="{FF8E9DED-42E4-4B5A-ABF0-81F6A6FCF82E}" destId="{D3079D00-8D75-4FD9-BABD-D40BB37E94A1}" srcOrd="13" destOrd="0" presId="urn:microsoft.com/office/officeart/2005/8/layout/chevron1"/>
    <dgm:cxn modelId="{995C2B30-F888-4286-B6BD-47D2DA46CF63}" type="presParOf" srcId="{FF8E9DED-42E4-4B5A-ABF0-81F6A6FCF82E}" destId="{8BC64A56-6729-4824-AD2F-4F0380015326}" srcOrd="14" destOrd="0" presId="urn:microsoft.com/office/officeart/2005/8/layout/chevron1"/>
    <dgm:cxn modelId="{7C1B8FD4-73EC-42B7-9A72-AF4F8F2C323C}" type="presParOf" srcId="{FF8E9DED-42E4-4B5A-ABF0-81F6A6FCF82E}" destId="{8F2A1268-4616-4499-89F5-EE300378FE1C}" srcOrd="15" destOrd="0" presId="urn:microsoft.com/office/officeart/2005/8/layout/chevron1"/>
    <dgm:cxn modelId="{A8236668-D3D0-4210-BA9B-68E1A793A39E}" type="presParOf" srcId="{FF8E9DED-42E4-4B5A-ABF0-81F6A6FCF82E}" destId="{F8BB189F-FD51-4E73-8134-B0AA2CF9158E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事前調査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事前調査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事前調査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事前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考察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方略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事後調査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方略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方略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方略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方略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方略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事後調査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)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)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)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)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)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)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事後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‐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分析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(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考察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)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結論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-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課題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結論</a:t>
          </a:r>
          <a:r>
            <a:rPr kumimoji="1" lang="en-US" altLang="ja-JP" sz="1200" kern="1200" dirty="0" smtClean="0">
              <a:solidFill>
                <a:srgbClr val="FFFF00"/>
              </a:solidFill>
            </a:rPr>
            <a:t>-</a:t>
          </a:r>
          <a:r>
            <a:rPr kumimoji="1" lang="ja-JP" altLang="en-US" sz="1200" kern="1200" dirty="0" smtClean="0">
              <a:solidFill>
                <a:srgbClr val="FFFF00"/>
              </a:solidFill>
            </a:rPr>
            <a:t>課題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提案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導入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3832" y="0"/>
        <a:ext cx="523379" cy="407664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3" y="0"/>
        <a:ext cx="814771" cy="407664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2" y="0"/>
        <a:ext cx="928813" cy="407664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1" y="0"/>
        <a:ext cx="473622" cy="407664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0" y="0"/>
        <a:ext cx="562805" cy="407664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2" y="0"/>
        <a:ext cx="788723" cy="407664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4" y="0"/>
        <a:ext cx="1144507" cy="407664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4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4" y="0"/>
        <a:ext cx="782910" cy="407664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提案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8421761" y="0"/>
        <a:ext cx="482911" cy="407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F505-3E7C-4F06-9294-52F05D7E8A44}">
      <dsp:nvSpPr>
        <dsp:cNvPr id="0" name=""/>
        <dsp:cNvSpPr/>
      </dsp:nvSpPr>
      <dsp:spPr>
        <a:xfrm>
          <a:off x="0" y="0"/>
          <a:ext cx="931043" cy="4076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FFFF00"/>
              </a:solidFill>
            </a:rPr>
            <a:t>導入</a:t>
          </a:r>
          <a:endParaRPr kumimoji="1" lang="ja-JP" altLang="en-US" sz="1200" kern="1200" dirty="0">
            <a:solidFill>
              <a:srgbClr val="FFFF00"/>
            </a:solidFill>
          </a:endParaRPr>
        </a:p>
      </dsp:txBody>
      <dsp:txXfrm>
        <a:off x="203833" y="0"/>
        <a:ext cx="523378" cy="407665"/>
      </dsp:txXfrm>
    </dsp:sp>
    <dsp:sp modelId="{7D093329-3DCD-4968-AB0F-19256D21F7F8}">
      <dsp:nvSpPr>
        <dsp:cNvPr id="0" name=""/>
        <dsp:cNvSpPr/>
      </dsp:nvSpPr>
      <dsp:spPr>
        <a:xfrm>
          <a:off x="813511" y="0"/>
          <a:ext cx="122243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17344" y="0"/>
        <a:ext cx="814770" cy="407665"/>
      </dsp:txXfrm>
    </dsp:sp>
    <dsp:sp modelId="{C91F3B70-CE13-425C-B96D-6C1BA88A550E}">
      <dsp:nvSpPr>
        <dsp:cNvPr id="0" name=""/>
        <dsp:cNvSpPr/>
      </dsp:nvSpPr>
      <dsp:spPr>
        <a:xfrm>
          <a:off x="1901060" y="0"/>
          <a:ext cx="133647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事前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04893" y="0"/>
        <a:ext cx="928812" cy="407665"/>
      </dsp:txXfrm>
    </dsp:sp>
    <dsp:sp modelId="{C4DAD202-0589-4F39-A8E7-56955397BF5E}">
      <dsp:nvSpPr>
        <dsp:cNvPr id="0" name=""/>
        <dsp:cNvSpPr/>
      </dsp:nvSpPr>
      <dsp:spPr>
        <a:xfrm>
          <a:off x="3103889" y="0"/>
          <a:ext cx="881286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7722" y="0"/>
        <a:ext cx="473621" cy="407665"/>
      </dsp:txXfrm>
    </dsp:sp>
    <dsp:sp modelId="{5E5051D8-2357-4243-99AF-75C65B7C137D}">
      <dsp:nvSpPr>
        <dsp:cNvPr id="0" name=""/>
        <dsp:cNvSpPr/>
      </dsp:nvSpPr>
      <dsp:spPr>
        <a:xfrm>
          <a:off x="3851528" y="0"/>
          <a:ext cx="970469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方略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55361" y="0"/>
        <a:ext cx="562804" cy="407665"/>
      </dsp:txXfrm>
    </dsp:sp>
    <dsp:sp modelId="{CD3CAEB4-B823-4D61-8DBE-0BDC1B763808}">
      <dsp:nvSpPr>
        <dsp:cNvPr id="0" name=""/>
        <dsp:cNvSpPr/>
      </dsp:nvSpPr>
      <dsp:spPr>
        <a:xfrm>
          <a:off x="4688350" y="0"/>
          <a:ext cx="1196387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事後調査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92183" y="0"/>
        <a:ext cx="788722" cy="407665"/>
      </dsp:txXfrm>
    </dsp:sp>
    <dsp:sp modelId="{9903B772-2CE2-4274-9A0D-A2FE23CB1EBD}">
      <dsp:nvSpPr>
        <dsp:cNvPr id="0" name=""/>
        <dsp:cNvSpPr/>
      </dsp:nvSpPr>
      <dsp:spPr>
        <a:xfrm>
          <a:off x="5752322" y="0"/>
          <a:ext cx="1552171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事後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‐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分析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考察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56155" y="0"/>
        <a:ext cx="1144506" cy="407665"/>
      </dsp:txXfrm>
    </dsp:sp>
    <dsp:sp modelId="{8BC64A56-6729-4824-AD2F-4F0380015326}">
      <dsp:nvSpPr>
        <dsp:cNvPr id="0" name=""/>
        <dsp:cNvSpPr/>
      </dsp:nvSpPr>
      <dsp:spPr>
        <a:xfrm>
          <a:off x="7170002" y="0"/>
          <a:ext cx="1190574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結論</a:t>
          </a:r>
          <a:r>
            <a:rPr kumimoji="1" lang="en-US" altLang="ja-JP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課題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373835" y="0"/>
        <a:ext cx="782909" cy="407665"/>
      </dsp:txXfrm>
    </dsp:sp>
    <dsp:sp modelId="{F8BB189F-FD51-4E73-8134-B0AA2CF9158E}">
      <dsp:nvSpPr>
        <dsp:cNvPr id="0" name=""/>
        <dsp:cNvSpPr/>
      </dsp:nvSpPr>
      <dsp:spPr>
        <a:xfrm>
          <a:off x="8217929" y="0"/>
          <a:ext cx="890575" cy="407665"/>
        </a:xfrm>
        <a:prstGeom prst="chevron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提案</a:t>
          </a:r>
          <a:endParaRPr kumimoji="1" lang="ja-JP" alt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421762" y="0"/>
        <a:ext cx="482910" cy="407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25D0B11-C455-40DB-8E6C-486E1CA600F1}" type="datetimeFigureOut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EA660F5-5F7C-4066-BE98-C09D6AA41C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198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D365447-CB11-4EA3-BE9F-48438C4412CF}" type="datetimeFigureOut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15FD2B-5B56-4296-BB1A-8E2A5EC9D2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2959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13C9-4846-4E97-923D-6F559A311BDA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7ED1-49A3-4C4A-97F1-2F34D75F58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629E-DA53-4F9B-980D-9480F059BFEA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0DFD-3804-4223-8741-19AA6264F7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1000-9F5E-4EB4-80C4-F374B4B47F27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5905-DC1E-401B-8E41-FFAFA89A7FA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B5AF-3A72-4D6F-B7FF-3826E25C169E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02CC-BE38-456C-AC8C-946A5F6D9C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5436-0011-4295-A4F2-E196FE42CFE5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0DDE-B806-4808-A2E8-934134084B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D8F9-8A17-4AFD-924B-CB1FF87371ED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A25E-F9D4-4EE7-A33F-5C063BB334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5AFA-88E3-406F-981B-05D97F44F394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11CE-29B0-40C2-AFB5-C8F8862660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B2AD-17D3-4EB8-B0B9-15EF6D0C9994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312D-1D6E-40CA-B34C-91E0A297A9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A934-0FD6-4448-A17C-DFE8714B9889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DB1C-2280-4A70-9580-1CBA48D9D8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51B8-3342-4B61-9E1B-3EA522973F2A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82ED-F0B0-463A-A380-2F0FA6E5FD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EDB2-A696-4444-B888-FBDACD2E5E4D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8C46-093F-43E1-B9B6-5E91965170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93DAF39D-13A2-4AE2-A8B6-3526810B9AD2}" type="datetime1">
              <a:rPr lang="ja-JP" altLang="en-US"/>
              <a:pPr>
                <a:defRPr/>
              </a:pPr>
              <a:t>2011/6/17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45BE4BDC-62CF-4BBF-930C-31F0E0D762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wm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10.png"/><Relationship Id="rId9" Type="http://schemas.microsoft.com/office/2007/relationships/diagramDrawing" Target="../diagrams/drawing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oleObject" Target="../embeddings/oleObject2.bin"/><Relationship Id="rId7" Type="http://schemas.openxmlformats.org/officeDocument/2006/relationships/diagramQuickStyle" Target="../diagrams/quickStyl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11.png"/><Relationship Id="rId9" Type="http://schemas.microsoft.com/office/2007/relationships/diagramDrawing" Target="../diagrams/drawin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27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diagramColors" Target="../diagrams/colors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diagramQuickStyle" Target="../diagrams/quickStyle27.xml"/><Relationship Id="rId5" Type="http://schemas.openxmlformats.org/officeDocument/2006/relationships/image" Target="../media/image16.png"/><Relationship Id="rId10" Type="http://schemas.openxmlformats.org/officeDocument/2006/relationships/diagramLayout" Target="../diagrams/layout27.xml"/><Relationship Id="rId4" Type="http://schemas.openxmlformats.org/officeDocument/2006/relationships/image" Target="../media/image15.png"/><Relationship Id="rId9" Type="http://schemas.openxmlformats.org/officeDocument/2006/relationships/diagramData" Target="../diagrams/data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diagramDrawing" Target="../diagrams/drawing28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diagramColors" Target="../diagrams/colors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diagramQuickStyle" Target="../diagrams/quickStyle28.xml"/><Relationship Id="rId5" Type="http://schemas.openxmlformats.org/officeDocument/2006/relationships/image" Target="../media/image22.png"/><Relationship Id="rId10" Type="http://schemas.openxmlformats.org/officeDocument/2006/relationships/diagramLayout" Target="../diagrams/layout28.xml"/><Relationship Id="rId4" Type="http://schemas.openxmlformats.org/officeDocument/2006/relationships/image" Target="../media/image21.png"/><Relationship Id="rId9" Type="http://schemas.openxmlformats.org/officeDocument/2006/relationships/diagramData" Target="../diagrams/data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diagramQuickStyle" Target="../diagrams/quickStyle29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diagramLayout" Target="../diagrams/layou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diagramData" Target="../diagrams/data29.xml"/><Relationship Id="rId5" Type="http://schemas.openxmlformats.org/officeDocument/2006/relationships/image" Target="../media/image28.png"/><Relationship Id="rId15" Type="http://schemas.microsoft.com/office/2007/relationships/diagramDrawing" Target="../diagrams/drawing29.xml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diagramColors" Target="../diagrams/colors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chart" Target="../charts/chart1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hyperlink" Target="http://www3.nhk.or.jp/news/genpatsu-fukushima/top/index.html" TargetMode="External"/><Relationship Id="rId7" Type="http://schemas.openxmlformats.org/officeDocument/2006/relationships/diagramColors" Target="../diagrams/colors3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4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58888" y="692150"/>
            <a:ext cx="7197725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000" dirty="0" smtClean="0"/>
              <a:t>未知との遭遇</a:t>
            </a:r>
            <a:endParaRPr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68538" y="2205038"/>
            <a:ext cx="4710112" cy="50323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～風評被害の真実～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0425" y="3357563"/>
            <a:ext cx="280828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担当教員：谷口綾子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       TA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：加藤務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　　班長：山﨑琢也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副班長：清水薫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　　印刷：今井純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      DB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：西濱大貴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                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笹圭樹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    渉外：小野好樹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    記録：小森美咲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850" y="3208338"/>
            <a:ext cx="454501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都市計画実習　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社会的ジレンマ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班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2979C-BA48-49A7-B002-2D2BC256EE78}" type="slidenum">
              <a:rPr lang="ja-JP" altLang="en-US"/>
              <a:pPr>
                <a:defRPr/>
              </a:pPr>
              <a:t>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農家の方のお話②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844675"/>
            <a:ext cx="84963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消費者に対して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ja-JP" altLang="en-US" sz="28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子供や若者にはあまり摂取して欲しくはない</a:t>
            </a:r>
            <a:endParaRPr lang="en-US" altLang="ja-JP" sz="2800" dirty="0" smtClean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『</a:t>
            </a:r>
            <a:r>
              <a:rPr lang="ja-JP" altLang="en-US" dirty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放射線</a:t>
            </a:r>
            <a:r>
              <a:rPr lang="en-US" altLang="ja-JP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』</a:t>
            </a: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という言葉に過剰に反応して欲しくない</a:t>
            </a:r>
            <a:endParaRPr lang="en-US" altLang="ja-JP" dirty="0" smtClean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・実際に放射性物質が付着している野菜を</a:t>
            </a:r>
            <a:r>
              <a:rPr lang="ja-JP" altLang="en-US" sz="28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買えとは言えない</a:t>
            </a:r>
            <a:endParaRPr lang="en-US" altLang="ja-JP" dirty="0" smtClean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・安心・安全性は消費者の方々に、</a:t>
            </a:r>
            <a:r>
              <a:rPr lang="ja-JP" altLang="en-US" sz="28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各自判断</a:t>
            </a: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してもらうしかない</a:t>
            </a:r>
            <a:endParaRPr lang="en-US" altLang="ja-JP" dirty="0" smtClean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・消費者の方々の判断材料になるような情報を積極的に公開して</a:t>
            </a:r>
            <a:endParaRPr lang="en-US" altLang="ja-JP" dirty="0" smtClean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　いきたい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ja-JP" altLang="en-US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2A3BF-35E0-431A-BEA0-6131E9270978}" type="slidenum">
              <a:rPr lang="ja-JP" altLang="en-US"/>
              <a:pPr>
                <a:defRPr/>
              </a:pPr>
              <a:t>10</a:t>
            </a:fld>
            <a:endParaRPr lang="ja-JP" altLang="en-US"/>
          </a:p>
        </p:txBody>
      </p:sp>
      <p:pic>
        <p:nvPicPr>
          <p:cNvPr id="33796" name="Picture 2" descr="C:\Users\shimizu90\AppData\Local\Microsoft\Windows\Temporary Internet Files\Content.IE5\2364NKGP\MC90041967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125538"/>
            <a:ext cx="166687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図表 6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3" y="0"/>
            <a:ext cx="9324976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JCO</a:t>
            </a:r>
            <a:r>
              <a:rPr lang="ja-JP" altLang="en-US" sz="4000" dirty="0" smtClean="0"/>
              <a:t>臨界事故調査・インタビューを経て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773238"/>
            <a:ext cx="8640763" cy="4535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消費者の慎重な買い控えを果たして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一概に</a:t>
            </a:r>
            <a:r>
              <a:rPr lang="ja-JP" altLang="en-US" sz="41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風評被害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と呼んで良いのだろうか？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流通している野菜は</a:t>
            </a:r>
            <a:r>
              <a:rPr lang="ja-JP" altLang="en-US" sz="4400" dirty="0" smtClean="0">
                <a:solidFill>
                  <a:schemeClr val="accent6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本当に安全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と言えるのだろうか？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lnSpc>
                <a:spcPct val="2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>
              <a:solidFill>
                <a:schemeClr val="tx1">
                  <a:lumMod val="50000"/>
                  <a:lumOff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66F4B-D883-4FE8-81C4-80F72F46E39E}" type="slidenum">
              <a:rPr lang="ja-JP" altLang="en-US"/>
              <a:pPr>
                <a:defRPr/>
              </a:pPr>
              <a:t>11</a:t>
            </a:fld>
            <a:endParaRPr lang="ja-JP" altLang="en-US"/>
          </a:p>
        </p:txBody>
      </p:sp>
      <p:graphicFrame>
        <p:nvGraphicFramePr>
          <p:cNvPr id="6" name="図表 5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風評被害の再定義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14414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実際に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放射性物質が検出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・消費者が危険だと判断し、買い控えている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50825" y="4191000"/>
            <a:ext cx="576263" cy="431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2988" y="3990975"/>
            <a:ext cx="75009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『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放射性物質などに対する知識なしに、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主体的な判断をせず買い控えること</a:t>
            </a:r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』</a:t>
            </a:r>
            <a:r>
              <a:rPr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を</a:t>
            </a:r>
            <a:endParaRPr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7653" name="テキスト ボックス 3"/>
          <p:cNvSpPr txBox="1">
            <a:spLocks noChangeArrowheads="1"/>
          </p:cNvSpPr>
          <p:nvPr/>
        </p:nvSpPr>
        <p:spPr bwMode="auto">
          <a:xfrm>
            <a:off x="458788" y="4895850"/>
            <a:ext cx="8456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風評被害と独自に再定義し、研究を進めた</a:t>
            </a:r>
            <a:endParaRPr lang="ja-JP" altLang="en-US" sz="220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3A04E-CCAA-403A-832F-DB7317FC7D0C}" type="slidenum">
              <a:rPr lang="ja-JP" altLang="en-US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2988" y="2987675"/>
            <a:ext cx="52117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それは</a:t>
            </a:r>
            <a:r>
              <a:rPr lang="ja-JP" altLang="en-US" sz="3200" dirty="0">
                <a:solidFill>
                  <a:schemeClr val="accent5">
                    <a:lumMod val="7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風評被害とはいえない</a:t>
            </a:r>
            <a:endParaRPr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50825" y="3087688"/>
            <a:ext cx="576263" cy="48418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図表 10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653" grpId="0"/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shimizu90\AppData\Local\Microsoft\Windows\Temporary Internet Files\Content.IE5\7QU4N0ZQ\MC90021334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8413" y="4832350"/>
            <a:ext cx="151923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新たな研究目的</a:t>
            </a:r>
            <a:endParaRPr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4129088" y="3500438"/>
            <a:ext cx="788987" cy="765175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476375" y="1557338"/>
            <a:ext cx="6048375" cy="183038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インタビュー前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消費者の買い控えおよび</a:t>
            </a:r>
            <a:endParaRPr lang="en-US" altLang="ja-JP" sz="2400" dirty="0">
              <a:solidFill>
                <a:schemeClr val="accent5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風評被害を軽減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すること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476375" y="4319588"/>
            <a:ext cx="6048375" cy="2133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インタビュー後</a:t>
            </a:r>
          </a:p>
          <a:p>
            <a:pPr algn="ctr">
              <a:defRPr/>
            </a:pPr>
            <a:r>
              <a:rPr lang="ja-JP" altLang="en-US" sz="2400" dirty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放射線に関する知識や情報を</a:t>
            </a:r>
            <a:endParaRPr lang="en-US" altLang="ja-JP" sz="2400" dirty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提供することにより、</a:t>
            </a:r>
            <a:r>
              <a:rPr lang="ja-JP" altLang="en-US" sz="24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人々に主体的に</a:t>
            </a:r>
            <a:endParaRPr lang="en-US" altLang="ja-JP" sz="2400" dirty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考えた上での判断を促す</a:t>
            </a:r>
            <a:r>
              <a:rPr lang="ja-JP" altLang="en-US" sz="2400" dirty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こと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0709-BC21-4682-B116-6657FDFCAC09}" type="slidenum">
              <a:rPr lang="ja-JP" altLang="en-US"/>
              <a:pPr>
                <a:defRPr/>
              </a:pPr>
              <a:t>13</a:t>
            </a:fld>
            <a:endParaRPr lang="ja-JP" altLang="en-US"/>
          </a:p>
        </p:txBody>
      </p:sp>
      <p:graphicFrame>
        <p:nvGraphicFramePr>
          <p:cNvPr id="9" name="図表 8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775" y="549275"/>
            <a:ext cx="3889375" cy="763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研究の流れ</a:t>
            </a:r>
            <a:endParaRPr lang="ja-JP" altLang="en-US" sz="4000" dirty="0"/>
          </a:p>
        </p:txBody>
      </p:sp>
      <p:sp>
        <p:nvSpPr>
          <p:cNvPr id="4" name="角丸四角形 3"/>
          <p:cNvSpPr>
            <a:spLocks noChangeArrowheads="1"/>
          </p:cNvSpPr>
          <p:nvPr/>
        </p:nvSpPr>
        <p:spPr bwMode="auto">
          <a:xfrm>
            <a:off x="1403350" y="1323975"/>
            <a:ext cx="7273925" cy="36036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20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テーマ設定</a:t>
            </a:r>
          </a:p>
        </p:txBody>
      </p:sp>
      <p:sp>
        <p:nvSpPr>
          <p:cNvPr id="27" name="角丸四角形 26"/>
          <p:cNvSpPr>
            <a:spLocks noChangeArrowheads="1"/>
          </p:cNvSpPr>
          <p:nvPr/>
        </p:nvSpPr>
        <p:spPr bwMode="auto">
          <a:xfrm>
            <a:off x="1403350" y="4283075"/>
            <a:ext cx="7273925" cy="720725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25400" algn="ctr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20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事後調査</a:t>
            </a:r>
            <a:endParaRPr lang="ja-JP" altLang="en-US" sz="1000" dirty="0">
              <a:solidFill>
                <a:schemeClr val="bg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8" name="角丸四角形 27"/>
          <p:cNvSpPr>
            <a:spLocks noChangeArrowheads="1"/>
          </p:cNvSpPr>
          <p:nvPr/>
        </p:nvSpPr>
        <p:spPr bwMode="auto">
          <a:xfrm>
            <a:off x="1403350" y="2665413"/>
            <a:ext cx="7273925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54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20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事前調査</a:t>
            </a:r>
          </a:p>
        </p:txBody>
      </p:sp>
      <p:sp>
        <p:nvSpPr>
          <p:cNvPr id="29" name="角丸四角形 28"/>
          <p:cNvSpPr>
            <a:spLocks noChangeArrowheads="1"/>
          </p:cNvSpPr>
          <p:nvPr/>
        </p:nvSpPr>
        <p:spPr bwMode="auto">
          <a:xfrm>
            <a:off x="6648450" y="2887663"/>
            <a:ext cx="1706563" cy="352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事前アンケート</a:t>
            </a:r>
          </a:p>
        </p:txBody>
      </p:sp>
      <p:sp>
        <p:nvSpPr>
          <p:cNvPr id="33" name="角丸四角形 32"/>
          <p:cNvSpPr>
            <a:spLocks noChangeArrowheads="1"/>
          </p:cNvSpPr>
          <p:nvPr/>
        </p:nvSpPr>
        <p:spPr bwMode="auto">
          <a:xfrm>
            <a:off x="1403350" y="3533775"/>
            <a:ext cx="7273925" cy="60801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25400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20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リスクコミュニケーション実施</a:t>
            </a:r>
          </a:p>
        </p:txBody>
      </p:sp>
      <p:sp>
        <p:nvSpPr>
          <p:cNvPr id="34" name="角丸四角形 33"/>
          <p:cNvSpPr>
            <a:spLocks noChangeArrowheads="1"/>
          </p:cNvSpPr>
          <p:nvPr/>
        </p:nvSpPr>
        <p:spPr bwMode="auto">
          <a:xfrm>
            <a:off x="4895850" y="3668713"/>
            <a:ext cx="1706563" cy="352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ポスター</a:t>
            </a:r>
          </a:p>
        </p:txBody>
      </p:sp>
      <p:sp>
        <p:nvSpPr>
          <p:cNvPr id="35" name="角丸四角形 34"/>
          <p:cNvSpPr>
            <a:spLocks noChangeArrowheads="1"/>
          </p:cNvSpPr>
          <p:nvPr/>
        </p:nvSpPr>
        <p:spPr bwMode="auto">
          <a:xfrm>
            <a:off x="5795963" y="1916113"/>
            <a:ext cx="1681162" cy="352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インタビュー</a:t>
            </a:r>
          </a:p>
        </p:txBody>
      </p:sp>
      <p:sp>
        <p:nvSpPr>
          <p:cNvPr id="36" name="角丸四角形 35"/>
          <p:cNvSpPr>
            <a:spLocks noChangeArrowheads="1"/>
          </p:cNvSpPr>
          <p:nvPr/>
        </p:nvSpPr>
        <p:spPr bwMode="auto">
          <a:xfrm>
            <a:off x="6648450" y="3668713"/>
            <a:ext cx="1706563" cy="352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リーフレット</a:t>
            </a:r>
          </a:p>
        </p:txBody>
      </p:sp>
      <p:sp>
        <p:nvSpPr>
          <p:cNvPr id="38" name="角丸四角形 37"/>
          <p:cNvSpPr>
            <a:spLocks noChangeArrowheads="1"/>
          </p:cNvSpPr>
          <p:nvPr/>
        </p:nvSpPr>
        <p:spPr bwMode="auto">
          <a:xfrm>
            <a:off x="1403350" y="5973763"/>
            <a:ext cx="7273925" cy="5080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20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考察</a:t>
            </a:r>
          </a:p>
        </p:txBody>
      </p:sp>
      <p:sp>
        <p:nvSpPr>
          <p:cNvPr id="39" name="角丸四角形 38"/>
          <p:cNvSpPr>
            <a:spLocks noChangeArrowheads="1"/>
          </p:cNvSpPr>
          <p:nvPr/>
        </p:nvSpPr>
        <p:spPr bwMode="auto">
          <a:xfrm>
            <a:off x="6648450" y="4471988"/>
            <a:ext cx="1706563" cy="392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事後アンケート</a:t>
            </a:r>
          </a:p>
        </p:txBody>
      </p:sp>
      <p:sp>
        <p:nvSpPr>
          <p:cNvPr id="16" name="角丸四角形 15"/>
          <p:cNvSpPr>
            <a:spLocks noChangeArrowheads="1"/>
          </p:cNvSpPr>
          <p:nvPr/>
        </p:nvSpPr>
        <p:spPr bwMode="auto">
          <a:xfrm>
            <a:off x="1403350" y="1812925"/>
            <a:ext cx="7273925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20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予備調査</a:t>
            </a:r>
          </a:p>
        </p:txBody>
      </p:sp>
      <p:sp>
        <p:nvSpPr>
          <p:cNvPr id="3" name="下矢印 2"/>
          <p:cNvSpPr/>
          <p:nvPr/>
        </p:nvSpPr>
        <p:spPr>
          <a:xfrm>
            <a:off x="395288" y="1304925"/>
            <a:ext cx="647700" cy="5148263"/>
          </a:xfrm>
          <a:prstGeom prst="downArrow">
            <a:avLst>
              <a:gd name="adj1" fmla="val 50000"/>
              <a:gd name="adj2" fmla="val 16611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582025" y="6492875"/>
            <a:ext cx="541338" cy="365125"/>
          </a:xfrm>
        </p:spPr>
        <p:txBody>
          <a:bodyPr/>
          <a:lstStyle/>
          <a:p>
            <a:pPr>
              <a:defRPr/>
            </a:pPr>
            <a:fld id="{26626268-8B3D-4465-B4A9-301D76994B0C}" type="slidenum">
              <a:rPr lang="ja-JP" altLang="en-US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6" name="角丸四角形 27"/>
          <p:cNvSpPr>
            <a:spLocks noChangeArrowheads="1"/>
          </p:cNvSpPr>
          <p:nvPr/>
        </p:nvSpPr>
        <p:spPr bwMode="auto">
          <a:xfrm>
            <a:off x="1403350" y="5151438"/>
            <a:ext cx="7273925" cy="6477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20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分析</a:t>
            </a:r>
            <a:endParaRPr lang="en-US" altLang="ja-JP" sz="2000" dirty="0">
              <a:solidFill>
                <a:schemeClr val="bg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648450" y="2006600"/>
            <a:ext cx="1706563" cy="3524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インタビュー</a:t>
            </a:r>
          </a:p>
        </p:txBody>
      </p:sp>
      <p:graphicFrame>
        <p:nvGraphicFramePr>
          <p:cNvPr id="19" name="図表 18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事前アンケート調査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997450"/>
          </a:xfrm>
          <a:ln w="28575">
            <a:solidFill>
              <a:srgbClr val="C00000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日時：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5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月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18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.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20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日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対象：化学類　　　  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年　　　　　　　 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クラス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  人文学類　　　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年　　　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5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6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クラス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  国際総合学類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年　　　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4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クラス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  数学類　　　　　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年　　　　　　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クラス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  地球学類　　　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年　　　　　　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クラス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計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314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名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          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学食堂　　　　　　　　　　  体育センター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食堂　　　　　　　　　　  システム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情報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工学等支援室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学食堂　　　　　　　　　　  生命環境科学等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支援室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STUDENT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PLAZA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 　人文社会科学等支援室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F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棟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支援室　　　　　　　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筑波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大学清掃員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          体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芸粉とクリーム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計</a:t>
            </a:r>
            <a:r>
              <a:rPr lang="en-US" altLang="ja-JP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71</a:t>
            </a:r>
            <a:r>
              <a:rPr lang="ja-JP" alt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名</a:t>
            </a:r>
            <a:endParaRPr lang="en-US" altLang="ja-JP" sz="2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F8D97-4FD8-4B8E-8969-B686E4AC8F5F}" type="slidenum">
              <a:rPr lang="ja-JP" altLang="en-US"/>
              <a:pPr>
                <a:defRPr/>
              </a:pPr>
              <a:t>15</a:t>
            </a:fld>
            <a:endParaRPr lang="ja-JP" altLang="en-US"/>
          </a:p>
        </p:txBody>
      </p:sp>
      <p:graphicFrame>
        <p:nvGraphicFramePr>
          <p:cNvPr id="6" name="図表 5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アンケート内容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4163" y="1635125"/>
            <a:ext cx="2303462" cy="2160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・年齢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・性別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・性格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・出身地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4300" y="1635125"/>
            <a:ext cx="3079750" cy="150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・家族構成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・普段の購買行動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・職業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・メディアへ・行政への意識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2776F-62D9-49B9-A7DA-E8E4A34CC00C}" type="slidenum">
              <a:rPr lang="ja-JP" altLang="en-US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403350" y="1531938"/>
            <a:ext cx="6192838" cy="17272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350" y="6037263"/>
            <a:ext cx="59563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※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リスク認知には</a:t>
            </a:r>
            <a:r>
              <a:rPr lang="en-US" altLang="ja-JP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S.Slovic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のリスク認知二因子論を採用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412875" y="4221163"/>
            <a:ext cx="6192838" cy="17287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・野菜の放射能汚染に対するリスク認知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・買い控え意図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・買い控え行動</a:t>
            </a:r>
          </a:p>
        </p:txBody>
      </p:sp>
      <p:sp>
        <p:nvSpPr>
          <p:cNvPr id="7" name="上下矢印 6"/>
          <p:cNvSpPr/>
          <p:nvPr/>
        </p:nvSpPr>
        <p:spPr>
          <a:xfrm>
            <a:off x="4267200" y="3324225"/>
            <a:ext cx="484188" cy="787400"/>
          </a:xfrm>
          <a:prstGeom prst="up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5219700" y="2565400"/>
            <a:ext cx="4032250" cy="1008063"/>
          </a:xfrm>
          <a:prstGeom prst="wedgeRoundRectCallout">
            <a:avLst>
              <a:gd name="adj1" fmla="val -58626"/>
              <a:gd name="adj2" fmla="val 68169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両者の関係を把握し、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後のリスクコミュニケーション</a:t>
            </a:r>
          </a:p>
          <a:p>
            <a:pPr algn="ctr"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内容の決定に活かす</a:t>
            </a:r>
          </a:p>
        </p:txBody>
      </p:sp>
      <p:graphicFrame>
        <p:nvGraphicFramePr>
          <p:cNvPr id="13" name="図表 12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953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ja-JP" altLang="en-US" sz="4400" dirty="0" smtClean="0">
                <a:solidFill>
                  <a:srgbClr val="0070C0"/>
                </a:solidFill>
              </a:rPr>
              <a:t>「恐ろしさ」</a:t>
            </a:r>
            <a:r>
              <a:rPr lang="ja-JP" altLang="en-US" sz="4400" dirty="0" smtClean="0"/>
              <a:t>と</a:t>
            </a:r>
            <a:r>
              <a:rPr lang="ja-JP" altLang="en-US" sz="4400" dirty="0" smtClean="0">
                <a:solidFill>
                  <a:srgbClr val="C5112B"/>
                </a:solidFill>
              </a:rPr>
              <a:t>「未知性」</a:t>
            </a:r>
            <a:r>
              <a:rPr lang="en-US" altLang="ja-JP" sz="4400" dirty="0">
                <a:solidFill>
                  <a:srgbClr val="C5112B"/>
                </a:solidFill>
              </a:rPr>
              <a:t/>
            </a:r>
            <a:br>
              <a:rPr lang="en-US" altLang="ja-JP" sz="4400" dirty="0">
                <a:solidFill>
                  <a:srgbClr val="C5112B"/>
                </a:solidFill>
              </a:rPr>
            </a:br>
            <a:r>
              <a:rPr lang="ja-JP" altLang="en-US" sz="1800" dirty="0"/>
              <a:t>～</a:t>
            </a:r>
            <a:r>
              <a:rPr lang="en-US" altLang="ja-JP" sz="2000" dirty="0" err="1" smtClean="0"/>
              <a:t>S.Slovic</a:t>
            </a:r>
            <a:r>
              <a:rPr lang="ja-JP" altLang="en-US" sz="2000" dirty="0"/>
              <a:t>のリスク認知二</a:t>
            </a:r>
            <a:r>
              <a:rPr lang="ja-JP" altLang="en-US" sz="2000" dirty="0" smtClean="0"/>
              <a:t>因子論より～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44037-A82D-4F6B-957C-1B304E90F7D6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187450" y="2708275"/>
            <a:ext cx="3168650" cy="2808288"/>
          </a:xfrm>
          <a:prstGeom prst="roundRect">
            <a:avLst>
              <a:gd name="adj" fmla="val 9986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人体への影響度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被害の大きさ  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発生確率     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被害の受動性  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個人の対応力  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恐怖心        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将来世代への影響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回復の困難性  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364163" y="2708275"/>
            <a:ext cx="3168650" cy="2808288"/>
          </a:xfrm>
          <a:prstGeom prst="roundRect">
            <a:avLst>
              <a:gd name="adj" fmla="val 9986"/>
            </a:avLst>
          </a:prstGeom>
          <a:noFill/>
          <a:ln w="28575">
            <a:solidFill>
              <a:srgbClr val="C5112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得体の知れなさ  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新規性          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安全判断材料の不足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被害の知識の有無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回避の知識の有無  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48133" name="テキスト ボックス 6"/>
          <p:cNvSpPr txBox="1">
            <a:spLocks noChangeArrowheads="1"/>
          </p:cNvSpPr>
          <p:nvPr/>
        </p:nvSpPr>
        <p:spPr bwMode="auto">
          <a:xfrm>
            <a:off x="2124075" y="2122488"/>
            <a:ext cx="5724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茨城県産の農作物の放射能汚染に対して</a:t>
            </a:r>
          </a:p>
        </p:txBody>
      </p:sp>
      <p:sp>
        <p:nvSpPr>
          <p:cNvPr id="48134" name="テキスト ボックス 9"/>
          <p:cNvSpPr txBox="1">
            <a:spLocks noChangeArrowheads="1"/>
          </p:cNvSpPr>
          <p:nvPr/>
        </p:nvSpPr>
        <p:spPr bwMode="auto">
          <a:xfrm>
            <a:off x="1349375" y="5561013"/>
            <a:ext cx="284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600">
                <a:solidFill>
                  <a:srgbClr val="0070C0"/>
                </a:solidFill>
              </a:rPr>
              <a:t>「怖いと思う」</a:t>
            </a:r>
          </a:p>
        </p:txBody>
      </p:sp>
      <p:sp>
        <p:nvSpPr>
          <p:cNvPr id="48135" name="テキスト ボックス 10"/>
          <p:cNvSpPr txBox="1">
            <a:spLocks noChangeArrowheads="1"/>
          </p:cNvSpPr>
          <p:nvPr/>
        </p:nvSpPr>
        <p:spPr bwMode="auto">
          <a:xfrm>
            <a:off x="5214938" y="5561013"/>
            <a:ext cx="3467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600">
                <a:solidFill>
                  <a:srgbClr val="C00000"/>
                </a:solidFill>
              </a:rPr>
              <a:t>「よくわからない」</a:t>
            </a:r>
          </a:p>
        </p:txBody>
      </p:sp>
      <p:graphicFrame>
        <p:nvGraphicFramePr>
          <p:cNvPr id="12" name="図表 11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図表 8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/>
              <a:t>階層的重回帰分析</a:t>
            </a:r>
            <a:endParaRPr lang="ja-JP" altLang="en-US" sz="40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96888" y="1196975"/>
            <a:ext cx="50831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因果関係の組み合わせに応じて重回帰分析を繰り返して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>
              <a:defRPr/>
            </a:pP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いくつかの段階に分けて適用する方法</a:t>
            </a:r>
          </a:p>
        </p:txBody>
      </p:sp>
      <p:sp>
        <p:nvSpPr>
          <p:cNvPr id="72" name="右矢印 71"/>
          <p:cNvSpPr/>
          <p:nvPr/>
        </p:nvSpPr>
        <p:spPr>
          <a:xfrm>
            <a:off x="3502025" y="1866900"/>
            <a:ext cx="666750" cy="2428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124325" y="1803400"/>
            <a:ext cx="40687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因果関係の方向性が明確な場合に有効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F0F6C-2412-4491-AAB7-8B15014FE20A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1989138"/>
            <a:ext cx="7693025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図表 59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113" y="40481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/>
              <a:t>階層的重回帰分析　結果①</a:t>
            </a:r>
            <a:endParaRPr lang="ja-JP" altLang="en-US" sz="4000" dirty="0"/>
          </a:p>
        </p:txBody>
      </p:sp>
      <p:sp>
        <p:nvSpPr>
          <p:cNvPr id="13" name="角丸四角形 12"/>
          <p:cNvSpPr/>
          <p:nvPr/>
        </p:nvSpPr>
        <p:spPr>
          <a:xfrm>
            <a:off x="157163" y="1355725"/>
            <a:ext cx="963612" cy="112553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学類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141413" y="1700213"/>
            <a:ext cx="1701800" cy="384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人文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166813" y="2084388"/>
            <a:ext cx="1700212" cy="396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数学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4060825" y="3562350"/>
            <a:ext cx="1358900" cy="4794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恐ろしさ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4060825" y="3116263"/>
            <a:ext cx="1358900" cy="4429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未知性</a:t>
            </a:r>
          </a:p>
        </p:txBody>
      </p:sp>
      <p:sp>
        <p:nvSpPr>
          <p:cNvPr id="49" name="角丸四角形 48"/>
          <p:cNvSpPr/>
          <p:nvPr/>
        </p:nvSpPr>
        <p:spPr>
          <a:xfrm>
            <a:off x="174625" y="6038850"/>
            <a:ext cx="1003300" cy="70802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行政に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対する意識</a:t>
            </a:r>
          </a:p>
        </p:txBody>
      </p:sp>
      <p:sp>
        <p:nvSpPr>
          <p:cNvPr id="111" name="角丸四角形 110"/>
          <p:cNvSpPr/>
          <p:nvPr/>
        </p:nvSpPr>
        <p:spPr>
          <a:xfrm>
            <a:off x="1201738" y="6038850"/>
            <a:ext cx="1730375" cy="352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政策機関への信頼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57163" y="3614738"/>
            <a:ext cx="1016000" cy="162401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普段の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購買行動</a:t>
            </a:r>
          </a:p>
        </p:txBody>
      </p:sp>
      <p:sp>
        <p:nvSpPr>
          <p:cNvPr id="131" name="角丸四角形 130"/>
          <p:cNvSpPr/>
          <p:nvPr/>
        </p:nvSpPr>
        <p:spPr>
          <a:xfrm>
            <a:off x="1190625" y="4032250"/>
            <a:ext cx="1709738" cy="401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品質を意識</a:t>
            </a:r>
          </a:p>
        </p:txBody>
      </p:sp>
      <p:sp>
        <p:nvSpPr>
          <p:cNvPr id="33" name="角丸四角形 32"/>
          <p:cNvSpPr/>
          <p:nvPr/>
        </p:nvSpPr>
        <p:spPr>
          <a:xfrm flipH="1">
            <a:off x="174625" y="5245100"/>
            <a:ext cx="998538" cy="7762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メディア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利用頻度</a:t>
            </a:r>
          </a:p>
        </p:txBody>
      </p:sp>
      <p:sp>
        <p:nvSpPr>
          <p:cNvPr id="116" name="角丸四角形 115"/>
          <p:cNvSpPr/>
          <p:nvPr/>
        </p:nvSpPr>
        <p:spPr>
          <a:xfrm>
            <a:off x="1198563" y="5619750"/>
            <a:ext cx="1728787" cy="401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ブログ</a:t>
            </a:r>
          </a:p>
        </p:txBody>
      </p:sp>
      <p:sp>
        <p:nvSpPr>
          <p:cNvPr id="117" name="角丸四角形 116"/>
          <p:cNvSpPr/>
          <p:nvPr/>
        </p:nvSpPr>
        <p:spPr>
          <a:xfrm>
            <a:off x="1206500" y="5245100"/>
            <a:ext cx="1725613" cy="371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SNS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26" name="角丸四角形 125"/>
          <p:cNvSpPr/>
          <p:nvPr/>
        </p:nvSpPr>
        <p:spPr>
          <a:xfrm>
            <a:off x="147638" y="2484438"/>
            <a:ext cx="993775" cy="1108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性格</a:t>
            </a:r>
          </a:p>
        </p:txBody>
      </p:sp>
      <p:sp>
        <p:nvSpPr>
          <p:cNvPr id="109" name="角丸四角形 108"/>
          <p:cNvSpPr/>
          <p:nvPr/>
        </p:nvSpPr>
        <p:spPr>
          <a:xfrm>
            <a:off x="1195388" y="2878138"/>
            <a:ext cx="1697037" cy="376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慎重性</a:t>
            </a:r>
          </a:p>
        </p:txBody>
      </p:sp>
      <p:sp>
        <p:nvSpPr>
          <p:cNvPr id="124" name="角丸四角形 123"/>
          <p:cNvSpPr/>
          <p:nvPr/>
        </p:nvSpPr>
        <p:spPr>
          <a:xfrm>
            <a:off x="1177925" y="2484438"/>
            <a:ext cx="1700213" cy="393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他人の感情に左右</a:t>
            </a:r>
          </a:p>
        </p:txBody>
      </p:sp>
      <p:sp>
        <p:nvSpPr>
          <p:cNvPr id="125" name="角丸四角形 124"/>
          <p:cNvSpPr/>
          <p:nvPr/>
        </p:nvSpPr>
        <p:spPr>
          <a:xfrm>
            <a:off x="1179513" y="3254375"/>
            <a:ext cx="1704975" cy="346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神経質</a:t>
            </a:r>
          </a:p>
        </p:txBody>
      </p:sp>
      <p:sp>
        <p:nvSpPr>
          <p:cNvPr id="133" name="角丸四角形 132"/>
          <p:cNvSpPr/>
          <p:nvPr/>
        </p:nvSpPr>
        <p:spPr>
          <a:xfrm>
            <a:off x="1195388" y="3600450"/>
            <a:ext cx="1706562" cy="403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必要買い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38DFC-8629-4BF4-9474-DF8F71B2EC44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140" name="角丸四角形 139"/>
          <p:cNvSpPr/>
          <p:nvPr/>
        </p:nvSpPr>
        <p:spPr>
          <a:xfrm>
            <a:off x="5784850" y="2755900"/>
            <a:ext cx="1439863" cy="12700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買い控え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意図</a:t>
            </a:r>
          </a:p>
        </p:txBody>
      </p:sp>
      <p:sp>
        <p:nvSpPr>
          <p:cNvPr id="141" name="角丸四角形 140"/>
          <p:cNvSpPr/>
          <p:nvPr/>
        </p:nvSpPr>
        <p:spPr>
          <a:xfrm>
            <a:off x="7639050" y="2746375"/>
            <a:ext cx="1439863" cy="12700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買い控え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行動</a:t>
            </a:r>
          </a:p>
        </p:txBody>
      </p:sp>
      <p:sp>
        <p:nvSpPr>
          <p:cNvPr id="142" name="角丸四角形 141"/>
          <p:cNvSpPr/>
          <p:nvPr/>
        </p:nvSpPr>
        <p:spPr>
          <a:xfrm>
            <a:off x="1131888" y="1355725"/>
            <a:ext cx="1711325" cy="344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国際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43" name="角丸四角形 142"/>
          <p:cNvSpPr/>
          <p:nvPr/>
        </p:nvSpPr>
        <p:spPr>
          <a:xfrm>
            <a:off x="1196975" y="4459288"/>
            <a:ext cx="1697038" cy="392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産地を意識</a:t>
            </a:r>
          </a:p>
        </p:txBody>
      </p:sp>
      <p:sp>
        <p:nvSpPr>
          <p:cNvPr id="145" name="角丸四角形 144"/>
          <p:cNvSpPr/>
          <p:nvPr/>
        </p:nvSpPr>
        <p:spPr>
          <a:xfrm>
            <a:off x="1177925" y="6391275"/>
            <a:ext cx="1738313" cy="35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対応の迅速さ</a:t>
            </a:r>
          </a:p>
        </p:txBody>
      </p:sp>
      <p:sp>
        <p:nvSpPr>
          <p:cNvPr id="179" name="角丸四角形 178"/>
          <p:cNvSpPr/>
          <p:nvPr/>
        </p:nvSpPr>
        <p:spPr>
          <a:xfrm>
            <a:off x="1222375" y="4851400"/>
            <a:ext cx="1697038" cy="393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価格を意識</a:t>
            </a:r>
          </a:p>
        </p:txBody>
      </p:sp>
      <p:grpSp>
        <p:nvGrpSpPr>
          <p:cNvPr id="50203" name="グループ化 218"/>
          <p:cNvGrpSpPr>
            <a:grpSpLocks/>
          </p:cNvGrpSpPr>
          <p:nvPr/>
        </p:nvGrpSpPr>
        <p:grpSpPr bwMode="auto">
          <a:xfrm>
            <a:off x="4111625" y="6178550"/>
            <a:ext cx="4371975" cy="557213"/>
            <a:chOff x="3144891" y="5879934"/>
            <a:chExt cx="6139423" cy="627169"/>
          </a:xfrm>
        </p:grpSpPr>
        <p:sp>
          <p:nvSpPr>
            <p:cNvPr id="458" name="テキスト ボックス 457"/>
            <p:cNvSpPr txBox="1"/>
            <p:nvPr/>
          </p:nvSpPr>
          <p:spPr>
            <a:xfrm>
              <a:off x="4121313" y="6208706"/>
              <a:ext cx="1948386" cy="294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正の相関１０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sp>
          <p:nvSpPr>
            <p:cNvPr id="459" name="テキスト ボックス 458"/>
            <p:cNvSpPr txBox="1"/>
            <p:nvPr/>
          </p:nvSpPr>
          <p:spPr>
            <a:xfrm>
              <a:off x="4121313" y="5879934"/>
              <a:ext cx="1758899" cy="294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正の相関５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7335928" y="5879934"/>
              <a:ext cx="1758899" cy="294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負の相関５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7335928" y="6212280"/>
              <a:ext cx="1948386" cy="294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負の相関１０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cxnSp>
          <p:nvCxnSpPr>
            <p:cNvPr id="225" name="直線矢印コネクタ 224"/>
            <p:cNvCxnSpPr/>
            <p:nvPr/>
          </p:nvCxnSpPr>
          <p:spPr>
            <a:xfrm flipV="1">
              <a:off x="3144891" y="6033599"/>
              <a:ext cx="882793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矢印コネクタ 245"/>
            <p:cNvCxnSpPr/>
            <p:nvPr/>
          </p:nvCxnSpPr>
          <p:spPr>
            <a:xfrm flipV="1">
              <a:off x="3164955" y="6360585"/>
              <a:ext cx="882793" cy="0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矢印コネクタ 246"/>
            <p:cNvCxnSpPr/>
            <p:nvPr/>
          </p:nvCxnSpPr>
          <p:spPr>
            <a:xfrm flipV="1">
              <a:off x="6606956" y="6063975"/>
              <a:ext cx="882793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矢印コネクタ 247"/>
            <p:cNvCxnSpPr/>
            <p:nvPr/>
          </p:nvCxnSpPr>
          <p:spPr>
            <a:xfrm flipV="1">
              <a:off x="6606956" y="6365945"/>
              <a:ext cx="882793" cy="0"/>
            </a:xfrm>
            <a:prstGeom prst="straightConnector1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9" name="直線矢印コネクタ 248"/>
          <p:cNvCxnSpPr>
            <a:stCxn id="109" idx="3"/>
            <a:endCxn id="51" idx="1"/>
          </p:cNvCxnSpPr>
          <p:nvPr/>
        </p:nvCxnSpPr>
        <p:spPr>
          <a:xfrm>
            <a:off x="2892425" y="3065463"/>
            <a:ext cx="1168400" cy="27146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矢印コネクタ 251"/>
          <p:cNvCxnSpPr>
            <a:stCxn id="125" idx="3"/>
            <a:endCxn id="50" idx="1"/>
          </p:cNvCxnSpPr>
          <p:nvPr/>
        </p:nvCxnSpPr>
        <p:spPr>
          <a:xfrm>
            <a:off x="2884488" y="3427413"/>
            <a:ext cx="1176337" cy="3746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矢印コネクタ 256"/>
          <p:cNvCxnSpPr>
            <a:stCxn id="133" idx="3"/>
            <a:endCxn id="50" idx="1"/>
          </p:cNvCxnSpPr>
          <p:nvPr/>
        </p:nvCxnSpPr>
        <p:spPr>
          <a:xfrm>
            <a:off x="2901950" y="3802063"/>
            <a:ext cx="115887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259"/>
          <p:cNvCxnSpPr>
            <a:stCxn id="116" idx="3"/>
            <a:endCxn id="50" idx="1"/>
          </p:cNvCxnSpPr>
          <p:nvPr/>
        </p:nvCxnSpPr>
        <p:spPr>
          <a:xfrm flipV="1">
            <a:off x="2927350" y="3802063"/>
            <a:ext cx="1133475" cy="20193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矢印コネクタ 275"/>
          <p:cNvCxnSpPr>
            <a:stCxn id="15" idx="3"/>
            <a:endCxn id="50" idx="1"/>
          </p:cNvCxnSpPr>
          <p:nvPr/>
        </p:nvCxnSpPr>
        <p:spPr>
          <a:xfrm>
            <a:off x="2843213" y="1892300"/>
            <a:ext cx="1217612" cy="190976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矢印コネクタ 278"/>
          <p:cNvCxnSpPr>
            <a:stCxn id="17" idx="3"/>
            <a:endCxn id="50" idx="1"/>
          </p:cNvCxnSpPr>
          <p:nvPr/>
        </p:nvCxnSpPr>
        <p:spPr>
          <a:xfrm>
            <a:off x="2867025" y="2282825"/>
            <a:ext cx="1193800" cy="151923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矢印コネクタ 281"/>
          <p:cNvCxnSpPr>
            <a:stCxn id="124" idx="3"/>
            <a:endCxn id="50" idx="1"/>
          </p:cNvCxnSpPr>
          <p:nvPr/>
        </p:nvCxnSpPr>
        <p:spPr>
          <a:xfrm>
            <a:off x="2878138" y="2681288"/>
            <a:ext cx="1182687" cy="112077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矢印コネクタ 284"/>
          <p:cNvCxnSpPr>
            <a:stCxn id="131" idx="3"/>
            <a:endCxn id="50" idx="1"/>
          </p:cNvCxnSpPr>
          <p:nvPr/>
        </p:nvCxnSpPr>
        <p:spPr>
          <a:xfrm flipV="1">
            <a:off x="2900363" y="3802063"/>
            <a:ext cx="1160462" cy="4302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矢印コネクタ 320"/>
          <p:cNvCxnSpPr>
            <a:stCxn id="111" idx="3"/>
            <a:endCxn id="50" idx="1"/>
          </p:cNvCxnSpPr>
          <p:nvPr/>
        </p:nvCxnSpPr>
        <p:spPr>
          <a:xfrm flipV="1">
            <a:off x="2932113" y="3802063"/>
            <a:ext cx="1128712" cy="24130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矢印コネクタ 378"/>
          <p:cNvCxnSpPr>
            <a:stCxn id="50" idx="3"/>
            <a:endCxn id="140" idx="1"/>
          </p:cNvCxnSpPr>
          <p:nvPr/>
        </p:nvCxnSpPr>
        <p:spPr>
          <a:xfrm flipV="1">
            <a:off x="5419725" y="3390900"/>
            <a:ext cx="365125" cy="41116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/>
          <p:cNvCxnSpPr>
            <a:stCxn id="140" idx="3"/>
            <a:endCxn id="141" idx="1"/>
          </p:cNvCxnSpPr>
          <p:nvPr/>
        </p:nvCxnSpPr>
        <p:spPr>
          <a:xfrm flipV="1">
            <a:off x="7224713" y="3381375"/>
            <a:ext cx="414337" cy="95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>
            <a:stCxn id="143" idx="3"/>
            <a:endCxn id="140" idx="2"/>
          </p:cNvCxnSpPr>
          <p:nvPr/>
        </p:nvCxnSpPr>
        <p:spPr>
          <a:xfrm flipV="1">
            <a:off x="2894013" y="4025900"/>
            <a:ext cx="3609975" cy="6302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stCxn id="142" idx="3"/>
            <a:endCxn id="140" idx="0"/>
          </p:cNvCxnSpPr>
          <p:nvPr/>
        </p:nvCxnSpPr>
        <p:spPr>
          <a:xfrm>
            <a:off x="2843213" y="1528763"/>
            <a:ext cx="3660775" cy="12271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>
            <a:stCxn id="142" idx="3"/>
            <a:endCxn id="141" idx="0"/>
          </p:cNvCxnSpPr>
          <p:nvPr/>
        </p:nvCxnSpPr>
        <p:spPr>
          <a:xfrm>
            <a:off x="2843213" y="1528763"/>
            <a:ext cx="5514975" cy="12176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>
            <a:stCxn id="145" idx="3"/>
            <a:endCxn id="141" idx="2"/>
          </p:cNvCxnSpPr>
          <p:nvPr/>
        </p:nvCxnSpPr>
        <p:spPr>
          <a:xfrm flipV="1">
            <a:off x="2916238" y="4016375"/>
            <a:ext cx="5441950" cy="25527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66"/>
          <p:cNvCxnSpPr>
            <a:stCxn id="124" idx="3"/>
            <a:endCxn id="141" idx="0"/>
          </p:cNvCxnSpPr>
          <p:nvPr/>
        </p:nvCxnSpPr>
        <p:spPr>
          <a:xfrm>
            <a:off x="2878138" y="2681288"/>
            <a:ext cx="5480050" cy="6508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69"/>
          <p:cNvCxnSpPr>
            <a:stCxn id="124" idx="3"/>
            <a:endCxn id="140" idx="0"/>
          </p:cNvCxnSpPr>
          <p:nvPr/>
        </p:nvCxnSpPr>
        <p:spPr>
          <a:xfrm>
            <a:off x="2878138" y="2681288"/>
            <a:ext cx="3625850" cy="74612"/>
          </a:xfrm>
          <a:prstGeom prst="straightConnector1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線矢印コネクタ 389"/>
          <p:cNvCxnSpPr>
            <a:stCxn id="179" idx="3"/>
            <a:endCxn id="140" idx="2"/>
          </p:cNvCxnSpPr>
          <p:nvPr/>
        </p:nvCxnSpPr>
        <p:spPr>
          <a:xfrm flipV="1">
            <a:off x="2919413" y="4025900"/>
            <a:ext cx="3584575" cy="10223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矢印コネクタ 395"/>
          <p:cNvCxnSpPr>
            <a:stCxn id="117" idx="3"/>
            <a:endCxn id="50" idx="1"/>
          </p:cNvCxnSpPr>
          <p:nvPr/>
        </p:nvCxnSpPr>
        <p:spPr>
          <a:xfrm flipV="1">
            <a:off x="2932113" y="3802063"/>
            <a:ext cx="1128712" cy="1628775"/>
          </a:xfrm>
          <a:prstGeom prst="straightConnector1">
            <a:avLst/>
          </a:prstGeom>
          <a:ln w="95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円形吹き出し 400"/>
          <p:cNvSpPr/>
          <p:nvPr/>
        </p:nvSpPr>
        <p:spPr>
          <a:xfrm>
            <a:off x="3259138" y="5167313"/>
            <a:ext cx="5868987" cy="1563687"/>
          </a:xfrm>
          <a:prstGeom prst="wedgeEllipseCallout">
            <a:avLst>
              <a:gd name="adj1" fmla="val -46142"/>
              <a:gd name="adj2" fmla="val -51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政府</a:t>
            </a: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を信頼していない人は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茨城県産農作物の放射能汚染を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恐ろしいと思っている</a:t>
            </a:r>
          </a:p>
        </p:txBody>
      </p:sp>
      <p:sp>
        <p:nvSpPr>
          <p:cNvPr id="393" name="円形吹き出し 392"/>
          <p:cNvSpPr/>
          <p:nvPr/>
        </p:nvSpPr>
        <p:spPr>
          <a:xfrm>
            <a:off x="2070100" y="77788"/>
            <a:ext cx="6894513" cy="2006600"/>
          </a:xfrm>
          <a:prstGeom prst="wedgeEllipseCallout">
            <a:avLst>
              <a:gd name="adj1" fmla="val -33374"/>
              <a:gd name="adj2" fmla="val 98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慎重に物事を考える人は</a:t>
            </a: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、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茨城県産農作物の放射能汚染を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なんだかわからないと感じている</a:t>
            </a:r>
          </a:p>
        </p:txBody>
      </p:sp>
      <p:sp>
        <p:nvSpPr>
          <p:cNvPr id="395" name="円形吹き出し 394"/>
          <p:cNvSpPr/>
          <p:nvPr/>
        </p:nvSpPr>
        <p:spPr>
          <a:xfrm>
            <a:off x="103188" y="1123950"/>
            <a:ext cx="6383337" cy="2060575"/>
          </a:xfrm>
          <a:prstGeom prst="wedgeEllipseCallout">
            <a:avLst>
              <a:gd name="adj1" fmla="val 6750"/>
              <a:gd name="adj2" fmla="val 99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あいまいな情報に触れる頻度が高い人ほど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茨城県産農作物の放射能汚染を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恐ろしいと思っている</a:t>
            </a:r>
          </a:p>
        </p:txBody>
      </p:sp>
      <p:sp>
        <p:nvSpPr>
          <p:cNvPr id="394" name="円形吹き出し 393"/>
          <p:cNvSpPr/>
          <p:nvPr/>
        </p:nvSpPr>
        <p:spPr>
          <a:xfrm>
            <a:off x="1981200" y="1214438"/>
            <a:ext cx="7134225" cy="1619250"/>
          </a:xfrm>
          <a:prstGeom prst="wedgeEllipseCallout">
            <a:avLst>
              <a:gd name="adj1" fmla="val -30139"/>
              <a:gd name="adj2" fmla="val 60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他人の感情に左右さ</a:t>
            </a: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れやすい</a:t>
            </a: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人</a:t>
            </a: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は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茨城県産農作物の放射能汚染を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恐ろしいと思って</a:t>
            </a: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いない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50" grpId="3"/>
      <p:bldP spid="50" grpId="4"/>
      <p:bldP spid="50" grpId="5"/>
      <p:bldP spid="51" grpId="0" animBg="1"/>
      <p:bldP spid="51" grpId="1"/>
      <p:bldP spid="111" grpId="0" animBg="1"/>
      <p:bldP spid="111" grpId="1"/>
      <p:bldP spid="116" grpId="0" animBg="1"/>
      <p:bldP spid="116" grpId="1"/>
      <p:bldP spid="117" grpId="0" animBg="1"/>
      <p:bldP spid="117" grpId="1"/>
      <p:bldP spid="109" grpId="0" animBg="1"/>
      <p:bldP spid="109" grpId="1"/>
      <p:bldP spid="124" grpId="0" animBg="1"/>
      <p:bldP spid="124" grpId="1"/>
      <p:bldP spid="401" grpId="0" animBg="1"/>
      <p:bldP spid="401" grpId="1" animBg="1"/>
      <p:bldP spid="393" grpId="0" animBg="1"/>
      <p:bldP spid="393" grpId="1" animBg="1"/>
      <p:bldP spid="395" grpId="0" animBg="1"/>
      <p:bldP spid="395" grpId="1" animBg="1"/>
      <p:bldP spid="394" grpId="0" animBg="1"/>
      <p:bldP spid="39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0"/>
            <a:ext cx="8785225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当初</a:t>
            </a:r>
            <a:r>
              <a:rPr lang="en-US" altLang="ja-JP" sz="4000" dirty="0" smtClean="0"/>
              <a:t>(</a:t>
            </a:r>
            <a:r>
              <a:rPr lang="ja-JP" altLang="en-US" sz="4000" dirty="0" smtClean="0"/>
              <a:t>中間発表時</a:t>
            </a:r>
            <a:r>
              <a:rPr lang="en-US" altLang="ja-JP" sz="4000" dirty="0" smtClean="0"/>
              <a:t>)</a:t>
            </a:r>
            <a:r>
              <a:rPr lang="ja-JP" altLang="en-US" sz="4000" dirty="0" smtClean="0"/>
              <a:t>の研究の背景・目的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060575"/>
            <a:ext cx="9144000" cy="30972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・原発事故の影響により、農家に野菜の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放射能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汚染などの被害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が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発生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・損害額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44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億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8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000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万円もの風評被害が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茨城県の農家で発生</a:t>
            </a:r>
            <a:endParaRPr lang="en-US" altLang="ja-JP" sz="3200" dirty="0" smtClean="0">
              <a:solidFill>
                <a:srgbClr val="FFC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3200" dirty="0" smtClean="0">
              <a:solidFill>
                <a:srgbClr val="FFC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この問題には</a:t>
            </a:r>
            <a:r>
              <a:rPr lang="ja-JP" altLang="en-US" sz="2600" dirty="0" smtClean="0">
                <a:solidFill>
                  <a:schemeClr val="accent6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社会的</a:t>
            </a:r>
            <a:r>
              <a:rPr lang="ja-JP" altLang="en-US" sz="2600" dirty="0">
                <a:solidFill>
                  <a:schemeClr val="accent6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ジレンマ</a:t>
            </a:r>
            <a:r>
              <a:rPr lang="ja-JP" altLang="en-US" sz="2600" dirty="0" smtClean="0">
                <a:solidFill>
                  <a:schemeClr val="accent6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構造</a:t>
            </a:r>
            <a:r>
              <a:rPr lang="ja-JP" alt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がある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179388" y="5551488"/>
            <a:ext cx="977900" cy="4841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350" y="5316538"/>
            <a:ext cx="666400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我々の当初の研究目的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dirty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28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消費者の買い控え行動、風評被害の軽減</a:t>
            </a:r>
            <a:endParaRPr lang="en-US" altLang="ja-JP" sz="2800" dirty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B9EC8-20AD-4D57-A003-CF815AFD5AA1}" type="slidenum">
              <a:rPr lang="ja-JP" altLang="en-US"/>
              <a:pPr>
                <a:defRPr/>
              </a:pPr>
              <a:t>2</a:t>
            </a:fld>
            <a:endParaRPr lang="ja-JP" alt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5338" y="2959100"/>
            <a:ext cx="2687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図表 8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468313" y="3429000"/>
            <a:ext cx="489902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050" dirty="0">
                <a:solidFill>
                  <a:schemeClr val="bg1">
                    <a:lumMod val="6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参照：朝日新聞ホームページ</a:t>
            </a:r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http://mytown.asahi.com/areanews/ibaraki/TKY201105250591.html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10238" y="5018088"/>
            <a:ext cx="3108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２０１１年５月２７日　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JA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つくばにて撮影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図表 57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113" y="40481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/>
              <a:t>階層的重回帰分析　結果②</a:t>
            </a:r>
            <a:endParaRPr lang="ja-JP" altLang="en-US" sz="4000" dirty="0"/>
          </a:p>
        </p:txBody>
      </p:sp>
      <p:sp>
        <p:nvSpPr>
          <p:cNvPr id="13" name="角丸四角形 12"/>
          <p:cNvSpPr/>
          <p:nvPr/>
        </p:nvSpPr>
        <p:spPr>
          <a:xfrm>
            <a:off x="157163" y="1355725"/>
            <a:ext cx="963612" cy="112553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学類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141413" y="1700213"/>
            <a:ext cx="1701800" cy="384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人文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166813" y="2084388"/>
            <a:ext cx="1700212" cy="396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数学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4060825" y="3562350"/>
            <a:ext cx="1358900" cy="4794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恐ろしさ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4060825" y="3116263"/>
            <a:ext cx="1358900" cy="4429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未知性</a:t>
            </a:r>
          </a:p>
        </p:txBody>
      </p:sp>
      <p:sp>
        <p:nvSpPr>
          <p:cNvPr id="49" name="角丸四角形 48"/>
          <p:cNvSpPr/>
          <p:nvPr/>
        </p:nvSpPr>
        <p:spPr>
          <a:xfrm>
            <a:off x="174625" y="6038850"/>
            <a:ext cx="1003300" cy="70802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行政に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対する意識</a:t>
            </a:r>
          </a:p>
        </p:txBody>
      </p:sp>
      <p:sp>
        <p:nvSpPr>
          <p:cNvPr id="111" name="角丸四角形 110"/>
          <p:cNvSpPr/>
          <p:nvPr/>
        </p:nvSpPr>
        <p:spPr>
          <a:xfrm>
            <a:off x="1201738" y="6038850"/>
            <a:ext cx="1730375" cy="352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政策機関への信頼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57163" y="3614738"/>
            <a:ext cx="1016000" cy="162401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普段の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購買行動</a:t>
            </a:r>
          </a:p>
        </p:txBody>
      </p:sp>
      <p:sp>
        <p:nvSpPr>
          <p:cNvPr id="131" name="角丸四角形 130"/>
          <p:cNvSpPr/>
          <p:nvPr/>
        </p:nvSpPr>
        <p:spPr>
          <a:xfrm>
            <a:off x="1190625" y="4032250"/>
            <a:ext cx="1709738" cy="401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品質を意識</a:t>
            </a:r>
          </a:p>
        </p:txBody>
      </p:sp>
      <p:sp>
        <p:nvSpPr>
          <p:cNvPr id="33" name="角丸四角形 32"/>
          <p:cNvSpPr/>
          <p:nvPr/>
        </p:nvSpPr>
        <p:spPr>
          <a:xfrm flipH="1">
            <a:off x="174625" y="5245100"/>
            <a:ext cx="998538" cy="7762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メディア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利用頻度</a:t>
            </a:r>
          </a:p>
        </p:txBody>
      </p:sp>
      <p:sp>
        <p:nvSpPr>
          <p:cNvPr id="116" name="角丸四角形 115"/>
          <p:cNvSpPr/>
          <p:nvPr/>
        </p:nvSpPr>
        <p:spPr>
          <a:xfrm>
            <a:off x="1198563" y="5619750"/>
            <a:ext cx="1728787" cy="401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ブログ</a:t>
            </a:r>
          </a:p>
        </p:txBody>
      </p:sp>
      <p:sp>
        <p:nvSpPr>
          <p:cNvPr id="117" name="角丸四角形 116"/>
          <p:cNvSpPr/>
          <p:nvPr/>
        </p:nvSpPr>
        <p:spPr>
          <a:xfrm>
            <a:off x="1206500" y="5245100"/>
            <a:ext cx="1725613" cy="371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SNS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26" name="角丸四角形 125"/>
          <p:cNvSpPr/>
          <p:nvPr/>
        </p:nvSpPr>
        <p:spPr>
          <a:xfrm>
            <a:off x="147638" y="2484438"/>
            <a:ext cx="993775" cy="1108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性格</a:t>
            </a:r>
          </a:p>
        </p:txBody>
      </p:sp>
      <p:sp>
        <p:nvSpPr>
          <p:cNvPr id="109" name="角丸四角形 108"/>
          <p:cNvSpPr/>
          <p:nvPr/>
        </p:nvSpPr>
        <p:spPr>
          <a:xfrm>
            <a:off x="1195388" y="2878138"/>
            <a:ext cx="1697037" cy="376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慎重性</a:t>
            </a:r>
          </a:p>
        </p:txBody>
      </p:sp>
      <p:sp>
        <p:nvSpPr>
          <p:cNvPr id="124" name="角丸四角形 123"/>
          <p:cNvSpPr/>
          <p:nvPr/>
        </p:nvSpPr>
        <p:spPr>
          <a:xfrm>
            <a:off x="1177925" y="2484438"/>
            <a:ext cx="1700213" cy="393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他人の感情に左右</a:t>
            </a:r>
          </a:p>
        </p:txBody>
      </p:sp>
      <p:sp>
        <p:nvSpPr>
          <p:cNvPr id="125" name="角丸四角形 124"/>
          <p:cNvSpPr/>
          <p:nvPr/>
        </p:nvSpPr>
        <p:spPr>
          <a:xfrm>
            <a:off x="1179513" y="3254375"/>
            <a:ext cx="1704975" cy="346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神経質</a:t>
            </a:r>
          </a:p>
        </p:txBody>
      </p:sp>
      <p:sp>
        <p:nvSpPr>
          <p:cNvPr id="133" name="角丸四角形 132"/>
          <p:cNvSpPr/>
          <p:nvPr/>
        </p:nvSpPr>
        <p:spPr>
          <a:xfrm>
            <a:off x="1195388" y="3600450"/>
            <a:ext cx="1706562" cy="403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必要買い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AE574-4274-4CA9-A326-8E23F53B9345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sp>
        <p:nvSpPr>
          <p:cNvPr id="140" name="角丸四角形 139"/>
          <p:cNvSpPr/>
          <p:nvPr/>
        </p:nvSpPr>
        <p:spPr>
          <a:xfrm>
            <a:off x="5784850" y="2887663"/>
            <a:ext cx="1439863" cy="127158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買い控え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意図</a:t>
            </a:r>
          </a:p>
        </p:txBody>
      </p:sp>
      <p:sp>
        <p:nvSpPr>
          <p:cNvPr id="141" name="角丸四角形 140"/>
          <p:cNvSpPr/>
          <p:nvPr/>
        </p:nvSpPr>
        <p:spPr>
          <a:xfrm>
            <a:off x="7639050" y="2746375"/>
            <a:ext cx="1439863" cy="12700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買い控え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行動</a:t>
            </a:r>
          </a:p>
        </p:txBody>
      </p:sp>
      <p:sp>
        <p:nvSpPr>
          <p:cNvPr id="142" name="角丸四角形 141"/>
          <p:cNvSpPr/>
          <p:nvPr/>
        </p:nvSpPr>
        <p:spPr>
          <a:xfrm>
            <a:off x="1131888" y="1355725"/>
            <a:ext cx="1711325" cy="344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国際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43" name="角丸四角形 142"/>
          <p:cNvSpPr/>
          <p:nvPr/>
        </p:nvSpPr>
        <p:spPr>
          <a:xfrm>
            <a:off x="1196975" y="4459288"/>
            <a:ext cx="1697038" cy="392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産地を意識</a:t>
            </a:r>
          </a:p>
        </p:txBody>
      </p:sp>
      <p:sp>
        <p:nvSpPr>
          <p:cNvPr id="145" name="角丸四角形 144"/>
          <p:cNvSpPr/>
          <p:nvPr/>
        </p:nvSpPr>
        <p:spPr>
          <a:xfrm>
            <a:off x="1177925" y="6391275"/>
            <a:ext cx="1738313" cy="35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対応の迅速さ</a:t>
            </a:r>
          </a:p>
        </p:txBody>
      </p:sp>
      <p:sp>
        <p:nvSpPr>
          <p:cNvPr id="179" name="角丸四角形 178"/>
          <p:cNvSpPr/>
          <p:nvPr/>
        </p:nvSpPr>
        <p:spPr>
          <a:xfrm>
            <a:off x="1222375" y="4851400"/>
            <a:ext cx="1697038" cy="393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価格を意識</a:t>
            </a:r>
          </a:p>
        </p:txBody>
      </p:sp>
      <p:grpSp>
        <p:nvGrpSpPr>
          <p:cNvPr id="51227" name="グループ化 218"/>
          <p:cNvGrpSpPr>
            <a:grpSpLocks/>
          </p:cNvGrpSpPr>
          <p:nvPr/>
        </p:nvGrpSpPr>
        <p:grpSpPr bwMode="auto">
          <a:xfrm>
            <a:off x="4111625" y="6178550"/>
            <a:ext cx="4371975" cy="557213"/>
            <a:chOff x="3144891" y="5879934"/>
            <a:chExt cx="6139423" cy="627169"/>
          </a:xfrm>
        </p:grpSpPr>
        <p:sp>
          <p:nvSpPr>
            <p:cNvPr id="458" name="テキスト ボックス 457"/>
            <p:cNvSpPr txBox="1"/>
            <p:nvPr/>
          </p:nvSpPr>
          <p:spPr>
            <a:xfrm>
              <a:off x="4121313" y="6208706"/>
              <a:ext cx="1948386" cy="294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正の相関１０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sp>
          <p:nvSpPr>
            <p:cNvPr id="459" name="テキスト ボックス 458"/>
            <p:cNvSpPr txBox="1"/>
            <p:nvPr/>
          </p:nvSpPr>
          <p:spPr>
            <a:xfrm>
              <a:off x="4121313" y="5879934"/>
              <a:ext cx="1758899" cy="294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正の相関５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7335928" y="5879934"/>
              <a:ext cx="1758899" cy="294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負の相関５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7335928" y="6212280"/>
              <a:ext cx="1948386" cy="294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負の相関１０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cxnSp>
          <p:nvCxnSpPr>
            <p:cNvPr id="225" name="直線矢印コネクタ 224"/>
            <p:cNvCxnSpPr/>
            <p:nvPr/>
          </p:nvCxnSpPr>
          <p:spPr>
            <a:xfrm flipV="1">
              <a:off x="3144891" y="6033599"/>
              <a:ext cx="882793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矢印コネクタ 245"/>
            <p:cNvCxnSpPr/>
            <p:nvPr/>
          </p:nvCxnSpPr>
          <p:spPr>
            <a:xfrm flipV="1">
              <a:off x="3164955" y="6360585"/>
              <a:ext cx="882793" cy="0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矢印コネクタ 246"/>
            <p:cNvCxnSpPr/>
            <p:nvPr/>
          </p:nvCxnSpPr>
          <p:spPr>
            <a:xfrm flipV="1">
              <a:off x="6606956" y="6063975"/>
              <a:ext cx="882793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矢印コネクタ 247"/>
            <p:cNvCxnSpPr/>
            <p:nvPr/>
          </p:nvCxnSpPr>
          <p:spPr>
            <a:xfrm flipV="1">
              <a:off x="6606956" y="6365945"/>
              <a:ext cx="882793" cy="0"/>
            </a:xfrm>
            <a:prstGeom prst="straightConnector1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9" name="直線矢印コネクタ 248"/>
          <p:cNvCxnSpPr>
            <a:stCxn id="109" idx="3"/>
            <a:endCxn id="51" idx="1"/>
          </p:cNvCxnSpPr>
          <p:nvPr/>
        </p:nvCxnSpPr>
        <p:spPr>
          <a:xfrm>
            <a:off x="2892425" y="3065463"/>
            <a:ext cx="1168400" cy="27146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矢印コネクタ 251"/>
          <p:cNvCxnSpPr>
            <a:stCxn id="125" idx="3"/>
            <a:endCxn id="50" idx="1"/>
          </p:cNvCxnSpPr>
          <p:nvPr/>
        </p:nvCxnSpPr>
        <p:spPr>
          <a:xfrm>
            <a:off x="2884488" y="3427413"/>
            <a:ext cx="1176337" cy="3746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矢印コネクタ 256"/>
          <p:cNvCxnSpPr>
            <a:stCxn id="133" idx="3"/>
            <a:endCxn id="50" idx="1"/>
          </p:cNvCxnSpPr>
          <p:nvPr/>
        </p:nvCxnSpPr>
        <p:spPr>
          <a:xfrm>
            <a:off x="2901950" y="3802063"/>
            <a:ext cx="115887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259"/>
          <p:cNvCxnSpPr>
            <a:stCxn id="116" idx="3"/>
            <a:endCxn id="50" idx="1"/>
          </p:cNvCxnSpPr>
          <p:nvPr/>
        </p:nvCxnSpPr>
        <p:spPr>
          <a:xfrm flipV="1">
            <a:off x="2927350" y="3802063"/>
            <a:ext cx="1133475" cy="20193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矢印コネクタ 275"/>
          <p:cNvCxnSpPr>
            <a:stCxn id="15" idx="3"/>
            <a:endCxn id="50" idx="1"/>
          </p:cNvCxnSpPr>
          <p:nvPr/>
        </p:nvCxnSpPr>
        <p:spPr>
          <a:xfrm>
            <a:off x="2843213" y="1892300"/>
            <a:ext cx="1217612" cy="190976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矢印コネクタ 278"/>
          <p:cNvCxnSpPr>
            <a:stCxn id="17" idx="3"/>
            <a:endCxn id="50" idx="1"/>
          </p:cNvCxnSpPr>
          <p:nvPr/>
        </p:nvCxnSpPr>
        <p:spPr>
          <a:xfrm>
            <a:off x="2867025" y="2282825"/>
            <a:ext cx="1193800" cy="151923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矢印コネクタ 281"/>
          <p:cNvCxnSpPr>
            <a:stCxn id="124" idx="3"/>
            <a:endCxn id="50" idx="1"/>
          </p:cNvCxnSpPr>
          <p:nvPr/>
        </p:nvCxnSpPr>
        <p:spPr>
          <a:xfrm>
            <a:off x="2878138" y="2681288"/>
            <a:ext cx="1182687" cy="112077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矢印コネクタ 284"/>
          <p:cNvCxnSpPr>
            <a:stCxn id="131" idx="3"/>
            <a:endCxn id="50" idx="1"/>
          </p:cNvCxnSpPr>
          <p:nvPr/>
        </p:nvCxnSpPr>
        <p:spPr>
          <a:xfrm flipV="1">
            <a:off x="2900363" y="3802063"/>
            <a:ext cx="1160462" cy="4302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矢印コネクタ 320"/>
          <p:cNvCxnSpPr>
            <a:stCxn id="111" idx="3"/>
            <a:endCxn id="50" idx="1"/>
          </p:cNvCxnSpPr>
          <p:nvPr/>
        </p:nvCxnSpPr>
        <p:spPr>
          <a:xfrm flipV="1">
            <a:off x="2932113" y="3802063"/>
            <a:ext cx="1128712" cy="24130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矢印コネクタ 378"/>
          <p:cNvCxnSpPr>
            <a:stCxn id="50" idx="3"/>
            <a:endCxn id="140" idx="1"/>
          </p:cNvCxnSpPr>
          <p:nvPr/>
        </p:nvCxnSpPr>
        <p:spPr>
          <a:xfrm flipV="1">
            <a:off x="5419725" y="3524250"/>
            <a:ext cx="365125" cy="27781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/>
          <p:cNvCxnSpPr>
            <a:stCxn id="140" idx="3"/>
            <a:endCxn id="141" idx="1"/>
          </p:cNvCxnSpPr>
          <p:nvPr/>
        </p:nvCxnSpPr>
        <p:spPr>
          <a:xfrm flipV="1">
            <a:off x="7224713" y="3381375"/>
            <a:ext cx="414337" cy="1428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>
            <a:stCxn id="143" idx="3"/>
            <a:endCxn id="140" idx="2"/>
          </p:cNvCxnSpPr>
          <p:nvPr/>
        </p:nvCxnSpPr>
        <p:spPr>
          <a:xfrm flipV="1">
            <a:off x="2894013" y="4159250"/>
            <a:ext cx="3609975" cy="4968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stCxn id="142" idx="3"/>
            <a:endCxn id="140" idx="0"/>
          </p:cNvCxnSpPr>
          <p:nvPr/>
        </p:nvCxnSpPr>
        <p:spPr>
          <a:xfrm>
            <a:off x="2843213" y="1528763"/>
            <a:ext cx="3660775" cy="13589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>
            <a:stCxn id="142" idx="3"/>
            <a:endCxn id="141" idx="0"/>
          </p:cNvCxnSpPr>
          <p:nvPr/>
        </p:nvCxnSpPr>
        <p:spPr>
          <a:xfrm>
            <a:off x="2843213" y="1528763"/>
            <a:ext cx="5514975" cy="12176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>
            <a:stCxn id="145" idx="3"/>
            <a:endCxn id="141" idx="2"/>
          </p:cNvCxnSpPr>
          <p:nvPr/>
        </p:nvCxnSpPr>
        <p:spPr>
          <a:xfrm flipV="1">
            <a:off x="2916238" y="4016375"/>
            <a:ext cx="5441950" cy="25527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66"/>
          <p:cNvCxnSpPr>
            <a:stCxn id="124" idx="3"/>
            <a:endCxn id="141" idx="0"/>
          </p:cNvCxnSpPr>
          <p:nvPr/>
        </p:nvCxnSpPr>
        <p:spPr>
          <a:xfrm>
            <a:off x="2878138" y="2681288"/>
            <a:ext cx="5480050" cy="6508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69"/>
          <p:cNvCxnSpPr>
            <a:stCxn id="124" idx="3"/>
            <a:endCxn id="140" idx="0"/>
          </p:cNvCxnSpPr>
          <p:nvPr/>
        </p:nvCxnSpPr>
        <p:spPr>
          <a:xfrm>
            <a:off x="2878138" y="2681288"/>
            <a:ext cx="3625850" cy="206375"/>
          </a:xfrm>
          <a:prstGeom prst="straightConnector1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線矢印コネクタ 389"/>
          <p:cNvCxnSpPr>
            <a:stCxn id="179" idx="3"/>
            <a:endCxn id="140" idx="2"/>
          </p:cNvCxnSpPr>
          <p:nvPr/>
        </p:nvCxnSpPr>
        <p:spPr>
          <a:xfrm flipV="1">
            <a:off x="2919413" y="4159250"/>
            <a:ext cx="3584575" cy="8890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矢印コネクタ 395"/>
          <p:cNvCxnSpPr>
            <a:stCxn id="117" idx="3"/>
            <a:endCxn id="50" idx="1"/>
          </p:cNvCxnSpPr>
          <p:nvPr/>
        </p:nvCxnSpPr>
        <p:spPr>
          <a:xfrm flipV="1">
            <a:off x="2932113" y="3802063"/>
            <a:ext cx="1128712" cy="1628775"/>
          </a:xfrm>
          <a:prstGeom prst="straightConnector1">
            <a:avLst/>
          </a:prstGeom>
          <a:ln w="95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形吹き出し 60"/>
          <p:cNvSpPr/>
          <p:nvPr/>
        </p:nvSpPr>
        <p:spPr>
          <a:xfrm>
            <a:off x="2268538" y="4603750"/>
            <a:ext cx="6715125" cy="2224088"/>
          </a:xfrm>
          <a:prstGeom prst="wedgeEllipseCallout">
            <a:avLst>
              <a:gd name="adj1" fmla="val -270"/>
              <a:gd name="adj2" fmla="val -87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放射能汚染の恐ろしさを</a:t>
            </a: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感</a:t>
            </a: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じている人は、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茨城県産農作物を</a:t>
            </a: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買い控えようと思っている</a:t>
            </a:r>
          </a:p>
        </p:txBody>
      </p:sp>
      <p:sp>
        <p:nvSpPr>
          <p:cNvPr id="60" name="円形吹き出し 59"/>
          <p:cNvSpPr/>
          <p:nvPr/>
        </p:nvSpPr>
        <p:spPr>
          <a:xfrm>
            <a:off x="114300" y="79375"/>
            <a:ext cx="8234363" cy="2005013"/>
          </a:xfrm>
          <a:prstGeom prst="wedgeEllipseCallout">
            <a:avLst>
              <a:gd name="adj1" fmla="val 14728"/>
              <a:gd name="adj2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他人の感情に左右され</a:t>
            </a: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やすい</a:t>
            </a: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人は、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茨城県産農作物を</a:t>
            </a: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買い控えようと思って</a:t>
            </a: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いない</a:t>
            </a: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傾向にある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124" grpId="0" animBg="1"/>
      <p:bldP spid="124" grpId="1" animBg="1"/>
      <p:bldP spid="140" grpId="0" animBg="1"/>
      <p:bldP spid="140" grpId="1" animBg="1"/>
      <p:bldP spid="140" grpId="2" animBg="1"/>
      <p:bldP spid="140" grpId="3" animBg="1"/>
      <p:bldP spid="61" grpId="0" animBg="1"/>
      <p:bldP spid="61" grpId="1" animBg="1"/>
      <p:bldP spid="60" grpId="0" animBg="1"/>
      <p:bldP spid="6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113" y="40481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/>
              <a:t>階層的重回帰分析　</a:t>
            </a:r>
            <a:r>
              <a:rPr lang="ja-JP" altLang="en-US" sz="4000" dirty="0" smtClean="0"/>
              <a:t>結果③</a:t>
            </a:r>
            <a:endParaRPr lang="ja-JP" altLang="en-US" sz="4000" dirty="0"/>
          </a:p>
        </p:txBody>
      </p:sp>
      <p:graphicFrame>
        <p:nvGraphicFramePr>
          <p:cNvPr id="58" name="図表 57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角丸四角形 12"/>
          <p:cNvSpPr/>
          <p:nvPr/>
        </p:nvSpPr>
        <p:spPr>
          <a:xfrm>
            <a:off x="157163" y="1355725"/>
            <a:ext cx="963612" cy="112553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学類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141413" y="1700213"/>
            <a:ext cx="1701800" cy="384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人文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166813" y="2084388"/>
            <a:ext cx="1700212" cy="396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数学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4060825" y="3562350"/>
            <a:ext cx="1358900" cy="4794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恐ろしさ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4060825" y="3116263"/>
            <a:ext cx="1358900" cy="4429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未知性</a:t>
            </a:r>
          </a:p>
        </p:txBody>
      </p:sp>
      <p:sp>
        <p:nvSpPr>
          <p:cNvPr id="49" name="角丸四角形 48"/>
          <p:cNvSpPr/>
          <p:nvPr/>
        </p:nvSpPr>
        <p:spPr>
          <a:xfrm>
            <a:off x="174625" y="6038850"/>
            <a:ext cx="1003300" cy="70802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行政に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対する意識</a:t>
            </a:r>
          </a:p>
        </p:txBody>
      </p:sp>
      <p:sp>
        <p:nvSpPr>
          <p:cNvPr id="111" name="角丸四角形 110"/>
          <p:cNvSpPr/>
          <p:nvPr/>
        </p:nvSpPr>
        <p:spPr>
          <a:xfrm>
            <a:off x="1201738" y="6038850"/>
            <a:ext cx="1730375" cy="352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政策機関への信頼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57163" y="3614738"/>
            <a:ext cx="1016000" cy="162401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普段の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購買行動</a:t>
            </a:r>
          </a:p>
        </p:txBody>
      </p:sp>
      <p:sp>
        <p:nvSpPr>
          <p:cNvPr id="131" name="角丸四角形 130"/>
          <p:cNvSpPr/>
          <p:nvPr/>
        </p:nvSpPr>
        <p:spPr>
          <a:xfrm>
            <a:off x="1190625" y="4032250"/>
            <a:ext cx="1709738" cy="401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品質を意識</a:t>
            </a:r>
          </a:p>
        </p:txBody>
      </p:sp>
      <p:sp>
        <p:nvSpPr>
          <p:cNvPr id="33" name="角丸四角形 32"/>
          <p:cNvSpPr/>
          <p:nvPr/>
        </p:nvSpPr>
        <p:spPr>
          <a:xfrm flipH="1">
            <a:off x="174625" y="5245100"/>
            <a:ext cx="998538" cy="7762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メディア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利用頻度</a:t>
            </a:r>
          </a:p>
        </p:txBody>
      </p:sp>
      <p:sp>
        <p:nvSpPr>
          <p:cNvPr id="116" name="角丸四角形 115"/>
          <p:cNvSpPr/>
          <p:nvPr/>
        </p:nvSpPr>
        <p:spPr>
          <a:xfrm>
            <a:off x="1198563" y="5619750"/>
            <a:ext cx="1728787" cy="401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ブログ</a:t>
            </a:r>
          </a:p>
        </p:txBody>
      </p:sp>
      <p:sp>
        <p:nvSpPr>
          <p:cNvPr id="117" name="角丸四角形 116"/>
          <p:cNvSpPr/>
          <p:nvPr/>
        </p:nvSpPr>
        <p:spPr>
          <a:xfrm>
            <a:off x="1206500" y="5245100"/>
            <a:ext cx="1725613" cy="371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SNS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26" name="角丸四角形 125"/>
          <p:cNvSpPr/>
          <p:nvPr/>
        </p:nvSpPr>
        <p:spPr>
          <a:xfrm>
            <a:off x="147638" y="2484438"/>
            <a:ext cx="993775" cy="1108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性格</a:t>
            </a:r>
          </a:p>
        </p:txBody>
      </p:sp>
      <p:sp>
        <p:nvSpPr>
          <p:cNvPr id="109" name="角丸四角形 108"/>
          <p:cNvSpPr/>
          <p:nvPr/>
        </p:nvSpPr>
        <p:spPr>
          <a:xfrm>
            <a:off x="1195388" y="2878138"/>
            <a:ext cx="1697037" cy="376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慎重性</a:t>
            </a:r>
          </a:p>
        </p:txBody>
      </p:sp>
      <p:sp>
        <p:nvSpPr>
          <p:cNvPr id="124" name="角丸四角形 123"/>
          <p:cNvSpPr/>
          <p:nvPr/>
        </p:nvSpPr>
        <p:spPr>
          <a:xfrm>
            <a:off x="1177925" y="2484438"/>
            <a:ext cx="1700213" cy="393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他人の感情に左右</a:t>
            </a:r>
          </a:p>
        </p:txBody>
      </p:sp>
      <p:sp>
        <p:nvSpPr>
          <p:cNvPr id="125" name="角丸四角形 124"/>
          <p:cNvSpPr/>
          <p:nvPr/>
        </p:nvSpPr>
        <p:spPr>
          <a:xfrm>
            <a:off x="1179513" y="3254375"/>
            <a:ext cx="1704975" cy="346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神経質</a:t>
            </a:r>
          </a:p>
        </p:txBody>
      </p:sp>
      <p:sp>
        <p:nvSpPr>
          <p:cNvPr id="133" name="角丸四角形 132"/>
          <p:cNvSpPr/>
          <p:nvPr/>
        </p:nvSpPr>
        <p:spPr>
          <a:xfrm>
            <a:off x="1195388" y="3600450"/>
            <a:ext cx="1706562" cy="403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必要買い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07F8C-3A80-4B85-A415-C4581BA69D4B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140" name="角丸四角形 139"/>
          <p:cNvSpPr/>
          <p:nvPr/>
        </p:nvSpPr>
        <p:spPr>
          <a:xfrm>
            <a:off x="5784850" y="2878138"/>
            <a:ext cx="1311275" cy="114776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買い控え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意図</a:t>
            </a:r>
          </a:p>
        </p:txBody>
      </p:sp>
      <p:sp>
        <p:nvSpPr>
          <p:cNvPr id="141" name="角丸四角形 140"/>
          <p:cNvSpPr/>
          <p:nvPr/>
        </p:nvSpPr>
        <p:spPr>
          <a:xfrm>
            <a:off x="7639050" y="2746375"/>
            <a:ext cx="1439863" cy="12700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買い控え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行動</a:t>
            </a:r>
          </a:p>
        </p:txBody>
      </p:sp>
      <p:sp>
        <p:nvSpPr>
          <p:cNvPr id="142" name="角丸四角形 141"/>
          <p:cNvSpPr/>
          <p:nvPr/>
        </p:nvSpPr>
        <p:spPr>
          <a:xfrm>
            <a:off x="1131888" y="1355725"/>
            <a:ext cx="1711325" cy="344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国際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43" name="角丸四角形 142"/>
          <p:cNvSpPr/>
          <p:nvPr/>
        </p:nvSpPr>
        <p:spPr>
          <a:xfrm>
            <a:off x="1196975" y="4459288"/>
            <a:ext cx="1697038" cy="392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産地を意識</a:t>
            </a:r>
          </a:p>
        </p:txBody>
      </p:sp>
      <p:sp>
        <p:nvSpPr>
          <p:cNvPr id="145" name="角丸四角形 144"/>
          <p:cNvSpPr/>
          <p:nvPr/>
        </p:nvSpPr>
        <p:spPr>
          <a:xfrm>
            <a:off x="1177925" y="6391275"/>
            <a:ext cx="1738313" cy="35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対応の迅速さ</a:t>
            </a:r>
          </a:p>
        </p:txBody>
      </p:sp>
      <p:sp>
        <p:nvSpPr>
          <p:cNvPr id="179" name="角丸四角形 178"/>
          <p:cNvSpPr/>
          <p:nvPr/>
        </p:nvSpPr>
        <p:spPr>
          <a:xfrm>
            <a:off x="1222375" y="4851400"/>
            <a:ext cx="1697038" cy="393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価格を意識</a:t>
            </a:r>
          </a:p>
        </p:txBody>
      </p:sp>
      <p:grpSp>
        <p:nvGrpSpPr>
          <p:cNvPr id="52251" name="グループ化 218"/>
          <p:cNvGrpSpPr>
            <a:grpSpLocks/>
          </p:cNvGrpSpPr>
          <p:nvPr/>
        </p:nvGrpSpPr>
        <p:grpSpPr bwMode="auto">
          <a:xfrm>
            <a:off x="4111625" y="6178550"/>
            <a:ext cx="4371975" cy="557213"/>
            <a:chOff x="3144891" y="5879934"/>
            <a:chExt cx="6139423" cy="627169"/>
          </a:xfrm>
        </p:grpSpPr>
        <p:sp>
          <p:nvSpPr>
            <p:cNvPr id="458" name="テキスト ボックス 457"/>
            <p:cNvSpPr txBox="1"/>
            <p:nvPr/>
          </p:nvSpPr>
          <p:spPr>
            <a:xfrm>
              <a:off x="4121313" y="6208706"/>
              <a:ext cx="1948386" cy="294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正の相関１０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sp>
          <p:nvSpPr>
            <p:cNvPr id="459" name="テキスト ボックス 458"/>
            <p:cNvSpPr txBox="1"/>
            <p:nvPr/>
          </p:nvSpPr>
          <p:spPr>
            <a:xfrm>
              <a:off x="4121313" y="5879934"/>
              <a:ext cx="1758899" cy="294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正の相関５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7335928" y="5879934"/>
              <a:ext cx="1758899" cy="294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負の相関５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7335928" y="6212280"/>
              <a:ext cx="1948386" cy="294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負の相関１０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%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有意</a:t>
              </a:r>
            </a:p>
          </p:txBody>
        </p:sp>
        <p:cxnSp>
          <p:nvCxnSpPr>
            <p:cNvPr id="225" name="直線矢印コネクタ 224"/>
            <p:cNvCxnSpPr/>
            <p:nvPr/>
          </p:nvCxnSpPr>
          <p:spPr>
            <a:xfrm flipV="1">
              <a:off x="3144891" y="6033599"/>
              <a:ext cx="882793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矢印コネクタ 245"/>
            <p:cNvCxnSpPr/>
            <p:nvPr/>
          </p:nvCxnSpPr>
          <p:spPr>
            <a:xfrm flipV="1">
              <a:off x="3164955" y="6360585"/>
              <a:ext cx="882793" cy="0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矢印コネクタ 246"/>
            <p:cNvCxnSpPr/>
            <p:nvPr/>
          </p:nvCxnSpPr>
          <p:spPr>
            <a:xfrm flipV="1">
              <a:off x="6606956" y="6063975"/>
              <a:ext cx="882793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矢印コネクタ 247"/>
            <p:cNvCxnSpPr/>
            <p:nvPr/>
          </p:nvCxnSpPr>
          <p:spPr>
            <a:xfrm flipV="1">
              <a:off x="6606956" y="6365945"/>
              <a:ext cx="882793" cy="0"/>
            </a:xfrm>
            <a:prstGeom prst="straightConnector1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9" name="直線矢印コネクタ 248"/>
          <p:cNvCxnSpPr>
            <a:stCxn id="109" idx="3"/>
            <a:endCxn id="51" idx="1"/>
          </p:cNvCxnSpPr>
          <p:nvPr/>
        </p:nvCxnSpPr>
        <p:spPr>
          <a:xfrm>
            <a:off x="2892425" y="3065463"/>
            <a:ext cx="1168400" cy="27146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矢印コネクタ 251"/>
          <p:cNvCxnSpPr>
            <a:stCxn id="125" idx="3"/>
            <a:endCxn id="50" idx="1"/>
          </p:cNvCxnSpPr>
          <p:nvPr/>
        </p:nvCxnSpPr>
        <p:spPr>
          <a:xfrm>
            <a:off x="2884488" y="3427413"/>
            <a:ext cx="1176337" cy="3746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矢印コネクタ 256"/>
          <p:cNvCxnSpPr>
            <a:stCxn id="133" idx="3"/>
            <a:endCxn id="50" idx="1"/>
          </p:cNvCxnSpPr>
          <p:nvPr/>
        </p:nvCxnSpPr>
        <p:spPr>
          <a:xfrm>
            <a:off x="2901950" y="3802063"/>
            <a:ext cx="115887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259"/>
          <p:cNvCxnSpPr>
            <a:stCxn id="116" idx="3"/>
            <a:endCxn id="50" idx="1"/>
          </p:cNvCxnSpPr>
          <p:nvPr/>
        </p:nvCxnSpPr>
        <p:spPr>
          <a:xfrm flipV="1">
            <a:off x="2927350" y="3802063"/>
            <a:ext cx="1133475" cy="20193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矢印コネクタ 275"/>
          <p:cNvCxnSpPr>
            <a:stCxn id="15" idx="3"/>
            <a:endCxn id="50" idx="1"/>
          </p:cNvCxnSpPr>
          <p:nvPr/>
        </p:nvCxnSpPr>
        <p:spPr>
          <a:xfrm>
            <a:off x="2843213" y="1892300"/>
            <a:ext cx="1217612" cy="190976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矢印コネクタ 278"/>
          <p:cNvCxnSpPr>
            <a:stCxn id="17" idx="3"/>
            <a:endCxn id="50" idx="1"/>
          </p:cNvCxnSpPr>
          <p:nvPr/>
        </p:nvCxnSpPr>
        <p:spPr>
          <a:xfrm>
            <a:off x="2867025" y="2282825"/>
            <a:ext cx="1193800" cy="151923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矢印コネクタ 281"/>
          <p:cNvCxnSpPr>
            <a:stCxn id="124" idx="3"/>
            <a:endCxn id="50" idx="1"/>
          </p:cNvCxnSpPr>
          <p:nvPr/>
        </p:nvCxnSpPr>
        <p:spPr>
          <a:xfrm>
            <a:off x="2878138" y="2681288"/>
            <a:ext cx="1182687" cy="112077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矢印コネクタ 284"/>
          <p:cNvCxnSpPr>
            <a:stCxn id="131" idx="3"/>
            <a:endCxn id="50" idx="1"/>
          </p:cNvCxnSpPr>
          <p:nvPr/>
        </p:nvCxnSpPr>
        <p:spPr>
          <a:xfrm flipV="1">
            <a:off x="2900363" y="3802063"/>
            <a:ext cx="1160462" cy="4302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矢印コネクタ 320"/>
          <p:cNvCxnSpPr>
            <a:stCxn id="111" idx="3"/>
            <a:endCxn id="50" idx="1"/>
          </p:cNvCxnSpPr>
          <p:nvPr/>
        </p:nvCxnSpPr>
        <p:spPr>
          <a:xfrm flipV="1">
            <a:off x="2932113" y="3802063"/>
            <a:ext cx="1128712" cy="24130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矢印コネクタ 378"/>
          <p:cNvCxnSpPr>
            <a:stCxn id="50" idx="3"/>
            <a:endCxn id="140" idx="1"/>
          </p:cNvCxnSpPr>
          <p:nvPr/>
        </p:nvCxnSpPr>
        <p:spPr>
          <a:xfrm flipV="1">
            <a:off x="5419725" y="3452813"/>
            <a:ext cx="365125" cy="3492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/>
          <p:cNvCxnSpPr>
            <a:stCxn id="140" idx="3"/>
            <a:endCxn id="141" idx="1"/>
          </p:cNvCxnSpPr>
          <p:nvPr/>
        </p:nvCxnSpPr>
        <p:spPr>
          <a:xfrm flipV="1">
            <a:off x="7096125" y="3381375"/>
            <a:ext cx="542925" cy="714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>
            <a:stCxn id="143" idx="3"/>
            <a:endCxn id="140" idx="2"/>
          </p:cNvCxnSpPr>
          <p:nvPr/>
        </p:nvCxnSpPr>
        <p:spPr>
          <a:xfrm flipV="1">
            <a:off x="2894013" y="4025900"/>
            <a:ext cx="3546475" cy="6302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stCxn id="142" idx="3"/>
            <a:endCxn id="140" idx="0"/>
          </p:cNvCxnSpPr>
          <p:nvPr/>
        </p:nvCxnSpPr>
        <p:spPr>
          <a:xfrm>
            <a:off x="2843213" y="1528763"/>
            <a:ext cx="3597275" cy="13493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>
            <a:stCxn id="142" idx="3"/>
            <a:endCxn id="141" idx="0"/>
          </p:cNvCxnSpPr>
          <p:nvPr/>
        </p:nvCxnSpPr>
        <p:spPr>
          <a:xfrm>
            <a:off x="2843213" y="1528763"/>
            <a:ext cx="5514975" cy="12176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>
            <a:stCxn id="145" idx="3"/>
            <a:endCxn id="141" idx="2"/>
          </p:cNvCxnSpPr>
          <p:nvPr/>
        </p:nvCxnSpPr>
        <p:spPr>
          <a:xfrm flipV="1">
            <a:off x="2916238" y="4016375"/>
            <a:ext cx="5441950" cy="25527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69"/>
          <p:cNvCxnSpPr>
            <a:stCxn id="124" idx="3"/>
            <a:endCxn id="140" idx="0"/>
          </p:cNvCxnSpPr>
          <p:nvPr/>
        </p:nvCxnSpPr>
        <p:spPr>
          <a:xfrm>
            <a:off x="2878138" y="2681288"/>
            <a:ext cx="3562350" cy="196850"/>
          </a:xfrm>
          <a:prstGeom prst="straightConnector1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線矢印コネクタ 389"/>
          <p:cNvCxnSpPr>
            <a:stCxn id="179" idx="3"/>
            <a:endCxn id="140" idx="2"/>
          </p:cNvCxnSpPr>
          <p:nvPr/>
        </p:nvCxnSpPr>
        <p:spPr>
          <a:xfrm flipV="1">
            <a:off x="2919413" y="4025900"/>
            <a:ext cx="3521075" cy="10223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矢印コネクタ 395"/>
          <p:cNvCxnSpPr>
            <a:stCxn id="117" idx="3"/>
            <a:endCxn id="50" idx="1"/>
          </p:cNvCxnSpPr>
          <p:nvPr/>
        </p:nvCxnSpPr>
        <p:spPr>
          <a:xfrm flipV="1">
            <a:off x="2932113" y="3802063"/>
            <a:ext cx="1128712" cy="1628775"/>
          </a:xfrm>
          <a:prstGeom prst="straightConnector1">
            <a:avLst/>
          </a:prstGeom>
          <a:ln w="95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形吹き出し 60"/>
          <p:cNvSpPr/>
          <p:nvPr/>
        </p:nvSpPr>
        <p:spPr>
          <a:xfrm>
            <a:off x="3348038" y="4359275"/>
            <a:ext cx="5545137" cy="1600200"/>
          </a:xfrm>
          <a:prstGeom prst="wedgeEllipseCallout">
            <a:avLst>
              <a:gd name="adj1" fmla="val 24654"/>
              <a:gd name="adj2" fmla="val -10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買い控え意図のある人は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茨城県産農作物の買い控えをしている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</p:txBody>
      </p:sp>
      <p:cxnSp>
        <p:nvCxnSpPr>
          <p:cNvPr id="38" name="直線矢印コネクタ 37"/>
          <p:cNvCxnSpPr>
            <a:stCxn id="124" idx="3"/>
            <a:endCxn id="141" idx="0"/>
          </p:cNvCxnSpPr>
          <p:nvPr/>
        </p:nvCxnSpPr>
        <p:spPr>
          <a:xfrm>
            <a:off x="2878138" y="2681288"/>
            <a:ext cx="5480050" cy="65087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形吹き出し 59"/>
          <p:cNvSpPr/>
          <p:nvPr/>
        </p:nvSpPr>
        <p:spPr>
          <a:xfrm>
            <a:off x="2212975" y="301625"/>
            <a:ext cx="6178550" cy="1514475"/>
          </a:xfrm>
          <a:prstGeom prst="wedgeEllipseCallout">
            <a:avLst>
              <a:gd name="adj1" fmla="val 9390"/>
              <a:gd name="adj2" fmla="val 84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他人の</a:t>
            </a: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感情に</a:t>
            </a:r>
            <a:r>
              <a:rPr lang="ja-JP" altLang="ja-JP" sz="2400" dirty="0" smtClean="0">
                <a:latin typeface="HGｺﾞｼｯｸE" pitchFamily="49" charset="-128"/>
                <a:ea typeface="HGｺﾞｼｯｸE" pitchFamily="49" charset="-128"/>
              </a:rPr>
              <a:t>左右されにくい人は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茨城県産農作物の</a:t>
            </a:r>
            <a:r>
              <a:rPr lang="ja-JP" altLang="ja-JP" sz="2400" dirty="0">
                <a:latin typeface="HGｺﾞｼｯｸE" pitchFamily="49" charset="-128"/>
                <a:ea typeface="HGｺﾞｼｯｸE" pitchFamily="49" charset="-128"/>
              </a:rPr>
              <a:t>買い控えをしている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4" grpId="1"/>
      <p:bldP spid="140" grpId="0" animBg="1"/>
      <p:bldP spid="140" grpId="1"/>
      <p:bldP spid="141" grpId="0" animBg="1"/>
      <p:bldP spid="141" grpId="1" animBg="1"/>
      <p:bldP spid="141" grpId="2"/>
      <p:bldP spid="141" grpId="3"/>
      <p:bldP spid="61" grpId="0" animBg="1"/>
      <p:bldP spid="61" grpId="1" animBg="1"/>
      <p:bldP spid="60" grpId="0" animBg="1"/>
      <p:bldP spid="6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コンテンツ プレースホルダー 11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コンテンツ プレースホルダー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000" dirty="0" smtClean="0"/>
              <a:t>性別</a:t>
            </a: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A88CC-31F6-47D2-9D79-33FDB37027F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7" name="爆発 1 6"/>
          <p:cNvSpPr/>
          <p:nvPr/>
        </p:nvSpPr>
        <p:spPr>
          <a:xfrm>
            <a:off x="4716463" y="2133600"/>
            <a:ext cx="1150937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8" name="爆発 1 7"/>
          <p:cNvSpPr/>
          <p:nvPr/>
        </p:nvSpPr>
        <p:spPr>
          <a:xfrm>
            <a:off x="1187450" y="3716338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9" name="爆発 1 8"/>
          <p:cNvSpPr/>
          <p:nvPr/>
        </p:nvSpPr>
        <p:spPr>
          <a:xfrm>
            <a:off x="2987675" y="3724275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187450" y="2327275"/>
            <a:ext cx="6480175" cy="23034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ja-JP" altLang="en-US" sz="2800" dirty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男性よりも女性</a:t>
            </a:r>
            <a:r>
              <a:rPr lang="ja-JP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HGｺﾞｼｯｸE" pitchFamily="49" charset="-128"/>
                <a:ea typeface="HGｺﾞｼｯｸE" pitchFamily="49" charset="-128"/>
              </a:rPr>
              <a:t>のほうが</a:t>
            </a:r>
            <a:endParaRPr lang="en-US" altLang="ja-JP" sz="2400" dirty="0">
              <a:solidFill>
                <a:prstClr val="black">
                  <a:lumMod val="65000"/>
                  <a:lumOff val="35000"/>
                </a:prst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ja-JP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HGｺﾞｼｯｸE" pitchFamily="49" charset="-128"/>
                <a:ea typeface="HGｺﾞｼｯｸE" pitchFamily="49" charset="-128"/>
              </a:rPr>
              <a:t>放射能汚染を恐ろしいと思い、</a:t>
            </a:r>
            <a:endParaRPr lang="en-US" altLang="ja-JP" sz="2400" dirty="0">
              <a:solidFill>
                <a:prstClr val="black">
                  <a:lumMod val="65000"/>
                  <a:lumOff val="35000"/>
                </a:prst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ja-JP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HGｺﾞｼｯｸE" pitchFamily="49" charset="-128"/>
                <a:ea typeface="HGｺﾞｼｯｸE" pitchFamily="49" charset="-128"/>
              </a:rPr>
              <a:t>買い控え意図を持ち、買い控え行動をする</a:t>
            </a:r>
            <a:endParaRPr lang="en-US" altLang="ja-JP" sz="2400" dirty="0">
              <a:solidFill>
                <a:prstClr val="black">
                  <a:lumMod val="65000"/>
                  <a:lumOff val="35000"/>
                </a:prst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3800" y="6378575"/>
            <a:ext cx="3228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分析方法：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SPSS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によるｔ検定</a:t>
            </a:r>
          </a:p>
        </p:txBody>
      </p:sp>
      <p:graphicFrame>
        <p:nvGraphicFramePr>
          <p:cNvPr id="11" name="図表 10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コンテンツ プレースホルダー 11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コンテンツ プレースホルダー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4000" dirty="0"/>
              <a:t>6</a:t>
            </a:r>
            <a:r>
              <a:rPr lang="ja-JP" altLang="en-US" sz="4000" dirty="0"/>
              <a:t>歳</a:t>
            </a:r>
            <a:r>
              <a:rPr lang="ja-JP" altLang="en-US" sz="4000" dirty="0" smtClean="0"/>
              <a:t>未満の子供の有無</a:t>
            </a: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F95F6-3560-43A8-8697-4DD8260FD653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9" name="爆発 1 8"/>
          <p:cNvSpPr/>
          <p:nvPr/>
        </p:nvSpPr>
        <p:spPr>
          <a:xfrm>
            <a:off x="4572000" y="1700213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187450" y="2327275"/>
            <a:ext cx="6480175" cy="23034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2800" dirty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6</a:t>
            </a:r>
            <a:r>
              <a:rPr lang="ja-JP" altLang="en-US" sz="2800" dirty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歳未満の子供がいる人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は、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lnSpc>
                <a:spcPct val="150000"/>
              </a:lnSpc>
              <a:defRPr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それ以外の人に比べ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lnSpc>
                <a:spcPct val="150000"/>
              </a:lnSpc>
              <a:defRPr/>
            </a:pPr>
            <a:r>
              <a:rPr lang="ja-JP" altLang="en-US" sz="2800" dirty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放射能汚染を恐ろしいと思う</a:t>
            </a:r>
            <a:endParaRPr lang="en-US" altLang="ja-JP" sz="2800" dirty="0">
              <a:solidFill>
                <a:srgbClr val="C00000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3800" y="6378575"/>
            <a:ext cx="3228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分析方法：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SPSS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によるｔ検定</a:t>
            </a:r>
          </a:p>
        </p:txBody>
      </p:sp>
      <p:graphicFrame>
        <p:nvGraphicFramePr>
          <p:cNvPr id="14" name="図表 13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929688" cy="808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考察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5329237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・</a:t>
            </a:r>
            <a:r>
              <a:rPr lang="ja-JP" altLang="en-US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他人の感情に左右されにくい人</a:t>
            </a: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は、放射能汚染を恐ろしいと</a:t>
            </a:r>
            <a:endParaRPr lang="en-US" altLang="ja-JP" sz="2000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　思い、買い控え意図を持ち、買い控え行動をする</a:t>
            </a:r>
            <a:endParaRPr lang="en-US" altLang="ja-JP" sz="2000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・</a:t>
            </a:r>
            <a:r>
              <a:rPr lang="ja-JP" altLang="en-US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政府を信頼していない人</a:t>
            </a: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は放射能汚染を恐ろしいと思っている</a:t>
            </a:r>
            <a:endParaRPr lang="en-US" altLang="ja-JP" sz="2000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・</a:t>
            </a:r>
            <a:r>
              <a:rPr lang="en-US" altLang="ja-JP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SNS</a:t>
            </a:r>
            <a:r>
              <a:rPr lang="ja-JP" altLang="en-US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やブログなど、あいまいな情報</a:t>
            </a: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に触れる頻度が高い人ほど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　恐ろしいと思っている</a:t>
            </a:r>
            <a:endParaRPr lang="en-US" altLang="ja-JP" sz="2000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・</a:t>
            </a:r>
            <a:r>
              <a:rPr lang="ja-JP" altLang="en-US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男性よりも女性</a:t>
            </a: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のほうが放射能汚染を恐ろしいと思い、</a:t>
            </a:r>
            <a:endParaRPr lang="en-US" altLang="ja-JP" sz="2000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　買い控え意図を持ち、買い控え行動をする</a:t>
            </a:r>
            <a:endParaRPr lang="en-US" altLang="ja-JP" sz="2000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・</a:t>
            </a:r>
            <a:r>
              <a:rPr lang="en-US" altLang="ja-JP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6</a:t>
            </a:r>
            <a:r>
              <a:rPr lang="ja-JP" altLang="en-US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歳未満の子供がいる人</a:t>
            </a:r>
            <a:r>
              <a:rPr lang="ja-JP" altLang="en-US" sz="2000" dirty="0" smtClean="0">
                <a:solidFill>
                  <a:srgbClr val="595959"/>
                </a:solidFill>
                <a:latin typeface="HGｺﾞｼｯｸE" pitchFamily="49" charset="-128"/>
                <a:ea typeface="HGｺﾞｼｯｸE" pitchFamily="49" charset="-128"/>
              </a:rPr>
              <a:t>は、それ以外の人に比べ</a:t>
            </a:r>
            <a:endParaRPr lang="en-US" altLang="ja-JP" sz="2000" dirty="0" smtClean="0">
              <a:solidFill>
                <a:srgbClr val="595959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放射能汚染を恐ろしいと思う</a:t>
            </a:r>
            <a:endParaRPr lang="ja-JP" alt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7E1EA-36EF-48B7-971C-CB26392C59FD}" type="slidenum">
              <a:rPr lang="ja-JP" altLang="en-US"/>
              <a:pPr>
                <a:defRPr/>
              </a:pPr>
              <a:t>24</a:t>
            </a:fld>
            <a:endParaRPr lang="ja-JP" altLang="en-US"/>
          </a:p>
        </p:txBody>
      </p:sp>
      <p:graphicFrame>
        <p:nvGraphicFramePr>
          <p:cNvPr id="6" name="図表 5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0"/>
            <a:ext cx="8507412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/>
              <a:t>リスクコミュニケーション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2175" y="1628775"/>
            <a:ext cx="7920038" cy="12239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消費者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は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茨城県産農作物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の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放射能汚染に対して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2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未知性</a:t>
            </a:r>
            <a:r>
              <a:rPr lang="ja-JP" alt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と</a:t>
            </a:r>
            <a:r>
              <a:rPr lang="ja-JP" altLang="en-US" sz="32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恐ろしさ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を感じている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88157-9D65-43AD-81F3-44DA07F90929}" type="slidenum">
              <a:rPr lang="ja-JP" altLang="en-US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2813" y="3125788"/>
            <a:ext cx="56896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放射線や対処行動に関する正しい知識の提供</a:t>
            </a:r>
            <a:endParaRPr lang="en-US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2338" y="3505468"/>
            <a:ext cx="8221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2</a:t>
            </a:r>
            <a:r>
              <a:rPr lang="ja-JP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つの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要素を低減</a:t>
            </a: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し、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>
              <a:defRPr/>
            </a:pP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消費者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の</a:t>
            </a:r>
            <a:r>
              <a:rPr lang="ja-JP" altLang="en-US" sz="3200" dirty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自己判断を</a:t>
            </a:r>
            <a:r>
              <a:rPr lang="ja-JP" altLang="en-US" sz="3200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促す</a:t>
            </a: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こと</a:t>
            </a: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が</a:t>
            </a: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可能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なのではないか</a:t>
            </a:r>
          </a:p>
        </p:txBody>
      </p:sp>
      <p:sp>
        <p:nvSpPr>
          <p:cNvPr id="11" name="右矢印 10"/>
          <p:cNvSpPr/>
          <p:nvPr/>
        </p:nvSpPr>
        <p:spPr>
          <a:xfrm>
            <a:off x="58738" y="3683000"/>
            <a:ext cx="696912" cy="48418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雲形吹き出し 13"/>
          <p:cNvSpPr/>
          <p:nvPr/>
        </p:nvSpPr>
        <p:spPr>
          <a:xfrm>
            <a:off x="611188" y="5091113"/>
            <a:ext cx="8353425" cy="1512887"/>
          </a:xfrm>
          <a:prstGeom prst="cloudCallout">
            <a:avLst>
              <a:gd name="adj1" fmla="val -19247"/>
              <a:gd name="adj2" fmla="val -7948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ポスター・リーフレットを用いた</a:t>
            </a:r>
          </a:p>
          <a:p>
            <a:pPr algn="ctr">
              <a:defRPr/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リスクコミュニケーションを実施する</a:t>
            </a:r>
          </a:p>
        </p:txBody>
      </p:sp>
      <p:graphicFrame>
        <p:nvGraphicFramePr>
          <p:cNvPr id="12" name="図表 11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0520" y="-320348"/>
            <a:ext cx="8229600" cy="1454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実験群について</a:t>
            </a: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6A3DD-A04A-45A2-9834-E6FD65CFF772}" type="slidenum">
              <a:rPr lang="ja-JP" altLang="en-US"/>
              <a:pPr>
                <a:defRPr/>
              </a:pPr>
              <a:t>26</a:t>
            </a:fld>
            <a:endParaRPr lang="ja-JP" altLang="en-US"/>
          </a:p>
        </p:txBody>
      </p:sp>
      <p:graphicFrame>
        <p:nvGraphicFramePr>
          <p:cNvPr id="7" name="図表 6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4"/>
            <a:ext cx="6682818" cy="568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ポスター</a:t>
            </a:r>
            <a:r>
              <a:rPr lang="en-US" altLang="ja-JP" sz="1600" dirty="0" smtClean="0"/>
              <a:t>(</a:t>
            </a:r>
            <a:r>
              <a:rPr lang="ja-JP" altLang="en-US" sz="1600" dirty="0"/>
              <a:t>掲示</a:t>
            </a:r>
            <a:r>
              <a:rPr lang="ja-JP" altLang="en-US" sz="1600" dirty="0" smtClean="0"/>
              <a:t>期間：</a:t>
            </a:r>
            <a:r>
              <a:rPr lang="en-US" altLang="ja-JP" sz="1600" dirty="0" smtClean="0"/>
              <a:t>5/31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6/16)</a:t>
            </a:r>
            <a:endParaRPr lang="ja-JP" altLang="en-US" sz="1600" dirty="0"/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538288"/>
            <a:ext cx="691197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8B6B5-8A6E-477F-B5FE-8FBBF0756223}" type="slidenum">
              <a:rPr lang="ja-JP" altLang="en-US"/>
              <a:pPr>
                <a:defRPr/>
              </a:pPr>
              <a:t>27</a:t>
            </a:fld>
            <a:endParaRPr lang="ja-JP" altLang="en-US"/>
          </a:p>
        </p:txBody>
      </p:sp>
      <p:graphicFrame>
        <p:nvGraphicFramePr>
          <p:cNvPr id="7" name="図表 6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ポスター</a:t>
            </a:r>
            <a:endParaRPr lang="ja-JP" altLang="en-US" sz="4000" dirty="0"/>
          </a:p>
        </p:txBody>
      </p:sp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2450" y="1644650"/>
            <a:ext cx="296386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3400" y="3922713"/>
            <a:ext cx="297021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31950"/>
            <a:ext cx="30099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6800" y="1655763"/>
            <a:ext cx="29972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6800" y="3933825"/>
            <a:ext cx="298767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2700" y="3919538"/>
            <a:ext cx="30226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CE36-459E-41C0-B3E7-86065A7552E6}" type="slidenum">
              <a:rPr lang="ja-JP" altLang="en-US"/>
              <a:pPr>
                <a:defRPr/>
              </a:pPr>
              <a:t>28</a:t>
            </a:fld>
            <a:endParaRPr lang="ja-JP" altLang="en-US"/>
          </a:p>
        </p:txBody>
      </p:sp>
      <p:graphicFrame>
        <p:nvGraphicFramePr>
          <p:cNvPr id="12" name="図表 11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ポスター</a:t>
            </a:r>
            <a:endParaRPr lang="ja-JP" altLang="en-US" sz="40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1720850"/>
            <a:ext cx="2970212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1728788"/>
            <a:ext cx="29845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8" y="4292600"/>
            <a:ext cx="29829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0388" y="4283075"/>
            <a:ext cx="29479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2038" y="1738313"/>
            <a:ext cx="2925762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67438" y="4292600"/>
            <a:ext cx="289083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255A6-5490-46EC-AB9D-A54AA0816C53}" type="slidenum">
              <a:rPr lang="ja-JP" altLang="en-US"/>
              <a:pPr>
                <a:defRPr/>
              </a:pPr>
              <a:t>29</a:t>
            </a:fld>
            <a:endParaRPr lang="ja-JP" altLang="en-US"/>
          </a:p>
        </p:txBody>
      </p:sp>
      <p:graphicFrame>
        <p:nvGraphicFramePr>
          <p:cNvPr id="12" name="図表 11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0688" y="476250"/>
            <a:ext cx="82296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社会的ジレンマとは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1484313"/>
            <a:ext cx="8362950" cy="22320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ex)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 学校の教室の掃除を個人が面倒だからといってサボる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       →教室の衛生環境が悪化し、なかなか改善されない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4211638" y="2085975"/>
            <a:ext cx="647700" cy="48418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900113" y="1608138"/>
            <a:ext cx="3024187" cy="143986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個人が短期的・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利己的にメリットのある行動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(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非協力的な行動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)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を行う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003800" y="1598613"/>
            <a:ext cx="2808288" cy="143986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長期的・社会的に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デメリットが発生する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900113" y="4640263"/>
            <a:ext cx="3024187" cy="14398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消費者が原発周辺産の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野菜を様々な理由から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買い控える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003800" y="4640263"/>
            <a:ext cx="2808288" cy="14398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市場が活性化せず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経済が停滞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農家の失業率が上がり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社会的不利益が発生</a:t>
            </a:r>
          </a:p>
        </p:txBody>
      </p:sp>
      <p:sp>
        <p:nvSpPr>
          <p:cNvPr id="10" name="右矢印 9"/>
          <p:cNvSpPr/>
          <p:nvPr/>
        </p:nvSpPr>
        <p:spPr>
          <a:xfrm>
            <a:off x="4211638" y="5216525"/>
            <a:ext cx="647700" cy="4841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43225" y="4149725"/>
            <a:ext cx="35194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今回の社会的ジレンマの構造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D6049-9D8C-4EFC-A4D5-6A3AC382B73C}" type="slidenum">
              <a:rPr lang="ja-JP" altLang="en-US"/>
              <a:pPr>
                <a:defRPr/>
              </a:pPr>
              <a:t>3</a:t>
            </a:fld>
            <a:endParaRPr lang="ja-JP" altLang="en-US"/>
          </a:p>
        </p:txBody>
      </p:sp>
      <p:graphicFrame>
        <p:nvGraphicFramePr>
          <p:cNvPr id="13" name="図表 12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0375" y="549275"/>
            <a:ext cx="8229600" cy="763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リーフレット</a:t>
            </a:r>
            <a:endParaRPr lang="ja-JP" altLang="en-US" sz="4000" dirty="0"/>
          </a:p>
        </p:txBody>
      </p:sp>
      <p:pic>
        <p:nvPicPr>
          <p:cNvPr id="655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1800" y="1365250"/>
            <a:ext cx="2016125" cy="2687638"/>
          </a:xfrm>
        </p:spPr>
      </p:pic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365250"/>
            <a:ext cx="20161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1365250"/>
            <a:ext cx="20161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6250" y="1365250"/>
            <a:ext cx="20161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738" y="4121150"/>
            <a:ext cx="20161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4121150"/>
            <a:ext cx="20161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99000" y="4121150"/>
            <a:ext cx="20161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26250" y="4121150"/>
            <a:ext cx="20161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12263-8C76-47E7-B915-148C50B77E69}" type="slidenum">
              <a:rPr lang="ja-JP" altLang="en-US"/>
              <a:pPr>
                <a:defRPr/>
              </a:pPr>
              <a:t>30</a:t>
            </a:fld>
            <a:endParaRPr lang="ja-JP" altLang="en-US"/>
          </a:p>
        </p:txBody>
      </p:sp>
      <p:graphicFrame>
        <p:nvGraphicFramePr>
          <p:cNvPr id="14" name="図表 13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リスクコミュニケーションに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対するコメント（</a:t>
            </a:r>
            <a:r>
              <a:rPr lang="ja-JP" altLang="en-US" sz="4000" dirty="0"/>
              <a:t>一</a:t>
            </a:r>
            <a:r>
              <a:rPr lang="ja-JP" altLang="en-US" sz="4000" dirty="0" smtClean="0"/>
              <a:t>部）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わかりやすい、見やすい（多数！）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メディア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に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あおられて不安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にかられている人が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安心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できる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と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思う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ピクルスにはびっくり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した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デザインが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かわいい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漠然と怖いものだという意識があって、書かれて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いること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をそのまま信じられなかった。だが、怖がりすぎるものでないことは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わかった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不安感を増幅させるだけだ。ニュースで知っている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ことばかりだった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YAT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は無理やりすぎる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D93A2-F911-4FDA-BB9E-877018FEB942}" type="slidenum">
              <a:rPr lang="ja-JP" altLang="en-US"/>
              <a:pPr>
                <a:defRPr/>
              </a:pPr>
              <a:t>31</a:t>
            </a:fld>
            <a:endParaRPr lang="ja-JP" altLang="en-US"/>
          </a:p>
        </p:txBody>
      </p:sp>
      <p:graphicFrame>
        <p:nvGraphicFramePr>
          <p:cNvPr id="7" name="図表 6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事後アンケート調査</a:t>
            </a:r>
            <a:endParaRPr lang="ja-JP" altLang="en-US" sz="4000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3887787"/>
          </a:xfrm>
          <a:ln w="28575">
            <a:solidFill>
              <a:srgbClr val="C00000"/>
            </a:solidFill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日時：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6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月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3,7,9,10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日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対象：化学類　　　  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年　　　　　　　     　　　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クラス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  人文学類　　　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年　　　   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4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5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6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クラス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  国際総合学類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年　　　　　 　  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4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クラス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  数学類　　　　 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年　　　　　　 　　　  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クラス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  地球学類　　　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年　　　　　　　 　　  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クラス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計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302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名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          1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学食堂　　　　　　　　　　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学食堂　　　　　　　　　　    システム情報工学等支援室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学食堂　　　　　　　　　　    生命環境科学等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支援室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STUDENT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PLAZA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　人文社会科学等支援室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学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F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棟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支援室　　　　　　　  筑波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大学清掃員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計</a:t>
            </a:r>
            <a:r>
              <a:rPr lang="en-US" altLang="ja-JP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76</a:t>
            </a:r>
            <a:r>
              <a:rPr lang="ja-JP" alt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名</a:t>
            </a:r>
            <a:endParaRPr lang="en-US" altLang="ja-JP" sz="2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3267D-D9BE-4347-BE1F-4743484C68A6}" type="slidenum">
              <a:rPr lang="ja-JP" altLang="en-US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1720850" y="5886450"/>
            <a:ext cx="979488" cy="4841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00338" y="5805488"/>
            <a:ext cx="4833937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事前アンケートの結果と比較して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accent6">
                    <a:lumMod val="7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リスクコミュニケーションの成果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を見る</a:t>
            </a:r>
          </a:p>
        </p:txBody>
      </p:sp>
      <p:graphicFrame>
        <p:nvGraphicFramePr>
          <p:cNvPr id="8" name="図表 7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図表 20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400" dirty="0" smtClean="0"/>
              <a:t>事前</a:t>
            </a:r>
            <a:r>
              <a:rPr lang="en-US" altLang="ja-JP" sz="4400" dirty="0" smtClean="0"/>
              <a:t>-</a:t>
            </a:r>
            <a:r>
              <a:rPr lang="ja-JP" altLang="en-US" sz="4400" dirty="0" smtClean="0"/>
              <a:t>事後比較　未知性</a:t>
            </a:r>
            <a:endParaRPr lang="ja-JP" altLang="en-US" sz="44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107504" y="1600200"/>
          <a:ext cx="88569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爆発 1 4"/>
          <p:cNvSpPr/>
          <p:nvPr/>
        </p:nvSpPr>
        <p:spPr>
          <a:xfrm>
            <a:off x="1258888" y="2349500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6" name="爆発 1 5"/>
          <p:cNvSpPr/>
          <p:nvPr/>
        </p:nvSpPr>
        <p:spPr>
          <a:xfrm>
            <a:off x="4787900" y="2371725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E34D1-2F66-47C6-81A4-BB3D15F7DD4C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3800" y="6378575"/>
            <a:ext cx="3228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分析方法：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SPSS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によるｔ検定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684213" y="3286125"/>
            <a:ext cx="7775575" cy="2592388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放射能汚染に対する知識を与えるという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lnSpc>
                <a:spcPct val="150000"/>
              </a:lnSpc>
              <a:defRPr/>
            </a:pP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リスクコミュニケーションの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lnSpc>
                <a:spcPct val="150000"/>
              </a:lnSpc>
              <a:defRPr/>
            </a:pPr>
            <a:r>
              <a:rPr lang="ja-JP" altLang="en-US" sz="3200" dirty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意図する効果は得られた</a:t>
            </a:r>
            <a:endParaRPr lang="en-US" altLang="ja-JP" sz="3200" dirty="0"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77833" name="テキスト ボックス 12"/>
          <p:cNvSpPr txBox="1">
            <a:spLocks noChangeArrowheads="1"/>
          </p:cNvSpPr>
          <p:nvPr/>
        </p:nvSpPr>
        <p:spPr bwMode="auto">
          <a:xfrm>
            <a:off x="1466850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N=50</a:t>
            </a:r>
            <a:endParaRPr lang="ja-JP" altLang="en-US" sz="900"/>
          </a:p>
        </p:txBody>
      </p:sp>
      <p:sp>
        <p:nvSpPr>
          <p:cNvPr id="77834" name="テキスト ボックス 13"/>
          <p:cNvSpPr txBox="1">
            <a:spLocks noChangeArrowheads="1"/>
          </p:cNvSpPr>
          <p:nvPr/>
        </p:nvSpPr>
        <p:spPr bwMode="auto">
          <a:xfrm>
            <a:off x="334803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N=55</a:t>
            </a:r>
            <a:endParaRPr lang="ja-JP" altLang="en-US" sz="900"/>
          </a:p>
        </p:txBody>
      </p:sp>
      <p:sp>
        <p:nvSpPr>
          <p:cNvPr id="77835" name="テキスト ボックス 14"/>
          <p:cNvSpPr txBox="1">
            <a:spLocks noChangeArrowheads="1"/>
          </p:cNvSpPr>
          <p:nvPr/>
        </p:nvSpPr>
        <p:spPr bwMode="auto">
          <a:xfrm>
            <a:off x="5148263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N=94</a:t>
            </a:r>
            <a:endParaRPr lang="ja-JP" altLang="en-US" sz="900"/>
          </a:p>
        </p:txBody>
      </p:sp>
      <p:sp>
        <p:nvSpPr>
          <p:cNvPr id="77836" name="テキスト ボックス 15"/>
          <p:cNvSpPr txBox="1">
            <a:spLocks noChangeArrowheads="1"/>
          </p:cNvSpPr>
          <p:nvPr/>
        </p:nvSpPr>
        <p:spPr bwMode="auto">
          <a:xfrm>
            <a:off x="694848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N=93</a:t>
            </a:r>
            <a:endParaRPr lang="ja-JP" altLang="en-US" sz="900"/>
          </a:p>
        </p:txBody>
      </p:sp>
      <p:grpSp>
        <p:nvGrpSpPr>
          <p:cNvPr id="17" name="グループ化 16"/>
          <p:cNvGrpSpPr>
            <a:grpSpLocks/>
          </p:cNvGrpSpPr>
          <p:nvPr/>
        </p:nvGrpSpPr>
        <p:grpSpPr bwMode="auto">
          <a:xfrm>
            <a:off x="920750" y="115888"/>
            <a:ext cx="6481763" cy="2017712"/>
            <a:chOff x="-1639618" y="5803234"/>
            <a:chExt cx="162416" cy="347502"/>
          </a:xfrm>
        </p:grpSpPr>
        <p:sp>
          <p:nvSpPr>
            <p:cNvPr id="18" name="円形吹き出し 17"/>
            <p:cNvSpPr/>
            <p:nvPr/>
          </p:nvSpPr>
          <p:spPr>
            <a:xfrm>
              <a:off x="-1639618" y="5803234"/>
              <a:ext cx="162416" cy="347502"/>
            </a:xfrm>
            <a:prstGeom prst="wedgeEllipseCallout">
              <a:avLst>
                <a:gd name="adj1" fmla="val -29653"/>
                <a:gd name="adj2" fmla="val 65821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" name="円形吹き出し 18"/>
            <p:cNvSpPr/>
            <p:nvPr/>
          </p:nvSpPr>
          <p:spPr>
            <a:xfrm>
              <a:off x="-1639618" y="5803234"/>
              <a:ext cx="162416" cy="347502"/>
            </a:xfrm>
            <a:prstGeom prst="wedgeEllipseCallout">
              <a:avLst>
                <a:gd name="adj1" fmla="val 17034"/>
                <a:gd name="adj2" fmla="val 64007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リーフレットを配布した２つの群で</a:t>
              </a:r>
              <a:endParaRPr lang="en-US" altLang="ja-JP" sz="2800" dirty="0">
                <a:solidFill>
                  <a:srgbClr val="FFFFFF"/>
                </a:solidFill>
                <a:latin typeface="HGPｺﾞｼｯｸE" pitchFamily="50" charset="-128"/>
                <a:ea typeface="HGPｺﾞｼｯｸE" pitchFamily="50" charset="-128"/>
              </a:endParaRPr>
            </a:p>
            <a:p>
              <a:pPr algn="ctr">
                <a:defRPr/>
              </a:pPr>
              <a:r>
                <a:rPr lang="ja-JP" altLang="en-US" sz="28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放射能汚染に対する未知性</a:t>
              </a:r>
              <a:r>
                <a:rPr lang="en-US" altLang="ja-JP" sz="20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(</a:t>
              </a:r>
              <a:r>
                <a:rPr lang="ja-JP" altLang="en-US" sz="20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なんだかわからない</a:t>
              </a:r>
              <a:r>
                <a:rPr lang="en-US" altLang="ja-JP" sz="20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)</a:t>
              </a:r>
            </a:p>
            <a:p>
              <a:pPr algn="ctr">
                <a:defRPr/>
              </a:pPr>
              <a:r>
                <a:rPr lang="ja-JP" altLang="en-US" sz="2800" dirty="0" err="1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を低</a:t>
              </a:r>
              <a:r>
                <a:rPr lang="ja-JP" altLang="en-US" sz="28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減させることが出来た</a:t>
              </a:r>
              <a:endParaRPr lang="en-US" altLang="ja-JP" sz="2800" dirty="0">
                <a:solidFill>
                  <a:srgbClr val="FFFFFF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円形吹き出し 4"/>
          <p:cNvSpPr/>
          <p:nvPr/>
        </p:nvSpPr>
        <p:spPr>
          <a:xfrm>
            <a:off x="6532563" y="2408238"/>
            <a:ext cx="1704975" cy="612775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有意傾向</a:t>
            </a:r>
          </a:p>
        </p:txBody>
      </p:sp>
      <p:sp>
        <p:nvSpPr>
          <p:cNvPr id="6" name="爆発 1 5"/>
          <p:cNvSpPr/>
          <p:nvPr/>
        </p:nvSpPr>
        <p:spPr>
          <a:xfrm>
            <a:off x="4787900" y="2414588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A035B-8F6F-4154-9718-1E7048D8194E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graphicFrame>
        <p:nvGraphicFramePr>
          <p:cNvPr id="11" name="図表 10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400" dirty="0" smtClean="0"/>
              <a:t>事前</a:t>
            </a:r>
            <a:r>
              <a:rPr lang="en-US" altLang="ja-JP" sz="4400" dirty="0" smtClean="0"/>
              <a:t>-</a:t>
            </a:r>
            <a:r>
              <a:rPr lang="ja-JP" altLang="en-US" sz="4400" dirty="0" smtClean="0"/>
              <a:t>事後比較　</a:t>
            </a:r>
            <a:r>
              <a:rPr lang="ja-JP" altLang="en-US" sz="4400" dirty="0"/>
              <a:t>新規性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684213" y="176213"/>
            <a:ext cx="5327650" cy="2232025"/>
          </a:xfrm>
          <a:prstGeom prst="wedgeEllipseCallout">
            <a:avLst>
              <a:gd name="adj1" fmla="val 31804"/>
              <a:gd name="adj2" fmla="val 5373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リーフレットを配布した群では</a:t>
            </a:r>
            <a:endParaRPr lang="en-US" altLang="ja-JP" sz="28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放射能汚染が新しく</a:t>
            </a:r>
            <a:r>
              <a:rPr lang="ja-JP" altLang="en-US" sz="2800" dirty="0">
                <a:latin typeface="HGPｺﾞｼｯｸE" pitchFamily="50" charset="-128"/>
                <a:ea typeface="HGPｺﾞｼｯｸE" pitchFamily="50" charset="-128"/>
              </a:rPr>
              <a:t>馴染み</a:t>
            </a: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のない</a:t>
            </a:r>
            <a:endParaRPr lang="en-US" altLang="ja-JP" sz="28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>
              <a:defRPr/>
            </a:pP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リスク</a:t>
            </a:r>
            <a:r>
              <a:rPr lang="ja-JP" altLang="en-US" sz="2800" dirty="0">
                <a:latin typeface="HGPｺﾞｼｯｸE" pitchFamily="50" charset="-128"/>
                <a:ea typeface="HGPｺﾞｼｯｸE" pitchFamily="50" charset="-128"/>
              </a:rPr>
              <a:t>だ</a:t>
            </a: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と思わなくなった</a:t>
            </a:r>
            <a:endParaRPr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4760" name="テキスト ボックス 12"/>
          <p:cNvSpPr txBox="1">
            <a:spLocks noChangeArrowheads="1"/>
          </p:cNvSpPr>
          <p:nvPr/>
        </p:nvSpPr>
        <p:spPr bwMode="auto">
          <a:xfrm>
            <a:off x="1466850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N=50</a:t>
            </a:r>
            <a:endParaRPr lang="ja-JP" altLang="en-US" sz="900"/>
          </a:p>
        </p:txBody>
      </p:sp>
      <p:sp>
        <p:nvSpPr>
          <p:cNvPr id="74761" name="テキスト ボックス 13"/>
          <p:cNvSpPr txBox="1">
            <a:spLocks noChangeArrowheads="1"/>
          </p:cNvSpPr>
          <p:nvPr/>
        </p:nvSpPr>
        <p:spPr bwMode="auto">
          <a:xfrm>
            <a:off x="334803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N=55</a:t>
            </a:r>
            <a:endParaRPr lang="ja-JP" altLang="en-US" sz="900"/>
          </a:p>
        </p:txBody>
      </p:sp>
      <p:sp>
        <p:nvSpPr>
          <p:cNvPr id="74762" name="テキスト ボックス 14"/>
          <p:cNvSpPr txBox="1">
            <a:spLocks noChangeArrowheads="1"/>
          </p:cNvSpPr>
          <p:nvPr/>
        </p:nvSpPr>
        <p:spPr bwMode="auto">
          <a:xfrm>
            <a:off x="5148263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N=94</a:t>
            </a:r>
            <a:endParaRPr lang="ja-JP" altLang="en-US" sz="900"/>
          </a:p>
        </p:txBody>
      </p:sp>
      <p:sp>
        <p:nvSpPr>
          <p:cNvPr id="74763" name="テキスト ボックス 15"/>
          <p:cNvSpPr txBox="1">
            <a:spLocks noChangeArrowheads="1"/>
          </p:cNvSpPr>
          <p:nvPr/>
        </p:nvSpPr>
        <p:spPr bwMode="auto">
          <a:xfrm>
            <a:off x="694848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N=93</a:t>
            </a:r>
            <a:endParaRPr lang="ja-JP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爆発 1 4"/>
          <p:cNvSpPr/>
          <p:nvPr/>
        </p:nvSpPr>
        <p:spPr>
          <a:xfrm>
            <a:off x="1116013" y="2636838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有意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FE5B7-D8F4-4B54-8F46-A111AA6A85D1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graphicFrame>
        <p:nvGraphicFramePr>
          <p:cNvPr id="7" name="図表 6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400" dirty="0" smtClean="0"/>
              <a:t>事前</a:t>
            </a:r>
            <a:r>
              <a:rPr lang="en-US" altLang="ja-JP" sz="4400" dirty="0" smtClean="0"/>
              <a:t>-</a:t>
            </a:r>
            <a:r>
              <a:rPr lang="ja-JP" altLang="en-US" sz="4400" dirty="0" smtClean="0"/>
              <a:t>事後比較</a:t>
            </a:r>
            <a:r>
              <a:rPr lang="ja-JP" altLang="en-US" sz="4400" dirty="0"/>
              <a:t>　</a:t>
            </a:r>
            <a:r>
              <a:rPr lang="ja-JP" altLang="en-US" sz="4400" dirty="0" smtClean="0"/>
              <a:t>被害の知識</a:t>
            </a:r>
            <a:endParaRPr lang="ja-JP" altLang="en-US" sz="4400" dirty="0"/>
          </a:p>
        </p:txBody>
      </p:sp>
      <p:sp>
        <p:nvSpPr>
          <p:cNvPr id="8" name="円形吹き出し 7"/>
          <p:cNvSpPr/>
          <p:nvPr/>
        </p:nvSpPr>
        <p:spPr>
          <a:xfrm>
            <a:off x="2300288" y="115888"/>
            <a:ext cx="6769100" cy="2714625"/>
          </a:xfrm>
          <a:prstGeom prst="wedgeEllipseCallout">
            <a:avLst>
              <a:gd name="adj1" fmla="val -47507"/>
              <a:gd name="adj2" fmla="val 4667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latin typeface="HGｺﾞｼｯｸE" pitchFamily="49" charset="-128"/>
                <a:ea typeface="HGｺﾞｼｯｸE" pitchFamily="49" charset="-128"/>
              </a:rPr>
              <a:t>ポスターとリーフレットを見た群は</a:t>
            </a:r>
            <a:endParaRPr lang="en-US" altLang="ja-JP" sz="2800" dirty="0">
              <a:solidFill>
                <a:srgbClr val="FFFFFF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/>
            <a:r>
              <a:rPr lang="ja-JP" altLang="en-US" sz="2800" dirty="0">
                <a:solidFill>
                  <a:srgbClr val="FFFFFF"/>
                </a:solidFill>
                <a:latin typeface="HGｺﾞｼｯｸE" pitchFamily="49" charset="-128"/>
                <a:ea typeface="HGｺﾞｼｯｸE" pitchFamily="49" charset="-128"/>
              </a:rPr>
              <a:t>放射能汚染に</a:t>
            </a:r>
            <a:endParaRPr lang="en-US" altLang="ja-JP" sz="2800" dirty="0">
              <a:solidFill>
                <a:srgbClr val="FFFFFF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/>
            <a:r>
              <a:rPr lang="ja-JP" altLang="en-US" sz="2800" dirty="0">
                <a:solidFill>
                  <a:srgbClr val="FFFFFF"/>
                </a:solidFill>
                <a:latin typeface="HGｺﾞｼｯｸE" pitchFamily="49" charset="-128"/>
                <a:ea typeface="HGｺﾞｼｯｸE" pitchFamily="49" charset="-128"/>
              </a:rPr>
              <a:t>どのような被害や影響があるか</a:t>
            </a:r>
            <a:endParaRPr lang="en-US" altLang="ja-JP" sz="2800" dirty="0">
              <a:solidFill>
                <a:srgbClr val="FFFFFF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/>
            <a:r>
              <a:rPr lang="ja-JP" altLang="en-US" sz="2800" dirty="0">
                <a:solidFill>
                  <a:srgbClr val="FFFFFF"/>
                </a:solidFill>
                <a:latin typeface="HGｺﾞｼｯｸE" pitchFamily="49" charset="-128"/>
                <a:ea typeface="HGｺﾞｼｯｸE" pitchFamily="49" charset="-128"/>
              </a:rPr>
              <a:t>わかるようになった</a:t>
            </a:r>
            <a:endParaRPr lang="en-US" altLang="ja-JP" sz="2800" dirty="0">
              <a:solidFill>
                <a:srgbClr val="FFFFFF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75783" name="テキスト ボックス 9"/>
          <p:cNvSpPr txBox="1">
            <a:spLocks noChangeArrowheads="1"/>
          </p:cNvSpPr>
          <p:nvPr/>
        </p:nvSpPr>
        <p:spPr bwMode="auto">
          <a:xfrm>
            <a:off x="1466850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N=50</a:t>
            </a:r>
            <a:endParaRPr lang="ja-JP" altLang="en-US" sz="900"/>
          </a:p>
        </p:txBody>
      </p:sp>
      <p:sp>
        <p:nvSpPr>
          <p:cNvPr id="75784" name="テキスト ボックス 10"/>
          <p:cNvSpPr txBox="1">
            <a:spLocks noChangeArrowheads="1"/>
          </p:cNvSpPr>
          <p:nvPr/>
        </p:nvSpPr>
        <p:spPr bwMode="auto">
          <a:xfrm>
            <a:off x="334803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N=55</a:t>
            </a:r>
            <a:endParaRPr lang="ja-JP" altLang="en-US" sz="900"/>
          </a:p>
        </p:txBody>
      </p:sp>
      <p:sp>
        <p:nvSpPr>
          <p:cNvPr id="75785" name="テキスト ボックス 11"/>
          <p:cNvSpPr txBox="1">
            <a:spLocks noChangeArrowheads="1"/>
          </p:cNvSpPr>
          <p:nvPr/>
        </p:nvSpPr>
        <p:spPr bwMode="auto">
          <a:xfrm>
            <a:off x="5148263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N=94</a:t>
            </a:r>
            <a:endParaRPr lang="ja-JP" altLang="en-US" sz="900"/>
          </a:p>
        </p:txBody>
      </p:sp>
      <p:sp>
        <p:nvSpPr>
          <p:cNvPr id="75786" name="テキスト ボックス 12"/>
          <p:cNvSpPr txBox="1">
            <a:spLocks noChangeArrowheads="1"/>
          </p:cNvSpPr>
          <p:nvPr/>
        </p:nvSpPr>
        <p:spPr bwMode="auto">
          <a:xfrm>
            <a:off x="694848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N=93</a:t>
            </a:r>
            <a:endParaRPr lang="ja-JP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爆発 1 4"/>
          <p:cNvSpPr/>
          <p:nvPr/>
        </p:nvSpPr>
        <p:spPr>
          <a:xfrm>
            <a:off x="1187450" y="2554288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6" name="爆発 1 5"/>
          <p:cNvSpPr/>
          <p:nvPr/>
        </p:nvSpPr>
        <p:spPr>
          <a:xfrm>
            <a:off x="4810125" y="2924175"/>
            <a:ext cx="1150938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89D5B-CF38-4345-8AA5-EFAD55E4707F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graphicFrame>
        <p:nvGraphicFramePr>
          <p:cNvPr id="11" name="図表 10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400" dirty="0" smtClean="0"/>
              <a:t>事前</a:t>
            </a:r>
            <a:r>
              <a:rPr lang="en-US" altLang="ja-JP" sz="4400" dirty="0" smtClean="0"/>
              <a:t>-</a:t>
            </a:r>
            <a:r>
              <a:rPr lang="ja-JP" altLang="en-US" sz="4400" dirty="0" smtClean="0"/>
              <a:t>事後比較　</a:t>
            </a:r>
            <a:r>
              <a:rPr lang="ja-JP" altLang="en-US" sz="4400" dirty="0"/>
              <a:t>回避の知識</a:t>
            </a:r>
          </a:p>
        </p:txBody>
      </p: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2243138" y="333375"/>
            <a:ext cx="6286500" cy="2219325"/>
            <a:chOff x="-1639618" y="5803235"/>
            <a:chExt cx="162416" cy="347501"/>
          </a:xfrm>
        </p:grpSpPr>
        <p:sp>
          <p:nvSpPr>
            <p:cNvPr id="9" name="円形吹き出し 8"/>
            <p:cNvSpPr/>
            <p:nvPr/>
          </p:nvSpPr>
          <p:spPr>
            <a:xfrm>
              <a:off x="-1639618" y="5803235"/>
              <a:ext cx="162416" cy="347501"/>
            </a:xfrm>
            <a:prstGeom prst="wedgeEllipseCallout">
              <a:avLst>
                <a:gd name="adj1" fmla="val -48458"/>
                <a:gd name="adj2" fmla="val 67339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円形吹き出し 9"/>
            <p:cNvSpPr/>
            <p:nvPr/>
          </p:nvSpPr>
          <p:spPr>
            <a:xfrm>
              <a:off x="-1639618" y="5803235"/>
              <a:ext cx="162416" cy="347501"/>
            </a:xfrm>
            <a:prstGeom prst="wedgeEllipseCallout">
              <a:avLst>
                <a:gd name="adj1" fmla="val 1392"/>
                <a:gd name="adj2" fmla="val 66036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ja-JP" altLang="en-US" sz="2800" dirty="0" smtClean="0">
                  <a:latin typeface="HGPｺﾞｼｯｸE" pitchFamily="50" charset="-128"/>
                  <a:ea typeface="HGPｺﾞｼｯｸE" pitchFamily="50" charset="-128"/>
                </a:rPr>
                <a:t>リーフレットを配布した群では</a:t>
              </a:r>
              <a:endParaRPr lang="en-US" altLang="ja-JP" sz="2800" dirty="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>
                <a:defRPr/>
              </a:pPr>
              <a:r>
                <a:rPr lang="ja-JP" altLang="en-US" sz="2800" dirty="0" smtClean="0">
                  <a:latin typeface="HGPｺﾞｼｯｸE" pitchFamily="50" charset="-128"/>
                  <a:ea typeface="HGPｺﾞｼｯｸE" pitchFamily="50" charset="-128"/>
                </a:rPr>
                <a:t>放射能汚染による被害を</a:t>
              </a:r>
              <a:endParaRPr lang="en-US" altLang="ja-JP" sz="2800" dirty="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>
                <a:defRPr/>
              </a:pPr>
              <a:r>
                <a:rPr lang="ja-JP" altLang="en-US" sz="2800" dirty="0" smtClean="0">
                  <a:latin typeface="HGPｺﾞｼｯｸE" pitchFamily="50" charset="-128"/>
                  <a:ea typeface="HGPｺﾞｼｯｸE" pitchFamily="50" charset="-128"/>
                </a:rPr>
                <a:t>どの</a:t>
              </a:r>
              <a:r>
                <a:rPr lang="ja-JP" altLang="en-US" sz="2800" dirty="0">
                  <a:latin typeface="HGPｺﾞｼｯｸE" pitchFamily="50" charset="-128"/>
                  <a:ea typeface="HGPｺﾞｼｯｸE" pitchFamily="50" charset="-128"/>
                </a:rPr>
                <a:t>ように回避できる</a:t>
              </a:r>
              <a:r>
                <a:rPr lang="ja-JP" altLang="en-US" sz="2800" dirty="0" smtClean="0">
                  <a:latin typeface="HGPｺﾞｼｯｸE" pitchFamily="50" charset="-128"/>
                  <a:ea typeface="HGPｺﾞｼｯｸE" pitchFamily="50" charset="-128"/>
                </a:rPr>
                <a:t>か</a:t>
              </a:r>
              <a:endParaRPr lang="en-US" altLang="ja-JP" sz="2800" dirty="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>
                <a:defRPr/>
              </a:pPr>
              <a:r>
                <a:rPr lang="ja-JP" altLang="en-US" sz="2800" dirty="0" smtClean="0">
                  <a:latin typeface="HGPｺﾞｼｯｸE" pitchFamily="50" charset="-128"/>
                  <a:ea typeface="HGPｺﾞｼｯｸE" pitchFamily="50" charset="-128"/>
                </a:rPr>
                <a:t>わかるようになった</a:t>
              </a:r>
              <a:endParaRPr lang="en-US" altLang="ja-JP" sz="2800" dirty="0" smtClean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sp>
        <p:nvSpPr>
          <p:cNvPr id="76808" name="テキスト ボックス 12"/>
          <p:cNvSpPr txBox="1">
            <a:spLocks noChangeArrowheads="1"/>
          </p:cNvSpPr>
          <p:nvPr/>
        </p:nvSpPr>
        <p:spPr bwMode="auto">
          <a:xfrm>
            <a:off x="1466850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N=50</a:t>
            </a:r>
            <a:endParaRPr lang="ja-JP" altLang="en-US" sz="900"/>
          </a:p>
        </p:txBody>
      </p:sp>
      <p:sp>
        <p:nvSpPr>
          <p:cNvPr id="76809" name="テキスト ボックス 13"/>
          <p:cNvSpPr txBox="1">
            <a:spLocks noChangeArrowheads="1"/>
          </p:cNvSpPr>
          <p:nvPr/>
        </p:nvSpPr>
        <p:spPr bwMode="auto">
          <a:xfrm>
            <a:off x="334803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N=55</a:t>
            </a:r>
            <a:endParaRPr lang="ja-JP" altLang="en-US" sz="900"/>
          </a:p>
        </p:txBody>
      </p:sp>
      <p:sp>
        <p:nvSpPr>
          <p:cNvPr id="76810" name="テキスト ボックス 14"/>
          <p:cNvSpPr txBox="1">
            <a:spLocks noChangeArrowheads="1"/>
          </p:cNvSpPr>
          <p:nvPr/>
        </p:nvSpPr>
        <p:spPr bwMode="auto">
          <a:xfrm>
            <a:off x="5148263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N=94</a:t>
            </a:r>
            <a:endParaRPr lang="ja-JP" altLang="en-US" sz="900"/>
          </a:p>
        </p:txBody>
      </p:sp>
      <p:sp>
        <p:nvSpPr>
          <p:cNvPr id="76811" name="テキスト ボックス 15"/>
          <p:cNvSpPr txBox="1">
            <a:spLocks noChangeArrowheads="1"/>
          </p:cNvSpPr>
          <p:nvPr/>
        </p:nvSpPr>
        <p:spPr bwMode="auto">
          <a:xfrm>
            <a:off x="694848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N=93</a:t>
            </a:r>
            <a:endParaRPr lang="ja-JP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43827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事前アンケート後に発表された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福島第一原発に関するニュース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(5/21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～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6/6)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539750" y="2251075"/>
          <a:ext cx="8136904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989"/>
                <a:gridCol w="70179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5/21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(</a:t>
                      </a: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土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)</a:t>
                      </a:r>
                      <a:endParaRPr kumimoji="1" lang="ja-JP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3</a:t>
                      </a:r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号機より流出した汚染水から基準値の</a:t>
                      </a:r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100</a:t>
                      </a:r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倍の放射性物質が検出</a:t>
                      </a:r>
                      <a:endParaRPr kumimoji="1" lang="ja-JP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5/24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(</a:t>
                      </a: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火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)</a:t>
                      </a:r>
                      <a:endParaRPr kumimoji="1" lang="ja-JP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2</a:t>
                      </a:r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・</a:t>
                      </a:r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3</a:t>
                      </a:r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号機にメルトダウンの恐れ</a:t>
                      </a:r>
                      <a:endParaRPr kumimoji="1" lang="ja-JP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5/26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(</a:t>
                      </a: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木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)</a:t>
                      </a:r>
                      <a:endParaRPr kumimoji="1" lang="ja-JP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海底に生息する魚介類から基準値を超える放射線物質が検出</a:t>
                      </a:r>
                      <a:endParaRPr kumimoji="1" lang="ja-JP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5/29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(</a:t>
                      </a: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日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)</a:t>
                      </a:r>
                      <a:endParaRPr kumimoji="1" lang="ja-JP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宮城・茨城県沖で基準値を超える濃度の放射性セシウムが検出</a:t>
                      </a:r>
                      <a:endParaRPr kumimoji="1" lang="ja-JP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5/31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(</a:t>
                      </a: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火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)</a:t>
                      </a:r>
                      <a:endParaRPr kumimoji="1" lang="ja-JP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原発周辺地域で放射性セシウムが検出</a:t>
                      </a:r>
                      <a:endParaRPr kumimoji="1" lang="ja-JP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6/3 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(</a:t>
                      </a: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金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)</a:t>
                      </a:r>
                      <a:endParaRPr kumimoji="1" lang="ja-JP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原発運転員</a:t>
                      </a:r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2</a:t>
                      </a:r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名、限度を超えた被ばく</a:t>
                      </a:r>
                      <a:endParaRPr kumimoji="1" lang="en-US" altLang="ja-JP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  <a:p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文部科学省が浪江町の積算放射線量を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31.7mSv</a:t>
                      </a:r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から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61.1mSv</a:t>
                      </a:r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に訂正</a:t>
                      </a:r>
                      <a:r>
                        <a:rPr kumimoji="1" lang="ja-JP" altLang="en-US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*</a:t>
                      </a:r>
                      <a:endParaRPr kumimoji="1" lang="ja-JP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6/4 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(</a:t>
                      </a: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土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)</a:t>
                      </a:r>
                      <a:endParaRPr kumimoji="1" lang="ja-JP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1</a:t>
                      </a:r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号機建屋から高い放射線量が測定される</a:t>
                      </a:r>
                      <a:endParaRPr kumimoji="1" lang="ja-JP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6/5 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(</a:t>
                      </a: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日</a:t>
                      </a:r>
                      <a:r>
                        <a:rPr kumimoji="1" lang="en-US" altLang="ja-JP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)</a:t>
                      </a:r>
                      <a:endParaRPr kumimoji="1" lang="ja-JP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原発敷地外で微量のプルトニウムが検出</a:t>
                      </a:r>
                      <a:endParaRPr kumimoji="1" lang="ja-JP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GｺﾞｼｯｸE" pitchFamily="49" charset="-128"/>
                        <a:ea typeface="HGｺﾞｼｯｸE" pitchFamily="49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454150" y="5516563"/>
            <a:ext cx="68405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参考：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NHK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オンラインニュース 東京電力福島第一原発関連ニュース（＊のみ東京新聞）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HGPｺﾞｼｯｸE" pitchFamily="50" charset="-128"/>
                <a:ea typeface="HGPｺﾞｼｯｸE" pitchFamily="50" charset="-128"/>
              </a:rPr>
              <a:t>　　　　　　　</a:t>
            </a:r>
            <a:r>
              <a:rPr lang="en-US" altLang="ja-JP" sz="1200" dirty="0">
                <a:latin typeface="HGPｺﾞｼｯｸE" pitchFamily="50" charset="-128"/>
                <a:ea typeface="HGPｺﾞｼｯｸE" pitchFamily="50" charset="-128"/>
                <a:hlinkClick r:id="rId3"/>
              </a:rPr>
              <a:t>http://www3.nhk.or.jp/news/genpatsu-fukushima/top/index.html</a:t>
            </a:r>
            <a:endParaRPr lang="en-US" altLang="ja-JP" sz="1200" dirty="0"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2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99E89-9320-46A5-8853-DA0A9B2094D7}" type="slidenum">
              <a:rPr lang="ja-JP" altLang="en-US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11188" y="1341438"/>
            <a:ext cx="8353425" cy="15462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FFFFFF"/>
                </a:solidFill>
                <a:latin typeface="HGｺﾞｼｯｸE" pitchFamily="49" charset="-128"/>
                <a:ea typeface="HGｺﾞｼｯｸE" pitchFamily="49" charset="-128"/>
              </a:rPr>
              <a:t>当初の発表より明らかに事態が深刻化！！</a:t>
            </a:r>
            <a:r>
              <a:rPr lang="ja-JP" altLang="en-US" sz="2400" dirty="0">
                <a:solidFill>
                  <a:srgbClr val="FFFFFF"/>
                </a:solidFill>
                <a:latin typeface="HGｺﾞｼｯｸE" pitchFamily="49" charset="-128"/>
                <a:ea typeface="HGｺﾞｼｯｸE" pitchFamily="49" charset="-128"/>
              </a:rPr>
              <a:t>現在も進行している問題である</a:t>
            </a:r>
          </a:p>
        </p:txBody>
      </p:sp>
      <p:graphicFrame>
        <p:nvGraphicFramePr>
          <p:cNvPr id="9" name="図表 8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solidFill>
                  <a:srgbClr val="1F497D"/>
                </a:solidFill>
              </a:rPr>
              <a:t>事前</a:t>
            </a:r>
            <a:r>
              <a:rPr lang="en-US" altLang="ja-JP" sz="4000" dirty="0" smtClean="0">
                <a:solidFill>
                  <a:srgbClr val="1F497D"/>
                </a:solidFill>
              </a:rPr>
              <a:t>-</a:t>
            </a:r>
            <a:r>
              <a:rPr lang="ja-JP" altLang="en-US" sz="4000" dirty="0" smtClean="0">
                <a:solidFill>
                  <a:srgbClr val="1F497D"/>
                </a:solidFill>
              </a:rPr>
              <a:t>事後比較　恐ろしさ</a:t>
            </a:r>
            <a:endParaRPr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1296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円形吹き出し 4"/>
          <p:cNvSpPr/>
          <p:nvPr/>
        </p:nvSpPr>
        <p:spPr>
          <a:xfrm>
            <a:off x="2836863" y="2228850"/>
            <a:ext cx="1706562" cy="612775"/>
          </a:xfrm>
          <a:prstGeom prst="wedgeEllipseCallout">
            <a:avLst>
              <a:gd name="adj1" fmla="val -12895"/>
              <a:gd name="adj2" fmla="val 6664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有意傾向</a:t>
            </a:r>
          </a:p>
        </p:txBody>
      </p:sp>
      <p:sp>
        <p:nvSpPr>
          <p:cNvPr id="7" name="爆発 1 6"/>
          <p:cNvSpPr/>
          <p:nvPr/>
        </p:nvSpPr>
        <p:spPr>
          <a:xfrm>
            <a:off x="6732588" y="2060575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79ABB-B0C1-4B1F-8B9F-282A81A7CE93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03800" y="6378575"/>
            <a:ext cx="3228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分析方法：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SPSS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によるｔ検定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655636" y="3068960"/>
            <a:ext cx="7775575" cy="2376487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ja-JP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放射能汚染に関する知識を提供することは</a:t>
            </a:r>
            <a:r>
              <a:rPr lang="ja-JP" altLang="en-US" sz="3200" dirty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恐ろしさの相対的低減</a:t>
            </a:r>
            <a:r>
              <a:rPr lang="ja-JP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に繋がった</a:t>
            </a:r>
            <a:endParaRPr lang="en-US" altLang="ja-JP" sz="3200" dirty="0">
              <a:solidFill>
                <a:schemeClr val="tx1">
                  <a:lumMod val="50000"/>
                  <a:lumOff val="50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80905" name="テキスト ボックス 16"/>
          <p:cNvSpPr txBox="1">
            <a:spLocks noChangeArrowheads="1"/>
          </p:cNvSpPr>
          <p:nvPr/>
        </p:nvSpPr>
        <p:spPr bwMode="auto">
          <a:xfrm>
            <a:off x="1466850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N=49</a:t>
            </a:r>
            <a:endParaRPr lang="ja-JP" altLang="en-US" sz="900"/>
          </a:p>
        </p:txBody>
      </p:sp>
      <p:sp>
        <p:nvSpPr>
          <p:cNvPr id="80906" name="テキスト ボックス 17"/>
          <p:cNvSpPr txBox="1">
            <a:spLocks noChangeArrowheads="1"/>
          </p:cNvSpPr>
          <p:nvPr/>
        </p:nvSpPr>
        <p:spPr bwMode="auto">
          <a:xfrm>
            <a:off x="334803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N=56</a:t>
            </a:r>
            <a:endParaRPr lang="ja-JP" altLang="en-US" sz="900"/>
          </a:p>
        </p:txBody>
      </p:sp>
      <p:sp>
        <p:nvSpPr>
          <p:cNvPr id="80907" name="テキスト ボックス 18"/>
          <p:cNvSpPr txBox="1">
            <a:spLocks noChangeArrowheads="1"/>
          </p:cNvSpPr>
          <p:nvPr/>
        </p:nvSpPr>
        <p:spPr bwMode="auto">
          <a:xfrm>
            <a:off x="5148263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N=93</a:t>
            </a:r>
            <a:endParaRPr lang="ja-JP" altLang="en-US" sz="900"/>
          </a:p>
        </p:txBody>
      </p:sp>
      <p:sp>
        <p:nvSpPr>
          <p:cNvPr id="80908" name="テキスト ボックス 19"/>
          <p:cNvSpPr txBox="1">
            <a:spLocks noChangeArrowheads="1"/>
          </p:cNvSpPr>
          <p:nvPr/>
        </p:nvSpPr>
        <p:spPr bwMode="auto">
          <a:xfrm>
            <a:off x="694848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N=92</a:t>
            </a:r>
            <a:endParaRPr lang="ja-JP" altLang="en-US" sz="900"/>
          </a:p>
        </p:txBody>
      </p:sp>
      <p:graphicFrame>
        <p:nvGraphicFramePr>
          <p:cNvPr id="22" name="図表 21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154385" y="188640"/>
            <a:ext cx="6145807" cy="2121942"/>
            <a:chOff x="-1639618" y="5803235"/>
            <a:chExt cx="162416" cy="347503"/>
          </a:xfrm>
        </p:grpSpPr>
        <p:sp>
          <p:nvSpPr>
            <p:cNvPr id="9" name="円形吹き出し 8"/>
            <p:cNvSpPr/>
            <p:nvPr/>
          </p:nvSpPr>
          <p:spPr>
            <a:xfrm>
              <a:off x="-1639618" y="5803235"/>
              <a:ext cx="162416" cy="347503"/>
            </a:xfrm>
            <a:prstGeom prst="wedgeEllipseCallout">
              <a:avLst>
                <a:gd name="adj1" fmla="val -20720"/>
                <a:gd name="adj2" fmla="val 86889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円形吹き出し 9"/>
            <p:cNvSpPr/>
            <p:nvPr/>
          </p:nvSpPr>
          <p:spPr>
            <a:xfrm>
              <a:off x="-1639618" y="5850977"/>
              <a:ext cx="150262" cy="286376"/>
            </a:xfrm>
            <a:prstGeom prst="wedgeEllipseCallout">
              <a:avLst>
                <a:gd name="adj1" fmla="val 42123"/>
                <a:gd name="adj2" fmla="val 9548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ja-JP" altLang="en-US" sz="2800" dirty="0" smtClean="0">
                  <a:latin typeface="HGPｺﾞｼｯｸE" pitchFamily="50" charset="-128"/>
                  <a:ea typeface="HGPｺﾞｼｯｸE" pitchFamily="50" charset="-128"/>
                </a:rPr>
                <a:t>リーフレットを配布した２つの群で</a:t>
              </a:r>
              <a:endParaRPr lang="en-US" altLang="ja-JP" sz="2800" dirty="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>
                <a:defRPr/>
              </a:pPr>
              <a:r>
                <a:rPr lang="ja-JP" altLang="en-US" sz="2800" dirty="0" smtClean="0">
                  <a:latin typeface="HGPｺﾞｼｯｸE" pitchFamily="50" charset="-128"/>
                  <a:ea typeface="HGPｺﾞｼｯｸE" pitchFamily="50" charset="-128"/>
                </a:rPr>
                <a:t>放射能汚染に対する恐ろしさの</a:t>
              </a:r>
              <a:endParaRPr lang="en-US" altLang="ja-JP" sz="2800" dirty="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>
                <a:defRPr/>
              </a:pPr>
              <a:r>
                <a:rPr lang="ja-JP" altLang="en-US" sz="2800" dirty="0" smtClean="0">
                  <a:latin typeface="HGPｺﾞｼｯｸE" pitchFamily="50" charset="-128"/>
                  <a:ea typeface="HGPｺﾞｼｯｸE" pitchFamily="50" charset="-128"/>
                </a:rPr>
                <a:t>増加を抑えることができた</a:t>
              </a:r>
              <a:endParaRPr lang="en-US" altLang="ja-JP" sz="2800" dirty="0" smtClean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爆発 1 4"/>
          <p:cNvSpPr/>
          <p:nvPr/>
        </p:nvSpPr>
        <p:spPr>
          <a:xfrm>
            <a:off x="1219200" y="2636838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6" name="爆発 1 5"/>
          <p:cNvSpPr/>
          <p:nvPr/>
        </p:nvSpPr>
        <p:spPr>
          <a:xfrm>
            <a:off x="4683125" y="2781300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98C3A-4FE4-432B-B1FB-E717F9E3A804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  <p:graphicFrame>
        <p:nvGraphicFramePr>
          <p:cNvPr id="10" name="図表 9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400" dirty="0" smtClean="0"/>
              <a:t>事前</a:t>
            </a:r>
            <a:r>
              <a:rPr lang="en-US" altLang="ja-JP" sz="4400" dirty="0" smtClean="0"/>
              <a:t>-</a:t>
            </a:r>
            <a:r>
              <a:rPr lang="ja-JP" altLang="en-US" sz="4400" dirty="0" smtClean="0"/>
              <a:t>事後比較　</a:t>
            </a:r>
            <a:r>
              <a:rPr lang="ja-JP" altLang="en-US" sz="4400" dirty="0"/>
              <a:t>個人の対応力</a:t>
            </a:r>
          </a:p>
        </p:txBody>
      </p:sp>
      <p:grpSp>
        <p:nvGrpSpPr>
          <p:cNvPr id="17" name="グループ化 16"/>
          <p:cNvGrpSpPr>
            <a:grpSpLocks/>
          </p:cNvGrpSpPr>
          <p:nvPr/>
        </p:nvGrpSpPr>
        <p:grpSpPr bwMode="auto">
          <a:xfrm>
            <a:off x="395288" y="68263"/>
            <a:ext cx="6896100" cy="2112962"/>
            <a:chOff x="-1332656" y="4149076"/>
            <a:chExt cx="914400" cy="612651"/>
          </a:xfrm>
        </p:grpSpPr>
        <p:sp>
          <p:nvSpPr>
            <p:cNvPr id="15" name="円形吹き出し 14"/>
            <p:cNvSpPr/>
            <p:nvPr/>
          </p:nvSpPr>
          <p:spPr>
            <a:xfrm>
              <a:off x="-1332656" y="4149076"/>
              <a:ext cx="914400" cy="612651"/>
            </a:xfrm>
            <a:prstGeom prst="wedgeEllipseCallout">
              <a:avLst>
                <a:gd name="adj1" fmla="val -25434"/>
                <a:gd name="adj2" fmla="val 70201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円形吹き出し 15"/>
            <p:cNvSpPr/>
            <p:nvPr/>
          </p:nvSpPr>
          <p:spPr>
            <a:xfrm>
              <a:off x="-1332656" y="4149076"/>
              <a:ext cx="914400" cy="612651"/>
            </a:xfrm>
            <a:prstGeom prst="wedgeEllipseCallout">
              <a:avLst>
                <a:gd name="adj1" fmla="val 20027"/>
                <a:gd name="adj2" fmla="val 7675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ja-JP" altLang="en-US" sz="28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リーフレットを配布した</a:t>
              </a:r>
              <a:r>
                <a:rPr lang="en-US" altLang="ja-JP" sz="28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2</a:t>
              </a:r>
              <a:r>
                <a:rPr lang="ja-JP" altLang="en-US" sz="2800" dirty="0" err="1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つの</a:t>
              </a:r>
              <a:r>
                <a:rPr lang="ja-JP" altLang="en-US" sz="28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群は</a:t>
              </a:r>
              <a:endParaRPr lang="en-US" altLang="ja-JP" sz="2800" dirty="0">
                <a:solidFill>
                  <a:srgbClr val="FFFFFF"/>
                </a:solidFill>
                <a:latin typeface="HGPｺﾞｼｯｸE" pitchFamily="50" charset="-128"/>
                <a:ea typeface="HGPｺﾞｼｯｸE" pitchFamily="50" charset="-128"/>
              </a:endParaRPr>
            </a:p>
            <a:p>
              <a:pPr algn="ctr"/>
              <a:r>
                <a:rPr lang="ja-JP" altLang="en-US" sz="28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どのように放射能汚染による被害を</a:t>
              </a:r>
              <a:endParaRPr lang="en-US" altLang="ja-JP" sz="2800" dirty="0">
                <a:solidFill>
                  <a:srgbClr val="FFFFFF"/>
                </a:solidFill>
                <a:latin typeface="HGPｺﾞｼｯｸE" pitchFamily="50" charset="-128"/>
                <a:ea typeface="HGPｺﾞｼｯｸE" pitchFamily="50" charset="-128"/>
              </a:endParaRPr>
            </a:p>
            <a:p>
              <a:pPr algn="ctr"/>
              <a:r>
                <a:rPr lang="ja-JP" altLang="en-US" sz="2800" dirty="0">
                  <a:solidFill>
                    <a:srgbClr val="FFFFFF"/>
                  </a:solidFill>
                  <a:latin typeface="HGPｺﾞｼｯｸE" pitchFamily="50" charset="-128"/>
                  <a:ea typeface="HGPｺﾞｼｯｸE" pitchFamily="50" charset="-128"/>
                </a:rPr>
                <a:t>回避できるかわかるようになった</a:t>
              </a:r>
            </a:p>
          </p:txBody>
        </p:sp>
      </p:grpSp>
      <p:sp>
        <p:nvSpPr>
          <p:cNvPr id="73736" name="テキスト ボックス 10"/>
          <p:cNvSpPr txBox="1">
            <a:spLocks noChangeArrowheads="1"/>
          </p:cNvSpPr>
          <p:nvPr/>
        </p:nvSpPr>
        <p:spPr bwMode="auto">
          <a:xfrm>
            <a:off x="1466850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N=50</a:t>
            </a:r>
            <a:endParaRPr lang="ja-JP" altLang="en-US" sz="900"/>
          </a:p>
        </p:txBody>
      </p:sp>
      <p:sp>
        <p:nvSpPr>
          <p:cNvPr id="73737" name="テキスト ボックス 11"/>
          <p:cNvSpPr txBox="1">
            <a:spLocks noChangeArrowheads="1"/>
          </p:cNvSpPr>
          <p:nvPr/>
        </p:nvSpPr>
        <p:spPr bwMode="auto">
          <a:xfrm>
            <a:off x="334803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N=55</a:t>
            </a:r>
            <a:endParaRPr lang="ja-JP" altLang="en-US" sz="900"/>
          </a:p>
        </p:txBody>
      </p:sp>
      <p:sp>
        <p:nvSpPr>
          <p:cNvPr id="73738" name="テキスト ボックス 13"/>
          <p:cNvSpPr txBox="1">
            <a:spLocks noChangeArrowheads="1"/>
          </p:cNvSpPr>
          <p:nvPr/>
        </p:nvSpPr>
        <p:spPr bwMode="auto">
          <a:xfrm>
            <a:off x="5148263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N=94</a:t>
            </a:r>
            <a:endParaRPr lang="ja-JP" altLang="en-US" sz="900"/>
          </a:p>
        </p:txBody>
      </p:sp>
      <p:sp>
        <p:nvSpPr>
          <p:cNvPr id="73739" name="テキスト ボックス 17"/>
          <p:cNvSpPr txBox="1">
            <a:spLocks noChangeArrowheads="1"/>
          </p:cNvSpPr>
          <p:nvPr/>
        </p:nvSpPr>
        <p:spPr bwMode="auto">
          <a:xfrm>
            <a:off x="694848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N=93</a:t>
            </a:r>
            <a:endParaRPr lang="ja-JP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社会的</a:t>
            </a:r>
            <a:r>
              <a:rPr lang="ja-JP" altLang="en-US" sz="4000" dirty="0"/>
              <a:t>ジレンマ</a:t>
            </a:r>
            <a:r>
              <a:rPr lang="ja-JP" altLang="en-US" sz="4000" dirty="0" smtClean="0"/>
              <a:t>の解決策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484313"/>
            <a:ext cx="8893175" cy="38798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  <a:t>1.</a:t>
            </a: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構造的方略</a:t>
            </a:r>
            <a:endParaRPr lang="en-US" altLang="ja-JP" dirty="0" smtClean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周辺の環境を変化</a:t>
            </a: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させることによって行動変容を促す方法</a:t>
            </a:r>
            <a:r>
              <a:rPr lang="ja-JP" altLang="en-US" sz="1600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　　　　</a:t>
            </a:r>
            <a:endParaRPr lang="en-US" altLang="ja-JP" dirty="0" smtClean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  <a:t>2.</a:t>
            </a: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心理的方略</a:t>
            </a:r>
            <a:endParaRPr lang="en-US" altLang="ja-JP" dirty="0" smtClean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道徳心など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人々の心理的要因に働きかけ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、</a:t>
            </a: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行動変容を促す方法</a:t>
            </a:r>
            <a:endParaRPr lang="en-US" altLang="ja-JP" dirty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構造的</a:t>
            </a:r>
            <a:r>
              <a:rPr lang="ja-JP" altLang="en-US" dirty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方略の問題点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1600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2000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実施</a:t>
            </a:r>
            <a:r>
              <a:rPr lang="ja-JP" altLang="en-US" sz="2000" dirty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するにあたって莫大な時間とコストが</a:t>
            </a:r>
            <a:r>
              <a:rPr lang="ja-JP" altLang="en-US" sz="2000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必要</a:t>
            </a:r>
            <a:endParaRPr lang="ja-JP" altLang="en-US" sz="2000" dirty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→本実習内</a:t>
            </a:r>
            <a:r>
              <a:rPr lang="ja-JP" altLang="en-US" sz="2000" dirty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では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構造的方略を実施するのは</a:t>
            </a:r>
            <a:r>
              <a:rPr lang="ja-JP" altLang="en-US" sz="2000" dirty="0" smtClean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困難</a:t>
            </a:r>
            <a:endParaRPr lang="ja-JP" altLang="en-US" sz="1800" dirty="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1800" dirty="0" smtClean="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</a:rPr>
              <a:t>　　　</a:t>
            </a:r>
            <a:endParaRPr lang="en-US" altLang="ja-JP" sz="28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2BF71-50EB-4359-83E7-94A81266B3AD}" type="slidenum">
              <a:rPr lang="ja-JP" altLang="en-US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913" y="5373688"/>
            <a:ext cx="74168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ja-JP" altLang="en-US" sz="280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心理的方略を実施して問題解決を図る</a:t>
            </a:r>
            <a:endParaRPr lang="en-US" altLang="ja-JP" sz="2000">
              <a:solidFill>
                <a:srgbClr val="595959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95288" y="5364163"/>
            <a:ext cx="792162" cy="4857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11" name="図表 10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結論</a:t>
            </a:r>
            <a:endParaRPr lang="ja-JP" altLang="en-US" sz="4000" dirty="0"/>
          </a:p>
        </p:txBody>
      </p:sp>
      <p:sp>
        <p:nvSpPr>
          <p:cNvPr id="5734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今回は、事実としての汚染被害も含まれている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可能性のある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、</a:t>
            </a:r>
            <a:r>
              <a:rPr lang="ja-JP" altLang="en-US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非常に複雑な問題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であった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リスク認知と買い控え意図、買い控え行動に繋がる　　</a:t>
            </a:r>
            <a:r>
              <a:rPr lang="ja-JP" altLang="en-US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いくつかの要因を検出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することができた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 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性別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 - 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他人の感情への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影響のされやすさ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 政府に対する信頼度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 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ブログ・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SNS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などのあいまいな情報に触れる頻度　　　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etc…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放射能汚染に関する知識を提供することは、未知性　　　　だけでなく、</a:t>
            </a:r>
            <a:r>
              <a:rPr lang="ja-JP" altLang="en-US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恐ろしさの</a:t>
            </a:r>
            <a:r>
              <a:rPr lang="ja-JP" altLang="en-US" dirty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相対的な</a:t>
            </a:r>
            <a:r>
              <a:rPr lang="ja-JP" altLang="en-US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低減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にも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繋がった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AA48C-0FC8-44E6-BBB2-E867F8E60A5E}" type="slidenum">
              <a:rPr lang="ja-JP" altLang="en-US"/>
              <a:pPr>
                <a:defRPr/>
              </a:pPr>
              <a:t>40</a:t>
            </a:fld>
            <a:endParaRPr lang="ja-JP" altLang="en-US"/>
          </a:p>
        </p:txBody>
      </p:sp>
      <p:graphicFrame>
        <p:nvGraphicFramePr>
          <p:cNvPr id="6" name="図表 5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63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課題</a:t>
            </a:r>
            <a:endParaRPr lang="ja-JP" altLang="en-US" sz="4000" dirty="0"/>
          </a:p>
        </p:txBody>
      </p:sp>
      <p:sp>
        <p:nvSpPr>
          <p:cNvPr id="5734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125538"/>
            <a:ext cx="8820150" cy="5256212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実験対象の拡大</a:t>
            </a:r>
            <a:endParaRPr lang="en-US" altLang="ja-JP" sz="2800" dirty="0" smtClean="0">
              <a:solidFill>
                <a:srgbClr val="C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一般アンケートの対象範囲の偏り（大学内就業者のみ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）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一般アンケートのサンプル数の不足</a:t>
            </a:r>
            <a:endParaRPr lang="en-US" altLang="ja-JP" dirty="0"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消費者以外</a:t>
            </a:r>
            <a:r>
              <a:rPr lang="ja-JP" altLang="en-US" sz="2800" dirty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へ</a:t>
            </a:r>
            <a:r>
              <a:rPr lang="ja-JP" altLang="en-US" sz="2800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のアプローチも必要</a:t>
            </a:r>
            <a:endParaRPr lang="en-US" altLang="ja-JP" dirty="0" smtClean="0">
              <a:solidFill>
                <a:srgbClr val="C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卸売り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小売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生産者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運輸業者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食品加工業者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飲食店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他のコミュニケーションツールの活用</a:t>
            </a:r>
            <a:endParaRPr lang="en-US" altLang="ja-JP" sz="2800" dirty="0" smtClean="0">
              <a:solidFill>
                <a:srgbClr val="C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筑波大学新聞とのコラボレーション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学内の電光掲示板の利用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endParaRPr lang="en-US" altLang="ja-JP" dirty="0" smtClean="0"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88B38-D54C-401D-AC00-66B4E11E2D87}" type="slidenum"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41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図表 5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提案①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1557338"/>
            <a:ext cx="8640762" cy="49244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2600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消費者意識を発信する仕組みづくり</a:t>
            </a:r>
            <a:endParaRPr lang="en-US" altLang="ja-JP" sz="2600" dirty="0" smtClean="0">
              <a:solidFill>
                <a:srgbClr val="C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endParaRPr lang="en-US" altLang="ja-JP" sz="2600" dirty="0" smtClean="0">
              <a:solidFill>
                <a:srgbClr val="C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F54FF-A4E0-4267-A587-701170C489CC}" type="slidenum">
              <a:rPr lang="ja-JP" altLang="en-US"/>
              <a:pPr>
                <a:defRPr/>
              </a:pPr>
              <a:t>42</a:t>
            </a:fld>
            <a:endParaRPr lang="ja-JP" altLang="en-US"/>
          </a:p>
        </p:txBody>
      </p:sp>
      <p:graphicFrame>
        <p:nvGraphicFramePr>
          <p:cNvPr id="8" name="図表 7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4414427" y="4176748"/>
            <a:ext cx="3456398" cy="58109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latin typeface="HGｺﾞｼｯｸE" pitchFamily="49" charset="-128"/>
                <a:ea typeface="HGｺﾞｼｯｸE" pitchFamily="49" charset="-128"/>
              </a:rPr>
              <a:t>消費者庁などの公的機関</a:t>
            </a:r>
          </a:p>
        </p:txBody>
      </p:sp>
      <p:sp>
        <p:nvSpPr>
          <p:cNvPr id="10" name="上矢印 9"/>
          <p:cNvSpPr/>
          <p:nvPr/>
        </p:nvSpPr>
        <p:spPr>
          <a:xfrm>
            <a:off x="4328876" y="3107586"/>
            <a:ext cx="3627500" cy="951002"/>
          </a:xfrm>
          <a:prstGeom prst="upArrow">
            <a:avLst>
              <a:gd name="adj1" fmla="val 69977"/>
              <a:gd name="adj2" fmla="val 548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調査結果を周知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1087862" y="3381495"/>
            <a:ext cx="3220501" cy="2164393"/>
          </a:xfrm>
          <a:prstGeom prst="downArrow">
            <a:avLst>
              <a:gd name="adj1" fmla="val 46760"/>
              <a:gd name="adj2" fmla="val 64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3200" dirty="0">
                <a:latin typeface="HGｺﾞｼｯｸE" pitchFamily="49" charset="-128"/>
                <a:ea typeface="HGｺﾞｼｯｸE" pitchFamily="49" charset="-128"/>
              </a:rPr>
              <a:t>適切な</a:t>
            </a:r>
            <a:endParaRPr lang="en-US" altLang="ja-JP" sz="32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3200" dirty="0">
                <a:latin typeface="HGｺﾞｼｯｸE" pitchFamily="49" charset="-128"/>
                <a:ea typeface="HGｺﾞｼｯｸE" pitchFamily="49" charset="-128"/>
              </a:rPr>
              <a:t>商品提供</a:t>
            </a:r>
          </a:p>
        </p:txBody>
      </p:sp>
      <p:sp>
        <p:nvSpPr>
          <p:cNvPr id="12" name="上矢印 11"/>
          <p:cNvSpPr/>
          <p:nvPr/>
        </p:nvSpPr>
        <p:spPr>
          <a:xfrm>
            <a:off x="4239190" y="4821612"/>
            <a:ext cx="3886441" cy="1049232"/>
          </a:xfrm>
          <a:prstGeom prst="upArrow">
            <a:avLst>
              <a:gd name="adj1" fmla="val 69977"/>
              <a:gd name="adj2" fmla="val 342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購買意識などを</a:t>
            </a:r>
            <a:endParaRPr lang="en-US" altLang="ja-JP" sz="2400" dirty="0">
              <a:latin typeface="HGｺﾞｼｯｸE" pitchFamily="49" charset="-128"/>
              <a:ea typeface="HGｺﾞｼｯｸE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アンケート調査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2698383" y="5870844"/>
            <a:ext cx="3463184" cy="883315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HGｺﾞｼｯｸE" pitchFamily="49" charset="-128"/>
                <a:ea typeface="HGｺﾞｼｯｸE" pitchFamily="49" charset="-128"/>
              </a:rPr>
              <a:t>消費者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2586786" y="2120746"/>
            <a:ext cx="3443155" cy="98684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800" dirty="0" smtClean="0">
                <a:latin typeface="HGｺﾞｼｯｸE" pitchFamily="49" charset="-128"/>
                <a:ea typeface="HGｺﾞｼｯｸE" pitchFamily="49" charset="-128"/>
              </a:rPr>
              <a:t>小売・卸売りなど</a:t>
            </a:r>
            <a:endParaRPr lang="ja-JP" altLang="en-US" sz="2800" dirty="0"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142626" y="1511248"/>
            <a:ext cx="2965557" cy="1219791"/>
          </a:xfrm>
          <a:prstGeom prst="wedgeRoundRectCallout">
            <a:avLst>
              <a:gd name="adj1" fmla="val -34854"/>
              <a:gd name="adj2" fmla="val 67539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latin typeface="HGｺﾞｼｯｸE" pitchFamily="49" charset="-128"/>
                <a:ea typeface="HGｺﾞｼｯｸE" pitchFamily="49" charset="-128"/>
              </a:rPr>
              <a:t>消費者の意識を「なんとなく」で把握しない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6372908" y="2938611"/>
            <a:ext cx="2232248" cy="25922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提案②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1557338"/>
            <a:ext cx="8640762" cy="49244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ja-JP" altLang="en-US" sz="2600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放射線に関する知識の周知</a:t>
            </a:r>
            <a:endParaRPr lang="en-US" altLang="ja-JP" sz="2600" dirty="0" smtClean="0">
              <a:solidFill>
                <a:srgbClr val="C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sz="2000" dirty="0" smtClean="0">
                <a:latin typeface="HGｺﾞｼｯｸE" pitchFamily="49" charset="-128"/>
                <a:ea typeface="HGｺﾞｼｯｸE" pitchFamily="49" charset="-128"/>
              </a:rPr>
              <a:t>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リーフレットの配布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勉強会の実施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 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新聞に放射線情報を掲載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600" dirty="0" smtClean="0"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sz="2600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線量検査の徹底</a:t>
            </a:r>
            <a:endParaRPr lang="en-US" altLang="ja-JP" sz="2600" dirty="0" smtClean="0">
              <a:solidFill>
                <a:srgbClr val="C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線量検査品目の充実 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線量検査済みの食品にラベルを貼る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None/>
              <a:defRPr/>
            </a:pPr>
            <a:endParaRPr lang="en-US" altLang="ja-JP" sz="2600" dirty="0" smtClean="0">
              <a:solidFill>
                <a:srgbClr val="C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sz="2600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放射線に関する研究</a:t>
            </a:r>
            <a:r>
              <a:rPr lang="ja-JP" altLang="en-US" sz="2600" dirty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の更なる</a:t>
            </a:r>
            <a:r>
              <a:rPr lang="ja-JP" altLang="en-US" sz="2600" dirty="0" smtClean="0">
                <a:solidFill>
                  <a:srgbClr val="C00000"/>
                </a:solidFill>
                <a:latin typeface="HGｺﾞｼｯｸE" pitchFamily="49" charset="-128"/>
                <a:ea typeface="HGｺﾞｼｯｸE" pitchFamily="49" charset="-128"/>
              </a:rPr>
              <a:t>促進</a:t>
            </a:r>
            <a:endParaRPr lang="en-US" altLang="ja-JP" sz="2600" dirty="0" smtClean="0">
              <a:solidFill>
                <a:srgbClr val="C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対処行動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-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人体への影響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F54FF-A4E0-4267-A587-701170C489CC}" type="slidenum">
              <a:rPr lang="ja-JP" altLang="en-US"/>
              <a:pPr>
                <a:defRPr/>
              </a:pPr>
              <a:t>43</a:t>
            </a:fld>
            <a:endParaRPr lang="ja-JP" altLang="en-US"/>
          </a:p>
        </p:txBody>
      </p:sp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140968"/>
            <a:ext cx="19446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吹き出し 5"/>
          <p:cNvSpPr/>
          <p:nvPr/>
        </p:nvSpPr>
        <p:spPr>
          <a:xfrm>
            <a:off x="5030192" y="2138362"/>
            <a:ext cx="1512888" cy="612775"/>
          </a:xfrm>
          <a:prstGeom prst="wedgeRoundRectCallout">
            <a:avLst>
              <a:gd name="adj1" fmla="val 43204"/>
              <a:gd name="adj2" fmla="val 10550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ラベルの例</a:t>
            </a:r>
          </a:p>
        </p:txBody>
      </p:sp>
      <p:graphicFrame>
        <p:nvGraphicFramePr>
          <p:cNvPr id="8" name="図表 7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25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参考文献</a:t>
            </a:r>
            <a:r>
              <a:rPr lang="ja-JP" altLang="en-US" sz="4000" dirty="0"/>
              <a:t>①</a:t>
            </a:r>
          </a:p>
        </p:txBody>
      </p:sp>
      <p:sp>
        <p:nvSpPr>
          <p:cNvPr id="6246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28775"/>
            <a:ext cx="858043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(1)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 「風評被害」の社会心理～「風評被害」の実態とそのメカニズム～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/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関谷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直也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社会的ジレンマの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処方箋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/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藤井聡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リスク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心理学入門～ヒューマンエラーと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リスクイメージ～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/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岡本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浩一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『心理尺度ファイル』／堀洋道 山本真理子 松井豊 編</a:t>
            </a:r>
          </a:p>
          <a:p>
            <a:pPr eaLnBrk="1" hangingPunct="1">
              <a:defRPr/>
            </a:pP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生鮮食料品消費購買行動の京阪神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3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都市間</a:t>
            </a:r>
            <a:r>
              <a:rPr lang="ja-JP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差異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／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藤谷築次 岸本裕一</a:t>
            </a:r>
          </a:p>
          <a:p>
            <a:pPr eaLnBrk="1" hangingPunct="1">
              <a:defRPr/>
            </a:pP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リスク認知の形成要因等に関する</a:t>
            </a:r>
            <a:r>
              <a:rPr lang="ja-JP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調査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／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株式会社ノイルド 社会環境研究所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6C7ED-3153-4FC1-A54B-352D93D3BDF9}" type="slidenum">
              <a:rPr lang="ja-JP" altLang="en-US"/>
              <a:pPr>
                <a:defRPr/>
              </a:pPr>
              <a:t>44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参考文献②</a:t>
            </a:r>
            <a:endParaRPr lang="ja-JP" altLang="en-US" sz="4000" dirty="0"/>
          </a:p>
        </p:txBody>
      </p:sp>
      <p:sp>
        <p:nvSpPr>
          <p:cNvPr id="62466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『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よく分かる原子力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』</a:t>
            </a:r>
            <a:r>
              <a:rPr lang="en-US" altLang="ja-JP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altLang="ja-JP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www.nuketext.org/jco.html#hibaku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NHK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オンラインニュース 東京電力福島第一原発関連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ニュース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HGPｺﾞｼｯｸE" pitchFamily="50" charset="-128"/>
              </a:rPr>
              <a:t>http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ea typeface="HGPｺﾞｼｯｸE" pitchFamily="50" charset="-128"/>
              </a:rPr>
              <a:t>://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HGPｺﾞｼｯｸE" pitchFamily="50" charset="-128"/>
              </a:rPr>
              <a:t>www3.nhk.or.jp/news/genpatsu-fukushima/top/index.html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ea typeface="HGPｺﾞｼｯｸE" pitchFamily="50" charset="-128"/>
            </a:endParaRPr>
          </a:p>
          <a:p>
            <a:pPr eaLnBrk="1" hangingPunct="1">
              <a:defRPr/>
            </a:pPr>
            <a:endParaRPr lang="en-US" altLang="ja-JP" u="sng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29772-CB52-4072-9EC8-EA021826DD3B}" type="slidenum">
              <a:rPr lang="ja-JP" altLang="en-US"/>
              <a:pPr>
                <a:defRPr/>
              </a:pPr>
              <a:t>45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謝辞</a:t>
            </a:r>
            <a:endParaRPr lang="ja-JP" altLang="en-US" sz="4000" dirty="0"/>
          </a:p>
        </p:txBody>
      </p:sp>
      <p:sp>
        <p:nvSpPr>
          <p:cNvPr id="63490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JA</a:t>
            </a:r>
            <a:r>
              <a:rPr lang="en-US" altLang="ja-JP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つくば市の飯竹忠様</a:t>
            </a:r>
            <a:r>
              <a:rPr lang="ja-JP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、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塚本</a:t>
            </a: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剛様</a:t>
            </a:r>
            <a:endParaRPr lang="en-US" altLang="ja-JP" sz="18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農家の</a:t>
            </a:r>
            <a:r>
              <a:rPr lang="en-US" altLang="ja-JP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市村典子様</a:t>
            </a:r>
            <a:endParaRPr lang="en-US" altLang="ja-JP" sz="18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en-US" altLang="ja-JP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つくばの風の松岡尚孝様</a:t>
            </a:r>
            <a:endParaRPr lang="en-US" altLang="ja-JP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アンケートにご協力</a:t>
            </a: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いただいた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みなさま</a:t>
            </a:r>
            <a:endParaRPr lang="en-US" altLang="ja-JP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en-US" altLang="ja-JP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公共心理研究室</a:t>
            </a: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のみなさま</a:t>
            </a:r>
            <a:endParaRPr lang="en-US" altLang="ja-JP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都市</a:t>
            </a:r>
            <a:r>
              <a:rPr lang="en-US" altLang="ja-JP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交通研究室のみなさま</a:t>
            </a:r>
            <a:endParaRPr lang="en-US" altLang="ja-JP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en-US" altLang="ja-JP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谷口綾子先生</a:t>
            </a:r>
            <a:endParaRPr lang="en-US" altLang="ja-JP" sz="1800" dirty="0" err="1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r>
              <a:rPr lang="en-US" altLang="ja-JP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TAの加藤務さん</a:t>
            </a:r>
            <a:endParaRPr lang="en-US" altLang="ja-JP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以上</a:t>
            </a: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の方々に厚く御礼申し上げます。</a:t>
            </a:r>
            <a:endParaRPr lang="ja-JP" altLang="ja-JP" sz="1800" dirty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eaLnBrk="1" hangingPunct="1">
              <a:defRPr/>
            </a:pPr>
            <a:endParaRPr lang="ja-JP" alt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BB410-924C-416F-9E07-E052C3FB820F}" type="slidenum">
              <a:rPr lang="ja-JP" altLang="en-US"/>
              <a:pPr>
                <a:defRPr/>
              </a:pPr>
              <a:t>46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350" y="5529263"/>
            <a:ext cx="52562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accent5">
                    <a:lumMod val="75000"/>
                  </a:schemeClr>
                </a:solidFill>
              </a:rPr>
              <a:t>ご静聴ありがとうございました</a:t>
            </a:r>
          </a:p>
        </p:txBody>
      </p:sp>
      <p:pic>
        <p:nvPicPr>
          <p:cNvPr id="1026" name="Picture 2" descr="C:\Users\shimizu90\AppData\Local\Microsoft\Windows\Temporary Internet Files\Content.IE5\U8P0VBZQ\MC900295892[1].wm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660232" y="4944724"/>
            <a:ext cx="1679418" cy="17533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02CC-BE38-456C-AC8C-946A5F6D9CA9}" type="slidenum">
              <a:rPr lang="ja-JP" altLang="en-US" smtClean="0"/>
              <a:pPr>
                <a:defRPr/>
              </a:pPr>
              <a:t>47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25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solidFill>
                  <a:srgbClr val="1F497D"/>
                </a:solidFill>
              </a:rPr>
              <a:t>事前</a:t>
            </a:r>
            <a:r>
              <a:rPr lang="en-US" altLang="ja-JP" sz="4000" dirty="0" smtClean="0">
                <a:solidFill>
                  <a:srgbClr val="1F497D"/>
                </a:solidFill>
              </a:rPr>
              <a:t>-</a:t>
            </a:r>
            <a:r>
              <a:rPr lang="ja-JP" altLang="en-US" sz="4000" dirty="0" smtClean="0">
                <a:solidFill>
                  <a:srgbClr val="1F497D"/>
                </a:solidFill>
              </a:rPr>
              <a:t>事後</a:t>
            </a:r>
            <a:r>
              <a:rPr lang="ja-JP" altLang="en-US" sz="4000" dirty="0">
                <a:solidFill>
                  <a:srgbClr val="1F497D"/>
                </a:solidFill>
              </a:rPr>
              <a:t>比較</a:t>
            </a:r>
            <a:r>
              <a:rPr lang="ja-JP" altLang="en-US" sz="4000" dirty="0" smtClean="0">
                <a:solidFill>
                  <a:srgbClr val="1F497D"/>
                </a:solidFill>
              </a:rPr>
              <a:t>　摂取の許容性</a:t>
            </a:r>
            <a:endParaRPr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爆発 1 4"/>
          <p:cNvSpPr/>
          <p:nvPr/>
        </p:nvSpPr>
        <p:spPr>
          <a:xfrm>
            <a:off x="2916238" y="2276475"/>
            <a:ext cx="1150937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6" name="爆発 1 5"/>
          <p:cNvSpPr/>
          <p:nvPr/>
        </p:nvSpPr>
        <p:spPr>
          <a:xfrm>
            <a:off x="6659563" y="2276475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169863" y="908050"/>
            <a:ext cx="5257800" cy="1131888"/>
            <a:chOff x="-1639618" y="5803235"/>
            <a:chExt cx="162416" cy="347501"/>
          </a:xfrm>
        </p:grpSpPr>
        <p:sp>
          <p:nvSpPr>
            <p:cNvPr id="8" name="円形吹き出し 7"/>
            <p:cNvSpPr/>
            <p:nvPr/>
          </p:nvSpPr>
          <p:spPr>
            <a:xfrm>
              <a:off x="-1639618" y="5803235"/>
              <a:ext cx="162416" cy="347501"/>
            </a:xfrm>
            <a:prstGeom prst="wedgeEllipseCallout">
              <a:avLst>
                <a:gd name="adj1" fmla="val -21279"/>
                <a:gd name="adj2" fmla="val 122852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円形吹き出し 8"/>
            <p:cNvSpPr/>
            <p:nvPr/>
          </p:nvSpPr>
          <p:spPr>
            <a:xfrm>
              <a:off x="-1639618" y="5803235"/>
              <a:ext cx="162416" cy="347501"/>
            </a:xfrm>
            <a:prstGeom prst="wedgeEllipseCallout">
              <a:avLst>
                <a:gd name="adj1" fmla="val 48110"/>
                <a:gd name="adj2" fmla="val 116258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ja-JP" altLang="en-US" sz="1800" dirty="0" smtClean="0">
                  <a:latin typeface="HGPｺﾞｼｯｸE" pitchFamily="50" charset="-128"/>
                  <a:ea typeface="HGPｺﾞｼｯｸE" pitchFamily="50" charset="-128"/>
                </a:rPr>
                <a:t>放射能により汚染された野菜を</a:t>
              </a:r>
              <a:endParaRPr lang="en-US" altLang="ja-JP" sz="1800" dirty="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>
                <a:defRPr/>
              </a:pPr>
              <a:r>
                <a:rPr lang="ja-JP" altLang="en-US" sz="1800" dirty="0" smtClean="0">
                  <a:latin typeface="HGPｺﾞｼｯｸE" pitchFamily="50" charset="-128"/>
                  <a:ea typeface="HGPｺﾞｼｯｸE" pitchFamily="50" charset="-128"/>
                </a:rPr>
                <a:t>食べようと思わなくなった</a:t>
              </a:r>
              <a:endParaRPr lang="en-US" altLang="ja-JP" sz="1800" dirty="0" smtClean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3ECBB-B169-4BAF-99E9-B3E68D59F7F6}" type="slidenum">
              <a:rPr lang="ja-JP" altLang="en-US" smtClean="0"/>
              <a:pPr>
                <a:defRPr/>
              </a:pPr>
              <a:t>48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3800" y="6378575"/>
            <a:ext cx="3228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分析方法：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SPSS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によるｔ検定</a:t>
            </a:r>
          </a:p>
        </p:txBody>
      </p:sp>
      <p:sp>
        <p:nvSpPr>
          <p:cNvPr id="94216" name="テキスト ボックス 14"/>
          <p:cNvSpPr txBox="1">
            <a:spLocks noChangeArrowheads="1"/>
          </p:cNvSpPr>
          <p:nvPr/>
        </p:nvSpPr>
        <p:spPr bwMode="auto">
          <a:xfrm>
            <a:off x="1466850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N=51</a:t>
            </a:r>
            <a:endParaRPr lang="ja-JP" altLang="en-US" sz="900"/>
          </a:p>
        </p:txBody>
      </p:sp>
      <p:sp>
        <p:nvSpPr>
          <p:cNvPr id="94217" name="テキスト ボックス 15"/>
          <p:cNvSpPr txBox="1">
            <a:spLocks noChangeArrowheads="1"/>
          </p:cNvSpPr>
          <p:nvPr/>
        </p:nvSpPr>
        <p:spPr bwMode="auto">
          <a:xfrm>
            <a:off x="334803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N=55</a:t>
            </a:r>
            <a:endParaRPr lang="ja-JP" altLang="en-US" sz="900"/>
          </a:p>
        </p:txBody>
      </p:sp>
      <p:sp>
        <p:nvSpPr>
          <p:cNvPr id="94218" name="テキスト ボックス 16"/>
          <p:cNvSpPr txBox="1">
            <a:spLocks noChangeArrowheads="1"/>
          </p:cNvSpPr>
          <p:nvPr/>
        </p:nvSpPr>
        <p:spPr bwMode="auto">
          <a:xfrm>
            <a:off x="5148263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N=95</a:t>
            </a:r>
            <a:endParaRPr lang="ja-JP" altLang="en-US" sz="900"/>
          </a:p>
        </p:txBody>
      </p:sp>
      <p:sp>
        <p:nvSpPr>
          <p:cNvPr id="94219" name="テキスト ボックス 17"/>
          <p:cNvSpPr txBox="1">
            <a:spLocks noChangeArrowheads="1"/>
          </p:cNvSpPr>
          <p:nvPr/>
        </p:nvSpPr>
        <p:spPr bwMode="auto">
          <a:xfrm>
            <a:off x="694848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N=93</a:t>
            </a:r>
            <a:endParaRPr lang="ja-JP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solidFill>
                  <a:srgbClr val="1F497D"/>
                </a:solidFill>
              </a:rPr>
              <a:t>事前</a:t>
            </a:r>
            <a:r>
              <a:rPr lang="en-US" altLang="ja-JP" sz="4000" dirty="0" smtClean="0">
                <a:solidFill>
                  <a:srgbClr val="1F497D"/>
                </a:solidFill>
              </a:rPr>
              <a:t>-</a:t>
            </a:r>
            <a:r>
              <a:rPr lang="ja-JP" altLang="en-US" sz="4000" dirty="0" smtClean="0">
                <a:solidFill>
                  <a:srgbClr val="1F497D"/>
                </a:solidFill>
              </a:rPr>
              <a:t>事後比較　買い控えの行動</a:t>
            </a:r>
            <a:endParaRPr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爆発 1 4"/>
          <p:cNvSpPr/>
          <p:nvPr/>
        </p:nvSpPr>
        <p:spPr>
          <a:xfrm>
            <a:off x="1116013" y="3860800"/>
            <a:ext cx="1152525" cy="914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有意</a:t>
            </a:r>
          </a:p>
        </p:txBody>
      </p:sp>
      <p:sp>
        <p:nvSpPr>
          <p:cNvPr id="8" name="円形吹き出し 7"/>
          <p:cNvSpPr/>
          <p:nvPr/>
        </p:nvSpPr>
        <p:spPr>
          <a:xfrm>
            <a:off x="2771775" y="2349500"/>
            <a:ext cx="5545138" cy="1004888"/>
          </a:xfrm>
          <a:prstGeom prst="wedgeEllipseCallout">
            <a:avLst>
              <a:gd name="adj1" fmla="val -57299"/>
              <a:gd name="adj2" fmla="val 10577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800" dirty="0" smtClean="0">
                <a:latin typeface="HGPｺﾞｼｯｸE" pitchFamily="50" charset="-128"/>
                <a:ea typeface="HGPｺﾞｼｯｸE" pitchFamily="50" charset="-128"/>
              </a:rPr>
              <a:t>買い控え</a:t>
            </a:r>
            <a:r>
              <a:rPr lang="ja-JP" altLang="en-US" sz="1800" dirty="0">
                <a:latin typeface="HGPｺﾞｼｯｸE" pitchFamily="50" charset="-128"/>
                <a:ea typeface="HGPｺﾞｼｯｸE" pitchFamily="50" charset="-128"/>
              </a:rPr>
              <a:t>行動</a:t>
            </a:r>
            <a:r>
              <a:rPr lang="ja-JP" altLang="en-US" sz="1800" dirty="0" smtClean="0">
                <a:latin typeface="HGPｺﾞｼｯｸE" pitchFamily="50" charset="-128"/>
                <a:ea typeface="HGPｺﾞｼｯｸE" pitchFamily="50" charset="-128"/>
              </a:rPr>
              <a:t>が増えた</a:t>
            </a:r>
            <a:endParaRPr lang="en-US" altLang="ja-JP" sz="18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0B26-FB43-4690-9E3A-B6FCAAB84AE0}" type="slidenum">
              <a:rPr lang="ja-JP" altLang="en-US" smtClean="0"/>
              <a:pPr>
                <a:defRPr/>
              </a:pPr>
              <a:t>49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3800" y="6378575"/>
            <a:ext cx="3228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分析方法：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SPSS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によるｔ検定</a:t>
            </a:r>
          </a:p>
        </p:txBody>
      </p:sp>
      <p:sp>
        <p:nvSpPr>
          <p:cNvPr id="95239" name="テキスト ボックス 12"/>
          <p:cNvSpPr txBox="1">
            <a:spLocks noChangeArrowheads="1"/>
          </p:cNvSpPr>
          <p:nvPr/>
        </p:nvSpPr>
        <p:spPr bwMode="auto">
          <a:xfrm>
            <a:off x="1466850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N=50</a:t>
            </a:r>
            <a:endParaRPr lang="ja-JP" altLang="en-US" sz="900"/>
          </a:p>
        </p:txBody>
      </p:sp>
      <p:sp>
        <p:nvSpPr>
          <p:cNvPr id="95240" name="テキスト ボックス 13"/>
          <p:cNvSpPr txBox="1">
            <a:spLocks noChangeArrowheads="1"/>
          </p:cNvSpPr>
          <p:nvPr/>
        </p:nvSpPr>
        <p:spPr bwMode="auto">
          <a:xfrm>
            <a:off x="334803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N=55</a:t>
            </a:r>
            <a:endParaRPr lang="ja-JP" altLang="en-US" sz="900"/>
          </a:p>
        </p:txBody>
      </p:sp>
      <p:sp>
        <p:nvSpPr>
          <p:cNvPr id="95241" name="テキスト ボックス 14"/>
          <p:cNvSpPr txBox="1">
            <a:spLocks noChangeArrowheads="1"/>
          </p:cNvSpPr>
          <p:nvPr/>
        </p:nvSpPr>
        <p:spPr bwMode="auto">
          <a:xfrm>
            <a:off x="5148263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N=93</a:t>
            </a:r>
            <a:endParaRPr lang="ja-JP" altLang="en-US" sz="900"/>
          </a:p>
        </p:txBody>
      </p:sp>
      <p:sp>
        <p:nvSpPr>
          <p:cNvPr id="95242" name="テキスト ボックス 15"/>
          <p:cNvSpPr txBox="1">
            <a:spLocks noChangeArrowheads="1"/>
          </p:cNvSpPr>
          <p:nvPr/>
        </p:nvSpPr>
        <p:spPr bwMode="auto">
          <a:xfrm>
            <a:off x="6948488" y="6021388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N=89</a:t>
            </a:r>
            <a:endParaRPr lang="ja-JP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/>
              <a:t>一般的</a:t>
            </a:r>
            <a:r>
              <a:rPr lang="ja-JP" altLang="en-US" sz="4000" dirty="0" smtClean="0"/>
              <a:t>な風評被害の定義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750" y="2492375"/>
            <a:ext cx="8147050" cy="20161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ある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事件・事故・環境汚染・災害が大々的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に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報道される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ことによって、</a:t>
            </a:r>
            <a:r>
              <a:rPr lang="ja-JP" altLang="en-US" sz="32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本来安全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と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される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食品・商品・土地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を人々が危険視し消費・観光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を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やめることによって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引き起こされる経済的被害の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こと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6DA77-B3E9-4D88-B2D0-14A4C2B3F367}" type="slidenum">
              <a:rPr lang="ja-JP" altLang="en-US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250" y="5157788"/>
            <a:ext cx="6450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参照：</a:t>
            </a:r>
            <a:r>
              <a:rPr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『</a:t>
            </a:r>
            <a:r>
              <a:rPr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「風評被害」の社会心理～「風評被害」の実態とそのメカニズム</a:t>
            </a:r>
            <a:r>
              <a:rPr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』/</a:t>
            </a:r>
            <a:r>
              <a:rPr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関谷直也</a:t>
            </a:r>
          </a:p>
        </p:txBody>
      </p:sp>
      <p:pic>
        <p:nvPicPr>
          <p:cNvPr id="23557" name="Picture 2" descr="C:\Users\shimizu90\AppData\Local\Microsoft\Windows\Temporary Internet Files\Content.IE5\ED4BGXE5\MC90007873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17513"/>
            <a:ext cx="1295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図表 8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ja-JP" altLang="en-US" sz="4000" dirty="0" smtClean="0"/>
              <a:t>東海村</a:t>
            </a:r>
            <a:r>
              <a:rPr lang="en-US" altLang="ja-JP" sz="4000" dirty="0" smtClean="0"/>
              <a:t>JCO</a:t>
            </a:r>
            <a:r>
              <a:rPr lang="ja-JP" altLang="en-US" sz="4000" dirty="0" smtClean="0"/>
              <a:t>臨界事故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557338"/>
            <a:ext cx="8447088" cy="4032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・１９９９年９月３０日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茨城県東海村にある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JCO(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核燃料加工会社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)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で臨界事故が発生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大量の中性子が放出された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死亡者：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人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被曝者：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667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人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消費者が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確実に安全</a:t>
            </a:r>
            <a:r>
              <a:rPr lang="ja-JP" altLang="en-US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な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干し芋など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を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敬遠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F0AC9-AE21-4094-A5E4-6D987E4162A6}" type="slidenum">
              <a:rPr lang="ja-JP" altLang="en-US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547938"/>
            <a:ext cx="26320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210175" y="4221163"/>
            <a:ext cx="44640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000" dirty="0">
                <a:solidFill>
                  <a:schemeClr val="bg1">
                    <a:lumMod val="6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東海村観光協会</a:t>
            </a:r>
            <a:r>
              <a:rPr lang="en-US" altLang="ja-JP" sz="1000" dirty="0">
                <a:solidFill>
                  <a:schemeClr val="bg1">
                    <a:lumMod val="6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HP</a:t>
            </a:r>
            <a:r>
              <a:rPr lang="ja-JP" altLang="en-US" sz="1000" dirty="0">
                <a:solidFill>
                  <a:schemeClr val="bg1">
                    <a:lumMod val="6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：</a:t>
            </a:r>
            <a:r>
              <a:rPr lang="en-US" altLang="ja-JP" sz="1000" dirty="0">
                <a:solidFill>
                  <a:schemeClr val="bg1">
                    <a:lumMod val="6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http://www.garan.ne.jp/tokai-v/?p=936</a:t>
            </a:r>
            <a:endParaRPr lang="ja-JP" altLang="en-US" sz="1000" dirty="0">
              <a:solidFill>
                <a:schemeClr val="bg1">
                  <a:lumMod val="65000"/>
                </a:schemeClr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225675" y="5232400"/>
            <a:ext cx="977900" cy="4841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07" name="テキスト ボックス 6"/>
          <p:cNvSpPr txBox="1">
            <a:spLocks noChangeArrowheads="1"/>
          </p:cNvSpPr>
          <p:nvPr/>
        </p:nvSpPr>
        <p:spPr bwMode="auto">
          <a:xfrm>
            <a:off x="3203575" y="5151438"/>
            <a:ext cx="360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>
                <a:solidFill>
                  <a:srgbClr val="C00000"/>
                </a:solidFill>
              </a:rPr>
              <a:t>風評被害が発生</a:t>
            </a:r>
          </a:p>
        </p:txBody>
      </p:sp>
      <p:graphicFrame>
        <p:nvGraphicFramePr>
          <p:cNvPr id="10" name="図表 9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/>
              <a:t>今回</a:t>
            </a:r>
            <a:r>
              <a:rPr lang="ja-JP" altLang="en-US" sz="4000" dirty="0" smtClean="0"/>
              <a:t>の放射能汚染との比較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2981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東海村</a:t>
            </a: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JCO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臨界事故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明らかな風評被害</a:t>
            </a:r>
            <a:endParaRPr lang="en-US" altLang="ja-JP" dirty="0" smtClean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福島第一原発の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トラブル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による放射能汚染</a:t>
            </a:r>
            <a:endParaRPr lang="en-US" altLang="ja-JP" dirty="0" smtClean="0">
              <a:solidFill>
                <a:schemeClr val="accent5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風評</a:t>
            </a:r>
            <a:r>
              <a:rPr lang="ja-JP" altLang="en-US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被害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の一部は実被害の可能性</a:t>
            </a:r>
            <a:r>
              <a:rPr lang="ja-JP" altLang="en-US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あり</a:t>
            </a:r>
            <a:endParaRPr lang="en-US" altLang="ja-JP" dirty="0" smtClean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・流通している農作物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も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確実に安全とは言い切れない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1116013" y="5445125"/>
            <a:ext cx="719137" cy="4841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124075" y="5318125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60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360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つの問題には相違が見られる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B5C47-C2D6-46EA-ADDA-7A54D673D752}" type="slidenum">
              <a:rPr lang="ja-JP" altLang="en-US"/>
              <a:pPr>
                <a:defRPr/>
              </a:pPr>
              <a:t>7</a:t>
            </a:fld>
            <a:endParaRPr lang="ja-JP" altLang="en-US"/>
          </a:p>
        </p:txBody>
      </p:sp>
      <p:graphicFrame>
        <p:nvGraphicFramePr>
          <p:cNvPr id="8" name="図表 7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088" y="692150"/>
            <a:ext cx="8229600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農家の方へのインタビュー</a:t>
            </a:r>
            <a:r>
              <a:rPr lang="en-US" altLang="ja-JP" sz="4000" dirty="0" smtClean="0"/>
              <a:t>(</a:t>
            </a:r>
            <a:r>
              <a:rPr lang="ja-JP" altLang="en-US" sz="4000" dirty="0" smtClean="0"/>
              <a:t>転換期</a:t>
            </a:r>
            <a:r>
              <a:rPr lang="en-US" altLang="ja-JP" sz="4000" dirty="0" smtClean="0"/>
              <a:t>)</a:t>
            </a:r>
            <a:endParaRPr lang="ja-JP" altLang="en-US" sz="4000" dirty="0"/>
          </a:p>
        </p:txBody>
      </p:sp>
      <p:pic>
        <p:nvPicPr>
          <p:cNvPr id="1027" name="Picture 3" descr="C:\Users\nishihama90\Desktop\documents-export-2011-06-09\JA写真⑩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628398" y="2708920"/>
            <a:ext cx="3131417" cy="23485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テキスト ボックス 3"/>
          <p:cNvSpPr txBox="1"/>
          <p:nvPr/>
        </p:nvSpPr>
        <p:spPr>
          <a:xfrm>
            <a:off x="596900" y="1773238"/>
            <a:ext cx="554350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実施日：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5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月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27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日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 対象：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『JA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つくば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』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の飯竹</a:t>
            </a: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さん、塚本さん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 農家の市村さん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 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『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つくばの風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』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の松岡さん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23850" y="1484313"/>
            <a:ext cx="8640763" cy="51133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1638" y="3141663"/>
            <a:ext cx="184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9413" y="4365625"/>
            <a:ext cx="486886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※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つくばの風：農業法人オーガニックファーム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　　 　安全な野菜作り、環境保全と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　　 　地域共生を実現するため有機農業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　　　 　を推進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4D602-8D51-4F6F-98AE-4BAB095B41D3}" type="slidenum">
              <a:rPr lang="ja-JP" altLang="en-US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1500" y="5127625"/>
            <a:ext cx="3108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２０１１年５月２７日　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JA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つくばにて撮影</a:t>
            </a:r>
          </a:p>
        </p:txBody>
      </p:sp>
      <p:graphicFrame>
        <p:nvGraphicFramePr>
          <p:cNvPr id="11" name="図表 10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農家の方</a:t>
            </a:r>
            <a:r>
              <a:rPr lang="ja-JP" altLang="en-US" dirty="0" smtClean="0"/>
              <a:t>のお話①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875" y="1662113"/>
            <a:ext cx="9001125" cy="14398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被害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・事故直後、茨城県でも葉物野菜の</a:t>
            </a:r>
            <a:r>
              <a:rPr lang="ja-JP" altLang="en-US" sz="28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価格が大幅</a:t>
            </a:r>
            <a:r>
              <a:rPr lang="ja-JP" altLang="en-US" sz="28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に</a:t>
            </a:r>
            <a:r>
              <a:rPr lang="ja-JP" altLang="en-US" sz="28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変動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1520" y="3316585"/>
            <a:ext cx="2035704" cy="27047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テキスト ボックス 4"/>
          <p:cNvSpPr txBox="1"/>
          <p:nvPr/>
        </p:nvSpPr>
        <p:spPr>
          <a:xfrm>
            <a:off x="2287588" y="2852738"/>
            <a:ext cx="69119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・東京都や千葉県では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 買い控え問題が深刻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・つくば市内のある農家では、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月は例年の</a:t>
            </a:r>
            <a:r>
              <a:rPr lang="en-US" altLang="ja-JP" sz="32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10</a:t>
            </a:r>
            <a:r>
              <a:rPr lang="ja-JP" altLang="en-US" sz="32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％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程、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4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月は</a:t>
            </a:r>
            <a:r>
              <a:rPr lang="en-US" altLang="ja-JP" sz="32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50</a:t>
            </a:r>
            <a:r>
              <a:rPr lang="ja-JP" altLang="en-US" sz="32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％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程の売り上げ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AA5E7-1450-4B10-A304-E80201FDE64F}" type="slidenum">
              <a:rPr lang="ja-JP" altLang="en-US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3525" y="6027738"/>
            <a:ext cx="19319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ｺﾞｼｯｸE" pitchFamily="49" charset="-128"/>
                <a:ea typeface="HGｺﾞｼｯｸE" pitchFamily="49" charset="-128"/>
              </a:rPr>
              <a:t>２０１１年５月２７日　つくばの風にて撮影</a:t>
            </a:r>
          </a:p>
        </p:txBody>
      </p:sp>
      <p:graphicFrame>
        <p:nvGraphicFramePr>
          <p:cNvPr id="10" name="図表 9"/>
          <p:cNvGraphicFramePr/>
          <p:nvPr/>
        </p:nvGraphicFramePr>
        <p:xfrm>
          <a:off x="35495" y="7665"/>
          <a:ext cx="9108505" cy="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2745</TotalTime>
  <Words>3036</Words>
  <Application>Microsoft Office PowerPoint</Application>
  <PresentationFormat>画面に合わせる (4:3)</PresentationFormat>
  <Paragraphs>1005</Paragraphs>
  <Slides>49</Slides>
  <Notes>33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1" baseType="lpstr">
      <vt:lpstr>エグゼクティブ</vt:lpstr>
      <vt:lpstr>Microsoft Excel グラフ</vt:lpstr>
      <vt:lpstr>未知との遭遇</vt:lpstr>
      <vt:lpstr>当初(中間発表時)の研究の背景・目的</vt:lpstr>
      <vt:lpstr>社会的ジレンマとは</vt:lpstr>
      <vt:lpstr>社会的ジレンマの解決策</vt:lpstr>
      <vt:lpstr>一般的な風評被害の定義</vt:lpstr>
      <vt:lpstr>東海村JCO臨界事故 </vt:lpstr>
      <vt:lpstr>今回の放射能汚染との比較</vt:lpstr>
      <vt:lpstr>農家の方へのインタビュー(転換期)</vt:lpstr>
      <vt:lpstr>農家の方のお話①</vt:lpstr>
      <vt:lpstr>農家の方のお話②</vt:lpstr>
      <vt:lpstr>JCO臨界事故調査・インタビューを経て</vt:lpstr>
      <vt:lpstr>風評被害の再定義</vt:lpstr>
      <vt:lpstr>新たな研究目的</vt:lpstr>
      <vt:lpstr>研究の流れ</vt:lpstr>
      <vt:lpstr>事前アンケート調査</vt:lpstr>
      <vt:lpstr>アンケート内容</vt:lpstr>
      <vt:lpstr>「恐ろしさ」と「未知性」 ～S.Slovicのリスク認知二因子論より～</vt:lpstr>
      <vt:lpstr>階層的重回帰分析</vt:lpstr>
      <vt:lpstr>階層的重回帰分析　結果①</vt:lpstr>
      <vt:lpstr>階層的重回帰分析　結果②</vt:lpstr>
      <vt:lpstr>階層的重回帰分析　結果③</vt:lpstr>
      <vt:lpstr>性別</vt:lpstr>
      <vt:lpstr>6歳未満の子供の有無</vt:lpstr>
      <vt:lpstr>考察</vt:lpstr>
      <vt:lpstr>リスクコミュニケーション</vt:lpstr>
      <vt:lpstr>実験群について</vt:lpstr>
      <vt:lpstr>ポスター(掲示期間：5/31～6/16)</vt:lpstr>
      <vt:lpstr>ポスター</vt:lpstr>
      <vt:lpstr>ポスター</vt:lpstr>
      <vt:lpstr>リーフレット</vt:lpstr>
      <vt:lpstr>リスクコミュニケーションに 対するコメント（一部）</vt:lpstr>
      <vt:lpstr>事後アンケート調査</vt:lpstr>
      <vt:lpstr>事前-事後比較　未知性</vt:lpstr>
      <vt:lpstr>事前-事後比較　新規性</vt:lpstr>
      <vt:lpstr>事前-事後比較　被害の知識</vt:lpstr>
      <vt:lpstr>事前-事後比較　回避の知識</vt:lpstr>
      <vt:lpstr>事前アンケート後に発表された 福島第一原発に関するニュース(5/21～6/6)</vt:lpstr>
      <vt:lpstr>事前-事後比較　恐ろしさ</vt:lpstr>
      <vt:lpstr>事前-事後比較　個人の対応力</vt:lpstr>
      <vt:lpstr>結論</vt:lpstr>
      <vt:lpstr>課題</vt:lpstr>
      <vt:lpstr>提案①</vt:lpstr>
      <vt:lpstr>提案②</vt:lpstr>
      <vt:lpstr>参考文献①</vt:lpstr>
      <vt:lpstr>参考文献②</vt:lpstr>
      <vt:lpstr>謝辞</vt:lpstr>
      <vt:lpstr>PowerPoint プレゼンテーション</vt:lpstr>
      <vt:lpstr>事前-事後比較　摂取の許容性</vt:lpstr>
      <vt:lpstr>事前-事後比較　買い控えの行動</vt:lpstr>
    </vt:vector>
  </TitlesOfParts>
  <Company>University 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未知との遭遇</dc:title>
  <dc:creator>win-admin</dc:creator>
  <cp:lastModifiedBy>win-admin</cp:lastModifiedBy>
  <cp:revision>340</cp:revision>
  <cp:lastPrinted>2011-06-16T03:10:36Z</cp:lastPrinted>
  <dcterms:created xsi:type="dcterms:W3CDTF">2011-06-03T04:46:20Z</dcterms:created>
  <dcterms:modified xsi:type="dcterms:W3CDTF">2011-06-17T02:23:10Z</dcterms:modified>
</cp:coreProperties>
</file>