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tags/tag9.xml" ContentType="application/vnd.openxmlformats-officedocument.presentationml.tags+xml"/>
  <Override PartName="/ppt/notesSlides/notesSlide6.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6.xml" ContentType="application/vnd.openxmlformats-officedocument.presentationml.tags+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7.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notesSlides/notesSlide18.xml" ContentType="application/vnd.openxmlformats-officedocument.presentationml.notesSlide+xml"/>
  <Override PartName="/ppt/tags/tag30.xml" ContentType="application/vnd.openxmlformats-officedocument.presentationml.tags+xml"/>
  <Override PartName="/ppt/notesSlides/notesSlide19.xml" ContentType="application/vnd.openxmlformats-officedocument.presentationml.notesSlide+xml"/>
  <Override PartName="/ppt/tags/tag31.xml" ContentType="application/vnd.openxmlformats-officedocument.presentationml.tags+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tags/tag32.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notesSlides/notesSlide21.xml" ContentType="application/vnd.openxmlformats-officedocument.presentationml.notesSlide+xml"/>
  <Override PartName="/ppt/tags/tag3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 id="2147483744" r:id="rId3"/>
  </p:sldMasterIdLst>
  <p:notesMasterIdLst>
    <p:notesMasterId r:id="rId49"/>
  </p:notesMasterIdLst>
  <p:handoutMasterIdLst>
    <p:handoutMasterId r:id="rId50"/>
  </p:handoutMasterIdLst>
  <p:sldIdLst>
    <p:sldId id="256" r:id="rId4"/>
    <p:sldId id="374" r:id="rId5"/>
    <p:sldId id="396" r:id="rId6"/>
    <p:sldId id="395" r:id="rId7"/>
    <p:sldId id="275" r:id="rId8"/>
    <p:sldId id="375" r:id="rId9"/>
    <p:sldId id="366" r:id="rId10"/>
    <p:sldId id="358" r:id="rId11"/>
    <p:sldId id="386" r:id="rId12"/>
    <p:sldId id="387" r:id="rId13"/>
    <p:sldId id="361" r:id="rId14"/>
    <p:sldId id="370" r:id="rId15"/>
    <p:sldId id="367" r:id="rId16"/>
    <p:sldId id="355" r:id="rId17"/>
    <p:sldId id="371" r:id="rId18"/>
    <p:sldId id="372" r:id="rId19"/>
    <p:sldId id="373" r:id="rId20"/>
    <p:sldId id="378" r:id="rId21"/>
    <p:sldId id="357" r:id="rId22"/>
    <p:sldId id="383" r:id="rId23"/>
    <p:sldId id="398" r:id="rId24"/>
    <p:sldId id="379" r:id="rId25"/>
    <p:sldId id="384" r:id="rId26"/>
    <p:sldId id="385" r:id="rId27"/>
    <p:sldId id="380" r:id="rId28"/>
    <p:sldId id="352" r:id="rId29"/>
    <p:sldId id="381" r:id="rId30"/>
    <p:sldId id="317" r:id="rId31"/>
    <p:sldId id="389" r:id="rId32"/>
    <p:sldId id="397" r:id="rId33"/>
    <p:sldId id="309" r:id="rId34"/>
    <p:sldId id="382" r:id="rId35"/>
    <p:sldId id="349" r:id="rId36"/>
    <p:sldId id="351" r:id="rId37"/>
    <p:sldId id="364" r:id="rId38"/>
    <p:sldId id="350" r:id="rId39"/>
    <p:sldId id="300" r:id="rId40"/>
    <p:sldId id="274" r:id="rId41"/>
    <p:sldId id="399" r:id="rId42"/>
    <p:sldId id="390" r:id="rId43"/>
    <p:sldId id="391" r:id="rId44"/>
    <p:sldId id="392" r:id="rId45"/>
    <p:sldId id="393" r:id="rId46"/>
    <p:sldId id="394" r:id="rId47"/>
    <p:sldId id="310" r:id="rId4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admin" initials="w"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066CC"/>
    <a:srgbClr val="E6EE7E"/>
    <a:srgbClr val="FFCC99"/>
    <a:srgbClr val="E16D4D"/>
    <a:srgbClr val="FF99FF"/>
    <a:srgbClr val="5056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06" autoAdjust="0"/>
    <p:restoredTop sz="94654" autoAdjust="0"/>
  </p:normalViewPr>
  <p:slideViewPr>
    <p:cSldViewPr>
      <p:cViewPr>
        <p:scale>
          <a:sx n="83" d="100"/>
          <a:sy n="83" d="100"/>
        </p:scale>
        <p:origin x="-2082" y="-6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_____1.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ltLang="en-US" sz="3200" b="1" dirty="0"/>
              <a:t>避難について</a:t>
            </a:r>
          </a:p>
        </c:rich>
      </c:tx>
      <c:layout/>
      <c:overlay val="0"/>
    </c:title>
    <c:autoTitleDeleted val="0"/>
    <c:plotArea>
      <c:layout/>
      <c:pieChart>
        <c:varyColors val="1"/>
        <c:dLbls>
          <c:showLegendKey val="0"/>
          <c:showVal val="0"/>
          <c:showCatName val="0"/>
          <c:showSerName val="0"/>
          <c:showPercent val="1"/>
          <c:showBubbleSize val="0"/>
          <c:showLeaderLines val="1"/>
        </c:dLbls>
        <c:firstSliceAng val="0"/>
      </c:pieChart>
    </c:plotArea>
    <c:legend>
      <c:legendPos val="r"/>
      <c:layout>
        <c:manualLayout>
          <c:xMode val="edge"/>
          <c:yMode val="edge"/>
          <c:x val="0.58179183794393219"/>
          <c:y val="0.26975390268289973"/>
          <c:w val="0.3961620005184609"/>
          <c:h val="0.63105386664354368"/>
        </c:manualLayout>
      </c:layout>
      <c:overlay val="0"/>
      <c:txPr>
        <a:bodyPr/>
        <a:lstStyle/>
        <a:p>
          <a:pPr>
            <a:defRPr sz="1600"/>
          </a:pPr>
          <a:endParaRPr lang="ja-JP"/>
        </a:p>
      </c:tx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259127586646763E-3"/>
          <c:y val="0.16024003031002254"/>
          <c:w val="0.58874759800351406"/>
          <c:h val="0.8151889818510194"/>
        </c:manualLayout>
      </c:layout>
      <c:pieChart>
        <c:varyColors val="1"/>
        <c:ser>
          <c:idx val="0"/>
          <c:order val="0"/>
          <c:dLbls>
            <c:txPr>
              <a:bodyPr/>
              <a:lstStyle/>
              <a:p>
                <a:pPr>
                  <a:defRPr sz="1600"/>
                </a:pPr>
                <a:endParaRPr lang="ja-JP"/>
              </a:p>
            </c:txPr>
            <c:showLegendKey val="0"/>
            <c:showVal val="0"/>
            <c:showCatName val="0"/>
            <c:showSerName val="0"/>
            <c:showPercent val="1"/>
            <c:showBubbleSize val="0"/>
            <c:showLeaderLines val="1"/>
          </c:dLbls>
          <c:cat>
            <c:strRef>
              <c:f>Sheet1!$B$25:$B$29</c:f>
              <c:strCache>
                <c:ptCount val="5"/>
                <c:pt idx="0">
                  <c:v>断水、風呂</c:v>
                </c:pt>
                <c:pt idx="1">
                  <c:v>余震</c:v>
                </c:pt>
                <c:pt idx="2">
                  <c:v>計画停電</c:v>
                </c:pt>
                <c:pt idx="3">
                  <c:v>ガソリン不足</c:v>
                </c:pt>
                <c:pt idx="4">
                  <c:v>着替えがない</c:v>
                </c:pt>
              </c:strCache>
            </c:strRef>
          </c:cat>
          <c:val>
            <c:numRef>
              <c:f>Sheet1!$C$25:$C$29</c:f>
              <c:numCache>
                <c:formatCode>General</c:formatCode>
                <c:ptCount val="5"/>
                <c:pt idx="0">
                  <c:v>7</c:v>
                </c:pt>
                <c:pt idx="1">
                  <c:v>1</c:v>
                </c:pt>
                <c:pt idx="2">
                  <c:v>1</c:v>
                </c:pt>
                <c:pt idx="3">
                  <c:v>1</c:v>
                </c:pt>
                <c:pt idx="4">
                  <c:v>1</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56920546243161185"/>
          <c:y val="0.17355004424874268"/>
          <c:w val="0.42559545852929925"/>
          <c:h val="0.76981047689857818"/>
        </c:manualLayout>
      </c:layout>
      <c:overlay val="0"/>
      <c:txPr>
        <a:bodyPr/>
        <a:lstStyle/>
        <a:p>
          <a:pPr>
            <a:defRPr sz="1600"/>
          </a:pPr>
          <a:endParaRPr lang="ja-JP"/>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ltLang="en-US" sz="2800" b="0" dirty="0">
                <a:latin typeface="HGS明朝E" pitchFamily="18" charset="-128"/>
                <a:ea typeface="HGS明朝E" pitchFamily="18" charset="-128"/>
              </a:rPr>
              <a:t>断水に対する対応法</a:t>
            </a:r>
            <a:endParaRPr lang="en-US" altLang="ja-JP" sz="2800" b="0" dirty="0">
              <a:latin typeface="HGS明朝E" pitchFamily="18" charset="-128"/>
              <a:ea typeface="HGS明朝E" pitchFamily="18" charset="-128"/>
            </a:endParaRPr>
          </a:p>
        </c:rich>
      </c:tx>
      <c:layout>
        <c:manualLayout>
          <c:xMode val="edge"/>
          <c:yMode val="edge"/>
          <c:x val="0.12585131149864295"/>
          <c:y val="9.2383915014733822E-3"/>
        </c:manualLayout>
      </c:layout>
      <c:overlay val="0"/>
    </c:title>
    <c:autoTitleDeleted val="0"/>
    <c:plotArea>
      <c:layout/>
      <c:pieChart>
        <c:varyColors val="1"/>
        <c:ser>
          <c:idx val="0"/>
          <c:order val="0"/>
          <c:dLbls>
            <c:txPr>
              <a:bodyPr/>
              <a:lstStyle/>
              <a:p>
                <a:pPr>
                  <a:defRPr sz="1600"/>
                </a:pPr>
                <a:endParaRPr lang="ja-JP"/>
              </a:p>
            </c:txPr>
            <c:showLegendKey val="0"/>
            <c:showVal val="0"/>
            <c:showCatName val="0"/>
            <c:showSerName val="0"/>
            <c:showPercent val="1"/>
            <c:showBubbleSize val="0"/>
            <c:showLeaderLines val="1"/>
          </c:dLbls>
          <c:cat>
            <c:strRef>
              <c:f>Sheet1!$B$31:$B$34</c:f>
              <c:strCache>
                <c:ptCount val="4"/>
                <c:pt idx="0">
                  <c:v>分け合う</c:v>
                </c:pt>
                <c:pt idx="1">
                  <c:v>給水</c:v>
                </c:pt>
                <c:pt idx="2">
                  <c:v>友人と過ごす</c:v>
                </c:pt>
                <c:pt idx="3">
                  <c:v>実家に帰る</c:v>
                </c:pt>
              </c:strCache>
            </c:strRef>
          </c:cat>
          <c:val>
            <c:numRef>
              <c:f>Sheet1!$C$31:$C$34</c:f>
              <c:numCache>
                <c:formatCode>General</c:formatCode>
                <c:ptCount val="4"/>
                <c:pt idx="0">
                  <c:v>3</c:v>
                </c:pt>
                <c:pt idx="1">
                  <c:v>2</c:v>
                </c:pt>
                <c:pt idx="2">
                  <c:v>2</c:v>
                </c:pt>
                <c:pt idx="3">
                  <c:v>1</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59162802587222918"/>
          <c:y val="0.25008505999333402"/>
          <c:w val="0.38782412488278722"/>
          <c:h val="0.62532322797466944"/>
        </c:manualLayout>
      </c:layout>
      <c:overlay val="0"/>
      <c:txPr>
        <a:bodyPr/>
        <a:lstStyle/>
        <a:p>
          <a:pPr>
            <a:defRPr sz="1600"/>
          </a:pPr>
          <a:endParaRPr lang="ja-JP"/>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a:pPr>
            <a:r>
              <a:rPr lang="ja-JP" altLang="en-US" sz="2800" b="0" dirty="0">
                <a:latin typeface="HGP明朝E" pitchFamily="18" charset="-128"/>
                <a:ea typeface="HGP明朝E" pitchFamily="18" charset="-128"/>
              </a:rPr>
              <a:t>避難理由</a:t>
            </a:r>
            <a:endParaRPr lang="en-US" altLang="ja-JP" sz="2800" b="0" dirty="0">
              <a:latin typeface="HGP明朝E" pitchFamily="18" charset="-128"/>
              <a:ea typeface="HGP明朝E" pitchFamily="18" charset="-128"/>
            </a:endParaRPr>
          </a:p>
        </c:rich>
      </c:tx>
      <c:layout>
        <c:manualLayout>
          <c:xMode val="edge"/>
          <c:yMode val="edge"/>
          <c:x val="0.33825818069745112"/>
          <c:y val="9.7182592470384563E-2"/>
        </c:manualLayout>
      </c:layout>
      <c:overlay val="0"/>
    </c:title>
    <c:autoTitleDeleted val="0"/>
    <c:plotArea>
      <c:layout/>
      <c:pieChart>
        <c:varyColors val="1"/>
        <c:ser>
          <c:idx val="0"/>
          <c:order val="0"/>
          <c:dLbls>
            <c:txPr>
              <a:bodyPr/>
              <a:lstStyle/>
              <a:p>
                <a:pPr>
                  <a:defRPr sz="1600"/>
                </a:pPr>
                <a:endParaRPr lang="ja-JP"/>
              </a:p>
            </c:txPr>
            <c:showLegendKey val="0"/>
            <c:showVal val="0"/>
            <c:showCatName val="0"/>
            <c:showSerName val="0"/>
            <c:showPercent val="1"/>
            <c:showBubbleSize val="0"/>
            <c:showLeaderLines val="1"/>
          </c:dLbls>
          <c:cat>
            <c:strRef>
              <c:f>Sheet1!$B$42:$B$44</c:f>
              <c:strCache>
                <c:ptCount val="3"/>
                <c:pt idx="0">
                  <c:v>ライフラインが使えなくなった</c:v>
                </c:pt>
                <c:pt idx="1">
                  <c:v>実家が被災した</c:v>
                </c:pt>
                <c:pt idx="2">
                  <c:v>1人だと不安・不便</c:v>
                </c:pt>
              </c:strCache>
            </c:strRef>
          </c:cat>
          <c:val>
            <c:numRef>
              <c:f>Sheet1!$C$42:$C$44</c:f>
              <c:numCache>
                <c:formatCode>General</c:formatCode>
                <c:ptCount val="3"/>
                <c:pt idx="0">
                  <c:v>4</c:v>
                </c:pt>
                <c:pt idx="1">
                  <c:v>1</c:v>
                </c:pt>
                <c:pt idx="2">
                  <c:v>3</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57811609641939421"/>
          <c:y val="0.23087848281047663"/>
          <c:w val="0.36858010210536057"/>
          <c:h val="0.66660953044432192"/>
        </c:manualLayout>
      </c:layout>
      <c:overlay val="0"/>
      <c:txPr>
        <a:bodyPr/>
        <a:lstStyle/>
        <a:p>
          <a:pPr>
            <a:defRPr sz="1600"/>
          </a:pPr>
          <a:endParaRPr lang="ja-JP"/>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txPr>
              <a:bodyPr/>
              <a:lstStyle/>
              <a:p>
                <a:pPr>
                  <a:defRPr sz="1600"/>
                </a:pPr>
                <a:endParaRPr lang="ja-JP"/>
              </a:p>
            </c:txPr>
            <c:showLegendKey val="0"/>
            <c:showVal val="0"/>
            <c:showCatName val="0"/>
            <c:showSerName val="0"/>
            <c:showPercent val="1"/>
            <c:showBubbleSize val="0"/>
            <c:showLeaderLines val="1"/>
          </c:dLbls>
          <c:cat>
            <c:strRef>
              <c:f>Sheet1!$B$36:$B$39</c:f>
              <c:strCache>
                <c:ptCount val="4"/>
                <c:pt idx="0">
                  <c:v>友人宅</c:v>
                </c:pt>
                <c:pt idx="1">
                  <c:v>実家</c:v>
                </c:pt>
                <c:pt idx="2">
                  <c:v>避難所</c:v>
                </c:pt>
                <c:pt idx="3">
                  <c:v>1人</c:v>
                </c:pt>
              </c:strCache>
            </c:strRef>
          </c:cat>
          <c:val>
            <c:numRef>
              <c:f>Sheet1!$C$36:$C$39</c:f>
              <c:numCache>
                <c:formatCode>General</c:formatCode>
                <c:ptCount val="4"/>
                <c:pt idx="0">
                  <c:v>8</c:v>
                </c:pt>
                <c:pt idx="1">
                  <c:v>5</c:v>
                </c:pt>
                <c:pt idx="2">
                  <c:v>2</c:v>
                </c:pt>
                <c:pt idx="3">
                  <c:v>1</c:v>
                </c:pt>
              </c:numCache>
            </c:numRef>
          </c:val>
        </c:ser>
        <c:dLbls>
          <c:showLegendKey val="0"/>
          <c:showVal val="0"/>
          <c:showCatName val="0"/>
          <c:showSerName val="0"/>
          <c:showPercent val="1"/>
          <c:showBubbleSize val="0"/>
          <c:showLeaderLines val="1"/>
        </c:dLbls>
        <c:firstSliceAng val="0"/>
      </c:pieChart>
    </c:plotArea>
    <c:legend>
      <c:legendPos val="r"/>
      <c:legendEntry>
        <c:idx val="2"/>
        <c:txPr>
          <a:bodyPr/>
          <a:lstStyle/>
          <a:p>
            <a:pPr>
              <a:defRPr sz="1600">
                <a:latin typeface="+mn-ea"/>
                <a:ea typeface="+mn-ea"/>
              </a:defRPr>
            </a:pPr>
            <a:endParaRPr lang="ja-JP"/>
          </a:p>
        </c:txPr>
      </c:legendEntry>
      <c:layout>
        <c:manualLayout>
          <c:xMode val="edge"/>
          <c:yMode val="edge"/>
          <c:x val="0.63275191645372741"/>
          <c:y val="0.25081449283412949"/>
          <c:w val="0.30116350708507134"/>
          <c:h val="0.6401941450949894"/>
        </c:manualLayout>
      </c:layout>
      <c:overlay val="0"/>
      <c:txPr>
        <a:bodyPr/>
        <a:lstStyle/>
        <a:p>
          <a:pPr>
            <a:defRPr sz="1600"/>
          </a:pPr>
          <a:endParaRPr lang="ja-JP"/>
        </a:p>
      </c:txPr>
    </c:legend>
    <c:plotVisOnly val="1"/>
    <c:dispBlanksAs val="gap"/>
    <c:showDLblsOverMax val="0"/>
  </c:chart>
  <c:spPr>
    <a:ln>
      <a:no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938C20-F06A-4DBC-B515-FF8D33F79B03}" type="doc">
      <dgm:prSet loTypeId="urn:microsoft.com/office/officeart/2008/layout/VerticalCircleList" loCatId="list" qsTypeId="urn:microsoft.com/office/officeart/2005/8/quickstyle/3d8" qsCatId="3D" csTypeId="urn:microsoft.com/office/officeart/2005/8/colors/accent1_2" csCatId="accent1" phldr="1"/>
      <dgm:spPr>
        <a:scene3d>
          <a:camera prst="isometricOffAxis2Left" zoom="82000"/>
          <a:lightRig rig="morning" dir="t">
            <a:rot lat="0" lon="0" rev="20400000"/>
          </a:lightRig>
        </a:scene3d>
      </dgm:spPr>
      <dgm:t>
        <a:bodyPr/>
        <a:lstStyle/>
        <a:p>
          <a:endParaRPr kumimoji="1" lang="ja-JP" altLang="en-US"/>
        </a:p>
      </dgm:t>
    </dgm:pt>
    <dgm:pt modelId="{97636B68-DC7A-4E5F-8BFF-F8D051882E51}">
      <dgm:prSet phldrT="[テキスト]"/>
      <dgm:spPr/>
      <dgm:t>
        <a:bodyPr/>
        <a:lstStyle/>
        <a:p>
          <a:r>
            <a:rPr kumimoji="1" lang="ja-JP" altLang="en-US" dirty="0" smtClean="0"/>
            <a:t>背景</a:t>
          </a:r>
          <a:endParaRPr kumimoji="1" lang="ja-JP" altLang="en-US" dirty="0"/>
        </a:p>
      </dgm:t>
    </dgm:pt>
    <dgm:pt modelId="{9C69DF54-4DE5-4FF0-8C45-64A02217F4F7}" type="parTrans" cxnId="{2DC2989A-2159-4DD0-845E-FCD56B298021}">
      <dgm:prSet/>
      <dgm:spPr/>
      <dgm:t>
        <a:bodyPr/>
        <a:lstStyle/>
        <a:p>
          <a:endParaRPr kumimoji="1" lang="ja-JP" altLang="en-US"/>
        </a:p>
      </dgm:t>
    </dgm:pt>
    <dgm:pt modelId="{BAEBA464-D32A-4DBE-B43F-B903A48CEFCF}" type="sibTrans" cxnId="{2DC2989A-2159-4DD0-845E-FCD56B298021}">
      <dgm:prSet/>
      <dgm:spPr/>
      <dgm:t>
        <a:bodyPr/>
        <a:lstStyle/>
        <a:p>
          <a:endParaRPr kumimoji="1" lang="ja-JP" altLang="en-US"/>
        </a:p>
      </dgm:t>
    </dgm:pt>
    <dgm:pt modelId="{7A91AE15-4E13-49F8-8C83-15CE19D728AC}">
      <dgm:prSet phldrT="[テキスト]"/>
      <dgm:spPr>
        <a:noFill/>
      </dgm:spPr>
      <dgm:t>
        <a:bodyPr/>
        <a:lstStyle/>
        <a:p>
          <a:r>
            <a:rPr kumimoji="1" lang="ja-JP" altLang="en-US" dirty="0" smtClean="0"/>
            <a:t>実態把握</a:t>
          </a:r>
          <a:endParaRPr kumimoji="1" lang="ja-JP" altLang="en-US" dirty="0"/>
        </a:p>
      </dgm:t>
    </dgm:pt>
    <dgm:pt modelId="{71025D80-0992-414C-9297-CA4F25B67A5C}" type="parTrans" cxnId="{E6F57E5D-2C2A-4378-83B1-BE8EA696EFE7}">
      <dgm:prSet/>
      <dgm:spPr/>
      <dgm:t>
        <a:bodyPr/>
        <a:lstStyle/>
        <a:p>
          <a:endParaRPr kumimoji="1" lang="ja-JP" altLang="en-US"/>
        </a:p>
      </dgm:t>
    </dgm:pt>
    <dgm:pt modelId="{3AC87A2C-6CDC-4E6F-A86B-676D07F327B3}" type="sibTrans" cxnId="{E6F57E5D-2C2A-4378-83B1-BE8EA696EFE7}">
      <dgm:prSet/>
      <dgm:spPr/>
      <dgm:t>
        <a:bodyPr/>
        <a:lstStyle/>
        <a:p>
          <a:endParaRPr kumimoji="1" lang="ja-JP" altLang="en-US"/>
        </a:p>
      </dgm:t>
    </dgm:pt>
    <dgm:pt modelId="{A8CBB6C9-6496-4C93-92B0-0EBE03C0FE8E}">
      <dgm:prSet phldrT="[テキスト]"/>
      <dgm:spPr/>
      <dgm:t>
        <a:bodyPr/>
        <a:lstStyle/>
        <a:p>
          <a:r>
            <a:rPr kumimoji="1" lang="ja-JP" altLang="en-US" dirty="0" smtClean="0"/>
            <a:t>考察</a:t>
          </a:r>
          <a:endParaRPr kumimoji="1" lang="ja-JP" altLang="en-US" dirty="0"/>
        </a:p>
      </dgm:t>
    </dgm:pt>
    <dgm:pt modelId="{C4B77F55-4782-4B59-B5F5-F03A7EF131B9}" type="parTrans" cxnId="{C3C2260A-0D83-49FA-A15A-8BD684BAC871}">
      <dgm:prSet/>
      <dgm:spPr/>
      <dgm:t>
        <a:bodyPr/>
        <a:lstStyle/>
        <a:p>
          <a:endParaRPr kumimoji="1" lang="ja-JP" altLang="en-US"/>
        </a:p>
      </dgm:t>
    </dgm:pt>
    <dgm:pt modelId="{5993A78C-4D0E-48F4-83F5-AE76B3F5C9DB}" type="sibTrans" cxnId="{C3C2260A-0D83-49FA-A15A-8BD684BAC871}">
      <dgm:prSet/>
      <dgm:spPr/>
      <dgm:t>
        <a:bodyPr/>
        <a:lstStyle/>
        <a:p>
          <a:endParaRPr kumimoji="1" lang="ja-JP" altLang="en-US"/>
        </a:p>
      </dgm:t>
    </dgm:pt>
    <dgm:pt modelId="{85A644AD-DD4D-4FBD-B937-896FD9957E30}">
      <dgm:prSet phldrT="[テキスト]"/>
      <dgm:spPr/>
      <dgm:t>
        <a:bodyPr/>
        <a:lstStyle/>
        <a:p>
          <a:r>
            <a:rPr kumimoji="1" lang="ja-JP" altLang="en-US" dirty="0" smtClean="0"/>
            <a:t>今後の展望</a:t>
          </a:r>
          <a:endParaRPr kumimoji="1" lang="ja-JP" altLang="en-US" dirty="0"/>
        </a:p>
      </dgm:t>
    </dgm:pt>
    <dgm:pt modelId="{F157CB77-1943-4198-81E9-4A8755448C7F}" type="parTrans" cxnId="{0F26BCCC-F7DC-46AC-A1A1-83A1419A1A59}">
      <dgm:prSet/>
      <dgm:spPr/>
      <dgm:t>
        <a:bodyPr/>
        <a:lstStyle/>
        <a:p>
          <a:endParaRPr kumimoji="1" lang="ja-JP" altLang="en-US"/>
        </a:p>
      </dgm:t>
    </dgm:pt>
    <dgm:pt modelId="{94889BB1-1A6A-4CBC-939F-29712BCAC14B}" type="sibTrans" cxnId="{0F26BCCC-F7DC-46AC-A1A1-83A1419A1A59}">
      <dgm:prSet/>
      <dgm:spPr/>
      <dgm:t>
        <a:bodyPr/>
        <a:lstStyle/>
        <a:p>
          <a:endParaRPr kumimoji="1" lang="ja-JP" altLang="en-US"/>
        </a:p>
      </dgm:t>
    </dgm:pt>
    <dgm:pt modelId="{55B6651D-C9CB-4309-A3C8-067A3EBB331D}">
      <dgm:prSet phldrT="[テキスト]"/>
      <dgm:spPr/>
      <dgm:t>
        <a:bodyPr/>
        <a:lstStyle/>
        <a:p>
          <a:r>
            <a:rPr kumimoji="1" lang="ja-JP" altLang="en-US" dirty="0" smtClean="0"/>
            <a:t>問題提起</a:t>
          </a:r>
          <a:endParaRPr kumimoji="1" lang="ja-JP" altLang="en-US" dirty="0"/>
        </a:p>
      </dgm:t>
    </dgm:pt>
    <dgm:pt modelId="{2EE35482-0EF7-4807-8BB5-74341BE14FB1}" type="parTrans" cxnId="{74988D24-A29C-4122-B9FB-22DE4F463E96}">
      <dgm:prSet/>
      <dgm:spPr/>
      <dgm:t>
        <a:bodyPr/>
        <a:lstStyle/>
        <a:p>
          <a:endParaRPr kumimoji="1" lang="ja-JP" altLang="en-US"/>
        </a:p>
      </dgm:t>
    </dgm:pt>
    <dgm:pt modelId="{D79FDEC7-5E1A-446F-AD3E-EDB15EB53DE9}" type="sibTrans" cxnId="{74988D24-A29C-4122-B9FB-22DE4F463E96}">
      <dgm:prSet/>
      <dgm:spPr/>
      <dgm:t>
        <a:bodyPr/>
        <a:lstStyle/>
        <a:p>
          <a:endParaRPr kumimoji="1" lang="ja-JP" altLang="en-US"/>
        </a:p>
      </dgm:t>
    </dgm:pt>
    <dgm:pt modelId="{98FB6A14-8AA8-4CB7-A66A-C6261BDD82FA}">
      <dgm:prSet phldrT="[テキスト]"/>
      <dgm:spPr/>
      <dgm:t>
        <a:bodyPr/>
        <a:lstStyle/>
        <a:p>
          <a:r>
            <a:rPr kumimoji="1" lang="ja-JP" altLang="en-US" dirty="0" smtClean="0"/>
            <a:t>目的</a:t>
          </a:r>
          <a:endParaRPr kumimoji="1" lang="ja-JP" altLang="en-US" dirty="0"/>
        </a:p>
      </dgm:t>
    </dgm:pt>
    <dgm:pt modelId="{4C6FD360-3CC5-4F99-AEB0-F1A2694EB282}" type="parTrans" cxnId="{F3896180-712A-4937-8AE7-08F68545717D}">
      <dgm:prSet/>
      <dgm:spPr/>
      <dgm:t>
        <a:bodyPr/>
        <a:lstStyle/>
        <a:p>
          <a:endParaRPr kumimoji="1" lang="ja-JP" altLang="en-US"/>
        </a:p>
      </dgm:t>
    </dgm:pt>
    <dgm:pt modelId="{8D0ED3F7-014C-4E51-8071-7D4B1F188A87}" type="sibTrans" cxnId="{F3896180-712A-4937-8AE7-08F68545717D}">
      <dgm:prSet/>
      <dgm:spPr/>
      <dgm:t>
        <a:bodyPr/>
        <a:lstStyle/>
        <a:p>
          <a:endParaRPr kumimoji="1" lang="ja-JP" altLang="en-US"/>
        </a:p>
      </dgm:t>
    </dgm:pt>
    <dgm:pt modelId="{E86C8413-95B3-439F-B824-425391D8DCB5}">
      <dgm:prSet phldrT="[テキスト]"/>
      <dgm:spPr/>
      <dgm:t>
        <a:bodyPr/>
        <a:lstStyle/>
        <a:p>
          <a:r>
            <a:rPr kumimoji="1" lang="ja-JP" altLang="en-US" dirty="0" smtClean="0"/>
            <a:t>仮説</a:t>
          </a:r>
          <a:endParaRPr kumimoji="1" lang="ja-JP" altLang="en-US" dirty="0"/>
        </a:p>
      </dgm:t>
    </dgm:pt>
    <dgm:pt modelId="{72B035DB-DB1F-4689-B056-CE37A9F63224}" type="parTrans" cxnId="{0D5EA559-CB96-49E2-A777-9FD6F7A96CFA}">
      <dgm:prSet/>
      <dgm:spPr/>
      <dgm:t>
        <a:bodyPr/>
        <a:lstStyle/>
        <a:p>
          <a:endParaRPr kumimoji="1" lang="ja-JP" altLang="en-US"/>
        </a:p>
      </dgm:t>
    </dgm:pt>
    <dgm:pt modelId="{D6C695D1-642B-40D5-B7A5-49EED883F4C9}" type="sibTrans" cxnId="{0D5EA559-CB96-49E2-A777-9FD6F7A96CFA}">
      <dgm:prSet/>
      <dgm:spPr/>
      <dgm:t>
        <a:bodyPr/>
        <a:lstStyle/>
        <a:p>
          <a:endParaRPr kumimoji="1" lang="ja-JP" altLang="en-US"/>
        </a:p>
      </dgm:t>
    </dgm:pt>
    <dgm:pt modelId="{88F33040-5746-4C84-90AA-23A3F7556A20}" type="pres">
      <dgm:prSet presAssocID="{C6938C20-F06A-4DBC-B515-FF8D33F79B03}" presName="Name0" presStyleCnt="0">
        <dgm:presLayoutVars>
          <dgm:dir/>
        </dgm:presLayoutVars>
      </dgm:prSet>
      <dgm:spPr/>
      <dgm:t>
        <a:bodyPr/>
        <a:lstStyle/>
        <a:p>
          <a:endParaRPr kumimoji="1" lang="ja-JP" altLang="en-US"/>
        </a:p>
      </dgm:t>
    </dgm:pt>
    <dgm:pt modelId="{1E0EF40D-0DBE-4449-9669-E013E9694466}" type="pres">
      <dgm:prSet presAssocID="{97636B68-DC7A-4E5F-8BFF-F8D051882E51}" presName="noChildren" presStyleCnt="0"/>
      <dgm:spPr/>
      <dgm:t>
        <a:bodyPr/>
        <a:lstStyle/>
        <a:p>
          <a:endParaRPr kumimoji="1" lang="ja-JP" altLang="en-US"/>
        </a:p>
      </dgm:t>
    </dgm:pt>
    <dgm:pt modelId="{31F9E819-9C71-4677-8E90-801452B78767}" type="pres">
      <dgm:prSet presAssocID="{97636B68-DC7A-4E5F-8BFF-F8D051882E51}" presName="gap" presStyleCnt="0"/>
      <dgm:spPr/>
      <dgm:t>
        <a:bodyPr/>
        <a:lstStyle/>
        <a:p>
          <a:endParaRPr kumimoji="1" lang="ja-JP" altLang="en-US"/>
        </a:p>
      </dgm:t>
    </dgm:pt>
    <dgm:pt modelId="{91A802E3-A6E7-40B2-BD51-D14215E5EF6C}" type="pres">
      <dgm:prSet presAssocID="{97636B68-DC7A-4E5F-8BFF-F8D051882E51}" presName="medCircle2" presStyleLbl="vennNode1" presStyleIdx="0" presStyleCnt="7"/>
      <dgm:spPr>
        <a:solidFill>
          <a:schemeClr val="bg2"/>
        </a:solidFill>
      </dgm:spPr>
      <dgm:t>
        <a:bodyPr/>
        <a:lstStyle/>
        <a:p>
          <a:endParaRPr kumimoji="1" lang="ja-JP" altLang="en-US"/>
        </a:p>
      </dgm:t>
    </dgm:pt>
    <dgm:pt modelId="{E0C83753-C7DB-4643-9C66-0660CB716C91}" type="pres">
      <dgm:prSet presAssocID="{97636B68-DC7A-4E5F-8BFF-F8D051882E51}" presName="txLvlOnly1" presStyleLbl="revTx" presStyleIdx="0" presStyleCnt="7"/>
      <dgm:spPr/>
      <dgm:t>
        <a:bodyPr/>
        <a:lstStyle/>
        <a:p>
          <a:endParaRPr kumimoji="1" lang="ja-JP" altLang="en-US"/>
        </a:p>
      </dgm:t>
    </dgm:pt>
    <dgm:pt modelId="{42EBABCA-78BB-44E4-BBFB-97A87EA6ABAF}" type="pres">
      <dgm:prSet presAssocID="{7A91AE15-4E13-49F8-8C83-15CE19D728AC}" presName="noChildren" presStyleCnt="0"/>
      <dgm:spPr/>
      <dgm:t>
        <a:bodyPr/>
        <a:lstStyle/>
        <a:p>
          <a:endParaRPr kumimoji="1" lang="ja-JP" altLang="en-US"/>
        </a:p>
      </dgm:t>
    </dgm:pt>
    <dgm:pt modelId="{4116BF73-17AE-48F5-9AAC-493DC7D324DE}" type="pres">
      <dgm:prSet presAssocID="{7A91AE15-4E13-49F8-8C83-15CE19D728AC}" presName="gap" presStyleCnt="0"/>
      <dgm:spPr/>
      <dgm:t>
        <a:bodyPr/>
        <a:lstStyle/>
        <a:p>
          <a:endParaRPr kumimoji="1" lang="ja-JP" altLang="en-US"/>
        </a:p>
      </dgm:t>
    </dgm:pt>
    <dgm:pt modelId="{AE22F73F-BD18-4688-B1F6-F9430492E17E}" type="pres">
      <dgm:prSet presAssocID="{7A91AE15-4E13-49F8-8C83-15CE19D728AC}" presName="medCircle2" presStyleLbl="vennNode1" presStyleIdx="1" presStyleCnt="7"/>
      <dgm:spPr>
        <a:solidFill>
          <a:schemeClr val="bg2"/>
        </a:solidFill>
      </dgm:spPr>
      <dgm:t>
        <a:bodyPr/>
        <a:lstStyle/>
        <a:p>
          <a:endParaRPr kumimoji="1" lang="ja-JP" altLang="en-US"/>
        </a:p>
      </dgm:t>
    </dgm:pt>
    <dgm:pt modelId="{932B0053-EF5C-4C90-A698-AB296ABBE1E4}" type="pres">
      <dgm:prSet presAssocID="{7A91AE15-4E13-49F8-8C83-15CE19D728AC}" presName="txLvlOnly1" presStyleLbl="revTx" presStyleIdx="1" presStyleCnt="7"/>
      <dgm:spPr/>
      <dgm:t>
        <a:bodyPr/>
        <a:lstStyle/>
        <a:p>
          <a:endParaRPr kumimoji="1" lang="ja-JP" altLang="en-US"/>
        </a:p>
      </dgm:t>
    </dgm:pt>
    <dgm:pt modelId="{4CF72A6C-7979-46BC-8CE2-6C7CBD703DF6}" type="pres">
      <dgm:prSet presAssocID="{A8CBB6C9-6496-4C93-92B0-0EBE03C0FE8E}" presName="noChildren" presStyleCnt="0"/>
      <dgm:spPr/>
      <dgm:t>
        <a:bodyPr/>
        <a:lstStyle/>
        <a:p>
          <a:endParaRPr kumimoji="1" lang="ja-JP" altLang="en-US"/>
        </a:p>
      </dgm:t>
    </dgm:pt>
    <dgm:pt modelId="{0C229849-E8E7-401E-B04C-DAA5CB0495BA}" type="pres">
      <dgm:prSet presAssocID="{A8CBB6C9-6496-4C93-92B0-0EBE03C0FE8E}" presName="gap" presStyleCnt="0"/>
      <dgm:spPr/>
      <dgm:t>
        <a:bodyPr/>
        <a:lstStyle/>
        <a:p>
          <a:endParaRPr kumimoji="1" lang="ja-JP" altLang="en-US"/>
        </a:p>
      </dgm:t>
    </dgm:pt>
    <dgm:pt modelId="{A2093E9F-EB43-4C87-AB2A-204E832808FB}" type="pres">
      <dgm:prSet presAssocID="{A8CBB6C9-6496-4C93-92B0-0EBE03C0FE8E}" presName="medCircle2" presStyleLbl="vennNode1" presStyleIdx="2" presStyleCnt="7"/>
      <dgm:spPr>
        <a:solidFill>
          <a:schemeClr val="bg2"/>
        </a:solidFill>
      </dgm:spPr>
      <dgm:t>
        <a:bodyPr/>
        <a:lstStyle/>
        <a:p>
          <a:endParaRPr kumimoji="1" lang="ja-JP" altLang="en-US"/>
        </a:p>
      </dgm:t>
    </dgm:pt>
    <dgm:pt modelId="{5D442826-450F-4B60-A0AE-829998C6155F}" type="pres">
      <dgm:prSet presAssocID="{A8CBB6C9-6496-4C93-92B0-0EBE03C0FE8E}" presName="txLvlOnly1" presStyleLbl="revTx" presStyleIdx="2" presStyleCnt="7"/>
      <dgm:spPr/>
      <dgm:t>
        <a:bodyPr/>
        <a:lstStyle/>
        <a:p>
          <a:endParaRPr kumimoji="1" lang="ja-JP" altLang="en-US"/>
        </a:p>
      </dgm:t>
    </dgm:pt>
    <dgm:pt modelId="{E4A70505-042C-4D1E-937A-7BB341435B29}" type="pres">
      <dgm:prSet presAssocID="{55B6651D-C9CB-4309-A3C8-067A3EBB331D}" presName="noChildren" presStyleCnt="0"/>
      <dgm:spPr/>
      <dgm:t>
        <a:bodyPr/>
        <a:lstStyle/>
        <a:p>
          <a:endParaRPr kumimoji="1" lang="ja-JP" altLang="en-US"/>
        </a:p>
      </dgm:t>
    </dgm:pt>
    <dgm:pt modelId="{22BC155E-C99D-4890-975F-FEEC27504F1D}" type="pres">
      <dgm:prSet presAssocID="{55B6651D-C9CB-4309-A3C8-067A3EBB331D}" presName="gap" presStyleCnt="0"/>
      <dgm:spPr/>
      <dgm:t>
        <a:bodyPr/>
        <a:lstStyle/>
        <a:p>
          <a:endParaRPr kumimoji="1" lang="ja-JP" altLang="en-US"/>
        </a:p>
      </dgm:t>
    </dgm:pt>
    <dgm:pt modelId="{C5CFD99A-A5A1-45A0-AFAE-D166DBBA635E}" type="pres">
      <dgm:prSet presAssocID="{55B6651D-C9CB-4309-A3C8-067A3EBB331D}" presName="medCircle2" presStyleLbl="vennNode1" presStyleIdx="3" presStyleCnt="7"/>
      <dgm:spPr>
        <a:solidFill>
          <a:schemeClr val="bg2"/>
        </a:solidFill>
      </dgm:spPr>
      <dgm:t>
        <a:bodyPr/>
        <a:lstStyle/>
        <a:p>
          <a:endParaRPr kumimoji="1" lang="ja-JP" altLang="en-US"/>
        </a:p>
      </dgm:t>
    </dgm:pt>
    <dgm:pt modelId="{C8406398-7CE8-428E-A6F4-89FBCA5282C4}" type="pres">
      <dgm:prSet presAssocID="{55B6651D-C9CB-4309-A3C8-067A3EBB331D}" presName="txLvlOnly1" presStyleLbl="revTx" presStyleIdx="3" presStyleCnt="7"/>
      <dgm:spPr/>
      <dgm:t>
        <a:bodyPr/>
        <a:lstStyle/>
        <a:p>
          <a:endParaRPr kumimoji="1" lang="ja-JP" altLang="en-US"/>
        </a:p>
      </dgm:t>
    </dgm:pt>
    <dgm:pt modelId="{34EC25EE-E2F6-43FF-98BA-1CBEFBE9744E}" type="pres">
      <dgm:prSet presAssocID="{98FB6A14-8AA8-4CB7-A66A-C6261BDD82FA}" presName="noChildren" presStyleCnt="0"/>
      <dgm:spPr/>
      <dgm:t>
        <a:bodyPr/>
        <a:lstStyle/>
        <a:p>
          <a:endParaRPr kumimoji="1" lang="ja-JP" altLang="en-US"/>
        </a:p>
      </dgm:t>
    </dgm:pt>
    <dgm:pt modelId="{3BD6673B-548D-4B33-902F-299C0F757561}" type="pres">
      <dgm:prSet presAssocID="{98FB6A14-8AA8-4CB7-A66A-C6261BDD82FA}" presName="gap" presStyleCnt="0"/>
      <dgm:spPr/>
      <dgm:t>
        <a:bodyPr/>
        <a:lstStyle/>
        <a:p>
          <a:endParaRPr kumimoji="1" lang="ja-JP" altLang="en-US"/>
        </a:p>
      </dgm:t>
    </dgm:pt>
    <dgm:pt modelId="{70E8CA8F-E945-4146-BCDD-2DDA1A50FD6A}" type="pres">
      <dgm:prSet presAssocID="{98FB6A14-8AA8-4CB7-A66A-C6261BDD82FA}" presName="medCircle2" presStyleLbl="vennNode1" presStyleIdx="4" presStyleCnt="7"/>
      <dgm:spPr>
        <a:solidFill>
          <a:schemeClr val="bg2"/>
        </a:solidFill>
      </dgm:spPr>
      <dgm:t>
        <a:bodyPr/>
        <a:lstStyle/>
        <a:p>
          <a:endParaRPr kumimoji="1" lang="ja-JP" altLang="en-US"/>
        </a:p>
      </dgm:t>
    </dgm:pt>
    <dgm:pt modelId="{F5011358-AF84-432C-9051-62D66C29AE1C}" type="pres">
      <dgm:prSet presAssocID="{98FB6A14-8AA8-4CB7-A66A-C6261BDD82FA}" presName="txLvlOnly1" presStyleLbl="revTx" presStyleIdx="4" presStyleCnt="7"/>
      <dgm:spPr/>
      <dgm:t>
        <a:bodyPr/>
        <a:lstStyle/>
        <a:p>
          <a:endParaRPr kumimoji="1" lang="ja-JP" altLang="en-US"/>
        </a:p>
      </dgm:t>
    </dgm:pt>
    <dgm:pt modelId="{F060CE93-A7A2-409F-BD1D-80576F89F74F}" type="pres">
      <dgm:prSet presAssocID="{E86C8413-95B3-439F-B824-425391D8DCB5}" presName="noChildren" presStyleCnt="0"/>
      <dgm:spPr/>
      <dgm:t>
        <a:bodyPr/>
        <a:lstStyle/>
        <a:p>
          <a:endParaRPr kumimoji="1" lang="ja-JP" altLang="en-US"/>
        </a:p>
      </dgm:t>
    </dgm:pt>
    <dgm:pt modelId="{54A49660-632F-4901-A858-DE4547FF60B3}" type="pres">
      <dgm:prSet presAssocID="{E86C8413-95B3-439F-B824-425391D8DCB5}" presName="gap" presStyleCnt="0"/>
      <dgm:spPr/>
      <dgm:t>
        <a:bodyPr/>
        <a:lstStyle/>
        <a:p>
          <a:endParaRPr kumimoji="1" lang="ja-JP" altLang="en-US"/>
        </a:p>
      </dgm:t>
    </dgm:pt>
    <dgm:pt modelId="{4DF98499-7160-474E-82C0-505170C09C4A}" type="pres">
      <dgm:prSet presAssocID="{E86C8413-95B3-439F-B824-425391D8DCB5}" presName="medCircle2" presStyleLbl="vennNode1" presStyleIdx="5" presStyleCnt="7"/>
      <dgm:spPr>
        <a:solidFill>
          <a:schemeClr val="bg2"/>
        </a:solidFill>
      </dgm:spPr>
      <dgm:t>
        <a:bodyPr/>
        <a:lstStyle/>
        <a:p>
          <a:endParaRPr kumimoji="1" lang="ja-JP" altLang="en-US"/>
        </a:p>
      </dgm:t>
    </dgm:pt>
    <dgm:pt modelId="{361F2BA5-29DD-4E15-A2B4-6696B514D637}" type="pres">
      <dgm:prSet presAssocID="{E86C8413-95B3-439F-B824-425391D8DCB5}" presName="txLvlOnly1" presStyleLbl="revTx" presStyleIdx="5" presStyleCnt="7"/>
      <dgm:spPr/>
      <dgm:t>
        <a:bodyPr/>
        <a:lstStyle/>
        <a:p>
          <a:endParaRPr kumimoji="1" lang="ja-JP" altLang="en-US"/>
        </a:p>
      </dgm:t>
    </dgm:pt>
    <dgm:pt modelId="{D2CB07FD-CCEC-4931-AE3B-51569605C2A0}" type="pres">
      <dgm:prSet presAssocID="{85A644AD-DD4D-4FBD-B937-896FD9957E30}" presName="noChildren" presStyleCnt="0"/>
      <dgm:spPr/>
      <dgm:t>
        <a:bodyPr/>
        <a:lstStyle/>
        <a:p>
          <a:endParaRPr kumimoji="1" lang="ja-JP" altLang="en-US"/>
        </a:p>
      </dgm:t>
    </dgm:pt>
    <dgm:pt modelId="{6765B9AA-0F1F-412F-AA38-05EB33A9B91F}" type="pres">
      <dgm:prSet presAssocID="{85A644AD-DD4D-4FBD-B937-896FD9957E30}" presName="gap" presStyleCnt="0"/>
      <dgm:spPr/>
      <dgm:t>
        <a:bodyPr/>
        <a:lstStyle/>
        <a:p>
          <a:endParaRPr kumimoji="1" lang="ja-JP" altLang="en-US"/>
        </a:p>
      </dgm:t>
    </dgm:pt>
    <dgm:pt modelId="{3B25DB77-AA80-4D0F-B349-9D99AE4DAED3}" type="pres">
      <dgm:prSet presAssocID="{85A644AD-DD4D-4FBD-B937-896FD9957E30}" presName="medCircle2" presStyleLbl="vennNode1" presStyleIdx="6" presStyleCnt="7"/>
      <dgm:spPr>
        <a:solidFill>
          <a:schemeClr val="bg2"/>
        </a:solidFill>
      </dgm:spPr>
      <dgm:t>
        <a:bodyPr/>
        <a:lstStyle/>
        <a:p>
          <a:endParaRPr kumimoji="1" lang="ja-JP" altLang="en-US"/>
        </a:p>
      </dgm:t>
    </dgm:pt>
    <dgm:pt modelId="{B0AFBADF-A027-496D-A876-A67124F0BC9F}" type="pres">
      <dgm:prSet presAssocID="{85A644AD-DD4D-4FBD-B937-896FD9957E30}" presName="txLvlOnly1" presStyleLbl="revTx" presStyleIdx="6" presStyleCnt="7"/>
      <dgm:spPr/>
      <dgm:t>
        <a:bodyPr/>
        <a:lstStyle/>
        <a:p>
          <a:endParaRPr kumimoji="1" lang="ja-JP" altLang="en-US"/>
        </a:p>
      </dgm:t>
    </dgm:pt>
  </dgm:ptLst>
  <dgm:cxnLst>
    <dgm:cxn modelId="{C3C2260A-0D83-49FA-A15A-8BD684BAC871}" srcId="{C6938C20-F06A-4DBC-B515-FF8D33F79B03}" destId="{A8CBB6C9-6496-4C93-92B0-0EBE03C0FE8E}" srcOrd="2" destOrd="0" parTransId="{C4B77F55-4782-4B59-B5F5-F03A7EF131B9}" sibTransId="{5993A78C-4D0E-48F4-83F5-AE76B3F5C9DB}"/>
    <dgm:cxn modelId="{30880BEA-FC9A-4868-B4DE-7D7646227537}" type="presOf" srcId="{A8CBB6C9-6496-4C93-92B0-0EBE03C0FE8E}" destId="{5D442826-450F-4B60-A0AE-829998C6155F}" srcOrd="0" destOrd="0" presId="urn:microsoft.com/office/officeart/2008/layout/VerticalCircleList"/>
    <dgm:cxn modelId="{E6F57E5D-2C2A-4378-83B1-BE8EA696EFE7}" srcId="{C6938C20-F06A-4DBC-B515-FF8D33F79B03}" destId="{7A91AE15-4E13-49F8-8C83-15CE19D728AC}" srcOrd="1" destOrd="0" parTransId="{71025D80-0992-414C-9297-CA4F25B67A5C}" sibTransId="{3AC87A2C-6CDC-4E6F-A86B-676D07F327B3}"/>
    <dgm:cxn modelId="{45647475-0E50-4A1A-9905-FC84DB7A7F67}" type="presOf" srcId="{E86C8413-95B3-439F-B824-425391D8DCB5}" destId="{361F2BA5-29DD-4E15-A2B4-6696B514D637}" srcOrd="0" destOrd="0" presId="urn:microsoft.com/office/officeart/2008/layout/VerticalCircleList"/>
    <dgm:cxn modelId="{6DE3380D-51A6-4B35-9BDD-CBE63270D1F0}" type="presOf" srcId="{85A644AD-DD4D-4FBD-B937-896FD9957E30}" destId="{B0AFBADF-A027-496D-A876-A67124F0BC9F}" srcOrd="0" destOrd="0" presId="urn:microsoft.com/office/officeart/2008/layout/VerticalCircleList"/>
    <dgm:cxn modelId="{74988D24-A29C-4122-B9FB-22DE4F463E96}" srcId="{C6938C20-F06A-4DBC-B515-FF8D33F79B03}" destId="{55B6651D-C9CB-4309-A3C8-067A3EBB331D}" srcOrd="3" destOrd="0" parTransId="{2EE35482-0EF7-4807-8BB5-74341BE14FB1}" sibTransId="{D79FDEC7-5E1A-446F-AD3E-EDB15EB53DE9}"/>
    <dgm:cxn modelId="{0D5EA559-CB96-49E2-A777-9FD6F7A96CFA}" srcId="{C6938C20-F06A-4DBC-B515-FF8D33F79B03}" destId="{E86C8413-95B3-439F-B824-425391D8DCB5}" srcOrd="5" destOrd="0" parTransId="{72B035DB-DB1F-4689-B056-CE37A9F63224}" sibTransId="{D6C695D1-642B-40D5-B7A5-49EED883F4C9}"/>
    <dgm:cxn modelId="{2DC2989A-2159-4DD0-845E-FCD56B298021}" srcId="{C6938C20-F06A-4DBC-B515-FF8D33F79B03}" destId="{97636B68-DC7A-4E5F-8BFF-F8D051882E51}" srcOrd="0" destOrd="0" parTransId="{9C69DF54-4DE5-4FF0-8C45-64A02217F4F7}" sibTransId="{BAEBA464-D32A-4DBE-B43F-B903A48CEFCF}"/>
    <dgm:cxn modelId="{0F26BCCC-F7DC-46AC-A1A1-83A1419A1A59}" srcId="{C6938C20-F06A-4DBC-B515-FF8D33F79B03}" destId="{85A644AD-DD4D-4FBD-B937-896FD9957E30}" srcOrd="6" destOrd="0" parTransId="{F157CB77-1943-4198-81E9-4A8755448C7F}" sibTransId="{94889BB1-1A6A-4CBC-939F-29712BCAC14B}"/>
    <dgm:cxn modelId="{D631E438-79BF-4326-ACD5-6AAC3EEC4822}" type="presOf" srcId="{98FB6A14-8AA8-4CB7-A66A-C6261BDD82FA}" destId="{F5011358-AF84-432C-9051-62D66C29AE1C}" srcOrd="0" destOrd="0" presId="urn:microsoft.com/office/officeart/2008/layout/VerticalCircleList"/>
    <dgm:cxn modelId="{36AF6BAD-72FC-438C-9769-DCA280CCE1B3}" type="presOf" srcId="{97636B68-DC7A-4E5F-8BFF-F8D051882E51}" destId="{E0C83753-C7DB-4643-9C66-0660CB716C91}" srcOrd="0" destOrd="0" presId="urn:microsoft.com/office/officeart/2008/layout/VerticalCircleList"/>
    <dgm:cxn modelId="{5A730D0C-C932-4E9D-B830-F81C95CF6E59}" type="presOf" srcId="{7A91AE15-4E13-49F8-8C83-15CE19D728AC}" destId="{932B0053-EF5C-4C90-A698-AB296ABBE1E4}" srcOrd="0" destOrd="0" presId="urn:microsoft.com/office/officeart/2008/layout/VerticalCircleList"/>
    <dgm:cxn modelId="{A8DB126B-64E8-4F09-A70A-7BAE408FEF8B}" type="presOf" srcId="{C6938C20-F06A-4DBC-B515-FF8D33F79B03}" destId="{88F33040-5746-4C84-90AA-23A3F7556A20}" srcOrd="0" destOrd="0" presId="urn:microsoft.com/office/officeart/2008/layout/VerticalCircleList"/>
    <dgm:cxn modelId="{F3896180-712A-4937-8AE7-08F68545717D}" srcId="{C6938C20-F06A-4DBC-B515-FF8D33F79B03}" destId="{98FB6A14-8AA8-4CB7-A66A-C6261BDD82FA}" srcOrd="4" destOrd="0" parTransId="{4C6FD360-3CC5-4F99-AEB0-F1A2694EB282}" sibTransId="{8D0ED3F7-014C-4E51-8071-7D4B1F188A87}"/>
    <dgm:cxn modelId="{44CBDD88-D055-42CD-8B67-C6308EF98C68}" type="presOf" srcId="{55B6651D-C9CB-4309-A3C8-067A3EBB331D}" destId="{C8406398-7CE8-428E-A6F4-89FBCA5282C4}" srcOrd="0" destOrd="0" presId="urn:microsoft.com/office/officeart/2008/layout/VerticalCircleList"/>
    <dgm:cxn modelId="{A84CCEBA-CE8F-4D62-9C9D-51C414C9DF68}" type="presParOf" srcId="{88F33040-5746-4C84-90AA-23A3F7556A20}" destId="{1E0EF40D-0DBE-4449-9669-E013E9694466}" srcOrd="0" destOrd="0" presId="urn:microsoft.com/office/officeart/2008/layout/VerticalCircleList"/>
    <dgm:cxn modelId="{74B7701F-B214-46B4-83FB-D52EFFEAA68F}" type="presParOf" srcId="{1E0EF40D-0DBE-4449-9669-E013E9694466}" destId="{31F9E819-9C71-4677-8E90-801452B78767}" srcOrd="0" destOrd="0" presId="urn:microsoft.com/office/officeart/2008/layout/VerticalCircleList"/>
    <dgm:cxn modelId="{C80B581E-798A-4115-9C71-92E02F69D926}" type="presParOf" srcId="{1E0EF40D-0DBE-4449-9669-E013E9694466}" destId="{91A802E3-A6E7-40B2-BD51-D14215E5EF6C}" srcOrd="1" destOrd="0" presId="urn:microsoft.com/office/officeart/2008/layout/VerticalCircleList"/>
    <dgm:cxn modelId="{7D797BC1-DB44-4B99-AD57-72D55F57D2FF}" type="presParOf" srcId="{1E0EF40D-0DBE-4449-9669-E013E9694466}" destId="{E0C83753-C7DB-4643-9C66-0660CB716C91}" srcOrd="2" destOrd="0" presId="urn:microsoft.com/office/officeart/2008/layout/VerticalCircleList"/>
    <dgm:cxn modelId="{8CF21647-A0A2-43EC-9F0E-9823CA7444BF}" type="presParOf" srcId="{88F33040-5746-4C84-90AA-23A3F7556A20}" destId="{42EBABCA-78BB-44E4-BBFB-97A87EA6ABAF}" srcOrd="1" destOrd="0" presId="urn:microsoft.com/office/officeart/2008/layout/VerticalCircleList"/>
    <dgm:cxn modelId="{11A6EE14-2306-4563-BE04-02FC87DD720A}" type="presParOf" srcId="{42EBABCA-78BB-44E4-BBFB-97A87EA6ABAF}" destId="{4116BF73-17AE-48F5-9AAC-493DC7D324DE}" srcOrd="0" destOrd="0" presId="urn:microsoft.com/office/officeart/2008/layout/VerticalCircleList"/>
    <dgm:cxn modelId="{2877805A-1A52-4046-BBAF-1994BA03B828}" type="presParOf" srcId="{42EBABCA-78BB-44E4-BBFB-97A87EA6ABAF}" destId="{AE22F73F-BD18-4688-B1F6-F9430492E17E}" srcOrd="1" destOrd="0" presId="urn:microsoft.com/office/officeart/2008/layout/VerticalCircleList"/>
    <dgm:cxn modelId="{094BA420-56B0-495C-A6AB-DDB12E36173A}" type="presParOf" srcId="{42EBABCA-78BB-44E4-BBFB-97A87EA6ABAF}" destId="{932B0053-EF5C-4C90-A698-AB296ABBE1E4}" srcOrd="2" destOrd="0" presId="urn:microsoft.com/office/officeart/2008/layout/VerticalCircleList"/>
    <dgm:cxn modelId="{39038534-0CE3-440E-853C-A7E2066DE794}" type="presParOf" srcId="{88F33040-5746-4C84-90AA-23A3F7556A20}" destId="{4CF72A6C-7979-46BC-8CE2-6C7CBD703DF6}" srcOrd="2" destOrd="0" presId="urn:microsoft.com/office/officeart/2008/layout/VerticalCircleList"/>
    <dgm:cxn modelId="{E1B6BCE6-2D77-4D4C-80C0-897BE6ABF545}" type="presParOf" srcId="{4CF72A6C-7979-46BC-8CE2-6C7CBD703DF6}" destId="{0C229849-E8E7-401E-B04C-DAA5CB0495BA}" srcOrd="0" destOrd="0" presId="urn:microsoft.com/office/officeart/2008/layout/VerticalCircleList"/>
    <dgm:cxn modelId="{3FB2CAC7-2B39-415F-9381-0472BED071AE}" type="presParOf" srcId="{4CF72A6C-7979-46BC-8CE2-6C7CBD703DF6}" destId="{A2093E9F-EB43-4C87-AB2A-204E832808FB}" srcOrd="1" destOrd="0" presId="urn:microsoft.com/office/officeart/2008/layout/VerticalCircleList"/>
    <dgm:cxn modelId="{1F9F4585-38A2-4C34-93B2-8A22DEE458EB}" type="presParOf" srcId="{4CF72A6C-7979-46BC-8CE2-6C7CBD703DF6}" destId="{5D442826-450F-4B60-A0AE-829998C6155F}" srcOrd="2" destOrd="0" presId="urn:microsoft.com/office/officeart/2008/layout/VerticalCircleList"/>
    <dgm:cxn modelId="{8FF2F91A-4F4C-4573-9D00-B32D97C57C66}" type="presParOf" srcId="{88F33040-5746-4C84-90AA-23A3F7556A20}" destId="{E4A70505-042C-4D1E-937A-7BB341435B29}" srcOrd="3" destOrd="0" presId="urn:microsoft.com/office/officeart/2008/layout/VerticalCircleList"/>
    <dgm:cxn modelId="{53AB4F2C-ADD6-4B97-A059-109722A046F0}" type="presParOf" srcId="{E4A70505-042C-4D1E-937A-7BB341435B29}" destId="{22BC155E-C99D-4890-975F-FEEC27504F1D}" srcOrd="0" destOrd="0" presId="urn:microsoft.com/office/officeart/2008/layout/VerticalCircleList"/>
    <dgm:cxn modelId="{52E53500-D86B-42EB-86D0-E39F5AAE407D}" type="presParOf" srcId="{E4A70505-042C-4D1E-937A-7BB341435B29}" destId="{C5CFD99A-A5A1-45A0-AFAE-D166DBBA635E}" srcOrd="1" destOrd="0" presId="urn:microsoft.com/office/officeart/2008/layout/VerticalCircleList"/>
    <dgm:cxn modelId="{BDAAA684-1EAB-427E-ABB3-4C9780E43823}" type="presParOf" srcId="{E4A70505-042C-4D1E-937A-7BB341435B29}" destId="{C8406398-7CE8-428E-A6F4-89FBCA5282C4}" srcOrd="2" destOrd="0" presId="urn:microsoft.com/office/officeart/2008/layout/VerticalCircleList"/>
    <dgm:cxn modelId="{A5C998B6-A3C7-43CB-901E-812D5CCF2171}" type="presParOf" srcId="{88F33040-5746-4C84-90AA-23A3F7556A20}" destId="{34EC25EE-E2F6-43FF-98BA-1CBEFBE9744E}" srcOrd="4" destOrd="0" presId="urn:microsoft.com/office/officeart/2008/layout/VerticalCircleList"/>
    <dgm:cxn modelId="{8104FE3E-CCBD-4854-968D-FC1DC87A57F0}" type="presParOf" srcId="{34EC25EE-E2F6-43FF-98BA-1CBEFBE9744E}" destId="{3BD6673B-548D-4B33-902F-299C0F757561}" srcOrd="0" destOrd="0" presId="urn:microsoft.com/office/officeart/2008/layout/VerticalCircleList"/>
    <dgm:cxn modelId="{03EF18BB-0E51-4D50-8F3F-A85D6C1E79DE}" type="presParOf" srcId="{34EC25EE-E2F6-43FF-98BA-1CBEFBE9744E}" destId="{70E8CA8F-E945-4146-BCDD-2DDA1A50FD6A}" srcOrd="1" destOrd="0" presId="urn:microsoft.com/office/officeart/2008/layout/VerticalCircleList"/>
    <dgm:cxn modelId="{B0D1D20D-E232-4F04-BEA7-3DCAB107FFC6}" type="presParOf" srcId="{34EC25EE-E2F6-43FF-98BA-1CBEFBE9744E}" destId="{F5011358-AF84-432C-9051-62D66C29AE1C}" srcOrd="2" destOrd="0" presId="urn:microsoft.com/office/officeart/2008/layout/VerticalCircleList"/>
    <dgm:cxn modelId="{511B084A-F8EB-4E28-B47D-36DF351DE498}" type="presParOf" srcId="{88F33040-5746-4C84-90AA-23A3F7556A20}" destId="{F060CE93-A7A2-409F-BD1D-80576F89F74F}" srcOrd="5" destOrd="0" presId="urn:microsoft.com/office/officeart/2008/layout/VerticalCircleList"/>
    <dgm:cxn modelId="{DE1D833C-F25A-470F-9E6A-A211C7AECE0F}" type="presParOf" srcId="{F060CE93-A7A2-409F-BD1D-80576F89F74F}" destId="{54A49660-632F-4901-A858-DE4547FF60B3}" srcOrd="0" destOrd="0" presId="urn:microsoft.com/office/officeart/2008/layout/VerticalCircleList"/>
    <dgm:cxn modelId="{62B54C2A-7727-4313-AB03-FF4871A7A3C0}" type="presParOf" srcId="{F060CE93-A7A2-409F-BD1D-80576F89F74F}" destId="{4DF98499-7160-474E-82C0-505170C09C4A}" srcOrd="1" destOrd="0" presId="urn:microsoft.com/office/officeart/2008/layout/VerticalCircleList"/>
    <dgm:cxn modelId="{74AD75D9-1664-4AAE-A3FB-57B9349ED93A}" type="presParOf" srcId="{F060CE93-A7A2-409F-BD1D-80576F89F74F}" destId="{361F2BA5-29DD-4E15-A2B4-6696B514D637}" srcOrd="2" destOrd="0" presId="urn:microsoft.com/office/officeart/2008/layout/VerticalCircleList"/>
    <dgm:cxn modelId="{E7A0C21B-5AD4-4963-84E6-8FEB2051C06D}" type="presParOf" srcId="{88F33040-5746-4C84-90AA-23A3F7556A20}" destId="{D2CB07FD-CCEC-4931-AE3B-51569605C2A0}" srcOrd="6" destOrd="0" presId="urn:microsoft.com/office/officeart/2008/layout/VerticalCircleList"/>
    <dgm:cxn modelId="{7D6E2F0F-E9A1-47A7-A77D-C486F3AC1849}" type="presParOf" srcId="{D2CB07FD-CCEC-4931-AE3B-51569605C2A0}" destId="{6765B9AA-0F1F-412F-AA38-05EB33A9B91F}" srcOrd="0" destOrd="0" presId="urn:microsoft.com/office/officeart/2008/layout/VerticalCircleList"/>
    <dgm:cxn modelId="{92C3034E-9EDE-45DE-BE47-499A278D6F28}" type="presParOf" srcId="{D2CB07FD-CCEC-4931-AE3B-51569605C2A0}" destId="{3B25DB77-AA80-4D0F-B349-9D99AE4DAED3}" srcOrd="1" destOrd="0" presId="urn:microsoft.com/office/officeart/2008/layout/VerticalCircleList"/>
    <dgm:cxn modelId="{5C8F641F-4349-4098-A50B-155D52897A05}" type="presParOf" srcId="{D2CB07FD-CCEC-4931-AE3B-51569605C2A0}" destId="{B0AFBADF-A027-496D-A876-A67124F0BC9F}" srcOrd="2" destOrd="0" presId="urn:microsoft.com/office/officeart/2008/layout/VerticalCircleList"/>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6938C20-F06A-4DBC-B515-FF8D33F79B03}" type="doc">
      <dgm:prSet loTypeId="urn:microsoft.com/office/officeart/2008/layout/VerticalCircleList" loCatId="list" qsTypeId="urn:microsoft.com/office/officeart/2005/8/quickstyle/3d8" qsCatId="3D" csTypeId="urn:microsoft.com/office/officeart/2005/8/colors/accent1_2" csCatId="accent1" phldr="1"/>
      <dgm:spPr>
        <a:scene3d>
          <a:camera prst="isometricOffAxis2Left" zoom="82000"/>
          <a:lightRig rig="morning" dir="t">
            <a:rot lat="0" lon="0" rev="20400000"/>
          </a:lightRig>
        </a:scene3d>
      </dgm:spPr>
      <dgm:t>
        <a:bodyPr/>
        <a:lstStyle/>
        <a:p>
          <a:endParaRPr kumimoji="1" lang="ja-JP" altLang="en-US"/>
        </a:p>
      </dgm:t>
    </dgm:pt>
    <dgm:pt modelId="{97636B68-DC7A-4E5F-8BFF-F8D051882E51}">
      <dgm:prSet phldrT="[テキスト]"/>
      <dgm:spPr/>
      <dgm:t>
        <a:bodyPr/>
        <a:lstStyle/>
        <a:p>
          <a:r>
            <a:rPr kumimoji="1" lang="ja-JP" altLang="en-US" dirty="0" smtClean="0"/>
            <a:t>背景</a:t>
          </a:r>
          <a:endParaRPr kumimoji="1" lang="ja-JP" altLang="en-US" dirty="0"/>
        </a:p>
      </dgm:t>
    </dgm:pt>
    <dgm:pt modelId="{9C69DF54-4DE5-4FF0-8C45-64A02217F4F7}" type="parTrans" cxnId="{2DC2989A-2159-4DD0-845E-FCD56B298021}">
      <dgm:prSet/>
      <dgm:spPr/>
      <dgm:t>
        <a:bodyPr/>
        <a:lstStyle/>
        <a:p>
          <a:endParaRPr kumimoji="1" lang="ja-JP" altLang="en-US"/>
        </a:p>
      </dgm:t>
    </dgm:pt>
    <dgm:pt modelId="{BAEBA464-D32A-4DBE-B43F-B903A48CEFCF}" type="sibTrans" cxnId="{2DC2989A-2159-4DD0-845E-FCD56B298021}">
      <dgm:prSet/>
      <dgm:spPr/>
      <dgm:t>
        <a:bodyPr/>
        <a:lstStyle/>
        <a:p>
          <a:endParaRPr kumimoji="1" lang="ja-JP" altLang="en-US"/>
        </a:p>
      </dgm:t>
    </dgm:pt>
    <dgm:pt modelId="{7A91AE15-4E13-49F8-8C83-15CE19D728AC}">
      <dgm:prSet phldrT="[テキスト]"/>
      <dgm:spPr>
        <a:noFill/>
      </dgm:spPr>
      <dgm:t>
        <a:bodyPr/>
        <a:lstStyle/>
        <a:p>
          <a:r>
            <a:rPr kumimoji="1" lang="ja-JP" altLang="en-US" dirty="0" smtClean="0"/>
            <a:t>実態把握</a:t>
          </a:r>
          <a:endParaRPr kumimoji="1" lang="ja-JP" altLang="en-US" dirty="0"/>
        </a:p>
      </dgm:t>
    </dgm:pt>
    <dgm:pt modelId="{71025D80-0992-414C-9297-CA4F25B67A5C}" type="parTrans" cxnId="{E6F57E5D-2C2A-4378-83B1-BE8EA696EFE7}">
      <dgm:prSet/>
      <dgm:spPr/>
      <dgm:t>
        <a:bodyPr/>
        <a:lstStyle/>
        <a:p>
          <a:endParaRPr kumimoji="1" lang="ja-JP" altLang="en-US"/>
        </a:p>
      </dgm:t>
    </dgm:pt>
    <dgm:pt modelId="{3AC87A2C-6CDC-4E6F-A86B-676D07F327B3}" type="sibTrans" cxnId="{E6F57E5D-2C2A-4378-83B1-BE8EA696EFE7}">
      <dgm:prSet/>
      <dgm:spPr/>
      <dgm:t>
        <a:bodyPr/>
        <a:lstStyle/>
        <a:p>
          <a:endParaRPr kumimoji="1" lang="ja-JP" altLang="en-US"/>
        </a:p>
      </dgm:t>
    </dgm:pt>
    <dgm:pt modelId="{A8CBB6C9-6496-4C93-92B0-0EBE03C0FE8E}">
      <dgm:prSet phldrT="[テキスト]"/>
      <dgm:spPr/>
      <dgm:t>
        <a:bodyPr/>
        <a:lstStyle/>
        <a:p>
          <a:r>
            <a:rPr kumimoji="1" lang="ja-JP" altLang="en-US" dirty="0" smtClean="0"/>
            <a:t>考察</a:t>
          </a:r>
          <a:endParaRPr kumimoji="1" lang="ja-JP" altLang="en-US" dirty="0"/>
        </a:p>
      </dgm:t>
    </dgm:pt>
    <dgm:pt modelId="{C4B77F55-4782-4B59-B5F5-F03A7EF131B9}" type="parTrans" cxnId="{C3C2260A-0D83-49FA-A15A-8BD684BAC871}">
      <dgm:prSet/>
      <dgm:spPr/>
      <dgm:t>
        <a:bodyPr/>
        <a:lstStyle/>
        <a:p>
          <a:endParaRPr kumimoji="1" lang="ja-JP" altLang="en-US"/>
        </a:p>
      </dgm:t>
    </dgm:pt>
    <dgm:pt modelId="{5993A78C-4D0E-48F4-83F5-AE76B3F5C9DB}" type="sibTrans" cxnId="{C3C2260A-0D83-49FA-A15A-8BD684BAC871}">
      <dgm:prSet/>
      <dgm:spPr/>
      <dgm:t>
        <a:bodyPr/>
        <a:lstStyle/>
        <a:p>
          <a:endParaRPr kumimoji="1" lang="ja-JP" altLang="en-US"/>
        </a:p>
      </dgm:t>
    </dgm:pt>
    <dgm:pt modelId="{85A644AD-DD4D-4FBD-B937-896FD9957E30}">
      <dgm:prSet phldrT="[テキスト]"/>
      <dgm:spPr/>
      <dgm:t>
        <a:bodyPr/>
        <a:lstStyle/>
        <a:p>
          <a:r>
            <a:rPr kumimoji="1" lang="ja-JP" altLang="en-US" dirty="0" smtClean="0"/>
            <a:t>今後の展望</a:t>
          </a:r>
          <a:endParaRPr kumimoji="1" lang="ja-JP" altLang="en-US" dirty="0"/>
        </a:p>
      </dgm:t>
    </dgm:pt>
    <dgm:pt modelId="{F157CB77-1943-4198-81E9-4A8755448C7F}" type="parTrans" cxnId="{0F26BCCC-F7DC-46AC-A1A1-83A1419A1A59}">
      <dgm:prSet/>
      <dgm:spPr/>
      <dgm:t>
        <a:bodyPr/>
        <a:lstStyle/>
        <a:p>
          <a:endParaRPr kumimoji="1" lang="ja-JP" altLang="en-US"/>
        </a:p>
      </dgm:t>
    </dgm:pt>
    <dgm:pt modelId="{94889BB1-1A6A-4CBC-939F-29712BCAC14B}" type="sibTrans" cxnId="{0F26BCCC-F7DC-46AC-A1A1-83A1419A1A59}">
      <dgm:prSet/>
      <dgm:spPr/>
      <dgm:t>
        <a:bodyPr/>
        <a:lstStyle/>
        <a:p>
          <a:endParaRPr kumimoji="1" lang="ja-JP" altLang="en-US"/>
        </a:p>
      </dgm:t>
    </dgm:pt>
    <dgm:pt modelId="{55B6651D-C9CB-4309-A3C8-067A3EBB331D}">
      <dgm:prSet phldrT="[テキスト]"/>
      <dgm:spPr/>
      <dgm:t>
        <a:bodyPr/>
        <a:lstStyle/>
        <a:p>
          <a:r>
            <a:rPr kumimoji="1" lang="ja-JP" altLang="en-US" dirty="0" smtClean="0"/>
            <a:t>問題提起</a:t>
          </a:r>
          <a:endParaRPr kumimoji="1" lang="ja-JP" altLang="en-US" dirty="0"/>
        </a:p>
      </dgm:t>
    </dgm:pt>
    <dgm:pt modelId="{2EE35482-0EF7-4807-8BB5-74341BE14FB1}" type="parTrans" cxnId="{74988D24-A29C-4122-B9FB-22DE4F463E96}">
      <dgm:prSet/>
      <dgm:spPr/>
      <dgm:t>
        <a:bodyPr/>
        <a:lstStyle/>
        <a:p>
          <a:endParaRPr kumimoji="1" lang="ja-JP" altLang="en-US"/>
        </a:p>
      </dgm:t>
    </dgm:pt>
    <dgm:pt modelId="{D79FDEC7-5E1A-446F-AD3E-EDB15EB53DE9}" type="sibTrans" cxnId="{74988D24-A29C-4122-B9FB-22DE4F463E96}">
      <dgm:prSet/>
      <dgm:spPr/>
      <dgm:t>
        <a:bodyPr/>
        <a:lstStyle/>
        <a:p>
          <a:endParaRPr kumimoji="1" lang="ja-JP" altLang="en-US"/>
        </a:p>
      </dgm:t>
    </dgm:pt>
    <dgm:pt modelId="{98FB6A14-8AA8-4CB7-A66A-C6261BDD82FA}">
      <dgm:prSet phldrT="[テキスト]"/>
      <dgm:spPr/>
      <dgm:t>
        <a:bodyPr/>
        <a:lstStyle/>
        <a:p>
          <a:r>
            <a:rPr kumimoji="1" lang="ja-JP" altLang="en-US" dirty="0" smtClean="0"/>
            <a:t>目的</a:t>
          </a:r>
          <a:endParaRPr kumimoji="1" lang="ja-JP" altLang="en-US" dirty="0"/>
        </a:p>
      </dgm:t>
    </dgm:pt>
    <dgm:pt modelId="{4C6FD360-3CC5-4F99-AEB0-F1A2694EB282}" type="parTrans" cxnId="{F3896180-712A-4937-8AE7-08F68545717D}">
      <dgm:prSet/>
      <dgm:spPr/>
      <dgm:t>
        <a:bodyPr/>
        <a:lstStyle/>
        <a:p>
          <a:endParaRPr kumimoji="1" lang="ja-JP" altLang="en-US"/>
        </a:p>
      </dgm:t>
    </dgm:pt>
    <dgm:pt modelId="{8D0ED3F7-014C-4E51-8071-7D4B1F188A87}" type="sibTrans" cxnId="{F3896180-712A-4937-8AE7-08F68545717D}">
      <dgm:prSet/>
      <dgm:spPr/>
      <dgm:t>
        <a:bodyPr/>
        <a:lstStyle/>
        <a:p>
          <a:endParaRPr kumimoji="1" lang="ja-JP" altLang="en-US"/>
        </a:p>
      </dgm:t>
    </dgm:pt>
    <dgm:pt modelId="{E86C8413-95B3-439F-B824-425391D8DCB5}">
      <dgm:prSet phldrT="[テキスト]"/>
      <dgm:spPr/>
      <dgm:t>
        <a:bodyPr/>
        <a:lstStyle/>
        <a:p>
          <a:r>
            <a:rPr kumimoji="1" lang="ja-JP" altLang="en-US" dirty="0" smtClean="0"/>
            <a:t>仮説</a:t>
          </a:r>
          <a:endParaRPr kumimoji="1" lang="ja-JP" altLang="en-US" dirty="0"/>
        </a:p>
      </dgm:t>
    </dgm:pt>
    <dgm:pt modelId="{72B035DB-DB1F-4689-B056-CE37A9F63224}" type="parTrans" cxnId="{0D5EA559-CB96-49E2-A777-9FD6F7A96CFA}">
      <dgm:prSet/>
      <dgm:spPr/>
      <dgm:t>
        <a:bodyPr/>
        <a:lstStyle/>
        <a:p>
          <a:endParaRPr kumimoji="1" lang="ja-JP" altLang="en-US"/>
        </a:p>
      </dgm:t>
    </dgm:pt>
    <dgm:pt modelId="{D6C695D1-642B-40D5-B7A5-49EED883F4C9}" type="sibTrans" cxnId="{0D5EA559-CB96-49E2-A777-9FD6F7A96CFA}">
      <dgm:prSet/>
      <dgm:spPr/>
      <dgm:t>
        <a:bodyPr/>
        <a:lstStyle/>
        <a:p>
          <a:endParaRPr kumimoji="1" lang="ja-JP" altLang="en-US"/>
        </a:p>
      </dgm:t>
    </dgm:pt>
    <dgm:pt modelId="{88F33040-5746-4C84-90AA-23A3F7556A20}" type="pres">
      <dgm:prSet presAssocID="{C6938C20-F06A-4DBC-B515-FF8D33F79B03}" presName="Name0" presStyleCnt="0">
        <dgm:presLayoutVars>
          <dgm:dir/>
        </dgm:presLayoutVars>
      </dgm:prSet>
      <dgm:spPr/>
      <dgm:t>
        <a:bodyPr/>
        <a:lstStyle/>
        <a:p>
          <a:endParaRPr kumimoji="1" lang="ja-JP" altLang="en-US"/>
        </a:p>
      </dgm:t>
    </dgm:pt>
    <dgm:pt modelId="{1E0EF40D-0DBE-4449-9669-E013E9694466}" type="pres">
      <dgm:prSet presAssocID="{97636B68-DC7A-4E5F-8BFF-F8D051882E51}" presName="noChildren" presStyleCnt="0"/>
      <dgm:spPr/>
      <dgm:t>
        <a:bodyPr/>
        <a:lstStyle/>
        <a:p>
          <a:endParaRPr kumimoji="1" lang="ja-JP" altLang="en-US"/>
        </a:p>
      </dgm:t>
    </dgm:pt>
    <dgm:pt modelId="{31F9E819-9C71-4677-8E90-801452B78767}" type="pres">
      <dgm:prSet presAssocID="{97636B68-DC7A-4E5F-8BFF-F8D051882E51}" presName="gap" presStyleCnt="0"/>
      <dgm:spPr/>
      <dgm:t>
        <a:bodyPr/>
        <a:lstStyle/>
        <a:p>
          <a:endParaRPr kumimoji="1" lang="ja-JP" altLang="en-US"/>
        </a:p>
      </dgm:t>
    </dgm:pt>
    <dgm:pt modelId="{91A802E3-A6E7-40B2-BD51-D14215E5EF6C}" type="pres">
      <dgm:prSet presAssocID="{97636B68-DC7A-4E5F-8BFF-F8D051882E51}" presName="medCircle2" presStyleLbl="vennNode1" presStyleIdx="0" presStyleCnt="7"/>
      <dgm:spPr>
        <a:solidFill>
          <a:schemeClr val="bg2"/>
        </a:solidFill>
      </dgm:spPr>
      <dgm:t>
        <a:bodyPr/>
        <a:lstStyle/>
        <a:p>
          <a:endParaRPr kumimoji="1" lang="ja-JP" altLang="en-US"/>
        </a:p>
      </dgm:t>
    </dgm:pt>
    <dgm:pt modelId="{E0C83753-C7DB-4643-9C66-0660CB716C91}" type="pres">
      <dgm:prSet presAssocID="{97636B68-DC7A-4E5F-8BFF-F8D051882E51}" presName="txLvlOnly1" presStyleLbl="revTx" presStyleIdx="0" presStyleCnt="7"/>
      <dgm:spPr/>
      <dgm:t>
        <a:bodyPr/>
        <a:lstStyle/>
        <a:p>
          <a:endParaRPr kumimoji="1" lang="ja-JP" altLang="en-US"/>
        </a:p>
      </dgm:t>
    </dgm:pt>
    <dgm:pt modelId="{42EBABCA-78BB-44E4-BBFB-97A87EA6ABAF}" type="pres">
      <dgm:prSet presAssocID="{7A91AE15-4E13-49F8-8C83-15CE19D728AC}" presName="noChildren" presStyleCnt="0"/>
      <dgm:spPr/>
      <dgm:t>
        <a:bodyPr/>
        <a:lstStyle/>
        <a:p>
          <a:endParaRPr kumimoji="1" lang="ja-JP" altLang="en-US"/>
        </a:p>
      </dgm:t>
    </dgm:pt>
    <dgm:pt modelId="{4116BF73-17AE-48F5-9AAC-493DC7D324DE}" type="pres">
      <dgm:prSet presAssocID="{7A91AE15-4E13-49F8-8C83-15CE19D728AC}" presName="gap" presStyleCnt="0"/>
      <dgm:spPr/>
      <dgm:t>
        <a:bodyPr/>
        <a:lstStyle/>
        <a:p>
          <a:endParaRPr kumimoji="1" lang="ja-JP" altLang="en-US"/>
        </a:p>
      </dgm:t>
    </dgm:pt>
    <dgm:pt modelId="{AE22F73F-BD18-4688-B1F6-F9430492E17E}" type="pres">
      <dgm:prSet presAssocID="{7A91AE15-4E13-49F8-8C83-15CE19D728AC}" presName="medCircle2" presStyleLbl="vennNode1" presStyleIdx="1" presStyleCnt="7"/>
      <dgm:spPr>
        <a:solidFill>
          <a:schemeClr val="bg2"/>
        </a:solidFill>
      </dgm:spPr>
      <dgm:t>
        <a:bodyPr/>
        <a:lstStyle/>
        <a:p>
          <a:endParaRPr kumimoji="1" lang="ja-JP" altLang="en-US"/>
        </a:p>
      </dgm:t>
    </dgm:pt>
    <dgm:pt modelId="{932B0053-EF5C-4C90-A698-AB296ABBE1E4}" type="pres">
      <dgm:prSet presAssocID="{7A91AE15-4E13-49F8-8C83-15CE19D728AC}" presName="txLvlOnly1" presStyleLbl="revTx" presStyleIdx="1" presStyleCnt="7"/>
      <dgm:spPr/>
      <dgm:t>
        <a:bodyPr/>
        <a:lstStyle/>
        <a:p>
          <a:endParaRPr kumimoji="1" lang="ja-JP" altLang="en-US"/>
        </a:p>
      </dgm:t>
    </dgm:pt>
    <dgm:pt modelId="{4CF72A6C-7979-46BC-8CE2-6C7CBD703DF6}" type="pres">
      <dgm:prSet presAssocID="{A8CBB6C9-6496-4C93-92B0-0EBE03C0FE8E}" presName="noChildren" presStyleCnt="0"/>
      <dgm:spPr/>
      <dgm:t>
        <a:bodyPr/>
        <a:lstStyle/>
        <a:p>
          <a:endParaRPr kumimoji="1" lang="ja-JP" altLang="en-US"/>
        </a:p>
      </dgm:t>
    </dgm:pt>
    <dgm:pt modelId="{0C229849-E8E7-401E-B04C-DAA5CB0495BA}" type="pres">
      <dgm:prSet presAssocID="{A8CBB6C9-6496-4C93-92B0-0EBE03C0FE8E}" presName="gap" presStyleCnt="0"/>
      <dgm:spPr/>
      <dgm:t>
        <a:bodyPr/>
        <a:lstStyle/>
        <a:p>
          <a:endParaRPr kumimoji="1" lang="ja-JP" altLang="en-US"/>
        </a:p>
      </dgm:t>
    </dgm:pt>
    <dgm:pt modelId="{A2093E9F-EB43-4C87-AB2A-204E832808FB}" type="pres">
      <dgm:prSet presAssocID="{A8CBB6C9-6496-4C93-92B0-0EBE03C0FE8E}" presName="medCircle2" presStyleLbl="vennNode1" presStyleIdx="2" presStyleCnt="7"/>
      <dgm:spPr>
        <a:solidFill>
          <a:schemeClr val="bg2"/>
        </a:solidFill>
      </dgm:spPr>
      <dgm:t>
        <a:bodyPr/>
        <a:lstStyle/>
        <a:p>
          <a:endParaRPr kumimoji="1" lang="ja-JP" altLang="en-US"/>
        </a:p>
      </dgm:t>
    </dgm:pt>
    <dgm:pt modelId="{5D442826-450F-4B60-A0AE-829998C6155F}" type="pres">
      <dgm:prSet presAssocID="{A8CBB6C9-6496-4C93-92B0-0EBE03C0FE8E}" presName="txLvlOnly1" presStyleLbl="revTx" presStyleIdx="2" presStyleCnt="7"/>
      <dgm:spPr/>
      <dgm:t>
        <a:bodyPr/>
        <a:lstStyle/>
        <a:p>
          <a:endParaRPr kumimoji="1" lang="ja-JP" altLang="en-US"/>
        </a:p>
      </dgm:t>
    </dgm:pt>
    <dgm:pt modelId="{E4A70505-042C-4D1E-937A-7BB341435B29}" type="pres">
      <dgm:prSet presAssocID="{55B6651D-C9CB-4309-A3C8-067A3EBB331D}" presName="noChildren" presStyleCnt="0"/>
      <dgm:spPr/>
      <dgm:t>
        <a:bodyPr/>
        <a:lstStyle/>
        <a:p>
          <a:endParaRPr kumimoji="1" lang="ja-JP" altLang="en-US"/>
        </a:p>
      </dgm:t>
    </dgm:pt>
    <dgm:pt modelId="{22BC155E-C99D-4890-975F-FEEC27504F1D}" type="pres">
      <dgm:prSet presAssocID="{55B6651D-C9CB-4309-A3C8-067A3EBB331D}" presName="gap" presStyleCnt="0"/>
      <dgm:spPr/>
      <dgm:t>
        <a:bodyPr/>
        <a:lstStyle/>
        <a:p>
          <a:endParaRPr kumimoji="1" lang="ja-JP" altLang="en-US"/>
        </a:p>
      </dgm:t>
    </dgm:pt>
    <dgm:pt modelId="{C5CFD99A-A5A1-45A0-AFAE-D166DBBA635E}" type="pres">
      <dgm:prSet presAssocID="{55B6651D-C9CB-4309-A3C8-067A3EBB331D}" presName="medCircle2" presStyleLbl="vennNode1" presStyleIdx="3" presStyleCnt="7"/>
      <dgm:spPr>
        <a:solidFill>
          <a:schemeClr val="bg2"/>
        </a:solidFill>
      </dgm:spPr>
      <dgm:t>
        <a:bodyPr/>
        <a:lstStyle/>
        <a:p>
          <a:endParaRPr kumimoji="1" lang="ja-JP" altLang="en-US"/>
        </a:p>
      </dgm:t>
    </dgm:pt>
    <dgm:pt modelId="{C8406398-7CE8-428E-A6F4-89FBCA5282C4}" type="pres">
      <dgm:prSet presAssocID="{55B6651D-C9CB-4309-A3C8-067A3EBB331D}" presName="txLvlOnly1" presStyleLbl="revTx" presStyleIdx="3" presStyleCnt="7"/>
      <dgm:spPr/>
      <dgm:t>
        <a:bodyPr/>
        <a:lstStyle/>
        <a:p>
          <a:endParaRPr kumimoji="1" lang="ja-JP" altLang="en-US"/>
        </a:p>
      </dgm:t>
    </dgm:pt>
    <dgm:pt modelId="{34EC25EE-E2F6-43FF-98BA-1CBEFBE9744E}" type="pres">
      <dgm:prSet presAssocID="{98FB6A14-8AA8-4CB7-A66A-C6261BDD82FA}" presName="noChildren" presStyleCnt="0"/>
      <dgm:spPr/>
      <dgm:t>
        <a:bodyPr/>
        <a:lstStyle/>
        <a:p>
          <a:endParaRPr kumimoji="1" lang="ja-JP" altLang="en-US"/>
        </a:p>
      </dgm:t>
    </dgm:pt>
    <dgm:pt modelId="{3BD6673B-548D-4B33-902F-299C0F757561}" type="pres">
      <dgm:prSet presAssocID="{98FB6A14-8AA8-4CB7-A66A-C6261BDD82FA}" presName="gap" presStyleCnt="0"/>
      <dgm:spPr/>
      <dgm:t>
        <a:bodyPr/>
        <a:lstStyle/>
        <a:p>
          <a:endParaRPr kumimoji="1" lang="ja-JP" altLang="en-US"/>
        </a:p>
      </dgm:t>
    </dgm:pt>
    <dgm:pt modelId="{70E8CA8F-E945-4146-BCDD-2DDA1A50FD6A}" type="pres">
      <dgm:prSet presAssocID="{98FB6A14-8AA8-4CB7-A66A-C6261BDD82FA}" presName="medCircle2" presStyleLbl="vennNode1" presStyleIdx="4" presStyleCnt="7"/>
      <dgm:spPr>
        <a:solidFill>
          <a:schemeClr val="bg2"/>
        </a:solidFill>
      </dgm:spPr>
      <dgm:t>
        <a:bodyPr/>
        <a:lstStyle/>
        <a:p>
          <a:endParaRPr kumimoji="1" lang="ja-JP" altLang="en-US"/>
        </a:p>
      </dgm:t>
    </dgm:pt>
    <dgm:pt modelId="{F5011358-AF84-432C-9051-62D66C29AE1C}" type="pres">
      <dgm:prSet presAssocID="{98FB6A14-8AA8-4CB7-A66A-C6261BDD82FA}" presName="txLvlOnly1" presStyleLbl="revTx" presStyleIdx="4" presStyleCnt="7"/>
      <dgm:spPr/>
      <dgm:t>
        <a:bodyPr/>
        <a:lstStyle/>
        <a:p>
          <a:endParaRPr kumimoji="1" lang="ja-JP" altLang="en-US"/>
        </a:p>
      </dgm:t>
    </dgm:pt>
    <dgm:pt modelId="{F060CE93-A7A2-409F-BD1D-80576F89F74F}" type="pres">
      <dgm:prSet presAssocID="{E86C8413-95B3-439F-B824-425391D8DCB5}" presName="noChildren" presStyleCnt="0"/>
      <dgm:spPr/>
      <dgm:t>
        <a:bodyPr/>
        <a:lstStyle/>
        <a:p>
          <a:endParaRPr kumimoji="1" lang="ja-JP" altLang="en-US"/>
        </a:p>
      </dgm:t>
    </dgm:pt>
    <dgm:pt modelId="{54A49660-632F-4901-A858-DE4547FF60B3}" type="pres">
      <dgm:prSet presAssocID="{E86C8413-95B3-439F-B824-425391D8DCB5}" presName="gap" presStyleCnt="0"/>
      <dgm:spPr/>
      <dgm:t>
        <a:bodyPr/>
        <a:lstStyle/>
        <a:p>
          <a:endParaRPr kumimoji="1" lang="ja-JP" altLang="en-US"/>
        </a:p>
      </dgm:t>
    </dgm:pt>
    <dgm:pt modelId="{4DF98499-7160-474E-82C0-505170C09C4A}" type="pres">
      <dgm:prSet presAssocID="{E86C8413-95B3-439F-B824-425391D8DCB5}" presName="medCircle2" presStyleLbl="vennNode1" presStyleIdx="5" presStyleCnt="7"/>
      <dgm:spPr>
        <a:solidFill>
          <a:schemeClr val="bg2"/>
        </a:solidFill>
      </dgm:spPr>
      <dgm:t>
        <a:bodyPr/>
        <a:lstStyle/>
        <a:p>
          <a:endParaRPr kumimoji="1" lang="ja-JP" altLang="en-US"/>
        </a:p>
      </dgm:t>
    </dgm:pt>
    <dgm:pt modelId="{361F2BA5-29DD-4E15-A2B4-6696B514D637}" type="pres">
      <dgm:prSet presAssocID="{E86C8413-95B3-439F-B824-425391D8DCB5}" presName="txLvlOnly1" presStyleLbl="revTx" presStyleIdx="5" presStyleCnt="7"/>
      <dgm:spPr/>
      <dgm:t>
        <a:bodyPr/>
        <a:lstStyle/>
        <a:p>
          <a:endParaRPr kumimoji="1" lang="ja-JP" altLang="en-US"/>
        </a:p>
      </dgm:t>
    </dgm:pt>
    <dgm:pt modelId="{D2CB07FD-CCEC-4931-AE3B-51569605C2A0}" type="pres">
      <dgm:prSet presAssocID="{85A644AD-DD4D-4FBD-B937-896FD9957E30}" presName="noChildren" presStyleCnt="0"/>
      <dgm:spPr/>
      <dgm:t>
        <a:bodyPr/>
        <a:lstStyle/>
        <a:p>
          <a:endParaRPr kumimoji="1" lang="ja-JP" altLang="en-US"/>
        </a:p>
      </dgm:t>
    </dgm:pt>
    <dgm:pt modelId="{6765B9AA-0F1F-412F-AA38-05EB33A9B91F}" type="pres">
      <dgm:prSet presAssocID="{85A644AD-DD4D-4FBD-B937-896FD9957E30}" presName="gap" presStyleCnt="0"/>
      <dgm:spPr/>
      <dgm:t>
        <a:bodyPr/>
        <a:lstStyle/>
        <a:p>
          <a:endParaRPr kumimoji="1" lang="ja-JP" altLang="en-US"/>
        </a:p>
      </dgm:t>
    </dgm:pt>
    <dgm:pt modelId="{3B25DB77-AA80-4D0F-B349-9D99AE4DAED3}" type="pres">
      <dgm:prSet presAssocID="{85A644AD-DD4D-4FBD-B937-896FD9957E30}" presName="medCircle2" presStyleLbl="vennNode1" presStyleIdx="6" presStyleCnt="7"/>
      <dgm:spPr>
        <a:solidFill>
          <a:schemeClr val="bg2"/>
        </a:solidFill>
      </dgm:spPr>
      <dgm:t>
        <a:bodyPr/>
        <a:lstStyle/>
        <a:p>
          <a:endParaRPr kumimoji="1" lang="ja-JP" altLang="en-US"/>
        </a:p>
      </dgm:t>
    </dgm:pt>
    <dgm:pt modelId="{B0AFBADF-A027-496D-A876-A67124F0BC9F}" type="pres">
      <dgm:prSet presAssocID="{85A644AD-DD4D-4FBD-B937-896FD9957E30}" presName="txLvlOnly1" presStyleLbl="revTx" presStyleIdx="6" presStyleCnt="7"/>
      <dgm:spPr/>
      <dgm:t>
        <a:bodyPr/>
        <a:lstStyle/>
        <a:p>
          <a:endParaRPr kumimoji="1" lang="ja-JP" altLang="en-US"/>
        </a:p>
      </dgm:t>
    </dgm:pt>
  </dgm:ptLst>
  <dgm:cxnLst>
    <dgm:cxn modelId="{74988D24-A29C-4122-B9FB-22DE4F463E96}" srcId="{C6938C20-F06A-4DBC-B515-FF8D33F79B03}" destId="{55B6651D-C9CB-4309-A3C8-067A3EBB331D}" srcOrd="3" destOrd="0" parTransId="{2EE35482-0EF7-4807-8BB5-74341BE14FB1}" sibTransId="{D79FDEC7-5E1A-446F-AD3E-EDB15EB53DE9}"/>
    <dgm:cxn modelId="{3868F382-BA74-44C9-9138-2E3EAA99F020}" type="presOf" srcId="{C6938C20-F06A-4DBC-B515-FF8D33F79B03}" destId="{88F33040-5746-4C84-90AA-23A3F7556A20}" srcOrd="0" destOrd="0" presId="urn:microsoft.com/office/officeart/2008/layout/VerticalCircleList"/>
    <dgm:cxn modelId="{2DC2989A-2159-4DD0-845E-FCD56B298021}" srcId="{C6938C20-F06A-4DBC-B515-FF8D33F79B03}" destId="{97636B68-DC7A-4E5F-8BFF-F8D051882E51}" srcOrd="0" destOrd="0" parTransId="{9C69DF54-4DE5-4FF0-8C45-64A02217F4F7}" sibTransId="{BAEBA464-D32A-4DBE-B43F-B903A48CEFCF}"/>
    <dgm:cxn modelId="{61E06137-FCBF-4B1B-AF06-6A92099E37B0}" type="presOf" srcId="{7A91AE15-4E13-49F8-8C83-15CE19D728AC}" destId="{932B0053-EF5C-4C90-A698-AB296ABBE1E4}" srcOrd="0" destOrd="0" presId="urn:microsoft.com/office/officeart/2008/layout/VerticalCircleList"/>
    <dgm:cxn modelId="{180492E6-787B-4C26-9811-3113F56BF4A9}" type="presOf" srcId="{85A644AD-DD4D-4FBD-B937-896FD9957E30}" destId="{B0AFBADF-A027-496D-A876-A67124F0BC9F}" srcOrd="0" destOrd="0" presId="urn:microsoft.com/office/officeart/2008/layout/VerticalCircleList"/>
    <dgm:cxn modelId="{03236E8A-F29F-4D40-BB73-3D74AA382A3F}" type="presOf" srcId="{55B6651D-C9CB-4309-A3C8-067A3EBB331D}" destId="{C8406398-7CE8-428E-A6F4-89FBCA5282C4}" srcOrd="0" destOrd="0" presId="urn:microsoft.com/office/officeart/2008/layout/VerticalCircleList"/>
    <dgm:cxn modelId="{0F26BCCC-F7DC-46AC-A1A1-83A1419A1A59}" srcId="{C6938C20-F06A-4DBC-B515-FF8D33F79B03}" destId="{85A644AD-DD4D-4FBD-B937-896FD9957E30}" srcOrd="6" destOrd="0" parTransId="{F157CB77-1943-4198-81E9-4A8755448C7F}" sibTransId="{94889BB1-1A6A-4CBC-939F-29712BCAC14B}"/>
    <dgm:cxn modelId="{C3C2260A-0D83-49FA-A15A-8BD684BAC871}" srcId="{C6938C20-F06A-4DBC-B515-FF8D33F79B03}" destId="{A8CBB6C9-6496-4C93-92B0-0EBE03C0FE8E}" srcOrd="2" destOrd="0" parTransId="{C4B77F55-4782-4B59-B5F5-F03A7EF131B9}" sibTransId="{5993A78C-4D0E-48F4-83F5-AE76B3F5C9DB}"/>
    <dgm:cxn modelId="{E7208BF5-319C-4B2A-AC64-868FACA7C1D9}" type="presOf" srcId="{98FB6A14-8AA8-4CB7-A66A-C6261BDD82FA}" destId="{F5011358-AF84-432C-9051-62D66C29AE1C}" srcOrd="0" destOrd="0" presId="urn:microsoft.com/office/officeart/2008/layout/VerticalCircleList"/>
    <dgm:cxn modelId="{A2E1676C-1D2F-4AA2-8805-10E2CB79D050}" type="presOf" srcId="{97636B68-DC7A-4E5F-8BFF-F8D051882E51}" destId="{E0C83753-C7DB-4643-9C66-0660CB716C91}" srcOrd="0" destOrd="0" presId="urn:microsoft.com/office/officeart/2008/layout/VerticalCircleList"/>
    <dgm:cxn modelId="{0D5EA559-CB96-49E2-A777-9FD6F7A96CFA}" srcId="{C6938C20-F06A-4DBC-B515-FF8D33F79B03}" destId="{E86C8413-95B3-439F-B824-425391D8DCB5}" srcOrd="5" destOrd="0" parTransId="{72B035DB-DB1F-4689-B056-CE37A9F63224}" sibTransId="{D6C695D1-642B-40D5-B7A5-49EED883F4C9}"/>
    <dgm:cxn modelId="{0CBCA243-B065-4A94-9233-7A0784053053}" type="presOf" srcId="{A8CBB6C9-6496-4C93-92B0-0EBE03C0FE8E}" destId="{5D442826-450F-4B60-A0AE-829998C6155F}" srcOrd="0" destOrd="0" presId="urn:microsoft.com/office/officeart/2008/layout/VerticalCircleList"/>
    <dgm:cxn modelId="{F3896180-712A-4937-8AE7-08F68545717D}" srcId="{C6938C20-F06A-4DBC-B515-FF8D33F79B03}" destId="{98FB6A14-8AA8-4CB7-A66A-C6261BDD82FA}" srcOrd="4" destOrd="0" parTransId="{4C6FD360-3CC5-4F99-AEB0-F1A2694EB282}" sibTransId="{8D0ED3F7-014C-4E51-8071-7D4B1F188A87}"/>
    <dgm:cxn modelId="{E6F57E5D-2C2A-4378-83B1-BE8EA696EFE7}" srcId="{C6938C20-F06A-4DBC-B515-FF8D33F79B03}" destId="{7A91AE15-4E13-49F8-8C83-15CE19D728AC}" srcOrd="1" destOrd="0" parTransId="{71025D80-0992-414C-9297-CA4F25B67A5C}" sibTransId="{3AC87A2C-6CDC-4E6F-A86B-676D07F327B3}"/>
    <dgm:cxn modelId="{3762A399-152E-44A9-8C6B-EE91A04CED49}" type="presOf" srcId="{E86C8413-95B3-439F-B824-425391D8DCB5}" destId="{361F2BA5-29DD-4E15-A2B4-6696B514D637}" srcOrd="0" destOrd="0" presId="urn:microsoft.com/office/officeart/2008/layout/VerticalCircleList"/>
    <dgm:cxn modelId="{0B3DAFA9-0C30-4566-8AF4-07862C13B381}" type="presParOf" srcId="{88F33040-5746-4C84-90AA-23A3F7556A20}" destId="{1E0EF40D-0DBE-4449-9669-E013E9694466}" srcOrd="0" destOrd="0" presId="urn:microsoft.com/office/officeart/2008/layout/VerticalCircleList"/>
    <dgm:cxn modelId="{290D0071-B0A6-4684-BC02-38ECCA7A10E2}" type="presParOf" srcId="{1E0EF40D-0DBE-4449-9669-E013E9694466}" destId="{31F9E819-9C71-4677-8E90-801452B78767}" srcOrd="0" destOrd="0" presId="urn:microsoft.com/office/officeart/2008/layout/VerticalCircleList"/>
    <dgm:cxn modelId="{03574A7E-7CC8-4A24-91CB-A9DD332C8003}" type="presParOf" srcId="{1E0EF40D-0DBE-4449-9669-E013E9694466}" destId="{91A802E3-A6E7-40B2-BD51-D14215E5EF6C}" srcOrd="1" destOrd="0" presId="urn:microsoft.com/office/officeart/2008/layout/VerticalCircleList"/>
    <dgm:cxn modelId="{C230FE0A-EE65-446A-8EEA-081A0757D393}" type="presParOf" srcId="{1E0EF40D-0DBE-4449-9669-E013E9694466}" destId="{E0C83753-C7DB-4643-9C66-0660CB716C91}" srcOrd="2" destOrd="0" presId="urn:microsoft.com/office/officeart/2008/layout/VerticalCircleList"/>
    <dgm:cxn modelId="{ACC27F5C-BAEE-467F-ACF5-EBCB144D2A8E}" type="presParOf" srcId="{88F33040-5746-4C84-90AA-23A3F7556A20}" destId="{42EBABCA-78BB-44E4-BBFB-97A87EA6ABAF}" srcOrd="1" destOrd="0" presId="urn:microsoft.com/office/officeart/2008/layout/VerticalCircleList"/>
    <dgm:cxn modelId="{A5666864-27B8-4BBB-8524-DC6C57662853}" type="presParOf" srcId="{42EBABCA-78BB-44E4-BBFB-97A87EA6ABAF}" destId="{4116BF73-17AE-48F5-9AAC-493DC7D324DE}" srcOrd="0" destOrd="0" presId="urn:microsoft.com/office/officeart/2008/layout/VerticalCircleList"/>
    <dgm:cxn modelId="{40957A02-183C-47F9-8C32-DB3D999297DA}" type="presParOf" srcId="{42EBABCA-78BB-44E4-BBFB-97A87EA6ABAF}" destId="{AE22F73F-BD18-4688-B1F6-F9430492E17E}" srcOrd="1" destOrd="0" presId="urn:microsoft.com/office/officeart/2008/layout/VerticalCircleList"/>
    <dgm:cxn modelId="{059CC442-10CD-44A6-B2FF-9572CF892149}" type="presParOf" srcId="{42EBABCA-78BB-44E4-BBFB-97A87EA6ABAF}" destId="{932B0053-EF5C-4C90-A698-AB296ABBE1E4}" srcOrd="2" destOrd="0" presId="urn:microsoft.com/office/officeart/2008/layout/VerticalCircleList"/>
    <dgm:cxn modelId="{4E9D9D03-CEF7-4A26-9719-949AF4C58EA1}" type="presParOf" srcId="{88F33040-5746-4C84-90AA-23A3F7556A20}" destId="{4CF72A6C-7979-46BC-8CE2-6C7CBD703DF6}" srcOrd="2" destOrd="0" presId="urn:microsoft.com/office/officeart/2008/layout/VerticalCircleList"/>
    <dgm:cxn modelId="{FB578547-46FB-45B4-B1AD-66F979D2DF66}" type="presParOf" srcId="{4CF72A6C-7979-46BC-8CE2-6C7CBD703DF6}" destId="{0C229849-E8E7-401E-B04C-DAA5CB0495BA}" srcOrd="0" destOrd="0" presId="urn:microsoft.com/office/officeart/2008/layout/VerticalCircleList"/>
    <dgm:cxn modelId="{B20DB05C-6F16-40E4-AF6B-C9DA7CA27D7C}" type="presParOf" srcId="{4CF72A6C-7979-46BC-8CE2-6C7CBD703DF6}" destId="{A2093E9F-EB43-4C87-AB2A-204E832808FB}" srcOrd="1" destOrd="0" presId="urn:microsoft.com/office/officeart/2008/layout/VerticalCircleList"/>
    <dgm:cxn modelId="{17784278-2746-4144-87A8-B7CFF453520C}" type="presParOf" srcId="{4CF72A6C-7979-46BC-8CE2-6C7CBD703DF6}" destId="{5D442826-450F-4B60-A0AE-829998C6155F}" srcOrd="2" destOrd="0" presId="urn:microsoft.com/office/officeart/2008/layout/VerticalCircleList"/>
    <dgm:cxn modelId="{E1DD3C87-AA58-4307-AB49-1A27986E1D9F}" type="presParOf" srcId="{88F33040-5746-4C84-90AA-23A3F7556A20}" destId="{E4A70505-042C-4D1E-937A-7BB341435B29}" srcOrd="3" destOrd="0" presId="urn:microsoft.com/office/officeart/2008/layout/VerticalCircleList"/>
    <dgm:cxn modelId="{AF650291-DDAC-41CD-AC93-A5100BCEEE05}" type="presParOf" srcId="{E4A70505-042C-4D1E-937A-7BB341435B29}" destId="{22BC155E-C99D-4890-975F-FEEC27504F1D}" srcOrd="0" destOrd="0" presId="urn:microsoft.com/office/officeart/2008/layout/VerticalCircleList"/>
    <dgm:cxn modelId="{BA68B0BB-F55C-4680-9172-9703B07C2F77}" type="presParOf" srcId="{E4A70505-042C-4D1E-937A-7BB341435B29}" destId="{C5CFD99A-A5A1-45A0-AFAE-D166DBBA635E}" srcOrd="1" destOrd="0" presId="urn:microsoft.com/office/officeart/2008/layout/VerticalCircleList"/>
    <dgm:cxn modelId="{DA4C4C9D-FA29-468B-9F3E-26F7B65A8A6E}" type="presParOf" srcId="{E4A70505-042C-4D1E-937A-7BB341435B29}" destId="{C8406398-7CE8-428E-A6F4-89FBCA5282C4}" srcOrd="2" destOrd="0" presId="urn:microsoft.com/office/officeart/2008/layout/VerticalCircleList"/>
    <dgm:cxn modelId="{5BC4BBDF-2BB5-4398-A268-5584907F2D44}" type="presParOf" srcId="{88F33040-5746-4C84-90AA-23A3F7556A20}" destId="{34EC25EE-E2F6-43FF-98BA-1CBEFBE9744E}" srcOrd="4" destOrd="0" presId="urn:microsoft.com/office/officeart/2008/layout/VerticalCircleList"/>
    <dgm:cxn modelId="{A6B1D183-462C-4437-B861-EAC0FB6530E9}" type="presParOf" srcId="{34EC25EE-E2F6-43FF-98BA-1CBEFBE9744E}" destId="{3BD6673B-548D-4B33-902F-299C0F757561}" srcOrd="0" destOrd="0" presId="urn:microsoft.com/office/officeart/2008/layout/VerticalCircleList"/>
    <dgm:cxn modelId="{F2EDCD43-FECE-44B8-8225-A2D56EEF49C6}" type="presParOf" srcId="{34EC25EE-E2F6-43FF-98BA-1CBEFBE9744E}" destId="{70E8CA8F-E945-4146-BCDD-2DDA1A50FD6A}" srcOrd="1" destOrd="0" presId="urn:microsoft.com/office/officeart/2008/layout/VerticalCircleList"/>
    <dgm:cxn modelId="{33437C6A-8AE6-4FDA-90C1-EF9F7E3E99E8}" type="presParOf" srcId="{34EC25EE-E2F6-43FF-98BA-1CBEFBE9744E}" destId="{F5011358-AF84-432C-9051-62D66C29AE1C}" srcOrd="2" destOrd="0" presId="urn:microsoft.com/office/officeart/2008/layout/VerticalCircleList"/>
    <dgm:cxn modelId="{FF8A71DA-AAD5-4CDF-B783-FAD1AB907EF7}" type="presParOf" srcId="{88F33040-5746-4C84-90AA-23A3F7556A20}" destId="{F060CE93-A7A2-409F-BD1D-80576F89F74F}" srcOrd="5" destOrd="0" presId="urn:microsoft.com/office/officeart/2008/layout/VerticalCircleList"/>
    <dgm:cxn modelId="{D1B5601C-127B-4D9B-BB6A-FBEC8DBB663F}" type="presParOf" srcId="{F060CE93-A7A2-409F-BD1D-80576F89F74F}" destId="{54A49660-632F-4901-A858-DE4547FF60B3}" srcOrd="0" destOrd="0" presId="urn:microsoft.com/office/officeart/2008/layout/VerticalCircleList"/>
    <dgm:cxn modelId="{6423F7E8-C552-4299-88E5-9CBAD0C4FF97}" type="presParOf" srcId="{F060CE93-A7A2-409F-BD1D-80576F89F74F}" destId="{4DF98499-7160-474E-82C0-505170C09C4A}" srcOrd="1" destOrd="0" presId="urn:microsoft.com/office/officeart/2008/layout/VerticalCircleList"/>
    <dgm:cxn modelId="{4CA63CF5-BB55-43D9-96A0-8CA1595F7E1D}" type="presParOf" srcId="{F060CE93-A7A2-409F-BD1D-80576F89F74F}" destId="{361F2BA5-29DD-4E15-A2B4-6696B514D637}" srcOrd="2" destOrd="0" presId="urn:microsoft.com/office/officeart/2008/layout/VerticalCircleList"/>
    <dgm:cxn modelId="{25B12B16-2CDD-495E-9381-AA1427A679D5}" type="presParOf" srcId="{88F33040-5746-4C84-90AA-23A3F7556A20}" destId="{D2CB07FD-CCEC-4931-AE3B-51569605C2A0}" srcOrd="6" destOrd="0" presId="urn:microsoft.com/office/officeart/2008/layout/VerticalCircleList"/>
    <dgm:cxn modelId="{6D847A08-A725-482C-BBE7-6B1F2328AA3E}" type="presParOf" srcId="{D2CB07FD-CCEC-4931-AE3B-51569605C2A0}" destId="{6765B9AA-0F1F-412F-AA38-05EB33A9B91F}" srcOrd="0" destOrd="0" presId="urn:microsoft.com/office/officeart/2008/layout/VerticalCircleList"/>
    <dgm:cxn modelId="{6F6963C3-7B6F-4EA0-A3DD-4A940C390854}" type="presParOf" srcId="{D2CB07FD-CCEC-4931-AE3B-51569605C2A0}" destId="{3B25DB77-AA80-4D0F-B349-9D99AE4DAED3}" srcOrd="1" destOrd="0" presId="urn:microsoft.com/office/officeart/2008/layout/VerticalCircleList"/>
    <dgm:cxn modelId="{237FE7A6-D485-49BD-8DB4-B35CEFF60922}" type="presParOf" srcId="{D2CB07FD-CCEC-4931-AE3B-51569605C2A0}" destId="{B0AFBADF-A027-496D-A876-A67124F0BC9F}" srcOrd="2" destOrd="0" presId="urn:microsoft.com/office/officeart/2008/layout/VerticalCircleList"/>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6938C20-F06A-4DBC-B515-FF8D33F79B03}" type="doc">
      <dgm:prSet loTypeId="urn:microsoft.com/office/officeart/2008/layout/VerticalCircleList" loCatId="list" qsTypeId="urn:microsoft.com/office/officeart/2005/8/quickstyle/3d8" qsCatId="3D" csTypeId="urn:microsoft.com/office/officeart/2005/8/colors/accent1_2" csCatId="accent1" phldr="1"/>
      <dgm:spPr>
        <a:scene3d>
          <a:camera prst="isometricOffAxis2Left" zoom="82000"/>
          <a:lightRig rig="morning" dir="t">
            <a:rot lat="0" lon="0" rev="20400000"/>
          </a:lightRig>
        </a:scene3d>
      </dgm:spPr>
      <dgm:t>
        <a:bodyPr/>
        <a:lstStyle/>
        <a:p>
          <a:endParaRPr kumimoji="1" lang="ja-JP" altLang="en-US"/>
        </a:p>
      </dgm:t>
    </dgm:pt>
    <dgm:pt modelId="{97636B68-DC7A-4E5F-8BFF-F8D051882E51}">
      <dgm:prSet phldrT="[テキスト]"/>
      <dgm:spPr/>
      <dgm:t>
        <a:bodyPr/>
        <a:lstStyle/>
        <a:p>
          <a:r>
            <a:rPr kumimoji="1" lang="ja-JP" altLang="en-US" dirty="0" smtClean="0"/>
            <a:t>背景</a:t>
          </a:r>
          <a:endParaRPr kumimoji="1" lang="ja-JP" altLang="en-US" dirty="0"/>
        </a:p>
      </dgm:t>
    </dgm:pt>
    <dgm:pt modelId="{9C69DF54-4DE5-4FF0-8C45-64A02217F4F7}" type="parTrans" cxnId="{2DC2989A-2159-4DD0-845E-FCD56B298021}">
      <dgm:prSet/>
      <dgm:spPr/>
      <dgm:t>
        <a:bodyPr/>
        <a:lstStyle/>
        <a:p>
          <a:endParaRPr kumimoji="1" lang="ja-JP" altLang="en-US"/>
        </a:p>
      </dgm:t>
    </dgm:pt>
    <dgm:pt modelId="{BAEBA464-D32A-4DBE-B43F-B903A48CEFCF}" type="sibTrans" cxnId="{2DC2989A-2159-4DD0-845E-FCD56B298021}">
      <dgm:prSet/>
      <dgm:spPr/>
      <dgm:t>
        <a:bodyPr/>
        <a:lstStyle/>
        <a:p>
          <a:endParaRPr kumimoji="1" lang="ja-JP" altLang="en-US"/>
        </a:p>
      </dgm:t>
    </dgm:pt>
    <dgm:pt modelId="{7A91AE15-4E13-49F8-8C83-15CE19D728AC}">
      <dgm:prSet phldrT="[テキスト]"/>
      <dgm:spPr>
        <a:noFill/>
      </dgm:spPr>
      <dgm:t>
        <a:bodyPr/>
        <a:lstStyle/>
        <a:p>
          <a:r>
            <a:rPr kumimoji="1" lang="ja-JP" altLang="en-US" dirty="0" smtClean="0"/>
            <a:t>実態把握</a:t>
          </a:r>
          <a:endParaRPr kumimoji="1" lang="ja-JP" altLang="en-US" dirty="0"/>
        </a:p>
      </dgm:t>
    </dgm:pt>
    <dgm:pt modelId="{71025D80-0992-414C-9297-CA4F25B67A5C}" type="parTrans" cxnId="{E6F57E5D-2C2A-4378-83B1-BE8EA696EFE7}">
      <dgm:prSet/>
      <dgm:spPr/>
      <dgm:t>
        <a:bodyPr/>
        <a:lstStyle/>
        <a:p>
          <a:endParaRPr kumimoji="1" lang="ja-JP" altLang="en-US"/>
        </a:p>
      </dgm:t>
    </dgm:pt>
    <dgm:pt modelId="{3AC87A2C-6CDC-4E6F-A86B-676D07F327B3}" type="sibTrans" cxnId="{E6F57E5D-2C2A-4378-83B1-BE8EA696EFE7}">
      <dgm:prSet/>
      <dgm:spPr/>
      <dgm:t>
        <a:bodyPr/>
        <a:lstStyle/>
        <a:p>
          <a:endParaRPr kumimoji="1" lang="ja-JP" altLang="en-US"/>
        </a:p>
      </dgm:t>
    </dgm:pt>
    <dgm:pt modelId="{A8CBB6C9-6496-4C93-92B0-0EBE03C0FE8E}">
      <dgm:prSet phldrT="[テキスト]"/>
      <dgm:spPr/>
      <dgm:t>
        <a:bodyPr/>
        <a:lstStyle/>
        <a:p>
          <a:r>
            <a:rPr kumimoji="1" lang="ja-JP" altLang="en-US" dirty="0" smtClean="0"/>
            <a:t>考察</a:t>
          </a:r>
          <a:endParaRPr kumimoji="1" lang="ja-JP" altLang="en-US" dirty="0"/>
        </a:p>
      </dgm:t>
    </dgm:pt>
    <dgm:pt modelId="{C4B77F55-4782-4B59-B5F5-F03A7EF131B9}" type="parTrans" cxnId="{C3C2260A-0D83-49FA-A15A-8BD684BAC871}">
      <dgm:prSet/>
      <dgm:spPr/>
      <dgm:t>
        <a:bodyPr/>
        <a:lstStyle/>
        <a:p>
          <a:endParaRPr kumimoji="1" lang="ja-JP" altLang="en-US"/>
        </a:p>
      </dgm:t>
    </dgm:pt>
    <dgm:pt modelId="{5993A78C-4D0E-48F4-83F5-AE76B3F5C9DB}" type="sibTrans" cxnId="{C3C2260A-0D83-49FA-A15A-8BD684BAC871}">
      <dgm:prSet/>
      <dgm:spPr/>
      <dgm:t>
        <a:bodyPr/>
        <a:lstStyle/>
        <a:p>
          <a:endParaRPr kumimoji="1" lang="ja-JP" altLang="en-US"/>
        </a:p>
      </dgm:t>
    </dgm:pt>
    <dgm:pt modelId="{85A644AD-DD4D-4FBD-B937-896FD9957E30}">
      <dgm:prSet phldrT="[テキスト]"/>
      <dgm:spPr/>
      <dgm:t>
        <a:bodyPr/>
        <a:lstStyle/>
        <a:p>
          <a:r>
            <a:rPr kumimoji="1" lang="ja-JP" altLang="en-US" dirty="0" smtClean="0"/>
            <a:t>今後の展望</a:t>
          </a:r>
          <a:endParaRPr kumimoji="1" lang="ja-JP" altLang="en-US" dirty="0"/>
        </a:p>
      </dgm:t>
    </dgm:pt>
    <dgm:pt modelId="{F157CB77-1943-4198-81E9-4A8755448C7F}" type="parTrans" cxnId="{0F26BCCC-F7DC-46AC-A1A1-83A1419A1A59}">
      <dgm:prSet/>
      <dgm:spPr/>
      <dgm:t>
        <a:bodyPr/>
        <a:lstStyle/>
        <a:p>
          <a:endParaRPr kumimoji="1" lang="ja-JP" altLang="en-US"/>
        </a:p>
      </dgm:t>
    </dgm:pt>
    <dgm:pt modelId="{94889BB1-1A6A-4CBC-939F-29712BCAC14B}" type="sibTrans" cxnId="{0F26BCCC-F7DC-46AC-A1A1-83A1419A1A59}">
      <dgm:prSet/>
      <dgm:spPr/>
      <dgm:t>
        <a:bodyPr/>
        <a:lstStyle/>
        <a:p>
          <a:endParaRPr kumimoji="1" lang="ja-JP" altLang="en-US"/>
        </a:p>
      </dgm:t>
    </dgm:pt>
    <dgm:pt modelId="{55B6651D-C9CB-4309-A3C8-067A3EBB331D}">
      <dgm:prSet phldrT="[テキスト]"/>
      <dgm:spPr>
        <a:solidFill>
          <a:srgbClr val="FFC000">
            <a:alpha val="50000"/>
          </a:srgbClr>
        </a:solidFill>
      </dgm:spPr>
      <dgm:t>
        <a:bodyPr/>
        <a:lstStyle/>
        <a:p>
          <a:r>
            <a:rPr kumimoji="1" lang="ja-JP" altLang="en-US" dirty="0" smtClean="0"/>
            <a:t>問題提起</a:t>
          </a:r>
          <a:endParaRPr kumimoji="1" lang="ja-JP" altLang="en-US" dirty="0"/>
        </a:p>
      </dgm:t>
    </dgm:pt>
    <dgm:pt modelId="{2EE35482-0EF7-4807-8BB5-74341BE14FB1}" type="parTrans" cxnId="{74988D24-A29C-4122-B9FB-22DE4F463E96}">
      <dgm:prSet/>
      <dgm:spPr/>
      <dgm:t>
        <a:bodyPr/>
        <a:lstStyle/>
        <a:p>
          <a:endParaRPr kumimoji="1" lang="ja-JP" altLang="en-US"/>
        </a:p>
      </dgm:t>
    </dgm:pt>
    <dgm:pt modelId="{D79FDEC7-5E1A-446F-AD3E-EDB15EB53DE9}" type="sibTrans" cxnId="{74988D24-A29C-4122-B9FB-22DE4F463E96}">
      <dgm:prSet/>
      <dgm:spPr/>
      <dgm:t>
        <a:bodyPr/>
        <a:lstStyle/>
        <a:p>
          <a:endParaRPr kumimoji="1" lang="ja-JP" altLang="en-US"/>
        </a:p>
      </dgm:t>
    </dgm:pt>
    <dgm:pt modelId="{98FB6A14-8AA8-4CB7-A66A-C6261BDD82FA}">
      <dgm:prSet phldrT="[テキスト]"/>
      <dgm:spPr/>
      <dgm:t>
        <a:bodyPr/>
        <a:lstStyle/>
        <a:p>
          <a:r>
            <a:rPr kumimoji="1" lang="ja-JP" altLang="en-US" dirty="0" smtClean="0"/>
            <a:t>目的</a:t>
          </a:r>
          <a:endParaRPr kumimoji="1" lang="ja-JP" altLang="en-US" dirty="0"/>
        </a:p>
      </dgm:t>
    </dgm:pt>
    <dgm:pt modelId="{4C6FD360-3CC5-4F99-AEB0-F1A2694EB282}" type="parTrans" cxnId="{F3896180-712A-4937-8AE7-08F68545717D}">
      <dgm:prSet/>
      <dgm:spPr/>
      <dgm:t>
        <a:bodyPr/>
        <a:lstStyle/>
        <a:p>
          <a:endParaRPr kumimoji="1" lang="ja-JP" altLang="en-US"/>
        </a:p>
      </dgm:t>
    </dgm:pt>
    <dgm:pt modelId="{8D0ED3F7-014C-4E51-8071-7D4B1F188A87}" type="sibTrans" cxnId="{F3896180-712A-4937-8AE7-08F68545717D}">
      <dgm:prSet/>
      <dgm:spPr/>
      <dgm:t>
        <a:bodyPr/>
        <a:lstStyle/>
        <a:p>
          <a:endParaRPr kumimoji="1" lang="ja-JP" altLang="en-US"/>
        </a:p>
      </dgm:t>
    </dgm:pt>
    <dgm:pt modelId="{E86C8413-95B3-439F-B824-425391D8DCB5}">
      <dgm:prSet phldrT="[テキスト]"/>
      <dgm:spPr/>
      <dgm:t>
        <a:bodyPr/>
        <a:lstStyle/>
        <a:p>
          <a:r>
            <a:rPr kumimoji="1" lang="ja-JP" altLang="en-US" dirty="0" smtClean="0"/>
            <a:t>仮説</a:t>
          </a:r>
          <a:endParaRPr kumimoji="1" lang="ja-JP" altLang="en-US" dirty="0"/>
        </a:p>
      </dgm:t>
    </dgm:pt>
    <dgm:pt modelId="{72B035DB-DB1F-4689-B056-CE37A9F63224}" type="parTrans" cxnId="{0D5EA559-CB96-49E2-A777-9FD6F7A96CFA}">
      <dgm:prSet/>
      <dgm:spPr/>
      <dgm:t>
        <a:bodyPr/>
        <a:lstStyle/>
        <a:p>
          <a:endParaRPr kumimoji="1" lang="ja-JP" altLang="en-US"/>
        </a:p>
      </dgm:t>
    </dgm:pt>
    <dgm:pt modelId="{D6C695D1-642B-40D5-B7A5-49EED883F4C9}" type="sibTrans" cxnId="{0D5EA559-CB96-49E2-A777-9FD6F7A96CFA}">
      <dgm:prSet/>
      <dgm:spPr/>
      <dgm:t>
        <a:bodyPr/>
        <a:lstStyle/>
        <a:p>
          <a:endParaRPr kumimoji="1" lang="ja-JP" altLang="en-US"/>
        </a:p>
      </dgm:t>
    </dgm:pt>
    <dgm:pt modelId="{88F33040-5746-4C84-90AA-23A3F7556A20}" type="pres">
      <dgm:prSet presAssocID="{C6938C20-F06A-4DBC-B515-FF8D33F79B03}" presName="Name0" presStyleCnt="0">
        <dgm:presLayoutVars>
          <dgm:dir/>
        </dgm:presLayoutVars>
      </dgm:prSet>
      <dgm:spPr/>
      <dgm:t>
        <a:bodyPr/>
        <a:lstStyle/>
        <a:p>
          <a:endParaRPr kumimoji="1" lang="ja-JP" altLang="en-US"/>
        </a:p>
      </dgm:t>
    </dgm:pt>
    <dgm:pt modelId="{1E0EF40D-0DBE-4449-9669-E013E9694466}" type="pres">
      <dgm:prSet presAssocID="{97636B68-DC7A-4E5F-8BFF-F8D051882E51}" presName="noChildren" presStyleCnt="0"/>
      <dgm:spPr/>
      <dgm:t>
        <a:bodyPr/>
        <a:lstStyle/>
        <a:p>
          <a:endParaRPr kumimoji="1" lang="ja-JP" altLang="en-US"/>
        </a:p>
      </dgm:t>
    </dgm:pt>
    <dgm:pt modelId="{31F9E819-9C71-4677-8E90-801452B78767}" type="pres">
      <dgm:prSet presAssocID="{97636B68-DC7A-4E5F-8BFF-F8D051882E51}" presName="gap" presStyleCnt="0"/>
      <dgm:spPr/>
      <dgm:t>
        <a:bodyPr/>
        <a:lstStyle/>
        <a:p>
          <a:endParaRPr kumimoji="1" lang="ja-JP" altLang="en-US"/>
        </a:p>
      </dgm:t>
    </dgm:pt>
    <dgm:pt modelId="{91A802E3-A6E7-40B2-BD51-D14215E5EF6C}" type="pres">
      <dgm:prSet presAssocID="{97636B68-DC7A-4E5F-8BFF-F8D051882E51}" presName="medCircle2" presStyleLbl="vennNode1" presStyleIdx="0" presStyleCnt="7"/>
      <dgm:spPr>
        <a:solidFill>
          <a:schemeClr val="bg2"/>
        </a:solidFill>
      </dgm:spPr>
      <dgm:t>
        <a:bodyPr/>
        <a:lstStyle/>
        <a:p>
          <a:endParaRPr kumimoji="1" lang="ja-JP" altLang="en-US"/>
        </a:p>
      </dgm:t>
    </dgm:pt>
    <dgm:pt modelId="{E0C83753-C7DB-4643-9C66-0660CB716C91}" type="pres">
      <dgm:prSet presAssocID="{97636B68-DC7A-4E5F-8BFF-F8D051882E51}" presName="txLvlOnly1" presStyleLbl="revTx" presStyleIdx="0" presStyleCnt="7"/>
      <dgm:spPr/>
      <dgm:t>
        <a:bodyPr/>
        <a:lstStyle/>
        <a:p>
          <a:endParaRPr kumimoji="1" lang="ja-JP" altLang="en-US"/>
        </a:p>
      </dgm:t>
    </dgm:pt>
    <dgm:pt modelId="{42EBABCA-78BB-44E4-BBFB-97A87EA6ABAF}" type="pres">
      <dgm:prSet presAssocID="{7A91AE15-4E13-49F8-8C83-15CE19D728AC}" presName="noChildren" presStyleCnt="0"/>
      <dgm:spPr/>
      <dgm:t>
        <a:bodyPr/>
        <a:lstStyle/>
        <a:p>
          <a:endParaRPr kumimoji="1" lang="ja-JP" altLang="en-US"/>
        </a:p>
      </dgm:t>
    </dgm:pt>
    <dgm:pt modelId="{4116BF73-17AE-48F5-9AAC-493DC7D324DE}" type="pres">
      <dgm:prSet presAssocID="{7A91AE15-4E13-49F8-8C83-15CE19D728AC}" presName="gap" presStyleCnt="0"/>
      <dgm:spPr/>
      <dgm:t>
        <a:bodyPr/>
        <a:lstStyle/>
        <a:p>
          <a:endParaRPr kumimoji="1" lang="ja-JP" altLang="en-US"/>
        </a:p>
      </dgm:t>
    </dgm:pt>
    <dgm:pt modelId="{AE22F73F-BD18-4688-B1F6-F9430492E17E}" type="pres">
      <dgm:prSet presAssocID="{7A91AE15-4E13-49F8-8C83-15CE19D728AC}" presName="medCircle2" presStyleLbl="vennNode1" presStyleIdx="1" presStyleCnt="7"/>
      <dgm:spPr>
        <a:solidFill>
          <a:schemeClr val="bg2"/>
        </a:solidFill>
      </dgm:spPr>
      <dgm:t>
        <a:bodyPr/>
        <a:lstStyle/>
        <a:p>
          <a:endParaRPr kumimoji="1" lang="ja-JP" altLang="en-US"/>
        </a:p>
      </dgm:t>
    </dgm:pt>
    <dgm:pt modelId="{932B0053-EF5C-4C90-A698-AB296ABBE1E4}" type="pres">
      <dgm:prSet presAssocID="{7A91AE15-4E13-49F8-8C83-15CE19D728AC}" presName="txLvlOnly1" presStyleLbl="revTx" presStyleIdx="1" presStyleCnt="7"/>
      <dgm:spPr/>
      <dgm:t>
        <a:bodyPr/>
        <a:lstStyle/>
        <a:p>
          <a:endParaRPr kumimoji="1" lang="ja-JP" altLang="en-US"/>
        </a:p>
      </dgm:t>
    </dgm:pt>
    <dgm:pt modelId="{4CF72A6C-7979-46BC-8CE2-6C7CBD703DF6}" type="pres">
      <dgm:prSet presAssocID="{A8CBB6C9-6496-4C93-92B0-0EBE03C0FE8E}" presName="noChildren" presStyleCnt="0"/>
      <dgm:spPr/>
      <dgm:t>
        <a:bodyPr/>
        <a:lstStyle/>
        <a:p>
          <a:endParaRPr kumimoji="1" lang="ja-JP" altLang="en-US"/>
        </a:p>
      </dgm:t>
    </dgm:pt>
    <dgm:pt modelId="{0C229849-E8E7-401E-B04C-DAA5CB0495BA}" type="pres">
      <dgm:prSet presAssocID="{A8CBB6C9-6496-4C93-92B0-0EBE03C0FE8E}" presName="gap" presStyleCnt="0"/>
      <dgm:spPr/>
      <dgm:t>
        <a:bodyPr/>
        <a:lstStyle/>
        <a:p>
          <a:endParaRPr kumimoji="1" lang="ja-JP" altLang="en-US"/>
        </a:p>
      </dgm:t>
    </dgm:pt>
    <dgm:pt modelId="{A2093E9F-EB43-4C87-AB2A-204E832808FB}" type="pres">
      <dgm:prSet presAssocID="{A8CBB6C9-6496-4C93-92B0-0EBE03C0FE8E}" presName="medCircle2" presStyleLbl="vennNode1" presStyleIdx="2" presStyleCnt="7"/>
      <dgm:spPr>
        <a:solidFill>
          <a:schemeClr val="bg2"/>
        </a:solidFill>
      </dgm:spPr>
      <dgm:t>
        <a:bodyPr/>
        <a:lstStyle/>
        <a:p>
          <a:endParaRPr kumimoji="1" lang="ja-JP" altLang="en-US"/>
        </a:p>
      </dgm:t>
    </dgm:pt>
    <dgm:pt modelId="{5D442826-450F-4B60-A0AE-829998C6155F}" type="pres">
      <dgm:prSet presAssocID="{A8CBB6C9-6496-4C93-92B0-0EBE03C0FE8E}" presName="txLvlOnly1" presStyleLbl="revTx" presStyleIdx="2" presStyleCnt="7"/>
      <dgm:spPr/>
      <dgm:t>
        <a:bodyPr/>
        <a:lstStyle/>
        <a:p>
          <a:endParaRPr kumimoji="1" lang="ja-JP" altLang="en-US"/>
        </a:p>
      </dgm:t>
    </dgm:pt>
    <dgm:pt modelId="{E4A70505-042C-4D1E-937A-7BB341435B29}" type="pres">
      <dgm:prSet presAssocID="{55B6651D-C9CB-4309-A3C8-067A3EBB331D}" presName="noChildren" presStyleCnt="0"/>
      <dgm:spPr/>
      <dgm:t>
        <a:bodyPr/>
        <a:lstStyle/>
        <a:p>
          <a:endParaRPr kumimoji="1" lang="ja-JP" altLang="en-US"/>
        </a:p>
      </dgm:t>
    </dgm:pt>
    <dgm:pt modelId="{22BC155E-C99D-4890-975F-FEEC27504F1D}" type="pres">
      <dgm:prSet presAssocID="{55B6651D-C9CB-4309-A3C8-067A3EBB331D}" presName="gap" presStyleCnt="0"/>
      <dgm:spPr/>
      <dgm:t>
        <a:bodyPr/>
        <a:lstStyle/>
        <a:p>
          <a:endParaRPr kumimoji="1" lang="ja-JP" altLang="en-US"/>
        </a:p>
      </dgm:t>
    </dgm:pt>
    <dgm:pt modelId="{C5CFD99A-A5A1-45A0-AFAE-D166DBBA635E}" type="pres">
      <dgm:prSet presAssocID="{55B6651D-C9CB-4309-A3C8-067A3EBB331D}" presName="medCircle2" presStyleLbl="vennNode1" presStyleIdx="3" presStyleCnt="7"/>
      <dgm:spPr>
        <a:solidFill>
          <a:srgbClr val="FFC000"/>
        </a:solidFill>
      </dgm:spPr>
      <dgm:t>
        <a:bodyPr/>
        <a:lstStyle/>
        <a:p>
          <a:endParaRPr kumimoji="1" lang="ja-JP" altLang="en-US"/>
        </a:p>
      </dgm:t>
    </dgm:pt>
    <dgm:pt modelId="{C8406398-7CE8-428E-A6F4-89FBCA5282C4}" type="pres">
      <dgm:prSet presAssocID="{55B6651D-C9CB-4309-A3C8-067A3EBB331D}" presName="txLvlOnly1" presStyleLbl="revTx" presStyleIdx="3" presStyleCnt="7"/>
      <dgm:spPr/>
      <dgm:t>
        <a:bodyPr/>
        <a:lstStyle/>
        <a:p>
          <a:endParaRPr kumimoji="1" lang="ja-JP" altLang="en-US"/>
        </a:p>
      </dgm:t>
    </dgm:pt>
    <dgm:pt modelId="{34EC25EE-E2F6-43FF-98BA-1CBEFBE9744E}" type="pres">
      <dgm:prSet presAssocID="{98FB6A14-8AA8-4CB7-A66A-C6261BDD82FA}" presName="noChildren" presStyleCnt="0"/>
      <dgm:spPr/>
      <dgm:t>
        <a:bodyPr/>
        <a:lstStyle/>
        <a:p>
          <a:endParaRPr kumimoji="1" lang="ja-JP" altLang="en-US"/>
        </a:p>
      </dgm:t>
    </dgm:pt>
    <dgm:pt modelId="{3BD6673B-548D-4B33-902F-299C0F757561}" type="pres">
      <dgm:prSet presAssocID="{98FB6A14-8AA8-4CB7-A66A-C6261BDD82FA}" presName="gap" presStyleCnt="0"/>
      <dgm:spPr/>
      <dgm:t>
        <a:bodyPr/>
        <a:lstStyle/>
        <a:p>
          <a:endParaRPr kumimoji="1" lang="ja-JP" altLang="en-US"/>
        </a:p>
      </dgm:t>
    </dgm:pt>
    <dgm:pt modelId="{70E8CA8F-E945-4146-BCDD-2DDA1A50FD6A}" type="pres">
      <dgm:prSet presAssocID="{98FB6A14-8AA8-4CB7-A66A-C6261BDD82FA}" presName="medCircle2" presStyleLbl="vennNode1" presStyleIdx="4" presStyleCnt="7"/>
      <dgm:spPr>
        <a:solidFill>
          <a:schemeClr val="bg2"/>
        </a:solidFill>
      </dgm:spPr>
      <dgm:t>
        <a:bodyPr/>
        <a:lstStyle/>
        <a:p>
          <a:endParaRPr kumimoji="1" lang="ja-JP" altLang="en-US"/>
        </a:p>
      </dgm:t>
    </dgm:pt>
    <dgm:pt modelId="{F5011358-AF84-432C-9051-62D66C29AE1C}" type="pres">
      <dgm:prSet presAssocID="{98FB6A14-8AA8-4CB7-A66A-C6261BDD82FA}" presName="txLvlOnly1" presStyleLbl="revTx" presStyleIdx="4" presStyleCnt="7"/>
      <dgm:spPr/>
      <dgm:t>
        <a:bodyPr/>
        <a:lstStyle/>
        <a:p>
          <a:endParaRPr kumimoji="1" lang="ja-JP" altLang="en-US"/>
        </a:p>
      </dgm:t>
    </dgm:pt>
    <dgm:pt modelId="{F060CE93-A7A2-409F-BD1D-80576F89F74F}" type="pres">
      <dgm:prSet presAssocID="{E86C8413-95B3-439F-B824-425391D8DCB5}" presName="noChildren" presStyleCnt="0"/>
      <dgm:spPr/>
      <dgm:t>
        <a:bodyPr/>
        <a:lstStyle/>
        <a:p>
          <a:endParaRPr kumimoji="1" lang="ja-JP" altLang="en-US"/>
        </a:p>
      </dgm:t>
    </dgm:pt>
    <dgm:pt modelId="{54A49660-632F-4901-A858-DE4547FF60B3}" type="pres">
      <dgm:prSet presAssocID="{E86C8413-95B3-439F-B824-425391D8DCB5}" presName="gap" presStyleCnt="0"/>
      <dgm:spPr/>
      <dgm:t>
        <a:bodyPr/>
        <a:lstStyle/>
        <a:p>
          <a:endParaRPr kumimoji="1" lang="ja-JP" altLang="en-US"/>
        </a:p>
      </dgm:t>
    </dgm:pt>
    <dgm:pt modelId="{4DF98499-7160-474E-82C0-505170C09C4A}" type="pres">
      <dgm:prSet presAssocID="{E86C8413-95B3-439F-B824-425391D8DCB5}" presName="medCircle2" presStyleLbl="vennNode1" presStyleIdx="5" presStyleCnt="7"/>
      <dgm:spPr>
        <a:solidFill>
          <a:schemeClr val="bg2"/>
        </a:solidFill>
      </dgm:spPr>
      <dgm:t>
        <a:bodyPr/>
        <a:lstStyle/>
        <a:p>
          <a:endParaRPr kumimoji="1" lang="ja-JP" altLang="en-US"/>
        </a:p>
      </dgm:t>
    </dgm:pt>
    <dgm:pt modelId="{361F2BA5-29DD-4E15-A2B4-6696B514D637}" type="pres">
      <dgm:prSet presAssocID="{E86C8413-95B3-439F-B824-425391D8DCB5}" presName="txLvlOnly1" presStyleLbl="revTx" presStyleIdx="5" presStyleCnt="7"/>
      <dgm:spPr/>
      <dgm:t>
        <a:bodyPr/>
        <a:lstStyle/>
        <a:p>
          <a:endParaRPr kumimoji="1" lang="ja-JP" altLang="en-US"/>
        </a:p>
      </dgm:t>
    </dgm:pt>
    <dgm:pt modelId="{D2CB07FD-CCEC-4931-AE3B-51569605C2A0}" type="pres">
      <dgm:prSet presAssocID="{85A644AD-DD4D-4FBD-B937-896FD9957E30}" presName="noChildren" presStyleCnt="0"/>
      <dgm:spPr/>
      <dgm:t>
        <a:bodyPr/>
        <a:lstStyle/>
        <a:p>
          <a:endParaRPr kumimoji="1" lang="ja-JP" altLang="en-US"/>
        </a:p>
      </dgm:t>
    </dgm:pt>
    <dgm:pt modelId="{6765B9AA-0F1F-412F-AA38-05EB33A9B91F}" type="pres">
      <dgm:prSet presAssocID="{85A644AD-DD4D-4FBD-B937-896FD9957E30}" presName="gap" presStyleCnt="0"/>
      <dgm:spPr/>
      <dgm:t>
        <a:bodyPr/>
        <a:lstStyle/>
        <a:p>
          <a:endParaRPr kumimoji="1" lang="ja-JP" altLang="en-US"/>
        </a:p>
      </dgm:t>
    </dgm:pt>
    <dgm:pt modelId="{3B25DB77-AA80-4D0F-B349-9D99AE4DAED3}" type="pres">
      <dgm:prSet presAssocID="{85A644AD-DD4D-4FBD-B937-896FD9957E30}" presName="medCircle2" presStyleLbl="vennNode1" presStyleIdx="6" presStyleCnt="7"/>
      <dgm:spPr>
        <a:solidFill>
          <a:schemeClr val="bg2"/>
        </a:solidFill>
      </dgm:spPr>
      <dgm:t>
        <a:bodyPr/>
        <a:lstStyle/>
        <a:p>
          <a:endParaRPr kumimoji="1" lang="ja-JP" altLang="en-US"/>
        </a:p>
      </dgm:t>
    </dgm:pt>
    <dgm:pt modelId="{B0AFBADF-A027-496D-A876-A67124F0BC9F}" type="pres">
      <dgm:prSet presAssocID="{85A644AD-DD4D-4FBD-B937-896FD9957E30}" presName="txLvlOnly1" presStyleLbl="revTx" presStyleIdx="6" presStyleCnt="7"/>
      <dgm:spPr/>
      <dgm:t>
        <a:bodyPr/>
        <a:lstStyle/>
        <a:p>
          <a:endParaRPr kumimoji="1" lang="ja-JP" altLang="en-US"/>
        </a:p>
      </dgm:t>
    </dgm:pt>
  </dgm:ptLst>
  <dgm:cxnLst>
    <dgm:cxn modelId="{74988D24-A29C-4122-B9FB-22DE4F463E96}" srcId="{C6938C20-F06A-4DBC-B515-FF8D33F79B03}" destId="{55B6651D-C9CB-4309-A3C8-067A3EBB331D}" srcOrd="3" destOrd="0" parTransId="{2EE35482-0EF7-4807-8BB5-74341BE14FB1}" sibTransId="{D79FDEC7-5E1A-446F-AD3E-EDB15EB53DE9}"/>
    <dgm:cxn modelId="{2DC2989A-2159-4DD0-845E-FCD56B298021}" srcId="{C6938C20-F06A-4DBC-B515-FF8D33F79B03}" destId="{97636B68-DC7A-4E5F-8BFF-F8D051882E51}" srcOrd="0" destOrd="0" parTransId="{9C69DF54-4DE5-4FF0-8C45-64A02217F4F7}" sibTransId="{BAEBA464-D32A-4DBE-B43F-B903A48CEFCF}"/>
    <dgm:cxn modelId="{7481A28B-4651-4485-9AFE-146759705A46}" type="presOf" srcId="{85A644AD-DD4D-4FBD-B937-896FD9957E30}" destId="{B0AFBADF-A027-496D-A876-A67124F0BC9F}" srcOrd="0" destOrd="0" presId="urn:microsoft.com/office/officeart/2008/layout/VerticalCircleList"/>
    <dgm:cxn modelId="{F33248DD-D41A-4A52-AF1F-D1CBA52B2A72}" type="presOf" srcId="{7A91AE15-4E13-49F8-8C83-15CE19D728AC}" destId="{932B0053-EF5C-4C90-A698-AB296ABBE1E4}" srcOrd="0" destOrd="0" presId="urn:microsoft.com/office/officeart/2008/layout/VerticalCircleList"/>
    <dgm:cxn modelId="{3250E68B-EFBB-4A54-BA3B-76FD599B0244}" type="presOf" srcId="{97636B68-DC7A-4E5F-8BFF-F8D051882E51}" destId="{E0C83753-C7DB-4643-9C66-0660CB716C91}" srcOrd="0" destOrd="0" presId="urn:microsoft.com/office/officeart/2008/layout/VerticalCircleList"/>
    <dgm:cxn modelId="{89E03F8C-C41E-4A8D-B8A7-A68A7060CD36}" type="presOf" srcId="{C6938C20-F06A-4DBC-B515-FF8D33F79B03}" destId="{88F33040-5746-4C84-90AA-23A3F7556A20}" srcOrd="0" destOrd="0" presId="urn:microsoft.com/office/officeart/2008/layout/VerticalCircleList"/>
    <dgm:cxn modelId="{782B4C2F-80FA-4DE5-B965-F9F2D8A5FC09}" type="presOf" srcId="{98FB6A14-8AA8-4CB7-A66A-C6261BDD82FA}" destId="{F5011358-AF84-432C-9051-62D66C29AE1C}" srcOrd="0" destOrd="0" presId="urn:microsoft.com/office/officeart/2008/layout/VerticalCircleList"/>
    <dgm:cxn modelId="{0F26BCCC-F7DC-46AC-A1A1-83A1419A1A59}" srcId="{C6938C20-F06A-4DBC-B515-FF8D33F79B03}" destId="{85A644AD-DD4D-4FBD-B937-896FD9957E30}" srcOrd="6" destOrd="0" parTransId="{F157CB77-1943-4198-81E9-4A8755448C7F}" sibTransId="{94889BB1-1A6A-4CBC-939F-29712BCAC14B}"/>
    <dgm:cxn modelId="{DD5D0316-05E4-4B7C-9A66-45FFA1913E35}" type="presOf" srcId="{E86C8413-95B3-439F-B824-425391D8DCB5}" destId="{361F2BA5-29DD-4E15-A2B4-6696B514D637}" srcOrd="0" destOrd="0" presId="urn:microsoft.com/office/officeart/2008/layout/VerticalCircleList"/>
    <dgm:cxn modelId="{C3C2260A-0D83-49FA-A15A-8BD684BAC871}" srcId="{C6938C20-F06A-4DBC-B515-FF8D33F79B03}" destId="{A8CBB6C9-6496-4C93-92B0-0EBE03C0FE8E}" srcOrd="2" destOrd="0" parTransId="{C4B77F55-4782-4B59-B5F5-F03A7EF131B9}" sibTransId="{5993A78C-4D0E-48F4-83F5-AE76B3F5C9DB}"/>
    <dgm:cxn modelId="{8ACB3321-35F4-4F09-B659-471B5EC888EB}" type="presOf" srcId="{55B6651D-C9CB-4309-A3C8-067A3EBB331D}" destId="{C8406398-7CE8-428E-A6F4-89FBCA5282C4}" srcOrd="0" destOrd="0" presId="urn:microsoft.com/office/officeart/2008/layout/VerticalCircleList"/>
    <dgm:cxn modelId="{0D5EA559-CB96-49E2-A777-9FD6F7A96CFA}" srcId="{C6938C20-F06A-4DBC-B515-FF8D33F79B03}" destId="{E86C8413-95B3-439F-B824-425391D8DCB5}" srcOrd="5" destOrd="0" parTransId="{72B035DB-DB1F-4689-B056-CE37A9F63224}" sibTransId="{D6C695D1-642B-40D5-B7A5-49EED883F4C9}"/>
    <dgm:cxn modelId="{F3896180-712A-4937-8AE7-08F68545717D}" srcId="{C6938C20-F06A-4DBC-B515-FF8D33F79B03}" destId="{98FB6A14-8AA8-4CB7-A66A-C6261BDD82FA}" srcOrd="4" destOrd="0" parTransId="{4C6FD360-3CC5-4F99-AEB0-F1A2694EB282}" sibTransId="{8D0ED3F7-014C-4E51-8071-7D4B1F188A87}"/>
    <dgm:cxn modelId="{E6F57E5D-2C2A-4378-83B1-BE8EA696EFE7}" srcId="{C6938C20-F06A-4DBC-B515-FF8D33F79B03}" destId="{7A91AE15-4E13-49F8-8C83-15CE19D728AC}" srcOrd="1" destOrd="0" parTransId="{71025D80-0992-414C-9297-CA4F25B67A5C}" sibTransId="{3AC87A2C-6CDC-4E6F-A86B-676D07F327B3}"/>
    <dgm:cxn modelId="{EC8B03F6-139F-43E1-8FE5-34EA77655852}" type="presOf" srcId="{A8CBB6C9-6496-4C93-92B0-0EBE03C0FE8E}" destId="{5D442826-450F-4B60-A0AE-829998C6155F}" srcOrd="0" destOrd="0" presId="urn:microsoft.com/office/officeart/2008/layout/VerticalCircleList"/>
    <dgm:cxn modelId="{BA2FD1DA-0611-4CB9-9A49-F9DC637049FB}" type="presParOf" srcId="{88F33040-5746-4C84-90AA-23A3F7556A20}" destId="{1E0EF40D-0DBE-4449-9669-E013E9694466}" srcOrd="0" destOrd="0" presId="urn:microsoft.com/office/officeart/2008/layout/VerticalCircleList"/>
    <dgm:cxn modelId="{A59EB943-540C-4838-98D4-6C83B52BD7C0}" type="presParOf" srcId="{1E0EF40D-0DBE-4449-9669-E013E9694466}" destId="{31F9E819-9C71-4677-8E90-801452B78767}" srcOrd="0" destOrd="0" presId="urn:microsoft.com/office/officeart/2008/layout/VerticalCircleList"/>
    <dgm:cxn modelId="{9CDA16D4-26E1-4753-AC47-64491B13B004}" type="presParOf" srcId="{1E0EF40D-0DBE-4449-9669-E013E9694466}" destId="{91A802E3-A6E7-40B2-BD51-D14215E5EF6C}" srcOrd="1" destOrd="0" presId="urn:microsoft.com/office/officeart/2008/layout/VerticalCircleList"/>
    <dgm:cxn modelId="{EA9D81E8-F3DE-43A5-960D-5B948D9AF456}" type="presParOf" srcId="{1E0EF40D-0DBE-4449-9669-E013E9694466}" destId="{E0C83753-C7DB-4643-9C66-0660CB716C91}" srcOrd="2" destOrd="0" presId="urn:microsoft.com/office/officeart/2008/layout/VerticalCircleList"/>
    <dgm:cxn modelId="{2D734CEE-AEBC-4EFA-BEB4-4052CB896D50}" type="presParOf" srcId="{88F33040-5746-4C84-90AA-23A3F7556A20}" destId="{42EBABCA-78BB-44E4-BBFB-97A87EA6ABAF}" srcOrd="1" destOrd="0" presId="urn:microsoft.com/office/officeart/2008/layout/VerticalCircleList"/>
    <dgm:cxn modelId="{AE8B4150-C7F1-41D3-B5F4-59792E141F56}" type="presParOf" srcId="{42EBABCA-78BB-44E4-BBFB-97A87EA6ABAF}" destId="{4116BF73-17AE-48F5-9AAC-493DC7D324DE}" srcOrd="0" destOrd="0" presId="urn:microsoft.com/office/officeart/2008/layout/VerticalCircleList"/>
    <dgm:cxn modelId="{CA4F72CB-FFFA-4C38-83C0-65E03D0BE46E}" type="presParOf" srcId="{42EBABCA-78BB-44E4-BBFB-97A87EA6ABAF}" destId="{AE22F73F-BD18-4688-B1F6-F9430492E17E}" srcOrd="1" destOrd="0" presId="urn:microsoft.com/office/officeart/2008/layout/VerticalCircleList"/>
    <dgm:cxn modelId="{6566FCE4-2BE5-4C49-A449-FAE044FE5BDD}" type="presParOf" srcId="{42EBABCA-78BB-44E4-BBFB-97A87EA6ABAF}" destId="{932B0053-EF5C-4C90-A698-AB296ABBE1E4}" srcOrd="2" destOrd="0" presId="urn:microsoft.com/office/officeart/2008/layout/VerticalCircleList"/>
    <dgm:cxn modelId="{EB5155A9-3237-435B-8B69-E4CCE937501B}" type="presParOf" srcId="{88F33040-5746-4C84-90AA-23A3F7556A20}" destId="{4CF72A6C-7979-46BC-8CE2-6C7CBD703DF6}" srcOrd="2" destOrd="0" presId="urn:microsoft.com/office/officeart/2008/layout/VerticalCircleList"/>
    <dgm:cxn modelId="{B0608611-86A6-498D-8342-90E69795DC8F}" type="presParOf" srcId="{4CF72A6C-7979-46BC-8CE2-6C7CBD703DF6}" destId="{0C229849-E8E7-401E-B04C-DAA5CB0495BA}" srcOrd="0" destOrd="0" presId="urn:microsoft.com/office/officeart/2008/layout/VerticalCircleList"/>
    <dgm:cxn modelId="{4DB3F4E9-C86C-4EA9-B93A-2750EDAC1370}" type="presParOf" srcId="{4CF72A6C-7979-46BC-8CE2-6C7CBD703DF6}" destId="{A2093E9F-EB43-4C87-AB2A-204E832808FB}" srcOrd="1" destOrd="0" presId="urn:microsoft.com/office/officeart/2008/layout/VerticalCircleList"/>
    <dgm:cxn modelId="{977EC83B-5205-4367-87D2-E1E8B45842CD}" type="presParOf" srcId="{4CF72A6C-7979-46BC-8CE2-6C7CBD703DF6}" destId="{5D442826-450F-4B60-A0AE-829998C6155F}" srcOrd="2" destOrd="0" presId="urn:microsoft.com/office/officeart/2008/layout/VerticalCircleList"/>
    <dgm:cxn modelId="{C4F10B38-A6E7-4C0F-AC3F-3705C174639E}" type="presParOf" srcId="{88F33040-5746-4C84-90AA-23A3F7556A20}" destId="{E4A70505-042C-4D1E-937A-7BB341435B29}" srcOrd="3" destOrd="0" presId="urn:microsoft.com/office/officeart/2008/layout/VerticalCircleList"/>
    <dgm:cxn modelId="{4F8F2474-E834-4FF7-8318-0E4466D79EFF}" type="presParOf" srcId="{E4A70505-042C-4D1E-937A-7BB341435B29}" destId="{22BC155E-C99D-4890-975F-FEEC27504F1D}" srcOrd="0" destOrd="0" presId="urn:microsoft.com/office/officeart/2008/layout/VerticalCircleList"/>
    <dgm:cxn modelId="{446C552C-6788-4FD0-A3F3-D784DE581DE4}" type="presParOf" srcId="{E4A70505-042C-4D1E-937A-7BB341435B29}" destId="{C5CFD99A-A5A1-45A0-AFAE-D166DBBA635E}" srcOrd="1" destOrd="0" presId="urn:microsoft.com/office/officeart/2008/layout/VerticalCircleList"/>
    <dgm:cxn modelId="{EB489D6D-1C61-4112-A569-3AF8DE6D4547}" type="presParOf" srcId="{E4A70505-042C-4D1E-937A-7BB341435B29}" destId="{C8406398-7CE8-428E-A6F4-89FBCA5282C4}" srcOrd="2" destOrd="0" presId="urn:microsoft.com/office/officeart/2008/layout/VerticalCircleList"/>
    <dgm:cxn modelId="{E0487A16-B496-4310-A4FA-E6361FF9AEA7}" type="presParOf" srcId="{88F33040-5746-4C84-90AA-23A3F7556A20}" destId="{34EC25EE-E2F6-43FF-98BA-1CBEFBE9744E}" srcOrd="4" destOrd="0" presId="urn:microsoft.com/office/officeart/2008/layout/VerticalCircleList"/>
    <dgm:cxn modelId="{568BDB26-2C08-4292-8B3C-2321E0ACB198}" type="presParOf" srcId="{34EC25EE-E2F6-43FF-98BA-1CBEFBE9744E}" destId="{3BD6673B-548D-4B33-902F-299C0F757561}" srcOrd="0" destOrd="0" presId="urn:microsoft.com/office/officeart/2008/layout/VerticalCircleList"/>
    <dgm:cxn modelId="{BBA4D1E4-93C9-4FEC-BA44-6B9711B6CAC2}" type="presParOf" srcId="{34EC25EE-E2F6-43FF-98BA-1CBEFBE9744E}" destId="{70E8CA8F-E945-4146-BCDD-2DDA1A50FD6A}" srcOrd="1" destOrd="0" presId="urn:microsoft.com/office/officeart/2008/layout/VerticalCircleList"/>
    <dgm:cxn modelId="{0F57CEF9-127B-4E0D-AA1C-47F2D78225DF}" type="presParOf" srcId="{34EC25EE-E2F6-43FF-98BA-1CBEFBE9744E}" destId="{F5011358-AF84-432C-9051-62D66C29AE1C}" srcOrd="2" destOrd="0" presId="urn:microsoft.com/office/officeart/2008/layout/VerticalCircleList"/>
    <dgm:cxn modelId="{D67DD21D-39B7-4C02-92CC-06BEC982139C}" type="presParOf" srcId="{88F33040-5746-4C84-90AA-23A3F7556A20}" destId="{F060CE93-A7A2-409F-BD1D-80576F89F74F}" srcOrd="5" destOrd="0" presId="urn:microsoft.com/office/officeart/2008/layout/VerticalCircleList"/>
    <dgm:cxn modelId="{163A1832-597E-464D-9B73-486CC55D5018}" type="presParOf" srcId="{F060CE93-A7A2-409F-BD1D-80576F89F74F}" destId="{54A49660-632F-4901-A858-DE4547FF60B3}" srcOrd="0" destOrd="0" presId="urn:microsoft.com/office/officeart/2008/layout/VerticalCircleList"/>
    <dgm:cxn modelId="{28340CAA-C896-4825-9FB9-1055662086B1}" type="presParOf" srcId="{F060CE93-A7A2-409F-BD1D-80576F89F74F}" destId="{4DF98499-7160-474E-82C0-505170C09C4A}" srcOrd="1" destOrd="0" presId="urn:microsoft.com/office/officeart/2008/layout/VerticalCircleList"/>
    <dgm:cxn modelId="{3D4F49D8-38E1-486B-A015-51295FF45D8E}" type="presParOf" srcId="{F060CE93-A7A2-409F-BD1D-80576F89F74F}" destId="{361F2BA5-29DD-4E15-A2B4-6696B514D637}" srcOrd="2" destOrd="0" presId="urn:microsoft.com/office/officeart/2008/layout/VerticalCircleList"/>
    <dgm:cxn modelId="{C4538DB2-531E-49CA-B701-7B778734D736}" type="presParOf" srcId="{88F33040-5746-4C84-90AA-23A3F7556A20}" destId="{D2CB07FD-CCEC-4931-AE3B-51569605C2A0}" srcOrd="6" destOrd="0" presId="urn:microsoft.com/office/officeart/2008/layout/VerticalCircleList"/>
    <dgm:cxn modelId="{35ECEC17-1D82-46FC-8F05-1D5EF73E43E7}" type="presParOf" srcId="{D2CB07FD-CCEC-4931-AE3B-51569605C2A0}" destId="{6765B9AA-0F1F-412F-AA38-05EB33A9B91F}" srcOrd="0" destOrd="0" presId="urn:microsoft.com/office/officeart/2008/layout/VerticalCircleList"/>
    <dgm:cxn modelId="{204C0032-5309-483E-A9D7-11366E0D905B}" type="presParOf" srcId="{D2CB07FD-CCEC-4931-AE3B-51569605C2A0}" destId="{3B25DB77-AA80-4D0F-B349-9D99AE4DAED3}" srcOrd="1" destOrd="0" presId="urn:microsoft.com/office/officeart/2008/layout/VerticalCircleList"/>
    <dgm:cxn modelId="{2E2B4847-808A-4E2F-822F-224261158400}" type="presParOf" srcId="{D2CB07FD-CCEC-4931-AE3B-51569605C2A0}" destId="{B0AFBADF-A027-496D-A876-A67124F0BC9F}" srcOrd="2" destOrd="0" presId="urn:microsoft.com/office/officeart/2008/layout/VerticalCircleList"/>
  </dgm:cxnLst>
  <dgm:bg>
    <a:effect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6938C20-F06A-4DBC-B515-FF8D33F79B03}" type="doc">
      <dgm:prSet loTypeId="urn:microsoft.com/office/officeart/2008/layout/VerticalCircleList" loCatId="list" qsTypeId="urn:microsoft.com/office/officeart/2005/8/quickstyle/3d8" qsCatId="3D" csTypeId="urn:microsoft.com/office/officeart/2005/8/colors/accent1_2" csCatId="accent1" phldr="1"/>
      <dgm:spPr>
        <a:scene3d>
          <a:camera prst="isometricOffAxis2Left" zoom="82000"/>
          <a:lightRig rig="morning" dir="t">
            <a:rot lat="0" lon="0" rev="20400000"/>
          </a:lightRig>
        </a:scene3d>
      </dgm:spPr>
      <dgm:t>
        <a:bodyPr/>
        <a:lstStyle/>
        <a:p>
          <a:endParaRPr kumimoji="1" lang="ja-JP" altLang="en-US"/>
        </a:p>
      </dgm:t>
    </dgm:pt>
    <dgm:pt modelId="{97636B68-DC7A-4E5F-8BFF-F8D051882E51}">
      <dgm:prSet phldrT="[テキスト]"/>
      <dgm:spPr/>
      <dgm:t>
        <a:bodyPr/>
        <a:lstStyle/>
        <a:p>
          <a:r>
            <a:rPr kumimoji="1" lang="ja-JP" altLang="en-US" dirty="0" smtClean="0"/>
            <a:t>背景</a:t>
          </a:r>
          <a:endParaRPr kumimoji="1" lang="ja-JP" altLang="en-US" dirty="0"/>
        </a:p>
      </dgm:t>
    </dgm:pt>
    <dgm:pt modelId="{9C69DF54-4DE5-4FF0-8C45-64A02217F4F7}" type="parTrans" cxnId="{2DC2989A-2159-4DD0-845E-FCD56B298021}">
      <dgm:prSet/>
      <dgm:spPr/>
      <dgm:t>
        <a:bodyPr/>
        <a:lstStyle/>
        <a:p>
          <a:endParaRPr kumimoji="1" lang="ja-JP" altLang="en-US"/>
        </a:p>
      </dgm:t>
    </dgm:pt>
    <dgm:pt modelId="{BAEBA464-D32A-4DBE-B43F-B903A48CEFCF}" type="sibTrans" cxnId="{2DC2989A-2159-4DD0-845E-FCD56B298021}">
      <dgm:prSet/>
      <dgm:spPr/>
      <dgm:t>
        <a:bodyPr/>
        <a:lstStyle/>
        <a:p>
          <a:endParaRPr kumimoji="1" lang="ja-JP" altLang="en-US"/>
        </a:p>
      </dgm:t>
    </dgm:pt>
    <dgm:pt modelId="{7A91AE15-4E13-49F8-8C83-15CE19D728AC}">
      <dgm:prSet phldrT="[テキスト]"/>
      <dgm:spPr>
        <a:noFill/>
      </dgm:spPr>
      <dgm:t>
        <a:bodyPr/>
        <a:lstStyle/>
        <a:p>
          <a:r>
            <a:rPr kumimoji="1" lang="ja-JP" altLang="en-US" dirty="0" smtClean="0"/>
            <a:t>実態把握</a:t>
          </a:r>
          <a:endParaRPr kumimoji="1" lang="ja-JP" altLang="en-US" dirty="0"/>
        </a:p>
      </dgm:t>
    </dgm:pt>
    <dgm:pt modelId="{71025D80-0992-414C-9297-CA4F25B67A5C}" type="parTrans" cxnId="{E6F57E5D-2C2A-4378-83B1-BE8EA696EFE7}">
      <dgm:prSet/>
      <dgm:spPr/>
      <dgm:t>
        <a:bodyPr/>
        <a:lstStyle/>
        <a:p>
          <a:endParaRPr kumimoji="1" lang="ja-JP" altLang="en-US"/>
        </a:p>
      </dgm:t>
    </dgm:pt>
    <dgm:pt modelId="{3AC87A2C-6CDC-4E6F-A86B-676D07F327B3}" type="sibTrans" cxnId="{E6F57E5D-2C2A-4378-83B1-BE8EA696EFE7}">
      <dgm:prSet/>
      <dgm:spPr/>
      <dgm:t>
        <a:bodyPr/>
        <a:lstStyle/>
        <a:p>
          <a:endParaRPr kumimoji="1" lang="ja-JP" altLang="en-US"/>
        </a:p>
      </dgm:t>
    </dgm:pt>
    <dgm:pt modelId="{A8CBB6C9-6496-4C93-92B0-0EBE03C0FE8E}">
      <dgm:prSet phldrT="[テキスト]"/>
      <dgm:spPr/>
      <dgm:t>
        <a:bodyPr/>
        <a:lstStyle/>
        <a:p>
          <a:r>
            <a:rPr kumimoji="1" lang="ja-JP" altLang="en-US" dirty="0" smtClean="0"/>
            <a:t>考察</a:t>
          </a:r>
          <a:endParaRPr kumimoji="1" lang="ja-JP" altLang="en-US" dirty="0"/>
        </a:p>
      </dgm:t>
    </dgm:pt>
    <dgm:pt modelId="{C4B77F55-4782-4B59-B5F5-F03A7EF131B9}" type="parTrans" cxnId="{C3C2260A-0D83-49FA-A15A-8BD684BAC871}">
      <dgm:prSet/>
      <dgm:spPr/>
      <dgm:t>
        <a:bodyPr/>
        <a:lstStyle/>
        <a:p>
          <a:endParaRPr kumimoji="1" lang="ja-JP" altLang="en-US"/>
        </a:p>
      </dgm:t>
    </dgm:pt>
    <dgm:pt modelId="{5993A78C-4D0E-48F4-83F5-AE76B3F5C9DB}" type="sibTrans" cxnId="{C3C2260A-0D83-49FA-A15A-8BD684BAC871}">
      <dgm:prSet/>
      <dgm:spPr/>
      <dgm:t>
        <a:bodyPr/>
        <a:lstStyle/>
        <a:p>
          <a:endParaRPr kumimoji="1" lang="ja-JP" altLang="en-US"/>
        </a:p>
      </dgm:t>
    </dgm:pt>
    <dgm:pt modelId="{85A644AD-DD4D-4FBD-B937-896FD9957E30}">
      <dgm:prSet phldrT="[テキスト]"/>
      <dgm:spPr/>
      <dgm:t>
        <a:bodyPr/>
        <a:lstStyle/>
        <a:p>
          <a:r>
            <a:rPr kumimoji="1" lang="ja-JP" altLang="en-US" dirty="0" smtClean="0"/>
            <a:t>今後の展望</a:t>
          </a:r>
          <a:endParaRPr kumimoji="1" lang="ja-JP" altLang="en-US" dirty="0"/>
        </a:p>
      </dgm:t>
    </dgm:pt>
    <dgm:pt modelId="{F157CB77-1943-4198-81E9-4A8755448C7F}" type="parTrans" cxnId="{0F26BCCC-F7DC-46AC-A1A1-83A1419A1A59}">
      <dgm:prSet/>
      <dgm:spPr/>
      <dgm:t>
        <a:bodyPr/>
        <a:lstStyle/>
        <a:p>
          <a:endParaRPr kumimoji="1" lang="ja-JP" altLang="en-US"/>
        </a:p>
      </dgm:t>
    </dgm:pt>
    <dgm:pt modelId="{94889BB1-1A6A-4CBC-939F-29712BCAC14B}" type="sibTrans" cxnId="{0F26BCCC-F7DC-46AC-A1A1-83A1419A1A59}">
      <dgm:prSet/>
      <dgm:spPr/>
      <dgm:t>
        <a:bodyPr/>
        <a:lstStyle/>
        <a:p>
          <a:endParaRPr kumimoji="1" lang="ja-JP" altLang="en-US"/>
        </a:p>
      </dgm:t>
    </dgm:pt>
    <dgm:pt modelId="{55B6651D-C9CB-4309-A3C8-067A3EBB331D}">
      <dgm:prSet phldrT="[テキスト]"/>
      <dgm:spPr/>
      <dgm:t>
        <a:bodyPr/>
        <a:lstStyle/>
        <a:p>
          <a:r>
            <a:rPr kumimoji="1" lang="ja-JP" altLang="en-US" dirty="0" smtClean="0"/>
            <a:t>問題提起</a:t>
          </a:r>
          <a:endParaRPr kumimoji="1" lang="ja-JP" altLang="en-US" dirty="0"/>
        </a:p>
      </dgm:t>
    </dgm:pt>
    <dgm:pt modelId="{2EE35482-0EF7-4807-8BB5-74341BE14FB1}" type="parTrans" cxnId="{74988D24-A29C-4122-B9FB-22DE4F463E96}">
      <dgm:prSet/>
      <dgm:spPr/>
      <dgm:t>
        <a:bodyPr/>
        <a:lstStyle/>
        <a:p>
          <a:endParaRPr kumimoji="1" lang="ja-JP" altLang="en-US"/>
        </a:p>
      </dgm:t>
    </dgm:pt>
    <dgm:pt modelId="{D79FDEC7-5E1A-446F-AD3E-EDB15EB53DE9}" type="sibTrans" cxnId="{74988D24-A29C-4122-B9FB-22DE4F463E96}">
      <dgm:prSet/>
      <dgm:spPr/>
      <dgm:t>
        <a:bodyPr/>
        <a:lstStyle/>
        <a:p>
          <a:endParaRPr kumimoji="1" lang="ja-JP" altLang="en-US"/>
        </a:p>
      </dgm:t>
    </dgm:pt>
    <dgm:pt modelId="{98FB6A14-8AA8-4CB7-A66A-C6261BDD82FA}">
      <dgm:prSet phldrT="[テキスト]"/>
      <dgm:spPr/>
      <dgm:t>
        <a:bodyPr/>
        <a:lstStyle/>
        <a:p>
          <a:r>
            <a:rPr kumimoji="1" lang="ja-JP" altLang="en-US" dirty="0" smtClean="0"/>
            <a:t>目的</a:t>
          </a:r>
          <a:endParaRPr kumimoji="1" lang="ja-JP" altLang="en-US" dirty="0"/>
        </a:p>
      </dgm:t>
    </dgm:pt>
    <dgm:pt modelId="{4C6FD360-3CC5-4F99-AEB0-F1A2694EB282}" type="parTrans" cxnId="{F3896180-712A-4937-8AE7-08F68545717D}">
      <dgm:prSet/>
      <dgm:spPr/>
      <dgm:t>
        <a:bodyPr/>
        <a:lstStyle/>
        <a:p>
          <a:endParaRPr kumimoji="1" lang="ja-JP" altLang="en-US"/>
        </a:p>
      </dgm:t>
    </dgm:pt>
    <dgm:pt modelId="{8D0ED3F7-014C-4E51-8071-7D4B1F188A87}" type="sibTrans" cxnId="{F3896180-712A-4937-8AE7-08F68545717D}">
      <dgm:prSet/>
      <dgm:spPr/>
      <dgm:t>
        <a:bodyPr/>
        <a:lstStyle/>
        <a:p>
          <a:endParaRPr kumimoji="1" lang="ja-JP" altLang="en-US"/>
        </a:p>
      </dgm:t>
    </dgm:pt>
    <dgm:pt modelId="{E86C8413-95B3-439F-B824-425391D8DCB5}">
      <dgm:prSet phldrT="[テキスト]"/>
      <dgm:spPr/>
      <dgm:t>
        <a:bodyPr/>
        <a:lstStyle/>
        <a:p>
          <a:r>
            <a:rPr kumimoji="1" lang="ja-JP" altLang="en-US" dirty="0" smtClean="0"/>
            <a:t>仮説</a:t>
          </a:r>
          <a:endParaRPr kumimoji="1" lang="ja-JP" altLang="en-US" dirty="0"/>
        </a:p>
      </dgm:t>
    </dgm:pt>
    <dgm:pt modelId="{72B035DB-DB1F-4689-B056-CE37A9F63224}" type="parTrans" cxnId="{0D5EA559-CB96-49E2-A777-9FD6F7A96CFA}">
      <dgm:prSet/>
      <dgm:spPr/>
      <dgm:t>
        <a:bodyPr/>
        <a:lstStyle/>
        <a:p>
          <a:endParaRPr kumimoji="1" lang="ja-JP" altLang="en-US"/>
        </a:p>
      </dgm:t>
    </dgm:pt>
    <dgm:pt modelId="{D6C695D1-642B-40D5-B7A5-49EED883F4C9}" type="sibTrans" cxnId="{0D5EA559-CB96-49E2-A777-9FD6F7A96CFA}">
      <dgm:prSet/>
      <dgm:spPr/>
      <dgm:t>
        <a:bodyPr/>
        <a:lstStyle/>
        <a:p>
          <a:endParaRPr kumimoji="1" lang="ja-JP" altLang="en-US"/>
        </a:p>
      </dgm:t>
    </dgm:pt>
    <dgm:pt modelId="{88F33040-5746-4C84-90AA-23A3F7556A20}" type="pres">
      <dgm:prSet presAssocID="{C6938C20-F06A-4DBC-B515-FF8D33F79B03}" presName="Name0" presStyleCnt="0">
        <dgm:presLayoutVars>
          <dgm:dir/>
        </dgm:presLayoutVars>
      </dgm:prSet>
      <dgm:spPr/>
      <dgm:t>
        <a:bodyPr/>
        <a:lstStyle/>
        <a:p>
          <a:endParaRPr kumimoji="1" lang="ja-JP" altLang="en-US"/>
        </a:p>
      </dgm:t>
    </dgm:pt>
    <dgm:pt modelId="{1E0EF40D-0DBE-4449-9669-E013E9694466}" type="pres">
      <dgm:prSet presAssocID="{97636B68-DC7A-4E5F-8BFF-F8D051882E51}" presName="noChildren" presStyleCnt="0"/>
      <dgm:spPr/>
      <dgm:t>
        <a:bodyPr/>
        <a:lstStyle/>
        <a:p>
          <a:endParaRPr kumimoji="1" lang="ja-JP" altLang="en-US"/>
        </a:p>
      </dgm:t>
    </dgm:pt>
    <dgm:pt modelId="{31F9E819-9C71-4677-8E90-801452B78767}" type="pres">
      <dgm:prSet presAssocID="{97636B68-DC7A-4E5F-8BFF-F8D051882E51}" presName="gap" presStyleCnt="0"/>
      <dgm:spPr/>
      <dgm:t>
        <a:bodyPr/>
        <a:lstStyle/>
        <a:p>
          <a:endParaRPr kumimoji="1" lang="ja-JP" altLang="en-US"/>
        </a:p>
      </dgm:t>
    </dgm:pt>
    <dgm:pt modelId="{91A802E3-A6E7-40B2-BD51-D14215E5EF6C}" type="pres">
      <dgm:prSet presAssocID="{97636B68-DC7A-4E5F-8BFF-F8D051882E51}" presName="medCircle2" presStyleLbl="vennNode1" presStyleIdx="0" presStyleCnt="7"/>
      <dgm:spPr>
        <a:solidFill>
          <a:schemeClr val="bg2"/>
        </a:solidFill>
      </dgm:spPr>
      <dgm:t>
        <a:bodyPr/>
        <a:lstStyle/>
        <a:p>
          <a:endParaRPr kumimoji="1" lang="ja-JP" altLang="en-US"/>
        </a:p>
      </dgm:t>
    </dgm:pt>
    <dgm:pt modelId="{E0C83753-C7DB-4643-9C66-0660CB716C91}" type="pres">
      <dgm:prSet presAssocID="{97636B68-DC7A-4E5F-8BFF-F8D051882E51}" presName="txLvlOnly1" presStyleLbl="revTx" presStyleIdx="0" presStyleCnt="7"/>
      <dgm:spPr/>
      <dgm:t>
        <a:bodyPr/>
        <a:lstStyle/>
        <a:p>
          <a:endParaRPr kumimoji="1" lang="ja-JP" altLang="en-US"/>
        </a:p>
      </dgm:t>
    </dgm:pt>
    <dgm:pt modelId="{42EBABCA-78BB-44E4-BBFB-97A87EA6ABAF}" type="pres">
      <dgm:prSet presAssocID="{7A91AE15-4E13-49F8-8C83-15CE19D728AC}" presName="noChildren" presStyleCnt="0"/>
      <dgm:spPr/>
      <dgm:t>
        <a:bodyPr/>
        <a:lstStyle/>
        <a:p>
          <a:endParaRPr kumimoji="1" lang="ja-JP" altLang="en-US"/>
        </a:p>
      </dgm:t>
    </dgm:pt>
    <dgm:pt modelId="{4116BF73-17AE-48F5-9AAC-493DC7D324DE}" type="pres">
      <dgm:prSet presAssocID="{7A91AE15-4E13-49F8-8C83-15CE19D728AC}" presName="gap" presStyleCnt="0"/>
      <dgm:spPr/>
      <dgm:t>
        <a:bodyPr/>
        <a:lstStyle/>
        <a:p>
          <a:endParaRPr kumimoji="1" lang="ja-JP" altLang="en-US"/>
        </a:p>
      </dgm:t>
    </dgm:pt>
    <dgm:pt modelId="{AE22F73F-BD18-4688-B1F6-F9430492E17E}" type="pres">
      <dgm:prSet presAssocID="{7A91AE15-4E13-49F8-8C83-15CE19D728AC}" presName="medCircle2" presStyleLbl="vennNode1" presStyleIdx="1" presStyleCnt="7"/>
      <dgm:spPr>
        <a:solidFill>
          <a:schemeClr val="bg2"/>
        </a:solidFill>
      </dgm:spPr>
      <dgm:t>
        <a:bodyPr/>
        <a:lstStyle/>
        <a:p>
          <a:endParaRPr kumimoji="1" lang="ja-JP" altLang="en-US"/>
        </a:p>
      </dgm:t>
    </dgm:pt>
    <dgm:pt modelId="{932B0053-EF5C-4C90-A698-AB296ABBE1E4}" type="pres">
      <dgm:prSet presAssocID="{7A91AE15-4E13-49F8-8C83-15CE19D728AC}" presName="txLvlOnly1" presStyleLbl="revTx" presStyleIdx="1" presStyleCnt="7"/>
      <dgm:spPr/>
      <dgm:t>
        <a:bodyPr/>
        <a:lstStyle/>
        <a:p>
          <a:endParaRPr kumimoji="1" lang="ja-JP" altLang="en-US"/>
        </a:p>
      </dgm:t>
    </dgm:pt>
    <dgm:pt modelId="{4CF72A6C-7979-46BC-8CE2-6C7CBD703DF6}" type="pres">
      <dgm:prSet presAssocID="{A8CBB6C9-6496-4C93-92B0-0EBE03C0FE8E}" presName="noChildren" presStyleCnt="0"/>
      <dgm:spPr/>
      <dgm:t>
        <a:bodyPr/>
        <a:lstStyle/>
        <a:p>
          <a:endParaRPr kumimoji="1" lang="ja-JP" altLang="en-US"/>
        </a:p>
      </dgm:t>
    </dgm:pt>
    <dgm:pt modelId="{0C229849-E8E7-401E-B04C-DAA5CB0495BA}" type="pres">
      <dgm:prSet presAssocID="{A8CBB6C9-6496-4C93-92B0-0EBE03C0FE8E}" presName="gap" presStyleCnt="0"/>
      <dgm:spPr/>
      <dgm:t>
        <a:bodyPr/>
        <a:lstStyle/>
        <a:p>
          <a:endParaRPr kumimoji="1" lang="ja-JP" altLang="en-US"/>
        </a:p>
      </dgm:t>
    </dgm:pt>
    <dgm:pt modelId="{A2093E9F-EB43-4C87-AB2A-204E832808FB}" type="pres">
      <dgm:prSet presAssocID="{A8CBB6C9-6496-4C93-92B0-0EBE03C0FE8E}" presName="medCircle2" presStyleLbl="vennNode1" presStyleIdx="2" presStyleCnt="7"/>
      <dgm:spPr>
        <a:solidFill>
          <a:schemeClr val="bg2"/>
        </a:solidFill>
      </dgm:spPr>
      <dgm:t>
        <a:bodyPr/>
        <a:lstStyle/>
        <a:p>
          <a:endParaRPr kumimoji="1" lang="ja-JP" altLang="en-US"/>
        </a:p>
      </dgm:t>
    </dgm:pt>
    <dgm:pt modelId="{5D442826-450F-4B60-A0AE-829998C6155F}" type="pres">
      <dgm:prSet presAssocID="{A8CBB6C9-6496-4C93-92B0-0EBE03C0FE8E}" presName="txLvlOnly1" presStyleLbl="revTx" presStyleIdx="2" presStyleCnt="7"/>
      <dgm:spPr/>
      <dgm:t>
        <a:bodyPr/>
        <a:lstStyle/>
        <a:p>
          <a:endParaRPr kumimoji="1" lang="ja-JP" altLang="en-US"/>
        </a:p>
      </dgm:t>
    </dgm:pt>
    <dgm:pt modelId="{E4A70505-042C-4D1E-937A-7BB341435B29}" type="pres">
      <dgm:prSet presAssocID="{55B6651D-C9CB-4309-A3C8-067A3EBB331D}" presName="noChildren" presStyleCnt="0"/>
      <dgm:spPr/>
      <dgm:t>
        <a:bodyPr/>
        <a:lstStyle/>
        <a:p>
          <a:endParaRPr kumimoji="1" lang="ja-JP" altLang="en-US"/>
        </a:p>
      </dgm:t>
    </dgm:pt>
    <dgm:pt modelId="{22BC155E-C99D-4890-975F-FEEC27504F1D}" type="pres">
      <dgm:prSet presAssocID="{55B6651D-C9CB-4309-A3C8-067A3EBB331D}" presName="gap" presStyleCnt="0"/>
      <dgm:spPr/>
      <dgm:t>
        <a:bodyPr/>
        <a:lstStyle/>
        <a:p>
          <a:endParaRPr kumimoji="1" lang="ja-JP" altLang="en-US"/>
        </a:p>
      </dgm:t>
    </dgm:pt>
    <dgm:pt modelId="{C5CFD99A-A5A1-45A0-AFAE-D166DBBA635E}" type="pres">
      <dgm:prSet presAssocID="{55B6651D-C9CB-4309-A3C8-067A3EBB331D}" presName="medCircle2" presStyleLbl="vennNode1" presStyleIdx="3" presStyleCnt="7"/>
      <dgm:spPr>
        <a:solidFill>
          <a:schemeClr val="bg2"/>
        </a:solidFill>
      </dgm:spPr>
      <dgm:t>
        <a:bodyPr/>
        <a:lstStyle/>
        <a:p>
          <a:endParaRPr kumimoji="1" lang="ja-JP" altLang="en-US"/>
        </a:p>
      </dgm:t>
    </dgm:pt>
    <dgm:pt modelId="{C8406398-7CE8-428E-A6F4-89FBCA5282C4}" type="pres">
      <dgm:prSet presAssocID="{55B6651D-C9CB-4309-A3C8-067A3EBB331D}" presName="txLvlOnly1" presStyleLbl="revTx" presStyleIdx="3" presStyleCnt="7"/>
      <dgm:spPr/>
      <dgm:t>
        <a:bodyPr/>
        <a:lstStyle/>
        <a:p>
          <a:endParaRPr kumimoji="1" lang="ja-JP" altLang="en-US"/>
        </a:p>
      </dgm:t>
    </dgm:pt>
    <dgm:pt modelId="{34EC25EE-E2F6-43FF-98BA-1CBEFBE9744E}" type="pres">
      <dgm:prSet presAssocID="{98FB6A14-8AA8-4CB7-A66A-C6261BDD82FA}" presName="noChildren" presStyleCnt="0"/>
      <dgm:spPr/>
      <dgm:t>
        <a:bodyPr/>
        <a:lstStyle/>
        <a:p>
          <a:endParaRPr kumimoji="1" lang="ja-JP" altLang="en-US"/>
        </a:p>
      </dgm:t>
    </dgm:pt>
    <dgm:pt modelId="{3BD6673B-548D-4B33-902F-299C0F757561}" type="pres">
      <dgm:prSet presAssocID="{98FB6A14-8AA8-4CB7-A66A-C6261BDD82FA}" presName="gap" presStyleCnt="0"/>
      <dgm:spPr/>
      <dgm:t>
        <a:bodyPr/>
        <a:lstStyle/>
        <a:p>
          <a:endParaRPr kumimoji="1" lang="ja-JP" altLang="en-US"/>
        </a:p>
      </dgm:t>
    </dgm:pt>
    <dgm:pt modelId="{70E8CA8F-E945-4146-BCDD-2DDA1A50FD6A}" type="pres">
      <dgm:prSet presAssocID="{98FB6A14-8AA8-4CB7-A66A-C6261BDD82FA}" presName="medCircle2" presStyleLbl="vennNode1" presStyleIdx="4" presStyleCnt="7"/>
      <dgm:spPr>
        <a:solidFill>
          <a:schemeClr val="bg2"/>
        </a:solidFill>
      </dgm:spPr>
      <dgm:t>
        <a:bodyPr/>
        <a:lstStyle/>
        <a:p>
          <a:endParaRPr kumimoji="1" lang="ja-JP" altLang="en-US"/>
        </a:p>
      </dgm:t>
    </dgm:pt>
    <dgm:pt modelId="{F5011358-AF84-432C-9051-62D66C29AE1C}" type="pres">
      <dgm:prSet presAssocID="{98FB6A14-8AA8-4CB7-A66A-C6261BDD82FA}" presName="txLvlOnly1" presStyleLbl="revTx" presStyleIdx="4" presStyleCnt="7"/>
      <dgm:spPr/>
      <dgm:t>
        <a:bodyPr/>
        <a:lstStyle/>
        <a:p>
          <a:endParaRPr kumimoji="1" lang="ja-JP" altLang="en-US"/>
        </a:p>
      </dgm:t>
    </dgm:pt>
    <dgm:pt modelId="{F060CE93-A7A2-409F-BD1D-80576F89F74F}" type="pres">
      <dgm:prSet presAssocID="{E86C8413-95B3-439F-B824-425391D8DCB5}" presName="noChildren" presStyleCnt="0"/>
      <dgm:spPr/>
      <dgm:t>
        <a:bodyPr/>
        <a:lstStyle/>
        <a:p>
          <a:endParaRPr kumimoji="1" lang="ja-JP" altLang="en-US"/>
        </a:p>
      </dgm:t>
    </dgm:pt>
    <dgm:pt modelId="{54A49660-632F-4901-A858-DE4547FF60B3}" type="pres">
      <dgm:prSet presAssocID="{E86C8413-95B3-439F-B824-425391D8DCB5}" presName="gap" presStyleCnt="0"/>
      <dgm:spPr/>
      <dgm:t>
        <a:bodyPr/>
        <a:lstStyle/>
        <a:p>
          <a:endParaRPr kumimoji="1" lang="ja-JP" altLang="en-US"/>
        </a:p>
      </dgm:t>
    </dgm:pt>
    <dgm:pt modelId="{4DF98499-7160-474E-82C0-505170C09C4A}" type="pres">
      <dgm:prSet presAssocID="{E86C8413-95B3-439F-B824-425391D8DCB5}" presName="medCircle2" presStyleLbl="vennNode1" presStyleIdx="5" presStyleCnt="7"/>
      <dgm:spPr>
        <a:solidFill>
          <a:schemeClr val="bg2"/>
        </a:solidFill>
      </dgm:spPr>
      <dgm:t>
        <a:bodyPr/>
        <a:lstStyle/>
        <a:p>
          <a:endParaRPr kumimoji="1" lang="ja-JP" altLang="en-US"/>
        </a:p>
      </dgm:t>
    </dgm:pt>
    <dgm:pt modelId="{361F2BA5-29DD-4E15-A2B4-6696B514D637}" type="pres">
      <dgm:prSet presAssocID="{E86C8413-95B3-439F-B824-425391D8DCB5}" presName="txLvlOnly1" presStyleLbl="revTx" presStyleIdx="5" presStyleCnt="7"/>
      <dgm:spPr/>
      <dgm:t>
        <a:bodyPr/>
        <a:lstStyle/>
        <a:p>
          <a:endParaRPr kumimoji="1" lang="ja-JP" altLang="en-US"/>
        </a:p>
      </dgm:t>
    </dgm:pt>
    <dgm:pt modelId="{D2CB07FD-CCEC-4931-AE3B-51569605C2A0}" type="pres">
      <dgm:prSet presAssocID="{85A644AD-DD4D-4FBD-B937-896FD9957E30}" presName="noChildren" presStyleCnt="0"/>
      <dgm:spPr/>
      <dgm:t>
        <a:bodyPr/>
        <a:lstStyle/>
        <a:p>
          <a:endParaRPr kumimoji="1" lang="ja-JP" altLang="en-US"/>
        </a:p>
      </dgm:t>
    </dgm:pt>
    <dgm:pt modelId="{6765B9AA-0F1F-412F-AA38-05EB33A9B91F}" type="pres">
      <dgm:prSet presAssocID="{85A644AD-DD4D-4FBD-B937-896FD9957E30}" presName="gap" presStyleCnt="0"/>
      <dgm:spPr/>
      <dgm:t>
        <a:bodyPr/>
        <a:lstStyle/>
        <a:p>
          <a:endParaRPr kumimoji="1" lang="ja-JP" altLang="en-US"/>
        </a:p>
      </dgm:t>
    </dgm:pt>
    <dgm:pt modelId="{3B25DB77-AA80-4D0F-B349-9D99AE4DAED3}" type="pres">
      <dgm:prSet presAssocID="{85A644AD-DD4D-4FBD-B937-896FD9957E30}" presName="medCircle2" presStyleLbl="vennNode1" presStyleIdx="6" presStyleCnt="7"/>
      <dgm:spPr>
        <a:solidFill>
          <a:schemeClr val="bg2"/>
        </a:solidFill>
      </dgm:spPr>
      <dgm:t>
        <a:bodyPr/>
        <a:lstStyle/>
        <a:p>
          <a:endParaRPr kumimoji="1" lang="ja-JP" altLang="en-US"/>
        </a:p>
      </dgm:t>
    </dgm:pt>
    <dgm:pt modelId="{B0AFBADF-A027-496D-A876-A67124F0BC9F}" type="pres">
      <dgm:prSet presAssocID="{85A644AD-DD4D-4FBD-B937-896FD9957E30}" presName="txLvlOnly1" presStyleLbl="revTx" presStyleIdx="6" presStyleCnt="7"/>
      <dgm:spPr/>
      <dgm:t>
        <a:bodyPr/>
        <a:lstStyle/>
        <a:p>
          <a:endParaRPr kumimoji="1" lang="ja-JP" altLang="en-US"/>
        </a:p>
      </dgm:t>
    </dgm:pt>
  </dgm:ptLst>
  <dgm:cxnLst>
    <dgm:cxn modelId="{0E122C9B-6055-4A6D-9120-2715A42E8B1B}" type="presOf" srcId="{85A644AD-DD4D-4FBD-B937-896FD9957E30}" destId="{B0AFBADF-A027-496D-A876-A67124F0BC9F}" srcOrd="0" destOrd="0" presId="urn:microsoft.com/office/officeart/2008/layout/VerticalCircleList"/>
    <dgm:cxn modelId="{CAEFAF44-38F3-4976-8325-C8B2B3B01394}" type="presOf" srcId="{7A91AE15-4E13-49F8-8C83-15CE19D728AC}" destId="{932B0053-EF5C-4C90-A698-AB296ABBE1E4}" srcOrd="0" destOrd="0" presId="urn:microsoft.com/office/officeart/2008/layout/VerticalCircleList"/>
    <dgm:cxn modelId="{6A703958-38A0-43AA-B8D7-9870BFD69E95}" type="presOf" srcId="{A8CBB6C9-6496-4C93-92B0-0EBE03C0FE8E}" destId="{5D442826-450F-4B60-A0AE-829998C6155F}" srcOrd="0" destOrd="0" presId="urn:microsoft.com/office/officeart/2008/layout/VerticalCircleList"/>
    <dgm:cxn modelId="{74988D24-A29C-4122-B9FB-22DE4F463E96}" srcId="{C6938C20-F06A-4DBC-B515-FF8D33F79B03}" destId="{55B6651D-C9CB-4309-A3C8-067A3EBB331D}" srcOrd="3" destOrd="0" parTransId="{2EE35482-0EF7-4807-8BB5-74341BE14FB1}" sibTransId="{D79FDEC7-5E1A-446F-AD3E-EDB15EB53DE9}"/>
    <dgm:cxn modelId="{2DC2989A-2159-4DD0-845E-FCD56B298021}" srcId="{C6938C20-F06A-4DBC-B515-FF8D33F79B03}" destId="{97636B68-DC7A-4E5F-8BFF-F8D051882E51}" srcOrd="0" destOrd="0" parTransId="{9C69DF54-4DE5-4FF0-8C45-64A02217F4F7}" sibTransId="{BAEBA464-D32A-4DBE-B43F-B903A48CEFCF}"/>
    <dgm:cxn modelId="{800700A7-46FF-4B31-9D90-0B53005EC97F}" type="presOf" srcId="{E86C8413-95B3-439F-B824-425391D8DCB5}" destId="{361F2BA5-29DD-4E15-A2B4-6696B514D637}" srcOrd="0" destOrd="0" presId="urn:microsoft.com/office/officeart/2008/layout/VerticalCircleList"/>
    <dgm:cxn modelId="{6C7E6194-CCC1-4045-A81C-EF478219A7F2}" type="presOf" srcId="{55B6651D-C9CB-4309-A3C8-067A3EBB331D}" destId="{C8406398-7CE8-428E-A6F4-89FBCA5282C4}" srcOrd="0" destOrd="0" presId="urn:microsoft.com/office/officeart/2008/layout/VerticalCircleList"/>
    <dgm:cxn modelId="{184816F4-FF2B-4B98-B5AD-7BB3134AF546}" type="presOf" srcId="{98FB6A14-8AA8-4CB7-A66A-C6261BDD82FA}" destId="{F5011358-AF84-432C-9051-62D66C29AE1C}" srcOrd="0" destOrd="0" presId="urn:microsoft.com/office/officeart/2008/layout/VerticalCircleList"/>
    <dgm:cxn modelId="{0F26BCCC-F7DC-46AC-A1A1-83A1419A1A59}" srcId="{C6938C20-F06A-4DBC-B515-FF8D33F79B03}" destId="{85A644AD-DD4D-4FBD-B937-896FD9957E30}" srcOrd="6" destOrd="0" parTransId="{F157CB77-1943-4198-81E9-4A8755448C7F}" sibTransId="{94889BB1-1A6A-4CBC-939F-29712BCAC14B}"/>
    <dgm:cxn modelId="{C3C2260A-0D83-49FA-A15A-8BD684BAC871}" srcId="{C6938C20-F06A-4DBC-B515-FF8D33F79B03}" destId="{A8CBB6C9-6496-4C93-92B0-0EBE03C0FE8E}" srcOrd="2" destOrd="0" parTransId="{C4B77F55-4782-4B59-B5F5-F03A7EF131B9}" sibTransId="{5993A78C-4D0E-48F4-83F5-AE76B3F5C9DB}"/>
    <dgm:cxn modelId="{910E7D43-EF4C-4E93-9C0A-BBF33B9CB4E9}" type="presOf" srcId="{97636B68-DC7A-4E5F-8BFF-F8D051882E51}" destId="{E0C83753-C7DB-4643-9C66-0660CB716C91}" srcOrd="0" destOrd="0" presId="urn:microsoft.com/office/officeart/2008/layout/VerticalCircleList"/>
    <dgm:cxn modelId="{0D5EA559-CB96-49E2-A777-9FD6F7A96CFA}" srcId="{C6938C20-F06A-4DBC-B515-FF8D33F79B03}" destId="{E86C8413-95B3-439F-B824-425391D8DCB5}" srcOrd="5" destOrd="0" parTransId="{72B035DB-DB1F-4689-B056-CE37A9F63224}" sibTransId="{D6C695D1-642B-40D5-B7A5-49EED883F4C9}"/>
    <dgm:cxn modelId="{F3896180-712A-4937-8AE7-08F68545717D}" srcId="{C6938C20-F06A-4DBC-B515-FF8D33F79B03}" destId="{98FB6A14-8AA8-4CB7-A66A-C6261BDD82FA}" srcOrd="4" destOrd="0" parTransId="{4C6FD360-3CC5-4F99-AEB0-F1A2694EB282}" sibTransId="{8D0ED3F7-014C-4E51-8071-7D4B1F188A87}"/>
    <dgm:cxn modelId="{E6F57E5D-2C2A-4378-83B1-BE8EA696EFE7}" srcId="{C6938C20-F06A-4DBC-B515-FF8D33F79B03}" destId="{7A91AE15-4E13-49F8-8C83-15CE19D728AC}" srcOrd="1" destOrd="0" parTransId="{71025D80-0992-414C-9297-CA4F25B67A5C}" sibTransId="{3AC87A2C-6CDC-4E6F-A86B-676D07F327B3}"/>
    <dgm:cxn modelId="{C2F34710-D072-4461-81F7-9E078A642B94}" type="presOf" srcId="{C6938C20-F06A-4DBC-B515-FF8D33F79B03}" destId="{88F33040-5746-4C84-90AA-23A3F7556A20}" srcOrd="0" destOrd="0" presId="urn:microsoft.com/office/officeart/2008/layout/VerticalCircleList"/>
    <dgm:cxn modelId="{7420179C-802F-42BB-9E19-46CECF198510}" type="presParOf" srcId="{88F33040-5746-4C84-90AA-23A3F7556A20}" destId="{1E0EF40D-0DBE-4449-9669-E013E9694466}" srcOrd="0" destOrd="0" presId="urn:microsoft.com/office/officeart/2008/layout/VerticalCircleList"/>
    <dgm:cxn modelId="{B17D0D59-D6BB-4D54-A57F-1149F279B528}" type="presParOf" srcId="{1E0EF40D-0DBE-4449-9669-E013E9694466}" destId="{31F9E819-9C71-4677-8E90-801452B78767}" srcOrd="0" destOrd="0" presId="urn:microsoft.com/office/officeart/2008/layout/VerticalCircleList"/>
    <dgm:cxn modelId="{E0E7D62A-8332-4699-83CC-168C0E4B185F}" type="presParOf" srcId="{1E0EF40D-0DBE-4449-9669-E013E9694466}" destId="{91A802E3-A6E7-40B2-BD51-D14215E5EF6C}" srcOrd="1" destOrd="0" presId="urn:microsoft.com/office/officeart/2008/layout/VerticalCircleList"/>
    <dgm:cxn modelId="{EFEB9E97-C73B-4CEB-AE84-1749ADFB6C03}" type="presParOf" srcId="{1E0EF40D-0DBE-4449-9669-E013E9694466}" destId="{E0C83753-C7DB-4643-9C66-0660CB716C91}" srcOrd="2" destOrd="0" presId="urn:microsoft.com/office/officeart/2008/layout/VerticalCircleList"/>
    <dgm:cxn modelId="{81534D87-62E2-4D39-B1E7-4AEEB02A36E4}" type="presParOf" srcId="{88F33040-5746-4C84-90AA-23A3F7556A20}" destId="{42EBABCA-78BB-44E4-BBFB-97A87EA6ABAF}" srcOrd="1" destOrd="0" presId="urn:microsoft.com/office/officeart/2008/layout/VerticalCircleList"/>
    <dgm:cxn modelId="{38996C7E-9F70-41D9-9611-D793A7BAE809}" type="presParOf" srcId="{42EBABCA-78BB-44E4-BBFB-97A87EA6ABAF}" destId="{4116BF73-17AE-48F5-9AAC-493DC7D324DE}" srcOrd="0" destOrd="0" presId="urn:microsoft.com/office/officeart/2008/layout/VerticalCircleList"/>
    <dgm:cxn modelId="{F7DA3884-C640-4D2E-8B6C-4385326CBE4B}" type="presParOf" srcId="{42EBABCA-78BB-44E4-BBFB-97A87EA6ABAF}" destId="{AE22F73F-BD18-4688-B1F6-F9430492E17E}" srcOrd="1" destOrd="0" presId="urn:microsoft.com/office/officeart/2008/layout/VerticalCircleList"/>
    <dgm:cxn modelId="{0FCC18A2-B09B-4F86-99E1-CB306AD6E5F8}" type="presParOf" srcId="{42EBABCA-78BB-44E4-BBFB-97A87EA6ABAF}" destId="{932B0053-EF5C-4C90-A698-AB296ABBE1E4}" srcOrd="2" destOrd="0" presId="urn:microsoft.com/office/officeart/2008/layout/VerticalCircleList"/>
    <dgm:cxn modelId="{0250469E-F64E-4330-9C0C-FEDC92B1EA81}" type="presParOf" srcId="{88F33040-5746-4C84-90AA-23A3F7556A20}" destId="{4CF72A6C-7979-46BC-8CE2-6C7CBD703DF6}" srcOrd="2" destOrd="0" presId="urn:microsoft.com/office/officeart/2008/layout/VerticalCircleList"/>
    <dgm:cxn modelId="{02EF349D-3854-4B82-93A3-C6D991928CA6}" type="presParOf" srcId="{4CF72A6C-7979-46BC-8CE2-6C7CBD703DF6}" destId="{0C229849-E8E7-401E-B04C-DAA5CB0495BA}" srcOrd="0" destOrd="0" presId="urn:microsoft.com/office/officeart/2008/layout/VerticalCircleList"/>
    <dgm:cxn modelId="{3D6F7AC2-00D5-46AA-92C4-96866C95DB24}" type="presParOf" srcId="{4CF72A6C-7979-46BC-8CE2-6C7CBD703DF6}" destId="{A2093E9F-EB43-4C87-AB2A-204E832808FB}" srcOrd="1" destOrd="0" presId="urn:microsoft.com/office/officeart/2008/layout/VerticalCircleList"/>
    <dgm:cxn modelId="{20DB31E6-12AF-479A-9898-AEE96362342D}" type="presParOf" srcId="{4CF72A6C-7979-46BC-8CE2-6C7CBD703DF6}" destId="{5D442826-450F-4B60-A0AE-829998C6155F}" srcOrd="2" destOrd="0" presId="urn:microsoft.com/office/officeart/2008/layout/VerticalCircleList"/>
    <dgm:cxn modelId="{D6786A43-E55E-47E1-9602-0D51219F41F9}" type="presParOf" srcId="{88F33040-5746-4C84-90AA-23A3F7556A20}" destId="{E4A70505-042C-4D1E-937A-7BB341435B29}" srcOrd="3" destOrd="0" presId="urn:microsoft.com/office/officeart/2008/layout/VerticalCircleList"/>
    <dgm:cxn modelId="{81BC6248-E332-4226-93C2-83AF395CF19A}" type="presParOf" srcId="{E4A70505-042C-4D1E-937A-7BB341435B29}" destId="{22BC155E-C99D-4890-975F-FEEC27504F1D}" srcOrd="0" destOrd="0" presId="urn:microsoft.com/office/officeart/2008/layout/VerticalCircleList"/>
    <dgm:cxn modelId="{9BA68BE3-FF0F-42ED-8A88-F2DCEB513784}" type="presParOf" srcId="{E4A70505-042C-4D1E-937A-7BB341435B29}" destId="{C5CFD99A-A5A1-45A0-AFAE-D166DBBA635E}" srcOrd="1" destOrd="0" presId="urn:microsoft.com/office/officeart/2008/layout/VerticalCircleList"/>
    <dgm:cxn modelId="{3324DB27-FC24-4058-A79E-CBDFE175A000}" type="presParOf" srcId="{E4A70505-042C-4D1E-937A-7BB341435B29}" destId="{C8406398-7CE8-428E-A6F4-89FBCA5282C4}" srcOrd="2" destOrd="0" presId="urn:microsoft.com/office/officeart/2008/layout/VerticalCircleList"/>
    <dgm:cxn modelId="{8E8691D5-FB7A-4E49-A582-509F7DC034EE}" type="presParOf" srcId="{88F33040-5746-4C84-90AA-23A3F7556A20}" destId="{34EC25EE-E2F6-43FF-98BA-1CBEFBE9744E}" srcOrd="4" destOrd="0" presId="urn:microsoft.com/office/officeart/2008/layout/VerticalCircleList"/>
    <dgm:cxn modelId="{DDF7E389-C157-425E-B75F-54F53695EA8D}" type="presParOf" srcId="{34EC25EE-E2F6-43FF-98BA-1CBEFBE9744E}" destId="{3BD6673B-548D-4B33-902F-299C0F757561}" srcOrd="0" destOrd="0" presId="urn:microsoft.com/office/officeart/2008/layout/VerticalCircleList"/>
    <dgm:cxn modelId="{F415AD8B-8458-41F7-B5E5-8A865A343EEB}" type="presParOf" srcId="{34EC25EE-E2F6-43FF-98BA-1CBEFBE9744E}" destId="{70E8CA8F-E945-4146-BCDD-2DDA1A50FD6A}" srcOrd="1" destOrd="0" presId="urn:microsoft.com/office/officeart/2008/layout/VerticalCircleList"/>
    <dgm:cxn modelId="{3FBB9E58-4E22-40BD-BAF3-295D382C0329}" type="presParOf" srcId="{34EC25EE-E2F6-43FF-98BA-1CBEFBE9744E}" destId="{F5011358-AF84-432C-9051-62D66C29AE1C}" srcOrd="2" destOrd="0" presId="urn:microsoft.com/office/officeart/2008/layout/VerticalCircleList"/>
    <dgm:cxn modelId="{1DD0B5FD-FE01-42BB-B448-DCCAF307A851}" type="presParOf" srcId="{88F33040-5746-4C84-90AA-23A3F7556A20}" destId="{F060CE93-A7A2-409F-BD1D-80576F89F74F}" srcOrd="5" destOrd="0" presId="urn:microsoft.com/office/officeart/2008/layout/VerticalCircleList"/>
    <dgm:cxn modelId="{0CE44596-31C3-4D1C-AE83-AABEDA11999C}" type="presParOf" srcId="{F060CE93-A7A2-409F-BD1D-80576F89F74F}" destId="{54A49660-632F-4901-A858-DE4547FF60B3}" srcOrd="0" destOrd="0" presId="urn:microsoft.com/office/officeart/2008/layout/VerticalCircleList"/>
    <dgm:cxn modelId="{B2B55A94-7FB0-411D-B6D3-4B66D8FCCE7B}" type="presParOf" srcId="{F060CE93-A7A2-409F-BD1D-80576F89F74F}" destId="{4DF98499-7160-474E-82C0-505170C09C4A}" srcOrd="1" destOrd="0" presId="urn:microsoft.com/office/officeart/2008/layout/VerticalCircleList"/>
    <dgm:cxn modelId="{81146500-62F5-49B5-B7E5-A6D900D71EE3}" type="presParOf" srcId="{F060CE93-A7A2-409F-BD1D-80576F89F74F}" destId="{361F2BA5-29DD-4E15-A2B4-6696B514D637}" srcOrd="2" destOrd="0" presId="urn:microsoft.com/office/officeart/2008/layout/VerticalCircleList"/>
    <dgm:cxn modelId="{071B246C-FB9D-44A0-A2B7-9FCC6A05B869}" type="presParOf" srcId="{88F33040-5746-4C84-90AA-23A3F7556A20}" destId="{D2CB07FD-CCEC-4931-AE3B-51569605C2A0}" srcOrd="6" destOrd="0" presId="urn:microsoft.com/office/officeart/2008/layout/VerticalCircleList"/>
    <dgm:cxn modelId="{B42D5017-DB76-400C-B4D5-FE304665FC30}" type="presParOf" srcId="{D2CB07FD-CCEC-4931-AE3B-51569605C2A0}" destId="{6765B9AA-0F1F-412F-AA38-05EB33A9B91F}" srcOrd="0" destOrd="0" presId="urn:microsoft.com/office/officeart/2008/layout/VerticalCircleList"/>
    <dgm:cxn modelId="{86CB9CDB-CE3C-441D-AE0E-B0B47D01735D}" type="presParOf" srcId="{D2CB07FD-CCEC-4931-AE3B-51569605C2A0}" destId="{3B25DB77-AA80-4D0F-B349-9D99AE4DAED3}" srcOrd="1" destOrd="0" presId="urn:microsoft.com/office/officeart/2008/layout/VerticalCircleList"/>
    <dgm:cxn modelId="{A1C7F096-3CD2-4442-B04F-B1259C361E56}" type="presParOf" srcId="{D2CB07FD-CCEC-4931-AE3B-51569605C2A0}" destId="{B0AFBADF-A027-496D-A876-A67124F0BC9F}" srcOrd="2" destOrd="0" presId="urn:microsoft.com/office/officeart/2008/layout/VerticalCircleList"/>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6938C20-F06A-4DBC-B515-FF8D33F79B03}" type="doc">
      <dgm:prSet loTypeId="urn:microsoft.com/office/officeart/2008/layout/VerticalCircleList" loCatId="list" qsTypeId="urn:microsoft.com/office/officeart/2005/8/quickstyle/3d8" qsCatId="3D" csTypeId="urn:microsoft.com/office/officeart/2005/8/colors/accent1_2" csCatId="accent1" phldr="1"/>
      <dgm:spPr>
        <a:scene3d>
          <a:camera prst="isometricOffAxis2Left" zoom="82000"/>
          <a:lightRig rig="morning" dir="t">
            <a:rot lat="0" lon="0" rev="20400000"/>
          </a:lightRig>
        </a:scene3d>
      </dgm:spPr>
      <dgm:t>
        <a:bodyPr/>
        <a:lstStyle/>
        <a:p>
          <a:endParaRPr kumimoji="1" lang="ja-JP" altLang="en-US"/>
        </a:p>
      </dgm:t>
    </dgm:pt>
    <dgm:pt modelId="{97636B68-DC7A-4E5F-8BFF-F8D051882E51}">
      <dgm:prSet phldrT="[テキスト]"/>
      <dgm:spPr/>
      <dgm:t>
        <a:bodyPr/>
        <a:lstStyle/>
        <a:p>
          <a:r>
            <a:rPr kumimoji="1" lang="ja-JP" altLang="en-US" dirty="0" smtClean="0"/>
            <a:t>背景</a:t>
          </a:r>
          <a:endParaRPr kumimoji="1" lang="ja-JP" altLang="en-US" dirty="0"/>
        </a:p>
      </dgm:t>
    </dgm:pt>
    <dgm:pt modelId="{9C69DF54-4DE5-4FF0-8C45-64A02217F4F7}" type="parTrans" cxnId="{2DC2989A-2159-4DD0-845E-FCD56B298021}">
      <dgm:prSet/>
      <dgm:spPr/>
      <dgm:t>
        <a:bodyPr/>
        <a:lstStyle/>
        <a:p>
          <a:endParaRPr kumimoji="1" lang="ja-JP" altLang="en-US"/>
        </a:p>
      </dgm:t>
    </dgm:pt>
    <dgm:pt modelId="{BAEBA464-D32A-4DBE-B43F-B903A48CEFCF}" type="sibTrans" cxnId="{2DC2989A-2159-4DD0-845E-FCD56B298021}">
      <dgm:prSet/>
      <dgm:spPr/>
      <dgm:t>
        <a:bodyPr/>
        <a:lstStyle/>
        <a:p>
          <a:endParaRPr kumimoji="1" lang="ja-JP" altLang="en-US"/>
        </a:p>
      </dgm:t>
    </dgm:pt>
    <dgm:pt modelId="{7A91AE15-4E13-49F8-8C83-15CE19D728AC}">
      <dgm:prSet phldrT="[テキスト]"/>
      <dgm:spPr>
        <a:noFill/>
      </dgm:spPr>
      <dgm:t>
        <a:bodyPr/>
        <a:lstStyle/>
        <a:p>
          <a:r>
            <a:rPr kumimoji="1" lang="ja-JP" altLang="en-US" dirty="0" smtClean="0"/>
            <a:t>実態把握</a:t>
          </a:r>
          <a:endParaRPr kumimoji="1" lang="ja-JP" altLang="en-US" dirty="0"/>
        </a:p>
      </dgm:t>
    </dgm:pt>
    <dgm:pt modelId="{71025D80-0992-414C-9297-CA4F25B67A5C}" type="parTrans" cxnId="{E6F57E5D-2C2A-4378-83B1-BE8EA696EFE7}">
      <dgm:prSet/>
      <dgm:spPr/>
      <dgm:t>
        <a:bodyPr/>
        <a:lstStyle/>
        <a:p>
          <a:endParaRPr kumimoji="1" lang="ja-JP" altLang="en-US"/>
        </a:p>
      </dgm:t>
    </dgm:pt>
    <dgm:pt modelId="{3AC87A2C-6CDC-4E6F-A86B-676D07F327B3}" type="sibTrans" cxnId="{E6F57E5D-2C2A-4378-83B1-BE8EA696EFE7}">
      <dgm:prSet/>
      <dgm:spPr/>
      <dgm:t>
        <a:bodyPr/>
        <a:lstStyle/>
        <a:p>
          <a:endParaRPr kumimoji="1" lang="ja-JP" altLang="en-US"/>
        </a:p>
      </dgm:t>
    </dgm:pt>
    <dgm:pt modelId="{A8CBB6C9-6496-4C93-92B0-0EBE03C0FE8E}">
      <dgm:prSet phldrT="[テキスト]"/>
      <dgm:spPr/>
      <dgm:t>
        <a:bodyPr/>
        <a:lstStyle/>
        <a:p>
          <a:r>
            <a:rPr kumimoji="1" lang="ja-JP" altLang="en-US" dirty="0" smtClean="0"/>
            <a:t>考察</a:t>
          </a:r>
          <a:endParaRPr kumimoji="1" lang="ja-JP" altLang="en-US" dirty="0"/>
        </a:p>
      </dgm:t>
    </dgm:pt>
    <dgm:pt modelId="{C4B77F55-4782-4B59-B5F5-F03A7EF131B9}" type="parTrans" cxnId="{C3C2260A-0D83-49FA-A15A-8BD684BAC871}">
      <dgm:prSet/>
      <dgm:spPr/>
      <dgm:t>
        <a:bodyPr/>
        <a:lstStyle/>
        <a:p>
          <a:endParaRPr kumimoji="1" lang="ja-JP" altLang="en-US"/>
        </a:p>
      </dgm:t>
    </dgm:pt>
    <dgm:pt modelId="{5993A78C-4D0E-48F4-83F5-AE76B3F5C9DB}" type="sibTrans" cxnId="{C3C2260A-0D83-49FA-A15A-8BD684BAC871}">
      <dgm:prSet/>
      <dgm:spPr/>
      <dgm:t>
        <a:bodyPr/>
        <a:lstStyle/>
        <a:p>
          <a:endParaRPr kumimoji="1" lang="ja-JP" altLang="en-US"/>
        </a:p>
      </dgm:t>
    </dgm:pt>
    <dgm:pt modelId="{85A644AD-DD4D-4FBD-B937-896FD9957E30}">
      <dgm:prSet phldrT="[テキスト]"/>
      <dgm:spPr/>
      <dgm:t>
        <a:bodyPr/>
        <a:lstStyle/>
        <a:p>
          <a:r>
            <a:rPr kumimoji="1" lang="ja-JP" altLang="en-US" dirty="0" smtClean="0"/>
            <a:t>今後の展望</a:t>
          </a:r>
          <a:endParaRPr kumimoji="1" lang="ja-JP" altLang="en-US" dirty="0"/>
        </a:p>
      </dgm:t>
    </dgm:pt>
    <dgm:pt modelId="{F157CB77-1943-4198-81E9-4A8755448C7F}" type="parTrans" cxnId="{0F26BCCC-F7DC-46AC-A1A1-83A1419A1A59}">
      <dgm:prSet/>
      <dgm:spPr/>
      <dgm:t>
        <a:bodyPr/>
        <a:lstStyle/>
        <a:p>
          <a:endParaRPr kumimoji="1" lang="ja-JP" altLang="en-US"/>
        </a:p>
      </dgm:t>
    </dgm:pt>
    <dgm:pt modelId="{94889BB1-1A6A-4CBC-939F-29712BCAC14B}" type="sibTrans" cxnId="{0F26BCCC-F7DC-46AC-A1A1-83A1419A1A59}">
      <dgm:prSet/>
      <dgm:spPr/>
      <dgm:t>
        <a:bodyPr/>
        <a:lstStyle/>
        <a:p>
          <a:endParaRPr kumimoji="1" lang="ja-JP" altLang="en-US"/>
        </a:p>
      </dgm:t>
    </dgm:pt>
    <dgm:pt modelId="{55B6651D-C9CB-4309-A3C8-067A3EBB331D}">
      <dgm:prSet phldrT="[テキスト]"/>
      <dgm:spPr/>
      <dgm:t>
        <a:bodyPr/>
        <a:lstStyle/>
        <a:p>
          <a:r>
            <a:rPr kumimoji="1" lang="ja-JP" altLang="en-US" dirty="0" smtClean="0"/>
            <a:t>問題提起</a:t>
          </a:r>
          <a:endParaRPr kumimoji="1" lang="ja-JP" altLang="en-US" dirty="0"/>
        </a:p>
      </dgm:t>
    </dgm:pt>
    <dgm:pt modelId="{2EE35482-0EF7-4807-8BB5-74341BE14FB1}" type="parTrans" cxnId="{74988D24-A29C-4122-B9FB-22DE4F463E96}">
      <dgm:prSet/>
      <dgm:spPr/>
      <dgm:t>
        <a:bodyPr/>
        <a:lstStyle/>
        <a:p>
          <a:endParaRPr kumimoji="1" lang="ja-JP" altLang="en-US"/>
        </a:p>
      </dgm:t>
    </dgm:pt>
    <dgm:pt modelId="{D79FDEC7-5E1A-446F-AD3E-EDB15EB53DE9}" type="sibTrans" cxnId="{74988D24-A29C-4122-B9FB-22DE4F463E96}">
      <dgm:prSet/>
      <dgm:spPr/>
      <dgm:t>
        <a:bodyPr/>
        <a:lstStyle/>
        <a:p>
          <a:endParaRPr kumimoji="1" lang="ja-JP" altLang="en-US"/>
        </a:p>
      </dgm:t>
    </dgm:pt>
    <dgm:pt modelId="{98FB6A14-8AA8-4CB7-A66A-C6261BDD82FA}">
      <dgm:prSet phldrT="[テキスト]"/>
      <dgm:spPr>
        <a:solidFill>
          <a:srgbClr val="FFC000">
            <a:alpha val="50000"/>
          </a:srgbClr>
        </a:solidFill>
      </dgm:spPr>
      <dgm:t>
        <a:bodyPr/>
        <a:lstStyle/>
        <a:p>
          <a:r>
            <a:rPr kumimoji="1" lang="ja-JP" altLang="en-US" dirty="0" smtClean="0"/>
            <a:t>目的</a:t>
          </a:r>
          <a:endParaRPr kumimoji="1" lang="ja-JP" altLang="en-US" dirty="0"/>
        </a:p>
      </dgm:t>
    </dgm:pt>
    <dgm:pt modelId="{4C6FD360-3CC5-4F99-AEB0-F1A2694EB282}" type="parTrans" cxnId="{F3896180-712A-4937-8AE7-08F68545717D}">
      <dgm:prSet/>
      <dgm:spPr/>
      <dgm:t>
        <a:bodyPr/>
        <a:lstStyle/>
        <a:p>
          <a:endParaRPr kumimoji="1" lang="ja-JP" altLang="en-US"/>
        </a:p>
      </dgm:t>
    </dgm:pt>
    <dgm:pt modelId="{8D0ED3F7-014C-4E51-8071-7D4B1F188A87}" type="sibTrans" cxnId="{F3896180-712A-4937-8AE7-08F68545717D}">
      <dgm:prSet/>
      <dgm:spPr/>
      <dgm:t>
        <a:bodyPr/>
        <a:lstStyle/>
        <a:p>
          <a:endParaRPr kumimoji="1" lang="ja-JP" altLang="en-US"/>
        </a:p>
      </dgm:t>
    </dgm:pt>
    <dgm:pt modelId="{E86C8413-95B3-439F-B824-425391D8DCB5}">
      <dgm:prSet phldrT="[テキスト]"/>
      <dgm:spPr/>
      <dgm:t>
        <a:bodyPr/>
        <a:lstStyle/>
        <a:p>
          <a:r>
            <a:rPr kumimoji="1" lang="ja-JP" altLang="en-US" dirty="0" smtClean="0"/>
            <a:t>仮説</a:t>
          </a:r>
          <a:endParaRPr kumimoji="1" lang="ja-JP" altLang="en-US" dirty="0"/>
        </a:p>
      </dgm:t>
    </dgm:pt>
    <dgm:pt modelId="{72B035DB-DB1F-4689-B056-CE37A9F63224}" type="parTrans" cxnId="{0D5EA559-CB96-49E2-A777-9FD6F7A96CFA}">
      <dgm:prSet/>
      <dgm:spPr/>
      <dgm:t>
        <a:bodyPr/>
        <a:lstStyle/>
        <a:p>
          <a:endParaRPr kumimoji="1" lang="ja-JP" altLang="en-US"/>
        </a:p>
      </dgm:t>
    </dgm:pt>
    <dgm:pt modelId="{D6C695D1-642B-40D5-B7A5-49EED883F4C9}" type="sibTrans" cxnId="{0D5EA559-CB96-49E2-A777-9FD6F7A96CFA}">
      <dgm:prSet/>
      <dgm:spPr/>
      <dgm:t>
        <a:bodyPr/>
        <a:lstStyle/>
        <a:p>
          <a:endParaRPr kumimoji="1" lang="ja-JP" altLang="en-US"/>
        </a:p>
      </dgm:t>
    </dgm:pt>
    <dgm:pt modelId="{88F33040-5746-4C84-90AA-23A3F7556A20}" type="pres">
      <dgm:prSet presAssocID="{C6938C20-F06A-4DBC-B515-FF8D33F79B03}" presName="Name0" presStyleCnt="0">
        <dgm:presLayoutVars>
          <dgm:dir/>
        </dgm:presLayoutVars>
      </dgm:prSet>
      <dgm:spPr/>
      <dgm:t>
        <a:bodyPr/>
        <a:lstStyle/>
        <a:p>
          <a:endParaRPr kumimoji="1" lang="ja-JP" altLang="en-US"/>
        </a:p>
      </dgm:t>
    </dgm:pt>
    <dgm:pt modelId="{1E0EF40D-0DBE-4449-9669-E013E9694466}" type="pres">
      <dgm:prSet presAssocID="{97636B68-DC7A-4E5F-8BFF-F8D051882E51}" presName="noChildren" presStyleCnt="0"/>
      <dgm:spPr/>
      <dgm:t>
        <a:bodyPr/>
        <a:lstStyle/>
        <a:p>
          <a:endParaRPr kumimoji="1" lang="ja-JP" altLang="en-US"/>
        </a:p>
      </dgm:t>
    </dgm:pt>
    <dgm:pt modelId="{31F9E819-9C71-4677-8E90-801452B78767}" type="pres">
      <dgm:prSet presAssocID="{97636B68-DC7A-4E5F-8BFF-F8D051882E51}" presName="gap" presStyleCnt="0"/>
      <dgm:spPr/>
      <dgm:t>
        <a:bodyPr/>
        <a:lstStyle/>
        <a:p>
          <a:endParaRPr kumimoji="1" lang="ja-JP" altLang="en-US"/>
        </a:p>
      </dgm:t>
    </dgm:pt>
    <dgm:pt modelId="{91A802E3-A6E7-40B2-BD51-D14215E5EF6C}" type="pres">
      <dgm:prSet presAssocID="{97636B68-DC7A-4E5F-8BFF-F8D051882E51}" presName="medCircle2" presStyleLbl="vennNode1" presStyleIdx="0" presStyleCnt="7"/>
      <dgm:spPr>
        <a:solidFill>
          <a:schemeClr val="bg2"/>
        </a:solidFill>
      </dgm:spPr>
      <dgm:t>
        <a:bodyPr/>
        <a:lstStyle/>
        <a:p>
          <a:endParaRPr kumimoji="1" lang="ja-JP" altLang="en-US"/>
        </a:p>
      </dgm:t>
    </dgm:pt>
    <dgm:pt modelId="{E0C83753-C7DB-4643-9C66-0660CB716C91}" type="pres">
      <dgm:prSet presAssocID="{97636B68-DC7A-4E5F-8BFF-F8D051882E51}" presName="txLvlOnly1" presStyleLbl="revTx" presStyleIdx="0" presStyleCnt="7"/>
      <dgm:spPr/>
      <dgm:t>
        <a:bodyPr/>
        <a:lstStyle/>
        <a:p>
          <a:endParaRPr kumimoji="1" lang="ja-JP" altLang="en-US"/>
        </a:p>
      </dgm:t>
    </dgm:pt>
    <dgm:pt modelId="{42EBABCA-78BB-44E4-BBFB-97A87EA6ABAF}" type="pres">
      <dgm:prSet presAssocID="{7A91AE15-4E13-49F8-8C83-15CE19D728AC}" presName="noChildren" presStyleCnt="0"/>
      <dgm:spPr/>
      <dgm:t>
        <a:bodyPr/>
        <a:lstStyle/>
        <a:p>
          <a:endParaRPr kumimoji="1" lang="ja-JP" altLang="en-US"/>
        </a:p>
      </dgm:t>
    </dgm:pt>
    <dgm:pt modelId="{4116BF73-17AE-48F5-9AAC-493DC7D324DE}" type="pres">
      <dgm:prSet presAssocID="{7A91AE15-4E13-49F8-8C83-15CE19D728AC}" presName="gap" presStyleCnt="0"/>
      <dgm:spPr/>
      <dgm:t>
        <a:bodyPr/>
        <a:lstStyle/>
        <a:p>
          <a:endParaRPr kumimoji="1" lang="ja-JP" altLang="en-US"/>
        </a:p>
      </dgm:t>
    </dgm:pt>
    <dgm:pt modelId="{AE22F73F-BD18-4688-B1F6-F9430492E17E}" type="pres">
      <dgm:prSet presAssocID="{7A91AE15-4E13-49F8-8C83-15CE19D728AC}" presName="medCircle2" presStyleLbl="vennNode1" presStyleIdx="1" presStyleCnt="7"/>
      <dgm:spPr>
        <a:solidFill>
          <a:schemeClr val="bg2"/>
        </a:solidFill>
      </dgm:spPr>
      <dgm:t>
        <a:bodyPr/>
        <a:lstStyle/>
        <a:p>
          <a:endParaRPr kumimoji="1" lang="ja-JP" altLang="en-US"/>
        </a:p>
      </dgm:t>
    </dgm:pt>
    <dgm:pt modelId="{932B0053-EF5C-4C90-A698-AB296ABBE1E4}" type="pres">
      <dgm:prSet presAssocID="{7A91AE15-4E13-49F8-8C83-15CE19D728AC}" presName="txLvlOnly1" presStyleLbl="revTx" presStyleIdx="1" presStyleCnt="7"/>
      <dgm:spPr/>
      <dgm:t>
        <a:bodyPr/>
        <a:lstStyle/>
        <a:p>
          <a:endParaRPr kumimoji="1" lang="ja-JP" altLang="en-US"/>
        </a:p>
      </dgm:t>
    </dgm:pt>
    <dgm:pt modelId="{4CF72A6C-7979-46BC-8CE2-6C7CBD703DF6}" type="pres">
      <dgm:prSet presAssocID="{A8CBB6C9-6496-4C93-92B0-0EBE03C0FE8E}" presName="noChildren" presStyleCnt="0"/>
      <dgm:spPr/>
      <dgm:t>
        <a:bodyPr/>
        <a:lstStyle/>
        <a:p>
          <a:endParaRPr kumimoji="1" lang="ja-JP" altLang="en-US"/>
        </a:p>
      </dgm:t>
    </dgm:pt>
    <dgm:pt modelId="{0C229849-E8E7-401E-B04C-DAA5CB0495BA}" type="pres">
      <dgm:prSet presAssocID="{A8CBB6C9-6496-4C93-92B0-0EBE03C0FE8E}" presName="gap" presStyleCnt="0"/>
      <dgm:spPr/>
      <dgm:t>
        <a:bodyPr/>
        <a:lstStyle/>
        <a:p>
          <a:endParaRPr kumimoji="1" lang="ja-JP" altLang="en-US"/>
        </a:p>
      </dgm:t>
    </dgm:pt>
    <dgm:pt modelId="{A2093E9F-EB43-4C87-AB2A-204E832808FB}" type="pres">
      <dgm:prSet presAssocID="{A8CBB6C9-6496-4C93-92B0-0EBE03C0FE8E}" presName="medCircle2" presStyleLbl="vennNode1" presStyleIdx="2" presStyleCnt="7"/>
      <dgm:spPr>
        <a:solidFill>
          <a:schemeClr val="bg2"/>
        </a:solidFill>
      </dgm:spPr>
      <dgm:t>
        <a:bodyPr/>
        <a:lstStyle/>
        <a:p>
          <a:endParaRPr kumimoji="1" lang="ja-JP" altLang="en-US"/>
        </a:p>
      </dgm:t>
    </dgm:pt>
    <dgm:pt modelId="{5D442826-450F-4B60-A0AE-829998C6155F}" type="pres">
      <dgm:prSet presAssocID="{A8CBB6C9-6496-4C93-92B0-0EBE03C0FE8E}" presName="txLvlOnly1" presStyleLbl="revTx" presStyleIdx="2" presStyleCnt="7"/>
      <dgm:spPr/>
      <dgm:t>
        <a:bodyPr/>
        <a:lstStyle/>
        <a:p>
          <a:endParaRPr kumimoji="1" lang="ja-JP" altLang="en-US"/>
        </a:p>
      </dgm:t>
    </dgm:pt>
    <dgm:pt modelId="{E4A70505-042C-4D1E-937A-7BB341435B29}" type="pres">
      <dgm:prSet presAssocID="{55B6651D-C9CB-4309-A3C8-067A3EBB331D}" presName="noChildren" presStyleCnt="0"/>
      <dgm:spPr/>
      <dgm:t>
        <a:bodyPr/>
        <a:lstStyle/>
        <a:p>
          <a:endParaRPr kumimoji="1" lang="ja-JP" altLang="en-US"/>
        </a:p>
      </dgm:t>
    </dgm:pt>
    <dgm:pt modelId="{22BC155E-C99D-4890-975F-FEEC27504F1D}" type="pres">
      <dgm:prSet presAssocID="{55B6651D-C9CB-4309-A3C8-067A3EBB331D}" presName="gap" presStyleCnt="0"/>
      <dgm:spPr/>
      <dgm:t>
        <a:bodyPr/>
        <a:lstStyle/>
        <a:p>
          <a:endParaRPr kumimoji="1" lang="ja-JP" altLang="en-US"/>
        </a:p>
      </dgm:t>
    </dgm:pt>
    <dgm:pt modelId="{C5CFD99A-A5A1-45A0-AFAE-D166DBBA635E}" type="pres">
      <dgm:prSet presAssocID="{55B6651D-C9CB-4309-A3C8-067A3EBB331D}" presName="medCircle2" presStyleLbl="vennNode1" presStyleIdx="3" presStyleCnt="7"/>
      <dgm:spPr>
        <a:solidFill>
          <a:schemeClr val="bg2"/>
        </a:solidFill>
      </dgm:spPr>
      <dgm:t>
        <a:bodyPr/>
        <a:lstStyle/>
        <a:p>
          <a:endParaRPr kumimoji="1" lang="ja-JP" altLang="en-US"/>
        </a:p>
      </dgm:t>
    </dgm:pt>
    <dgm:pt modelId="{C8406398-7CE8-428E-A6F4-89FBCA5282C4}" type="pres">
      <dgm:prSet presAssocID="{55B6651D-C9CB-4309-A3C8-067A3EBB331D}" presName="txLvlOnly1" presStyleLbl="revTx" presStyleIdx="3" presStyleCnt="7"/>
      <dgm:spPr/>
      <dgm:t>
        <a:bodyPr/>
        <a:lstStyle/>
        <a:p>
          <a:endParaRPr kumimoji="1" lang="ja-JP" altLang="en-US"/>
        </a:p>
      </dgm:t>
    </dgm:pt>
    <dgm:pt modelId="{34EC25EE-E2F6-43FF-98BA-1CBEFBE9744E}" type="pres">
      <dgm:prSet presAssocID="{98FB6A14-8AA8-4CB7-A66A-C6261BDD82FA}" presName="noChildren" presStyleCnt="0"/>
      <dgm:spPr/>
      <dgm:t>
        <a:bodyPr/>
        <a:lstStyle/>
        <a:p>
          <a:endParaRPr kumimoji="1" lang="ja-JP" altLang="en-US"/>
        </a:p>
      </dgm:t>
    </dgm:pt>
    <dgm:pt modelId="{3BD6673B-548D-4B33-902F-299C0F757561}" type="pres">
      <dgm:prSet presAssocID="{98FB6A14-8AA8-4CB7-A66A-C6261BDD82FA}" presName="gap" presStyleCnt="0"/>
      <dgm:spPr/>
      <dgm:t>
        <a:bodyPr/>
        <a:lstStyle/>
        <a:p>
          <a:endParaRPr kumimoji="1" lang="ja-JP" altLang="en-US"/>
        </a:p>
      </dgm:t>
    </dgm:pt>
    <dgm:pt modelId="{70E8CA8F-E945-4146-BCDD-2DDA1A50FD6A}" type="pres">
      <dgm:prSet presAssocID="{98FB6A14-8AA8-4CB7-A66A-C6261BDD82FA}" presName="medCircle2" presStyleLbl="vennNode1" presStyleIdx="4" presStyleCnt="7"/>
      <dgm:spPr>
        <a:solidFill>
          <a:srgbClr val="FFC000"/>
        </a:solidFill>
      </dgm:spPr>
      <dgm:t>
        <a:bodyPr/>
        <a:lstStyle/>
        <a:p>
          <a:endParaRPr kumimoji="1" lang="ja-JP" altLang="en-US"/>
        </a:p>
      </dgm:t>
    </dgm:pt>
    <dgm:pt modelId="{F5011358-AF84-432C-9051-62D66C29AE1C}" type="pres">
      <dgm:prSet presAssocID="{98FB6A14-8AA8-4CB7-A66A-C6261BDD82FA}" presName="txLvlOnly1" presStyleLbl="revTx" presStyleIdx="4" presStyleCnt="7"/>
      <dgm:spPr/>
      <dgm:t>
        <a:bodyPr/>
        <a:lstStyle/>
        <a:p>
          <a:endParaRPr kumimoji="1" lang="ja-JP" altLang="en-US"/>
        </a:p>
      </dgm:t>
    </dgm:pt>
    <dgm:pt modelId="{F060CE93-A7A2-409F-BD1D-80576F89F74F}" type="pres">
      <dgm:prSet presAssocID="{E86C8413-95B3-439F-B824-425391D8DCB5}" presName="noChildren" presStyleCnt="0"/>
      <dgm:spPr/>
      <dgm:t>
        <a:bodyPr/>
        <a:lstStyle/>
        <a:p>
          <a:endParaRPr kumimoji="1" lang="ja-JP" altLang="en-US"/>
        </a:p>
      </dgm:t>
    </dgm:pt>
    <dgm:pt modelId="{54A49660-632F-4901-A858-DE4547FF60B3}" type="pres">
      <dgm:prSet presAssocID="{E86C8413-95B3-439F-B824-425391D8DCB5}" presName="gap" presStyleCnt="0"/>
      <dgm:spPr/>
      <dgm:t>
        <a:bodyPr/>
        <a:lstStyle/>
        <a:p>
          <a:endParaRPr kumimoji="1" lang="ja-JP" altLang="en-US"/>
        </a:p>
      </dgm:t>
    </dgm:pt>
    <dgm:pt modelId="{4DF98499-7160-474E-82C0-505170C09C4A}" type="pres">
      <dgm:prSet presAssocID="{E86C8413-95B3-439F-B824-425391D8DCB5}" presName="medCircle2" presStyleLbl="vennNode1" presStyleIdx="5" presStyleCnt="7"/>
      <dgm:spPr>
        <a:solidFill>
          <a:schemeClr val="bg2"/>
        </a:solidFill>
      </dgm:spPr>
      <dgm:t>
        <a:bodyPr/>
        <a:lstStyle/>
        <a:p>
          <a:endParaRPr kumimoji="1" lang="ja-JP" altLang="en-US"/>
        </a:p>
      </dgm:t>
    </dgm:pt>
    <dgm:pt modelId="{361F2BA5-29DD-4E15-A2B4-6696B514D637}" type="pres">
      <dgm:prSet presAssocID="{E86C8413-95B3-439F-B824-425391D8DCB5}" presName="txLvlOnly1" presStyleLbl="revTx" presStyleIdx="5" presStyleCnt="7"/>
      <dgm:spPr/>
      <dgm:t>
        <a:bodyPr/>
        <a:lstStyle/>
        <a:p>
          <a:endParaRPr kumimoji="1" lang="ja-JP" altLang="en-US"/>
        </a:p>
      </dgm:t>
    </dgm:pt>
    <dgm:pt modelId="{D2CB07FD-CCEC-4931-AE3B-51569605C2A0}" type="pres">
      <dgm:prSet presAssocID="{85A644AD-DD4D-4FBD-B937-896FD9957E30}" presName="noChildren" presStyleCnt="0"/>
      <dgm:spPr/>
      <dgm:t>
        <a:bodyPr/>
        <a:lstStyle/>
        <a:p>
          <a:endParaRPr kumimoji="1" lang="ja-JP" altLang="en-US"/>
        </a:p>
      </dgm:t>
    </dgm:pt>
    <dgm:pt modelId="{6765B9AA-0F1F-412F-AA38-05EB33A9B91F}" type="pres">
      <dgm:prSet presAssocID="{85A644AD-DD4D-4FBD-B937-896FD9957E30}" presName="gap" presStyleCnt="0"/>
      <dgm:spPr/>
      <dgm:t>
        <a:bodyPr/>
        <a:lstStyle/>
        <a:p>
          <a:endParaRPr kumimoji="1" lang="ja-JP" altLang="en-US"/>
        </a:p>
      </dgm:t>
    </dgm:pt>
    <dgm:pt modelId="{3B25DB77-AA80-4D0F-B349-9D99AE4DAED3}" type="pres">
      <dgm:prSet presAssocID="{85A644AD-DD4D-4FBD-B937-896FD9957E30}" presName="medCircle2" presStyleLbl="vennNode1" presStyleIdx="6" presStyleCnt="7"/>
      <dgm:spPr>
        <a:solidFill>
          <a:schemeClr val="bg2"/>
        </a:solidFill>
      </dgm:spPr>
      <dgm:t>
        <a:bodyPr/>
        <a:lstStyle/>
        <a:p>
          <a:endParaRPr kumimoji="1" lang="ja-JP" altLang="en-US"/>
        </a:p>
      </dgm:t>
    </dgm:pt>
    <dgm:pt modelId="{B0AFBADF-A027-496D-A876-A67124F0BC9F}" type="pres">
      <dgm:prSet presAssocID="{85A644AD-DD4D-4FBD-B937-896FD9957E30}" presName="txLvlOnly1" presStyleLbl="revTx" presStyleIdx="6" presStyleCnt="7"/>
      <dgm:spPr/>
      <dgm:t>
        <a:bodyPr/>
        <a:lstStyle/>
        <a:p>
          <a:endParaRPr kumimoji="1" lang="ja-JP" altLang="en-US"/>
        </a:p>
      </dgm:t>
    </dgm:pt>
  </dgm:ptLst>
  <dgm:cxnLst>
    <dgm:cxn modelId="{A759251E-D386-481F-962D-2B9637E0D292}" type="presOf" srcId="{C6938C20-F06A-4DBC-B515-FF8D33F79B03}" destId="{88F33040-5746-4C84-90AA-23A3F7556A20}" srcOrd="0" destOrd="0" presId="urn:microsoft.com/office/officeart/2008/layout/VerticalCircleList"/>
    <dgm:cxn modelId="{7AA6C6AD-DC65-494D-889B-841CFBC53B74}" type="presOf" srcId="{A8CBB6C9-6496-4C93-92B0-0EBE03C0FE8E}" destId="{5D442826-450F-4B60-A0AE-829998C6155F}" srcOrd="0" destOrd="0" presId="urn:microsoft.com/office/officeart/2008/layout/VerticalCircleList"/>
    <dgm:cxn modelId="{74988D24-A29C-4122-B9FB-22DE4F463E96}" srcId="{C6938C20-F06A-4DBC-B515-FF8D33F79B03}" destId="{55B6651D-C9CB-4309-A3C8-067A3EBB331D}" srcOrd="3" destOrd="0" parTransId="{2EE35482-0EF7-4807-8BB5-74341BE14FB1}" sibTransId="{D79FDEC7-5E1A-446F-AD3E-EDB15EB53DE9}"/>
    <dgm:cxn modelId="{CDE37AE1-89E1-498C-85D8-3EBC83874249}" type="presOf" srcId="{98FB6A14-8AA8-4CB7-A66A-C6261BDD82FA}" destId="{F5011358-AF84-432C-9051-62D66C29AE1C}" srcOrd="0" destOrd="0" presId="urn:microsoft.com/office/officeart/2008/layout/VerticalCircleList"/>
    <dgm:cxn modelId="{2DC2989A-2159-4DD0-845E-FCD56B298021}" srcId="{C6938C20-F06A-4DBC-B515-FF8D33F79B03}" destId="{97636B68-DC7A-4E5F-8BFF-F8D051882E51}" srcOrd="0" destOrd="0" parTransId="{9C69DF54-4DE5-4FF0-8C45-64A02217F4F7}" sibTransId="{BAEBA464-D32A-4DBE-B43F-B903A48CEFCF}"/>
    <dgm:cxn modelId="{4275EEF0-AF24-45D8-B402-A0B0A3A88B71}" type="presOf" srcId="{55B6651D-C9CB-4309-A3C8-067A3EBB331D}" destId="{C8406398-7CE8-428E-A6F4-89FBCA5282C4}" srcOrd="0" destOrd="0" presId="urn:microsoft.com/office/officeart/2008/layout/VerticalCircleList"/>
    <dgm:cxn modelId="{5D2B05B8-335E-4255-B67E-40084FEED977}" type="presOf" srcId="{97636B68-DC7A-4E5F-8BFF-F8D051882E51}" destId="{E0C83753-C7DB-4643-9C66-0660CB716C91}" srcOrd="0" destOrd="0" presId="urn:microsoft.com/office/officeart/2008/layout/VerticalCircleList"/>
    <dgm:cxn modelId="{4448A4FB-35CB-4F3D-B7C1-6DBEC703F8E2}" type="presOf" srcId="{85A644AD-DD4D-4FBD-B937-896FD9957E30}" destId="{B0AFBADF-A027-496D-A876-A67124F0BC9F}" srcOrd="0" destOrd="0" presId="urn:microsoft.com/office/officeart/2008/layout/VerticalCircleList"/>
    <dgm:cxn modelId="{21381AAC-A8DE-44F4-A07B-24B45CD07AB8}" type="presOf" srcId="{7A91AE15-4E13-49F8-8C83-15CE19D728AC}" destId="{932B0053-EF5C-4C90-A698-AB296ABBE1E4}" srcOrd="0" destOrd="0" presId="urn:microsoft.com/office/officeart/2008/layout/VerticalCircleList"/>
    <dgm:cxn modelId="{0F26BCCC-F7DC-46AC-A1A1-83A1419A1A59}" srcId="{C6938C20-F06A-4DBC-B515-FF8D33F79B03}" destId="{85A644AD-DD4D-4FBD-B937-896FD9957E30}" srcOrd="6" destOrd="0" parTransId="{F157CB77-1943-4198-81E9-4A8755448C7F}" sibTransId="{94889BB1-1A6A-4CBC-939F-29712BCAC14B}"/>
    <dgm:cxn modelId="{C3C2260A-0D83-49FA-A15A-8BD684BAC871}" srcId="{C6938C20-F06A-4DBC-B515-FF8D33F79B03}" destId="{A8CBB6C9-6496-4C93-92B0-0EBE03C0FE8E}" srcOrd="2" destOrd="0" parTransId="{C4B77F55-4782-4B59-B5F5-F03A7EF131B9}" sibTransId="{5993A78C-4D0E-48F4-83F5-AE76B3F5C9DB}"/>
    <dgm:cxn modelId="{0D5EA559-CB96-49E2-A777-9FD6F7A96CFA}" srcId="{C6938C20-F06A-4DBC-B515-FF8D33F79B03}" destId="{E86C8413-95B3-439F-B824-425391D8DCB5}" srcOrd="5" destOrd="0" parTransId="{72B035DB-DB1F-4689-B056-CE37A9F63224}" sibTransId="{D6C695D1-642B-40D5-B7A5-49EED883F4C9}"/>
    <dgm:cxn modelId="{F3896180-712A-4937-8AE7-08F68545717D}" srcId="{C6938C20-F06A-4DBC-B515-FF8D33F79B03}" destId="{98FB6A14-8AA8-4CB7-A66A-C6261BDD82FA}" srcOrd="4" destOrd="0" parTransId="{4C6FD360-3CC5-4F99-AEB0-F1A2694EB282}" sibTransId="{8D0ED3F7-014C-4E51-8071-7D4B1F188A87}"/>
    <dgm:cxn modelId="{E6F57E5D-2C2A-4378-83B1-BE8EA696EFE7}" srcId="{C6938C20-F06A-4DBC-B515-FF8D33F79B03}" destId="{7A91AE15-4E13-49F8-8C83-15CE19D728AC}" srcOrd="1" destOrd="0" parTransId="{71025D80-0992-414C-9297-CA4F25B67A5C}" sibTransId="{3AC87A2C-6CDC-4E6F-A86B-676D07F327B3}"/>
    <dgm:cxn modelId="{8A9F5399-3E0F-4F92-88B8-FB4DF481FF94}" type="presOf" srcId="{E86C8413-95B3-439F-B824-425391D8DCB5}" destId="{361F2BA5-29DD-4E15-A2B4-6696B514D637}" srcOrd="0" destOrd="0" presId="urn:microsoft.com/office/officeart/2008/layout/VerticalCircleList"/>
    <dgm:cxn modelId="{24F5F138-6421-42EC-94D6-5A66116A599E}" type="presParOf" srcId="{88F33040-5746-4C84-90AA-23A3F7556A20}" destId="{1E0EF40D-0DBE-4449-9669-E013E9694466}" srcOrd="0" destOrd="0" presId="urn:microsoft.com/office/officeart/2008/layout/VerticalCircleList"/>
    <dgm:cxn modelId="{21FF6929-1253-467C-B22E-64037BAC96DC}" type="presParOf" srcId="{1E0EF40D-0DBE-4449-9669-E013E9694466}" destId="{31F9E819-9C71-4677-8E90-801452B78767}" srcOrd="0" destOrd="0" presId="urn:microsoft.com/office/officeart/2008/layout/VerticalCircleList"/>
    <dgm:cxn modelId="{F17CF34A-A158-4156-B7D1-6BE1AE6896BC}" type="presParOf" srcId="{1E0EF40D-0DBE-4449-9669-E013E9694466}" destId="{91A802E3-A6E7-40B2-BD51-D14215E5EF6C}" srcOrd="1" destOrd="0" presId="urn:microsoft.com/office/officeart/2008/layout/VerticalCircleList"/>
    <dgm:cxn modelId="{EBDEB462-ADEF-4001-BA10-261178AED00B}" type="presParOf" srcId="{1E0EF40D-0DBE-4449-9669-E013E9694466}" destId="{E0C83753-C7DB-4643-9C66-0660CB716C91}" srcOrd="2" destOrd="0" presId="urn:microsoft.com/office/officeart/2008/layout/VerticalCircleList"/>
    <dgm:cxn modelId="{6F82B782-6FE8-4F4D-8C8D-D223D8650616}" type="presParOf" srcId="{88F33040-5746-4C84-90AA-23A3F7556A20}" destId="{42EBABCA-78BB-44E4-BBFB-97A87EA6ABAF}" srcOrd="1" destOrd="0" presId="urn:microsoft.com/office/officeart/2008/layout/VerticalCircleList"/>
    <dgm:cxn modelId="{2F2E3C75-BE82-4E3D-B968-07684B68E2F0}" type="presParOf" srcId="{42EBABCA-78BB-44E4-BBFB-97A87EA6ABAF}" destId="{4116BF73-17AE-48F5-9AAC-493DC7D324DE}" srcOrd="0" destOrd="0" presId="urn:microsoft.com/office/officeart/2008/layout/VerticalCircleList"/>
    <dgm:cxn modelId="{FF2B92FB-FE57-47EE-8C72-7121A467B64C}" type="presParOf" srcId="{42EBABCA-78BB-44E4-BBFB-97A87EA6ABAF}" destId="{AE22F73F-BD18-4688-B1F6-F9430492E17E}" srcOrd="1" destOrd="0" presId="urn:microsoft.com/office/officeart/2008/layout/VerticalCircleList"/>
    <dgm:cxn modelId="{04A98514-D3A2-44C4-958B-37A6A9C38CFE}" type="presParOf" srcId="{42EBABCA-78BB-44E4-BBFB-97A87EA6ABAF}" destId="{932B0053-EF5C-4C90-A698-AB296ABBE1E4}" srcOrd="2" destOrd="0" presId="urn:microsoft.com/office/officeart/2008/layout/VerticalCircleList"/>
    <dgm:cxn modelId="{C3594727-9546-497B-B6EC-D24997287337}" type="presParOf" srcId="{88F33040-5746-4C84-90AA-23A3F7556A20}" destId="{4CF72A6C-7979-46BC-8CE2-6C7CBD703DF6}" srcOrd="2" destOrd="0" presId="urn:microsoft.com/office/officeart/2008/layout/VerticalCircleList"/>
    <dgm:cxn modelId="{B12CB10B-1E5B-4828-ABF8-C1B8C0FA1265}" type="presParOf" srcId="{4CF72A6C-7979-46BC-8CE2-6C7CBD703DF6}" destId="{0C229849-E8E7-401E-B04C-DAA5CB0495BA}" srcOrd="0" destOrd="0" presId="urn:microsoft.com/office/officeart/2008/layout/VerticalCircleList"/>
    <dgm:cxn modelId="{86D5EF8F-8FDC-457E-AA55-201E4F1F20E8}" type="presParOf" srcId="{4CF72A6C-7979-46BC-8CE2-6C7CBD703DF6}" destId="{A2093E9F-EB43-4C87-AB2A-204E832808FB}" srcOrd="1" destOrd="0" presId="urn:microsoft.com/office/officeart/2008/layout/VerticalCircleList"/>
    <dgm:cxn modelId="{004D93D9-0014-4319-9C92-300B50F276B6}" type="presParOf" srcId="{4CF72A6C-7979-46BC-8CE2-6C7CBD703DF6}" destId="{5D442826-450F-4B60-A0AE-829998C6155F}" srcOrd="2" destOrd="0" presId="urn:microsoft.com/office/officeart/2008/layout/VerticalCircleList"/>
    <dgm:cxn modelId="{B11B8044-D77F-45FF-9B19-A7771FDA1A93}" type="presParOf" srcId="{88F33040-5746-4C84-90AA-23A3F7556A20}" destId="{E4A70505-042C-4D1E-937A-7BB341435B29}" srcOrd="3" destOrd="0" presId="urn:microsoft.com/office/officeart/2008/layout/VerticalCircleList"/>
    <dgm:cxn modelId="{ED192D1E-2512-484F-B363-0A86EAB4DF86}" type="presParOf" srcId="{E4A70505-042C-4D1E-937A-7BB341435B29}" destId="{22BC155E-C99D-4890-975F-FEEC27504F1D}" srcOrd="0" destOrd="0" presId="urn:microsoft.com/office/officeart/2008/layout/VerticalCircleList"/>
    <dgm:cxn modelId="{252F6075-0423-47DC-92A2-33896B0D6DC4}" type="presParOf" srcId="{E4A70505-042C-4D1E-937A-7BB341435B29}" destId="{C5CFD99A-A5A1-45A0-AFAE-D166DBBA635E}" srcOrd="1" destOrd="0" presId="urn:microsoft.com/office/officeart/2008/layout/VerticalCircleList"/>
    <dgm:cxn modelId="{A8E59322-903F-4B98-A12C-9FD60FE92C69}" type="presParOf" srcId="{E4A70505-042C-4D1E-937A-7BB341435B29}" destId="{C8406398-7CE8-428E-A6F4-89FBCA5282C4}" srcOrd="2" destOrd="0" presId="urn:microsoft.com/office/officeart/2008/layout/VerticalCircleList"/>
    <dgm:cxn modelId="{13DEF5F4-5896-4A9E-999F-D50788B97513}" type="presParOf" srcId="{88F33040-5746-4C84-90AA-23A3F7556A20}" destId="{34EC25EE-E2F6-43FF-98BA-1CBEFBE9744E}" srcOrd="4" destOrd="0" presId="urn:microsoft.com/office/officeart/2008/layout/VerticalCircleList"/>
    <dgm:cxn modelId="{4A3B8339-83CC-43CE-B843-F51777E64FF6}" type="presParOf" srcId="{34EC25EE-E2F6-43FF-98BA-1CBEFBE9744E}" destId="{3BD6673B-548D-4B33-902F-299C0F757561}" srcOrd="0" destOrd="0" presId="urn:microsoft.com/office/officeart/2008/layout/VerticalCircleList"/>
    <dgm:cxn modelId="{D90AAF2A-8643-4824-93E3-63BAC4F25E4B}" type="presParOf" srcId="{34EC25EE-E2F6-43FF-98BA-1CBEFBE9744E}" destId="{70E8CA8F-E945-4146-BCDD-2DDA1A50FD6A}" srcOrd="1" destOrd="0" presId="urn:microsoft.com/office/officeart/2008/layout/VerticalCircleList"/>
    <dgm:cxn modelId="{D5400704-7A21-41AC-A5EB-8EE099146A83}" type="presParOf" srcId="{34EC25EE-E2F6-43FF-98BA-1CBEFBE9744E}" destId="{F5011358-AF84-432C-9051-62D66C29AE1C}" srcOrd="2" destOrd="0" presId="urn:microsoft.com/office/officeart/2008/layout/VerticalCircleList"/>
    <dgm:cxn modelId="{4B36FDC5-5707-4650-934D-156D789F567E}" type="presParOf" srcId="{88F33040-5746-4C84-90AA-23A3F7556A20}" destId="{F060CE93-A7A2-409F-BD1D-80576F89F74F}" srcOrd="5" destOrd="0" presId="urn:microsoft.com/office/officeart/2008/layout/VerticalCircleList"/>
    <dgm:cxn modelId="{F1363327-C9FF-40CB-8459-501692B34065}" type="presParOf" srcId="{F060CE93-A7A2-409F-BD1D-80576F89F74F}" destId="{54A49660-632F-4901-A858-DE4547FF60B3}" srcOrd="0" destOrd="0" presId="urn:microsoft.com/office/officeart/2008/layout/VerticalCircleList"/>
    <dgm:cxn modelId="{4F752626-60A5-41C5-9D03-0BA12B73D567}" type="presParOf" srcId="{F060CE93-A7A2-409F-BD1D-80576F89F74F}" destId="{4DF98499-7160-474E-82C0-505170C09C4A}" srcOrd="1" destOrd="0" presId="urn:microsoft.com/office/officeart/2008/layout/VerticalCircleList"/>
    <dgm:cxn modelId="{4BB2DA32-405C-476A-8674-DA67CEFFC0F4}" type="presParOf" srcId="{F060CE93-A7A2-409F-BD1D-80576F89F74F}" destId="{361F2BA5-29DD-4E15-A2B4-6696B514D637}" srcOrd="2" destOrd="0" presId="urn:microsoft.com/office/officeart/2008/layout/VerticalCircleList"/>
    <dgm:cxn modelId="{DC52C0EA-CE87-4D09-93BF-826888E8D0BE}" type="presParOf" srcId="{88F33040-5746-4C84-90AA-23A3F7556A20}" destId="{D2CB07FD-CCEC-4931-AE3B-51569605C2A0}" srcOrd="6" destOrd="0" presId="urn:microsoft.com/office/officeart/2008/layout/VerticalCircleList"/>
    <dgm:cxn modelId="{66893141-0F5B-48F8-B33D-972C3CA235A4}" type="presParOf" srcId="{D2CB07FD-CCEC-4931-AE3B-51569605C2A0}" destId="{6765B9AA-0F1F-412F-AA38-05EB33A9B91F}" srcOrd="0" destOrd="0" presId="urn:microsoft.com/office/officeart/2008/layout/VerticalCircleList"/>
    <dgm:cxn modelId="{ED94DEE4-D563-4FDA-B4CB-1924CDDDD569}" type="presParOf" srcId="{D2CB07FD-CCEC-4931-AE3B-51569605C2A0}" destId="{3B25DB77-AA80-4D0F-B349-9D99AE4DAED3}" srcOrd="1" destOrd="0" presId="urn:microsoft.com/office/officeart/2008/layout/VerticalCircleList"/>
    <dgm:cxn modelId="{7C1A1B29-E08D-46F4-948E-96DC94453A1F}" type="presParOf" srcId="{D2CB07FD-CCEC-4931-AE3B-51569605C2A0}" destId="{B0AFBADF-A027-496D-A876-A67124F0BC9F}" srcOrd="2" destOrd="0" presId="urn:microsoft.com/office/officeart/2008/layout/VerticalCircleList"/>
  </dgm:cxnLst>
  <dgm:bg>
    <a:effect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6938C20-F06A-4DBC-B515-FF8D33F79B03}" type="doc">
      <dgm:prSet loTypeId="urn:microsoft.com/office/officeart/2008/layout/VerticalCircleList" loCatId="list" qsTypeId="urn:microsoft.com/office/officeart/2005/8/quickstyle/3d8" qsCatId="3D" csTypeId="urn:microsoft.com/office/officeart/2005/8/colors/accent1_2" csCatId="accent1" phldr="1"/>
      <dgm:spPr>
        <a:scene3d>
          <a:camera prst="isometricOffAxis2Left" zoom="82000"/>
          <a:lightRig rig="morning" dir="t">
            <a:rot lat="0" lon="0" rev="20400000"/>
          </a:lightRig>
        </a:scene3d>
      </dgm:spPr>
      <dgm:t>
        <a:bodyPr/>
        <a:lstStyle/>
        <a:p>
          <a:endParaRPr kumimoji="1" lang="ja-JP" altLang="en-US"/>
        </a:p>
      </dgm:t>
    </dgm:pt>
    <dgm:pt modelId="{97636B68-DC7A-4E5F-8BFF-F8D051882E51}">
      <dgm:prSet phldrT="[テキスト]"/>
      <dgm:spPr/>
      <dgm:t>
        <a:bodyPr/>
        <a:lstStyle/>
        <a:p>
          <a:r>
            <a:rPr kumimoji="1" lang="ja-JP" altLang="en-US" dirty="0" smtClean="0"/>
            <a:t>背景</a:t>
          </a:r>
          <a:endParaRPr kumimoji="1" lang="ja-JP" altLang="en-US" dirty="0"/>
        </a:p>
      </dgm:t>
    </dgm:pt>
    <dgm:pt modelId="{9C69DF54-4DE5-4FF0-8C45-64A02217F4F7}" type="parTrans" cxnId="{2DC2989A-2159-4DD0-845E-FCD56B298021}">
      <dgm:prSet/>
      <dgm:spPr/>
      <dgm:t>
        <a:bodyPr/>
        <a:lstStyle/>
        <a:p>
          <a:endParaRPr kumimoji="1" lang="ja-JP" altLang="en-US"/>
        </a:p>
      </dgm:t>
    </dgm:pt>
    <dgm:pt modelId="{BAEBA464-D32A-4DBE-B43F-B903A48CEFCF}" type="sibTrans" cxnId="{2DC2989A-2159-4DD0-845E-FCD56B298021}">
      <dgm:prSet/>
      <dgm:spPr/>
      <dgm:t>
        <a:bodyPr/>
        <a:lstStyle/>
        <a:p>
          <a:endParaRPr kumimoji="1" lang="ja-JP" altLang="en-US"/>
        </a:p>
      </dgm:t>
    </dgm:pt>
    <dgm:pt modelId="{7A91AE15-4E13-49F8-8C83-15CE19D728AC}">
      <dgm:prSet phldrT="[テキスト]"/>
      <dgm:spPr>
        <a:noFill/>
      </dgm:spPr>
      <dgm:t>
        <a:bodyPr/>
        <a:lstStyle/>
        <a:p>
          <a:r>
            <a:rPr kumimoji="1" lang="ja-JP" altLang="en-US" dirty="0" smtClean="0"/>
            <a:t>実態把握</a:t>
          </a:r>
          <a:endParaRPr kumimoji="1" lang="ja-JP" altLang="en-US" dirty="0"/>
        </a:p>
      </dgm:t>
    </dgm:pt>
    <dgm:pt modelId="{71025D80-0992-414C-9297-CA4F25B67A5C}" type="parTrans" cxnId="{E6F57E5D-2C2A-4378-83B1-BE8EA696EFE7}">
      <dgm:prSet/>
      <dgm:spPr/>
      <dgm:t>
        <a:bodyPr/>
        <a:lstStyle/>
        <a:p>
          <a:endParaRPr kumimoji="1" lang="ja-JP" altLang="en-US"/>
        </a:p>
      </dgm:t>
    </dgm:pt>
    <dgm:pt modelId="{3AC87A2C-6CDC-4E6F-A86B-676D07F327B3}" type="sibTrans" cxnId="{E6F57E5D-2C2A-4378-83B1-BE8EA696EFE7}">
      <dgm:prSet/>
      <dgm:spPr/>
      <dgm:t>
        <a:bodyPr/>
        <a:lstStyle/>
        <a:p>
          <a:endParaRPr kumimoji="1" lang="ja-JP" altLang="en-US"/>
        </a:p>
      </dgm:t>
    </dgm:pt>
    <dgm:pt modelId="{A8CBB6C9-6496-4C93-92B0-0EBE03C0FE8E}">
      <dgm:prSet phldrT="[テキスト]"/>
      <dgm:spPr/>
      <dgm:t>
        <a:bodyPr/>
        <a:lstStyle/>
        <a:p>
          <a:r>
            <a:rPr kumimoji="1" lang="ja-JP" altLang="en-US" dirty="0" smtClean="0"/>
            <a:t>考察</a:t>
          </a:r>
          <a:endParaRPr kumimoji="1" lang="ja-JP" altLang="en-US" dirty="0"/>
        </a:p>
      </dgm:t>
    </dgm:pt>
    <dgm:pt modelId="{C4B77F55-4782-4B59-B5F5-F03A7EF131B9}" type="parTrans" cxnId="{C3C2260A-0D83-49FA-A15A-8BD684BAC871}">
      <dgm:prSet/>
      <dgm:spPr/>
      <dgm:t>
        <a:bodyPr/>
        <a:lstStyle/>
        <a:p>
          <a:endParaRPr kumimoji="1" lang="ja-JP" altLang="en-US"/>
        </a:p>
      </dgm:t>
    </dgm:pt>
    <dgm:pt modelId="{5993A78C-4D0E-48F4-83F5-AE76B3F5C9DB}" type="sibTrans" cxnId="{C3C2260A-0D83-49FA-A15A-8BD684BAC871}">
      <dgm:prSet/>
      <dgm:spPr/>
      <dgm:t>
        <a:bodyPr/>
        <a:lstStyle/>
        <a:p>
          <a:endParaRPr kumimoji="1" lang="ja-JP" altLang="en-US"/>
        </a:p>
      </dgm:t>
    </dgm:pt>
    <dgm:pt modelId="{85A644AD-DD4D-4FBD-B937-896FD9957E30}">
      <dgm:prSet phldrT="[テキスト]"/>
      <dgm:spPr/>
      <dgm:t>
        <a:bodyPr/>
        <a:lstStyle/>
        <a:p>
          <a:r>
            <a:rPr kumimoji="1" lang="ja-JP" altLang="en-US" dirty="0" smtClean="0"/>
            <a:t>今後の展望</a:t>
          </a:r>
          <a:endParaRPr kumimoji="1" lang="ja-JP" altLang="en-US" dirty="0"/>
        </a:p>
      </dgm:t>
    </dgm:pt>
    <dgm:pt modelId="{F157CB77-1943-4198-81E9-4A8755448C7F}" type="parTrans" cxnId="{0F26BCCC-F7DC-46AC-A1A1-83A1419A1A59}">
      <dgm:prSet/>
      <dgm:spPr/>
      <dgm:t>
        <a:bodyPr/>
        <a:lstStyle/>
        <a:p>
          <a:endParaRPr kumimoji="1" lang="ja-JP" altLang="en-US"/>
        </a:p>
      </dgm:t>
    </dgm:pt>
    <dgm:pt modelId="{94889BB1-1A6A-4CBC-939F-29712BCAC14B}" type="sibTrans" cxnId="{0F26BCCC-F7DC-46AC-A1A1-83A1419A1A59}">
      <dgm:prSet/>
      <dgm:spPr/>
      <dgm:t>
        <a:bodyPr/>
        <a:lstStyle/>
        <a:p>
          <a:endParaRPr kumimoji="1" lang="ja-JP" altLang="en-US"/>
        </a:p>
      </dgm:t>
    </dgm:pt>
    <dgm:pt modelId="{55B6651D-C9CB-4309-A3C8-067A3EBB331D}">
      <dgm:prSet phldrT="[テキスト]"/>
      <dgm:spPr/>
      <dgm:t>
        <a:bodyPr/>
        <a:lstStyle/>
        <a:p>
          <a:r>
            <a:rPr kumimoji="1" lang="ja-JP" altLang="en-US" dirty="0" smtClean="0"/>
            <a:t>問題提起</a:t>
          </a:r>
          <a:endParaRPr kumimoji="1" lang="ja-JP" altLang="en-US" dirty="0"/>
        </a:p>
      </dgm:t>
    </dgm:pt>
    <dgm:pt modelId="{2EE35482-0EF7-4807-8BB5-74341BE14FB1}" type="parTrans" cxnId="{74988D24-A29C-4122-B9FB-22DE4F463E96}">
      <dgm:prSet/>
      <dgm:spPr/>
      <dgm:t>
        <a:bodyPr/>
        <a:lstStyle/>
        <a:p>
          <a:endParaRPr kumimoji="1" lang="ja-JP" altLang="en-US"/>
        </a:p>
      </dgm:t>
    </dgm:pt>
    <dgm:pt modelId="{D79FDEC7-5E1A-446F-AD3E-EDB15EB53DE9}" type="sibTrans" cxnId="{74988D24-A29C-4122-B9FB-22DE4F463E96}">
      <dgm:prSet/>
      <dgm:spPr/>
      <dgm:t>
        <a:bodyPr/>
        <a:lstStyle/>
        <a:p>
          <a:endParaRPr kumimoji="1" lang="ja-JP" altLang="en-US"/>
        </a:p>
      </dgm:t>
    </dgm:pt>
    <dgm:pt modelId="{98FB6A14-8AA8-4CB7-A66A-C6261BDD82FA}">
      <dgm:prSet phldrT="[テキスト]"/>
      <dgm:spPr/>
      <dgm:t>
        <a:bodyPr/>
        <a:lstStyle/>
        <a:p>
          <a:r>
            <a:rPr kumimoji="1" lang="ja-JP" altLang="en-US" dirty="0" smtClean="0"/>
            <a:t>目的</a:t>
          </a:r>
          <a:endParaRPr kumimoji="1" lang="ja-JP" altLang="en-US" dirty="0"/>
        </a:p>
      </dgm:t>
    </dgm:pt>
    <dgm:pt modelId="{4C6FD360-3CC5-4F99-AEB0-F1A2694EB282}" type="parTrans" cxnId="{F3896180-712A-4937-8AE7-08F68545717D}">
      <dgm:prSet/>
      <dgm:spPr/>
      <dgm:t>
        <a:bodyPr/>
        <a:lstStyle/>
        <a:p>
          <a:endParaRPr kumimoji="1" lang="ja-JP" altLang="en-US"/>
        </a:p>
      </dgm:t>
    </dgm:pt>
    <dgm:pt modelId="{8D0ED3F7-014C-4E51-8071-7D4B1F188A87}" type="sibTrans" cxnId="{F3896180-712A-4937-8AE7-08F68545717D}">
      <dgm:prSet/>
      <dgm:spPr/>
      <dgm:t>
        <a:bodyPr/>
        <a:lstStyle/>
        <a:p>
          <a:endParaRPr kumimoji="1" lang="ja-JP" altLang="en-US"/>
        </a:p>
      </dgm:t>
    </dgm:pt>
    <dgm:pt modelId="{E86C8413-95B3-439F-B824-425391D8DCB5}">
      <dgm:prSet phldrT="[テキスト]"/>
      <dgm:spPr/>
      <dgm:t>
        <a:bodyPr/>
        <a:lstStyle/>
        <a:p>
          <a:r>
            <a:rPr kumimoji="1" lang="ja-JP" altLang="en-US" dirty="0" smtClean="0"/>
            <a:t>仮説</a:t>
          </a:r>
          <a:endParaRPr kumimoji="1" lang="ja-JP" altLang="en-US" dirty="0"/>
        </a:p>
      </dgm:t>
    </dgm:pt>
    <dgm:pt modelId="{72B035DB-DB1F-4689-B056-CE37A9F63224}" type="parTrans" cxnId="{0D5EA559-CB96-49E2-A777-9FD6F7A96CFA}">
      <dgm:prSet/>
      <dgm:spPr/>
      <dgm:t>
        <a:bodyPr/>
        <a:lstStyle/>
        <a:p>
          <a:endParaRPr kumimoji="1" lang="ja-JP" altLang="en-US"/>
        </a:p>
      </dgm:t>
    </dgm:pt>
    <dgm:pt modelId="{D6C695D1-642B-40D5-B7A5-49EED883F4C9}" type="sibTrans" cxnId="{0D5EA559-CB96-49E2-A777-9FD6F7A96CFA}">
      <dgm:prSet/>
      <dgm:spPr/>
      <dgm:t>
        <a:bodyPr/>
        <a:lstStyle/>
        <a:p>
          <a:endParaRPr kumimoji="1" lang="ja-JP" altLang="en-US"/>
        </a:p>
      </dgm:t>
    </dgm:pt>
    <dgm:pt modelId="{88F33040-5746-4C84-90AA-23A3F7556A20}" type="pres">
      <dgm:prSet presAssocID="{C6938C20-F06A-4DBC-B515-FF8D33F79B03}" presName="Name0" presStyleCnt="0">
        <dgm:presLayoutVars>
          <dgm:dir/>
        </dgm:presLayoutVars>
      </dgm:prSet>
      <dgm:spPr/>
      <dgm:t>
        <a:bodyPr/>
        <a:lstStyle/>
        <a:p>
          <a:endParaRPr kumimoji="1" lang="ja-JP" altLang="en-US"/>
        </a:p>
      </dgm:t>
    </dgm:pt>
    <dgm:pt modelId="{1E0EF40D-0DBE-4449-9669-E013E9694466}" type="pres">
      <dgm:prSet presAssocID="{97636B68-DC7A-4E5F-8BFF-F8D051882E51}" presName="noChildren" presStyleCnt="0"/>
      <dgm:spPr/>
      <dgm:t>
        <a:bodyPr/>
        <a:lstStyle/>
        <a:p>
          <a:endParaRPr kumimoji="1" lang="ja-JP" altLang="en-US"/>
        </a:p>
      </dgm:t>
    </dgm:pt>
    <dgm:pt modelId="{31F9E819-9C71-4677-8E90-801452B78767}" type="pres">
      <dgm:prSet presAssocID="{97636B68-DC7A-4E5F-8BFF-F8D051882E51}" presName="gap" presStyleCnt="0"/>
      <dgm:spPr/>
      <dgm:t>
        <a:bodyPr/>
        <a:lstStyle/>
        <a:p>
          <a:endParaRPr kumimoji="1" lang="ja-JP" altLang="en-US"/>
        </a:p>
      </dgm:t>
    </dgm:pt>
    <dgm:pt modelId="{91A802E3-A6E7-40B2-BD51-D14215E5EF6C}" type="pres">
      <dgm:prSet presAssocID="{97636B68-DC7A-4E5F-8BFF-F8D051882E51}" presName="medCircle2" presStyleLbl="vennNode1" presStyleIdx="0" presStyleCnt="7"/>
      <dgm:spPr>
        <a:solidFill>
          <a:schemeClr val="bg2"/>
        </a:solidFill>
      </dgm:spPr>
      <dgm:t>
        <a:bodyPr/>
        <a:lstStyle/>
        <a:p>
          <a:endParaRPr kumimoji="1" lang="ja-JP" altLang="en-US"/>
        </a:p>
      </dgm:t>
    </dgm:pt>
    <dgm:pt modelId="{E0C83753-C7DB-4643-9C66-0660CB716C91}" type="pres">
      <dgm:prSet presAssocID="{97636B68-DC7A-4E5F-8BFF-F8D051882E51}" presName="txLvlOnly1" presStyleLbl="revTx" presStyleIdx="0" presStyleCnt="7"/>
      <dgm:spPr/>
      <dgm:t>
        <a:bodyPr/>
        <a:lstStyle/>
        <a:p>
          <a:endParaRPr kumimoji="1" lang="ja-JP" altLang="en-US"/>
        </a:p>
      </dgm:t>
    </dgm:pt>
    <dgm:pt modelId="{42EBABCA-78BB-44E4-BBFB-97A87EA6ABAF}" type="pres">
      <dgm:prSet presAssocID="{7A91AE15-4E13-49F8-8C83-15CE19D728AC}" presName="noChildren" presStyleCnt="0"/>
      <dgm:spPr/>
      <dgm:t>
        <a:bodyPr/>
        <a:lstStyle/>
        <a:p>
          <a:endParaRPr kumimoji="1" lang="ja-JP" altLang="en-US"/>
        </a:p>
      </dgm:t>
    </dgm:pt>
    <dgm:pt modelId="{4116BF73-17AE-48F5-9AAC-493DC7D324DE}" type="pres">
      <dgm:prSet presAssocID="{7A91AE15-4E13-49F8-8C83-15CE19D728AC}" presName="gap" presStyleCnt="0"/>
      <dgm:spPr/>
      <dgm:t>
        <a:bodyPr/>
        <a:lstStyle/>
        <a:p>
          <a:endParaRPr kumimoji="1" lang="ja-JP" altLang="en-US"/>
        </a:p>
      </dgm:t>
    </dgm:pt>
    <dgm:pt modelId="{AE22F73F-BD18-4688-B1F6-F9430492E17E}" type="pres">
      <dgm:prSet presAssocID="{7A91AE15-4E13-49F8-8C83-15CE19D728AC}" presName="medCircle2" presStyleLbl="vennNode1" presStyleIdx="1" presStyleCnt="7"/>
      <dgm:spPr>
        <a:solidFill>
          <a:schemeClr val="bg2"/>
        </a:solidFill>
      </dgm:spPr>
      <dgm:t>
        <a:bodyPr/>
        <a:lstStyle/>
        <a:p>
          <a:endParaRPr kumimoji="1" lang="ja-JP" altLang="en-US"/>
        </a:p>
      </dgm:t>
    </dgm:pt>
    <dgm:pt modelId="{932B0053-EF5C-4C90-A698-AB296ABBE1E4}" type="pres">
      <dgm:prSet presAssocID="{7A91AE15-4E13-49F8-8C83-15CE19D728AC}" presName="txLvlOnly1" presStyleLbl="revTx" presStyleIdx="1" presStyleCnt="7"/>
      <dgm:spPr/>
      <dgm:t>
        <a:bodyPr/>
        <a:lstStyle/>
        <a:p>
          <a:endParaRPr kumimoji="1" lang="ja-JP" altLang="en-US"/>
        </a:p>
      </dgm:t>
    </dgm:pt>
    <dgm:pt modelId="{4CF72A6C-7979-46BC-8CE2-6C7CBD703DF6}" type="pres">
      <dgm:prSet presAssocID="{A8CBB6C9-6496-4C93-92B0-0EBE03C0FE8E}" presName="noChildren" presStyleCnt="0"/>
      <dgm:spPr/>
      <dgm:t>
        <a:bodyPr/>
        <a:lstStyle/>
        <a:p>
          <a:endParaRPr kumimoji="1" lang="ja-JP" altLang="en-US"/>
        </a:p>
      </dgm:t>
    </dgm:pt>
    <dgm:pt modelId="{0C229849-E8E7-401E-B04C-DAA5CB0495BA}" type="pres">
      <dgm:prSet presAssocID="{A8CBB6C9-6496-4C93-92B0-0EBE03C0FE8E}" presName="gap" presStyleCnt="0"/>
      <dgm:spPr/>
      <dgm:t>
        <a:bodyPr/>
        <a:lstStyle/>
        <a:p>
          <a:endParaRPr kumimoji="1" lang="ja-JP" altLang="en-US"/>
        </a:p>
      </dgm:t>
    </dgm:pt>
    <dgm:pt modelId="{A2093E9F-EB43-4C87-AB2A-204E832808FB}" type="pres">
      <dgm:prSet presAssocID="{A8CBB6C9-6496-4C93-92B0-0EBE03C0FE8E}" presName="medCircle2" presStyleLbl="vennNode1" presStyleIdx="2" presStyleCnt="7"/>
      <dgm:spPr>
        <a:solidFill>
          <a:schemeClr val="bg2"/>
        </a:solidFill>
      </dgm:spPr>
      <dgm:t>
        <a:bodyPr/>
        <a:lstStyle/>
        <a:p>
          <a:endParaRPr kumimoji="1" lang="ja-JP" altLang="en-US"/>
        </a:p>
      </dgm:t>
    </dgm:pt>
    <dgm:pt modelId="{5D442826-450F-4B60-A0AE-829998C6155F}" type="pres">
      <dgm:prSet presAssocID="{A8CBB6C9-6496-4C93-92B0-0EBE03C0FE8E}" presName="txLvlOnly1" presStyleLbl="revTx" presStyleIdx="2" presStyleCnt="7"/>
      <dgm:spPr/>
      <dgm:t>
        <a:bodyPr/>
        <a:lstStyle/>
        <a:p>
          <a:endParaRPr kumimoji="1" lang="ja-JP" altLang="en-US"/>
        </a:p>
      </dgm:t>
    </dgm:pt>
    <dgm:pt modelId="{E4A70505-042C-4D1E-937A-7BB341435B29}" type="pres">
      <dgm:prSet presAssocID="{55B6651D-C9CB-4309-A3C8-067A3EBB331D}" presName="noChildren" presStyleCnt="0"/>
      <dgm:spPr/>
      <dgm:t>
        <a:bodyPr/>
        <a:lstStyle/>
        <a:p>
          <a:endParaRPr kumimoji="1" lang="ja-JP" altLang="en-US"/>
        </a:p>
      </dgm:t>
    </dgm:pt>
    <dgm:pt modelId="{22BC155E-C99D-4890-975F-FEEC27504F1D}" type="pres">
      <dgm:prSet presAssocID="{55B6651D-C9CB-4309-A3C8-067A3EBB331D}" presName="gap" presStyleCnt="0"/>
      <dgm:spPr/>
      <dgm:t>
        <a:bodyPr/>
        <a:lstStyle/>
        <a:p>
          <a:endParaRPr kumimoji="1" lang="ja-JP" altLang="en-US"/>
        </a:p>
      </dgm:t>
    </dgm:pt>
    <dgm:pt modelId="{C5CFD99A-A5A1-45A0-AFAE-D166DBBA635E}" type="pres">
      <dgm:prSet presAssocID="{55B6651D-C9CB-4309-A3C8-067A3EBB331D}" presName="medCircle2" presStyleLbl="vennNode1" presStyleIdx="3" presStyleCnt="7"/>
      <dgm:spPr>
        <a:solidFill>
          <a:schemeClr val="bg2"/>
        </a:solidFill>
      </dgm:spPr>
      <dgm:t>
        <a:bodyPr/>
        <a:lstStyle/>
        <a:p>
          <a:endParaRPr kumimoji="1" lang="ja-JP" altLang="en-US"/>
        </a:p>
      </dgm:t>
    </dgm:pt>
    <dgm:pt modelId="{C8406398-7CE8-428E-A6F4-89FBCA5282C4}" type="pres">
      <dgm:prSet presAssocID="{55B6651D-C9CB-4309-A3C8-067A3EBB331D}" presName="txLvlOnly1" presStyleLbl="revTx" presStyleIdx="3" presStyleCnt="7"/>
      <dgm:spPr/>
      <dgm:t>
        <a:bodyPr/>
        <a:lstStyle/>
        <a:p>
          <a:endParaRPr kumimoji="1" lang="ja-JP" altLang="en-US"/>
        </a:p>
      </dgm:t>
    </dgm:pt>
    <dgm:pt modelId="{34EC25EE-E2F6-43FF-98BA-1CBEFBE9744E}" type="pres">
      <dgm:prSet presAssocID="{98FB6A14-8AA8-4CB7-A66A-C6261BDD82FA}" presName="noChildren" presStyleCnt="0"/>
      <dgm:spPr/>
      <dgm:t>
        <a:bodyPr/>
        <a:lstStyle/>
        <a:p>
          <a:endParaRPr kumimoji="1" lang="ja-JP" altLang="en-US"/>
        </a:p>
      </dgm:t>
    </dgm:pt>
    <dgm:pt modelId="{3BD6673B-548D-4B33-902F-299C0F757561}" type="pres">
      <dgm:prSet presAssocID="{98FB6A14-8AA8-4CB7-A66A-C6261BDD82FA}" presName="gap" presStyleCnt="0"/>
      <dgm:spPr/>
      <dgm:t>
        <a:bodyPr/>
        <a:lstStyle/>
        <a:p>
          <a:endParaRPr kumimoji="1" lang="ja-JP" altLang="en-US"/>
        </a:p>
      </dgm:t>
    </dgm:pt>
    <dgm:pt modelId="{70E8CA8F-E945-4146-BCDD-2DDA1A50FD6A}" type="pres">
      <dgm:prSet presAssocID="{98FB6A14-8AA8-4CB7-A66A-C6261BDD82FA}" presName="medCircle2" presStyleLbl="vennNode1" presStyleIdx="4" presStyleCnt="7"/>
      <dgm:spPr>
        <a:solidFill>
          <a:schemeClr val="bg2"/>
        </a:solidFill>
      </dgm:spPr>
      <dgm:t>
        <a:bodyPr/>
        <a:lstStyle/>
        <a:p>
          <a:endParaRPr kumimoji="1" lang="ja-JP" altLang="en-US"/>
        </a:p>
      </dgm:t>
    </dgm:pt>
    <dgm:pt modelId="{F5011358-AF84-432C-9051-62D66C29AE1C}" type="pres">
      <dgm:prSet presAssocID="{98FB6A14-8AA8-4CB7-A66A-C6261BDD82FA}" presName="txLvlOnly1" presStyleLbl="revTx" presStyleIdx="4" presStyleCnt="7"/>
      <dgm:spPr/>
      <dgm:t>
        <a:bodyPr/>
        <a:lstStyle/>
        <a:p>
          <a:endParaRPr kumimoji="1" lang="ja-JP" altLang="en-US"/>
        </a:p>
      </dgm:t>
    </dgm:pt>
    <dgm:pt modelId="{F060CE93-A7A2-409F-BD1D-80576F89F74F}" type="pres">
      <dgm:prSet presAssocID="{E86C8413-95B3-439F-B824-425391D8DCB5}" presName="noChildren" presStyleCnt="0"/>
      <dgm:spPr/>
      <dgm:t>
        <a:bodyPr/>
        <a:lstStyle/>
        <a:p>
          <a:endParaRPr kumimoji="1" lang="ja-JP" altLang="en-US"/>
        </a:p>
      </dgm:t>
    </dgm:pt>
    <dgm:pt modelId="{54A49660-632F-4901-A858-DE4547FF60B3}" type="pres">
      <dgm:prSet presAssocID="{E86C8413-95B3-439F-B824-425391D8DCB5}" presName="gap" presStyleCnt="0"/>
      <dgm:spPr/>
      <dgm:t>
        <a:bodyPr/>
        <a:lstStyle/>
        <a:p>
          <a:endParaRPr kumimoji="1" lang="ja-JP" altLang="en-US"/>
        </a:p>
      </dgm:t>
    </dgm:pt>
    <dgm:pt modelId="{4DF98499-7160-474E-82C0-505170C09C4A}" type="pres">
      <dgm:prSet presAssocID="{E86C8413-95B3-439F-B824-425391D8DCB5}" presName="medCircle2" presStyleLbl="vennNode1" presStyleIdx="5" presStyleCnt="7"/>
      <dgm:spPr>
        <a:solidFill>
          <a:schemeClr val="bg2"/>
        </a:solidFill>
      </dgm:spPr>
      <dgm:t>
        <a:bodyPr/>
        <a:lstStyle/>
        <a:p>
          <a:endParaRPr kumimoji="1" lang="ja-JP" altLang="en-US"/>
        </a:p>
      </dgm:t>
    </dgm:pt>
    <dgm:pt modelId="{361F2BA5-29DD-4E15-A2B4-6696B514D637}" type="pres">
      <dgm:prSet presAssocID="{E86C8413-95B3-439F-B824-425391D8DCB5}" presName="txLvlOnly1" presStyleLbl="revTx" presStyleIdx="5" presStyleCnt="7"/>
      <dgm:spPr/>
      <dgm:t>
        <a:bodyPr/>
        <a:lstStyle/>
        <a:p>
          <a:endParaRPr kumimoji="1" lang="ja-JP" altLang="en-US"/>
        </a:p>
      </dgm:t>
    </dgm:pt>
    <dgm:pt modelId="{D2CB07FD-CCEC-4931-AE3B-51569605C2A0}" type="pres">
      <dgm:prSet presAssocID="{85A644AD-DD4D-4FBD-B937-896FD9957E30}" presName="noChildren" presStyleCnt="0"/>
      <dgm:spPr/>
      <dgm:t>
        <a:bodyPr/>
        <a:lstStyle/>
        <a:p>
          <a:endParaRPr kumimoji="1" lang="ja-JP" altLang="en-US"/>
        </a:p>
      </dgm:t>
    </dgm:pt>
    <dgm:pt modelId="{6765B9AA-0F1F-412F-AA38-05EB33A9B91F}" type="pres">
      <dgm:prSet presAssocID="{85A644AD-DD4D-4FBD-B937-896FD9957E30}" presName="gap" presStyleCnt="0"/>
      <dgm:spPr/>
      <dgm:t>
        <a:bodyPr/>
        <a:lstStyle/>
        <a:p>
          <a:endParaRPr kumimoji="1" lang="ja-JP" altLang="en-US"/>
        </a:p>
      </dgm:t>
    </dgm:pt>
    <dgm:pt modelId="{3B25DB77-AA80-4D0F-B349-9D99AE4DAED3}" type="pres">
      <dgm:prSet presAssocID="{85A644AD-DD4D-4FBD-B937-896FD9957E30}" presName="medCircle2" presStyleLbl="vennNode1" presStyleIdx="6" presStyleCnt="7"/>
      <dgm:spPr>
        <a:solidFill>
          <a:schemeClr val="bg2"/>
        </a:solidFill>
      </dgm:spPr>
      <dgm:t>
        <a:bodyPr/>
        <a:lstStyle/>
        <a:p>
          <a:endParaRPr kumimoji="1" lang="ja-JP" altLang="en-US"/>
        </a:p>
      </dgm:t>
    </dgm:pt>
    <dgm:pt modelId="{B0AFBADF-A027-496D-A876-A67124F0BC9F}" type="pres">
      <dgm:prSet presAssocID="{85A644AD-DD4D-4FBD-B937-896FD9957E30}" presName="txLvlOnly1" presStyleLbl="revTx" presStyleIdx="6" presStyleCnt="7"/>
      <dgm:spPr/>
      <dgm:t>
        <a:bodyPr/>
        <a:lstStyle/>
        <a:p>
          <a:endParaRPr kumimoji="1" lang="ja-JP" altLang="en-US"/>
        </a:p>
      </dgm:t>
    </dgm:pt>
  </dgm:ptLst>
  <dgm:cxnLst>
    <dgm:cxn modelId="{C30DE5B4-51EA-4810-A201-9AA5A076D49B}" type="presOf" srcId="{55B6651D-C9CB-4309-A3C8-067A3EBB331D}" destId="{C8406398-7CE8-428E-A6F4-89FBCA5282C4}" srcOrd="0" destOrd="0" presId="urn:microsoft.com/office/officeart/2008/layout/VerticalCircleList"/>
    <dgm:cxn modelId="{74988D24-A29C-4122-B9FB-22DE4F463E96}" srcId="{C6938C20-F06A-4DBC-B515-FF8D33F79B03}" destId="{55B6651D-C9CB-4309-A3C8-067A3EBB331D}" srcOrd="3" destOrd="0" parTransId="{2EE35482-0EF7-4807-8BB5-74341BE14FB1}" sibTransId="{D79FDEC7-5E1A-446F-AD3E-EDB15EB53DE9}"/>
    <dgm:cxn modelId="{43D176DD-D678-40C8-9CC5-D278070A20D8}" type="presOf" srcId="{85A644AD-DD4D-4FBD-B937-896FD9957E30}" destId="{B0AFBADF-A027-496D-A876-A67124F0BC9F}" srcOrd="0" destOrd="0" presId="urn:microsoft.com/office/officeart/2008/layout/VerticalCircleList"/>
    <dgm:cxn modelId="{4ED1F483-7E63-4128-A99F-67BDB7D1D213}" type="presOf" srcId="{E86C8413-95B3-439F-B824-425391D8DCB5}" destId="{361F2BA5-29DD-4E15-A2B4-6696B514D637}" srcOrd="0" destOrd="0" presId="urn:microsoft.com/office/officeart/2008/layout/VerticalCircleList"/>
    <dgm:cxn modelId="{2DC2989A-2159-4DD0-845E-FCD56B298021}" srcId="{C6938C20-F06A-4DBC-B515-FF8D33F79B03}" destId="{97636B68-DC7A-4E5F-8BFF-F8D051882E51}" srcOrd="0" destOrd="0" parTransId="{9C69DF54-4DE5-4FF0-8C45-64A02217F4F7}" sibTransId="{BAEBA464-D32A-4DBE-B43F-B903A48CEFCF}"/>
    <dgm:cxn modelId="{8443A4E4-B0A2-4563-8241-9651FCAD3860}" type="presOf" srcId="{7A91AE15-4E13-49F8-8C83-15CE19D728AC}" destId="{932B0053-EF5C-4C90-A698-AB296ABBE1E4}" srcOrd="0" destOrd="0" presId="urn:microsoft.com/office/officeart/2008/layout/VerticalCircleList"/>
    <dgm:cxn modelId="{856EC1D8-C452-4397-B282-B047E57673D9}" type="presOf" srcId="{C6938C20-F06A-4DBC-B515-FF8D33F79B03}" destId="{88F33040-5746-4C84-90AA-23A3F7556A20}" srcOrd="0" destOrd="0" presId="urn:microsoft.com/office/officeart/2008/layout/VerticalCircleList"/>
    <dgm:cxn modelId="{9962D78E-2524-42CA-87A1-9130CF6B33EA}" type="presOf" srcId="{98FB6A14-8AA8-4CB7-A66A-C6261BDD82FA}" destId="{F5011358-AF84-432C-9051-62D66C29AE1C}" srcOrd="0" destOrd="0" presId="urn:microsoft.com/office/officeart/2008/layout/VerticalCircleList"/>
    <dgm:cxn modelId="{0F26BCCC-F7DC-46AC-A1A1-83A1419A1A59}" srcId="{C6938C20-F06A-4DBC-B515-FF8D33F79B03}" destId="{85A644AD-DD4D-4FBD-B937-896FD9957E30}" srcOrd="6" destOrd="0" parTransId="{F157CB77-1943-4198-81E9-4A8755448C7F}" sibTransId="{94889BB1-1A6A-4CBC-939F-29712BCAC14B}"/>
    <dgm:cxn modelId="{0B5B154C-6A4F-4007-A69F-81B3743EB8B0}" type="presOf" srcId="{A8CBB6C9-6496-4C93-92B0-0EBE03C0FE8E}" destId="{5D442826-450F-4B60-A0AE-829998C6155F}" srcOrd="0" destOrd="0" presId="urn:microsoft.com/office/officeart/2008/layout/VerticalCircleList"/>
    <dgm:cxn modelId="{C3C2260A-0D83-49FA-A15A-8BD684BAC871}" srcId="{C6938C20-F06A-4DBC-B515-FF8D33F79B03}" destId="{A8CBB6C9-6496-4C93-92B0-0EBE03C0FE8E}" srcOrd="2" destOrd="0" parTransId="{C4B77F55-4782-4B59-B5F5-F03A7EF131B9}" sibTransId="{5993A78C-4D0E-48F4-83F5-AE76B3F5C9DB}"/>
    <dgm:cxn modelId="{0D5EA559-CB96-49E2-A777-9FD6F7A96CFA}" srcId="{C6938C20-F06A-4DBC-B515-FF8D33F79B03}" destId="{E86C8413-95B3-439F-B824-425391D8DCB5}" srcOrd="5" destOrd="0" parTransId="{72B035DB-DB1F-4689-B056-CE37A9F63224}" sibTransId="{D6C695D1-642B-40D5-B7A5-49EED883F4C9}"/>
    <dgm:cxn modelId="{F3896180-712A-4937-8AE7-08F68545717D}" srcId="{C6938C20-F06A-4DBC-B515-FF8D33F79B03}" destId="{98FB6A14-8AA8-4CB7-A66A-C6261BDD82FA}" srcOrd="4" destOrd="0" parTransId="{4C6FD360-3CC5-4F99-AEB0-F1A2694EB282}" sibTransId="{8D0ED3F7-014C-4E51-8071-7D4B1F188A87}"/>
    <dgm:cxn modelId="{E6F57E5D-2C2A-4378-83B1-BE8EA696EFE7}" srcId="{C6938C20-F06A-4DBC-B515-FF8D33F79B03}" destId="{7A91AE15-4E13-49F8-8C83-15CE19D728AC}" srcOrd="1" destOrd="0" parTransId="{71025D80-0992-414C-9297-CA4F25B67A5C}" sibTransId="{3AC87A2C-6CDC-4E6F-A86B-676D07F327B3}"/>
    <dgm:cxn modelId="{1F49B618-9180-4375-A7BB-D590D53C143E}" type="presOf" srcId="{97636B68-DC7A-4E5F-8BFF-F8D051882E51}" destId="{E0C83753-C7DB-4643-9C66-0660CB716C91}" srcOrd="0" destOrd="0" presId="urn:microsoft.com/office/officeart/2008/layout/VerticalCircleList"/>
    <dgm:cxn modelId="{091CA2E1-47D6-4725-9018-201F12806CE5}" type="presParOf" srcId="{88F33040-5746-4C84-90AA-23A3F7556A20}" destId="{1E0EF40D-0DBE-4449-9669-E013E9694466}" srcOrd="0" destOrd="0" presId="urn:microsoft.com/office/officeart/2008/layout/VerticalCircleList"/>
    <dgm:cxn modelId="{F05D7C2E-EEB0-44CA-AA29-0E9942C589ED}" type="presParOf" srcId="{1E0EF40D-0DBE-4449-9669-E013E9694466}" destId="{31F9E819-9C71-4677-8E90-801452B78767}" srcOrd="0" destOrd="0" presId="urn:microsoft.com/office/officeart/2008/layout/VerticalCircleList"/>
    <dgm:cxn modelId="{756C2C18-0D20-4D9D-AAA7-7F9DF8FDBD42}" type="presParOf" srcId="{1E0EF40D-0DBE-4449-9669-E013E9694466}" destId="{91A802E3-A6E7-40B2-BD51-D14215E5EF6C}" srcOrd="1" destOrd="0" presId="urn:microsoft.com/office/officeart/2008/layout/VerticalCircleList"/>
    <dgm:cxn modelId="{B0383FF3-E9A5-40F1-A3DB-A2160D69D42B}" type="presParOf" srcId="{1E0EF40D-0DBE-4449-9669-E013E9694466}" destId="{E0C83753-C7DB-4643-9C66-0660CB716C91}" srcOrd="2" destOrd="0" presId="urn:microsoft.com/office/officeart/2008/layout/VerticalCircleList"/>
    <dgm:cxn modelId="{B060A507-E34D-4944-8982-987FEED3AC6D}" type="presParOf" srcId="{88F33040-5746-4C84-90AA-23A3F7556A20}" destId="{42EBABCA-78BB-44E4-BBFB-97A87EA6ABAF}" srcOrd="1" destOrd="0" presId="urn:microsoft.com/office/officeart/2008/layout/VerticalCircleList"/>
    <dgm:cxn modelId="{7B291BAF-E37D-43CF-84E8-ACA8AA3CBBDF}" type="presParOf" srcId="{42EBABCA-78BB-44E4-BBFB-97A87EA6ABAF}" destId="{4116BF73-17AE-48F5-9AAC-493DC7D324DE}" srcOrd="0" destOrd="0" presId="urn:microsoft.com/office/officeart/2008/layout/VerticalCircleList"/>
    <dgm:cxn modelId="{1CD56E5F-8D7F-4D00-9BA4-E54CAB7687F8}" type="presParOf" srcId="{42EBABCA-78BB-44E4-BBFB-97A87EA6ABAF}" destId="{AE22F73F-BD18-4688-B1F6-F9430492E17E}" srcOrd="1" destOrd="0" presId="urn:microsoft.com/office/officeart/2008/layout/VerticalCircleList"/>
    <dgm:cxn modelId="{E1698970-66A5-4A84-B690-B387A324953C}" type="presParOf" srcId="{42EBABCA-78BB-44E4-BBFB-97A87EA6ABAF}" destId="{932B0053-EF5C-4C90-A698-AB296ABBE1E4}" srcOrd="2" destOrd="0" presId="urn:microsoft.com/office/officeart/2008/layout/VerticalCircleList"/>
    <dgm:cxn modelId="{22451132-7F2E-47E0-A690-03362D2A715D}" type="presParOf" srcId="{88F33040-5746-4C84-90AA-23A3F7556A20}" destId="{4CF72A6C-7979-46BC-8CE2-6C7CBD703DF6}" srcOrd="2" destOrd="0" presId="urn:microsoft.com/office/officeart/2008/layout/VerticalCircleList"/>
    <dgm:cxn modelId="{3FECB155-88AD-4638-B59C-4C80B541CA77}" type="presParOf" srcId="{4CF72A6C-7979-46BC-8CE2-6C7CBD703DF6}" destId="{0C229849-E8E7-401E-B04C-DAA5CB0495BA}" srcOrd="0" destOrd="0" presId="urn:microsoft.com/office/officeart/2008/layout/VerticalCircleList"/>
    <dgm:cxn modelId="{F87C7E4B-3D18-41A0-9343-DBB16E49BBE7}" type="presParOf" srcId="{4CF72A6C-7979-46BC-8CE2-6C7CBD703DF6}" destId="{A2093E9F-EB43-4C87-AB2A-204E832808FB}" srcOrd="1" destOrd="0" presId="urn:microsoft.com/office/officeart/2008/layout/VerticalCircleList"/>
    <dgm:cxn modelId="{79FFC7B8-FD36-4955-B00A-B3E25FFE3694}" type="presParOf" srcId="{4CF72A6C-7979-46BC-8CE2-6C7CBD703DF6}" destId="{5D442826-450F-4B60-A0AE-829998C6155F}" srcOrd="2" destOrd="0" presId="urn:microsoft.com/office/officeart/2008/layout/VerticalCircleList"/>
    <dgm:cxn modelId="{F40CCD72-C25E-45B5-9361-58A86C65705A}" type="presParOf" srcId="{88F33040-5746-4C84-90AA-23A3F7556A20}" destId="{E4A70505-042C-4D1E-937A-7BB341435B29}" srcOrd="3" destOrd="0" presId="urn:microsoft.com/office/officeart/2008/layout/VerticalCircleList"/>
    <dgm:cxn modelId="{7085D9B0-84C3-4183-87F8-9369D92FEBA8}" type="presParOf" srcId="{E4A70505-042C-4D1E-937A-7BB341435B29}" destId="{22BC155E-C99D-4890-975F-FEEC27504F1D}" srcOrd="0" destOrd="0" presId="urn:microsoft.com/office/officeart/2008/layout/VerticalCircleList"/>
    <dgm:cxn modelId="{FE1FD2D2-E6E8-4FD7-989E-BFF816113335}" type="presParOf" srcId="{E4A70505-042C-4D1E-937A-7BB341435B29}" destId="{C5CFD99A-A5A1-45A0-AFAE-D166DBBA635E}" srcOrd="1" destOrd="0" presId="urn:microsoft.com/office/officeart/2008/layout/VerticalCircleList"/>
    <dgm:cxn modelId="{EA57B2E6-DBFA-4329-BA66-02FF48CDB436}" type="presParOf" srcId="{E4A70505-042C-4D1E-937A-7BB341435B29}" destId="{C8406398-7CE8-428E-A6F4-89FBCA5282C4}" srcOrd="2" destOrd="0" presId="urn:microsoft.com/office/officeart/2008/layout/VerticalCircleList"/>
    <dgm:cxn modelId="{349069CC-0CE5-4E28-B2D7-A07DA1FEFD49}" type="presParOf" srcId="{88F33040-5746-4C84-90AA-23A3F7556A20}" destId="{34EC25EE-E2F6-43FF-98BA-1CBEFBE9744E}" srcOrd="4" destOrd="0" presId="urn:microsoft.com/office/officeart/2008/layout/VerticalCircleList"/>
    <dgm:cxn modelId="{01B1FF5D-C992-4982-A5AE-E8839546CF60}" type="presParOf" srcId="{34EC25EE-E2F6-43FF-98BA-1CBEFBE9744E}" destId="{3BD6673B-548D-4B33-902F-299C0F757561}" srcOrd="0" destOrd="0" presId="urn:microsoft.com/office/officeart/2008/layout/VerticalCircleList"/>
    <dgm:cxn modelId="{A9567F3D-E992-44BF-8431-95EB3E788F1B}" type="presParOf" srcId="{34EC25EE-E2F6-43FF-98BA-1CBEFBE9744E}" destId="{70E8CA8F-E945-4146-BCDD-2DDA1A50FD6A}" srcOrd="1" destOrd="0" presId="urn:microsoft.com/office/officeart/2008/layout/VerticalCircleList"/>
    <dgm:cxn modelId="{EF25D890-3A60-4303-B2EB-899426FF07B2}" type="presParOf" srcId="{34EC25EE-E2F6-43FF-98BA-1CBEFBE9744E}" destId="{F5011358-AF84-432C-9051-62D66C29AE1C}" srcOrd="2" destOrd="0" presId="urn:microsoft.com/office/officeart/2008/layout/VerticalCircleList"/>
    <dgm:cxn modelId="{775A7A23-D7DB-48D6-94B3-FDBB8341BF8F}" type="presParOf" srcId="{88F33040-5746-4C84-90AA-23A3F7556A20}" destId="{F060CE93-A7A2-409F-BD1D-80576F89F74F}" srcOrd="5" destOrd="0" presId="urn:microsoft.com/office/officeart/2008/layout/VerticalCircleList"/>
    <dgm:cxn modelId="{11CD4684-9D9B-4618-A608-A35D0D4725DB}" type="presParOf" srcId="{F060CE93-A7A2-409F-BD1D-80576F89F74F}" destId="{54A49660-632F-4901-A858-DE4547FF60B3}" srcOrd="0" destOrd="0" presId="urn:microsoft.com/office/officeart/2008/layout/VerticalCircleList"/>
    <dgm:cxn modelId="{5C2FAF7B-7602-4890-9E72-95D7E7F1B165}" type="presParOf" srcId="{F060CE93-A7A2-409F-BD1D-80576F89F74F}" destId="{4DF98499-7160-474E-82C0-505170C09C4A}" srcOrd="1" destOrd="0" presId="urn:microsoft.com/office/officeart/2008/layout/VerticalCircleList"/>
    <dgm:cxn modelId="{367AFDDE-6142-466B-AADA-8485C0F00A57}" type="presParOf" srcId="{F060CE93-A7A2-409F-BD1D-80576F89F74F}" destId="{361F2BA5-29DD-4E15-A2B4-6696B514D637}" srcOrd="2" destOrd="0" presId="urn:microsoft.com/office/officeart/2008/layout/VerticalCircleList"/>
    <dgm:cxn modelId="{4E9A43F1-39B0-4897-A96B-BD19A8A063F3}" type="presParOf" srcId="{88F33040-5746-4C84-90AA-23A3F7556A20}" destId="{D2CB07FD-CCEC-4931-AE3B-51569605C2A0}" srcOrd="6" destOrd="0" presId="urn:microsoft.com/office/officeart/2008/layout/VerticalCircleList"/>
    <dgm:cxn modelId="{E24A7BED-9C43-46F3-AAB2-135DFC6D6662}" type="presParOf" srcId="{D2CB07FD-CCEC-4931-AE3B-51569605C2A0}" destId="{6765B9AA-0F1F-412F-AA38-05EB33A9B91F}" srcOrd="0" destOrd="0" presId="urn:microsoft.com/office/officeart/2008/layout/VerticalCircleList"/>
    <dgm:cxn modelId="{25D40E31-952C-4C8A-928A-3B7BEEBB4CFB}" type="presParOf" srcId="{D2CB07FD-CCEC-4931-AE3B-51569605C2A0}" destId="{3B25DB77-AA80-4D0F-B349-9D99AE4DAED3}" srcOrd="1" destOrd="0" presId="urn:microsoft.com/office/officeart/2008/layout/VerticalCircleList"/>
    <dgm:cxn modelId="{89C5311C-A669-4F89-B483-41DA03D45E91}" type="presParOf" srcId="{D2CB07FD-CCEC-4931-AE3B-51569605C2A0}" destId="{B0AFBADF-A027-496D-A876-A67124F0BC9F}" srcOrd="2" destOrd="0" presId="urn:microsoft.com/office/officeart/2008/layout/VerticalCircleList"/>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6938C20-F06A-4DBC-B515-FF8D33F79B03}" type="doc">
      <dgm:prSet loTypeId="urn:microsoft.com/office/officeart/2008/layout/VerticalCircleList" loCatId="list" qsTypeId="urn:microsoft.com/office/officeart/2005/8/quickstyle/3d8" qsCatId="3D" csTypeId="urn:microsoft.com/office/officeart/2005/8/colors/accent1_2" csCatId="accent1" phldr="1"/>
      <dgm:spPr>
        <a:scene3d>
          <a:camera prst="isometricOffAxis2Left" zoom="82000"/>
          <a:lightRig rig="morning" dir="t">
            <a:rot lat="0" lon="0" rev="20400000"/>
          </a:lightRig>
        </a:scene3d>
      </dgm:spPr>
      <dgm:t>
        <a:bodyPr/>
        <a:lstStyle/>
        <a:p>
          <a:endParaRPr kumimoji="1" lang="ja-JP" altLang="en-US"/>
        </a:p>
      </dgm:t>
    </dgm:pt>
    <dgm:pt modelId="{97636B68-DC7A-4E5F-8BFF-F8D051882E51}">
      <dgm:prSet phldrT="[テキスト]"/>
      <dgm:spPr/>
      <dgm:t>
        <a:bodyPr/>
        <a:lstStyle/>
        <a:p>
          <a:r>
            <a:rPr kumimoji="1" lang="ja-JP" altLang="en-US" dirty="0" smtClean="0"/>
            <a:t>背景</a:t>
          </a:r>
          <a:endParaRPr kumimoji="1" lang="ja-JP" altLang="en-US" dirty="0"/>
        </a:p>
      </dgm:t>
    </dgm:pt>
    <dgm:pt modelId="{9C69DF54-4DE5-4FF0-8C45-64A02217F4F7}" type="parTrans" cxnId="{2DC2989A-2159-4DD0-845E-FCD56B298021}">
      <dgm:prSet/>
      <dgm:spPr/>
      <dgm:t>
        <a:bodyPr/>
        <a:lstStyle/>
        <a:p>
          <a:endParaRPr kumimoji="1" lang="ja-JP" altLang="en-US"/>
        </a:p>
      </dgm:t>
    </dgm:pt>
    <dgm:pt modelId="{BAEBA464-D32A-4DBE-B43F-B903A48CEFCF}" type="sibTrans" cxnId="{2DC2989A-2159-4DD0-845E-FCD56B298021}">
      <dgm:prSet/>
      <dgm:spPr/>
      <dgm:t>
        <a:bodyPr/>
        <a:lstStyle/>
        <a:p>
          <a:endParaRPr kumimoji="1" lang="ja-JP" altLang="en-US"/>
        </a:p>
      </dgm:t>
    </dgm:pt>
    <dgm:pt modelId="{7A91AE15-4E13-49F8-8C83-15CE19D728AC}">
      <dgm:prSet phldrT="[テキスト]"/>
      <dgm:spPr>
        <a:noFill/>
      </dgm:spPr>
      <dgm:t>
        <a:bodyPr/>
        <a:lstStyle/>
        <a:p>
          <a:r>
            <a:rPr kumimoji="1" lang="ja-JP" altLang="en-US" dirty="0" smtClean="0"/>
            <a:t>実態把握</a:t>
          </a:r>
          <a:endParaRPr kumimoji="1" lang="ja-JP" altLang="en-US" dirty="0"/>
        </a:p>
      </dgm:t>
    </dgm:pt>
    <dgm:pt modelId="{71025D80-0992-414C-9297-CA4F25B67A5C}" type="parTrans" cxnId="{E6F57E5D-2C2A-4378-83B1-BE8EA696EFE7}">
      <dgm:prSet/>
      <dgm:spPr/>
      <dgm:t>
        <a:bodyPr/>
        <a:lstStyle/>
        <a:p>
          <a:endParaRPr kumimoji="1" lang="ja-JP" altLang="en-US"/>
        </a:p>
      </dgm:t>
    </dgm:pt>
    <dgm:pt modelId="{3AC87A2C-6CDC-4E6F-A86B-676D07F327B3}" type="sibTrans" cxnId="{E6F57E5D-2C2A-4378-83B1-BE8EA696EFE7}">
      <dgm:prSet/>
      <dgm:spPr/>
      <dgm:t>
        <a:bodyPr/>
        <a:lstStyle/>
        <a:p>
          <a:endParaRPr kumimoji="1" lang="ja-JP" altLang="en-US"/>
        </a:p>
      </dgm:t>
    </dgm:pt>
    <dgm:pt modelId="{A8CBB6C9-6496-4C93-92B0-0EBE03C0FE8E}">
      <dgm:prSet phldrT="[テキスト]"/>
      <dgm:spPr/>
      <dgm:t>
        <a:bodyPr/>
        <a:lstStyle/>
        <a:p>
          <a:r>
            <a:rPr kumimoji="1" lang="ja-JP" altLang="en-US" dirty="0" smtClean="0"/>
            <a:t>考察</a:t>
          </a:r>
          <a:endParaRPr kumimoji="1" lang="ja-JP" altLang="en-US" dirty="0"/>
        </a:p>
      </dgm:t>
    </dgm:pt>
    <dgm:pt modelId="{C4B77F55-4782-4B59-B5F5-F03A7EF131B9}" type="parTrans" cxnId="{C3C2260A-0D83-49FA-A15A-8BD684BAC871}">
      <dgm:prSet/>
      <dgm:spPr/>
      <dgm:t>
        <a:bodyPr/>
        <a:lstStyle/>
        <a:p>
          <a:endParaRPr kumimoji="1" lang="ja-JP" altLang="en-US"/>
        </a:p>
      </dgm:t>
    </dgm:pt>
    <dgm:pt modelId="{5993A78C-4D0E-48F4-83F5-AE76B3F5C9DB}" type="sibTrans" cxnId="{C3C2260A-0D83-49FA-A15A-8BD684BAC871}">
      <dgm:prSet/>
      <dgm:spPr/>
      <dgm:t>
        <a:bodyPr/>
        <a:lstStyle/>
        <a:p>
          <a:endParaRPr kumimoji="1" lang="ja-JP" altLang="en-US"/>
        </a:p>
      </dgm:t>
    </dgm:pt>
    <dgm:pt modelId="{85A644AD-DD4D-4FBD-B937-896FD9957E30}">
      <dgm:prSet phldrT="[テキスト]"/>
      <dgm:spPr/>
      <dgm:t>
        <a:bodyPr/>
        <a:lstStyle/>
        <a:p>
          <a:r>
            <a:rPr kumimoji="1" lang="ja-JP" altLang="en-US" dirty="0" smtClean="0"/>
            <a:t>今後の展望</a:t>
          </a:r>
          <a:endParaRPr kumimoji="1" lang="ja-JP" altLang="en-US" dirty="0"/>
        </a:p>
      </dgm:t>
    </dgm:pt>
    <dgm:pt modelId="{F157CB77-1943-4198-81E9-4A8755448C7F}" type="parTrans" cxnId="{0F26BCCC-F7DC-46AC-A1A1-83A1419A1A59}">
      <dgm:prSet/>
      <dgm:spPr/>
      <dgm:t>
        <a:bodyPr/>
        <a:lstStyle/>
        <a:p>
          <a:endParaRPr kumimoji="1" lang="ja-JP" altLang="en-US"/>
        </a:p>
      </dgm:t>
    </dgm:pt>
    <dgm:pt modelId="{94889BB1-1A6A-4CBC-939F-29712BCAC14B}" type="sibTrans" cxnId="{0F26BCCC-F7DC-46AC-A1A1-83A1419A1A59}">
      <dgm:prSet/>
      <dgm:spPr/>
      <dgm:t>
        <a:bodyPr/>
        <a:lstStyle/>
        <a:p>
          <a:endParaRPr kumimoji="1" lang="ja-JP" altLang="en-US"/>
        </a:p>
      </dgm:t>
    </dgm:pt>
    <dgm:pt modelId="{55B6651D-C9CB-4309-A3C8-067A3EBB331D}">
      <dgm:prSet phldrT="[テキスト]"/>
      <dgm:spPr/>
      <dgm:t>
        <a:bodyPr/>
        <a:lstStyle/>
        <a:p>
          <a:r>
            <a:rPr kumimoji="1" lang="ja-JP" altLang="en-US" dirty="0" smtClean="0"/>
            <a:t>問題提起</a:t>
          </a:r>
          <a:endParaRPr kumimoji="1" lang="ja-JP" altLang="en-US" dirty="0"/>
        </a:p>
      </dgm:t>
    </dgm:pt>
    <dgm:pt modelId="{2EE35482-0EF7-4807-8BB5-74341BE14FB1}" type="parTrans" cxnId="{74988D24-A29C-4122-B9FB-22DE4F463E96}">
      <dgm:prSet/>
      <dgm:spPr/>
      <dgm:t>
        <a:bodyPr/>
        <a:lstStyle/>
        <a:p>
          <a:endParaRPr kumimoji="1" lang="ja-JP" altLang="en-US"/>
        </a:p>
      </dgm:t>
    </dgm:pt>
    <dgm:pt modelId="{D79FDEC7-5E1A-446F-AD3E-EDB15EB53DE9}" type="sibTrans" cxnId="{74988D24-A29C-4122-B9FB-22DE4F463E96}">
      <dgm:prSet/>
      <dgm:spPr/>
      <dgm:t>
        <a:bodyPr/>
        <a:lstStyle/>
        <a:p>
          <a:endParaRPr kumimoji="1" lang="ja-JP" altLang="en-US"/>
        </a:p>
      </dgm:t>
    </dgm:pt>
    <dgm:pt modelId="{98FB6A14-8AA8-4CB7-A66A-C6261BDD82FA}">
      <dgm:prSet phldrT="[テキスト]"/>
      <dgm:spPr/>
      <dgm:t>
        <a:bodyPr/>
        <a:lstStyle/>
        <a:p>
          <a:r>
            <a:rPr kumimoji="1" lang="ja-JP" altLang="en-US" dirty="0" smtClean="0"/>
            <a:t>目的</a:t>
          </a:r>
          <a:endParaRPr kumimoji="1" lang="ja-JP" altLang="en-US" dirty="0"/>
        </a:p>
      </dgm:t>
    </dgm:pt>
    <dgm:pt modelId="{4C6FD360-3CC5-4F99-AEB0-F1A2694EB282}" type="parTrans" cxnId="{F3896180-712A-4937-8AE7-08F68545717D}">
      <dgm:prSet/>
      <dgm:spPr/>
      <dgm:t>
        <a:bodyPr/>
        <a:lstStyle/>
        <a:p>
          <a:endParaRPr kumimoji="1" lang="ja-JP" altLang="en-US"/>
        </a:p>
      </dgm:t>
    </dgm:pt>
    <dgm:pt modelId="{8D0ED3F7-014C-4E51-8071-7D4B1F188A87}" type="sibTrans" cxnId="{F3896180-712A-4937-8AE7-08F68545717D}">
      <dgm:prSet/>
      <dgm:spPr/>
      <dgm:t>
        <a:bodyPr/>
        <a:lstStyle/>
        <a:p>
          <a:endParaRPr kumimoji="1" lang="ja-JP" altLang="en-US"/>
        </a:p>
      </dgm:t>
    </dgm:pt>
    <dgm:pt modelId="{E86C8413-95B3-439F-B824-425391D8DCB5}">
      <dgm:prSet phldrT="[テキスト]"/>
      <dgm:spPr>
        <a:solidFill>
          <a:srgbClr val="FFC000">
            <a:alpha val="50000"/>
          </a:srgbClr>
        </a:solidFill>
      </dgm:spPr>
      <dgm:t>
        <a:bodyPr/>
        <a:lstStyle/>
        <a:p>
          <a:r>
            <a:rPr kumimoji="1" lang="ja-JP" altLang="en-US" dirty="0" smtClean="0"/>
            <a:t>仮説</a:t>
          </a:r>
          <a:endParaRPr kumimoji="1" lang="ja-JP" altLang="en-US" dirty="0"/>
        </a:p>
      </dgm:t>
    </dgm:pt>
    <dgm:pt modelId="{72B035DB-DB1F-4689-B056-CE37A9F63224}" type="parTrans" cxnId="{0D5EA559-CB96-49E2-A777-9FD6F7A96CFA}">
      <dgm:prSet/>
      <dgm:spPr/>
      <dgm:t>
        <a:bodyPr/>
        <a:lstStyle/>
        <a:p>
          <a:endParaRPr kumimoji="1" lang="ja-JP" altLang="en-US"/>
        </a:p>
      </dgm:t>
    </dgm:pt>
    <dgm:pt modelId="{D6C695D1-642B-40D5-B7A5-49EED883F4C9}" type="sibTrans" cxnId="{0D5EA559-CB96-49E2-A777-9FD6F7A96CFA}">
      <dgm:prSet/>
      <dgm:spPr/>
      <dgm:t>
        <a:bodyPr/>
        <a:lstStyle/>
        <a:p>
          <a:endParaRPr kumimoji="1" lang="ja-JP" altLang="en-US"/>
        </a:p>
      </dgm:t>
    </dgm:pt>
    <dgm:pt modelId="{88F33040-5746-4C84-90AA-23A3F7556A20}" type="pres">
      <dgm:prSet presAssocID="{C6938C20-F06A-4DBC-B515-FF8D33F79B03}" presName="Name0" presStyleCnt="0">
        <dgm:presLayoutVars>
          <dgm:dir/>
        </dgm:presLayoutVars>
      </dgm:prSet>
      <dgm:spPr/>
      <dgm:t>
        <a:bodyPr/>
        <a:lstStyle/>
        <a:p>
          <a:endParaRPr kumimoji="1" lang="ja-JP" altLang="en-US"/>
        </a:p>
      </dgm:t>
    </dgm:pt>
    <dgm:pt modelId="{1E0EF40D-0DBE-4449-9669-E013E9694466}" type="pres">
      <dgm:prSet presAssocID="{97636B68-DC7A-4E5F-8BFF-F8D051882E51}" presName="noChildren" presStyleCnt="0"/>
      <dgm:spPr/>
      <dgm:t>
        <a:bodyPr/>
        <a:lstStyle/>
        <a:p>
          <a:endParaRPr kumimoji="1" lang="ja-JP" altLang="en-US"/>
        </a:p>
      </dgm:t>
    </dgm:pt>
    <dgm:pt modelId="{31F9E819-9C71-4677-8E90-801452B78767}" type="pres">
      <dgm:prSet presAssocID="{97636B68-DC7A-4E5F-8BFF-F8D051882E51}" presName="gap" presStyleCnt="0"/>
      <dgm:spPr/>
      <dgm:t>
        <a:bodyPr/>
        <a:lstStyle/>
        <a:p>
          <a:endParaRPr kumimoji="1" lang="ja-JP" altLang="en-US"/>
        </a:p>
      </dgm:t>
    </dgm:pt>
    <dgm:pt modelId="{91A802E3-A6E7-40B2-BD51-D14215E5EF6C}" type="pres">
      <dgm:prSet presAssocID="{97636B68-DC7A-4E5F-8BFF-F8D051882E51}" presName="medCircle2" presStyleLbl="vennNode1" presStyleIdx="0" presStyleCnt="7"/>
      <dgm:spPr>
        <a:solidFill>
          <a:schemeClr val="bg2"/>
        </a:solidFill>
      </dgm:spPr>
      <dgm:t>
        <a:bodyPr/>
        <a:lstStyle/>
        <a:p>
          <a:endParaRPr kumimoji="1" lang="ja-JP" altLang="en-US"/>
        </a:p>
      </dgm:t>
    </dgm:pt>
    <dgm:pt modelId="{E0C83753-C7DB-4643-9C66-0660CB716C91}" type="pres">
      <dgm:prSet presAssocID="{97636B68-DC7A-4E5F-8BFF-F8D051882E51}" presName="txLvlOnly1" presStyleLbl="revTx" presStyleIdx="0" presStyleCnt="7"/>
      <dgm:spPr/>
      <dgm:t>
        <a:bodyPr/>
        <a:lstStyle/>
        <a:p>
          <a:endParaRPr kumimoji="1" lang="ja-JP" altLang="en-US"/>
        </a:p>
      </dgm:t>
    </dgm:pt>
    <dgm:pt modelId="{42EBABCA-78BB-44E4-BBFB-97A87EA6ABAF}" type="pres">
      <dgm:prSet presAssocID="{7A91AE15-4E13-49F8-8C83-15CE19D728AC}" presName="noChildren" presStyleCnt="0"/>
      <dgm:spPr/>
      <dgm:t>
        <a:bodyPr/>
        <a:lstStyle/>
        <a:p>
          <a:endParaRPr kumimoji="1" lang="ja-JP" altLang="en-US"/>
        </a:p>
      </dgm:t>
    </dgm:pt>
    <dgm:pt modelId="{4116BF73-17AE-48F5-9AAC-493DC7D324DE}" type="pres">
      <dgm:prSet presAssocID="{7A91AE15-4E13-49F8-8C83-15CE19D728AC}" presName="gap" presStyleCnt="0"/>
      <dgm:spPr/>
      <dgm:t>
        <a:bodyPr/>
        <a:lstStyle/>
        <a:p>
          <a:endParaRPr kumimoji="1" lang="ja-JP" altLang="en-US"/>
        </a:p>
      </dgm:t>
    </dgm:pt>
    <dgm:pt modelId="{AE22F73F-BD18-4688-B1F6-F9430492E17E}" type="pres">
      <dgm:prSet presAssocID="{7A91AE15-4E13-49F8-8C83-15CE19D728AC}" presName="medCircle2" presStyleLbl="vennNode1" presStyleIdx="1" presStyleCnt="7"/>
      <dgm:spPr>
        <a:solidFill>
          <a:schemeClr val="bg2"/>
        </a:solidFill>
      </dgm:spPr>
      <dgm:t>
        <a:bodyPr/>
        <a:lstStyle/>
        <a:p>
          <a:endParaRPr kumimoji="1" lang="ja-JP" altLang="en-US"/>
        </a:p>
      </dgm:t>
    </dgm:pt>
    <dgm:pt modelId="{932B0053-EF5C-4C90-A698-AB296ABBE1E4}" type="pres">
      <dgm:prSet presAssocID="{7A91AE15-4E13-49F8-8C83-15CE19D728AC}" presName="txLvlOnly1" presStyleLbl="revTx" presStyleIdx="1" presStyleCnt="7"/>
      <dgm:spPr/>
      <dgm:t>
        <a:bodyPr/>
        <a:lstStyle/>
        <a:p>
          <a:endParaRPr kumimoji="1" lang="ja-JP" altLang="en-US"/>
        </a:p>
      </dgm:t>
    </dgm:pt>
    <dgm:pt modelId="{4CF72A6C-7979-46BC-8CE2-6C7CBD703DF6}" type="pres">
      <dgm:prSet presAssocID="{A8CBB6C9-6496-4C93-92B0-0EBE03C0FE8E}" presName="noChildren" presStyleCnt="0"/>
      <dgm:spPr/>
      <dgm:t>
        <a:bodyPr/>
        <a:lstStyle/>
        <a:p>
          <a:endParaRPr kumimoji="1" lang="ja-JP" altLang="en-US"/>
        </a:p>
      </dgm:t>
    </dgm:pt>
    <dgm:pt modelId="{0C229849-E8E7-401E-B04C-DAA5CB0495BA}" type="pres">
      <dgm:prSet presAssocID="{A8CBB6C9-6496-4C93-92B0-0EBE03C0FE8E}" presName="gap" presStyleCnt="0"/>
      <dgm:spPr/>
      <dgm:t>
        <a:bodyPr/>
        <a:lstStyle/>
        <a:p>
          <a:endParaRPr kumimoji="1" lang="ja-JP" altLang="en-US"/>
        </a:p>
      </dgm:t>
    </dgm:pt>
    <dgm:pt modelId="{A2093E9F-EB43-4C87-AB2A-204E832808FB}" type="pres">
      <dgm:prSet presAssocID="{A8CBB6C9-6496-4C93-92B0-0EBE03C0FE8E}" presName="medCircle2" presStyleLbl="vennNode1" presStyleIdx="2" presStyleCnt="7"/>
      <dgm:spPr>
        <a:solidFill>
          <a:schemeClr val="bg2"/>
        </a:solidFill>
      </dgm:spPr>
      <dgm:t>
        <a:bodyPr/>
        <a:lstStyle/>
        <a:p>
          <a:endParaRPr kumimoji="1" lang="ja-JP" altLang="en-US"/>
        </a:p>
      </dgm:t>
    </dgm:pt>
    <dgm:pt modelId="{5D442826-450F-4B60-A0AE-829998C6155F}" type="pres">
      <dgm:prSet presAssocID="{A8CBB6C9-6496-4C93-92B0-0EBE03C0FE8E}" presName="txLvlOnly1" presStyleLbl="revTx" presStyleIdx="2" presStyleCnt="7"/>
      <dgm:spPr/>
      <dgm:t>
        <a:bodyPr/>
        <a:lstStyle/>
        <a:p>
          <a:endParaRPr kumimoji="1" lang="ja-JP" altLang="en-US"/>
        </a:p>
      </dgm:t>
    </dgm:pt>
    <dgm:pt modelId="{E4A70505-042C-4D1E-937A-7BB341435B29}" type="pres">
      <dgm:prSet presAssocID="{55B6651D-C9CB-4309-A3C8-067A3EBB331D}" presName="noChildren" presStyleCnt="0"/>
      <dgm:spPr/>
      <dgm:t>
        <a:bodyPr/>
        <a:lstStyle/>
        <a:p>
          <a:endParaRPr kumimoji="1" lang="ja-JP" altLang="en-US"/>
        </a:p>
      </dgm:t>
    </dgm:pt>
    <dgm:pt modelId="{22BC155E-C99D-4890-975F-FEEC27504F1D}" type="pres">
      <dgm:prSet presAssocID="{55B6651D-C9CB-4309-A3C8-067A3EBB331D}" presName="gap" presStyleCnt="0"/>
      <dgm:spPr/>
      <dgm:t>
        <a:bodyPr/>
        <a:lstStyle/>
        <a:p>
          <a:endParaRPr kumimoji="1" lang="ja-JP" altLang="en-US"/>
        </a:p>
      </dgm:t>
    </dgm:pt>
    <dgm:pt modelId="{C5CFD99A-A5A1-45A0-AFAE-D166DBBA635E}" type="pres">
      <dgm:prSet presAssocID="{55B6651D-C9CB-4309-A3C8-067A3EBB331D}" presName="medCircle2" presStyleLbl="vennNode1" presStyleIdx="3" presStyleCnt="7"/>
      <dgm:spPr>
        <a:solidFill>
          <a:schemeClr val="bg2"/>
        </a:solidFill>
      </dgm:spPr>
      <dgm:t>
        <a:bodyPr/>
        <a:lstStyle/>
        <a:p>
          <a:endParaRPr kumimoji="1" lang="ja-JP" altLang="en-US"/>
        </a:p>
      </dgm:t>
    </dgm:pt>
    <dgm:pt modelId="{C8406398-7CE8-428E-A6F4-89FBCA5282C4}" type="pres">
      <dgm:prSet presAssocID="{55B6651D-C9CB-4309-A3C8-067A3EBB331D}" presName="txLvlOnly1" presStyleLbl="revTx" presStyleIdx="3" presStyleCnt="7"/>
      <dgm:spPr/>
      <dgm:t>
        <a:bodyPr/>
        <a:lstStyle/>
        <a:p>
          <a:endParaRPr kumimoji="1" lang="ja-JP" altLang="en-US"/>
        </a:p>
      </dgm:t>
    </dgm:pt>
    <dgm:pt modelId="{34EC25EE-E2F6-43FF-98BA-1CBEFBE9744E}" type="pres">
      <dgm:prSet presAssocID="{98FB6A14-8AA8-4CB7-A66A-C6261BDD82FA}" presName="noChildren" presStyleCnt="0"/>
      <dgm:spPr/>
      <dgm:t>
        <a:bodyPr/>
        <a:lstStyle/>
        <a:p>
          <a:endParaRPr kumimoji="1" lang="ja-JP" altLang="en-US"/>
        </a:p>
      </dgm:t>
    </dgm:pt>
    <dgm:pt modelId="{3BD6673B-548D-4B33-902F-299C0F757561}" type="pres">
      <dgm:prSet presAssocID="{98FB6A14-8AA8-4CB7-A66A-C6261BDD82FA}" presName="gap" presStyleCnt="0"/>
      <dgm:spPr/>
      <dgm:t>
        <a:bodyPr/>
        <a:lstStyle/>
        <a:p>
          <a:endParaRPr kumimoji="1" lang="ja-JP" altLang="en-US"/>
        </a:p>
      </dgm:t>
    </dgm:pt>
    <dgm:pt modelId="{70E8CA8F-E945-4146-BCDD-2DDA1A50FD6A}" type="pres">
      <dgm:prSet presAssocID="{98FB6A14-8AA8-4CB7-A66A-C6261BDD82FA}" presName="medCircle2" presStyleLbl="vennNode1" presStyleIdx="4" presStyleCnt="7"/>
      <dgm:spPr>
        <a:solidFill>
          <a:schemeClr val="bg2"/>
        </a:solidFill>
      </dgm:spPr>
      <dgm:t>
        <a:bodyPr/>
        <a:lstStyle/>
        <a:p>
          <a:endParaRPr kumimoji="1" lang="ja-JP" altLang="en-US"/>
        </a:p>
      </dgm:t>
    </dgm:pt>
    <dgm:pt modelId="{F5011358-AF84-432C-9051-62D66C29AE1C}" type="pres">
      <dgm:prSet presAssocID="{98FB6A14-8AA8-4CB7-A66A-C6261BDD82FA}" presName="txLvlOnly1" presStyleLbl="revTx" presStyleIdx="4" presStyleCnt="7"/>
      <dgm:spPr/>
      <dgm:t>
        <a:bodyPr/>
        <a:lstStyle/>
        <a:p>
          <a:endParaRPr kumimoji="1" lang="ja-JP" altLang="en-US"/>
        </a:p>
      </dgm:t>
    </dgm:pt>
    <dgm:pt modelId="{F060CE93-A7A2-409F-BD1D-80576F89F74F}" type="pres">
      <dgm:prSet presAssocID="{E86C8413-95B3-439F-B824-425391D8DCB5}" presName="noChildren" presStyleCnt="0"/>
      <dgm:spPr/>
      <dgm:t>
        <a:bodyPr/>
        <a:lstStyle/>
        <a:p>
          <a:endParaRPr kumimoji="1" lang="ja-JP" altLang="en-US"/>
        </a:p>
      </dgm:t>
    </dgm:pt>
    <dgm:pt modelId="{54A49660-632F-4901-A858-DE4547FF60B3}" type="pres">
      <dgm:prSet presAssocID="{E86C8413-95B3-439F-B824-425391D8DCB5}" presName="gap" presStyleCnt="0"/>
      <dgm:spPr/>
      <dgm:t>
        <a:bodyPr/>
        <a:lstStyle/>
        <a:p>
          <a:endParaRPr kumimoji="1" lang="ja-JP" altLang="en-US"/>
        </a:p>
      </dgm:t>
    </dgm:pt>
    <dgm:pt modelId="{4DF98499-7160-474E-82C0-505170C09C4A}" type="pres">
      <dgm:prSet presAssocID="{E86C8413-95B3-439F-B824-425391D8DCB5}" presName="medCircle2" presStyleLbl="vennNode1" presStyleIdx="5" presStyleCnt="7"/>
      <dgm:spPr>
        <a:solidFill>
          <a:srgbClr val="FFC000"/>
        </a:solidFill>
      </dgm:spPr>
      <dgm:t>
        <a:bodyPr/>
        <a:lstStyle/>
        <a:p>
          <a:endParaRPr kumimoji="1" lang="ja-JP" altLang="en-US"/>
        </a:p>
      </dgm:t>
    </dgm:pt>
    <dgm:pt modelId="{361F2BA5-29DD-4E15-A2B4-6696B514D637}" type="pres">
      <dgm:prSet presAssocID="{E86C8413-95B3-439F-B824-425391D8DCB5}" presName="txLvlOnly1" presStyleLbl="revTx" presStyleIdx="5" presStyleCnt="7"/>
      <dgm:spPr/>
      <dgm:t>
        <a:bodyPr/>
        <a:lstStyle/>
        <a:p>
          <a:endParaRPr kumimoji="1" lang="ja-JP" altLang="en-US"/>
        </a:p>
      </dgm:t>
    </dgm:pt>
    <dgm:pt modelId="{D2CB07FD-CCEC-4931-AE3B-51569605C2A0}" type="pres">
      <dgm:prSet presAssocID="{85A644AD-DD4D-4FBD-B937-896FD9957E30}" presName="noChildren" presStyleCnt="0"/>
      <dgm:spPr/>
      <dgm:t>
        <a:bodyPr/>
        <a:lstStyle/>
        <a:p>
          <a:endParaRPr kumimoji="1" lang="ja-JP" altLang="en-US"/>
        </a:p>
      </dgm:t>
    </dgm:pt>
    <dgm:pt modelId="{6765B9AA-0F1F-412F-AA38-05EB33A9B91F}" type="pres">
      <dgm:prSet presAssocID="{85A644AD-DD4D-4FBD-B937-896FD9957E30}" presName="gap" presStyleCnt="0"/>
      <dgm:spPr/>
      <dgm:t>
        <a:bodyPr/>
        <a:lstStyle/>
        <a:p>
          <a:endParaRPr kumimoji="1" lang="ja-JP" altLang="en-US"/>
        </a:p>
      </dgm:t>
    </dgm:pt>
    <dgm:pt modelId="{3B25DB77-AA80-4D0F-B349-9D99AE4DAED3}" type="pres">
      <dgm:prSet presAssocID="{85A644AD-DD4D-4FBD-B937-896FD9957E30}" presName="medCircle2" presStyleLbl="vennNode1" presStyleIdx="6" presStyleCnt="7"/>
      <dgm:spPr>
        <a:solidFill>
          <a:schemeClr val="bg2"/>
        </a:solidFill>
      </dgm:spPr>
      <dgm:t>
        <a:bodyPr/>
        <a:lstStyle/>
        <a:p>
          <a:endParaRPr kumimoji="1" lang="ja-JP" altLang="en-US"/>
        </a:p>
      </dgm:t>
    </dgm:pt>
    <dgm:pt modelId="{B0AFBADF-A027-496D-A876-A67124F0BC9F}" type="pres">
      <dgm:prSet presAssocID="{85A644AD-DD4D-4FBD-B937-896FD9957E30}" presName="txLvlOnly1" presStyleLbl="revTx" presStyleIdx="6" presStyleCnt="7"/>
      <dgm:spPr/>
      <dgm:t>
        <a:bodyPr/>
        <a:lstStyle/>
        <a:p>
          <a:endParaRPr kumimoji="1" lang="ja-JP" altLang="en-US"/>
        </a:p>
      </dgm:t>
    </dgm:pt>
  </dgm:ptLst>
  <dgm:cxnLst>
    <dgm:cxn modelId="{3EBBAFBD-0D9F-423E-8273-1C041C3B11D6}" type="presOf" srcId="{97636B68-DC7A-4E5F-8BFF-F8D051882E51}" destId="{E0C83753-C7DB-4643-9C66-0660CB716C91}" srcOrd="0" destOrd="0" presId="urn:microsoft.com/office/officeart/2008/layout/VerticalCircleList"/>
    <dgm:cxn modelId="{2DC2989A-2159-4DD0-845E-FCD56B298021}" srcId="{C6938C20-F06A-4DBC-B515-FF8D33F79B03}" destId="{97636B68-DC7A-4E5F-8BFF-F8D051882E51}" srcOrd="0" destOrd="0" parTransId="{9C69DF54-4DE5-4FF0-8C45-64A02217F4F7}" sibTransId="{BAEBA464-D32A-4DBE-B43F-B903A48CEFCF}"/>
    <dgm:cxn modelId="{0D5EA559-CB96-49E2-A777-9FD6F7A96CFA}" srcId="{C6938C20-F06A-4DBC-B515-FF8D33F79B03}" destId="{E86C8413-95B3-439F-B824-425391D8DCB5}" srcOrd="5" destOrd="0" parTransId="{72B035DB-DB1F-4689-B056-CE37A9F63224}" sibTransId="{D6C695D1-642B-40D5-B7A5-49EED883F4C9}"/>
    <dgm:cxn modelId="{25645A03-2E91-46DF-975E-7C2CBB005043}" type="presOf" srcId="{85A644AD-DD4D-4FBD-B937-896FD9957E30}" destId="{B0AFBADF-A027-496D-A876-A67124F0BC9F}" srcOrd="0" destOrd="0" presId="urn:microsoft.com/office/officeart/2008/layout/VerticalCircleList"/>
    <dgm:cxn modelId="{C3C2260A-0D83-49FA-A15A-8BD684BAC871}" srcId="{C6938C20-F06A-4DBC-B515-FF8D33F79B03}" destId="{A8CBB6C9-6496-4C93-92B0-0EBE03C0FE8E}" srcOrd="2" destOrd="0" parTransId="{C4B77F55-4782-4B59-B5F5-F03A7EF131B9}" sibTransId="{5993A78C-4D0E-48F4-83F5-AE76B3F5C9DB}"/>
    <dgm:cxn modelId="{E6F57E5D-2C2A-4378-83B1-BE8EA696EFE7}" srcId="{C6938C20-F06A-4DBC-B515-FF8D33F79B03}" destId="{7A91AE15-4E13-49F8-8C83-15CE19D728AC}" srcOrd="1" destOrd="0" parTransId="{71025D80-0992-414C-9297-CA4F25B67A5C}" sibTransId="{3AC87A2C-6CDC-4E6F-A86B-676D07F327B3}"/>
    <dgm:cxn modelId="{1AA8A43B-9034-458C-AB55-5213B3C55289}" type="presOf" srcId="{7A91AE15-4E13-49F8-8C83-15CE19D728AC}" destId="{932B0053-EF5C-4C90-A698-AB296ABBE1E4}" srcOrd="0" destOrd="0" presId="urn:microsoft.com/office/officeart/2008/layout/VerticalCircleList"/>
    <dgm:cxn modelId="{6E6F34A3-DE05-4034-A94B-8D7FD001D665}" type="presOf" srcId="{E86C8413-95B3-439F-B824-425391D8DCB5}" destId="{361F2BA5-29DD-4E15-A2B4-6696B514D637}" srcOrd="0" destOrd="0" presId="urn:microsoft.com/office/officeart/2008/layout/VerticalCircleList"/>
    <dgm:cxn modelId="{74988D24-A29C-4122-B9FB-22DE4F463E96}" srcId="{C6938C20-F06A-4DBC-B515-FF8D33F79B03}" destId="{55B6651D-C9CB-4309-A3C8-067A3EBB331D}" srcOrd="3" destOrd="0" parTransId="{2EE35482-0EF7-4807-8BB5-74341BE14FB1}" sibTransId="{D79FDEC7-5E1A-446F-AD3E-EDB15EB53DE9}"/>
    <dgm:cxn modelId="{2423D493-AA1E-4BD3-9085-66ED09A38E1E}" type="presOf" srcId="{98FB6A14-8AA8-4CB7-A66A-C6261BDD82FA}" destId="{F5011358-AF84-432C-9051-62D66C29AE1C}" srcOrd="0" destOrd="0" presId="urn:microsoft.com/office/officeart/2008/layout/VerticalCircleList"/>
    <dgm:cxn modelId="{89A27838-1BE6-4EF8-BF82-0C3C9EC278D1}" type="presOf" srcId="{A8CBB6C9-6496-4C93-92B0-0EBE03C0FE8E}" destId="{5D442826-450F-4B60-A0AE-829998C6155F}" srcOrd="0" destOrd="0" presId="urn:microsoft.com/office/officeart/2008/layout/VerticalCircleList"/>
    <dgm:cxn modelId="{DE3AAE59-4CB1-4393-BE7D-5472068DFA89}" type="presOf" srcId="{C6938C20-F06A-4DBC-B515-FF8D33F79B03}" destId="{88F33040-5746-4C84-90AA-23A3F7556A20}" srcOrd="0" destOrd="0" presId="urn:microsoft.com/office/officeart/2008/layout/VerticalCircleList"/>
    <dgm:cxn modelId="{2B398E3C-8F54-43BA-A2F3-E7D3A92880B0}" type="presOf" srcId="{55B6651D-C9CB-4309-A3C8-067A3EBB331D}" destId="{C8406398-7CE8-428E-A6F4-89FBCA5282C4}" srcOrd="0" destOrd="0" presId="urn:microsoft.com/office/officeart/2008/layout/VerticalCircleList"/>
    <dgm:cxn modelId="{0F26BCCC-F7DC-46AC-A1A1-83A1419A1A59}" srcId="{C6938C20-F06A-4DBC-B515-FF8D33F79B03}" destId="{85A644AD-DD4D-4FBD-B937-896FD9957E30}" srcOrd="6" destOrd="0" parTransId="{F157CB77-1943-4198-81E9-4A8755448C7F}" sibTransId="{94889BB1-1A6A-4CBC-939F-29712BCAC14B}"/>
    <dgm:cxn modelId="{F3896180-712A-4937-8AE7-08F68545717D}" srcId="{C6938C20-F06A-4DBC-B515-FF8D33F79B03}" destId="{98FB6A14-8AA8-4CB7-A66A-C6261BDD82FA}" srcOrd="4" destOrd="0" parTransId="{4C6FD360-3CC5-4F99-AEB0-F1A2694EB282}" sibTransId="{8D0ED3F7-014C-4E51-8071-7D4B1F188A87}"/>
    <dgm:cxn modelId="{41E68ED6-5293-4B9E-9982-9910C405D7A4}" type="presParOf" srcId="{88F33040-5746-4C84-90AA-23A3F7556A20}" destId="{1E0EF40D-0DBE-4449-9669-E013E9694466}" srcOrd="0" destOrd="0" presId="urn:microsoft.com/office/officeart/2008/layout/VerticalCircleList"/>
    <dgm:cxn modelId="{3D225289-FDC6-4F49-83A4-B27DA75C4AF1}" type="presParOf" srcId="{1E0EF40D-0DBE-4449-9669-E013E9694466}" destId="{31F9E819-9C71-4677-8E90-801452B78767}" srcOrd="0" destOrd="0" presId="urn:microsoft.com/office/officeart/2008/layout/VerticalCircleList"/>
    <dgm:cxn modelId="{8D7295F5-C57E-4F05-9AF9-0FC88947E5B9}" type="presParOf" srcId="{1E0EF40D-0DBE-4449-9669-E013E9694466}" destId="{91A802E3-A6E7-40B2-BD51-D14215E5EF6C}" srcOrd="1" destOrd="0" presId="urn:microsoft.com/office/officeart/2008/layout/VerticalCircleList"/>
    <dgm:cxn modelId="{FC851A2D-AF37-4BC3-BB26-166658A9A8A1}" type="presParOf" srcId="{1E0EF40D-0DBE-4449-9669-E013E9694466}" destId="{E0C83753-C7DB-4643-9C66-0660CB716C91}" srcOrd="2" destOrd="0" presId="urn:microsoft.com/office/officeart/2008/layout/VerticalCircleList"/>
    <dgm:cxn modelId="{0AC16BF3-4914-4356-94C3-0C7CD3EED15C}" type="presParOf" srcId="{88F33040-5746-4C84-90AA-23A3F7556A20}" destId="{42EBABCA-78BB-44E4-BBFB-97A87EA6ABAF}" srcOrd="1" destOrd="0" presId="urn:microsoft.com/office/officeart/2008/layout/VerticalCircleList"/>
    <dgm:cxn modelId="{E5042C29-0658-4091-BF62-03979DC0D2F6}" type="presParOf" srcId="{42EBABCA-78BB-44E4-BBFB-97A87EA6ABAF}" destId="{4116BF73-17AE-48F5-9AAC-493DC7D324DE}" srcOrd="0" destOrd="0" presId="urn:microsoft.com/office/officeart/2008/layout/VerticalCircleList"/>
    <dgm:cxn modelId="{8C6D53C5-F9B8-4E92-8EA7-A78EE46A59AB}" type="presParOf" srcId="{42EBABCA-78BB-44E4-BBFB-97A87EA6ABAF}" destId="{AE22F73F-BD18-4688-B1F6-F9430492E17E}" srcOrd="1" destOrd="0" presId="urn:microsoft.com/office/officeart/2008/layout/VerticalCircleList"/>
    <dgm:cxn modelId="{DB35BDB3-2579-4653-A6D9-36F7C998A9C0}" type="presParOf" srcId="{42EBABCA-78BB-44E4-BBFB-97A87EA6ABAF}" destId="{932B0053-EF5C-4C90-A698-AB296ABBE1E4}" srcOrd="2" destOrd="0" presId="urn:microsoft.com/office/officeart/2008/layout/VerticalCircleList"/>
    <dgm:cxn modelId="{BBF519C4-2DBF-4974-9381-66A2C2C62D41}" type="presParOf" srcId="{88F33040-5746-4C84-90AA-23A3F7556A20}" destId="{4CF72A6C-7979-46BC-8CE2-6C7CBD703DF6}" srcOrd="2" destOrd="0" presId="urn:microsoft.com/office/officeart/2008/layout/VerticalCircleList"/>
    <dgm:cxn modelId="{349D5AC6-CD6A-4AFB-A74A-D851B108568B}" type="presParOf" srcId="{4CF72A6C-7979-46BC-8CE2-6C7CBD703DF6}" destId="{0C229849-E8E7-401E-B04C-DAA5CB0495BA}" srcOrd="0" destOrd="0" presId="urn:microsoft.com/office/officeart/2008/layout/VerticalCircleList"/>
    <dgm:cxn modelId="{9939941F-CB9A-4897-B959-C43AA10321C7}" type="presParOf" srcId="{4CF72A6C-7979-46BC-8CE2-6C7CBD703DF6}" destId="{A2093E9F-EB43-4C87-AB2A-204E832808FB}" srcOrd="1" destOrd="0" presId="urn:microsoft.com/office/officeart/2008/layout/VerticalCircleList"/>
    <dgm:cxn modelId="{6D25D43D-E830-441A-83A1-5A212D128889}" type="presParOf" srcId="{4CF72A6C-7979-46BC-8CE2-6C7CBD703DF6}" destId="{5D442826-450F-4B60-A0AE-829998C6155F}" srcOrd="2" destOrd="0" presId="urn:microsoft.com/office/officeart/2008/layout/VerticalCircleList"/>
    <dgm:cxn modelId="{6BD9902B-7F34-48E0-AFAB-9B7D9C2AB41E}" type="presParOf" srcId="{88F33040-5746-4C84-90AA-23A3F7556A20}" destId="{E4A70505-042C-4D1E-937A-7BB341435B29}" srcOrd="3" destOrd="0" presId="urn:microsoft.com/office/officeart/2008/layout/VerticalCircleList"/>
    <dgm:cxn modelId="{04D7F2C4-2A32-40D0-8550-4F4674C699C2}" type="presParOf" srcId="{E4A70505-042C-4D1E-937A-7BB341435B29}" destId="{22BC155E-C99D-4890-975F-FEEC27504F1D}" srcOrd="0" destOrd="0" presId="urn:microsoft.com/office/officeart/2008/layout/VerticalCircleList"/>
    <dgm:cxn modelId="{E6B6D9CA-01AB-4DA4-B7E7-C8E813D796D6}" type="presParOf" srcId="{E4A70505-042C-4D1E-937A-7BB341435B29}" destId="{C5CFD99A-A5A1-45A0-AFAE-D166DBBA635E}" srcOrd="1" destOrd="0" presId="urn:microsoft.com/office/officeart/2008/layout/VerticalCircleList"/>
    <dgm:cxn modelId="{BFD0852A-FDA3-49FA-A6C2-84F1F1185756}" type="presParOf" srcId="{E4A70505-042C-4D1E-937A-7BB341435B29}" destId="{C8406398-7CE8-428E-A6F4-89FBCA5282C4}" srcOrd="2" destOrd="0" presId="urn:microsoft.com/office/officeart/2008/layout/VerticalCircleList"/>
    <dgm:cxn modelId="{1776A9D3-FFFE-4217-9BF4-049AF5D74A1A}" type="presParOf" srcId="{88F33040-5746-4C84-90AA-23A3F7556A20}" destId="{34EC25EE-E2F6-43FF-98BA-1CBEFBE9744E}" srcOrd="4" destOrd="0" presId="urn:microsoft.com/office/officeart/2008/layout/VerticalCircleList"/>
    <dgm:cxn modelId="{95E1487C-4097-4451-ABFC-1EE085B189D7}" type="presParOf" srcId="{34EC25EE-E2F6-43FF-98BA-1CBEFBE9744E}" destId="{3BD6673B-548D-4B33-902F-299C0F757561}" srcOrd="0" destOrd="0" presId="urn:microsoft.com/office/officeart/2008/layout/VerticalCircleList"/>
    <dgm:cxn modelId="{8C2C69EE-927F-48FD-B5E2-4C7EC765E527}" type="presParOf" srcId="{34EC25EE-E2F6-43FF-98BA-1CBEFBE9744E}" destId="{70E8CA8F-E945-4146-BCDD-2DDA1A50FD6A}" srcOrd="1" destOrd="0" presId="urn:microsoft.com/office/officeart/2008/layout/VerticalCircleList"/>
    <dgm:cxn modelId="{F9D15C49-8E1E-40F8-A904-28E495F456E1}" type="presParOf" srcId="{34EC25EE-E2F6-43FF-98BA-1CBEFBE9744E}" destId="{F5011358-AF84-432C-9051-62D66C29AE1C}" srcOrd="2" destOrd="0" presId="urn:microsoft.com/office/officeart/2008/layout/VerticalCircleList"/>
    <dgm:cxn modelId="{218984AB-FB8F-4979-B519-1D0C9BBC13F9}" type="presParOf" srcId="{88F33040-5746-4C84-90AA-23A3F7556A20}" destId="{F060CE93-A7A2-409F-BD1D-80576F89F74F}" srcOrd="5" destOrd="0" presId="urn:microsoft.com/office/officeart/2008/layout/VerticalCircleList"/>
    <dgm:cxn modelId="{81FFAFEF-225D-48D0-952E-2E66D4B138A2}" type="presParOf" srcId="{F060CE93-A7A2-409F-BD1D-80576F89F74F}" destId="{54A49660-632F-4901-A858-DE4547FF60B3}" srcOrd="0" destOrd="0" presId="urn:microsoft.com/office/officeart/2008/layout/VerticalCircleList"/>
    <dgm:cxn modelId="{082C708F-C98C-4325-BC11-45685D494E3B}" type="presParOf" srcId="{F060CE93-A7A2-409F-BD1D-80576F89F74F}" destId="{4DF98499-7160-474E-82C0-505170C09C4A}" srcOrd="1" destOrd="0" presId="urn:microsoft.com/office/officeart/2008/layout/VerticalCircleList"/>
    <dgm:cxn modelId="{101923DB-8914-449F-8D6F-03E8D351E3F0}" type="presParOf" srcId="{F060CE93-A7A2-409F-BD1D-80576F89F74F}" destId="{361F2BA5-29DD-4E15-A2B4-6696B514D637}" srcOrd="2" destOrd="0" presId="urn:microsoft.com/office/officeart/2008/layout/VerticalCircleList"/>
    <dgm:cxn modelId="{A3F112D2-4C26-40F3-9263-98F40BA2F34A}" type="presParOf" srcId="{88F33040-5746-4C84-90AA-23A3F7556A20}" destId="{D2CB07FD-CCEC-4931-AE3B-51569605C2A0}" srcOrd="6" destOrd="0" presId="urn:microsoft.com/office/officeart/2008/layout/VerticalCircleList"/>
    <dgm:cxn modelId="{C7023C56-A148-408A-A23E-70D146272ED3}" type="presParOf" srcId="{D2CB07FD-CCEC-4931-AE3B-51569605C2A0}" destId="{6765B9AA-0F1F-412F-AA38-05EB33A9B91F}" srcOrd="0" destOrd="0" presId="urn:microsoft.com/office/officeart/2008/layout/VerticalCircleList"/>
    <dgm:cxn modelId="{CFC08722-CF39-490C-8FFC-811D50DDE2BC}" type="presParOf" srcId="{D2CB07FD-CCEC-4931-AE3B-51569605C2A0}" destId="{3B25DB77-AA80-4D0F-B349-9D99AE4DAED3}" srcOrd="1" destOrd="0" presId="urn:microsoft.com/office/officeart/2008/layout/VerticalCircleList"/>
    <dgm:cxn modelId="{8144C930-D297-4AE3-8D5D-B29293D11903}" type="presParOf" srcId="{D2CB07FD-CCEC-4931-AE3B-51569605C2A0}" destId="{B0AFBADF-A027-496D-A876-A67124F0BC9F}" srcOrd="2" destOrd="0" presId="urn:microsoft.com/office/officeart/2008/layout/VerticalCircleList"/>
  </dgm:cxnLst>
  <dgm:bg>
    <a:effect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6938C20-F06A-4DBC-B515-FF8D33F79B03}" type="doc">
      <dgm:prSet loTypeId="urn:microsoft.com/office/officeart/2008/layout/VerticalCircleList" loCatId="list" qsTypeId="urn:microsoft.com/office/officeart/2005/8/quickstyle/3d8" qsCatId="3D" csTypeId="urn:microsoft.com/office/officeart/2005/8/colors/accent1_2" csCatId="accent1" phldr="1"/>
      <dgm:spPr>
        <a:scene3d>
          <a:camera prst="isometricOffAxis2Left" zoom="82000"/>
          <a:lightRig rig="morning" dir="t">
            <a:rot lat="0" lon="0" rev="20400000"/>
          </a:lightRig>
        </a:scene3d>
      </dgm:spPr>
      <dgm:t>
        <a:bodyPr/>
        <a:lstStyle/>
        <a:p>
          <a:endParaRPr kumimoji="1" lang="ja-JP" altLang="en-US"/>
        </a:p>
      </dgm:t>
    </dgm:pt>
    <dgm:pt modelId="{97636B68-DC7A-4E5F-8BFF-F8D051882E51}">
      <dgm:prSet phldrT="[テキスト]"/>
      <dgm:spPr/>
      <dgm:t>
        <a:bodyPr/>
        <a:lstStyle/>
        <a:p>
          <a:r>
            <a:rPr kumimoji="1" lang="ja-JP" altLang="en-US" dirty="0" smtClean="0"/>
            <a:t>背景</a:t>
          </a:r>
          <a:endParaRPr kumimoji="1" lang="ja-JP" altLang="en-US" dirty="0"/>
        </a:p>
      </dgm:t>
    </dgm:pt>
    <dgm:pt modelId="{9C69DF54-4DE5-4FF0-8C45-64A02217F4F7}" type="parTrans" cxnId="{2DC2989A-2159-4DD0-845E-FCD56B298021}">
      <dgm:prSet/>
      <dgm:spPr/>
      <dgm:t>
        <a:bodyPr/>
        <a:lstStyle/>
        <a:p>
          <a:endParaRPr kumimoji="1" lang="ja-JP" altLang="en-US"/>
        </a:p>
      </dgm:t>
    </dgm:pt>
    <dgm:pt modelId="{BAEBA464-D32A-4DBE-B43F-B903A48CEFCF}" type="sibTrans" cxnId="{2DC2989A-2159-4DD0-845E-FCD56B298021}">
      <dgm:prSet/>
      <dgm:spPr/>
      <dgm:t>
        <a:bodyPr/>
        <a:lstStyle/>
        <a:p>
          <a:endParaRPr kumimoji="1" lang="ja-JP" altLang="en-US"/>
        </a:p>
      </dgm:t>
    </dgm:pt>
    <dgm:pt modelId="{7A91AE15-4E13-49F8-8C83-15CE19D728AC}">
      <dgm:prSet phldrT="[テキスト]"/>
      <dgm:spPr>
        <a:noFill/>
      </dgm:spPr>
      <dgm:t>
        <a:bodyPr/>
        <a:lstStyle/>
        <a:p>
          <a:r>
            <a:rPr kumimoji="1" lang="ja-JP" altLang="en-US" dirty="0" smtClean="0"/>
            <a:t>実態把握</a:t>
          </a:r>
          <a:endParaRPr kumimoji="1" lang="ja-JP" altLang="en-US" dirty="0"/>
        </a:p>
      </dgm:t>
    </dgm:pt>
    <dgm:pt modelId="{71025D80-0992-414C-9297-CA4F25B67A5C}" type="parTrans" cxnId="{E6F57E5D-2C2A-4378-83B1-BE8EA696EFE7}">
      <dgm:prSet/>
      <dgm:spPr/>
      <dgm:t>
        <a:bodyPr/>
        <a:lstStyle/>
        <a:p>
          <a:endParaRPr kumimoji="1" lang="ja-JP" altLang="en-US"/>
        </a:p>
      </dgm:t>
    </dgm:pt>
    <dgm:pt modelId="{3AC87A2C-6CDC-4E6F-A86B-676D07F327B3}" type="sibTrans" cxnId="{E6F57E5D-2C2A-4378-83B1-BE8EA696EFE7}">
      <dgm:prSet/>
      <dgm:spPr/>
      <dgm:t>
        <a:bodyPr/>
        <a:lstStyle/>
        <a:p>
          <a:endParaRPr kumimoji="1" lang="ja-JP" altLang="en-US"/>
        </a:p>
      </dgm:t>
    </dgm:pt>
    <dgm:pt modelId="{A8CBB6C9-6496-4C93-92B0-0EBE03C0FE8E}">
      <dgm:prSet phldrT="[テキスト]"/>
      <dgm:spPr/>
      <dgm:t>
        <a:bodyPr/>
        <a:lstStyle/>
        <a:p>
          <a:r>
            <a:rPr kumimoji="1" lang="ja-JP" altLang="en-US" dirty="0" smtClean="0"/>
            <a:t>考察</a:t>
          </a:r>
          <a:endParaRPr kumimoji="1" lang="ja-JP" altLang="en-US" dirty="0"/>
        </a:p>
      </dgm:t>
    </dgm:pt>
    <dgm:pt modelId="{C4B77F55-4782-4B59-B5F5-F03A7EF131B9}" type="parTrans" cxnId="{C3C2260A-0D83-49FA-A15A-8BD684BAC871}">
      <dgm:prSet/>
      <dgm:spPr/>
      <dgm:t>
        <a:bodyPr/>
        <a:lstStyle/>
        <a:p>
          <a:endParaRPr kumimoji="1" lang="ja-JP" altLang="en-US"/>
        </a:p>
      </dgm:t>
    </dgm:pt>
    <dgm:pt modelId="{5993A78C-4D0E-48F4-83F5-AE76B3F5C9DB}" type="sibTrans" cxnId="{C3C2260A-0D83-49FA-A15A-8BD684BAC871}">
      <dgm:prSet/>
      <dgm:spPr/>
      <dgm:t>
        <a:bodyPr/>
        <a:lstStyle/>
        <a:p>
          <a:endParaRPr kumimoji="1" lang="ja-JP" altLang="en-US"/>
        </a:p>
      </dgm:t>
    </dgm:pt>
    <dgm:pt modelId="{85A644AD-DD4D-4FBD-B937-896FD9957E30}">
      <dgm:prSet phldrT="[テキスト]"/>
      <dgm:spPr/>
      <dgm:t>
        <a:bodyPr/>
        <a:lstStyle/>
        <a:p>
          <a:r>
            <a:rPr kumimoji="1" lang="ja-JP" altLang="en-US" dirty="0" smtClean="0"/>
            <a:t>今後の展望</a:t>
          </a:r>
          <a:endParaRPr kumimoji="1" lang="ja-JP" altLang="en-US" dirty="0"/>
        </a:p>
      </dgm:t>
    </dgm:pt>
    <dgm:pt modelId="{F157CB77-1943-4198-81E9-4A8755448C7F}" type="parTrans" cxnId="{0F26BCCC-F7DC-46AC-A1A1-83A1419A1A59}">
      <dgm:prSet/>
      <dgm:spPr/>
      <dgm:t>
        <a:bodyPr/>
        <a:lstStyle/>
        <a:p>
          <a:endParaRPr kumimoji="1" lang="ja-JP" altLang="en-US"/>
        </a:p>
      </dgm:t>
    </dgm:pt>
    <dgm:pt modelId="{94889BB1-1A6A-4CBC-939F-29712BCAC14B}" type="sibTrans" cxnId="{0F26BCCC-F7DC-46AC-A1A1-83A1419A1A59}">
      <dgm:prSet/>
      <dgm:spPr/>
      <dgm:t>
        <a:bodyPr/>
        <a:lstStyle/>
        <a:p>
          <a:endParaRPr kumimoji="1" lang="ja-JP" altLang="en-US"/>
        </a:p>
      </dgm:t>
    </dgm:pt>
    <dgm:pt modelId="{55B6651D-C9CB-4309-A3C8-067A3EBB331D}">
      <dgm:prSet phldrT="[テキスト]"/>
      <dgm:spPr/>
      <dgm:t>
        <a:bodyPr/>
        <a:lstStyle/>
        <a:p>
          <a:r>
            <a:rPr kumimoji="1" lang="ja-JP" altLang="en-US" dirty="0" smtClean="0"/>
            <a:t>問題提起</a:t>
          </a:r>
          <a:endParaRPr kumimoji="1" lang="ja-JP" altLang="en-US" dirty="0"/>
        </a:p>
      </dgm:t>
    </dgm:pt>
    <dgm:pt modelId="{2EE35482-0EF7-4807-8BB5-74341BE14FB1}" type="parTrans" cxnId="{74988D24-A29C-4122-B9FB-22DE4F463E96}">
      <dgm:prSet/>
      <dgm:spPr/>
      <dgm:t>
        <a:bodyPr/>
        <a:lstStyle/>
        <a:p>
          <a:endParaRPr kumimoji="1" lang="ja-JP" altLang="en-US"/>
        </a:p>
      </dgm:t>
    </dgm:pt>
    <dgm:pt modelId="{D79FDEC7-5E1A-446F-AD3E-EDB15EB53DE9}" type="sibTrans" cxnId="{74988D24-A29C-4122-B9FB-22DE4F463E96}">
      <dgm:prSet/>
      <dgm:spPr/>
      <dgm:t>
        <a:bodyPr/>
        <a:lstStyle/>
        <a:p>
          <a:endParaRPr kumimoji="1" lang="ja-JP" altLang="en-US"/>
        </a:p>
      </dgm:t>
    </dgm:pt>
    <dgm:pt modelId="{98FB6A14-8AA8-4CB7-A66A-C6261BDD82FA}">
      <dgm:prSet phldrT="[テキスト]"/>
      <dgm:spPr/>
      <dgm:t>
        <a:bodyPr/>
        <a:lstStyle/>
        <a:p>
          <a:r>
            <a:rPr kumimoji="1" lang="ja-JP" altLang="en-US" dirty="0" smtClean="0"/>
            <a:t>目的</a:t>
          </a:r>
          <a:endParaRPr kumimoji="1" lang="ja-JP" altLang="en-US" dirty="0"/>
        </a:p>
      </dgm:t>
    </dgm:pt>
    <dgm:pt modelId="{4C6FD360-3CC5-4F99-AEB0-F1A2694EB282}" type="parTrans" cxnId="{F3896180-712A-4937-8AE7-08F68545717D}">
      <dgm:prSet/>
      <dgm:spPr/>
      <dgm:t>
        <a:bodyPr/>
        <a:lstStyle/>
        <a:p>
          <a:endParaRPr kumimoji="1" lang="ja-JP" altLang="en-US"/>
        </a:p>
      </dgm:t>
    </dgm:pt>
    <dgm:pt modelId="{8D0ED3F7-014C-4E51-8071-7D4B1F188A87}" type="sibTrans" cxnId="{F3896180-712A-4937-8AE7-08F68545717D}">
      <dgm:prSet/>
      <dgm:spPr/>
      <dgm:t>
        <a:bodyPr/>
        <a:lstStyle/>
        <a:p>
          <a:endParaRPr kumimoji="1" lang="ja-JP" altLang="en-US"/>
        </a:p>
      </dgm:t>
    </dgm:pt>
    <dgm:pt modelId="{E86C8413-95B3-439F-B824-425391D8DCB5}">
      <dgm:prSet phldrT="[テキスト]"/>
      <dgm:spPr/>
      <dgm:t>
        <a:bodyPr/>
        <a:lstStyle/>
        <a:p>
          <a:r>
            <a:rPr kumimoji="1" lang="ja-JP" altLang="en-US" dirty="0" smtClean="0"/>
            <a:t>仮説</a:t>
          </a:r>
          <a:endParaRPr kumimoji="1" lang="ja-JP" altLang="en-US" dirty="0"/>
        </a:p>
      </dgm:t>
    </dgm:pt>
    <dgm:pt modelId="{72B035DB-DB1F-4689-B056-CE37A9F63224}" type="parTrans" cxnId="{0D5EA559-CB96-49E2-A777-9FD6F7A96CFA}">
      <dgm:prSet/>
      <dgm:spPr/>
      <dgm:t>
        <a:bodyPr/>
        <a:lstStyle/>
        <a:p>
          <a:endParaRPr kumimoji="1" lang="ja-JP" altLang="en-US"/>
        </a:p>
      </dgm:t>
    </dgm:pt>
    <dgm:pt modelId="{D6C695D1-642B-40D5-B7A5-49EED883F4C9}" type="sibTrans" cxnId="{0D5EA559-CB96-49E2-A777-9FD6F7A96CFA}">
      <dgm:prSet/>
      <dgm:spPr/>
      <dgm:t>
        <a:bodyPr/>
        <a:lstStyle/>
        <a:p>
          <a:endParaRPr kumimoji="1" lang="ja-JP" altLang="en-US"/>
        </a:p>
      </dgm:t>
    </dgm:pt>
    <dgm:pt modelId="{88F33040-5746-4C84-90AA-23A3F7556A20}" type="pres">
      <dgm:prSet presAssocID="{C6938C20-F06A-4DBC-B515-FF8D33F79B03}" presName="Name0" presStyleCnt="0">
        <dgm:presLayoutVars>
          <dgm:dir/>
        </dgm:presLayoutVars>
      </dgm:prSet>
      <dgm:spPr/>
      <dgm:t>
        <a:bodyPr/>
        <a:lstStyle/>
        <a:p>
          <a:endParaRPr kumimoji="1" lang="ja-JP" altLang="en-US"/>
        </a:p>
      </dgm:t>
    </dgm:pt>
    <dgm:pt modelId="{1E0EF40D-0DBE-4449-9669-E013E9694466}" type="pres">
      <dgm:prSet presAssocID="{97636B68-DC7A-4E5F-8BFF-F8D051882E51}" presName="noChildren" presStyleCnt="0"/>
      <dgm:spPr/>
      <dgm:t>
        <a:bodyPr/>
        <a:lstStyle/>
        <a:p>
          <a:endParaRPr kumimoji="1" lang="ja-JP" altLang="en-US"/>
        </a:p>
      </dgm:t>
    </dgm:pt>
    <dgm:pt modelId="{31F9E819-9C71-4677-8E90-801452B78767}" type="pres">
      <dgm:prSet presAssocID="{97636B68-DC7A-4E5F-8BFF-F8D051882E51}" presName="gap" presStyleCnt="0"/>
      <dgm:spPr/>
      <dgm:t>
        <a:bodyPr/>
        <a:lstStyle/>
        <a:p>
          <a:endParaRPr kumimoji="1" lang="ja-JP" altLang="en-US"/>
        </a:p>
      </dgm:t>
    </dgm:pt>
    <dgm:pt modelId="{91A802E3-A6E7-40B2-BD51-D14215E5EF6C}" type="pres">
      <dgm:prSet presAssocID="{97636B68-DC7A-4E5F-8BFF-F8D051882E51}" presName="medCircle2" presStyleLbl="vennNode1" presStyleIdx="0" presStyleCnt="7"/>
      <dgm:spPr>
        <a:solidFill>
          <a:schemeClr val="bg2"/>
        </a:solidFill>
      </dgm:spPr>
      <dgm:t>
        <a:bodyPr/>
        <a:lstStyle/>
        <a:p>
          <a:endParaRPr kumimoji="1" lang="ja-JP" altLang="en-US"/>
        </a:p>
      </dgm:t>
    </dgm:pt>
    <dgm:pt modelId="{E0C83753-C7DB-4643-9C66-0660CB716C91}" type="pres">
      <dgm:prSet presAssocID="{97636B68-DC7A-4E5F-8BFF-F8D051882E51}" presName="txLvlOnly1" presStyleLbl="revTx" presStyleIdx="0" presStyleCnt="7"/>
      <dgm:spPr/>
      <dgm:t>
        <a:bodyPr/>
        <a:lstStyle/>
        <a:p>
          <a:endParaRPr kumimoji="1" lang="ja-JP" altLang="en-US"/>
        </a:p>
      </dgm:t>
    </dgm:pt>
    <dgm:pt modelId="{42EBABCA-78BB-44E4-BBFB-97A87EA6ABAF}" type="pres">
      <dgm:prSet presAssocID="{7A91AE15-4E13-49F8-8C83-15CE19D728AC}" presName="noChildren" presStyleCnt="0"/>
      <dgm:spPr/>
      <dgm:t>
        <a:bodyPr/>
        <a:lstStyle/>
        <a:p>
          <a:endParaRPr kumimoji="1" lang="ja-JP" altLang="en-US"/>
        </a:p>
      </dgm:t>
    </dgm:pt>
    <dgm:pt modelId="{4116BF73-17AE-48F5-9AAC-493DC7D324DE}" type="pres">
      <dgm:prSet presAssocID="{7A91AE15-4E13-49F8-8C83-15CE19D728AC}" presName="gap" presStyleCnt="0"/>
      <dgm:spPr/>
      <dgm:t>
        <a:bodyPr/>
        <a:lstStyle/>
        <a:p>
          <a:endParaRPr kumimoji="1" lang="ja-JP" altLang="en-US"/>
        </a:p>
      </dgm:t>
    </dgm:pt>
    <dgm:pt modelId="{AE22F73F-BD18-4688-B1F6-F9430492E17E}" type="pres">
      <dgm:prSet presAssocID="{7A91AE15-4E13-49F8-8C83-15CE19D728AC}" presName="medCircle2" presStyleLbl="vennNode1" presStyleIdx="1" presStyleCnt="7"/>
      <dgm:spPr>
        <a:solidFill>
          <a:schemeClr val="bg2"/>
        </a:solidFill>
      </dgm:spPr>
      <dgm:t>
        <a:bodyPr/>
        <a:lstStyle/>
        <a:p>
          <a:endParaRPr kumimoji="1" lang="ja-JP" altLang="en-US"/>
        </a:p>
      </dgm:t>
    </dgm:pt>
    <dgm:pt modelId="{932B0053-EF5C-4C90-A698-AB296ABBE1E4}" type="pres">
      <dgm:prSet presAssocID="{7A91AE15-4E13-49F8-8C83-15CE19D728AC}" presName="txLvlOnly1" presStyleLbl="revTx" presStyleIdx="1" presStyleCnt="7"/>
      <dgm:spPr/>
      <dgm:t>
        <a:bodyPr/>
        <a:lstStyle/>
        <a:p>
          <a:endParaRPr kumimoji="1" lang="ja-JP" altLang="en-US"/>
        </a:p>
      </dgm:t>
    </dgm:pt>
    <dgm:pt modelId="{4CF72A6C-7979-46BC-8CE2-6C7CBD703DF6}" type="pres">
      <dgm:prSet presAssocID="{A8CBB6C9-6496-4C93-92B0-0EBE03C0FE8E}" presName="noChildren" presStyleCnt="0"/>
      <dgm:spPr/>
      <dgm:t>
        <a:bodyPr/>
        <a:lstStyle/>
        <a:p>
          <a:endParaRPr kumimoji="1" lang="ja-JP" altLang="en-US"/>
        </a:p>
      </dgm:t>
    </dgm:pt>
    <dgm:pt modelId="{0C229849-E8E7-401E-B04C-DAA5CB0495BA}" type="pres">
      <dgm:prSet presAssocID="{A8CBB6C9-6496-4C93-92B0-0EBE03C0FE8E}" presName="gap" presStyleCnt="0"/>
      <dgm:spPr/>
      <dgm:t>
        <a:bodyPr/>
        <a:lstStyle/>
        <a:p>
          <a:endParaRPr kumimoji="1" lang="ja-JP" altLang="en-US"/>
        </a:p>
      </dgm:t>
    </dgm:pt>
    <dgm:pt modelId="{A2093E9F-EB43-4C87-AB2A-204E832808FB}" type="pres">
      <dgm:prSet presAssocID="{A8CBB6C9-6496-4C93-92B0-0EBE03C0FE8E}" presName="medCircle2" presStyleLbl="vennNode1" presStyleIdx="2" presStyleCnt="7"/>
      <dgm:spPr>
        <a:solidFill>
          <a:schemeClr val="bg2"/>
        </a:solidFill>
      </dgm:spPr>
      <dgm:t>
        <a:bodyPr/>
        <a:lstStyle/>
        <a:p>
          <a:endParaRPr kumimoji="1" lang="ja-JP" altLang="en-US"/>
        </a:p>
      </dgm:t>
    </dgm:pt>
    <dgm:pt modelId="{5D442826-450F-4B60-A0AE-829998C6155F}" type="pres">
      <dgm:prSet presAssocID="{A8CBB6C9-6496-4C93-92B0-0EBE03C0FE8E}" presName="txLvlOnly1" presStyleLbl="revTx" presStyleIdx="2" presStyleCnt="7"/>
      <dgm:spPr/>
      <dgm:t>
        <a:bodyPr/>
        <a:lstStyle/>
        <a:p>
          <a:endParaRPr kumimoji="1" lang="ja-JP" altLang="en-US"/>
        </a:p>
      </dgm:t>
    </dgm:pt>
    <dgm:pt modelId="{E4A70505-042C-4D1E-937A-7BB341435B29}" type="pres">
      <dgm:prSet presAssocID="{55B6651D-C9CB-4309-A3C8-067A3EBB331D}" presName="noChildren" presStyleCnt="0"/>
      <dgm:spPr/>
      <dgm:t>
        <a:bodyPr/>
        <a:lstStyle/>
        <a:p>
          <a:endParaRPr kumimoji="1" lang="ja-JP" altLang="en-US"/>
        </a:p>
      </dgm:t>
    </dgm:pt>
    <dgm:pt modelId="{22BC155E-C99D-4890-975F-FEEC27504F1D}" type="pres">
      <dgm:prSet presAssocID="{55B6651D-C9CB-4309-A3C8-067A3EBB331D}" presName="gap" presStyleCnt="0"/>
      <dgm:spPr/>
      <dgm:t>
        <a:bodyPr/>
        <a:lstStyle/>
        <a:p>
          <a:endParaRPr kumimoji="1" lang="ja-JP" altLang="en-US"/>
        </a:p>
      </dgm:t>
    </dgm:pt>
    <dgm:pt modelId="{C5CFD99A-A5A1-45A0-AFAE-D166DBBA635E}" type="pres">
      <dgm:prSet presAssocID="{55B6651D-C9CB-4309-A3C8-067A3EBB331D}" presName="medCircle2" presStyleLbl="vennNode1" presStyleIdx="3" presStyleCnt="7"/>
      <dgm:spPr>
        <a:solidFill>
          <a:schemeClr val="bg2"/>
        </a:solidFill>
      </dgm:spPr>
      <dgm:t>
        <a:bodyPr/>
        <a:lstStyle/>
        <a:p>
          <a:endParaRPr kumimoji="1" lang="ja-JP" altLang="en-US"/>
        </a:p>
      </dgm:t>
    </dgm:pt>
    <dgm:pt modelId="{C8406398-7CE8-428E-A6F4-89FBCA5282C4}" type="pres">
      <dgm:prSet presAssocID="{55B6651D-C9CB-4309-A3C8-067A3EBB331D}" presName="txLvlOnly1" presStyleLbl="revTx" presStyleIdx="3" presStyleCnt="7"/>
      <dgm:spPr/>
      <dgm:t>
        <a:bodyPr/>
        <a:lstStyle/>
        <a:p>
          <a:endParaRPr kumimoji="1" lang="ja-JP" altLang="en-US"/>
        </a:p>
      </dgm:t>
    </dgm:pt>
    <dgm:pt modelId="{34EC25EE-E2F6-43FF-98BA-1CBEFBE9744E}" type="pres">
      <dgm:prSet presAssocID="{98FB6A14-8AA8-4CB7-A66A-C6261BDD82FA}" presName="noChildren" presStyleCnt="0"/>
      <dgm:spPr/>
      <dgm:t>
        <a:bodyPr/>
        <a:lstStyle/>
        <a:p>
          <a:endParaRPr kumimoji="1" lang="ja-JP" altLang="en-US"/>
        </a:p>
      </dgm:t>
    </dgm:pt>
    <dgm:pt modelId="{3BD6673B-548D-4B33-902F-299C0F757561}" type="pres">
      <dgm:prSet presAssocID="{98FB6A14-8AA8-4CB7-A66A-C6261BDD82FA}" presName="gap" presStyleCnt="0"/>
      <dgm:spPr/>
      <dgm:t>
        <a:bodyPr/>
        <a:lstStyle/>
        <a:p>
          <a:endParaRPr kumimoji="1" lang="ja-JP" altLang="en-US"/>
        </a:p>
      </dgm:t>
    </dgm:pt>
    <dgm:pt modelId="{70E8CA8F-E945-4146-BCDD-2DDA1A50FD6A}" type="pres">
      <dgm:prSet presAssocID="{98FB6A14-8AA8-4CB7-A66A-C6261BDD82FA}" presName="medCircle2" presStyleLbl="vennNode1" presStyleIdx="4" presStyleCnt="7"/>
      <dgm:spPr>
        <a:solidFill>
          <a:schemeClr val="bg2"/>
        </a:solidFill>
      </dgm:spPr>
      <dgm:t>
        <a:bodyPr/>
        <a:lstStyle/>
        <a:p>
          <a:endParaRPr kumimoji="1" lang="ja-JP" altLang="en-US"/>
        </a:p>
      </dgm:t>
    </dgm:pt>
    <dgm:pt modelId="{F5011358-AF84-432C-9051-62D66C29AE1C}" type="pres">
      <dgm:prSet presAssocID="{98FB6A14-8AA8-4CB7-A66A-C6261BDD82FA}" presName="txLvlOnly1" presStyleLbl="revTx" presStyleIdx="4" presStyleCnt="7"/>
      <dgm:spPr/>
      <dgm:t>
        <a:bodyPr/>
        <a:lstStyle/>
        <a:p>
          <a:endParaRPr kumimoji="1" lang="ja-JP" altLang="en-US"/>
        </a:p>
      </dgm:t>
    </dgm:pt>
    <dgm:pt modelId="{F060CE93-A7A2-409F-BD1D-80576F89F74F}" type="pres">
      <dgm:prSet presAssocID="{E86C8413-95B3-439F-B824-425391D8DCB5}" presName="noChildren" presStyleCnt="0"/>
      <dgm:spPr/>
      <dgm:t>
        <a:bodyPr/>
        <a:lstStyle/>
        <a:p>
          <a:endParaRPr kumimoji="1" lang="ja-JP" altLang="en-US"/>
        </a:p>
      </dgm:t>
    </dgm:pt>
    <dgm:pt modelId="{54A49660-632F-4901-A858-DE4547FF60B3}" type="pres">
      <dgm:prSet presAssocID="{E86C8413-95B3-439F-B824-425391D8DCB5}" presName="gap" presStyleCnt="0"/>
      <dgm:spPr/>
      <dgm:t>
        <a:bodyPr/>
        <a:lstStyle/>
        <a:p>
          <a:endParaRPr kumimoji="1" lang="ja-JP" altLang="en-US"/>
        </a:p>
      </dgm:t>
    </dgm:pt>
    <dgm:pt modelId="{4DF98499-7160-474E-82C0-505170C09C4A}" type="pres">
      <dgm:prSet presAssocID="{E86C8413-95B3-439F-B824-425391D8DCB5}" presName="medCircle2" presStyleLbl="vennNode1" presStyleIdx="5" presStyleCnt="7"/>
      <dgm:spPr>
        <a:solidFill>
          <a:schemeClr val="bg2"/>
        </a:solidFill>
      </dgm:spPr>
      <dgm:t>
        <a:bodyPr/>
        <a:lstStyle/>
        <a:p>
          <a:endParaRPr kumimoji="1" lang="ja-JP" altLang="en-US"/>
        </a:p>
      </dgm:t>
    </dgm:pt>
    <dgm:pt modelId="{361F2BA5-29DD-4E15-A2B4-6696B514D637}" type="pres">
      <dgm:prSet presAssocID="{E86C8413-95B3-439F-B824-425391D8DCB5}" presName="txLvlOnly1" presStyleLbl="revTx" presStyleIdx="5" presStyleCnt="7"/>
      <dgm:spPr/>
      <dgm:t>
        <a:bodyPr/>
        <a:lstStyle/>
        <a:p>
          <a:endParaRPr kumimoji="1" lang="ja-JP" altLang="en-US"/>
        </a:p>
      </dgm:t>
    </dgm:pt>
    <dgm:pt modelId="{D2CB07FD-CCEC-4931-AE3B-51569605C2A0}" type="pres">
      <dgm:prSet presAssocID="{85A644AD-DD4D-4FBD-B937-896FD9957E30}" presName="noChildren" presStyleCnt="0"/>
      <dgm:spPr/>
      <dgm:t>
        <a:bodyPr/>
        <a:lstStyle/>
        <a:p>
          <a:endParaRPr kumimoji="1" lang="ja-JP" altLang="en-US"/>
        </a:p>
      </dgm:t>
    </dgm:pt>
    <dgm:pt modelId="{6765B9AA-0F1F-412F-AA38-05EB33A9B91F}" type="pres">
      <dgm:prSet presAssocID="{85A644AD-DD4D-4FBD-B937-896FD9957E30}" presName="gap" presStyleCnt="0"/>
      <dgm:spPr/>
      <dgm:t>
        <a:bodyPr/>
        <a:lstStyle/>
        <a:p>
          <a:endParaRPr kumimoji="1" lang="ja-JP" altLang="en-US"/>
        </a:p>
      </dgm:t>
    </dgm:pt>
    <dgm:pt modelId="{3B25DB77-AA80-4D0F-B349-9D99AE4DAED3}" type="pres">
      <dgm:prSet presAssocID="{85A644AD-DD4D-4FBD-B937-896FD9957E30}" presName="medCircle2" presStyleLbl="vennNode1" presStyleIdx="6" presStyleCnt="7"/>
      <dgm:spPr>
        <a:solidFill>
          <a:schemeClr val="bg2"/>
        </a:solidFill>
      </dgm:spPr>
      <dgm:t>
        <a:bodyPr/>
        <a:lstStyle/>
        <a:p>
          <a:endParaRPr kumimoji="1" lang="ja-JP" altLang="en-US"/>
        </a:p>
      </dgm:t>
    </dgm:pt>
    <dgm:pt modelId="{B0AFBADF-A027-496D-A876-A67124F0BC9F}" type="pres">
      <dgm:prSet presAssocID="{85A644AD-DD4D-4FBD-B937-896FD9957E30}" presName="txLvlOnly1" presStyleLbl="revTx" presStyleIdx="6" presStyleCnt="7"/>
      <dgm:spPr/>
      <dgm:t>
        <a:bodyPr/>
        <a:lstStyle/>
        <a:p>
          <a:endParaRPr kumimoji="1" lang="ja-JP" altLang="en-US"/>
        </a:p>
      </dgm:t>
    </dgm:pt>
  </dgm:ptLst>
  <dgm:cxnLst>
    <dgm:cxn modelId="{F3896180-712A-4937-8AE7-08F68545717D}" srcId="{C6938C20-F06A-4DBC-B515-FF8D33F79B03}" destId="{98FB6A14-8AA8-4CB7-A66A-C6261BDD82FA}" srcOrd="4" destOrd="0" parTransId="{4C6FD360-3CC5-4F99-AEB0-F1A2694EB282}" sibTransId="{8D0ED3F7-014C-4E51-8071-7D4B1F188A87}"/>
    <dgm:cxn modelId="{2DC2989A-2159-4DD0-845E-FCD56B298021}" srcId="{C6938C20-F06A-4DBC-B515-FF8D33F79B03}" destId="{97636B68-DC7A-4E5F-8BFF-F8D051882E51}" srcOrd="0" destOrd="0" parTransId="{9C69DF54-4DE5-4FF0-8C45-64A02217F4F7}" sibTransId="{BAEBA464-D32A-4DBE-B43F-B903A48CEFCF}"/>
    <dgm:cxn modelId="{C3C2260A-0D83-49FA-A15A-8BD684BAC871}" srcId="{C6938C20-F06A-4DBC-B515-FF8D33F79B03}" destId="{A8CBB6C9-6496-4C93-92B0-0EBE03C0FE8E}" srcOrd="2" destOrd="0" parTransId="{C4B77F55-4782-4B59-B5F5-F03A7EF131B9}" sibTransId="{5993A78C-4D0E-48F4-83F5-AE76B3F5C9DB}"/>
    <dgm:cxn modelId="{67378972-E05D-4F56-A548-94FBC10A9643}" type="presOf" srcId="{85A644AD-DD4D-4FBD-B937-896FD9957E30}" destId="{B0AFBADF-A027-496D-A876-A67124F0BC9F}" srcOrd="0" destOrd="0" presId="urn:microsoft.com/office/officeart/2008/layout/VerticalCircleList"/>
    <dgm:cxn modelId="{E6F57E5D-2C2A-4378-83B1-BE8EA696EFE7}" srcId="{C6938C20-F06A-4DBC-B515-FF8D33F79B03}" destId="{7A91AE15-4E13-49F8-8C83-15CE19D728AC}" srcOrd="1" destOrd="0" parTransId="{71025D80-0992-414C-9297-CA4F25B67A5C}" sibTransId="{3AC87A2C-6CDC-4E6F-A86B-676D07F327B3}"/>
    <dgm:cxn modelId="{D599B1D5-2B95-4B57-A9C4-42B25E23F4F2}" type="presOf" srcId="{A8CBB6C9-6496-4C93-92B0-0EBE03C0FE8E}" destId="{5D442826-450F-4B60-A0AE-829998C6155F}" srcOrd="0" destOrd="0" presId="urn:microsoft.com/office/officeart/2008/layout/VerticalCircleList"/>
    <dgm:cxn modelId="{3A73283B-4B62-45B5-83FC-2E646EC7026E}" type="presOf" srcId="{55B6651D-C9CB-4309-A3C8-067A3EBB331D}" destId="{C8406398-7CE8-428E-A6F4-89FBCA5282C4}" srcOrd="0" destOrd="0" presId="urn:microsoft.com/office/officeart/2008/layout/VerticalCircleList"/>
    <dgm:cxn modelId="{D4277722-8855-46D0-8F86-0CCEFE6B4705}" type="presOf" srcId="{E86C8413-95B3-439F-B824-425391D8DCB5}" destId="{361F2BA5-29DD-4E15-A2B4-6696B514D637}" srcOrd="0" destOrd="0" presId="urn:microsoft.com/office/officeart/2008/layout/VerticalCircleList"/>
    <dgm:cxn modelId="{5AA7809F-ECC9-42F7-8A25-958773A7D1B8}" type="presOf" srcId="{C6938C20-F06A-4DBC-B515-FF8D33F79B03}" destId="{88F33040-5746-4C84-90AA-23A3F7556A20}" srcOrd="0" destOrd="0" presId="urn:microsoft.com/office/officeart/2008/layout/VerticalCircleList"/>
    <dgm:cxn modelId="{14733354-468A-40A9-9304-0636C0DDE362}" type="presOf" srcId="{7A91AE15-4E13-49F8-8C83-15CE19D728AC}" destId="{932B0053-EF5C-4C90-A698-AB296ABBE1E4}" srcOrd="0" destOrd="0" presId="urn:microsoft.com/office/officeart/2008/layout/VerticalCircleList"/>
    <dgm:cxn modelId="{0D5EA559-CB96-49E2-A777-9FD6F7A96CFA}" srcId="{C6938C20-F06A-4DBC-B515-FF8D33F79B03}" destId="{E86C8413-95B3-439F-B824-425391D8DCB5}" srcOrd="5" destOrd="0" parTransId="{72B035DB-DB1F-4689-B056-CE37A9F63224}" sibTransId="{D6C695D1-642B-40D5-B7A5-49EED883F4C9}"/>
    <dgm:cxn modelId="{0F26BCCC-F7DC-46AC-A1A1-83A1419A1A59}" srcId="{C6938C20-F06A-4DBC-B515-FF8D33F79B03}" destId="{85A644AD-DD4D-4FBD-B937-896FD9957E30}" srcOrd="6" destOrd="0" parTransId="{F157CB77-1943-4198-81E9-4A8755448C7F}" sibTransId="{94889BB1-1A6A-4CBC-939F-29712BCAC14B}"/>
    <dgm:cxn modelId="{4760BD26-8546-45D5-8083-A8955BDB4B38}" type="presOf" srcId="{97636B68-DC7A-4E5F-8BFF-F8D051882E51}" destId="{E0C83753-C7DB-4643-9C66-0660CB716C91}" srcOrd="0" destOrd="0" presId="urn:microsoft.com/office/officeart/2008/layout/VerticalCircleList"/>
    <dgm:cxn modelId="{74988D24-A29C-4122-B9FB-22DE4F463E96}" srcId="{C6938C20-F06A-4DBC-B515-FF8D33F79B03}" destId="{55B6651D-C9CB-4309-A3C8-067A3EBB331D}" srcOrd="3" destOrd="0" parTransId="{2EE35482-0EF7-4807-8BB5-74341BE14FB1}" sibTransId="{D79FDEC7-5E1A-446F-AD3E-EDB15EB53DE9}"/>
    <dgm:cxn modelId="{81D14BFE-81F6-48BA-A9D4-3FB8301D06BA}" type="presOf" srcId="{98FB6A14-8AA8-4CB7-A66A-C6261BDD82FA}" destId="{F5011358-AF84-432C-9051-62D66C29AE1C}" srcOrd="0" destOrd="0" presId="urn:microsoft.com/office/officeart/2008/layout/VerticalCircleList"/>
    <dgm:cxn modelId="{CB069052-931C-43DD-BBAC-8F39F95E64B0}" type="presParOf" srcId="{88F33040-5746-4C84-90AA-23A3F7556A20}" destId="{1E0EF40D-0DBE-4449-9669-E013E9694466}" srcOrd="0" destOrd="0" presId="urn:microsoft.com/office/officeart/2008/layout/VerticalCircleList"/>
    <dgm:cxn modelId="{7071EAE1-D3F3-474F-8545-16F7E0A79665}" type="presParOf" srcId="{1E0EF40D-0DBE-4449-9669-E013E9694466}" destId="{31F9E819-9C71-4677-8E90-801452B78767}" srcOrd="0" destOrd="0" presId="urn:microsoft.com/office/officeart/2008/layout/VerticalCircleList"/>
    <dgm:cxn modelId="{56EA3B2F-0F8E-4AD6-9336-AB33A4C125C8}" type="presParOf" srcId="{1E0EF40D-0DBE-4449-9669-E013E9694466}" destId="{91A802E3-A6E7-40B2-BD51-D14215E5EF6C}" srcOrd="1" destOrd="0" presId="urn:microsoft.com/office/officeart/2008/layout/VerticalCircleList"/>
    <dgm:cxn modelId="{B77E3F88-2126-4DD9-AD6B-B09D8583BBA0}" type="presParOf" srcId="{1E0EF40D-0DBE-4449-9669-E013E9694466}" destId="{E0C83753-C7DB-4643-9C66-0660CB716C91}" srcOrd="2" destOrd="0" presId="urn:microsoft.com/office/officeart/2008/layout/VerticalCircleList"/>
    <dgm:cxn modelId="{652AD8A3-37F9-4352-B7B9-A3A4208D22B2}" type="presParOf" srcId="{88F33040-5746-4C84-90AA-23A3F7556A20}" destId="{42EBABCA-78BB-44E4-BBFB-97A87EA6ABAF}" srcOrd="1" destOrd="0" presId="urn:microsoft.com/office/officeart/2008/layout/VerticalCircleList"/>
    <dgm:cxn modelId="{99D3A994-1060-4ED6-A5FF-E1E8474C3E37}" type="presParOf" srcId="{42EBABCA-78BB-44E4-BBFB-97A87EA6ABAF}" destId="{4116BF73-17AE-48F5-9AAC-493DC7D324DE}" srcOrd="0" destOrd="0" presId="urn:microsoft.com/office/officeart/2008/layout/VerticalCircleList"/>
    <dgm:cxn modelId="{8E0E0A04-059F-40A7-BEB0-147414CCF880}" type="presParOf" srcId="{42EBABCA-78BB-44E4-BBFB-97A87EA6ABAF}" destId="{AE22F73F-BD18-4688-B1F6-F9430492E17E}" srcOrd="1" destOrd="0" presId="urn:microsoft.com/office/officeart/2008/layout/VerticalCircleList"/>
    <dgm:cxn modelId="{CEE9054E-B645-4C47-ACD6-D70488240154}" type="presParOf" srcId="{42EBABCA-78BB-44E4-BBFB-97A87EA6ABAF}" destId="{932B0053-EF5C-4C90-A698-AB296ABBE1E4}" srcOrd="2" destOrd="0" presId="urn:microsoft.com/office/officeart/2008/layout/VerticalCircleList"/>
    <dgm:cxn modelId="{63A56A0A-DB81-4BC6-8B27-2CF1680422B5}" type="presParOf" srcId="{88F33040-5746-4C84-90AA-23A3F7556A20}" destId="{4CF72A6C-7979-46BC-8CE2-6C7CBD703DF6}" srcOrd="2" destOrd="0" presId="urn:microsoft.com/office/officeart/2008/layout/VerticalCircleList"/>
    <dgm:cxn modelId="{5FF2D422-2F2D-4287-AB7D-774C094241FD}" type="presParOf" srcId="{4CF72A6C-7979-46BC-8CE2-6C7CBD703DF6}" destId="{0C229849-E8E7-401E-B04C-DAA5CB0495BA}" srcOrd="0" destOrd="0" presId="urn:microsoft.com/office/officeart/2008/layout/VerticalCircleList"/>
    <dgm:cxn modelId="{FA89399C-4E61-46C0-90D7-A1066C409BE9}" type="presParOf" srcId="{4CF72A6C-7979-46BC-8CE2-6C7CBD703DF6}" destId="{A2093E9F-EB43-4C87-AB2A-204E832808FB}" srcOrd="1" destOrd="0" presId="urn:microsoft.com/office/officeart/2008/layout/VerticalCircleList"/>
    <dgm:cxn modelId="{17EAEE62-DFA2-45A8-9FDC-92EFEB722523}" type="presParOf" srcId="{4CF72A6C-7979-46BC-8CE2-6C7CBD703DF6}" destId="{5D442826-450F-4B60-A0AE-829998C6155F}" srcOrd="2" destOrd="0" presId="urn:microsoft.com/office/officeart/2008/layout/VerticalCircleList"/>
    <dgm:cxn modelId="{DCADBB0F-42C1-4711-AC4E-4C1F9166BF74}" type="presParOf" srcId="{88F33040-5746-4C84-90AA-23A3F7556A20}" destId="{E4A70505-042C-4D1E-937A-7BB341435B29}" srcOrd="3" destOrd="0" presId="urn:microsoft.com/office/officeart/2008/layout/VerticalCircleList"/>
    <dgm:cxn modelId="{30739B5E-57A2-4CBF-B019-7EA5328E17D4}" type="presParOf" srcId="{E4A70505-042C-4D1E-937A-7BB341435B29}" destId="{22BC155E-C99D-4890-975F-FEEC27504F1D}" srcOrd="0" destOrd="0" presId="urn:microsoft.com/office/officeart/2008/layout/VerticalCircleList"/>
    <dgm:cxn modelId="{FE36443B-B0CA-4470-B1F8-CD02AEC6306C}" type="presParOf" srcId="{E4A70505-042C-4D1E-937A-7BB341435B29}" destId="{C5CFD99A-A5A1-45A0-AFAE-D166DBBA635E}" srcOrd="1" destOrd="0" presId="urn:microsoft.com/office/officeart/2008/layout/VerticalCircleList"/>
    <dgm:cxn modelId="{2F8D44D2-09AA-4777-91F4-2264AE76F0C9}" type="presParOf" srcId="{E4A70505-042C-4D1E-937A-7BB341435B29}" destId="{C8406398-7CE8-428E-A6F4-89FBCA5282C4}" srcOrd="2" destOrd="0" presId="urn:microsoft.com/office/officeart/2008/layout/VerticalCircleList"/>
    <dgm:cxn modelId="{8883C86C-87FA-44B9-81BE-3D2CC7EC46F2}" type="presParOf" srcId="{88F33040-5746-4C84-90AA-23A3F7556A20}" destId="{34EC25EE-E2F6-43FF-98BA-1CBEFBE9744E}" srcOrd="4" destOrd="0" presId="urn:microsoft.com/office/officeart/2008/layout/VerticalCircleList"/>
    <dgm:cxn modelId="{EA462673-ADE8-41B2-B719-AD359D61F836}" type="presParOf" srcId="{34EC25EE-E2F6-43FF-98BA-1CBEFBE9744E}" destId="{3BD6673B-548D-4B33-902F-299C0F757561}" srcOrd="0" destOrd="0" presId="urn:microsoft.com/office/officeart/2008/layout/VerticalCircleList"/>
    <dgm:cxn modelId="{8567CFEC-CE54-4855-A619-3E4818D08874}" type="presParOf" srcId="{34EC25EE-E2F6-43FF-98BA-1CBEFBE9744E}" destId="{70E8CA8F-E945-4146-BCDD-2DDA1A50FD6A}" srcOrd="1" destOrd="0" presId="urn:microsoft.com/office/officeart/2008/layout/VerticalCircleList"/>
    <dgm:cxn modelId="{EEFA0CAA-F254-40D0-874A-5388D6D18909}" type="presParOf" srcId="{34EC25EE-E2F6-43FF-98BA-1CBEFBE9744E}" destId="{F5011358-AF84-432C-9051-62D66C29AE1C}" srcOrd="2" destOrd="0" presId="urn:microsoft.com/office/officeart/2008/layout/VerticalCircleList"/>
    <dgm:cxn modelId="{740277BD-4212-4FCB-B38E-4E52B4440F5E}" type="presParOf" srcId="{88F33040-5746-4C84-90AA-23A3F7556A20}" destId="{F060CE93-A7A2-409F-BD1D-80576F89F74F}" srcOrd="5" destOrd="0" presId="urn:microsoft.com/office/officeart/2008/layout/VerticalCircleList"/>
    <dgm:cxn modelId="{5A019458-9828-488C-B7FE-6841B13169BD}" type="presParOf" srcId="{F060CE93-A7A2-409F-BD1D-80576F89F74F}" destId="{54A49660-632F-4901-A858-DE4547FF60B3}" srcOrd="0" destOrd="0" presId="urn:microsoft.com/office/officeart/2008/layout/VerticalCircleList"/>
    <dgm:cxn modelId="{FE58BFEC-80C8-44ED-B505-7D7215740E71}" type="presParOf" srcId="{F060CE93-A7A2-409F-BD1D-80576F89F74F}" destId="{4DF98499-7160-474E-82C0-505170C09C4A}" srcOrd="1" destOrd="0" presId="urn:microsoft.com/office/officeart/2008/layout/VerticalCircleList"/>
    <dgm:cxn modelId="{5DD9767C-300B-4EF7-8F02-94E02B5109A5}" type="presParOf" srcId="{F060CE93-A7A2-409F-BD1D-80576F89F74F}" destId="{361F2BA5-29DD-4E15-A2B4-6696B514D637}" srcOrd="2" destOrd="0" presId="urn:microsoft.com/office/officeart/2008/layout/VerticalCircleList"/>
    <dgm:cxn modelId="{1E3286AE-CFF4-4DA6-8C97-46B1A598ECA0}" type="presParOf" srcId="{88F33040-5746-4C84-90AA-23A3F7556A20}" destId="{D2CB07FD-CCEC-4931-AE3B-51569605C2A0}" srcOrd="6" destOrd="0" presId="urn:microsoft.com/office/officeart/2008/layout/VerticalCircleList"/>
    <dgm:cxn modelId="{A98F8A8A-6B4D-409E-9C9C-14D3C7D2BFEF}" type="presParOf" srcId="{D2CB07FD-CCEC-4931-AE3B-51569605C2A0}" destId="{6765B9AA-0F1F-412F-AA38-05EB33A9B91F}" srcOrd="0" destOrd="0" presId="urn:microsoft.com/office/officeart/2008/layout/VerticalCircleList"/>
    <dgm:cxn modelId="{204A03AE-CECA-402E-A97B-CB8181E6D0CA}" type="presParOf" srcId="{D2CB07FD-CCEC-4931-AE3B-51569605C2A0}" destId="{3B25DB77-AA80-4D0F-B349-9D99AE4DAED3}" srcOrd="1" destOrd="0" presId="urn:microsoft.com/office/officeart/2008/layout/VerticalCircleList"/>
    <dgm:cxn modelId="{0F916AB6-B064-4905-B105-E34E7D3D342E}" type="presParOf" srcId="{D2CB07FD-CCEC-4931-AE3B-51569605C2A0}" destId="{B0AFBADF-A027-496D-A876-A67124F0BC9F}" srcOrd="2" destOrd="0" presId="urn:microsoft.com/office/officeart/2008/layout/VerticalCircleList"/>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6938C20-F06A-4DBC-B515-FF8D33F79B03}" type="doc">
      <dgm:prSet loTypeId="urn:microsoft.com/office/officeart/2008/layout/VerticalCircleList" loCatId="list" qsTypeId="urn:microsoft.com/office/officeart/2005/8/quickstyle/3d8" qsCatId="3D" csTypeId="urn:microsoft.com/office/officeart/2005/8/colors/accent1_2" csCatId="accent1" phldr="1"/>
      <dgm:spPr>
        <a:scene3d>
          <a:camera prst="isometricOffAxis2Left" zoom="82000"/>
          <a:lightRig rig="morning" dir="t">
            <a:rot lat="0" lon="0" rev="20400000"/>
          </a:lightRig>
        </a:scene3d>
      </dgm:spPr>
      <dgm:t>
        <a:bodyPr/>
        <a:lstStyle/>
        <a:p>
          <a:endParaRPr kumimoji="1" lang="ja-JP" altLang="en-US"/>
        </a:p>
      </dgm:t>
    </dgm:pt>
    <dgm:pt modelId="{97636B68-DC7A-4E5F-8BFF-F8D051882E51}">
      <dgm:prSet phldrT="[テキスト]"/>
      <dgm:spPr/>
      <dgm:t>
        <a:bodyPr/>
        <a:lstStyle/>
        <a:p>
          <a:r>
            <a:rPr kumimoji="1" lang="ja-JP" altLang="en-US" dirty="0" smtClean="0"/>
            <a:t>背景</a:t>
          </a:r>
          <a:endParaRPr kumimoji="1" lang="ja-JP" altLang="en-US" dirty="0"/>
        </a:p>
      </dgm:t>
    </dgm:pt>
    <dgm:pt modelId="{9C69DF54-4DE5-4FF0-8C45-64A02217F4F7}" type="parTrans" cxnId="{2DC2989A-2159-4DD0-845E-FCD56B298021}">
      <dgm:prSet/>
      <dgm:spPr/>
      <dgm:t>
        <a:bodyPr/>
        <a:lstStyle/>
        <a:p>
          <a:endParaRPr kumimoji="1" lang="ja-JP" altLang="en-US"/>
        </a:p>
      </dgm:t>
    </dgm:pt>
    <dgm:pt modelId="{BAEBA464-D32A-4DBE-B43F-B903A48CEFCF}" type="sibTrans" cxnId="{2DC2989A-2159-4DD0-845E-FCD56B298021}">
      <dgm:prSet/>
      <dgm:spPr/>
      <dgm:t>
        <a:bodyPr/>
        <a:lstStyle/>
        <a:p>
          <a:endParaRPr kumimoji="1" lang="ja-JP" altLang="en-US"/>
        </a:p>
      </dgm:t>
    </dgm:pt>
    <dgm:pt modelId="{7A91AE15-4E13-49F8-8C83-15CE19D728AC}">
      <dgm:prSet phldrT="[テキスト]"/>
      <dgm:spPr>
        <a:noFill/>
      </dgm:spPr>
      <dgm:t>
        <a:bodyPr/>
        <a:lstStyle/>
        <a:p>
          <a:r>
            <a:rPr kumimoji="1" lang="ja-JP" altLang="en-US" dirty="0" smtClean="0"/>
            <a:t>実態把握</a:t>
          </a:r>
          <a:endParaRPr kumimoji="1" lang="ja-JP" altLang="en-US" dirty="0"/>
        </a:p>
      </dgm:t>
    </dgm:pt>
    <dgm:pt modelId="{71025D80-0992-414C-9297-CA4F25B67A5C}" type="parTrans" cxnId="{E6F57E5D-2C2A-4378-83B1-BE8EA696EFE7}">
      <dgm:prSet/>
      <dgm:spPr/>
      <dgm:t>
        <a:bodyPr/>
        <a:lstStyle/>
        <a:p>
          <a:endParaRPr kumimoji="1" lang="ja-JP" altLang="en-US"/>
        </a:p>
      </dgm:t>
    </dgm:pt>
    <dgm:pt modelId="{3AC87A2C-6CDC-4E6F-A86B-676D07F327B3}" type="sibTrans" cxnId="{E6F57E5D-2C2A-4378-83B1-BE8EA696EFE7}">
      <dgm:prSet/>
      <dgm:spPr/>
      <dgm:t>
        <a:bodyPr/>
        <a:lstStyle/>
        <a:p>
          <a:endParaRPr kumimoji="1" lang="ja-JP" altLang="en-US"/>
        </a:p>
      </dgm:t>
    </dgm:pt>
    <dgm:pt modelId="{A8CBB6C9-6496-4C93-92B0-0EBE03C0FE8E}">
      <dgm:prSet phldrT="[テキスト]"/>
      <dgm:spPr/>
      <dgm:t>
        <a:bodyPr/>
        <a:lstStyle/>
        <a:p>
          <a:r>
            <a:rPr kumimoji="1" lang="ja-JP" altLang="en-US" dirty="0" smtClean="0"/>
            <a:t>考察</a:t>
          </a:r>
          <a:endParaRPr kumimoji="1" lang="ja-JP" altLang="en-US" dirty="0"/>
        </a:p>
      </dgm:t>
    </dgm:pt>
    <dgm:pt modelId="{C4B77F55-4782-4B59-B5F5-F03A7EF131B9}" type="parTrans" cxnId="{C3C2260A-0D83-49FA-A15A-8BD684BAC871}">
      <dgm:prSet/>
      <dgm:spPr/>
      <dgm:t>
        <a:bodyPr/>
        <a:lstStyle/>
        <a:p>
          <a:endParaRPr kumimoji="1" lang="ja-JP" altLang="en-US"/>
        </a:p>
      </dgm:t>
    </dgm:pt>
    <dgm:pt modelId="{5993A78C-4D0E-48F4-83F5-AE76B3F5C9DB}" type="sibTrans" cxnId="{C3C2260A-0D83-49FA-A15A-8BD684BAC871}">
      <dgm:prSet/>
      <dgm:spPr/>
      <dgm:t>
        <a:bodyPr/>
        <a:lstStyle/>
        <a:p>
          <a:endParaRPr kumimoji="1" lang="ja-JP" altLang="en-US"/>
        </a:p>
      </dgm:t>
    </dgm:pt>
    <dgm:pt modelId="{85A644AD-DD4D-4FBD-B937-896FD9957E30}">
      <dgm:prSet phldrT="[テキスト]"/>
      <dgm:spPr>
        <a:solidFill>
          <a:srgbClr val="FFC000">
            <a:alpha val="50000"/>
          </a:srgbClr>
        </a:solidFill>
      </dgm:spPr>
      <dgm:t>
        <a:bodyPr/>
        <a:lstStyle/>
        <a:p>
          <a:r>
            <a:rPr kumimoji="1" lang="ja-JP" altLang="en-US" dirty="0" smtClean="0"/>
            <a:t>今後の展望</a:t>
          </a:r>
          <a:endParaRPr kumimoji="1" lang="ja-JP" altLang="en-US" dirty="0"/>
        </a:p>
      </dgm:t>
    </dgm:pt>
    <dgm:pt modelId="{F157CB77-1943-4198-81E9-4A8755448C7F}" type="parTrans" cxnId="{0F26BCCC-F7DC-46AC-A1A1-83A1419A1A59}">
      <dgm:prSet/>
      <dgm:spPr/>
      <dgm:t>
        <a:bodyPr/>
        <a:lstStyle/>
        <a:p>
          <a:endParaRPr kumimoji="1" lang="ja-JP" altLang="en-US"/>
        </a:p>
      </dgm:t>
    </dgm:pt>
    <dgm:pt modelId="{94889BB1-1A6A-4CBC-939F-29712BCAC14B}" type="sibTrans" cxnId="{0F26BCCC-F7DC-46AC-A1A1-83A1419A1A59}">
      <dgm:prSet/>
      <dgm:spPr/>
      <dgm:t>
        <a:bodyPr/>
        <a:lstStyle/>
        <a:p>
          <a:endParaRPr kumimoji="1" lang="ja-JP" altLang="en-US"/>
        </a:p>
      </dgm:t>
    </dgm:pt>
    <dgm:pt modelId="{55B6651D-C9CB-4309-A3C8-067A3EBB331D}">
      <dgm:prSet phldrT="[テキスト]"/>
      <dgm:spPr/>
      <dgm:t>
        <a:bodyPr/>
        <a:lstStyle/>
        <a:p>
          <a:r>
            <a:rPr kumimoji="1" lang="ja-JP" altLang="en-US" dirty="0" smtClean="0"/>
            <a:t>問題提起</a:t>
          </a:r>
          <a:endParaRPr kumimoji="1" lang="ja-JP" altLang="en-US" dirty="0"/>
        </a:p>
      </dgm:t>
    </dgm:pt>
    <dgm:pt modelId="{2EE35482-0EF7-4807-8BB5-74341BE14FB1}" type="parTrans" cxnId="{74988D24-A29C-4122-B9FB-22DE4F463E96}">
      <dgm:prSet/>
      <dgm:spPr/>
      <dgm:t>
        <a:bodyPr/>
        <a:lstStyle/>
        <a:p>
          <a:endParaRPr kumimoji="1" lang="ja-JP" altLang="en-US"/>
        </a:p>
      </dgm:t>
    </dgm:pt>
    <dgm:pt modelId="{D79FDEC7-5E1A-446F-AD3E-EDB15EB53DE9}" type="sibTrans" cxnId="{74988D24-A29C-4122-B9FB-22DE4F463E96}">
      <dgm:prSet/>
      <dgm:spPr/>
      <dgm:t>
        <a:bodyPr/>
        <a:lstStyle/>
        <a:p>
          <a:endParaRPr kumimoji="1" lang="ja-JP" altLang="en-US"/>
        </a:p>
      </dgm:t>
    </dgm:pt>
    <dgm:pt modelId="{98FB6A14-8AA8-4CB7-A66A-C6261BDD82FA}">
      <dgm:prSet phldrT="[テキスト]"/>
      <dgm:spPr/>
      <dgm:t>
        <a:bodyPr/>
        <a:lstStyle/>
        <a:p>
          <a:r>
            <a:rPr kumimoji="1" lang="ja-JP" altLang="en-US" dirty="0" smtClean="0"/>
            <a:t>目的</a:t>
          </a:r>
          <a:endParaRPr kumimoji="1" lang="ja-JP" altLang="en-US" dirty="0"/>
        </a:p>
      </dgm:t>
    </dgm:pt>
    <dgm:pt modelId="{4C6FD360-3CC5-4F99-AEB0-F1A2694EB282}" type="parTrans" cxnId="{F3896180-712A-4937-8AE7-08F68545717D}">
      <dgm:prSet/>
      <dgm:spPr/>
      <dgm:t>
        <a:bodyPr/>
        <a:lstStyle/>
        <a:p>
          <a:endParaRPr kumimoji="1" lang="ja-JP" altLang="en-US"/>
        </a:p>
      </dgm:t>
    </dgm:pt>
    <dgm:pt modelId="{8D0ED3F7-014C-4E51-8071-7D4B1F188A87}" type="sibTrans" cxnId="{F3896180-712A-4937-8AE7-08F68545717D}">
      <dgm:prSet/>
      <dgm:spPr/>
      <dgm:t>
        <a:bodyPr/>
        <a:lstStyle/>
        <a:p>
          <a:endParaRPr kumimoji="1" lang="ja-JP" altLang="en-US"/>
        </a:p>
      </dgm:t>
    </dgm:pt>
    <dgm:pt modelId="{E86C8413-95B3-439F-B824-425391D8DCB5}">
      <dgm:prSet phldrT="[テキスト]"/>
      <dgm:spPr/>
      <dgm:t>
        <a:bodyPr/>
        <a:lstStyle/>
        <a:p>
          <a:r>
            <a:rPr kumimoji="1" lang="ja-JP" altLang="en-US" dirty="0" smtClean="0"/>
            <a:t>仮説</a:t>
          </a:r>
          <a:endParaRPr kumimoji="1" lang="ja-JP" altLang="en-US" dirty="0"/>
        </a:p>
      </dgm:t>
    </dgm:pt>
    <dgm:pt modelId="{72B035DB-DB1F-4689-B056-CE37A9F63224}" type="parTrans" cxnId="{0D5EA559-CB96-49E2-A777-9FD6F7A96CFA}">
      <dgm:prSet/>
      <dgm:spPr/>
      <dgm:t>
        <a:bodyPr/>
        <a:lstStyle/>
        <a:p>
          <a:endParaRPr kumimoji="1" lang="ja-JP" altLang="en-US"/>
        </a:p>
      </dgm:t>
    </dgm:pt>
    <dgm:pt modelId="{D6C695D1-642B-40D5-B7A5-49EED883F4C9}" type="sibTrans" cxnId="{0D5EA559-CB96-49E2-A777-9FD6F7A96CFA}">
      <dgm:prSet/>
      <dgm:spPr/>
      <dgm:t>
        <a:bodyPr/>
        <a:lstStyle/>
        <a:p>
          <a:endParaRPr kumimoji="1" lang="ja-JP" altLang="en-US"/>
        </a:p>
      </dgm:t>
    </dgm:pt>
    <dgm:pt modelId="{88F33040-5746-4C84-90AA-23A3F7556A20}" type="pres">
      <dgm:prSet presAssocID="{C6938C20-F06A-4DBC-B515-FF8D33F79B03}" presName="Name0" presStyleCnt="0">
        <dgm:presLayoutVars>
          <dgm:dir/>
        </dgm:presLayoutVars>
      </dgm:prSet>
      <dgm:spPr/>
      <dgm:t>
        <a:bodyPr/>
        <a:lstStyle/>
        <a:p>
          <a:endParaRPr kumimoji="1" lang="ja-JP" altLang="en-US"/>
        </a:p>
      </dgm:t>
    </dgm:pt>
    <dgm:pt modelId="{1E0EF40D-0DBE-4449-9669-E013E9694466}" type="pres">
      <dgm:prSet presAssocID="{97636B68-DC7A-4E5F-8BFF-F8D051882E51}" presName="noChildren" presStyleCnt="0"/>
      <dgm:spPr/>
      <dgm:t>
        <a:bodyPr/>
        <a:lstStyle/>
        <a:p>
          <a:endParaRPr kumimoji="1" lang="ja-JP" altLang="en-US"/>
        </a:p>
      </dgm:t>
    </dgm:pt>
    <dgm:pt modelId="{31F9E819-9C71-4677-8E90-801452B78767}" type="pres">
      <dgm:prSet presAssocID="{97636B68-DC7A-4E5F-8BFF-F8D051882E51}" presName="gap" presStyleCnt="0"/>
      <dgm:spPr/>
      <dgm:t>
        <a:bodyPr/>
        <a:lstStyle/>
        <a:p>
          <a:endParaRPr kumimoji="1" lang="ja-JP" altLang="en-US"/>
        </a:p>
      </dgm:t>
    </dgm:pt>
    <dgm:pt modelId="{91A802E3-A6E7-40B2-BD51-D14215E5EF6C}" type="pres">
      <dgm:prSet presAssocID="{97636B68-DC7A-4E5F-8BFF-F8D051882E51}" presName="medCircle2" presStyleLbl="vennNode1" presStyleIdx="0" presStyleCnt="7"/>
      <dgm:spPr>
        <a:solidFill>
          <a:schemeClr val="bg2"/>
        </a:solidFill>
      </dgm:spPr>
      <dgm:t>
        <a:bodyPr/>
        <a:lstStyle/>
        <a:p>
          <a:endParaRPr kumimoji="1" lang="ja-JP" altLang="en-US"/>
        </a:p>
      </dgm:t>
    </dgm:pt>
    <dgm:pt modelId="{E0C83753-C7DB-4643-9C66-0660CB716C91}" type="pres">
      <dgm:prSet presAssocID="{97636B68-DC7A-4E5F-8BFF-F8D051882E51}" presName="txLvlOnly1" presStyleLbl="revTx" presStyleIdx="0" presStyleCnt="7"/>
      <dgm:spPr/>
      <dgm:t>
        <a:bodyPr/>
        <a:lstStyle/>
        <a:p>
          <a:endParaRPr kumimoji="1" lang="ja-JP" altLang="en-US"/>
        </a:p>
      </dgm:t>
    </dgm:pt>
    <dgm:pt modelId="{42EBABCA-78BB-44E4-BBFB-97A87EA6ABAF}" type="pres">
      <dgm:prSet presAssocID="{7A91AE15-4E13-49F8-8C83-15CE19D728AC}" presName="noChildren" presStyleCnt="0"/>
      <dgm:spPr/>
      <dgm:t>
        <a:bodyPr/>
        <a:lstStyle/>
        <a:p>
          <a:endParaRPr kumimoji="1" lang="ja-JP" altLang="en-US"/>
        </a:p>
      </dgm:t>
    </dgm:pt>
    <dgm:pt modelId="{4116BF73-17AE-48F5-9AAC-493DC7D324DE}" type="pres">
      <dgm:prSet presAssocID="{7A91AE15-4E13-49F8-8C83-15CE19D728AC}" presName="gap" presStyleCnt="0"/>
      <dgm:spPr/>
      <dgm:t>
        <a:bodyPr/>
        <a:lstStyle/>
        <a:p>
          <a:endParaRPr kumimoji="1" lang="ja-JP" altLang="en-US"/>
        </a:p>
      </dgm:t>
    </dgm:pt>
    <dgm:pt modelId="{AE22F73F-BD18-4688-B1F6-F9430492E17E}" type="pres">
      <dgm:prSet presAssocID="{7A91AE15-4E13-49F8-8C83-15CE19D728AC}" presName="medCircle2" presStyleLbl="vennNode1" presStyleIdx="1" presStyleCnt="7"/>
      <dgm:spPr>
        <a:solidFill>
          <a:schemeClr val="bg2"/>
        </a:solidFill>
      </dgm:spPr>
      <dgm:t>
        <a:bodyPr/>
        <a:lstStyle/>
        <a:p>
          <a:endParaRPr kumimoji="1" lang="ja-JP" altLang="en-US"/>
        </a:p>
      </dgm:t>
    </dgm:pt>
    <dgm:pt modelId="{932B0053-EF5C-4C90-A698-AB296ABBE1E4}" type="pres">
      <dgm:prSet presAssocID="{7A91AE15-4E13-49F8-8C83-15CE19D728AC}" presName="txLvlOnly1" presStyleLbl="revTx" presStyleIdx="1" presStyleCnt="7"/>
      <dgm:spPr/>
      <dgm:t>
        <a:bodyPr/>
        <a:lstStyle/>
        <a:p>
          <a:endParaRPr kumimoji="1" lang="ja-JP" altLang="en-US"/>
        </a:p>
      </dgm:t>
    </dgm:pt>
    <dgm:pt modelId="{4CF72A6C-7979-46BC-8CE2-6C7CBD703DF6}" type="pres">
      <dgm:prSet presAssocID="{A8CBB6C9-6496-4C93-92B0-0EBE03C0FE8E}" presName="noChildren" presStyleCnt="0"/>
      <dgm:spPr/>
      <dgm:t>
        <a:bodyPr/>
        <a:lstStyle/>
        <a:p>
          <a:endParaRPr kumimoji="1" lang="ja-JP" altLang="en-US"/>
        </a:p>
      </dgm:t>
    </dgm:pt>
    <dgm:pt modelId="{0C229849-E8E7-401E-B04C-DAA5CB0495BA}" type="pres">
      <dgm:prSet presAssocID="{A8CBB6C9-6496-4C93-92B0-0EBE03C0FE8E}" presName="gap" presStyleCnt="0"/>
      <dgm:spPr/>
      <dgm:t>
        <a:bodyPr/>
        <a:lstStyle/>
        <a:p>
          <a:endParaRPr kumimoji="1" lang="ja-JP" altLang="en-US"/>
        </a:p>
      </dgm:t>
    </dgm:pt>
    <dgm:pt modelId="{A2093E9F-EB43-4C87-AB2A-204E832808FB}" type="pres">
      <dgm:prSet presAssocID="{A8CBB6C9-6496-4C93-92B0-0EBE03C0FE8E}" presName="medCircle2" presStyleLbl="vennNode1" presStyleIdx="2" presStyleCnt="7"/>
      <dgm:spPr>
        <a:solidFill>
          <a:schemeClr val="bg2"/>
        </a:solidFill>
      </dgm:spPr>
      <dgm:t>
        <a:bodyPr/>
        <a:lstStyle/>
        <a:p>
          <a:endParaRPr kumimoji="1" lang="ja-JP" altLang="en-US"/>
        </a:p>
      </dgm:t>
    </dgm:pt>
    <dgm:pt modelId="{5D442826-450F-4B60-A0AE-829998C6155F}" type="pres">
      <dgm:prSet presAssocID="{A8CBB6C9-6496-4C93-92B0-0EBE03C0FE8E}" presName="txLvlOnly1" presStyleLbl="revTx" presStyleIdx="2" presStyleCnt="7"/>
      <dgm:spPr/>
      <dgm:t>
        <a:bodyPr/>
        <a:lstStyle/>
        <a:p>
          <a:endParaRPr kumimoji="1" lang="ja-JP" altLang="en-US"/>
        </a:p>
      </dgm:t>
    </dgm:pt>
    <dgm:pt modelId="{E4A70505-042C-4D1E-937A-7BB341435B29}" type="pres">
      <dgm:prSet presAssocID="{55B6651D-C9CB-4309-A3C8-067A3EBB331D}" presName="noChildren" presStyleCnt="0"/>
      <dgm:spPr/>
      <dgm:t>
        <a:bodyPr/>
        <a:lstStyle/>
        <a:p>
          <a:endParaRPr kumimoji="1" lang="ja-JP" altLang="en-US"/>
        </a:p>
      </dgm:t>
    </dgm:pt>
    <dgm:pt modelId="{22BC155E-C99D-4890-975F-FEEC27504F1D}" type="pres">
      <dgm:prSet presAssocID="{55B6651D-C9CB-4309-A3C8-067A3EBB331D}" presName="gap" presStyleCnt="0"/>
      <dgm:spPr/>
      <dgm:t>
        <a:bodyPr/>
        <a:lstStyle/>
        <a:p>
          <a:endParaRPr kumimoji="1" lang="ja-JP" altLang="en-US"/>
        </a:p>
      </dgm:t>
    </dgm:pt>
    <dgm:pt modelId="{C5CFD99A-A5A1-45A0-AFAE-D166DBBA635E}" type="pres">
      <dgm:prSet presAssocID="{55B6651D-C9CB-4309-A3C8-067A3EBB331D}" presName="medCircle2" presStyleLbl="vennNode1" presStyleIdx="3" presStyleCnt="7"/>
      <dgm:spPr>
        <a:solidFill>
          <a:schemeClr val="bg2"/>
        </a:solidFill>
      </dgm:spPr>
      <dgm:t>
        <a:bodyPr/>
        <a:lstStyle/>
        <a:p>
          <a:endParaRPr kumimoji="1" lang="ja-JP" altLang="en-US"/>
        </a:p>
      </dgm:t>
    </dgm:pt>
    <dgm:pt modelId="{C8406398-7CE8-428E-A6F4-89FBCA5282C4}" type="pres">
      <dgm:prSet presAssocID="{55B6651D-C9CB-4309-A3C8-067A3EBB331D}" presName="txLvlOnly1" presStyleLbl="revTx" presStyleIdx="3" presStyleCnt="7"/>
      <dgm:spPr/>
      <dgm:t>
        <a:bodyPr/>
        <a:lstStyle/>
        <a:p>
          <a:endParaRPr kumimoji="1" lang="ja-JP" altLang="en-US"/>
        </a:p>
      </dgm:t>
    </dgm:pt>
    <dgm:pt modelId="{34EC25EE-E2F6-43FF-98BA-1CBEFBE9744E}" type="pres">
      <dgm:prSet presAssocID="{98FB6A14-8AA8-4CB7-A66A-C6261BDD82FA}" presName="noChildren" presStyleCnt="0"/>
      <dgm:spPr/>
      <dgm:t>
        <a:bodyPr/>
        <a:lstStyle/>
        <a:p>
          <a:endParaRPr kumimoji="1" lang="ja-JP" altLang="en-US"/>
        </a:p>
      </dgm:t>
    </dgm:pt>
    <dgm:pt modelId="{3BD6673B-548D-4B33-902F-299C0F757561}" type="pres">
      <dgm:prSet presAssocID="{98FB6A14-8AA8-4CB7-A66A-C6261BDD82FA}" presName="gap" presStyleCnt="0"/>
      <dgm:spPr/>
      <dgm:t>
        <a:bodyPr/>
        <a:lstStyle/>
        <a:p>
          <a:endParaRPr kumimoji="1" lang="ja-JP" altLang="en-US"/>
        </a:p>
      </dgm:t>
    </dgm:pt>
    <dgm:pt modelId="{70E8CA8F-E945-4146-BCDD-2DDA1A50FD6A}" type="pres">
      <dgm:prSet presAssocID="{98FB6A14-8AA8-4CB7-A66A-C6261BDD82FA}" presName="medCircle2" presStyleLbl="vennNode1" presStyleIdx="4" presStyleCnt="7"/>
      <dgm:spPr>
        <a:solidFill>
          <a:schemeClr val="bg2"/>
        </a:solidFill>
      </dgm:spPr>
      <dgm:t>
        <a:bodyPr/>
        <a:lstStyle/>
        <a:p>
          <a:endParaRPr kumimoji="1" lang="ja-JP" altLang="en-US"/>
        </a:p>
      </dgm:t>
    </dgm:pt>
    <dgm:pt modelId="{F5011358-AF84-432C-9051-62D66C29AE1C}" type="pres">
      <dgm:prSet presAssocID="{98FB6A14-8AA8-4CB7-A66A-C6261BDD82FA}" presName="txLvlOnly1" presStyleLbl="revTx" presStyleIdx="4" presStyleCnt="7"/>
      <dgm:spPr/>
      <dgm:t>
        <a:bodyPr/>
        <a:lstStyle/>
        <a:p>
          <a:endParaRPr kumimoji="1" lang="ja-JP" altLang="en-US"/>
        </a:p>
      </dgm:t>
    </dgm:pt>
    <dgm:pt modelId="{F060CE93-A7A2-409F-BD1D-80576F89F74F}" type="pres">
      <dgm:prSet presAssocID="{E86C8413-95B3-439F-B824-425391D8DCB5}" presName="noChildren" presStyleCnt="0"/>
      <dgm:spPr/>
      <dgm:t>
        <a:bodyPr/>
        <a:lstStyle/>
        <a:p>
          <a:endParaRPr kumimoji="1" lang="ja-JP" altLang="en-US"/>
        </a:p>
      </dgm:t>
    </dgm:pt>
    <dgm:pt modelId="{54A49660-632F-4901-A858-DE4547FF60B3}" type="pres">
      <dgm:prSet presAssocID="{E86C8413-95B3-439F-B824-425391D8DCB5}" presName="gap" presStyleCnt="0"/>
      <dgm:spPr/>
      <dgm:t>
        <a:bodyPr/>
        <a:lstStyle/>
        <a:p>
          <a:endParaRPr kumimoji="1" lang="ja-JP" altLang="en-US"/>
        </a:p>
      </dgm:t>
    </dgm:pt>
    <dgm:pt modelId="{4DF98499-7160-474E-82C0-505170C09C4A}" type="pres">
      <dgm:prSet presAssocID="{E86C8413-95B3-439F-B824-425391D8DCB5}" presName="medCircle2" presStyleLbl="vennNode1" presStyleIdx="5" presStyleCnt="7"/>
      <dgm:spPr>
        <a:solidFill>
          <a:schemeClr val="bg2"/>
        </a:solidFill>
      </dgm:spPr>
      <dgm:t>
        <a:bodyPr/>
        <a:lstStyle/>
        <a:p>
          <a:endParaRPr kumimoji="1" lang="ja-JP" altLang="en-US"/>
        </a:p>
      </dgm:t>
    </dgm:pt>
    <dgm:pt modelId="{361F2BA5-29DD-4E15-A2B4-6696B514D637}" type="pres">
      <dgm:prSet presAssocID="{E86C8413-95B3-439F-B824-425391D8DCB5}" presName="txLvlOnly1" presStyleLbl="revTx" presStyleIdx="5" presStyleCnt="7"/>
      <dgm:spPr/>
      <dgm:t>
        <a:bodyPr/>
        <a:lstStyle/>
        <a:p>
          <a:endParaRPr kumimoji="1" lang="ja-JP" altLang="en-US"/>
        </a:p>
      </dgm:t>
    </dgm:pt>
    <dgm:pt modelId="{D2CB07FD-CCEC-4931-AE3B-51569605C2A0}" type="pres">
      <dgm:prSet presAssocID="{85A644AD-DD4D-4FBD-B937-896FD9957E30}" presName="noChildren" presStyleCnt="0"/>
      <dgm:spPr/>
      <dgm:t>
        <a:bodyPr/>
        <a:lstStyle/>
        <a:p>
          <a:endParaRPr kumimoji="1" lang="ja-JP" altLang="en-US"/>
        </a:p>
      </dgm:t>
    </dgm:pt>
    <dgm:pt modelId="{6765B9AA-0F1F-412F-AA38-05EB33A9B91F}" type="pres">
      <dgm:prSet presAssocID="{85A644AD-DD4D-4FBD-B937-896FD9957E30}" presName="gap" presStyleCnt="0"/>
      <dgm:spPr/>
      <dgm:t>
        <a:bodyPr/>
        <a:lstStyle/>
        <a:p>
          <a:endParaRPr kumimoji="1" lang="ja-JP" altLang="en-US"/>
        </a:p>
      </dgm:t>
    </dgm:pt>
    <dgm:pt modelId="{3B25DB77-AA80-4D0F-B349-9D99AE4DAED3}" type="pres">
      <dgm:prSet presAssocID="{85A644AD-DD4D-4FBD-B937-896FD9957E30}" presName="medCircle2" presStyleLbl="vennNode1" presStyleIdx="6" presStyleCnt="7"/>
      <dgm:spPr>
        <a:solidFill>
          <a:srgbClr val="FFC000"/>
        </a:solidFill>
      </dgm:spPr>
      <dgm:t>
        <a:bodyPr/>
        <a:lstStyle/>
        <a:p>
          <a:endParaRPr kumimoji="1" lang="ja-JP" altLang="en-US"/>
        </a:p>
      </dgm:t>
    </dgm:pt>
    <dgm:pt modelId="{B0AFBADF-A027-496D-A876-A67124F0BC9F}" type="pres">
      <dgm:prSet presAssocID="{85A644AD-DD4D-4FBD-B937-896FD9957E30}" presName="txLvlOnly1" presStyleLbl="revTx" presStyleIdx="6" presStyleCnt="7"/>
      <dgm:spPr/>
      <dgm:t>
        <a:bodyPr/>
        <a:lstStyle/>
        <a:p>
          <a:endParaRPr kumimoji="1" lang="ja-JP" altLang="en-US"/>
        </a:p>
      </dgm:t>
    </dgm:pt>
  </dgm:ptLst>
  <dgm:cxnLst>
    <dgm:cxn modelId="{F3896180-712A-4937-8AE7-08F68545717D}" srcId="{C6938C20-F06A-4DBC-B515-FF8D33F79B03}" destId="{98FB6A14-8AA8-4CB7-A66A-C6261BDD82FA}" srcOrd="4" destOrd="0" parTransId="{4C6FD360-3CC5-4F99-AEB0-F1A2694EB282}" sibTransId="{8D0ED3F7-014C-4E51-8071-7D4B1F188A87}"/>
    <dgm:cxn modelId="{2DC2989A-2159-4DD0-845E-FCD56B298021}" srcId="{C6938C20-F06A-4DBC-B515-FF8D33F79B03}" destId="{97636B68-DC7A-4E5F-8BFF-F8D051882E51}" srcOrd="0" destOrd="0" parTransId="{9C69DF54-4DE5-4FF0-8C45-64A02217F4F7}" sibTransId="{BAEBA464-D32A-4DBE-B43F-B903A48CEFCF}"/>
    <dgm:cxn modelId="{C3C2260A-0D83-49FA-A15A-8BD684BAC871}" srcId="{C6938C20-F06A-4DBC-B515-FF8D33F79B03}" destId="{A8CBB6C9-6496-4C93-92B0-0EBE03C0FE8E}" srcOrd="2" destOrd="0" parTransId="{C4B77F55-4782-4B59-B5F5-F03A7EF131B9}" sibTransId="{5993A78C-4D0E-48F4-83F5-AE76B3F5C9DB}"/>
    <dgm:cxn modelId="{87C57EFF-F1C4-419C-98E6-6C7B927C99A2}" type="presOf" srcId="{A8CBB6C9-6496-4C93-92B0-0EBE03C0FE8E}" destId="{5D442826-450F-4B60-A0AE-829998C6155F}" srcOrd="0" destOrd="0" presId="urn:microsoft.com/office/officeart/2008/layout/VerticalCircleList"/>
    <dgm:cxn modelId="{0E91767C-A1B6-495A-B513-DE7606598CC5}" type="presOf" srcId="{C6938C20-F06A-4DBC-B515-FF8D33F79B03}" destId="{88F33040-5746-4C84-90AA-23A3F7556A20}" srcOrd="0" destOrd="0" presId="urn:microsoft.com/office/officeart/2008/layout/VerticalCircleList"/>
    <dgm:cxn modelId="{5EE7D8BA-6769-4350-A286-D6CF21078EED}" type="presOf" srcId="{55B6651D-C9CB-4309-A3C8-067A3EBB331D}" destId="{C8406398-7CE8-428E-A6F4-89FBCA5282C4}" srcOrd="0" destOrd="0" presId="urn:microsoft.com/office/officeart/2008/layout/VerticalCircleList"/>
    <dgm:cxn modelId="{E6F57E5D-2C2A-4378-83B1-BE8EA696EFE7}" srcId="{C6938C20-F06A-4DBC-B515-FF8D33F79B03}" destId="{7A91AE15-4E13-49F8-8C83-15CE19D728AC}" srcOrd="1" destOrd="0" parTransId="{71025D80-0992-414C-9297-CA4F25B67A5C}" sibTransId="{3AC87A2C-6CDC-4E6F-A86B-676D07F327B3}"/>
    <dgm:cxn modelId="{04089D70-01EF-4394-9C60-FD7F1C6FCA51}" type="presOf" srcId="{85A644AD-DD4D-4FBD-B937-896FD9957E30}" destId="{B0AFBADF-A027-496D-A876-A67124F0BC9F}" srcOrd="0" destOrd="0" presId="urn:microsoft.com/office/officeart/2008/layout/VerticalCircleList"/>
    <dgm:cxn modelId="{2EADCD3E-5FBB-4AA3-AEEB-067F7DB815BF}" type="presOf" srcId="{97636B68-DC7A-4E5F-8BFF-F8D051882E51}" destId="{E0C83753-C7DB-4643-9C66-0660CB716C91}" srcOrd="0" destOrd="0" presId="urn:microsoft.com/office/officeart/2008/layout/VerticalCircleList"/>
    <dgm:cxn modelId="{DB4727C1-36A1-42F4-9E69-3ACD98505C4A}" type="presOf" srcId="{7A91AE15-4E13-49F8-8C83-15CE19D728AC}" destId="{932B0053-EF5C-4C90-A698-AB296ABBE1E4}" srcOrd="0" destOrd="0" presId="urn:microsoft.com/office/officeart/2008/layout/VerticalCircleList"/>
    <dgm:cxn modelId="{52130309-2DF5-4EA2-B22A-9CD16B76FEDC}" type="presOf" srcId="{98FB6A14-8AA8-4CB7-A66A-C6261BDD82FA}" destId="{F5011358-AF84-432C-9051-62D66C29AE1C}" srcOrd="0" destOrd="0" presId="urn:microsoft.com/office/officeart/2008/layout/VerticalCircleList"/>
    <dgm:cxn modelId="{0D5EA559-CB96-49E2-A777-9FD6F7A96CFA}" srcId="{C6938C20-F06A-4DBC-B515-FF8D33F79B03}" destId="{E86C8413-95B3-439F-B824-425391D8DCB5}" srcOrd="5" destOrd="0" parTransId="{72B035DB-DB1F-4689-B056-CE37A9F63224}" sibTransId="{D6C695D1-642B-40D5-B7A5-49EED883F4C9}"/>
    <dgm:cxn modelId="{0F26BCCC-F7DC-46AC-A1A1-83A1419A1A59}" srcId="{C6938C20-F06A-4DBC-B515-FF8D33F79B03}" destId="{85A644AD-DD4D-4FBD-B937-896FD9957E30}" srcOrd="6" destOrd="0" parTransId="{F157CB77-1943-4198-81E9-4A8755448C7F}" sibTransId="{94889BB1-1A6A-4CBC-939F-29712BCAC14B}"/>
    <dgm:cxn modelId="{74988D24-A29C-4122-B9FB-22DE4F463E96}" srcId="{C6938C20-F06A-4DBC-B515-FF8D33F79B03}" destId="{55B6651D-C9CB-4309-A3C8-067A3EBB331D}" srcOrd="3" destOrd="0" parTransId="{2EE35482-0EF7-4807-8BB5-74341BE14FB1}" sibTransId="{D79FDEC7-5E1A-446F-AD3E-EDB15EB53DE9}"/>
    <dgm:cxn modelId="{C52B533D-0A43-4E1D-ABE6-03A434D1A6A5}" type="presOf" srcId="{E86C8413-95B3-439F-B824-425391D8DCB5}" destId="{361F2BA5-29DD-4E15-A2B4-6696B514D637}" srcOrd="0" destOrd="0" presId="urn:microsoft.com/office/officeart/2008/layout/VerticalCircleList"/>
    <dgm:cxn modelId="{BF526CCF-2236-4D7B-8A84-F4524F56CD20}" type="presParOf" srcId="{88F33040-5746-4C84-90AA-23A3F7556A20}" destId="{1E0EF40D-0DBE-4449-9669-E013E9694466}" srcOrd="0" destOrd="0" presId="urn:microsoft.com/office/officeart/2008/layout/VerticalCircleList"/>
    <dgm:cxn modelId="{4C564673-5F49-4027-9AAE-096BE5616011}" type="presParOf" srcId="{1E0EF40D-0DBE-4449-9669-E013E9694466}" destId="{31F9E819-9C71-4677-8E90-801452B78767}" srcOrd="0" destOrd="0" presId="urn:microsoft.com/office/officeart/2008/layout/VerticalCircleList"/>
    <dgm:cxn modelId="{E656E5FA-3A64-497B-85AD-3B579CF24DB5}" type="presParOf" srcId="{1E0EF40D-0DBE-4449-9669-E013E9694466}" destId="{91A802E3-A6E7-40B2-BD51-D14215E5EF6C}" srcOrd="1" destOrd="0" presId="urn:microsoft.com/office/officeart/2008/layout/VerticalCircleList"/>
    <dgm:cxn modelId="{A8050914-186B-4084-B7A6-6C1A5FFD834D}" type="presParOf" srcId="{1E0EF40D-0DBE-4449-9669-E013E9694466}" destId="{E0C83753-C7DB-4643-9C66-0660CB716C91}" srcOrd="2" destOrd="0" presId="urn:microsoft.com/office/officeart/2008/layout/VerticalCircleList"/>
    <dgm:cxn modelId="{15385AC3-D254-4471-BD11-7541B04262BF}" type="presParOf" srcId="{88F33040-5746-4C84-90AA-23A3F7556A20}" destId="{42EBABCA-78BB-44E4-BBFB-97A87EA6ABAF}" srcOrd="1" destOrd="0" presId="urn:microsoft.com/office/officeart/2008/layout/VerticalCircleList"/>
    <dgm:cxn modelId="{1E0EB5F6-6BF2-47A2-A8D7-91A5E89B3681}" type="presParOf" srcId="{42EBABCA-78BB-44E4-BBFB-97A87EA6ABAF}" destId="{4116BF73-17AE-48F5-9AAC-493DC7D324DE}" srcOrd="0" destOrd="0" presId="urn:microsoft.com/office/officeart/2008/layout/VerticalCircleList"/>
    <dgm:cxn modelId="{55747605-BBE0-4FB8-9EEF-7925423764DD}" type="presParOf" srcId="{42EBABCA-78BB-44E4-BBFB-97A87EA6ABAF}" destId="{AE22F73F-BD18-4688-B1F6-F9430492E17E}" srcOrd="1" destOrd="0" presId="urn:microsoft.com/office/officeart/2008/layout/VerticalCircleList"/>
    <dgm:cxn modelId="{DC5990C4-48AC-4611-9A87-94464FCB8014}" type="presParOf" srcId="{42EBABCA-78BB-44E4-BBFB-97A87EA6ABAF}" destId="{932B0053-EF5C-4C90-A698-AB296ABBE1E4}" srcOrd="2" destOrd="0" presId="urn:microsoft.com/office/officeart/2008/layout/VerticalCircleList"/>
    <dgm:cxn modelId="{004E499C-031E-4691-A39B-70384C8CE835}" type="presParOf" srcId="{88F33040-5746-4C84-90AA-23A3F7556A20}" destId="{4CF72A6C-7979-46BC-8CE2-6C7CBD703DF6}" srcOrd="2" destOrd="0" presId="urn:microsoft.com/office/officeart/2008/layout/VerticalCircleList"/>
    <dgm:cxn modelId="{0AE26ED5-5A45-4B68-8ADA-EDAB21D5C505}" type="presParOf" srcId="{4CF72A6C-7979-46BC-8CE2-6C7CBD703DF6}" destId="{0C229849-E8E7-401E-B04C-DAA5CB0495BA}" srcOrd="0" destOrd="0" presId="urn:microsoft.com/office/officeart/2008/layout/VerticalCircleList"/>
    <dgm:cxn modelId="{E3FE04F4-42A5-47F6-91B1-5C73DE8D8A73}" type="presParOf" srcId="{4CF72A6C-7979-46BC-8CE2-6C7CBD703DF6}" destId="{A2093E9F-EB43-4C87-AB2A-204E832808FB}" srcOrd="1" destOrd="0" presId="urn:microsoft.com/office/officeart/2008/layout/VerticalCircleList"/>
    <dgm:cxn modelId="{29449E59-0954-4A6C-BF69-D8B30E56AA33}" type="presParOf" srcId="{4CF72A6C-7979-46BC-8CE2-6C7CBD703DF6}" destId="{5D442826-450F-4B60-A0AE-829998C6155F}" srcOrd="2" destOrd="0" presId="urn:microsoft.com/office/officeart/2008/layout/VerticalCircleList"/>
    <dgm:cxn modelId="{39BC4B0E-9987-4F73-86F4-9E33FA0CD5B2}" type="presParOf" srcId="{88F33040-5746-4C84-90AA-23A3F7556A20}" destId="{E4A70505-042C-4D1E-937A-7BB341435B29}" srcOrd="3" destOrd="0" presId="urn:microsoft.com/office/officeart/2008/layout/VerticalCircleList"/>
    <dgm:cxn modelId="{66F1F075-A884-4066-8B13-A5AC35B462D8}" type="presParOf" srcId="{E4A70505-042C-4D1E-937A-7BB341435B29}" destId="{22BC155E-C99D-4890-975F-FEEC27504F1D}" srcOrd="0" destOrd="0" presId="urn:microsoft.com/office/officeart/2008/layout/VerticalCircleList"/>
    <dgm:cxn modelId="{8C972C91-9D9E-416B-AA1E-FBBB52F4B779}" type="presParOf" srcId="{E4A70505-042C-4D1E-937A-7BB341435B29}" destId="{C5CFD99A-A5A1-45A0-AFAE-D166DBBA635E}" srcOrd="1" destOrd="0" presId="urn:microsoft.com/office/officeart/2008/layout/VerticalCircleList"/>
    <dgm:cxn modelId="{D45A80FB-EDCA-42F2-9807-B56CB6A90C47}" type="presParOf" srcId="{E4A70505-042C-4D1E-937A-7BB341435B29}" destId="{C8406398-7CE8-428E-A6F4-89FBCA5282C4}" srcOrd="2" destOrd="0" presId="urn:microsoft.com/office/officeart/2008/layout/VerticalCircleList"/>
    <dgm:cxn modelId="{99F3D43F-FEB3-45C3-894B-074DBC5E93B5}" type="presParOf" srcId="{88F33040-5746-4C84-90AA-23A3F7556A20}" destId="{34EC25EE-E2F6-43FF-98BA-1CBEFBE9744E}" srcOrd="4" destOrd="0" presId="urn:microsoft.com/office/officeart/2008/layout/VerticalCircleList"/>
    <dgm:cxn modelId="{E10948BC-5290-49B4-9C16-A78A03114054}" type="presParOf" srcId="{34EC25EE-E2F6-43FF-98BA-1CBEFBE9744E}" destId="{3BD6673B-548D-4B33-902F-299C0F757561}" srcOrd="0" destOrd="0" presId="urn:microsoft.com/office/officeart/2008/layout/VerticalCircleList"/>
    <dgm:cxn modelId="{EE89DB72-A312-4572-9BDD-70FE7E59A16E}" type="presParOf" srcId="{34EC25EE-E2F6-43FF-98BA-1CBEFBE9744E}" destId="{70E8CA8F-E945-4146-BCDD-2DDA1A50FD6A}" srcOrd="1" destOrd="0" presId="urn:microsoft.com/office/officeart/2008/layout/VerticalCircleList"/>
    <dgm:cxn modelId="{B816241F-EBC2-4F74-93B7-6CFF3274BA5B}" type="presParOf" srcId="{34EC25EE-E2F6-43FF-98BA-1CBEFBE9744E}" destId="{F5011358-AF84-432C-9051-62D66C29AE1C}" srcOrd="2" destOrd="0" presId="urn:microsoft.com/office/officeart/2008/layout/VerticalCircleList"/>
    <dgm:cxn modelId="{22A231DF-030D-4D96-BED0-77ADA2BE5A3B}" type="presParOf" srcId="{88F33040-5746-4C84-90AA-23A3F7556A20}" destId="{F060CE93-A7A2-409F-BD1D-80576F89F74F}" srcOrd="5" destOrd="0" presId="urn:microsoft.com/office/officeart/2008/layout/VerticalCircleList"/>
    <dgm:cxn modelId="{53EE97E8-A25A-4E6B-9B93-ACFF3F041BBD}" type="presParOf" srcId="{F060CE93-A7A2-409F-BD1D-80576F89F74F}" destId="{54A49660-632F-4901-A858-DE4547FF60B3}" srcOrd="0" destOrd="0" presId="urn:microsoft.com/office/officeart/2008/layout/VerticalCircleList"/>
    <dgm:cxn modelId="{E5DC5B2A-78E9-4771-A3B4-DD03DF932E5C}" type="presParOf" srcId="{F060CE93-A7A2-409F-BD1D-80576F89F74F}" destId="{4DF98499-7160-474E-82C0-505170C09C4A}" srcOrd="1" destOrd="0" presId="urn:microsoft.com/office/officeart/2008/layout/VerticalCircleList"/>
    <dgm:cxn modelId="{7F22641C-09E0-46E2-9DC6-56229389C508}" type="presParOf" srcId="{F060CE93-A7A2-409F-BD1D-80576F89F74F}" destId="{361F2BA5-29DD-4E15-A2B4-6696B514D637}" srcOrd="2" destOrd="0" presId="urn:microsoft.com/office/officeart/2008/layout/VerticalCircleList"/>
    <dgm:cxn modelId="{13EA3198-8D69-411F-971C-45A72D351CF9}" type="presParOf" srcId="{88F33040-5746-4C84-90AA-23A3F7556A20}" destId="{D2CB07FD-CCEC-4931-AE3B-51569605C2A0}" srcOrd="6" destOrd="0" presId="urn:microsoft.com/office/officeart/2008/layout/VerticalCircleList"/>
    <dgm:cxn modelId="{0483AB08-F089-4C26-B370-88917D849F11}" type="presParOf" srcId="{D2CB07FD-CCEC-4931-AE3B-51569605C2A0}" destId="{6765B9AA-0F1F-412F-AA38-05EB33A9B91F}" srcOrd="0" destOrd="0" presId="urn:microsoft.com/office/officeart/2008/layout/VerticalCircleList"/>
    <dgm:cxn modelId="{22431A26-8E0B-4D98-9153-34FB4D4CCEAF}" type="presParOf" srcId="{D2CB07FD-CCEC-4931-AE3B-51569605C2A0}" destId="{3B25DB77-AA80-4D0F-B349-9D99AE4DAED3}" srcOrd="1" destOrd="0" presId="urn:microsoft.com/office/officeart/2008/layout/VerticalCircleList"/>
    <dgm:cxn modelId="{50B7C385-798C-43F1-BDDB-AC831A8D628B}" type="presParOf" srcId="{D2CB07FD-CCEC-4931-AE3B-51569605C2A0}" destId="{B0AFBADF-A027-496D-A876-A67124F0BC9F}" srcOrd="2" destOrd="0" presId="urn:microsoft.com/office/officeart/2008/layout/VerticalCircleList"/>
  </dgm:cxnLst>
  <dgm:bg>
    <a:effect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938C20-F06A-4DBC-B515-FF8D33F79B03}" type="doc">
      <dgm:prSet loTypeId="urn:microsoft.com/office/officeart/2008/layout/VerticalCircleList" loCatId="list" qsTypeId="urn:microsoft.com/office/officeart/2005/8/quickstyle/3d8" qsCatId="3D" csTypeId="urn:microsoft.com/office/officeart/2005/8/colors/accent1_2" csCatId="accent1" phldr="1"/>
      <dgm:spPr>
        <a:scene3d>
          <a:camera prst="isometricOffAxis2Left" zoom="82000"/>
          <a:lightRig rig="morning" dir="t">
            <a:rot lat="0" lon="0" rev="20400000"/>
          </a:lightRig>
        </a:scene3d>
      </dgm:spPr>
      <dgm:t>
        <a:bodyPr/>
        <a:lstStyle/>
        <a:p>
          <a:endParaRPr kumimoji="1" lang="ja-JP" altLang="en-US"/>
        </a:p>
      </dgm:t>
    </dgm:pt>
    <dgm:pt modelId="{97636B68-DC7A-4E5F-8BFF-F8D051882E51}">
      <dgm:prSet phldrT="[テキスト]"/>
      <dgm:spPr>
        <a:solidFill>
          <a:srgbClr val="FFC000">
            <a:alpha val="50000"/>
          </a:srgbClr>
        </a:solidFill>
      </dgm:spPr>
      <dgm:t>
        <a:bodyPr/>
        <a:lstStyle/>
        <a:p>
          <a:r>
            <a:rPr kumimoji="1" lang="ja-JP" altLang="en-US" dirty="0" smtClean="0"/>
            <a:t>背景</a:t>
          </a:r>
          <a:endParaRPr kumimoji="1" lang="ja-JP" altLang="en-US" dirty="0"/>
        </a:p>
      </dgm:t>
    </dgm:pt>
    <dgm:pt modelId="{9C69DF54-4DE5-4FF0-8C45-64A02217F4F7}" type="parTrans" cxnId="{2DC2989A-2159-4DD0-845E-FCD56B298021}">
      <dgm:prSet/>
      <dgm:spPr/>
      <dgm:t>
        <a:bodyPr/>
        <a:lstStyle/>
        <a:p>
          <a:endParaRPr kumimoji="1" lang="ja-JP" altLang="en-US"/>
        </a:p>
      </dgm:t>
    </dgm:pt>
    <dgm:pt modelId="{BAEBA464-D32A-4DBE-B43F-B903A48CEFCF}" type="sibTrans" cxnId="{2DC2989A-2159-4DD0-845E-FCD56B298021}">
      <dgm:prSet/>
      <dgm:spPr/>
      <dgm:t>
        <a:bodyPr/>
        <a:lstStyle/>
        <a:p>
          <a:endParaRPr kumimoji="1" lang="ja-JP" altLang="en-US"/>
        </a:p>
      </dgm:t>
    </dgm:pt>
    <dgm:pt modelId="{7A91AE15-4E13-49F8-8C83-15CE19D728AC}">
      <dgm:prSet phldrT="[テキスト]"/>
      <dgm:spPr>
        <a:noFill/>
      </dgm:spPr>
      <dgm:t>
        <a:bodyPr/>
        <a:lstStyle/>
        <a:p>
          <a:r>
            <a:rPr kumimoji="1" lang="ja-JP" altLang="en-US" dirty="0" smtClean="0"/>
            <a:t>実態把握</a:t>
          </a:r>
          <a:endParaRPr kumimoji="1" lang="ja-JP" altLang="en-US" dirty="0"/>
        </a:p>
      </dgm:t>
    </dgm:pt>
    <dgm:pt modelId="{71025D80-0992-414C-9297-CA4F25B67A5C}" type="parTrans" cxnId="{E6F57E5D-2C2A-4378-83B1-BE8EA696EFE7}">
      <dgm:prSet/>
      <dgm:spPr/>
      <dgm:t>
        <a:bodyPr/>
        <a:lstStyle/>
        <a:p>
          <a:endParaRPr kumimoji="1" lang="ja-JP" altLang="en-US"/>
        </a:p>
      </dgm:t>
    </dgm:pt>
    <dgm:pt modelId="{3AC87A2C-6CDC-4E6F-A86B-676D07F327B3}" type="sibTrans" cxnId="{E6F57E5D-2C2A-4378-83B1-BE8EA696EFE7}">
      <dgm:prSet/>
      <dgm:spPr/>
      <dgm:t>
        <a:bodyPr/>
        <a:lstStyle/>
        <a:p>
          <a:endParaRPr kumimoji="1" lang="ja-JP" altLang="en-US"/>
        </a:p>
      </dgm:t>
    </dgm:pt>
    <dgm:pt modelId="{A8CBB6C9-6496-4C93-92B0-0EBE03C0FE8E}">
      <dgm:prSet phldrT="[テキスト]"/>
      <dgm:spPr/>
      <dgm:t>
        <a:bodyPr/>
        <a:lstStyle/>
        <a:p>
          <a:r>
            <a:rPr kumimoji="1" lang="ja-JP" altLang="en-US" dirty="0" smtClean="0"/>
            <a:t>考察</a:t>
          </a:r>
          <a:endParaRPr kumimoji="1" lang="ja-JP" altLang="en-US" dirty="0"/>
        </a:p>
      </dgm:t>
    </dgm:pt>
    <dgm:pt modelId="{C4B77F55-4782-4B59-B5F5-F03A7EF131B9}" type="parTrans" cxnId="{C3C2260A-0D83-49FA-A15A-8BD684BAC871}">
      <dgm:prSet/>
      <dgm:spPr/>
      <dgm:t>
        <a:bodyPr/>
        <a:lstStyle/>
        <a:p>
          <a:endParaRPr kumimoji="1" lang="ja-JP" altLang="en-US"/>
        </a:p>
      </dgm:t>
    </dgm:pt>
    <dgm:pt modelId="{5993A78C-4D0E-48F4-83F5-AE76B3F5C9DB}" type="sibTrans" cxnId="{C3C2260A-0D83-49FA-A15A-8BD684BAC871}">
      <dgm:prSet/>
      <dgm:spPr/>
      <dgm:t>
        <a:bodyPr/>
        <a:lstStyle/>
        <a:p>
          <a:endParaRPr kumimoji="1" lang="ja-JP" altLang="en-US"/>
        </a:p>
      </dgm:t>
    </dgm:pt>
    <dgm:pt modelId="{85A644AD-DD4D-4FBD-B937-896FD9957E30}">
      <dgm:prSet phldrT="[テキスト]"/>
      <dgm:spPr/>
      <dgm:t>
        <a:bodyPr/>
        <a:lstStyle/>
        <a:p>
          <a:r>
            <a:rPr kumimoji="1" lang="ja-JP" altLang="en-US" dirty="0" smtClean="0"/>
            <a:t>今後の展望</a:t>
          </a:r>
          <a:endParaRPr kumimoji="1" lang="ja-JP" altLang="en-US" dirty="0"/>
        </a:p>
      </dgm:t>
    </dgm:pt>
    <dgm:pt modelId="{F157CB77-1943-4198-81E9-4A8755448C7F}" type="parTrans" cxnId="{0F26BCCC-F7DC-46AC-A1A1-83A1419A1A59}">
      <dgm:prSet/>
      <dgm:spPr/>
      <dgm:t>
        <a:bodyPr/>
        <a:lstStyle/>
        <a:p>
          <a:endParaRPr kumimoji="1" lang="ja-JP" altLang="en-US"/>
        </a:p>
      </dgm:t>
    </dgm:pt>
    <dgm:pt modelId="{94889BB1-1A6A-4CBC-939F-29712BCAC14B}" type="sibTrans" cxnId="{0F26BCCC-F7DC-46AC-A1A1-83A1419A1A59}">
      <dgm:prSet/>
      <dgm:spPr/>
      <dgm:t>
        <a:bodyPr/>
        <a:lstStyle/>
        <a:p>
          <a:endParaRPr kumimoji="1" lang="ja-JP" altLang="en-US"/>
        </a:p>
      </dgm:t>
    </dgm:pt>
    <dgm:pt modelId="{55B6651D-C9CB-4309-A3C8-067A3EBB331D}">
      <dgm:prSet phldrT="[テキスト]"/>
      <dgm:spPr/>
      <dgm:t>
        <a:bodyPr/>
        <a:lstStyle/>
        <a:p>
          <a:r>
            <a:rPr kumimoji="1" lang="ja-JP" altLang="en-US" dirty="0" smtClean="0"/>
            <a:t>問題提起</a:t>
          </a:r>
          <a:endParaRPr kumimoji="1" lang="ja-JP" altLang="en-US" dirty="0"/>
        </a:p>
      </dgm:t>
    </dgm:pt>
    <dgm:pt modelId="{2EE35482-0EF7-4807-8BB5-74341BE14FB1}" type="parTrans" cxnId="{74988D24-A29C-4122-B9FB-22DE4F463E96}">
      <dgm:prSet/>
      <dgm:spPr/>
      <dgm:t>
        <a:bodyPr/>
        <a:lstStyle/>
        <a:p>
          <a:endParaRPr kumimoji="1" lang="ja-JP" altLang="en-US"/>
        </a:p>
      </dgm:t>
    </dgm:pt>
    <dgm:pt modelId="{D79FDEC7-5E1A-446F-AD3E-EDB15EB53DE9}" type="sibTrans" cxnId="{74988D24-A29C-4122-B9FB-22DE4F463E96}">
      <dgm:prSet/>
      <dgm:spPr/>
      <dgm:t>
        <a:bodyPr/>
        <a:lstStyle/>
        <a:p>
          <a:endParaRPr kumimoji="1" lang="ja-JP" altLang="en-US"/>
        </a:p>
      </dgm:t>
    </dgm:pt>
    <dgm:pt modelId="{98FB6A14-8AA8-4CB7-A66A-C6261BDD82FA}">
      <dgm:prSet phldrT="[テキスト]"/>
      <dgm:spPr/>
      <dgm:t>
        <a:bodyPr/>
        <a:lstStyle/>
        <a:p>
          <a:r>
            <a:rPr kumimoji="1" lang="ja-JP" altLang="en-US" dirty="0" smtClean="0"/>
            <a:t>目的</a:t>
          </a:r>
          <a:endParaRPr kumimoji="1" lang="ja-JP" altLang="en-US" dirty="0"/>
        </a:p>
      </dgm:t>
    </dgm:pt>
    <dgm:pt modelId="{4C6FD360-3CC5-4F99-AEB0-F1A2694EB282}" type="parTrans" cxnId="{F3896180-712A-4937-8AE7-08F68545717D}">
      <dgm:prSet/>
      <dgm:spPr/>
      <dgm:t>
        <a:bodyPr/>
        <a:lstStyle/>
        <a:p>
          <a:endParaRPr kumimoji="1" lang="ja-JP" altLang="en-US"/>
        </a:p>
      </dgm:t>
    </dgm:pt>
    <dgm:pt modelId="{8D0ED3F7-014C-4E51-8071-7D4B1F188A87}" type="sibTrans" cxnId="{F3896180-712A-4937-8AE7-08F68545717D}">
      <dgm:prSet/>
      <dgm:spPr/>
      <dgm:t>
        <a:bodyPr/>
        <a:lstStyle/>
        <a:p>
          <a:endParaRPr kumimoji="1" lang="ja-JP" altLang="en-US"/>
        </a:p>
      </dgm:t>
    </dgm:pt>
    <dgm:pt modelId="{E86C8413-95B3-439F-B824-425391D8DCB5}">
      <dgm:prSet phldrT="[テキスト]"/>
      <dgm:spPr/>
      <dgm:t>
        <a:bodyPr/>
        <a:lstStyle/>
        <a:p>
          <a:r>
            <a:rPr kumimoji="1" lang="ja-JP" altLang="en-US" dirty="0" smtClean="0"/>
            <a:t>仮説</a:t>
          </a:r>
          <a:endParaRPr kumimoji="1" lang="ja-JP" altLang="en-US" dirty="0"/>
        </a:p>
      </dgm:t>
    </dgm:pt>
    <dgm:pt modelId="{72B035DB-DB1F-4689-B056-CE37A9F63224}" type="parTrans" cxnId="{0D5EA559-CB96-49E2-A777-9FD6F7A96CFA}">
      <dgm:prSet/>
      <dgm:spPr/>
      <dgm:t>
        <a:bodyPr/>
        <a:lstStyle/>
        <a:p>
          <a:endParaRPr kumimoji="1" lang="ja-JP" altLang="en-US"/>
        </a:p>
      </dgm:t>
    </dgm:pt>
    <dgm:pt modelId="{D6C695D1-642B-40D5-B7A5-49EED883F4C9}" type="sibTrans" cxnId="{0D5EA559-CB96-49E2-A777-9FD6F7A96CFA}">
      <dgm:prSet/>
      <dgm:spPr/>
      <dgm:t>
        <a:bodyPr/>
        <a:lstStyle/>
        <a:p>
          <a:endParaRPr kumimoji="1" lang="ja-JP" altLang="en-US"/>
        </a:p>
      </dgm:t>
    </dgm:pt>
    <dgm:pt modelId="{88F33040-5746-4C84-90AA-23A3F7556A20}" type="pres">
      <dgm:prSet presAssocID="{C6938C20-F06A-4DBC-B515-FF8D33F79B03}" presName="Name0" presStyleCnt="0">
        <dgm:presLayoutVars>
          <dgm:dir/>
        </dgm:presLayoutVars>
      </dgm:prSet>
      <dgm:spPr/>
      <dgm:t>
        <a:bodyPr/>
        <a:lstStyle/>
        <a:p>
          <a:endParaRPr kumimoji="1" lang="ja-JP" altLang="en-US"/>
        </a:p>
      </dgm:t>
    </dgm:pt>
    <dgm:pt modelId="{1E0EF40D-0DBE-4449-9669-E013E9694466}" type="pres">
      <dgm:prSet presAssocID="{97636B68-DC7A-4E5F-8BFF-F8D051882E51}" presName="noChildren" presStyleCnt="0"/>
      <dgm:spPr/>
      <dgm:t>
        <a:bodyPr/>
        <a:lstStyle/>
        <a:p>
          <a:endParaRPr kumimoji="1" lang="ja-JP" altLang="en-US"/>
        </a:p>
      </dgm:t>
    </dgm:pt>
    <dgm:pt modelId="{31F9E819-9C71-4677-8E90-801452B78767}" type="pres">
      <dgm:prSet presAssocID="{97636B68-DC7A-4E5F-8BFF-F8D051882E51}" presName="gap" presStyleCnt="0"/>
      <dgm:spPr/>
      <dgm:t>
        <a:bodyPr/>
        <a:lstStyle/>
        <a:p>
          <a:endParaRPr kumimoji="1" lang="ja-JP" altLang="en-US"/>
        </a:p>
      </dgm:t>
    </dgm:pt>
    <dgm:pt modelId="{91A802E3-A6E7-40B2-BD51-D14215E5EF6C}" type="pres">
      <dgm:prSet presAssocID="{97636B68-DC7A-4E5F-8BFF-F8D051882E51}" presName="medCircle2" presStyleLbl="vennNode1" presStyleIdx="0" presStyleCnt="7"/>
      <dgm:spPr>
        <a:solidFill>
          <a:srgbClr val="FFC000"/>
        </a:solidFill>
      </dgm:spPr>
      <dgm:t>
        <a:bodyPr/>
        <a:lstStyle/>
        <a:p>
          <a:endParaRPr kumimoji="1" lang="ja-JP" altLang="en-US"/>
        </a:p>
      </dgm:t>
    </dgm:pt>
    <dgm:pt modelId="{E0C83753-C7DB-4643-9C66-0660CB716C91}" type="pres">
      <dgm:prSet presAssocID="{97636B68-DC7A-4E5F-8BFF-F8D051882E51}" presName="txLvlOnly1" presStyleLbl="revTx" presStyleIdx="0" presStyleCnt="7"/>
      <dgm:spPr/>
      <dgm:t>
        <a:bodyPr/>
        <a:lstStyle/>
        <a:p>
          <a:endParaRPr kumimoji="1" lang="ja-JP" altLang="en-US"/>
        </a:p>
      </dgm:t>
    </dgm:pt>
    <dgm:pt modelId="{42EBABCA-78BB-44E4-BBFB-97A87EA6ABAF}" type="pres">
      <dgm:prSet presAssocID="{7A91AE15-4E13-49F8-8C83-15CE19D728AC}" presName="noChildren" presStyleCnt="0"/>
      <dgm:spPr/>
      <dgm:t>
        <a:bodyPr/>
        <a:lstStyle/>
        <a:p>
          <a:endParaRPr kumimoji="1" lang="ja-JP" altLang="en-US"/>
        </a:p>
      </dgm:t>
    </dgm:pt>
    <dgm:pt modelId="{4116BF73-17AE-48F5-9AAC-493DC7D324DE}" type="pres">
      <dgm:prSet presAssocID="{7A91AE15-4E13-49F8-8C83-15CE19D728AC}" presName="gap" presStyleCnt="0"/>
      <dgm:spPr/>
      <dgm:t>
        <a:bodyPr/>
        <a:lstStyle/>
        <a:p>
          <a:endParaRPr kumimoji="1" lang="ja-JP" altLang="en-US"/>
        </a:p>
      </dgm:t>
    </dgm:pt>
    <dgm:pt modelId="{AE22F73F-BD18-4688-B1F6-F9430492E17E}" type="pres">
      <dgm:prSet presAssocID="{7A91AE15-4E13-49F8-8C83-15CE19D728AC}" presName="medCircle2" presStyleLbl="vennNode1" presStyleIdx="1" presStyleCnt="7"/>
      <dgm:spPr>
        <a:solidFill>
          <a:schemeClr val="bg2"/>
        </a:solidFill>
      </dgm:spPr>
      <dgm:t>
        <a:bodyPr/>
        <a:lstStyle/>
        <a:p>
          <a:endParaRPr kumimoji="1" lang="ja-JP" altLang="en-US"/>
        </a:p>
      </dgm:t>
    </dgm:pt>
    <dgm:pt modelId="{932B0053-EF5C-4C90-A698-AB296ABBE1E4}" type="pres">
      <dgm:prSet presAssocID="{7A91AE15-4E13-49F8-8C83-15CE19D728AC}" presName="txLvlOnly1" presStyleLbl="revTx" presStyleIdx="1" presStyleCnt="7"/>
      <dgm:spPr/>
      <dgm:t>
        <a:bodyPr/>
        <a:lstStyle/>
        <a:p>
          <a:endParaRPr kumimoji="1" lang="ja-JP" altLang="en-US"/>
        </a:p>
      </dgm:t>
    </dgm:pt>
    <dgm:pt modelId="{4CF72A6C-7979-46BC-8CE2-6C7CBD703DF6}" type="pres">
      <dgm:prSet presAssocID="{A8CBB6C9-6496-4C93-92B0-0EBE03C0FE8E}" presName="noChildren" presStyleCnt="0"/>
      <dgm:spPr/>
      <dgm:t>
        <a:bodyPr/>
        <a:lstStyle/>
        <a:p>
          <a:endParaRPr kumimoji="1" lang="ja-JP" altLang="en-US"/>
        </a:p>
      </dgm:t>
    </dgm:pt>
    <dgm:pt modelId="{0C229849-E8E7-401E-B04C-DAA5CB0495BA}" type="pres">
      <dgm:prSet presAssocID="{A8CBB6C9-6496-4C93-92B0-0EBE03C0FE8E}" presName="gap" presStyleCnt="0"/>
      <dgm:spPr/>
      <dgm:t>
        <a:bodyPr/>
        <a:lstStyle/>
        <a:p>
          <a:endParaRPr kumimoji="1" lang="ja-JP" altLang="en-US"/>
        </a:p>
      </dgm:t>
    </dgm:pt>
    <dgm:pt modelId="{A2093E9F-EB43-4C87-AB2A-204E832808FB}" type="pres">
      <dgm:prSet presAssocID="{A8CBB6C9-6496-4C93-92B0-0EBE03C0FE8E}" presName="medCircle2" presStyleLbl="vennNode1" presStyleIdx="2" presStyleCnt="7"/>
      <dgm:spPr>
        <a:solidFill>
          <a:schemeClr val="bg2"/>
        </a:solidFill>
      </dgm:spPr>
      <dgm:t>
        <a:bodyPr/>
        <a:lstStyle/>
        <a:p>
          <a:endParaRPr kumimoji="1" lang="ja-JP" altLang="en-US"/>
        </a:p>
      </dgm:t>
    </dgm:pt>
    <dgm:pt modelId="{5D442826-450F-4B60-A0AE-829998C6155F}" type="pres">
      <dgm:prSet presAssocID="{A8CBB6C9-6496-4C93-92B0-0EBE03C0FE8E}" presName="txLvlOnly1" presStyleLbl="revTx" presStyleIdx="2" presStyleCnt="7"/>
      <dgm:spPr/>
      <dgm:t>
        <a:bodyPr/>
        <a:lstStyle/>
        <a:p>
          <a:endParaRPr kumimoji="1" lang="ja-JP" altLang="en-US"/>
        </a:p>
      </dgm:t>
    </dgm:pt>
    <dgm:pt modelId="{E4A70505-042C-4D1E-937A-7BB341435B29}" type="pres">
      <dgm:prSet presAssocID="{55B6651D-C9CB-4309-A3C8-067A3EBB331D}" presName="noChildren" presStyleCnt="0"/>
      <dgm:spPr/>
      <dgm:t>
        <a:bodyPr/>
        <a:lstStyle/>
        <a:p>
          <a:endParaRPr kumimoji="1" lang="ja-JP" altLang="en-US"/>
        </a:p>
      </dgm:t>
    </dgm:pt>
    <dgm:pt modelId="{22BC155E-C99D-4890-975F-FEEC27504F1D}" type="pres">
      <dgm:prSet presAssocID="{55B6651D-C9CB-4309-A3C8-067A3EBB331D}" presName="gap" presStyleCnt="0"/>
      <dgm:spPr/>
      <dgm:t>
        <a:bodyPr/>
        <a:lstStyle/>
        <a:p>
          <a:endParaRPr kumimoji="1" lang="ja-JP" altLang="en-US"/>
        </a:p>
      </dgm:t>
    </dgm:pt>
    <dgm:pt modelId="{C5CFD99A-A5A1-45A0-AFAE-D166DBBA635E}" type="pres">
      <dgm:prSet presAssocID="{55B6651D-C9CB-4309-A3C8-067A3EBB331D}" presName="medCircle2" presStyleLbl="vennNode1" presStyleIdx="3" presStyleCnt="7"/>
      <dgm:spPr>
        <a:solidFill>
          <a:schemeClr val="bg2"/>
        </a:solidFill>
      </dgm:spPr>
      <dgm:t>
        <a:bodyPr/>
        <a:lstStyle/>
        <a:p>
          <a:endParaRPr kumimoji="1" lang="ja-JP" altLang="en-US"/>
        </a:p>
      </dgm:t>
    </dgm:pt>
    <dgm:pt modelId="{C8406398-7CE8-428E-A6F4-89FBCA5282C4}" type="pres">
      <dgm:prSet presAssocID="{55B6651D-C9CB-4309-A3C8-067A3EBB331D}" presName="txLvlOnly1" presStyleLbl="revTx" presStyleIdx="3" presStyleCnt="7"/>
      <dgm:spPr/>
      <dgm:t>
        <a:bodyPr/>
        <a:lstStyle/>
        <a:p>
          <a:endParaRPr kumimoji="1" lang="ja-JP" altLang="en-US"/>
        </a:p>
      </dgm:t>
    </dgm:pt>
    <dgm:pt modelId="{34EC25EE-E2F6-43FF-98BA-1CBEFBE9744E}" type="pres">
      <dgm:prSet presAssocID="{98FB6A14-8AA8-4CB7-A66A-C6261BDD82FA}" presName="noChildren" presStyleCnt="0"/>
      <dgm:spPr/>
      <dgm:t>
        <a:bodyPr/>
        <a:lstStyle/>
        <a:p>
          <a:endParaRPr kumimoji="1" lang="ja-JP" altLang="en-US"/>
        </a:p>
      </dgm:t>
    </dgm:pt>
    <dgm:pt modelId="{3BD6673B-548D-4B33-902F-299C0F757561}" type="pres">
      <dgm:prSet presAssocID="{98FB6A14-8AA8-4CB7-A66A-C6261BDD82FA}" presName="gap" presStyleCnt="0"/>
      <dgm:spPr/>
      <dgm:t>
        <a:bodyPr/>
        <a:lstStyle/>
        <a:p>
          <a:endParaRPr kumimoji="1" lang="ja-JP" altLang="en-US"/>
        </a:p>
      </dgm:t>
    </dgm:pt>
    <dgm:pt modelId="{70E8CA8F-E945-4146-BCDD-2DDA1A50FD6A}" type="pres">
      <dgm:prSet presAssocID="{98FB6A14-8AA8-4CB7-A66A-C6261BDD82FA}" presName="medCircle2" presStyleLbl="vennNode1" presStyleIdx="4" presStyleCnt="7"/>
      <dgm:spPr>
        <a:solidFill>
          <a:schemeClr val="bg2"/>
        </a:solidFill>
      </dgm:spPr>
      <dgm:t>
        <a:bodyPr/>
        <a:lstStyle/>
        <a:p>
          <a:endParaRPr kumimoji="1" lang="ja-JP" altLang="en-US"/>
        </a:p>
      </dgm:t>
    </dgm:pt>
    <dgm:pt modelId="{F5011358-AF84-432C-9051-62D66C29AE1C}" type="pres">
      <dgm:prSet presAssocID="{98FB6A14-8AA8-4CB7-A66A-C6261BDD82FA}" presName="txLvlOnly1" presStyleLbl="revTx" presStyleIdx="4" presStyleCnt="7"/>
      <dgm:spPr/>
      <dgm:t>
        <a:bodyPr/>
        <a:lstStyle/>
        <a:p>
          <a:endParaRPr kumimoji="1" lang="ja-JP" altLang="en-US"/>
        </a:p>
      </dgm:t>
    </dgm:pt>
    <dgm:pt modelId="{F060CE93-A7A2-409F-BD1D-80576F89F74F}" type="pres">
      <dgm:prSet presAssocID="{E86C8413-95B3-439F-B824-425391D8DCB5}" presName="noChildren" presStyleCnt="0"/>
      <dgm:spPr/>
      <dgm:t>
        <a:bodyPr/>
        <a:lstStyle/>
        <a:p>
          <a:endParaRPr kumimoji="1" lang="ja-JP" altLang="en-US"/>
        </a:p>
      </dgm:t>
    </dgm:pt>
    <dgm:pt modelId="{54A49660-632F-4901-A858-DE4547FF60B3}" type="pres">
      <dgm:prSet presAssocID="{E86C8413-95B3-439F-B824-425391D8DCB5}" presName="gap" presStyleCnt="0"/>
      <dgm:spPr/>
      <dgm:t>
        <a:bodyPr/>
        <a:lstStyle/>
        <a:p>
          <a:endParaRPr kumimoji="1" lang="ja-JP" altLang="en-US"/>
        </a:p>
      </dgm:t>
    </dgm:pt>
    <dgm:pt modelId="{4DF98499-7160-474E-82C0-505170C09C4A}" type="pres">
      <dgm:prSet presAssocID="{E86C8413-95B3-439F-B824-425391D8DCB5}" presName="medCircle2" presStyleLbl="vennNode1" presStyleIdx="5" presStyleCnt="7"/>
      <dgm:spPr>
        <a:solidFill>
          <a:schemeClr val="bg2"/>
        </a:solidFill>
      </dgm:spPr>
      <dgm:t>
        <a:bodyPr/>
        <a:lstStyle/>
        <a:p>
          <a:endParaRPr kumimoji="1" lang="ja-JP" altLang="en-US"/>
        </a:p>
      </dgm:t>
    </dgm:pt>
    <dgm:pt modelId="{361F2BA5-29DD-4E15-A2B4-6696B514D637}" type="pres">
      <dgm:prSet presAssocID="{E86C8413-95B3-439F-B824-425391D8DCB5}" presName="txLvlOnly1" presStyleLbl="revTx" presStyleIdx="5" presStyleCnt="7"/>
      <dgm:spPr/>
      <dgm:t>
        <a:bodyPr/>
        <a:lstStyle/>
        <a:p>
          <a:endParaRPr kumimoji="1" lang="ja-JP" altLang="en-US"/>
        </a:p>
      </dgm:t>
    </dgm:pt>
    <dgm:pt modelId="{D2CB07FD-CCEC-4931-AE3B-51569605C2A0}" type="pres">
      <dgm:prSet presAssocID="{85A644AD-DD4D-4FBD-B937-896FD9957E30}" presName="noChildren" presStyleCnt="0"/>
      <dgm:spPr/>
      <dgm:t>
        <a:bodyPr/>
        <a:lstStyle/>
        <a:p>
          <a:endParaRPr kumimoji="1" lang="ja-JP" altLang="en-US"/>
        </a:p>
      </dgm:t>
    </dgm:pt>
    <dgm:pt modelId="{6765B9AA-0F1F-412F-AA38-05EB33A9B91F}" type="pres">
      <dgm:prSet presAssocID="{85A644AD-DD4D-4FBD-B937-896FD9957E30}" presName="gap" presStyleCnt="0"/>
      <dgm:spPr/>
      <dgm:t>
        <a:bodyPr/>
        <a:lstStyle/>
        <a:p>
          <a:endParaRPr kumimoji="1" lang="ja-JP" altLang="en-US"/>
        </a:p>
      </dgm:t>
    </dgm:pt>
    <dgm:pt modelId="{3B25DB77-AA80-4D0F-B349-9D99AE4DAED3}" type="pres">
      <dgm:prSet presAssocID="{85A644AD-DD4D-4FBD-B937-896FD9957E30}" presName="medCircle2" presStyleLbl="vennNode1" presStyleIdx="6" presStyleCnt="7"/>
      <dgm:spPr>
        <a:solidFill>
          <a:schemeClr val="bg2"/>
        </a:solidFill>
      </dgm:spPr>
      <dgm:t>
        <a:bodyPr/>
        <a:lstStyle/>
        <a:p>
          <a:endParaRPr kumimoji="1" lang="ja-JP" altLang="en-US"/>
        </a:p>
      </dgm:t>
    </dgm:pt>
    <dgm:pt modelId="{B0AFBADF-A027-496D-A876-A67124F0BC9F}" type="pres">
      <dgm:prSet presAssocID="{85A644AD-DD4D-4FBD-B937-896FD9957E30}" presName="txLvlOnly1" presStyleLbl="revTx" presStyleIdx="6" presStyleCnt="7"/>
      <dgm:spPr/>
      <dgm:t>
        <a:bodyPr/>
        <a:lstStyle/>
        <a:p>
          <a:endParaRPr kumimoji="1" lang="ja-JP" altLang="en-US"/>
        </a:p>
      </dgm:t>
    </dgm:pt>
  </dgm:ptLst>
  <dgm:cxnLst>
    <dgm:cxn modelId="{A1C34EBF-FF70-4F1F-94C8-A2C83DFA369A}" type="presOf" srcId="{55B6651D-C9CB-4309-A3C8-067A3EBB331D}" destId="{C8406398-7CE8-428E-A6F4-89FBCA5282C4}" srcOrd="0" destOrd="0" presId="urn:microsoft.com/office/officeart/2008/layout/VerticalCircleList"/>
    <dgm:cxn modelId="{F3896180-712A-4937-8AE7-08F68545717D}" srcId="{C6938C20-F06A-4DBC-B515-FF8D33F79B03}" destId="{98FB6A14-8AA8-4CB7-A66A-C6261BDD82FA}" srcOrd="4" destOrd="0" parTransId="{4C6FD360-3CC5-4F99-AEB0-F1A2694EB282}" sibTransId="{8D0ED3F7-014C-4E51-8071-7D4B1F188A87}"/>
    <dgm:cxn modelId="{A9A8A871-A143-4E93-8950-B90E6FFBE551}" type="presOf" srcId="{A8CBB6C9-6496-4C93-92B0-0EBE03C0FE8E}" destId="{5D442826-450F-4B60-A0AE-829998C6155F}" srcOrd="0" destOrd="0" presId="urn:microsoft.com/office/officeart/2008/layout/VerticalCircleList"/>
    <dgm:cxn modelId="{ED0B0C22-840A-4CCE-98B7-EBCECAA95AC2}" type="presOf" srcId="{E86C8413-95B3-439F-B824-425391D8DCB5}" destId="{361F2BA5-29DD-4E15-A2B4-6696B514D637}" srcOrd="0" destOrd="0" presId="urn:microsoft.com/office/officeart/2008/layout/VerticalCircleList"/>
    <dgm:cxn modelId="{2DC2989A-2159-4DD0-845E-FCD56B298021}" srcId="{C6938C20-F06A-4DBC-B515-FF8D33F79B03}" destId="{97636B68-DC7A-4E5F-8BFF-F8D051882E51}" srcOrd="0" destOrd="0" parTransId="{9C69DF54-4DE5-4FF0-8C45-64A02217F4F7}" sibTransId="{BAEBA464-D32A-4DBE-B43F-B903A48CEFCF}"/>
    <dgm:cxn modelId="{14217DF4-50E6-460F-B736-7D55994A0730}" type="presOf" srcId="{85A644AD-DD4D-4FBD-B937-896FD9957E30}" destId="{B0AFBADF-A027-496D-A876-A67124F0BC9F}" srcOrd="0" destOrd="0" presId="urn:microsoft.com/office/officeart/2008/layout/VerticalCircleList"/>
    <dgm:cxn modelId="{C3C2260A-0D83-49FA-A15A-8BD684BAC871}" srcId="{C6938C20-F06A-4DBC-B515-FF8D33F79B03}" destId="{A8CBB6C9-6496-4C93-92B0-0EBE03C0FE8E}" srcOrd="2" destOrd="0" parTransId="{C4B77F55-4782-4B59-B5F5-F03A7EF131B9}" sibTransId="{5993A78C-4D0E-48F4-83F5-AE76B3F5C9DB}"/>
    <dgm:cxn modelId="{E6F57E5D-2C2A-4378-83B1-BE8EA696EFE7}" srcId="{C6938C20-F06A-4DBC-B515-FF8D33F79B03}" destId="{7A91AE15-4E13-49F8-8C83-15CE19D728AC}" srcOrd="1" destOrd="0" parTransId="{71025D80-0992-414C-9297-CA4F25B67A5C}" sibTransId="{3AC87A2C-6CDC-4E6F-A86B-676D07F327B3}"/>
    <dgm:cxn modelId="{1813626F-8EEE-4C5E-8E59-775E3D24A9FF}" type="presOf" srcId="{97636B68-DC7A-4E5F-8BFF-F8D051882E51}" destId="{E0C83753-C7DB-4643-9C66-0660CB716C91}" srcOrd="0" destOrd="0" presId="urn:microsoft.com/office/officeart/2008/layout/VerticalCircleList"/>
    <dgm:cxn modelId="{4919DAD0-19D0-429C-B49F-495F88A9AD18}" type="presOf" srcId="{7A91AE15-4E13-49F8-8C83-15CE19D728AC}" destId="{932B0053-EF5C-4C90-A698-AB296ABBE1E4}" srcOrd="0" destOrd="0" presId="urn:microsoft.com/office/officeart/2008/layout/VerticalCircleList"/>
    <dgm:cxn modelId="{B779D1D8-141D-49A9-938A-B9894AF884CD}" type="presOf" srcId="{98FB6A14-8AA8-4CB7-A66A-C6261BDD82FA}" destId="{F5011358-AF84-432C-9051-62D66C29AE1C}" srcOrd="0" destOrd="0" presId="urn:microsoft.com/office/officeart/2008/layout/VerticalCircleList"/>
    <dgm:cxn modelId="{00A7616E-8BD2-4F2F-AB1F-9707CDF34336}" type="presOf" srcId="{C6938C20-F06A-4DBC-B515-FF8D33F79B03}" destId="{88F33040-5746-4C84-90AA-23A3F7556A20}" srcOrd="0" destOrd="0" presId="urn:microsoft.com/office/officeart/2008/layout/VerticalCircleList"/>
    <dgm:cxn modelId="{0D5EA559-CB96-49E2-A777-9FD6F7A96CFA}" srcId="{C6938C20-F06A-4DBC-B515-FF8D33F79B03}" destId="{E86C8413-95B3-439F-B824-425391D8DCB5}" srcOrd="5" destOrd="0" parTransId="{72B035DB-DB1F-4689-B056-CE37A9F63224}" sibTransId="{D6C695D1-642B-40D5-B7A5-49EED883F4C9}"/>
    <dgm:cxn modelId="{0F26BCCC-F7DC-46AC-A1A1-83A1419A1A59}" srcId="{C6938C20-F06A-4DBC-B515-FF8D33F79B03}" destId="{85A644AD-DD4D-4FBD-B937-896FD9957E30}" srcOrd="6" destOrd="0" parTransId="{F157CB77-1943-4198-81E9-4A8755448C7F}" sibTransId="{94889BB1-1A6A-4CBC-939F-29712BCAC14B}"/>
    <dgm:cxn modelId="{74988D24-A29C-4122-B9FB-22DE4F463E96}" srcId="{C6938C20-F06A-4DBC-B515-FF8D33F79B03}" destId="{55B6651D-C9CB-4309-A3C8-067A3EBB331D}" srcOrd="3" destOrd="0" parTransId="{2EE35482-0EF7-4807-8BB5-74341BE14FB1}" sibTransId="{D79FDEC7-5E1A-446F-AD3E-EDB15EB53DE9}"/>
    <dgm:cxn modelId="{467097B0-D6F5-4B81-ABEF-F7209491BA2E}" type="presParOf" srcId="{88F33040-5746-4C84-90AA-23A3F7556A20}" destId="{1E0EF40D-0DBE-4449-9669-E013E9694466}" srcOrd="0" destOrd="0" presId="urn:microsoft.com/office/officeart/2008/layout/VerticalCircleList"/>
    <dgm:cxn modelId="{753DCDAC-5C67-4B0D-B7BD-69C753E77AFD}" type="presParOf" srcId="{1E0EF40D-0DBE-4449-9669-E013E9694466}" destId="{31F9E819-9C71-4677-8E90-801452B78767}" srcOrd="0" destOrd="0" presId="urn:microsoft.com/office/officeart/2008/layout/VerticalCircleList"/>
    <dgm:cxn modelId="{3CA653AA-9DC5-4850-893B-8984D233387F}" type="presParOf" srcId="{1E0EF40D-0DBE-4449-9669-E013E9694466}" destId="{91A802E3-A6E7-40B2-BD51-D14215E5EF6C}" srcOrd="1" destOrd="0" presId="urn:microsoft.com/office/officeart/2008/layout/VerticalCircleList"/>
    <dgm:cxn modelId="{BD308B1D-8713-4887-8E06-3C48FD18B8D7}" type="presParOf" srcId="{1E0EF40D-0DBE-4449-9669-E013E9694466}" destId="{E0C83753-C7DB-4643-9C66-0660CB716C91}" srcOrd="2" destOrd="0" presId="urn:microsoft.com/office/officeart/2008/layout/VerticalCircleList"/>
    <dgm:cxn modelId="{E34956B2-4EFF-4B8D-9725-BDC3E80FA838}" type="presParOf" srcId="{88F33040-5746-4C84-90AA-23A3F7556A20}" destId="{42EBABCA-78BB-44E4-BBFB-97A87EA6ABAF}" srcOrd="1" destOrd="0" presId="urn:microsoft.com/office/officeart/2008/layout/VerticalCircleList"/>
    <dgm:cxn modelId="{E0ABBA14-1658-44A7-B5F8-3F8F605BE9EE}" type="presParOf" srcId="{42EBABCA-78BB-44E4-BBFB-97A87EA6ABAF}" destId="{4116BF73-17AE-48F5-9AAC-493DC7D324DE}" srcOrd="0" destOrd="0" presId="urn:microsoft.com/office/officeart/2008/layout/VerticalCircleList"/>
    <dgm:cxn modelId="{CC97EC15-2366-4DBA-93F6-4433FF044F20}" type="presParOf" srcId="{42EBABCA-78BB-44E4-BBFB-97A87EA6ABAF}" destId="{AE22F73F-BD18-4688-B1F6-F9430492E17E}" srcOrd="1" destOrd="0" presId="urn:microsoft.com/office/officeart/2008/layout/VerticalCircleList"/>
    <dgm:cxn modelId="{AB80D36B-6819-42F0-850C-14E55515AB92}" type="presParOf" srcId="{42EBABCA-78BB-44E4-BBFB-97A87EA6ABAF}" destId="{932B0053-EF5C-4C90-A698-AB296ABBE1E4}" srcOrd="2" destOrd="0" presId="urn:microsoft.com/office/officeart/2008/layout/VerticalCircleList"/>
    <dgm:cxn modelId="{B0249D99-09D5-4150-847A-226483E88994}" type="presParOf" srcId="{88F33040-5746-4C84-90AA-23A3F7556A20}" destId="{4CF72A6C-7979-46BC-8CE2-6C7CBD703DF6}" srcOrd="2" destOrd="0" presId="urn:microsoft.com/office/officeart/2008/layout/VerticalCircleList"/>
    <dgm:cxn modelId="{8E8DD387-6185-416C-AB40-6B483BFC1D1C}" type="presParOf" srcId="{4CF72A6C-7979-46BC-8CE2-6C7CBD703DF6}" destId="{0C229849-E8E7-401E-B04C-DAA5CB0495BA}" srcOrd="0" destOrd="0" presId="urn:microsoft.com/office/officeart/2008/layout/VerticalCircleList"/>
    <dgm:cxn modelId="{A116D507-0F8A-476A-98BA-7E53F78CB255}" type="presParOf" srcId="{4CF72A6C-7979-46BC-8CE2-6C7CBD703DF6}" destId="{A2093E9F-EB43-4C87-AB2A-204E832808FB}" srcOrd="1" destOrd="0" presId="urn:microsoft.com/office/officeart/2008/layout/VerticalCircleList"/>
    <dgm:cxn modelId="{886549FA-A7D1-4BD2-9654-B4746880F67C}" type="presParOf" srcId="{4CF72A6C-7979-46BC-8CE2-6C7CBD703DF6}" destId="{5D442826-450F-4B60-A0AE-829998C6155F}" srcOrd="2" destOrd="0" presId="urn:microsoft.com/office/officeart/2008/layout/VerticalCircleList"/>
    <dgm:cxn modelId="{AD5841E0-8CD6-4691-BA29-710C1A1584CF}" type="presParOf" srcId="{88F33040-5746-4C84-90AA-23A3F7556A20}" destId="{E4A70505-042C-4D1E-937A-7BB341435B29}" srcOrd="3" destOrd="0" presId="urn:microsoft.com/office/officeart/2008/layout/VerticalCircleList"/>
    <dgm:cxn modelId="{BFDAAE36-83E4-4166-BF8A-F6AD8BAB2FFF}" type="presParOf" srcId="{E4A70505-042C-4D1E-937A-7BB341435B29}" destId="{22BC155E-C99D-4890-975F-FEEC27504F1D}" srcOrd="0" destOrd="0" presId="urn:microsoft.com/office/officeart/2008/layout/VerticalCircleList"/>
    <dgm:cxn modelId="{2906D89A-795F-4EFA-AE08-457DCED3A562}" type="presParOf" srcId="{E4A70505-042C-4D1E-937A-7BB341435B29}" destId="{C5CFD99A-A5A1-45A0-AFAE-D166DBBA635E}" srcOrd="1" destOrd="0" presId="urn:microsoft.com/office/officeart/2008/layout/VerticalCircleList"/>
    <dgm:cxn modelId="{2F9516A4-7D1D-42A3-A510-C3CC2960AB9C}" type="presParOf" srcId="{E4A70505-042C-4D1E-937A-7BB341435B29}" destId="{C8406398-7CE8-428E-A6F4-89FBCA5282C4}" srcOrd="2" destOrd="0" presId="urn:microsoft.com/office/officeart/2008/layout/VerticalCircleList"/>
    <dgm:cxn modelId="{B5266EF0-145D-4EB8-A884-D08151CE6F11}" type="presParOf" srcId="{88F33040-5746-4C84-90AA-23A3F7556A20}" destId="{34EC25EE-E2F6-43FF-98BA-1CBEFBE9744E}" srcOrd="4" destOrd="0" presId="urn:microsoft.com/office/officeart/2008/layout/VerticalCircleList"/>
    <dgm:cxn modelId="{94E115CB-74CB-4BED-B3D6-144AD0CA5CA7}" type="presParOf" srcId="{34EC25EE-E2F6-43FF-98BA-1CBEFBE9744E}" destId="{3BD6673B-548D-4B33-902F-299C0F757561}" srcOrd="0" destOrd="0" presId="urn:microsoft.com/office/officeart/2008/layout/VerticalCircleList"/>
    <dgm:cxn modelId="{A31FC7DF-0F3A-4C9B-978C-2E8BAD9787E2}" type="presParOf" srcId="{34EC25EE-E2F6-43FF-98BA-1CBEFBE9744E}" destId="{70E8CA8F-E945-4146-BCDD-2DDA1A50FD6A}" srcOrd="1" destOrd="0" presId="urn:microsoft.com/office/officeart/2008/layout/VerticalCircleList"/>
    <dgm:cxn modelId="{4D231715-1141-45D3-8BCE-5162EC1B6DFD}" type="presParOf" srcId="{34EC25EE-E2F6-43FF-98BA-1CBEFBE9744E}" destId="{F5011358-AF84-432C-9051-62D66C29AE1C}" srcOrd="2" destOrd="0" presId="urn:microsoft.com/office/officeart/2008/layout/VerticalCircleList"/>
    <dgm:cxn modelId="{F056D226-8F37-4B9B-9142-D8FD76E90976}" type="presParOf" srcId="{88F33040-5746-4C84-90AA-23A3F7556A20}" destId="{F060CE93-A7A2-409F-BD1D-80576F89F74F}" srcOrd="5" destOrd="0" presId="urn:microsoft.com/office/officeart/2008/layout/VerticalCircleList"/>
    <dgm:cxn modelId="{FC3C604C-3A01-43DB-8C1A-DFB26A08C00E}" type="presParOf" srcId="{F060CE93-A7A2-409F-BD1D-80576F89F74F}" destId="{54A49660-632F-4901-A858-DE4547FF60B3}" srcOrd="0" destOrd="0" presId="urn:microsoft.com/office/officeart/2008/layout/VerticalCircleList"/>
    <dgm:cxn modelId="{C00797F7-A519-450F-AF30-00F79316D611}" type="presParOf" srcId="{F060CE93-A7A2-409F-BD1D-80576F89F74F}" destId="{4DF98499-7160-474E-82C0-505170C09C4A}" srcOrd="1" destOrd="0" presId="urn:microsoft.com/office/officeart/2008/layout/VerticalCircleList"/>
    <dgm:cxn modelId="{A858C0E9-9234-4383-B0B9-B74ED6036BD0}" type="presParOf" srcId="{F060CE93-A7A2-409F-BD1D-80576F89F74F}" destId="{361F2BA5-29DD-4E15-A2B4-6696B514D637}" srcOrd="2" destOrd="0" presId="urn:microsoft.com/office/officeart/2008/layout/VerticalCircleList"/>
    <dgm:cxn modelId="{B42F385E-C38C-4E83-80B1-837BCA5ED91F}" type="presParOf" srcId="{88F33040-5746-4C84-90AA-23A3F7556A20}" destId="{D2CB07FD-CCEC-4931-AE3B-51569605C2A0}" srcOrd="6" destOrd="0" presId="urn:microsoft.com/office/officeart/2008/layout/VerticalCircleList"/>
    <dgm:cxn modelId="{B2399652-3312-4A3F-BC33-34C861B84F4B}" type="presParOf" srcId="{D2CB07FD-CCEC-4931-AE3B-51569605C2A0}" destId="{6765B9AA-0F1F-412F-AA38-05EB33A9B91F}" srcOrd="0" destOrd="0" presId="urn:microsoft.com/office/officeart/2008/layout/VerticalCircleList"/>
    <dgm:cxn modelId="{23222934-98A2-4F74-83D0-4D6A35146EA7}" type="presParOf" srcId="{D2CB07FD-CCEC-4931-AE3B-51569605C2A0}" destId="{3B25DB77-AA80-4D0F-B349-9D99AE4DAED3}" srcOrd="1" destOrd="0" presId="urn:microsoft.com/office/officeart/2008/layout/VerticalCircleList"/>
    <dgm:cxn modelId="{0FF0EC68-6E19-4012-834C-550A6A6C2B35}" type="presParOf" srcId="{D2CB07FD-CCEC-4931-AE3B-51569605C2A0}" destId="{B0AFBADF-A027-496D-A876-A67124F0BC9F}" srcOrd="2" destOrd="0" presId="urn:microsoft.com/office/officeart/2008/layout/VerticalCircleList"/>
  </dgm:cxnLst>
  <dgm:bg>
    <a:effect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938C20-F06A-4DBC-B515-FF8D33F79B03}" type="doc">
      <dgm:prSet loTypeId="urn:microsoft.com/office/officeart/2008/layout/VerticalCircleList" loCatId="list" qsTypeId="urn:microsoft.com/office/officeart/2005/8/quickstyle/3d8" qsCatId="3D" csTypeId="urn:microsoft.com/office/officeart/2005/8/colors/accent1_2" csCatId="accent1" phldr="1"/>
      <dgm:spPr>
        <a:scene3d>
          <a:camera prst="isometricOffAxis2Left" zoom="82000"/>
          <a:lightRig rig="morning" dir="t">
            <a:rot lat="0" lon="0" rev="20400000"/>
          </a:lightRig>
        </a:scene3d>
      </dgm:spPr>
      <dgm:t>
        <a:bodyPr/>
        <a:lstStyle/>
        <a:p>
          <a:endParaRPr kumimoji="1" lang="ja-JP" altLang="en-US"/>
        </a:p>
      </dgm:t>
    </dgm:pt>
    <dgm:pt modelId="{97636B68-DC7A-4E5F-8BFF-F8D051882E51}">
      <dgm:prSet phldrT="[テキスト]"/>
      <dgm:spPr/>
      <dgm:t>
        <a:bodyPr/>
        <a:lstStyle/>
        <a:p>
          <a:r>
            <a:rPr kumimoji="1" lang="ja-JP" altLang="en-US" dirty="0" smtClean="0"/>
            <a:t>背景</a:t>
          </a:r>
          <a:endParaRPr kumimoji="1" lang="ja-JP" altLang="en-US" dirty="0"/>
        </a:p>
      </dgm:t>
    </dgm:pt>
    <dgm:pt modelId="{9C69DF54-4DE5-4FF0-8C45-64A02217F4F7}" type="parTrans" cxnId="{2DC2989A-2159-4DD0-845E-FCD56B298021}">
      <dgm:prSet/>
      <dgm:spPr/>
      <dgm:t>
        <a:bodyPr/>
        <a:lstStyle/>
        <a:p>
          <a:endParaRPr kumimoji="1" lang="ja-JP" altLang="en-US"/>
        </a:p>
      </dgm:t>
    </dgm:pt>
    <dgm:pt modelId="{BAEBA464-D32A-4DBE-B43F-B903A48CEFCF}" type="sibTrans" cxnId="{2DC2989A-2159-4DD0-845E-FCD56B298021}">
      <dgm:prSet/>
      <dgm:spPr/>
      <dgm:t>
        <a:bodyPr/>
        <a:lstStyle/>
        <a:p>
          <a:endParaRPr kumimoji="1" lang="ja-JP" altLang="en-US"/>
        </a:p>
      </dgm:t>
    </dgm:pt>
    <dgm:pt modelId="{7A91AE15-4E13-49F8-8C83-15CE19D728AC}">
      <dgm:prSet phldrT="[テキスト]"/>
      <dgm:spPr>
        <a:noFill/>
      </dgm:spPr>
      <dgm:t>
        <a:bodyPr/>
        <a:lstStyle/>
        <a:p>
          <a:r>
            <a:rPr kumimoji="1" lang="ja-JP" altLang="en-US" dirty="0" smtClean="0"/>
            <a:t>実態把握</a:t>
          </a:r>
          <a:endParaRPr kumimoji="1" lang="ja-JP" altLang="en-US" dirty="0"/>
        </a:p>
      </dgm:t>
    </dgm:pt>
    <dgm:pt modelId="{71025D80-0992-414C-9297-CA4F25B67A5C}" type="parTrans" cxnId="{E6F57E5D-2C2A-4378-83B1-BE8EA696EFE7}">
      <dgm:prSet/>
      <dgm:spPr/>
      <dgm:t>
        <a:bodyPr/>
        <a:lstStyle/>
        <a:p>
          <a:endParaRPr kumimoji="1" lang="ja-JP" altLang="en-US"/>
        </a:p>
      </dgm:t>
    </dgm:pt>
    <dgm:pt modelId="{3AC87A2C-6CDC-4E6F-A86B-676D07F327B3}" type="sibTrans" cxnId="{E6F57E5D-2C2A-4378-83B1-BE8EA696EFE7}">
      <dgm:prSet/>
      <dgm:spPr/>
      <dgm:t>
        <a:bodyPr/>
        <a:lstStyle/>
        <a:p>
          <a:endParaRPr kumimoji="1" lang="ja-JP" altLang="en-US"/>
        </a:p>
      </dgm:t>
    </dgm:pt>
    <dgm:pt modelId="{A8CBB6C9-6496-4C93-92B0-0EBE03C0FE8E}">
      <dgm:prSet phldrT="[テキスト]"/>
      <dgm:spPr/>
      <dgm:t>
        <a:bodyPr/>
        <a:lstStyle/>
        <a:p>
          <a:r>
            <a:rPr kumimoji="1" lang="ja-JP" altLang="en-US" dirty="0" smtClean="0"/>
            <a:t>考察</a:t>
          </a:r>
          <a:endParaRPr kumimoji="1" lang="ja-JP" altLang="en-US" dirty="0"/>
        </a:p>
      </dgm:t>
    </dgm:pt>
    <dgm:pt modelId="{C4B77F55-4782-4B59-B5F5-F03A7EF131B9}" type="parTrans" cxnId="{C3C2260A-0D83-49FA-A15A-8BD684BAC871}">
      <dgm:prSet/>
      <dgm:spPr/>
      <dgm:t>
        <a:bodyPr/>
        <a:lstStyle/>
        <a:p>
          <a:endParaRPr kumimoji="1" lang="ja-JP" altLang="en-US"/>
        </a:p>
      </dgm:t>
    </dgm:pt>
    <dgm:pt modelId="{5993A78C-4D0E-48F4-83F5-AE76B3F5C9DB}" type="sibTrans" cxnId="{C3C2260A-0D83-49FA-A15A-8BD684BAC871}">
      <dgm:prSet/>
      <dgm:spPr/>
      <dgm:t>
        <a:bodyPr/>
        <a:lstStyle/>
        <a:p>
          <a:endParaRPr kumimoji="1" lang="ja-JP" altLang="en-US"/>
        </a:p>
      </dgm:t>
    </dgm:pt>
    <dgm:pt modelId="{85A644AD-DD4D-4FBD-B937-896FD9957E30}">
      <dgm:prSet phldrT="[テキスト]"/>
      <dgm:spPr/>
      <dgm:t>
        <a:bodyPr/>
        <a:lstStyle/>
        <a:p>
          <a:r>
            <a:rPr kumimoji="1" lang="ja-JP" altLang="en-US" dirty="0" smtClean="0"/>
            <a:t>今後の展望</a:t>
          </a:r>
          <a:endParaRPr kumimoji="1" lang="ja-JP" altLang="en-US" dirty="0"/>
        </a:p>
      </dgm:t>
    </dgm:pt>
    <dgm:pt modelId="{F157CB77-1943-4198-81E9-4A8755448C7F}" type="parTrans" cxnId="{0F26BCCC-F7DC-46AC-A1A1-83A1419A1A59}">
      <dgm:prSet/>
      <dgm:spPr/>
      <dgm:t>
        <a:bodyPr/>
        <a:lstStyle/>
        <a:p>
          <a:endParaRPr kumimoji="1" lang="ja-JP" altLang="en-US"/>
        </a:p>
      </dgm:t>
    </dgm:pt>
    <dgm:pt modelId="{94889BB1-1A6A-4CBC-939F-29712BCAC14B}" type="sibTrans" cxnId="{0F26BCCC-F7DC-46AC-A1A1-83A1419A1A59}">
      <dgm:prSet/>
      <dgm:spPr/>
      <dgm:t>
        <a:bodyPr/>
        <a:lstStyle/>
        <a:p>
          <a:endParaRPr kumimoji="1" lang="ja-JP" altLang="en-US"/>
        </a:p>
      </dgm:t>
    </dgm:pt>
    <dgm:pt modelId="{55B6651D-C9CB-4309-A3C8-067A3EBB331D}">
      <dgm:prSet phldrT="[テキスト]"/>
      <dgm:spPr/>
      <dgm:t>
        <a:bodyPr/>
        <a:lstStyle/>
        <a:p>
          <a:r>
            <a:rPr kumimoji="1" lang="ja-JP" altLang="en-US" dirty="0" smtClean="0"/>
            <a:t>問題提起</a:t>
          </a:r>
          <a:endParaRPr kumimoji="1" lang="ja-JP" altLang="en-US" dirty="0"/>
        </a:p>
      </dgm:t>
    </dgm:pt>
    <dgm:pt modelId="{2EE35482-0EF7-4807-8BB5-74341BE14FB1}" type="parTrans" cxnId="{74988D24-A29C-4122-B9FB-22DE4F463E96}">
      <dgm:prSet/>
      <dgm:spPr/>
      <dgm:t>
        <a:bodyPr/>
        <a:lstStyle/>
        <a:p>
          <a:endParaRPr kumimoji="1" lang="ja-JP" altLang="en-US"/>
        </a:p>
      </dgm:t>
    </dgm:pt>
    <dgm:pt modelId="{D79FDEC7-5E1A-446F-AD3E-EDB15EB53DE9}" type="sibTrans" cxnId="{74988D24-A29C-4122-B9FB-22DE4F463E96}">
      <dgm:prSet/>
      <dgm:spPr/>
      <dgm:t>
        <a:bodyPr/>
        <a:lstStyle/>
        <a:p>
          <a:endParaRPr kumimoji="1" lang="ja-JP" altLang="en-US"/>
        </a:p>
      </dgm:t>
    </dgm:pt>
    <dgm:pt modelId="{98FB6A14-8AA8-4CB7-A66A-C6261BDD82FA}">
      <dgm:prSet phldrT="[テキスト]"/>
      <dgm:spPr/>
      <dgm:t>
        <a:bodyPr/>
        <a:lstStyle/>
        <a:p>
          <a:r>
            <a:rPr kumimoji="1" lang="ja-JP" altLang="en-US" dirty="0" smtClean="0"/>
            <a:t>目的</a:t>
          </a:r>
          <a:endParaRPr kumimoji="1" lang="ja-JP" altLang="en-US" dirty="0"/>
        </a:p>
      </dgm:t>
    </dgm:pt>
    <dgm:pt modelId="{4C6FD360-3CC5-4F99-AEB0-F1A2694EB282}" type="parTrans" cxnId="{F3896180-712A-4937-8AE7-08F68545717D}">
      <dgm:prSet/>
      <dgm:spPr/>
      <dgm:t>
        <a:bodyPr/>
        <a:lstStyle/>
        <a:p>
          <a:endParaRPr kumimoji="1" lang="ja-JP" altLang="en-US"/>
        </a:p>
      </dgm:t>
    </dgm:pt>
    <dgm:pt modelId="{8D0ED3F7-014C-4E51-8071-7D4B1F188A87}" type="sibTrans" cxnId="{F3896180-712A-4937-8AE7-08F68545717D}">
      <dgm:prSet/>
      <dgm:spPr/>
      <dgm:t>
        <a:bodyPr/>
        <a:lstStyle/>
        <a:p>
          <a:endParaRPr kumimoji="1" lang="ja-JP" altLang="en-US"/>
        </a:p>
      </dgm:t>
    </dgm:pt>
    <dgm:pt modelId="{E86C8413-95B3-439F-B824-425391D8DCB5}">
      <dgm:prSet phldrT="[テキスト]"/>
      <dgm:spPr/>
      <dgm:t>
        <a:bodyPr/>
        <a:lstStyle/>
        <a:p>
          <a:r>
            <a:rPr kumimoji="1" lang="ja-JP" altLang="en-US" dirty="0" smtClean="0"/>
            <a:t>仮説</a:t>
          </a:r>
          <a:endParaRPr kumimoji="1" lang="ja-JP" altLang="en-US" dirty="0"/>
        </a:p>
      </dgm:t>
    </dgm:pt>
    <dgm:pt modelId="{72B035DB-DB1F-4689-B056-CE37A9F63224}" type="parTrans" cxnId="{0D5EA559-CB96-49E2-A777-9FD6F7A96CFA}">
      <dgm:prSet/>
      <dgm:spPr/>
      <dgm:t>
        <a:bodyPr/>
        <a:lstStyle/>
        <a:p>
          <a:endParaRPr kumimoji="1" lang="ja-JP" altLang="en-US"/>
        </a:p>
      </dgm:t>
    </dgm:pt>
    <dgm:pt modelId="{D6C695D1-642B-40D5-B7A5-49EED883F4C9}" type="sibTrans" cxnId="{0D5EA559-CB96-49E2-A777-9FD6F7A96CFA}">
      <dgm:prSet/>
      <dgm:spPr/>
      <dgm:t>
        <a:bodyPr/>
        <a:lstStyle/>
        <a:p>
          <a:endParaRPr kumimoji="1" lang="ja-JP" altLang="en-US"/>
        </a:p>
      </dgm:t>
    </dgm:pt>
    <dgm:pt modelId="{88F33040-5746-4C84-90AA-23A3F7556A20}" type="pres">
      <dgm:prSet presAssocID="{C6938C20-F06A-4DBC-B515-FF8D33F79B03}" presName="Name0" presStyleCnt="0">
        <dgm:presLayoutVars>
          <dgm:dir/>
        </dgm:presLayoutVars>
      </dgm:prSet>
      <dgm:spPr/>
      <dgm:t>
        <a:bodyPr/>
        <a:lstStyle/>
        <a:p>
          <a:endParaRPr kumimoji="1" lang="ja-JP" altLang="en-US"/>
        </a:p>
      </dgm:t>
    </dgm:pt>
    <dgm:pt modelId="{1E0EF40D-0DBE-4449-9669-E013E9694466}" type="pres">
      <dgm:prSet presAssocID="{97636B68-DC7A-4E5F-8BFF-F8D051882E51}" presName="noChildren" presStyleCnt="0"/>
      <dgm:spPr/>
      <dgm:t>
        <a:bodyPr/>
        <a:lstStyle/>
        <a:p>
          <a:endParaRPr kumimoji="1" lang="ja-JP" altLang="en-US"/>
        </a:p>
      </dgm:t>
    </dgm:pt>
    <dgm:pt modelId="{31F9E819-9C71-4677-8E90-801452B78767}" type="pres">
      <dgm:prSet presAssocID="{97636B68-DC7A-4E5F-8BFF-F8D051882E51}" presName="gap" presStyleCnt="0"/>
      <dgm:spPr/>
      <dgm:t>
        <a:bodyPr/>
        <a:lstStyle/>
        <a:p>
          <a:endParaRPr kumimoji="1" lang="ja-JP" altLang="en-US"/>
        </a:p>
      </dgm:t>
    </dgm:pt>
    <dgm:pt modelId="{91A802E3-A6E7-40B2-BD51-D14215E5EF6C}" type="pres">
      <dgm:prSet presAssocID="{97636B68-DC7A-4E5F-8BFF-F8D051882E51}" presName="medCircle2" presStyleLbl="vennNode1" presStyleIdx="0" presStyleCnt="7"/>
      <dgm:spPr>
        <a:solidFill>
          <a:schemeClr val="bg2"/>
        </a:solidFill>
      </dgm:spPr>
      <dgm:t>
        <a:bodyPr/>
        <a:lstStyle/>
        <a:p>
          <a:endParaRPr kumimoji="1" lang="ja-JP" altLang="en-US"/>
        </a:p>
      </dgm:t>
    </dgm:pt>
    <dgm:pt modelId="{E0C83753-C7DB-4643-9C66-0660CB716C91}" type="pres">
      <dgm:prSet presAssocID="{97636B68-DC7A-4E5F-8BFF-F8D051882E51}" presName="txLvlOnly1" presStyleLbl="revTx" presStyleIdx="0" presStyleCnt="7"/>
      <dgm:spPr/>
      <dgm:t>
        <a:bodyPr/>
        <a:lstStyle/>
        <a:p>
          <a:endParaRPr kumimoji="1" lang="ja-JP" altLang="en-US"/>
        </a:p>
      </dgm:t>
    </dgm:pt>
    <dgm:pt modelId="{42EBABCA-78BB-44E4-BBFB-97A87EA6ABAF}" type="pres">
      <dgm:prSet presAssocID="{7A91AE15-4E13-49F8-8C83-15CE19D728AC}" presName="noChildren" presStyleCnt="0"/>
      <dgm:spPr/>
      <dgm:t>
        <a:bodyPr/>
        <a:lstStyle/>
        <a:p>
          <a:endParaRPr kumimoji="1" lang="ja-JP" altLang="en-US"/>
        </a:p>
      </dgm:t>
    </dgm:pt>
    <dgm:pt modelId="{4116BF73-17AE-48F5-9AAC-493DC7D324DE}" type="pres">
      <dgm:prSet presAssocID="{7A91AE15-4E13-49F8-8C83-15CE19D728AC}" presName="gap" presStyleCnt="0"/>
      <dgm:spPr/>
      <dgm:t>
        <a:bodyPr/>
        <a:lstStyle/>
        <a:p>
          <a:endParaRPr kumimoji="1" lang="ja-JP" altLang="en-US"/>
        </a:p>
      </dgm:t>
    </dgm:pt>
    <dgm:pt modelId="{AE22F73F-BD18-4688-B1F6-F9430492E17E}" type="pres">
      <dgm:prSet presAssocID="{7A91AE15-4E13-49F8-8C83-15CE19D728AC}" presName="medCircle2" presStyleLbl="vennNode1" presStyleIdx="1" presStyleCnt="7"/>
      <dgm:spPr>
        <a:solidFill>
          <a:schemeClr val="bg2"/>
        </a:solidFill>
      </dgm:spPr>
      <dgm:t>
        <a:bodyPr/>
        <a:lstStyle/>
        <a:p>
          <a:endParaRPr kumimoji="1" lang="ja-JP" altLang="en-US"/>
        </a:p>
      </dgm:t>
    </dgm:pt>
    <dgm:pt modelId="{932B0053-EF5C-4C90-A698-AB296ABBE1E4}" type="pres">
      <dgm:prSet presAssocID="{7A91AE15-4E13-49F8-8C83-15CE19D728AC}" presName="txLvlOnly1" presStyleLbl="revTx" presStyleIdx="1" presStyleCnt="7"/>
      <dgm:spPr/>
      <dgm:t>
        <a:bodyPr/>
        <a:lstStyle/>
        <a:p>
          <a:endParaRPr kumimoji="1" lang="ja-JP" altLang="en-US"/>
        </a:p>
      </dgm:t>
    </dgm:pt>
    <dgm:pt modelId="{4CF72A6C-7979-46BC-8CE2-6C7CBD703DF6}" type="pres">
      <dgm:prSet presAssocID="{A8CBB6C9-6496-4C93-92B0-0EBE03C0FE8E}" presName="noChildren" presStyleCnt="0"/>
      <dgm:spPr/>
      <dgm:t>
        <a:bodyPr/>
        <a:lstStyle/>
        <a:p>
          <a:endParaRPr kumimoji="1" lang="ja-JP" altLang="en-US"/>
        </a:p>
      </dgm:t>
    </dgm:pt>
    <dgm:pt modelId="{0C229849-E8E7-401E-B04C-DAA5CB0495BA}" type="pres">
      <dgm:prSet presAssocID="{A8CBB6C9-6496-4C93-92B0-0EBE03C0FE8E}" presName="gap" presStyleCnt="0"/>
      <dgm:spPr/>
      <dgm:t>
        <a:bodyPr/>
        <a:lstStyle/>
        <a:p>
          <a:endParaRPr kumimoji="1" lang="ja-JP" altLang="en-US"/>
        </a:p>
      </dgm:t>
    </dgm:pt>
    <dgm:pt modelId="{A2093E9F-EB43-4C87-AB2A-204E832808FB}" type="pres">
      <dgm:prSet presAssocID="{A8CBB6C9-6496-4C93-92B0-0EBE03C0FE8E}" presName="medCircle2" presStyleLbl="vennNode1" presStyleIdx="2" presStyleCnt="7"/>
      <dgm:spPr>
        <a:solidFill>
          <a:schemeClr val="bg2"/>
        </a:solidFill>
      </dgm:spPr>
      <dgm:t>
        <a:bodyPr/>
        <a:lstStyle/>
        <a:p>
          <a:endParaRPr kumimoji="1" lang="ja-JP" altLang="en-US"/>
        </a:p>
      </dgm:t>
    </dgm:pt>
    <dgm:pt modelId="{5D442826-450F-4B60-A0AE-829998C6155F}" type="pres">
      <dgm:prSet presAssocID="{A8CBB6C9-6496-4C93-92B0-0EBE03C0FE8E}" presName="txLvlOnly1" presStyleLbl="revTx" presStyleIdx="2" presStyleCnt="7"/>
      <dgm:spPr/>
      <dgm:t>
        <a:bodyPr/>
        <a:lstStyle/>
        <a:p>
          <a:endParaRPr kumimoji="1" lang="ja-JP" altLang="en-US"/>
        </a:p>
      </dgm:t>
    </dgm:pt>
    <dgm:pt modelId="{E4A70505-042C-4D1E-937A-7BB341435B29}" type="pres">
      <dgm:prSet presAssocID="{55B6651D-C9CB-4309-A3C8-067A3EBB331D}" presName="noChildren" presStyleCnt="0"/>
      <dgm:spPr/>
      <dgm:t>
        <a:bodyPr/>
        <a:lstStyle/>
        <a:p>
          <a:endParaRPr kumimoji="1" lang="ja-JP" altLang="en-US"/>
        </a:p>
      </dgm:t>
    </dgm:pt>
    <dgm:pt modelId="{22BC155E-C99D-4890-975F-FEEC27504F1D}" type="pres">
      <dgm:prSet presAssocID="{55B6651D-C9CB-4309-A3C8-067A3EBB331D}" presName="gap" presStyleCnt="0"/>
      <dgm:spPr/>
      <dgm:t>
        <a:bodyPr/>
        <a:lstStyle/>
        <a:p>
          <a:endParaRPr kumimoji="1" lang="ja-JP" altLang="en-US"/>
        </a:p>
      </dgm:t>
    </dgm:pt>
    <dgm:pt modelId="{C5CFD99A-A5A1-45A0-AFAE-D166DBBA635E}" type="pres">
      <dgm:prSet presAssocID="{55B6651D-C9CB-4309-A3C8-067A3EBB331D}" presName="medCircle2" presStyleLbl="vennNode1" presStyleIdx="3" presStyleCnt="7"/>
      <dgm:spPr>
        <a:solidFill>
          <a:schemeClr val="bg2"/>
        </a:solidFill>
      </dgm:spPr>
      <dgm:t>
        <a:bodyPr/>
        <a:lstStyle/>
        <a:p>
          <a:endParaRPr kumimoji="1" lang="ja-JP" altLang="en-US"/>
        </a:p>
      </dgm:t>
    </dgm:pt>
    <dgm:pt modelId="{C8406398-7CE8-428E-A6F4-89FBCA5282C4}" type="pres">
      <dgm:prSet presAssocID="{55B6651D-C9CB-4309-A3C8-067A3EBB331D}" presName="txLvlOnly1" presStyleLbl="revTx" presStyleIdx="3" presStyleCnt="7"/>
      <dgm:spPr/>
      <dgm:t>
        <a:bodyPr/>
        <a:lstStyle/>
        <a:p>
          <a:endParaRPr kumimoji="1" lang="ja-JP" altLang="en-US"/>
        </a:p>
      </dgm:t>
    </dgm:pt>
    <dgm:pt modelId="{34EC25EE-E2F6-43FF-98BA-1CBEFBE9744E}" type="pres">
      <dgm:prSet presAssocID="{98FB6A14-8AA8-4CB7-A66A-C6261BDD82FA}" presName="noChildren" presStyleCnt="0"/>
      <dgm:spPr/>
      <dgm:t>
        <a:bodyPr/>
        <a:lstStyle/>
        <a:p>
          <a:endParaRPr kumimoji="1" lang="ja-JP" altLang="en-US"/>
        </a:p>
      </dgm:t>
    </dgm:pt>
    <dgm:pt modelId="{3BD6673B-548D-4B33-902F-299C0F757561}" type="pres">
      <dgm:prSet presAssocID="{98FB6A14-8AA8-4CB7-A66A-C6261BDD82FA}" presName="gap" presStyleCnt="0"/>
      <dgm:spPr/>
      <dgm:t>
        <a:bodyPr/>
        <a:lstStyle/>
        <a:p>
          <a:endParaRPr kumimoji="1" lang="ja-JP" altLang="en-US"/>
        </a:p>
      </dgm:t>
    </dgm:pt>
    <dgm:pt modelId="{70E8CA8F-E945-4146-BCDD-2DDA1A50FD6A}" type="pres">
      <dgm:prSet presAssocID="{98FB6A14-8AA8-4CB7-A66A-C6261BDD82FA}" presName="medCircle2" presStyleLbl="vennNode1" presStyleIdx="4" presStyleCnt="7"/>
      <dgm:spPr>
        <a:solidFill>
          <a:schemeClr val="bg2"/>
        </a:solidFill>
      </dgm:spPr>
      <dgm:t>
        <a:bodyPr/>
        <a:lstStyle/>
        <a:p>
          <a:endParaRPr kumimoji="1" lang="ja-JP" altLang="en-US"/>
        </a:p>
      </dgm:t>
    </dgm:pt>
    <dgm:pt modelId="{F5011358-AF84-432C-9051-62D66C29AE1C}" type="pres">
      <dgm:prSet presAssocID="{98FB6A14-8AA8-4CB7-A66A-C6261BDD82FA}" presName="txLvlOnly1" presStyleLbl="revTx" presStyleIdx="4" presStyleCnt="7"/>
      <dgm:spPr/>
      <dgm:t>
        <a:bodyPr/>
        <a:lstStyle/>
        <a:p>
          <a:endParaRPr kumimoji="1" lang="ja-JP" altLang="en-US"/>
        </a:p>
      </dgm:t>
    </dgm:pt>
    <dgm:pt modelId="{F060CE93-A7A2-409F-BD1D-80576F89F74F}" type="pres">
      <dgm:prSet presAssocID="{E86C8413-95B3-439F-B824-425391D8DCB5}" presName="noChildren" presStyleCnt="0"/>
      <dgm:spPr/>
      <dgm:t>
        <a:bodyPr/>
        <a:lstStyle/>
        <a:p>
          <a:endParaRPr kumimoji="1" lang="ja-JP" altLang="en-US"/>
        </a:p>
      </dgm:t>
    </dgm:pt>
    <dgm:pt modelId="{54A49660-632F-4901-A858-DE4547FF60B3}" type="pres">
      <dgm:prSet presAssocID="{E86C8413-95B3-439F-B824-425391D8DCB5}" presName="gap" presStyleCnt="0"/>
      <dgm:spPr/>
      <dgm:t>
        <a:bodyPr/>
        <a:lstStyle/>
        <a:p>
          <a:endParaRPr kumimoji="1" lang="ja-JP" altLang="en-US"/>
        </a:p>
      </dgm:t>
    </dgm:pt>
    <dgm:pt modelId="{4DF98499-7160-474E-82C0-505170C09C4A}" type="pres">
      <dgm:prSet presAssocID="{E86C8413-95B3-439F-B824-425391D8DCB5}" presName="medCircle2" presStyleLbl="vennNode1" presStyleIdx="5" presStyleCnt="7"/>
      <dgm:spPr>
        <a:solidFill>
          <a:schemeClr val="bg2"/>
        </a:solidFill>
      </dgm:spPr>
      <dgm:t>
        <a:bodyPr/>
        <a:lstStyle/>
        <a:p>
          <a:endParaRPr kumimoji="1" lang="ja-JP" altLang="en-US"/>
        </a:p>
      </dgm:t>
    </dgm:pt>
    <dgm:pt modelId="{361F2BA5-29DD-4E15-A2B4-6696B514D637}" type="pres">
      <dgm:prSet presAssocID="{E86C8413-95B3-439F-B824-425391D8DCB5}" presName="txLvlOnly1" presStyleLbl="revTx" presStyleIdx="5" presStyleCnt="7"/>
      <dgm:spPr/>
      <dgm:t>
        <a:bodyPr/>
        <a:lstStyle/>
        <a:p>
          <a:endParaRPr kumimoji="1" lang="ja-JP" altLang="en-US"/>
        </a:p>
      </dgm:t>
    </dgm:pt>
    <dgm:pt modelId="{D2CB07FD-CCEC-4931-AE3B-51569605C2A0}" type="pres">
      <dgm:prSet presAssocID="{85A644AD-DD4D-4FBD-B937-896FD9957E30}" presName="noChildren" presStyleCnt="0"/>
      <dgm:spPr/>
      <dgm:t>
        <a:bodyPr/>
        <a:lstStyle/>
        <a:p>
          <a:endParaRPr kumimoji="1" lang="ja-JP" altLang="en-US"/>
        </a:p>
      </dgm:t>
    </dgm:pt>
    <dgm:pt modelId="{6765B9AA-0F1F-412F-AA38-05EB33A9B91F}" type="pres">
      <dgm:prSet presAssocID="{85A644AD-DD4D-4FBD-B937-896FD9957E30}" presName="gap" presStyleCnt="0"/>
      <dgm:spPr/>
      <dgm:t>
        <a:bodyPr/>
        <a:lstStyle/>
        <a:p>
          <a:endParaRPr kumimoji="1" lang="ja-JP" altLang="en-US"/>
        </a:p>
      </dgm:t>
    </dgm:pt>
    <dgm:pt modelId="{3B25DB77-AA80-4D0F-B349-9D99AE4DAED3}" type="pres">
      <dgm:prSet presAssocID="{85A644AD-DD4D-4FBD-B937-896FD9957E30}" presName="medCircle2" presStyleLbl="vennNode1" presStyleIdx="6" presStyleCnt="7"/>
      <dgm:spPr>
        <a:solidFill>
          <a:schemeClr val="bg2"/>
        </a:solidFill>
      </dgm:spPr>
      <dgm:t>
        <a:bodyPr/>
        <a:lstStyle/>
        <a:p>
          <a:endParaRPr kumimoji="1" lang="ja-JP" altLang="en-US"/>
        </a:p>
      </dgm:t>
    </dgm:pt>
    <dgm:pt modelId="{B0AFBADF-A027-496D-A876-A67124F0BC9F}" type="pres">
      <dgm:prSet presAssocID="{85A644AD-DD4D-4FBD-B937-896FD9957E30}" presName="txLvlOnly1" presStyleLbl="revTx" presStyleIdx="6" presStyleCnt="7"/>
      <dgm:spPr/>
      <dgm:t>
        <a:bodyPr/>
        <a:lstStyle/>
        <a:p>
          <a:endParaRPr kumimoji="1" lang="ja-JP" altLang="en-US"/>
        </a:p>
      </dgm:t>
    </dgm:pt>
  </dgm:ptLst>
  <dgm:cxnLst>
    <dgm:cxn modelId="{74988D24-A29C-4122-B9FB-22DE4F463E96}" srcId="{C6938C20-F06A-4DBC-B515-FF8D33F79B03}" destId="{55B6651D-C9CB-4309-A3C8-067A3EBB331D}" srcOrd="3" destOrd="0" parTransId="{2EE35482-0EF7-4807-8BB5-74341BE14FB1}" sibTransId="{D79FDEC7-5E1A-446F-AD3E-EDB15EB53DE9}"/>
    <dgm:cxn modelId="{538F0983-A682-440B-8E65-903D877E9523}" type="presOf" srcId="{97636B68-DC7A-4E5F-8BFF-F8D051882E51}" destId="{E0C83753-C7DB-4643-9C66-0660CB716C91}" srcOrd="0" destOrd="0" presId="urn:microsoft.com/office/officeart/2008/layout/VerticalCircleList"/>
    <dgm:cxn modelId="{2DC2989A-2159-4DD0-845E-FCD56B298021}" srcId="{C6938C20-F06A-4DBC-B515-FF8D33F79B03}" destId="{97636B68-DC7A-4E5F-8BFF-F8D051882E51}" srcOrd="0" destOrd="0" parTransId="{9C69DF54-4DE5-4FF0-8C45-64A02217F4F7}" sibTransId="{BAEBA464-D32A-4DBE-B43F-B903A48CEFCF}"/>
    <dgm:cxn modelId="{947F747F-8C90-451F-95FC-5E7A704B8543}" type="presOf" srcId="{E86C8413-95B3-439F-B824-425391D8DCB5}" destId="{361F2BA5-29DD-4E15-A2B4-6696B514D637}" srcOrd="0" destOrd="0" presId="urn:microsoft.com/office/officeart/2008/layout/VerticalCircleList"/>
    <dgm:cxn modelId="{926AA914-F87F-4C32-A19A-AB597A146521}" type="presOf" srcId="{98FB6A14-8AA8-4CB7-A66A-C6261BDD82FA}" destId="{F5011358-AF84-432C-9051-62D66C29AE1C}" srcOrd="0" destOrd="0" presId="urn:microsoft.com/office/officeart/2008/layout/VerticalCircleList"/>
    <dgm:cxn modelId="{4697F024-1569-4EE8-9CCA-5D70A1A3BC2F}" type="presOf" srcId="{55B6651D-C9CB-4309-A3C8-067A3EBB331D}" destId="{C8406398-7CE8-428E-A6F4-89FBCA5282C4}" srcOrd="0" destOrd="0" presId="urn:microsoft.com/office/officeart/2008/layout/VerticalCircleList"/>
    <dgm:cxn modelId="{496C8416-8AD7-48E3-B548-C88E93BDFF93}" type="presOf" srcId="{C6938C20-F06A-4DBC-B515-FF8D33F79B03}" destId="{88F33040-5746-4C84-90AA-23A3F7556A20}" srcOrd="0" destOrd="0" presId="urn:microsoft.com/office/officeart/2008/layout/VerticalCircleList"/>
    <dgm:cxn modelId="{91757B2A-9ECE-43AD-9196-D45604376037}" type="presOf" srcId="{A8CBB6C9-6496-4C93-92B0-0EBE03C0FE8E}" destId="{5D442826-450F-4B60-A0AE-829998C6155F}" srcOrd="0" destOrd="0" presId="urn:microsoft.com/office/officeart/2008/layout/VerticalCircleList"/>
    <dgm:cxn modelId="{C82937DE-043A-4FAA-9928-1A0064D6F476}" type="presOf" srcId="{85A644AD-DD4D-4FBD-B937-896FD9957E30}" destId="{B0AFBADF-A027-496D-A876-A67124F0BC9F}" srcOrd="0" destOrd="0" presId="urn:microsoft.com/office/officeart/2008/layout/VerticalCircleList"/>
    <dgm:cxn modelId="{0F26BCCC-F7DC-46AC-A1A1-83A1419A1A59}" srcId="{C6938C20-F06A-4DBC-B515-FF8D33F79B03}" destId="{85A644AD-DD4D-4FBD-B937-896FD9957E30}" srcOrd="6" destOrd="0" parTransId="{F157CB77-1943-4198-81E9-4A8755448C7F}" sibTransId="{94889BB1-1A6A-4CBC-939F-29712BCAC14B}"/>
    <dgm:cxn modelId="{C3C2260A-0D83-49FA-A15A-8BD684BAC871}" srcId="{C6938C20-F06A-4DBC-B515-FF8D33F79B03}" destId="{A8CBB6C9-6496-4C93-92B0-0EBE03C0FE8E}" srcOrd="2" destOrd="0" parTransId="{C4B77F55-4782-4B59-B5F5-F03A7EF131B9}" sibTransId="{5993A78C-4D0E-48F4-83F5-AE76B3F5C9DB}"/>
    <dgm:cxn modelId="{0D5EA559-CB96-49E2-A777-9FD6F7A96CFA}" srcId="{C6938C20-F06A-4DBC-B515-FF8D33F79B03}" destId="{E86C8413-95B3-439F-B824-425391D8DCB5}" srcOrd="5" destOrd="0" parTransId="{72B035DB-DB1F-4689-B056-CE37A9F63224}" sibTransId="{D6C695D1-642B-40D5-B7A5-49EED883F4C9}"/>
    <dgm:cxn modelId="{F3896180-712A-4937-8AE7-08F68545717D}" srcId="{C6938C20-F06A-4DBC-B515-FF8D33F79B03}" destId="{98FB6A14-8AA8-4CB7-A66A-C6261BDD82FA}" srcOrd="4" destOrd="0" parTransId="{4C6FD360-3CC5-4F99-AEB0-F1A2694EB282}" sibTransId="{8D0ED3F7-014C-4E51-8071-7D4B1F188A87}"/>
    <dgm:cxn modelId="{E6F57E5D-2C2A-4378-83B1-BE8EA696EFE7}" srcId="{C6938C20-F06A-4DBC-B515-FF8D33F79B03}" destId="{7A91AE15-4E13-49F8-8C83-15CE19D728AC}" srcOrd="1" destOrd="0" parTransId="{71025D80-0992-414C-9297-CA4F25B67A5C}" sibTransId="{3AC87A2C-6CDC-4E6F-A86B-676D07F327B3}"/>
    <dgm:cxn modelId="{24FF7B11-64AB-4B21-997E-B35FE1AC75E6}" type="presOf" srcId="{7A91AE15-4E13-49F8-8C83-15CE19D728AC}" destId="{932B0053-EF5C-4C90-A698-AB296ABBE1E4}" srcOrd="0" destOrd="0" presId="urn:microsoft.com/office/officeart/2008/layout/VerticalCircleList"/>
    <dgm:cxn modelId="{0539E62F-471F-4689-9E0E-F16A7119A057}" type="presParOf" srcId="{88F33040-5746-4C84-90AA-23A3F7556A20}" destId="{1E0EF40D-0DBE-4449-9669-E013E9694466}" srcOrd="0" destOrd="0" presId="urn:microsoft.com/office/officeart/2008/layout/VerticalCircleList"/>
    <dgm:cxn modelId="{A45404DB-C397-42A2-8D0E-5E20C4757FF3}" type="presParOf" srcId="{1E0EF40D-0DBE-4449-9669-E013E9694466}" destId="{31F9E819-9C71-4677-8E90-801452B78767}" srcOrd="0" destOrd="0" presId="urn:microsoft.com/office/officeart/2008/layout/VerticalCircleList"/>
    <dgm:cxn modelId="{9B425DC4-7107-4C55-B026-1AB8CDF98DD0}" type="presParOf" srcId="{1E0EF40D-0DBE-4449-9669-E013E9694466}" destId="{91A802E3-A6E7-40B2-BD51-D14215E5EF6C}" srcOrd="1" destOrd="0" presId="urn:microsoft.com/office/officeart/2008/layout/VerticalCircleList"/>
    <dgm:cxn modelId="{9A57B7E0-0F41-44ED-A66B-B680E9602B81}" type="presParOf" srcId="{1E0EF40D-0DBE-4449-9669-E013E9694466}" destId="{E0C83753-C7DB-4643-9C66-0660CB716C91}" srcOrd="2" destOrd="0" presId="urn:microsoft.com/office/officeart/2008/layout/VerticalCircleList"/>
    <dgm:cxn modelId="{997E3CA9-6F1E-49C9-B9CE-5083A2025AED}" type="presParOf" srcId="{88F33040-5746-4C84-90AA-23A3F7556A20}" destId="{42EBABCA-78BB-44E4-BBFB-97A87EA6ABAF}" srcOrd="1" destOrd="0" presId="urn:microsoft.com/office/officeart/2008/layout/VerticalCircleList"/>
    <dgm:cxn modelId="{B677C878-0592-4D06-95FE-D136B0900E7A}" type="presParOf" srcId="{42EBABCA-78BB-44E4-BBFB-97A87EA6ABAF}" destId="{4116BF73-17AE-48F5-9AAC-493DC7D324DE}" srcOrd="0" destOrd="0" presId="urn:microsoft.com/office/officeart/2008/layout/VerticalCircleList"/>
    <dgm:cxn modelId="{468E2E3A-D6E4-4A1C-9C71-9CF569D70345}" type="presParOf" srcId="{42EBABCA-78BB-44E4-BBFB-97A87EA6ABAF}" destId="{AE22F73F-BD18-4688-B1F6-F9430492E17E}" srcOrd="1" destOrd="0" presId="urn:microsoft.com/office/officeart/2008/layout/VerticalCircleList"/>
    <dgm:cxn modelId="{81809EAB-1B20-4823-9485-5F536F503A61}" type="presParOf" srcId="{42EBABCA-78BB-44E4-BBFB-97A87EA6ABAF}" destId="{932B0053-EF5C-4C90-A698-AB296ABBE1E4}" srcOrd="2" destOrd="0" presId="urn:microsoft.com/office/officeart/2008/layout/VerticalCircleList"/>
    <dgm:cxn modelId="{7124128D-D2B7-4E72-B7C7-BD85C1EBBAAF}" type="presParOf" srcId="{88F33040-5746-4C84-90AA-23A3F7556A20}" destId="{4CF72A6C-7979-46BC-8CE2-6C7CBD703DF6}" srcOrd="2" destOrd="0" presId="urn:microsoft.com/office/officeart/2008/layout/VerticalCircleList"/>
    <dgm:cxn modelId="{3995F52B-71A3-4A67-96EC-C14A2F5044E0}" type="presParOf" srcId="{4CF72A6C-7979-46BC-8CE2-6C7CBD703DF6}" destId="{0C229849-E8E7-401E-B04C-DAA5CB0495BA}" srcOrd="0" destOrd="0" presId="urn:microsoft.com/office/officeart/2008/layout/VerticalCircleList"/>
    <dgm:cxn modelId="{51B87418-20EC-4167-BABA-8E4E2DE682AD}" type="presParOf" srcId="{4CF72A6C-7979-46BC-8CE2-6C7CBD703DF6}" destId="{A2093E9F-EB43-4C87-AB2A-204E832808FB}" srcOrd="1" destOrd="0" presId="urn:microsoft.com/office/officeart/2008/layout/VerticalCircleList"/>
    <dgm:cxn modelId="{E78253EA-2CF9-44F2-BACC-C833636CF716}" type="presParOf" srcId="{4CF72A6C-7979-46BC-8CE2-6C7CBD703DF6}" destId="{5D442826-450F-4B60-A0AE-829998C6155F}" srcOrd="2" destOrd="0" presId="urn:microsoft.com/office/officeart/2008/layout/VerticalCircleList"/>
    <dgm:cxn modelId="{C3E3AE9B-AECC-46A1-BDC7-0C8E5B5C5319}" type="presParOf" srcId="{88F33040-5746-4C84-90AA-23A3F7556A20}" destId="{E4A70505-042C-4D1E-937A-7BB341435B29}" srcOrd="3" destOrd="0" presId="urn:microsoft.com/office/officeart/2008/layout/VerticalCircleList"/>
    <dgm:cxn modelId="{355226CD-D0F6-438B-AA60-23D731C3A12F}" type="presParOf" srcId="{E4A70505-042C-4D1E-937A-7BB341435B29}" destId="{22BC155E-C99D-4890-975F-FEEC27504F1D}" srcOrd="0" destOrd="0" presId="urn:microsoft.com/office/officeart/2008/layout/VerticalCircleList"/>
    <dgm:cxn modelId="{00CA83BE-1E1B-4624-8376-4466BDC8878E}" type="presParOf" srcId="{E4A70505-042C-4D1E-937A-7BB341435B29}" destId="{C5CFD99A-A5A1-45A0-AFAE-D166DBBA635E}" srcOrd="1" destOrd="0" presId="urn:microsoft.com/office/officeart/2008/layout/VerticalCircleList"/>
    <dgm:cxn modelId="{3D2EF3AE-1978-40CE-BB26-84758C13ECCE}" type="presParOf" srcId="{E4A70505-042C-4D1E-937A-7BB341435B29}" destId="{C8406398-7CE8-428E-A6F4-89FBCA5282C4}" srcOrd="2" destOrd="0" presId="urn:microsoft.com/office/officeart/2008/layout/VerticalCircleList"/>
    <dgm:cxn modelId="{09134ED0-D353-4EF6-B312-EA9C6432AC63}" type="presParOf" srcId="{88F33040-5746-4C84-90AA-23A3F7556A20}" destId="{34EC25EE-E2F6-43FF-98BA-1CBEFBE9744E}" srcOrd="4" destOrd="0" presId="urn:microsoft.com/office/officeart/2008/layout/VerticalCircleList"/>
    <dgm:cxn modelId="{F4D0B331-3ED2-44FE-A35A-6D11E2AFF881}" type="presParOf" srcId="{34EC25EE-E2F6-43FF-98BA-1CBEFBE9744E}" destId="{3BD6673B-548D-4B33-902F-299C0F757561}" srcOrd="0" destOrd="0" presId="urn:microsoft.com/office/officeart/2008/layout/VerticalCircleList"/>
    <dgm:cxn modelId="{CD5BA189-4AFD-48F9-BDE2-0C351A75BAD5}" type="presParOf" srcId="{34EC25EE-E2F6-43FF-98BA-1CBEFBE9744E}" destId="{70E8CA8F-E945-4146-BCDD-2DDA1A50FD6A}" srcOrd="1" destOrd="0" presId="urn:microsoft.com/office/officeart/2008/layout/VerticalCircleList"/>
    <dgm:cxn modelId="{A61791CD-89F3-48D7-A566-39FF3D80E74A}" type="presParOf" srcId="{34EC25EE-E2F6-43FF-98BA-1CBEFBE9744E}" destId="{F5011358-AF84-432C-9051-62D66C29AE1C}" srcOrd="2" destOrd="0" presId="urn:microsoft.com/office/officeart/2008/layout/VerticalCircleList"/>
    <dgm:cxn modelId="{04CD1C12-BB2E-415F-8EDB-72618810EC2B}" type="presParOf" srcId="{88F33040-5746-4C84-90AA-23A3F7556A20}" destId="{F060CE93-A7A2-409F-BD1D-80576F89F74F}" srcOrd="5" destOrd="0" presId="urn:microsoft.com/office/officeart/2008/layout/VerticalCircleList"/>
    <dgm:cxn modelId="{966C129B-D937-4607-B814-FD6A21CA4D13}" type="presParOf" srcId="{F060CE93-A7A2-409F-BD1D-80576F89F74F}" destId="{54A49660-632F-4901-A858-DE4547FF60B3}" srcOrd="0" destOrd="0" presId="urn:microsoft.com/office/officeart/2008/layout/VerticalCircleList"/>
    <dgm:cxn modelId="{03D2F970-C36C-4639-94A4-412757F69D30}" type="presParOf" srcId="{F060CE93-A7A2-409F-BD1D-80576F89F74F}" destId="{4DF98499-7160-474E-82C0-505170C09C4A}" srcOrd="1" destOrd="0" presId="urn:microsoft.com/office/officeart/2008/layout/VerticalCircleList"/>
    <dgm:cxn modelId="{A0DFA61B-53A1-44B1-865F-DBABEC1E998E}" type="presParOf" srcId="{F060CE93-A7A2-409F-BD1D-80576F89F74F}" destId="{361F2BA5-29DD-4E15-A2B4-6696B514D637}" srcOrd="2" destOrd="0" presId="urn:microsoft.com/office/officeart/2008/layout/VerticalCircleList"/>
    <dgm:cxn modelId="{F371FA9E-F841-4773-A7CC-A643659BBEC3}" type="presParOf" srcId="{88F33040-5746-4C84-90AA-23A3F7556A20}" destId="{D2CB07FD-CCEC-4931-AE3B-51569605C2A0}" srcOrd="6" destOrd="0" presId="urn:microsoft.com/office/officeart/2008/layout/VerticalCircleList"/>
    <dgm:cxn modelId="{7436A075-434C-458B-B534-3CBC6124BCFE}" type="presParOf" srcId="{D2CB07FD-CCEC-4931-AE3B-51569605C2A0}" destId="{6765B9AA-0F1F-412F-AA38-05EB33A9B91F}" srcOrd="0" destOrd="0" presId="urn:microsoft.com/office/officeart/2008/layout/VerticalCircleList"/>
    <dgm:cxn modelId="{8D9351B3-9EF6-4807-823A-EB749207055A}" type="presParOf" srcId="{D2CB07FD-CCEC-4931-AE3B-51569605C2A0}" destId="{3B25DB77-AA80-4D0F-B349-9D99AE4DAED3}" srcOrd="1" destOrd="0" presId="urn:microsoft.com/office/officeart/2008/layout/VerticalCircleList"/>
    <dgm:cxn modelId="{C1766FA0-7DD5-4948-8213-334480A373EA}" type="presParOf" srcId="{D2CB07FD-CCEC-4931-AE3B-51569605C2A0}" destId="{B0AFBADF-A027-496D-A876-A67124F0BC9F}" srcOrd="2" destOrd="0" presId="urn:microsoft.com/office/officeart/2008/layout/VerticalCircleList"/>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938C20-F06A-4DBC-B515-FF8D33F79B03}" type="doc">
      <dgm:prSet loTypeId="urn:microsoft.com/office/officeart/2008/layout/VerticalCircleList" loCatId="list" qsTypeId="urn:microsoft.com/office/officeart/2005/8/quickstyle/3d8" qsCatId="3D" csTypeId="urn:microsoft.com/office/officeart/2005/8/colors/accent1_2" csCatId="accent1" phldr="1"/>
      <dgm:spPr>
        <a:scene3d>
          <a:camera prst="isometricOffAxis2Left" zoom="82000"/>
          <a:lightRig rig="morning" dir="t">
            <a:rot lat="0" lon="0" rev="20400000"/>
          </a:lightRig>
        </a:scene3d>
      </dgm:spPr>
      <dgm:t>
        <a:bodyPr/>
        <a:lstStyle/>
        <a:p>
          <a:endParaRPr kumimoji="1" lang="ja-JP" altLang="en-US"/>
        </a:p>
      </dgm:t>
    </dgm:pt>
    <dgm:pt modelId="{97636B68-DC7A-4E5F-8BFF-F8D051882E51}">
      <dgm:prSet phldrT="[テキスト]"/>
      <dgm:spPr/>
      <dgm:t>
        <a:bodyPr/>
        <a:lstStyle/>
        <a:p>
          <a:r>
            <a:rPr kumimoji="1" lang="ja-JP" altLang="en-US" dirty="0" smtClean="0"/>
            <a:t>背景</a:t>
          </a:r>
          <a:endParaRPr kumimoji="1" lang="ja-JP" altLang="en-US" dirty="0"/>
        </a:p>
      </dgm:t>
    </dgm:pt>
    <dgm:pt modelId="{9C69DF54-4DE5-4FF0-8C45-64A02217F4F7}" type="parTrans" cxnId="{2DC2989A-2159-4DD0-845E-FCD56B298021}">
      <dgm:prSet/>
      <dgm:spPr/>
      <dgm:t>
        <a:bodyPr/>
        <a:lstStyle/>
        <a:p>
          <a:endParaRPr kumimoji="1" lang="ja-JP" altLang="en-US"/>
        </a:p>
      </dgm:t>
    </dgm:pt>
    <dgm:pt modelId="{BAEBA464-D32A-4DBE-B43F-B903A48CEFCF}" type="sibTrans" cxnId="{2DC2989A-2159-4DD0-845E-FCD56B298021}">
      <dgm:prSet/>
      <dgm:spPr/>
      <dgm:t>
        <a:bodyPr/>
        <a:lstStyle/>
        <a:p>
          <a:endParaRPr kumimoji="1" lang="ja-JP" altLang="en-US"/>
        </a:p>
      </dgm:t>
    </dgm:pt>
    <dgm:pt modelId="{7A91AE15-4E13-49F8-8C83-15CE19D728AC}">
      <dgm:prSet phldrT="[テキスト]"/>
      <dgm:spPr>
        <a:solidFill>
          <a:srgbClr val="FFC000">
            <a:alpha val="50000"/>
          </a:srgbClr>
        </a:solidFill>
      </dgm:spPr>
      <dgm:t>
        <a:bodyPr/>
        <a:lstStyle/>
        <a:p>
          <a:r>
            <a:rPr kumimoji="1" lang="ja-JP" altLang="en-US" dirty="0" smtClean="0"/>
            <a:t>実態把握</a:t>
          </a:r>
          <a:endParaRPr kumimoji="1" lang="ja-JP" altLang="en-US" dirty="0"/>
        </a:p>
      </dgm:t>
    </dgm:pt>
    <dgm:pt modelId="{71025D80-0992-414C-9297-CA4F25B67A5C}" type="parTrans" cxnId="{E6F57E5D-2C2A-4378-83B1-BE8EA696EFE7}">
      <dgm:prSet/>
      <dgm:spPr/>
      <dgm:t>
        <a:bodyPr/>
        <a:lstStyle/>
        <a:p>
          <a:endParaRPr kumimoji="1" lang="ja-JP" altLang="en-US"/>
        </a:p>
      </dgm:t>
    </dgm:pt>
    <dgm:pt modelId="{3AC87A2C-6CDC-4E6F-A86B-676D07F327B3}" type="sibTrans" cxnId="{E6F57E5D-2C2A-4378-83B1-BE8EA696EFE7}">
      <dgm:prSet/>
      <dgm:spPr/>
      <dgm:t>
        <a:bodyPr/>
        <a:lstStyle/>
        <a:p>
          <a:endParaRPr kumimoji="1" lang="ja-JP" altLang="en-US"/>
        </a:p>
      </dgm:t>
    </dgm:pt>
    <dgm:pt modelId="{A8CBB6C9-6496-4C93-92B0-0EBE03C0FE8E}">
      <dgm:prSet phldrT="[テキスト]"/>
      <dgm:spPr/>
      <dgm:t>
        <a:bodyPr/>
        <a:lstStyle/>
        <a:p>
          <a:r>
            <a:rPr kumimoji="1" lang="ja-JP" altLang="en-US" dirty="0" smtClean="0"/>
            <a:t>考察</a:t>
          </a:r>
          <a:endParaRPr kumimoji="1" lang="ja-JP" altLang="en-US" dirty="0"/>
        </a:p>
      </dgm:t>
    </dgm:pt>
    <dgm:pt modelId="{C4B77F55-4782-4B59-B5F5-F03A7EF131B9}" type="parTrans" cxnId="{C3C2260A-0D83-49FA-A15A-8BD684BAC871}">
      <dgm:prSet/>
      <dgm:spPr/>
      <dgm:t>
        <a:bodyPr/>
        <a:lstStyle/>
        <a:p>
          <a:endParaRPr kumimoji="1" lang="ja-JP" altLang="en-US"/>
        </a:p>
      </dgm:t>
    </dgm:pt>
    <dgm:pt modelId="{5993A78C-4D0E-48F4-83F5-AE76B3F5C9DB}" type="sibTrans" cxnId="{C3C2260A-0D83-49FA-A15A-8BD684BAC871}">
      <dgm:prSet/>
      <dgm:spPr/>
      <dgm:t>
        <a:bodyPr/>
        <a:lstStyle/>
        <a:p>
          <a:endParaRPr kumimoji="1" lang="ja-JP" altLang="en-US"/>
        </a:p>
      </dgm:t>
    </dgm:pt>
    <dgm:pt modelId="{85A644AD-DD4D-4FBD-B937-896FD9957E30}">
      <dgm:prSet phldrT="[テキスト]"/>
      <dgm:spPr/>
      <dgm:t>
        <a:bodyPr/>
        <a:lstStyle/>
        <a:p>
          <a:r>
            <a:rPr kumimoji="1" lang="ja-JP" altLang="en-US" dirty="0" smtClean="0"/>
            <a:t>今後の展望</a:t>
          </a:r>
          <a:endParaRPr kumimoji="1" lang="ja-JP" altLang="en-US" dirty="0"/>
        </a:p>
      </dgm:t>
    </dgm:pt>
    <dgm:pt modelId="{F157CB77-1943-4198-81E9-4A8755448C7F}" type="parTrans" cxnId="{0F26BCCC-F7DC-46AC-A1A1-83A1419A1A59}">
      <dgm:prSet/>
      <dgm:spPr/>
      <dgm:t>
        <a:bodyPr/>
        <a:lstStyle/>
        <a:p>
          <a:endParaRPr kumimoji="1" lang="ja-JP" altLang="en-US"/>
        </a:p>
      </dgm:t>
    </dgm:pt>
    <dgm:pt modelId="{94889BB1-1A6A-4CBC-939F-29712BCAC14B}" type="sibTrans" cxnId="{0F26BCCC-F7DC-46AC-A1A1-83A1419A1A59}">
      <dgm:prSet/>
      <dgm:spPr/>
      <dgm:t>
        <a:bodyPr/>
        <a:lstStyle/>
        <a:p>
          <a:endParaRPr kumimoji="1" lang="ja-JP" altLang="en-US"/>
        </a:p>
      </dgm:t>
    </dgm:pt>
    <dgm:pt modelId="{55B6651D-C9CB-4309-A3C8-067A3EBB331D}">
      <dgm:prSet phldrT="[テキスト]"/>
      <dgm:spPr/>
      <dgm:t>
        <a:bodyPr/>
        <a:lstStyle/>
        <a:p>
          <a:r>
            <a:rPr kumimoji="1" lang="ja-JP" altLang="en-US" dirty="0" smtClean="0"/>
            <a:t>問題提起</a:t>
          </a:r>
          <a:endParaRPr kumimoji="1" lang="ja-JP" altLang="en-US" dirty="0"/>
        </a:p>
      </dgm:t>
    </dgm:pt>
    <dgm:pt modelId="{2EE35482-0EF7-4807-8BB5-74341BE14FB1}" type="parTrans" cxnId="{74988D24-A29C-4122-B9FB-22DE4F463E96}">
      <dgm:prSet/>
      <dgm:spPr/>
      <dgm:t>
        <a:bodyPr/>
        <a:lstStyle/>
        <a:p>
          <a:endParaRPr kumimoji="1" lang="ja-JP" altLang="en-US"/>
        </a:p>
      </dgm:t>
    </dgm:pt>
    <dgm:pt modelId="{D79FDEC7-5E1A-446F-AD3E-EDB15EB53DE9}" type="sibTrans" cxnId="{74988D24-A29C-4122-B9FB-22DE4F463E96}">
      <dgm:prSet/>
      <dgm:spPr/>
      <dgm:t>
        <a:bodyPr/>
        <a:lstStyle/>
        <a:p>
          <a:endParaRPr kumimoji="1" lang="ja-JP" altLang="en-US"/>
        </a:p>
      </dgm:t>
    </dgm:pt>
    <dgm:pt modelId="{98FB6A14-8AA8-4CB7-A66A-C6261BDD82FA}">
      <dgm:prSet phldrT="[テキスト]"/>
      <dgm:spPr/>
      <dgm:t>
        <a:bodyPr/>
        <a:lstStyle/>
        <a:p>
          <a:r>
            <a:rPr kumimoji="1" lang="ja-JP" altLang="en-US" dirty="0" smtClean="0"/>
            <a:t>目的</a:t>
          </a:r>
          <a:endParaRPr kumimoji="1" lang="ja-JP" altLang="en-US" dirty="0"/>
        </a:p>
      </dgm:t>
    </dgm:pt>
    <dgm:pt modelId="{4C6FD360-3CC5-4F99-AEB0-F1A2694EB282}" type="parTrans" cxnId="{F3896180-712A-4937-8AE7-08F68545717D}">
      <dgm:prSet/>
      <dgm:spPr/>
      <dgm:t>
        <a:bodyPr/>
        <a:lstStyle/>
        <a:p>
          <a:endParaRPr kumimoji="1" lang="ja-JP" altLang="en-US"/>
        </a:p>
      </dgm:t>
    </dgm:pt>
    <dgm:pt modelId="{8D0ED3F7-014C-4E51-8071-7D4B1F188A87}" type="sibTrans" cxnId="{F3896180-712A-4937-8AE7-08F68545717D}">
      <dgm:prSet/>
      <dgm:spPr/>
      <dgm:t>
        <a:bodyPr/>
        <a:lstStyle/>
        <a:p>
          <a:endParaRPr kumimoji="1" lang="ja-JP" altLang="en-US"/>
        </a:p>
      </dgm:t>
    </dgm:pt>
    <dgm:pt modelId="{E86C8413-95B3-439F-B824-425391D8DCB5}">
      <dgm:prSet phldrT="[テキスト]"/>
      <dgm:spPr/>
      <dgm:t>
        <a:bodyPr/>
        <a:lstStyle/>
        <a:p>
          <a:r>
            <a:rPr kumimoji="1" lang="ja-JP" altLang="en-US" dirty="0" smtClean="0"/>
            <a:t>仮説</a:t>
          </a:r>
          <a:endParaRPr kumimoji="1" lang="ja-JP" altLang="en-US" dirty="0"/>
        </a:p>
      </dgm:t>
    </dgm:pt>
    <dgm:pt modelId="{72B035DB-DB1F-4689-B056-CE37A9F63224}" type="parTrans" cxnId="{0D5EA559-CB96-49E2-A777-9FD6F7A96CFA}">
      <dgm:prSet/>
      <dgm:spPr/>
      <dgm:t>
        <a:bodyPr/>
        <a:lstStyle/>
        <a:p>
          <a:endParaRPr kumimoji="1" lang="ja-JP" altLang="en-US"/>
        </a:p>
      </dgm:t>
    </dgm:pt>
    <dgm:pt modelId="{D6C695D1-642B-40D5-B7A5-49EED883F4C9}" type="sibTrans" cxnId="{0D5EA559-CB96-49E2-A777-9FD6F7A96CFA}">
      <dgm:prSet/>
      <dgm:spPr/>
      <dgm:t>
        <a:bodyPr/>
        <a:lstStyle/>
        <a:p>
          <a:endParaRPr kumimoji="1" lang="ja-JP" altLang="en-US"/>
        </a:p>
      </dgm:t>
    </dgm:pt>
    <dgm:pt modelId="{88F33040-5746-4C84-90AA-23A3F7556A20}" type="pres">
      <dgm:prSet presAssocID="{C6938C20-F06A-4DBC-B515-FF8D33F79B03}" presName="Name0" presStyleCnt="0">
        <dgm:presLayoutVars>
          <dgm:dir/>
        </dgm:presLayoutVars>
      </dgm:prSet>
      <dgm:spPr/>
      <dgm:t>
        <a:bodyPr/>
        <a:lstStyle/>
        <a:p>
          <a:endParaRPr kumimoji="1" lang="ja-JP" altLang="en-US"/>
        </a:p>
      </dgm:t>
    </dgm:pt>
    <dgm:pt modelId="{1E0EF40D-0DBE-4449-9669-E013E9694466}" type="pres">
      <dgm:prSet presAssocID="{97636B68-DC7A-4E5F-8BFF-F8D051882E51}" presName="noChildren" presStyleCnt="0"/>
      <dgm:spPr/>
      <dgm:t>
        <a:bodyPr/>
        <a:lstStyle/>
        <a:p>
          <a:endParaRPr kumimoji="1" lang="ja-JP" altLang="en-US"/>
        </a:p>
      </dgm:t>
    </dgm:pt>
    <dgm:pt modelId="{31F9E819-9C71-4677-8E90-801452B78767}" type="pres">
      <dgm:prSet presAssocID="{97636B68-DC7A-4E5F-8BFF-F8D051882E51}" presName="gap" presStyleCnt="0"/>
      <dgm:spPr/>
      <dgm:t>
        <a:bodyPr/>
        <a:lstStyle/>
        <a:p>
          <a:endParaRPr kumimoji="1" lang="ja-JP" altLang="en-US"/>
        </a:p>
      </dgm:t>
    </dgm:pt>
    <dgm:pt modelId="{91A802E3-A6E7-40B2-BD51-D14215E5EF6C}" type="pres">
      <dgm:prSet presAssocID="{97636B68-DC7A-4E5F-8BFF-F8D051882E51}" presName="medCircle2" presStyleLbl="vennNode1" presStyleIdx="0" presStyleCnt="7"/>
      <dgm:spPr>
        <a:solidFill>
          <a:schemeClr val="bg2"/>
        </a:solidFill>
      </dgm:spPr>
      <dgm:t>
        <a:bodyPr/>
        <a:lstStyle/>
        <a:p>
          <a:endParaRPr kumimoji="1" lang="ja-JP" altLang="en-US"/>
        </a:p>
      </dgm:t>
    </dgm:pt>
    <dgm:pt modelId="{E0C83753-C7DB-4643-9C66-0660CB716C91}" type="pres">
      <dgm:prSet presAssocID="{97636B68-DC7A-4E5F-8BFF-F8D051882E51}" presName="txLvlOnly1" presStyleLbl="revTx" presStyleIdx="0" presStyleCnt="7"/>
      <dgm:spPr/>
      <dgm:t>
        <a:bodyPr/>
        <a:lstStyle/>
        <a:p>
          <a:endParaRPr kumimoji="1" lang="ja-JP" altLang="en-US"/>
        </a:p>
      </dgm:t>
    </dgm:pt>
    <dgm:pt modelId="{42EBABCA-78BB-44E4-BBFB-97A87EA6ABAF}" type="pres">
      <dgm:prSet presAssocID="{7A91AE15-4E13-49F8-8C83-15CE19D728AC}" presName="noChildren" presStyleCnt="0"/>
      <dgm:spPr/>
      <dgm:t>
        <a:bodyPr/>
        <a:lstStyle/>
        <a:p>
          <a:endParaRPr kumimoji="1" lang="ja-JP" altLang="en-US"/>
        </a:p>
      </dgm:t>
    </dgm:pt>
    <dgm:pt modelId="{4116BF73-17AE-48F5-9AAC-493DC7D324DE}" type="pres">
      <dgm:prSet presAssocID="{7A91AE15-4E13-49F8-8C83-15CE19D728AC}" presName="gap" presStyleCnt="0"/>
      <dgm:spPr/>
      <dgm:t>
        <a:bodyPr/>
        <a:lstStyle/>
        <a:p>
          <a:endParaRPr kumimoji="1" lang="ja-JP" altLang="en-US"/>
        </a:p>
      </dgm:t>
    </dgm:pt>
    <dgm:pt modelId="{AE22F73F-BD18-4688-B1F6-F9430492E17E}" type="pres">
      <dgm:prSet presAssocID="{7A91AE15-4E13-49F8-8C83-15CE19D728AC}" presName="medCircle2" presStyleLbl="vennNode1" presStyleIdx="1" presStyleCnt="7"/>
      <dgm:spPr>
        <a:solidFill>
          <a:srgbClr val="FFC000"/>
        </a:solidFill>
      </dgm:spPr>
      <dgm:t>
        <a:bodyPr/>
        <a:lstStyle/>
        <a:p>
          <a:endParaRPr kumimoji="1" lang="ja-JP" altLang="en-US"/>
        </a:p>
      </dgm:t>
    </dgm:pt>
    <dgm:pt modelId="{932B0053-EF5C-4C90-A698-AB296ABBE1E4}" type="pres">
      <dgm:prSet presAssocID="{7A91AE15-4E13-49F8-8C83-15CE19D728AC}" presName="txLvlOnly1" presStyleLbl="revTx" presStyleIdx="1" presStyleCnt="7"/>
      <dgm:spPr/>
      <dgm:t>
        <a:bodyPr/>
        <a:lstStyle/>
        <a:p>
          <a:endParaRPr kumimoji="1" lang="ja-JP" altLang="en-US"/>
        </a:p>
      </dgm:t>
    </dgm:pt>
    <dgm:pt modelId="{4CF72A6C-7979-46BC-8CE2-6C7CBD703DF6}" type="pres">
      <dgm:prSet presAssocID="{A8CBB6C9-6496-4C93-92B0-0EBE03C0FE8E}" presName="noChildren" presStyleCnt="0"/>
      <dgm:spPr/>
      <dgm:t>
        <a:bodyPr/>
        <a:lstStyle/>
        <a:p>
          <a:endParaRPr kumimoji="1" lang="ja-JP" altLang="en-US"/>
        </a:p>
      </dgm:t>
    </dgm:pt>
    <dgm:pt modelId="{0C229849-E8E7-401E-B04C-DAA5CB0495BA}" type="pres">
      <dgm:prSet presAssocID="{A8CBB6C9-6496-4C93-92B0-0EBE03C0FE8E}" presName="gap" presStyleCnt="0"/>
      <dgm:spPr/>
      <dgm:t>
        <a:bodyPr/>
        <a:lstStyle/>
        <a:p>
          <a:endParaRPr kumimoji="1" lang="ja-JP" altLang="en-US"/>
        </a:p>
      </dgm:t>
    </dgm:pt>
    <dgm:pt modelId="{A2093E9F-EB43-4C87-AB2A-204E832808FB}" type="pres">
      <dgm:prSet presAssocID="{A8CBB6C9-6496-4C93-92B0-0EBE03C0FE8E}" presName="medCircle2" presStyleLbl="vennNode1" presStyleIdx="2" presStyleCnt="7"/>
      <dgm:spPr>
        <a:solidFill>
          <a:schemeClr val="bg2"/>
        </a:solidFill>
      </dgm:spPr>
      <dgm:t>
        <a:bodyPr/>
        <a:lstStyle/>
        <a:p>
          <a:endParaRPr kumimoji="1" lang="ja-JP" altLang="en-US"/>
        </a:p>
      </dgm:t>
    </dgm:pt>
    <dgm:pt modelId="{5D442826-450F-4B60-A0AE-829998C6155F}" type="pres">
      <dgm:prSet presAssocID="{A8CBB6C9-6496-4C93-92B0-0EBE03C0FE8E}" presName="txLvlOnly1" presStyleLbl="revTx" presStyleIdx="2" presStyleCnt="7"/>
      <dgm:spPr/>
      <dgm:t>
        <a:bodyPr/>
        <a:lstStyle/>
        <a:p>
          <a:endParaRPr kumimoji="1" lang="ja-JP" altLang="en-US"/>
        </a:p>
      </dgm:t>
    </dgm:pt>
    <dgm:pt modelId="{E4A70505-042C-4D1E-937A-7BB341435B29}" type="pres">
      <dgm:prSet presAssocID="{55B6651D-C9CB-4309-A3C8-067A3EBB331D}" presName="noChildren" presStyleCnt="0"/>
      <dgm:spPr/>
      <dgm:t>
        <a:bodyPr/>
        <a:lstStyle/>
        <a:p>
          <a:endParaRPr kumimoji="1" lang="ja-JP" altLang="en-US"/>
        </a:p>
      </dgm:t>
    </dgm:pt>
    <dgm:pt modelId="{22BC155E-C99D-4890-975F-FEEC27504F1D}" type="pres">
      <dgm:prSet presAssocID="{55B6651D-C9CB-4309-A3C8-067A3EBB331D}" presName="gap" presStyleCnt="0"/>
      <dgm:spPr/>
      <dgm:t>
        <a:bodyPr/>
        <a:lstStyle/>
        <a:p>
          <a:endParaRPr kumimoji="1" lang="ja-JP" altLang="en-US"/>
        </a:p>
      </dgm:t>
    </dgm:pt>
    <dgm:pt modelId="{C5CFD99A-A5A1-45A0-AFAE-D166DBBA635E}" type="pres">
      <dgm:prSet presAssocID="{55B6651D-C9CB-4309-A3C8-067A3EBB331D}" presName="medCircle2" presStyleLbl="vennNode1" presStyleIdx="3" presStyleCnt="7"/>
      <dgm:spPr>
        <a:solidFill>
          <a:schemeClr val="bg2"/>
        </a:solidFill>
      </dgm:spPr>
      <dgm:t>
        <a:bodyPr/>
        <a:lstStyle/>
        <a:p>
          <a:endParaRPr kumimoji="1" lang="ja-JP" altLang="en-US"/>
        </a:p>
      </dgm:t>
    </dgm:pt>
    <dgm:pt modelId="{C8406398-7CE8-428E-A6F4-89FBCA5282C4}" type="pres">
      <dgm:prSet presAssocID="{55B6651D-C9CB-4309-A3C8-067A3EBB331D}" presName="txLvlOnly1" presStyleLbl="revTx" presStyleIdx="3" presStyleCnt="7"/>
      <dgm:spPr/>
      <dgm:t>
        <a:bodyPr/>
        <a:lstStyle/>
        <a:p>
          <a:endParaRPr kumimoji="1" lang="ja-JP" altLang="en-US"/>
        </a:p>
      </dgm:t>
    </dgm:pt>
    <dgm:pt modelId="{34EC25EE-E2F6-43FF-98BA-1CBEFBE9744E}" type="pres">
      <dgm:prSet presAssocID="{98FB6A14-8AA8-4CB7-A66A-C6261BDD82FA}" presName="noChildren" presStyleCnt="0"/>
      <dgm:spPr/>
      <dgm:t>
        <a:bodyPr/>
        <a:lstStyle/>
        <a:p>
          <a:endParaRPr kumimoji="1" lang="ja-JP" altLang="en-US"/>
        </a:p>
      </dgm:t>
    </dgm:pt>
    <dgm:pt modelId="{3BD6673B-548D-4B33-902F-299C0F757561}" type="pres">
      <dgm:prSet presAssocID="{98FB6A14-8AA8-4CB7-A66A-C6261BDD82FA}" presName="gap" presStyleCnt="0"/>
      <dgm:spPr/>
      <dgm:t>
        <a:bodyPr/>
        <a:lstStyle/>
        <a:p>
          <a:endParaRPr kumimoji="1" lang="ja-JP" altLang="en-US"/>
        </a:p>
      </dgm:t>
    </dgm:pt>
    <dgm:pt modelId="{70E8CA8F-E945-4146-BCDD-2DDA1A50FD6A}" type="pres">
      <dgm:prSet presAssocID="{98FB6A14-8AA8-4CB7-A66A-C6261BDD82FA}" presName="medCircle2" presStyleLbl="vennNode1" presStyleIdx="4" presStyleCnt="7"/>
      <dgm:spPr>
        <a:solidFill>
          <a:schemeClr val="bg2"/>
        </a:solidFill>
      </dgm:spPr>
      <dgm:t>
        <a:bodyPr/>
        <a:lstStyle/>
        <a:p>
          <a:endParaRPr kumimoji="1" lang="ja-JP" altLang="en-US"/>
        </a:p>
      </dgm:t>
    </dgm:pt>
    <dgm:pt modelId="{F5011358-AF84-432C-9051-62D66C29AE1C}" type="pres">
      <dgm:prSet presAssocID="{98FB6A14-8AA8-4CB7-A66A-C6261BDD82FA}" presName="txLvlOnly1" presStyleLbl="revTx" presStyleIdx="4" presStyleCnt="7"/>
      <dgm:spPr/>
      <dgm:t>
        <a:bodyPr/>
        <a:lstStyle/>
        <a:p>
          <a:endParaRPr kumimoji="1" lang="ja-JP" altLang="en-US"/>
        </a:p>
      </dgm:t>
    </dgm:pt>
    <dgm:pt modelId="{F060CE93-A7A2-409F-BD1D-80576F89F74F}" type="pres">
      <dgm:prSet presAssocID="{E86C8413-95B3-439F-B824-425391D8DCB5}" presName="noChildren" presStyleCnt="0"/>
      <dgm:spPr/>
      <dgm:t>
        <a:bodyPr/>
        <a:lstStyle/>
        <a:p>
          <a:endParaRPr kumimoji="1" lang="ja-JP" altLang="en-US"/>
        </a:p>
      </dgm:t>
    </dgm:pt>
    <dgm:pt modelId="{54A49660-632F-4901-A858-DE4547FF60B3}" type="pres">
      <dgm:prSet presAssocID="{E86C8413-95B3-439F-B824-425391D8DCB5}" presName="gap" presStyleCnt="0"/>
      <dgm:spPr/>
      <dgm:t>
        <a:bodyPr/>
        <a:lstStyle/>
        <a:p>
          <a:endParaRPr kumimoji="1" lang="ja-JP" altLang="en-US"/>
        </a:p>
      </dgm:t>
    </dgm:pt>
    <dgm:pt modelId="{4DF98499-7160-474E-82C0-505170C09C4A}" type="pres">
      <dgm:prSet presAssocID="{E86C8413-95B3-439F-B824-425391D8DCB5}" presName="medCircle2" presStyleLbl="vennNode1" presStyleIdx="5" presStyleCnt="7"/>
      <dgm:spPr>
        <a:solidFill>
          <a:schemeClr val="bg2"/>
        </a:solidFill>
      </dgm:spPr>
      <dgm:t>
        <a:bodyPr/>
        <a:lstStyle/>
        <a:p>
          <a:endParaRPr kumimoji="1" lang="ja-JP" altLang="en-US"/>
        </a:p>
      </dgm:t>
    </dgm:pt>
    <dgm:pt modelId="{361F2BA5-29DD-4E15-A2B4-6696B514D637}" type="pres">
      <dgm:prSet presAssocID="{E86C8413-95B3-439F-B824-425391D8DCB5}" presName="txLvlOnly1" presStyleLbl="revTx" presStyleIdx="5" presStyleCnt="7"/>
      <dgm:spPr/>
      <dgm:t>
        <a:bodyPr/>
        <a:lstStyle/>
        <a:p>
          <a:endParaRPr kumimoji="1" lang="ja-JP" altLang="en-US"/>
        </a:p>
      </dgm:t>
    </dgm:pt>
    <dgm:pt modelId="{D2CB07FD-CCEC-4931-AE3B-51569605C2A0}" type="pres">
      <dgm:prSet presAssocID="{85A644AD-DD4D-4FBD-B937-896FD9957E30}" presName="noChildren" presStyleCnt="0"/>
      <dgm:spPr/>
      <dgm:t>
        <a:bodyPr/>
        <a:lstStyle/>
        <a:p>
          <a:endParaRPr kumimoji="1" lang="ja-JP" altLang="en-US"/>
        </a:p>
      </dgm:t>
    </dgm:pt>
    <dgm:pt modelId="{6765B9AA-0F1F-412F-AA38-05EB33A9B91F}" type="pres">
      <dgm:prSet presAssocID="{85A644AD-DD4D-4FBD-B937-896FD9957E30}" presName="gap" presStyleCnt="0"/>
      <dgm:spPr/>
      <dgm:t>
        <a:bodyPr/>
        <a:lstStyle/>
        <a:p>
          <a:endParaRPr kumimoji="1" lang="ja-JP" altLang="en-US"/>
        </a:p>
      </dgm:t>
    </dgm:pt>
    <dgm:pt modelId="{3B25DB77-AA80-4D0F-B349-9D99AE4DAED3}" type="pres">
      <dgm:prSet presAssocID="{85A644AD-DD4D-4FBD-B937-896FD9957E30}" presName="medCircle2" presStyleLbl="vennNode1" presStyleIdx="6" presStyleCnt="7"/>
      <dgm:spPr>
        <a:solidFill>
          <a:schemeClr val="bg2"/>
        </a:solidFill>
      </dgm:spPr>
      <dgm:t>
        <a:bodyPr/>
        <a:lstStyle/>
        <a:p>
          <a:endParaRPr kumimoji="1" lang="ja-JP" altLang="en-US"/>
        </a:p>
      </dgm:t>
    </dgm:pt>
    <dgm:pt modelId="{B0AFBADF-A027-496D-A876-A67124F0BC9F}" type="pres">
      <dgm:prSet presAssocID="{85A644AD-DD4D-4FBD-B937-896FD9957E30}" presName="txLvlOnly1" presStyleLbl="revTx" presStyleIdx="6" presStyleCnt="7"/>
      <dgm:spPr/>
      <dgm:t>
        <a:bodyPr/>
        <a:lstStyle/>
        <a:p>
          <a:endParaRPr kumimoji="1" lang="ja-JP" altLang="en-US"/>
        </a:p>
      </dgm:t>
    </dgm:pt>
  </dgm:ptLst>
  <dgm:cxnLst>
    <dgm:cxn modelId="{74988D24-A29C-4122-B9FB-22DE4F463E96}" srcId="{C6938C20-F06A-4DBC-B515-FF8D33F79B03}" destId="{55B6651D-C9CB-4309-A3C8-067A3EBB331D}" srcOrd="3" destOrd="0" parTransId="{2EE35482-0EF7-4807-8BB5-74341BE14FB1}" sibTransId="{D79FDEC7-5E1A-446F-AD3E-EDB15EB53DE9}"/>
    <dgm:cxn modelId="{2DC2989A-2159-4DD0-845E-FCD56B298021}" srcId="{C6938C20-F06A-4DBC-B515-FF8D33F79B03}" destId="{97636B68-DC7A-4E5F-8BFF-F8D051882E51}" srcOrd="0" destOrd="0" parTransId="{9C69DF54-4DE5-4FF0-8C45-64A02217F4F7}" sibTransId="{BAEBA464-D32A-4DBE-B43F-B903A48CEFCF}"/>
    <dgm:cxn modelId="{824C3EE9-9B20-4C08-9139-52A3B99386CC}" type="presOf" srcId="{55B6651D-C9CB-4309-A3C8-067A3EBB331D}" destId="{C8406398-7CE8-428E-A6F4-89FBCA5282C4}" srcOrd="0" destOrd="0" presId="urn:microsoft.com/office/officeart/2008/layout/VerticalCircleList"/>
    <dgm:cxn modelId="{78E0BDA5-E0F0-45BE-89F1-4122F9B775E0}" type="presOf" srcId="{A8CBB6C9-6496-4C93-92B0-0EBE03C0FE8E}" destId="{5D442826-450F-4B60-A0AE-829998C6155F}" srcOrd="0" destOrd="0" presId="urn:microsoft.com/office/officeart/2008/layout/VerticalCircleList"/>
    <dgm:cxn modelId="{8EC697F6-1A39-4BEC-8298-AF861FA731EF}" type="presOf" srcId="{E86C8413-95B3-439F-B824-425391D8DCB5}" destId="{361F2BA5-29DD-4E15-A2B4-6696B514D637}" srcOrd="0" destOrd="0" presId="urn:microsoft.com/office/officeart/2008/layout/VerticalCircleList"/>
    <dgm:cxn modelId="{A11ADF84-6F38-4CB5-BA37-C690B250A621}" type="presOf" srcId="{C6938C20-F06A-4DBC-B515-FF8D33F79B03}" destId="{88F33040-5746-4C84-90AA-23A3F7556A20}" srcOrd="0" destOrd="0" presId="urn:microsoft.com/office/officeart/2008/layout/VerticalCircleList"/>
    <dgm:cxn modelId="{B48028CD-1206-49C2-9E8D-E4D5D1544737}" type="presOf" srcId="{97636B68-DC7A-4E5F-8BFF-F8D051882E51}" destId="{E0C83753-C7DB-4643-9C66-0660CB716C91}" srcOrd="0" destOrd="0" presId="urn:microsoft.com/office/officeart/2008/layout/VerticalCircleList"/>
    <dgm:cxn modelId="{0F26BCCC-F7DC-46AC-A1A1-83A1419A1A59}" srcId="{C6938C20-F06A-4DBC-B515-FF8D33F79B03}" destId="{85A644AD-DD4D-4FBD-B937-896FD9957E30}" srcOrd="6" destOrd="0" parTransId="{F157CB77-1943-4198-81E9-4A8755448C7F}" sibTransId="{94889BB1-1A6A-4CBC-939F-29712BCAC14B}"/>
    <dgm:cxn modelId="{C3C2260A-0D83-49FA-A15A-8BD684BAC871}" srcId="{C6938C20-F06A-4DBC-B515-FF8D33F79B03}" destId="{A8CBB6C9-6496-4C93-92B0-0EBE03C0FE8E}" srcOrd="2" destOrd="0" parTransId="{C4B77F55-4782-4B59-B5F5-F03A7EF131B9}" sibTransId="{5993A78C-4D0E-48F4-83F5-AE76B3F5C9DB}"/>
    <dgm:cxn modelId="{DA95FA84-C3D7-423D-B062-32E5365C4685}" type="presOf" srcId="{85A644AD-DD4D-4FBD-B937-896FD9957E30}" destId="{B0AFBADF-A027-496D-A876-A67124F0BC9F}" srcOrd="0" destOrd="0" presId="urn:microsoft.com/office/officeart/2008/layout/VerticalCircleList"/>
    <dgm:cxn modelId="{0D5EA559-CB96-49E2-A777-9FD6F7A96CFA}" srcId="{C6938C20-F06A-4DBC-B515-FF8D33F79B03}" destId="{E86C8413-95B3-439F-B824-425391D8DCB5}" srcOrd="5" destOrd="0" parTransId="{72B035DB-DB1F-4689-B056-CE37A9F63224}" sibTransId="{D6C695D1-642B-40D5-B7A5-49EED883F4C9}"/>
    <dgm:cxn modelId="{F3896180-712A-4937-8AE7-08F68545717D}" srcId="{C6938C20-F06A-4DBC-B515-FF8D33F79B03}" destId="{98FB6A14-8AA8-4CB7-A66A-C6261BDD82FA}" srcOrd="4" destOrd="0" parTransId="{4C6FD360-3CC5-4F99-AEB0-F1A2694EB282}" sibTransId="{8D0ED3F7-014C-4E51-8071-7D4B1F188A87}"/>
    <dgm:cxn modelId="{E6F57E5D-2C2A-4378-83B1-BE8EA696EFE7}" srcId="{C6938C20-F06A-4DBC-B515-FF8D33F79B03}" destId="{7A91AE15-4E13-49F8-8C83-15CE19D728AC}" srcOrd="1" destOrd="0" parTransId="{71025D80-0992-414C-9297-CA4F25B67A5C}" sibTransId="{3AC87A2C-6CDC-4E6F-A86B-676D07F327B3}"/>
    <dgm:cxn modelId="{71C3DF59-0017-41BB-B0C2-A8930EA8E45C}" type="presOf" srcId="{7A91AE15-4E13-49F8-8C83-15CE19D728AC}" destId="{932B0053-EF5C-4C90-A698-AB296ABBE1E4}" srcOrd="0" destOrd="0" presId="urn:microsoft.com/office/officeart/2008/layout/VerticalCircleList"/>
    <dgm:cxn modelId="{516FDFD5-369A-4A2D-882C-4D01FB856B5E}" type="presOf" srcId="{98FB6A14-8AA8-4CB7-A66A-C6261BDD82FA}" destId="{F5011358-AF84-432C-9051-62D66C29AE1C}" srcOrd="0" destOrd="0" presId="urn:microsoft.com/office/officeart/2008/layout/VerticalCircleList"/>
    <dgm:cxn modelId="{17136E03-5A6E-442B-BBEB-41610EA1F938}" type="presParOf" srcId="{88F33040-5746-4C84-90AA-23A3F7556A20}" destId="{1E0EF40D-0DBE-4449-9669-E013E9694466}" srcOrd="0" destOrd="0" presId="urn:microsoft.com/office/officeart/2008/layout/VerticalCircleList"/>
    <dgm:cxn modelId="{46F7537A-C285-4E58-95C7-ACE776E238C9}" type="presParOf" srcId="{1E0EF40D-0DBE-4449-9669-E013E9694466}" destId="{31F9E819-9C71-4677-8E90-801452B78767}" srcOrd="0" destOrd="0" presId="urn:microsoft.com/office/officeart/2008/layout/VerticalCircleList"/>
    <dgm:cxn modelId="{1310A9DD-5529-4110-B0C0-A287AB1779D8}" type="presParOf" srcId="{1E0EF40D-0DBE-4449-9669-E013E9694466}" destId="{91A802E3-A6E7-40B2-BD51-D14215E5EF6C}" srcOrd="1" destOrd="0" presId="urn:microsoft.com/office/officeart/2008/layout/VerticalCircleList"/>
    <dgm:cxn modelId="{5904E0EC-B685-4A4B-9E62-3C67227B110B}" type="presParOf" srcId="{1E0EF40D-0DBE-4449-9669-E013E9694466}" destId="{E0C83753-C7DB-4643-9C66-0660CB716C91}" srcOrd="2" destOrd="0" presId="urn:microsoft.com/office/officeart/2008/layout/VerticalCircleList"/>
    <dgm:cxn modelId="{892B3BA9-F9B5-4142-8BF3-6D2CDA635292}" type="presParOf" srcId="{88F33040-5746-4C84-90AA-23A3F7556A20}" destId="{42EBABCA-78BB-44E4-BBFB-97A87EA6ABAF}" srcOrd="1" destOrd="0" presId="urn:microsoft.com/office/officeart/2008/layout/VerticalCircleList"/>
    <dgm:cxn modelId="{FBE758DA-F85E-446A-9558-BD5478F29514}" type="presParOf" srcId="{42EBABCA-78BB-44E4-BBFB-97A87EA6ABAF}" destId="{4116BF73-17AE-48F5-9AAC-493DC7D324DE}" srcOrd="0" destOrd="0" presId="urn:microsoft.com/office/officeart/2008/layout/VerticalCircleList"/>
    <dgm:cxn modelId="{EB47B689-EEE5-44C8-AE03-135C472106BB}" type="presParOf" srcId="{42EBABCA-78BB-44E4-BBFB-97A87EA6ABAF}" destId="{AE22F73F-BD18-4688-B1F6-F9430492E17E}" srcOrd="1" destOrd="0" presId="urn:microsoft.com/office/officeart/2008/layout/VerticalCircleList"/>
    <dgm:cxn modelId="{2F0E6D42-259C-4BCD-B064-141839C7313D}" type="presParOf" srcId="{42EBABCA-78BB-44E4-BBFB-97A87EA6ABAF}" destId="{932B0053-EF5C-4C90-A698-AB296ABBE1E4}" srcOrd="2" destOrd="0" presId="urn:microsoft.com/office/officeart/2008/layout/VerticalCircleList"/>
    <dgm:cxn modelId="{01584B0E-CCE0-4462-A7D4-DED3A89810F3}" type="presParOf" srcId="{88F33040-5746-4C84-90AA-23A3F7556A20}" destId="{4CF72A6C-7979-46BC-8CE2-6C7CBD703DF6}" srcOrd="2" destOrd="0" presId="urn:microsoft.com/office/officeart/2008/layout/VerticalCircleList"/>
    <dgm:cxn modelId="{3DD3684D-FC0D-4A86-B603-210392F22AD7}" type="presParOf" srcId="{4CF72A6C-7979-46BC-8CE2-6C7CBD703DF6}" destId="{0C229849-E8E7-401E-B04C-DAA5CB0495BA}" srcOrd="0" destOrd="0" presId="urn:microsoft.com/office/officeart/2008/layout/VerticalCircleList"/>
    <dgm:cxn modelId="{2CEBC8F7-FE7B-47AE-8489-E6A8C46C2998}" type="presParOf" srcId="{4CF72A6C-7979-46BC-8CE2-6C7CBD703DF6}" destId="{A2093E9F-EB43-4C87-AB2A-204E832808FB}" srcOrd="1" destOrd="0" presId="urn:microsoft.com/office/officeart/2008/layout/VerticalCircleList"/>
    <dgm:cxn modelId="{60EC3544-6ED6-4B15-9948-EBB106B26F1D}" type="presParOf" srcId="{4CF72A6C-7979-46BC-8CE2-6C7CBD703DF6}" destId="{5D442826-450F-4B60-A0AE-829998C6155F}" srcOrd="2" destOrd="0" presId="urn:microsoft.com/office/officeart/2008/layout/VerticalCircleList"/>
    <dgm:cxn modelId="{9F9E30DA-E2A2-4834-BE46-611CA064EA96}" type="presParOf" srcId="{88F33040-5746-4C84-90AA-23A3F7556A20}" destId="{E4A70505-042C-4D1E-937A-7BB341435B29}" srcOrd="3" destOrd="0" presId="urn:microsoft.com/office/officeart/2008/layout/VerticalCircleList"/>
    <dgm:cxn modelId="{09550C8C-165C-4FB3-8853-D7B086F9D412}" type="presParOf" srcId="{E4A70505-042C-4D1E-937A-7BB341435B29}" destId="{22BC155E-C99D-4890-975F-FEEC27504F1D}" srcOrd="0" destOrd="0" presId="urn:microsoft.com/office/officeart/2008/layout/VerticalCircleList"/>
    <dgm:cxn modelId="{6CC8C301-BF39-4E8C-8CC2-C79818C961F7}" type="presParOf" srcId="{E4A70505-042C-4D1E-937A-7BB341435B29}" destId="{C5CFD99A-A5A1-45A0-AFAE-D166DBBA635E}" srcOrd="1" destOrd="0" presId="urn:microsoft.com/office/officeart/2008/layout/VerticalCircleList"/>
    <dgm:cxn modelId="{B5A07031-C66A-491B-9B46-18C25395F4AB}" type="presParOf" srcId="{E4A70505-042C-4D1E-937A-7BB341435B29}" destId="{C8406398-7CE8-428E-A6F4-89FBCA5282C4}" srcOrd="2" destOrd="0" presId="urn:microsoft.com/office/officeart/2008/layout/VerticalCircleList"/>
    <dgm:cxn modelId="{7EFE6934-913D-472D-9D56-C6B53AF1AAF9}" type="presParOf" srcId="{88F33040-5746-4C84-90AA-23A3F7556A20}" destId="{34EC25EE-E2F6-43FF-98BA-1CBEFBE9744E}" srcOrd="4" destOrd="0" presId="urn:microsoft.com/office/officeart/2008/layout/VerticalCircleList"/>
    <dgm:cxn modelId="{0CF84150-3C63-473E-8D36-F0AB952F3806}" type="presParOf" srcId="{34EC25EE-E2F6-43FF-98BA-1CBEFBE9744E}" destId="{3BD6673B-548D-4B33-902F-299C0F757561}" srcOrd="0" destOrd="0" presId="urn:microsoft.com/office/officeart/2008/layout/VerticalCircleList"/>
    <dgm:cxn modelId="{0858C483-B199-4B0C-A832-0441776D233C}" type="presParOf" srcId="{34EC25EE-E2F6-43FF-98BA-1CBEFBE9744E}" destId="{70E8CA8F-E945-4146-BCDD-2DDA1A50FD6A}" srcOrd="1" destOrd="0" presId="urn:microsoft.com/office/officeart/2008/layout/VerticalCircleList"/>
    <dgm:cxn modelId="{4BBC6392-E92C-47EC-AC19-75E467263645}" type="presParOf" srcId="{34EC25EE-E2F6-43FF-98BA-1CBEFBE9744E}" destId="{F5011358-AF84-432C-9051-62D66C29AE1C}" srcOrd="2" destOrd="0" presId="urn:microsoft.com/office/officeart/2008/layout/VerticalCircleList"/>
    <dgm:cxn modelId="{A0A880C4-6170-43E2-8F76-68D548E40656}" type="presParOf" srcId="{88F33040-5746-4C84-90AA-23A3F7556A20}" destId="{F060CE93-A7A2-409F-BD1D-80576F89F74F}" srcOrd="5" destOrd="0" presId="urn:microsoft.com/office/officeart/2008/layout/VerticalCircleList"/>
    <dgm:cxn modelId="{1FE235D4-505A-4FF9-B409-E308E62116BB}" type="presParOf" srcId="{F060CE93-A7A2-409F-BD1D-80576F89F74F}" destId="{54A49660-632F-4901-A858-DE4547FF60B3}" srcOrd="0" destOrd="0" presId="urn:microsoft.com/office/officeart/2008/layout/VerticalCircleList"/>
    <dgm:cxn modelId="{72CD17BC-1367-46F4-8C75-4D0FE89B41EE}" type="presParOf" srcId="{F060CE93-A7A2-409F-BD1D-80576F89F74F}" destId="{4DF98499-7160-474E-82C0-505170C09C4A}" srcOrd="1" destOrd="0" presId="urn:microsoft.com/office/officeart/2008/layout/VerticalCircleList"/>
    <dgm:cxn modelId="{55C2D4E6-CA17-4289-8047-58833897FE1A}" type="presParOf" srcId="{F060CE93-A7A2-409F-BD1D-80576F89F74F}" destId="{361F2BA5-29DD-4E15-A2B4-6696B514D637}" srcOrd="2" destOrd="0" presId="urn:microsoft.com/office/officeart/2008/layout/VerticalCircleList"/>
    <dgm:cxn modelId="{70B2D03C-866D-4497-B31B-E98920373582}" type="presParOf" srcId="{88F33040-5746-4C84-90AA-23A3F7556A20}" destId="{D2CB07FD-CCEC-4931-AE3B-51569605C2A0}" srcOrd="6" destOrd="0" presId="urn:microsoft.com/office/officeart/2008/layout/VerticalCircleList"/>
    <dgm:cxn modelId="{79755582-D31B-468C-9B88-E48D3803D735}" type="presParOf" srcId="{D2CB07FD-CCEC-4931-AE3B-51569605C2A0}" destId="{6765B9AA-0F1F-412F-AA38-05EB33A9B91F}" srcOrd="0" destOrd="0" presId="urn:microsoft.com/office/officeart/2008/layout/VerticalCircleList"/>
    <dgm:cxn modelId="{F4996D66-E0D4-45AD-B630-51AAC0F7380C}" type="presParOf" srcId="{D2CB07FD-CCEC-4931-AE3B-51569605C2A0}" destId="{3B25DB77-AA80-4D0F-B349-9D99AE4DAED3}" srcOrd="1" destOrd="0" presId="urn:microsoft.com/office/officeart/2008/layout/VerticalCircleList"/>
    <dgm:cxn modelId="{AFAA2319-4884-4B5F-8FC3-E22D505F6BBF}" type="presParOf" srcId="{D2CB07FD-CCEC-4931-AE3B-51569605C2A0}" destId="{B0AFBADF-A027-496D-A876-A67124F0BC9F}" srcOrd="2" destOrd="0" presId="urn:microsoft.com/office/officeart/2008/layout/VerticalCircleList"/>
  </dgm:cxnLst>
  <dgm:bg>
    <a:effect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2AAF72-CB92-490F-A1ED-18D5BEAC5735}" type="doc">
      <dgm:prSet loTypeId="urn:microsoft.com/office/officeart/2005/8/layout/hierarchy2" loCatId="hierarchy" qsTypeId="urn:microsoft.com/office/officeart/2005/8/quickstyle/simple1" qsCatId="simple" csTypeId="urn:microsoft.com/office/officeart/2005/8/colors/accent1_2" csCatId="accent1" phldr="1"/>
      <dgm:spPr>
        <a:scene3d>
          <a:camera prst="isometricOffAxis2Left"/>
          <a:lightRig rig="threePt" dir="t"/>
        </a:scene3d>
      </dgm:spPr>
      <dgm:t>
        <a:bodyPr/>
        <a:lstStyle/>
        <a:p>
          <a:endParaRPr kumimoji="1" lang="ja-JP" altLang="en-US"/>
        </a:p>
      </dgm:t>
    </dgm:pt>
    <dgm:pt modelId="{03619D39-3117-4651-9BF8-6F47D7BEB6B3}">
      <dgm:prSet phldrT="[テキスト]"/>
      <dgm:spPr>
        <a:solidFill>
          <a:srgbClr val="FFC000"/>
        </a:solidFill>
      </dgm:spPr>
      <dgm:t>
        <a:bodyPr/>
        <a:lstStyle/>
        <a:p>
          <a:r>
            <a:rPr kumimoji="1" lang="ja-JP" altLang="en-US" dirty="0" smtClean="0">
              <a:solidFill>
                <a:schemeClr val="bg1"/>
              </a:solidFill>
            </a:rPr>
            <a:t>既存研究</a:t>
          </a:r>
          <a:endParaRPr kumimoji="1" lang="ja-JP" altLang="en-US" dirty="0">
            <a:solidFill>
              <a:schemeClr val="bg1"/>
            </a:solidFill>
          </a:endParaRPr>
        </a:p>
      </dgm:t>
    </dgm:pt>
    <dgm:pt modelId="{332F00AF-8D57-476C-8D89-6FFB9817A530}" type="parTrans" cxnId="{34D62A0B-3544-4F17-9D90-BC116910A73E}">
      <dgm:prSet/>
      <dgm:spPr/>
      <dgm:t>
        <a:bodyPr/>
        <a:lstStyle/>
        <a:p>
          <a:endParaRPr kumimoji="1" lang="ja-JP" altLang="en-US">
            <a:solidFill>
              <a:schemeClr val="bg1"/>
            </a:solidFill>
          </a:endParaRPr>
        </a:p>
      </dgm:t>
    </dgm:pt>
    <dgm:pt modelId="{068EF19D-41A8-4FC1-963F-61B792B1635C}" type="sibTrans" cxnId="{34D62A0B-3544-4F17-9D90-BC116910A73E}">
      <dgm:prSet/>
      <dgm:spPr/>
      <dgm:t>
        <a:bodyPr/>
        <a:lstStyle/>
        <a:p>
          <a:endParaRPr kumimoji="1" lang="ja-JP" altLang="en-US">
            <a:solidFill>
              <a:schemeClr val="bg1"/>
            </a:solidFill>
          </a:endParaRPr>
        </a:p>
      </dgm:t>
    </dgm:pt>
    <dgm:pt modelId="{4D6B8032-8139-4724-BD25-C3E3C9CBD4E6}">
      <dgm:prSet phldrT="[テキスト]"/>
      <dgm:spPr>
        <a:solidFill>
          <a:srgbClr val="FFC000"/>
        </a:solidFill>
      </dgm:spPr>
      <dgm:t>
        <a:bodyPr/>
        <a:lstStyle/>
        <a:p>
          <a:r>
            <a:rPr kumimoji="1" lang="ja-JP" altLang="en-US" dirty="0" smtClean="0">
              <a:solidFill>
                <a:schemeClr val="bg1"/>
              </a:solidFill>
            </a:rPr>
            <a:t>学生</a:t>
          </a:r>
          <a:endParaRPr kumimoji="1" lang="en-US" altLang="ja-JP" dirty="0" smtClean="0">
            <a:solidFill>
              <a:schemeClr val="bg1"/>
            </a:solidFill>
          </a:endParaRPr>
        </a:p>
        <a:p>
          <a:r>
            <a:rPr kumimoji="1" lang="ja-JP" altLang="en-US" dirty="0" smtClean="0">
              <a:solidFill>
                <a:schemeClr val="bg1"/>
              </a:solidFill>
            </a:rPr>
            <a:t>インタビュー</a:t>
          </a:r>
          <a:endParaRPr kumimoji="1" lang="ja-JP" altLang="en-US" dirty="0">
            <a:solidFill>
              <a:schemeClr val="bg1"/>
            </a:solidFill>
          </a:endParaRPr>
        </a:p>
      </dgm:t>
    </dgm:pt>
    <dgm:pt modelId="{3801EA32-93AB-49AC-A1D2-E08990F2E4C9}" type="parTrans" cxnId="{2488BFA2-40AB-4DAC-AF3A-05B48DF87753}">
      <dgm:prSet/>
      <dgm:spPr>
        <a:ln>
          <a:solidFill>
            <a:schemeClr val="tx1"/>
          </a:solidFill>
          <a:headEnd type="none" w="med" len="med"/>
          <a:tailEnd type="triangle" w="med" len="med"/>
        </a:ln>
      </dgm:spPr>
      <dgm:t>
        <a:bodyPr/>
        <a:lstStyle/>
        <a:p>
          <a:endParaRPr kumimoji="1" lang="ja-JP" altLang="en-US">
            <a:solidFill>
              <a:schemeClr val="bg1"/>
            </a:solidFill>
          </a:endParaRPr>
        </a:p>
      </dgm:t>
    </dgm:pt>
    <dgm:pt modelId="{8757D1D8-4499-4D9B-8C4A-7D3A09FC10E8}" type="sibTrans" cxnId="{2488BFA2-40AB-4DAC-AF3A-05B48DF87753}">
      <dgm:prSet/>
      <dgm:spPr/>
      <dgm:t>
        <a:bodyPr/>
        <a:lstStyle/>
        <a:p>
          <a:endParaRPr kumimoji="1" lang="ja-JP" altLang="en-US">
            <a:solidFill>
              <a:schemeClr val="bg1"/>
            </a:solidFill>
          </a:endParaRPr>
        </a:p>
      </dgm:t>
    </dgm:pt>
    <dgm:pt modelId="{660F80A2-81BC-4EAB-9F30-428B6B585669}">
      <dgm:prSet phldrT="[テキスト]"/>
      <dgm:spPr>
        <a:solidFill>
          <a:srgbClr val="FFC000"/>
        </a:solidFill>
      </dgm:spPr>
      <dgm:t>
        <a:bodyPr/>
        <a:lstStyle/>
        <a:p>
          <a:r>
            <a:rPr kumimoji="1" lang="ja-JP" altLang="en-US" dirty="0" smtClean="0">
              <a:solidFill>
                <a:schemeClr val="bg1"/>
              </a:solidFill>
            </a:rPr>
            <a:t>ヒアリング</a:t>
          </a:r>
          <a:endParaRPr kumimoji="1" lang="ja-JP" altLang="en-US" dirty="0">
            <a:solidFill>
              <a:schemeClr val="bg1"/>
            </a:solidFill>
          </a:endParaRPr>
        </a:p>
      </dgm:t>
    </dgm:pt>
    <dgm:pt modelId="{10FE941B-9C7B-49E2-B659-12488FF0DB07}" type="parTrans" cxnId="{B70C0F57-51A9-434B-AB89-1CD34BC9CEB1}">
      <dgm:prSet/>
      <dgm:spPr>
        <a:ln>
          <a:solidFill>
            <a:schemeClr val="tx1"/>
          </a:solidFill>
          <a:headEnd type="none" w="med" len="med"/>
          <a:tailEnd type="triangle" w="med" len="med"/>
        </a:ln>
      </dgm:spPr>
      <dgm:t>
        <a:bodyPr/>
        <a:lstStyle/>
        <a:p>
          <a:endParaRPr kumimoji="1" lang="ja-JP" altLang="en-US">
            <a:solidFill>
              <a:schemeClr val="bg1"/>
            </a:solidFill>
          </a:endParaRPr>
        </a:p>
      </dgm:t>
    </dgm:pt>
    <dgm:pt modelId="{F75B128F-A3A9-4124-82B3-2E913AEED789}" type="sibTrans" cxnId="{B70C0F57-51A9-434B-AB89-1CD34BC9CEB1}">
      <dgm:prSet/>
      <dgm:spPr/>
      <dgm:t>
        <a:bodyPr/>
        <a:lstStyle/>
        <a:p>
          <a:endParaRPr kumimoji="1" lang="ja-JP" altLang="en-US">
            <a:solidFill>
              <a:schemeClr val="bg1"/>
            </a:solidFill>
          </a:endParaRPr>
        </a:p>
      </dgm:t>
    </dgm:pt>
    <dgm:pt modelId="{14F2E996-2F3C-4953-ACAD-4D6716562624}">
      <dgm:prSet phldrT="[テキスト]" custT="1"/>
      <dgm:spPr>
        <a:solidFill>
          <a:srgbClr val="FFC000"/>
        </a:solidFill>
      </dgm:spPr>
      <dgm:t>
        <a:bodyPr/>
        <a:lstStyle/>
        <a:p>
          <a:r>
            <a:rPr kumimoji="1" lang="ja-JP" altLang="en-US" sz="2400" dirty="0" smtClean="0">
              <a:solidFill>
                <a:schemeClr val="bg1"/>
              </a:solidFill>
            </a:rPr>
            <a:t>市役所</a:t>
          </a:r>
          <a:endParaRPr kumimoji="1" lang="ja-JP" altLang="en-US" sz="2400" dirty="0">
            <a:solidFill>
              <a:schemeClr val="bg1"/>
            </a:solidFill>
          </a:endParaRPr>
        </a:p>
      </dgm:t>
    </dgm:pt>
    <dgm:pt modelId="{C956A053-E0B4-4FDA-9C1E-3D31D554DB08}" type="parTrans" cxnId="{FD64D26C-36A4-42E4-BB5B-4FF9D1B31E44}">
      <dgm:prSet/>
      <dgm:spPr>
        <a:ln>
          <a:solidFill>
            <a:schemeClr val="tx1"/>
          </a:solidFill>
        </a:ln>
      </dgm:spPr>
      <dgm:t>
        <a:bodyPr/>
        <a:lstStyle/>
        <a:p>
          <a:endParaRPr kumimoji="1" lang="ja-JP" altLang="en-US"/>
        </a:p>
      </dgm:t>
    </dgm:pt>
    <dgm:pt modelId="{76B912D2-72F6-473B-B6DA-10BF5EF22A46}" type="sibTrans" cxnId="{FD64D26C-36A4-42E4-BB5B-4FF9D1B31E44}">
      <dgm:prSet/>
      <dgm:spPr/>
      <dgm:t>
        <a:bodyPr/>
        <a:lstStyle/>
        <a:p>
          <a:endParaRPr kumimoji="1" lang="ja-JP" altLang="en-US"/>
        </a:p>
      </dgm:t>
    </dgm:pt>
    <dgm:pt modelId="{34A3EF3B-80F1-4D9F-BE8C-AB3B450344AF}">
      <dgm:prSet phldrT="[テキスト]" custT="1"/>
      <dgm:spPr>
        <a:solidFill>
          <a:srgbClr val="FFC000"/>
        </a:solidFill>
      </dgm:spPr>
      <dgm:t>
        <a:bodyPr/>
        <a:lstStyle/>
        <a:p>
          <a:r>
            <a:rPr kumimoji="1" lang="ja-JP" altLang="en-US" sz="2400" dirty="0" smtClean="0">
              <a:solidFill>
                <a:schemeClr val="bg1"/>
              </a:solidFill>
            </a:rPr>
            <a:t>学生課</a:t>
          </a:r>
          <a:endParaRPr kumimoji="1" lang="ja-JP" altLang="en-US" sz="2400" dirty="0">
            <a:solidFill>
              <a:schemeClr val="bg1"/>
            </a:solidFill>
          </a:endParaRPr>
        </a:p>
      </dgm:t>
    </dgm:pt>
    <dgm:pt modelId="{D86DF394-A09D-440F-ABF3-7C9643B267F6}" type="parTrans" cxnId="{73DAB69C-8132-4251-BB02-8DB19D8090B7}">
      <dgm:prSet/>
      <dgm:spPr>
        <a:ln>
          <a:solidFill>
            <a:schemeClr val="tx1"/>
          </a:solidFill>
        </a:ln>
      </dgm:spPr>
      <dgm:t>
        <a:bodyPr/>
        <a:lstStyle/>
        <a:p>
          <a:endParaRPr kumimoji="1" lang="ja-JP" altLang="en-US"/>
        </a:p>
      </dgm:t>
    </dgm:pt>
    <dgm:pt modelId="{7DBEBBEB-BFF0-4B3F-9587-7C8CB1BE945C}" type="sibTrans" cxnId="{73DAB69C-8132-4251-BB02-8DB19D8090B7}">
      <dgm:prSet/>
      <dgm:spPr/>
      <dgm:t>
        <a:bodyPr/>
        <a:lstStyle/>
        <a:p>
          <a:endParaRPr kumimoji="1" lang="ja-JP" altLang="en-US"/>
        </a:p>
      </dgm:t>
    </dgm:pt>
    <dgm:pt modelId="{025A7435-620C-431A-BC71-BF89561008D8}" type="pres">
      <dgm:prSet presAssocID="{B62AAF72-CB92-490F-A1ED-18D5BEAC5735}" presName="diagram" presStyleCnt="0">
        <dgm:presLayoutVars>
          <dgm:chPref val="1"/>
          <dgm:dir/>
          <dgm:animOne val="branch"/>
          <dgm:animLvl val="lvl"/>
          <dgm:resizeHandles val="exact"/>
        </dgm:presLayoutVars>
      </dgm:prSet>
      <dgm:spPr/>
      <dgm:t>
        <a:bodyPr/>
        <a:lstStyle/>
        <a:p>
          <a:endParaRPr kumimoji="1" lang="ja-JP" altLang="en-US"/>
        </a:p>
      </dgm:t>
    </dgm:pt>
    <dgm:pt modelId="{19FC6201-64A2-4B8F-88A4-2598AA67384D}" type="pres">
      <dgm:prSet presAssocID="{03619D39-3117-4651-9BF8-6F47D7BEB6B3}" presName="root1" presStyleCnt="0"/>
      <dgm:spPr/>
    </dgm:pt>
    <dgm:pt modelId="{871256CE-24CF-4199-830A-BC37EF0BE5CC}" type="pres">
      <dgm:prSet presAssocID="{03619D39-3117-4651-9BF8-6F47D7BEB6B3}" presName="LevelOneTextNode" presStyleLbl="node0" presStyleIdx="0" presStyleCnt="1">
        <dgm:presLayoutVars>
          <dgm:chPref val="3"/>
        </dgm:presLayoutVars>
      </dgm:prSet>
      <dgm:spPr/>
      <dgm:t>
        <a:bodyPr/>
        <a:lstStyle/>
        <a:p>
          <a:endParaRPr kumimoji="1" lang="ja-JP" altLang="en-US"/>
        </a:p>
      </dgm:t>
    </dgm:pt>
    <dgm:pt modelId="{640DE8C2-CF26-47B0-B648-5C5EDBF10FD9}" type="pres">
      <dgm:prSet presAssocID="{03619D39-3117-4651-9BF8-6F47D7BEB6B3}" presName="level2hierChild" presStyleCnt="0"/>
      <dgm:spPr/>
    </dgm:pt>
    <dgm:pt modelId="{07B90DB4-A58D-4370-B63E-528D978218AF}" type="pres">
      <dgm:prSet presAssocID="{3801EA32-93AB-49AC-A1D2-E08990F2E4C9}" presName="conn2-1" presStyleLbl="parChTrans1D2" presStyleIdx="0" presStyleCnt="2"/>
      <dgm:spPr/>
      <dgm:t>
        <a:bodyPr/>
        <a:lstStyle/>
        <a:p>
          <a:endParaRPr kumimoji="1" lang="ja-JP" altLang="en-US"/>
        </a:p>
      </dgm:t>
    </dgm:pt>
    <dgm:pt modelId="{A648A2E1-F08C-4344-AFE3-BC21BEAC0415}" type="pres">
      <dgm:prSet presAssocID="{3801EA32-93AB-49AC-A1D2-E08990F2E4C9}" presName="connTx" presStyleLbl="parChTrans1D2" presStyleIdx="0" presStyleCnt="2"/>
      <dgm:spPr/>
      <dgm:t>
        <a:bodyPr/>
        <a:lstStyle/>
        <a:p>
          <a:endParaRPr kumimoji="1" lang="ja-JP" altLang="en-US"/>
        </a:p>
      </dgm:t>
    </dgm:pt>
    <dgm:pt modelId="{60944B51-C151-4D5B-B3F2-DEB23FCE4A2B}" type="pres">
      <dgm:prSet presAssocID="{4D6B8032-8139-4724-BD25-C3E3C9CBD4E6}" presName="root2" presStyleCnt="0"/>
      <dgm:spPr/>
    </dgm:pt>
    <dgm:pt modelId="{C83007AF-5AE2-4B8A-A40A-D4C3ADE27390}" type="pres">
      <dgm:prSet presAssocID="{4D6B8032-8139-4724-BD25-C3E3C9CBD4E6}" presName="LevelTwoTextNode" presStyleLbl="node2" presStyleIdx="0" presStyleCnt="2" custLinFactNeighborX="-5368" custLinFactNeighborY="62426">
        <dgm:presLayoutVars>
          <dgm:chPref val="3"/>
        </dgm:presLayoutVars>
      </dgm:prSet>
      <dgm:spPr/>
      <dgm:t>
        <a:bodyPr/>
        <a:lstStyle/>
        <a:p>
          <a:endParaRPr kumimoji="1" lang="ja-JP" altLang="en-US"/>
        </a:p>
      </dgm:t>
    </dgm:pt>
    <dgm:pt modelId="{F495B705-59F3-4BD1-A06D-2A4F775F07B8}" type="pres">
      <dgm:prSet presAssocID="{4D6B8032-8139-4724-BD25-C3E3C9CBD4E6}" presName="level3hierChild" presStyleCnt="0"/>
      <dgm:spPr/>
    </dgm:pt>
    <dgm:pt modelId="{32B8AA9C-1C1A-4E8F-99ED-6054D593AA25}" type="pres">
      <dgm:prSet presAssocID="{10FE941B-9C7B-49E2-B659-12488FF0DB07}" presName="conn2-1" presStyleLbl="parChTrans1D2" presStyleIdx="1" presStyleCnt="2"/>
      <dgm:spPr/>
      <dgm:t>
        <a:bodyPr/>
        <a:lstStyle/>
        <a:p>
          <a:endParaRPr kumimoji="1" lang="ja-JP" altLang="en-US"/>
        </a:p>
      </dgm:t>
    </dgm:pt>
    <dgm:pt modelId="{CA6EFEE9-D9FD-4850-8A9E-3994B519C850}" type="pres">
      <dgm:prSet presAssocID="{10FE941B-9C7B-49E2-B659-12488FF0DB07}" presName="connTx" presStyleLbl="parChTrans1D2" presStyleIdx="1" presStyleCnt="2"/>
      <dgm:spPr/>
      <dgm:t>
        <a:bodyPr/>
        <a:lstStyle/>
        <a:p>
          <a:endParaRPr kumimoji="1" lang="ja-JP" altLang="en-US"/>
        </a:p>
      </dgm:t>
    </dgm:pt>
    <dgm:pt modelId="{0B771F0B-9751-4404-A86D-3E88A7AB4B79}" type="pres">
      <dgm:prSet presAssocID="{660F80A2-81BC-4EAB-9F30-428B6B585669}" presName="root2" presStyleCnt="0"/>
      <dgm:spPr/>
    </dgm:pt>
    <dgm:pt modelId="{091DA723-8DAF-496E-A3FC-19567F1B8901}" type="pres">
      <dgm:prSet presAssocID="{660F80A2-81BC-4EAB-9F30-428B6B585669}" presName="LevelTwoTextNode" presStyleLbl="node2" presStyleIdx="1" presStyleCnt="2" custLinFactNeighborX="-5368" custLinFactNeighborY="73175">
        <dgm:presLayoutVars>
          <dgm:chPref val="3"/>
        </dgm:presLayoutVars>
      </dgm:prSet>
      <dgm:spPr/>
      <dgm:t>
        <a:bodyPr/>
        <a:lstStyle/>
        <a:p>
          <a:endParaRPr kumimoji="1" lang="ja-JP" altLang="en-US"/>
        </a:p>
      </dgm:t>
    </dgm:pt>
    <dgm:pt modelId="{F77C970D-DCEF-4A2F-8447-6F508296D0D8}" type="pres">
      <dgm:prSet presAssocID="{660F80A2-81BC-4EAB-9F30-428B6B585669}" presName="level3hierChild" presStyleCnt="0"/>
      <dgm:spPr/>
    </dgm:pt>
    <dgm:pt modelId="{AD9D8024-5EA0-4D23-B730-29C9A0587D5D}" type="pres">
      <dgm:prSet presAssocID="{C956A053-E0B4-4FDA-9C1E-3D31D554DB08}" presName="conn2-1" presStyleLbl="parChTrans1D3" presStyleIdx="0" presStyleCnt="2"/>
      <dgm:spPr/>
      <dgm:t>
        <a:bodyPr/>
        <a:lstStyle/>
        <a:p>
          <a:endParaRPr kumimoji="1" lang="ja-JP" altLang="en-US"/>
        </a:p>
      </dgm:t>
    </dgm:pt>
    <dgm:pt modelId="{36F4A382-0C04-4324-B778-5C4644BB29A6}" type="pres">
      <dgm:prSet presAssocID="{C956A053-E0B4-4FDA-9C1E-3D31D554DB08}" presName="connTx" presStyleLbl="parChTrans1D3" presStyleIdx="0" presStyleCnt="2"/>
      <dgm:spPr/>
      <dgm:t>
        <a:bodyPr/>
        <a:lstStyle/>
        <a:p>
          <a:endParaRPr kumimoji="1" lang="ja-JP" altLang="en-US"/>
        </a:p>
      </dgm:t>
    </dgm:pt>
    <dgm:pt modelId="{804180DF-E806-42CA-AF6D-B8C97CDE2015}" type="pres">
      <dgm:prSet presAssocID="{14F2E996-2F3C-4953-ACAD-4D6716562624}" presName="root2" presStyleCnt="0"/>
      <dgm:spPr/>
    </dgm:pt>
    <dgm:pt modelId="{86A4FA85-0CD2-4557-B4E1-D888B6EEA7CA}" type="pres">
      <dgm:prSet presAssocID="{14F2E996-2F3C-4953-ACAD-4D6716562624}" presName="LevelTwoTextNode" presStyleLbl="node3" presStyleIdx="0" presStyleCnt="2" custScaleX="71965" custScaleY="55828" custLinFactNeighborX="-21334" custLinFactNeighborY="67651">
        <dgm:presLayoutVars>
          <dgm:chPref val="3"/>
        </dgm:presLayoutVars>
      </dgm:prSet>
      <dgm:spPr/>
      <dgm:t>
        <a:bodyPr/>
        <a:lstStyle/>
        <a:p>
          <a:endParaRPr kumimoji="1" lang="ja-JP" altLang="en-US"/>
        </a:p>
      </dgm:t>
    </dgm:pt>
    <dgm:pt modelId="{DA638EA2-3C41-4B24-A8CB-45F33977670D}" type="pres">
      <dgm:prSet presAssocID="{14F2E996-2F3C-4953-ACAD-4D6716562624}" presName="level3hierChild" presStyleCnt="0"/>
      <dgm:spPr/>
    </dgm:pt>
    <dgm:pt modelId="{FA001CB0-5BBF-4948-AC11-DC56A9B477CA}" type="pres">
      <dgm:prSet presAssocID="{D86DF394-A09D-440F-ABF3-7C9643B267F6}" presName="conn2-1" presStyleLbl="parChTrans1D3" presStyleIdx="1" presStyleCnt="2"/>
      <dgm:spPr/>
      <dgm:t>
        <a:bodyPr/>
        <a:lstStyle/>
        <a:p>
          <a:endParaRPr kumimoji="1" lang="ja-JP" altLang="en-US"/>
        </a:p>
      </dgm:t>
    </dgm:pt>
    <dgm:pt modelId="{91D5F90B-5AA9-4CE2-BBEC-E3B1FF37325D}" type="pres">
      <dgm:prSet presAssocID="{D86DF394-A09D-440F-ABF3-7C9643B267F6}" presName="connTx" presStyleLbl="parChTrans1D3" presStyleIdx="1" presStyleCnt="2"/>
      <dgm:spPr/>
      <dgm:t>
        <a:bodyPr/>
        <a:lstStyle/>
        <a:p>
          <a:endParaRPr kumimoji="1" lang="ja-JP" altLang="en-US"/>
        </a:p>
      </dgm:t>
    </dgm:pt>
    <dgm:pt modelId="{098B7308-24E7-4D07-A6D0-5830522F119C}" type="pres">
      <dgm:prSet presAssocID="{34A3EF3B-80F1-4D9F-BE8C-AB3B450344AF}" presName="root2" presStyleCnt="0"/>
      <dgm:spPr/>
    </dgm:pt>
    <dgm:pt modelId="{35AB52DB-199E-415B-A680-3EAD39DA1195}" type="pres">
      <dgm:prSet presAssocID="{34A3EF3B-80F1-4D9F-BE8C-AB3B450344AF}" presName="LevelTwoTextNode" presStyleLbl="node3" presStyleIdx="1" presStyleCnt="2" custScaleX="72411" custScaleY="55828" custLinFactNeighborX="-21334" custLinFactNeighborY="80080">
        <dgm:presLayoutVars>
          <dgm:chPref val="3"/>
        </dgm:presLayoutVars>
      </dgm:prSet>
      <dgm:spPr/>
      <dgm:t>
        <a:bodyPr/>
        <a:lstStyle/>
        <a:p>
          <a:endParaRPr kumimoji="1" lang="ja-JP" altLang="en-US"/>
        </a:p>
      </dgm:t>
    </dgm:pt>
    <dgm:pt modelId="{A29207D9-02F7-467E-881D-587FDC22D529}" type="pres">
      <dgm:prSet presAssocID="{34A3EF3B-80F1-4D9F-BE8C-AB3B450344AF}" presName="level3hierChild" presStyleCnt="0"/>
      <dgm:spPr/>
    </dgm:pt>
  </dgm:ptLst>
  <dgm:cxnLst>
    <dgm:cxn modelId="{73DAB69C-8132-4251-BB02-8DB19D8090B7}" srcId="{660F80A2-81BC-4EAB-9F30-428B6B585669}" destId="{34A3EF3B-80F1-4D9F-BE8C-AB3B450344AF}" srcOrd="1" destOrd="0" parTransId="{D86DF394-A09D-440F-ABF3-7C9643B267F6}" sibTransId="{7DBEBBEB-BFF0-4B3F-9587-7C8CB1BE945C}"/>
    <dgm:cxn modelId="{8953F68E-8DD3-481F-9D0F-AB09682FE8AF}" type="presOf" srcId="{10FE941B-9C7B-49E2-B659-12488FF0DB07}" destId="{CA6EFEE9-D9FD-4850-8A9E-3994B519C850}" srcOrd="1" destOrd="0" presId="urn:microsoft.com/office/officeart/2005/8/layout/hierarchy2"/>
    <dgm:cxn modelId="{E976FDE7-DA69-400B-A99A-D356E0940818}" type="presOf" srcId="{C956A053-E0B4-4FDA-9C1E-3D31D554DB08}" destId="{36F4A382-0C04-4324-B778-5C4644BB29A6}" srcOrd="1" destOrd="0" presId="urn:microsoft.com/office/officeart/2005/8/layout/hierarchy2"/>
    <dgm:cxn modelId="{A541E3EB-0A18-4BD6-8FB8-B409BE7C8475}" type="presOf" srcId="{C956A053-E0B4-4FDA-9C1E-3D31D554DB08}" destId="{AD9D8024-5EA0-4D23-B730-29C9A0587D5D}" srcOrd="0" destOrd="0" presId="urn:microsoft.com/office/officeart/2005/8/layout/hierarchy2"/>
    <dgm:cxn modelId="{2FB6E422-F880-430D-9E05-D117BAA74438}" type="presOf" srcId="{660F80A2-81BC-4EAB-9F30-428B6B585669}" destId="{091DA723-8DAF-496E-A3FC-19567F1B8901}" srcOrd="0" destOrd="0" presId="urn:microsoft.com/office/officeart/2005/8/layout/hierarchy2"/>
    <dgm:cxn modelId="{B70C0F57-51A9-434B-AB89-1CD34BC9CEB1}" srcId="{03619D39-3117-4651-9BF8-6F47D7BEB6B3}" destId="{660F80A2-81BC-4EAB-9F30-428B6B585669}" srcOrd="1" destOrd="0" parTransId="{10FE941B-9C7B-49E2-B659-12488FF0DB07}" sibTransId="{F75B128F-A3A9-4124-82B3-2E913AEED789}"/>
    <dgm:cxn modelId="{B5A5FBEA-A044-4F52-AECB-62A9EBFE4CE6}" type="presOf" srcId="{D86DF394-A09D-440F-ABF3-7C9643B267F6}" destId="{91D5F90B-5AA9-4CE2-BBEC-E3B1FF37325D}" srcOrd="1" destOrd="0" presId="urn:microsoft.com/office/officeart/2005/8/layout/hierarchy2"/>
    <dgm:cxn modelId="{00B0EF34-2339-4E69-9C69-FAAA8B45F13D}" type="presOf" srcId="{4D6B8032-8139-4724-BD25-C3E3C9CBD4E6}" destId="{C83007AF-5AE2-4B8A-A40A-D4C3ADE27390}" srcOrd="0" destOrd="0" presId="urn:microsoft.com/office/officeart/2005/8/layout/hierarchy2"/>
    <dgm:cxn modelId="{F2289C84-1386-414B-B9C7-DEA33168B15D}" type="presOf" srcId="{34A3EF3B-80F1-4D9F-BE8C-AB3B450344AF}" destId="{35AB52DB-199E-415B-A680-3EAD39DA1195}" srcOrd="0" destOrd="0" presId="urn:microsoft.com/office/officeart/2005/8/layout/hierarchy2"/>
    <dgm:cxn modelId="{34D62A0B-3544-4F17-9D90-BC116910A73E}" srcId="{B62AAF72-CB92-490F-A1ED-18D5BEAC5735}" destId="{03619D39-3117-4651-9BF8-6F47D7BEB6B3}" srcOrd="0" destOrd="0" parTransId="{332F00AF-8D57-476C-8D89-6FFB9817A530}" sibTransId="{068EF19D-41A8-4FC1-963F-61B792B1635C}"/>
    <dgm:cxn modelId="{DC9B15AD-4F98-41D0-90F4-D022A074C8C9}" type="presOf" srcId="{B62AAF72-CB92-490F-A1ED-18D5BEAC5735}" destId="{025A7435-620C-431A-BC71-BF89561008D8}" srcOrd="0" destOrd="0" presId="urn:microsoft.com/office/officeart/2005/8/layout/hierarchy2"/>
    <dgm:cxn modelId="{D9577FCD-6FEC-4AA1-9D45-A2AC3998EE59}" type="presOf" srcId="{10FE941B-9C7B-49E2-B659-12488FF0DB07}" destId="{32B8AA9C-1C1A-4E8F-99ED-6054D593AA25}" srcOrd="0" destOrd="0" presId="urn:microsoft.com/office/officeart/2005/8/layout/hierarchy2"/>
    <dgm:cxn modelId="{74B115CD-99ED-412A-BE76-C569C7525968}" type="presOf" srcId="{3801EA32-93AB-49AC-A1D2-E08990F2E4C9}" destId="{07B90DB4-A58D-4370-B63E-528D978218AF}" srcOrd="0" destOrd="0" presId="urn:microsoft.com/office/officeart/2005/8/layout/hierarchy2"/>
    <dgm:cxn modelId="{2E3109DC-1A31-4FBF-B6CF-879316E9BF51}" type="presOf" srcId="{03619D39-3117-4651-9BF8-6F47D7BEB6B3}" destId="{871256CE-24CF-4199-830A-BC37EF0BE5CC}" srcOrd="0" destOrd="0" presId="urn:microsoft.com/office/officeart/2005/8/layout/hierarchy2"/>
    <dgm:cxn modelId="{B8FC0AAB-4E06-4A08-A4D0-DFA4D27264BE}" type="presOf" srcId="{3801EA32-93AB-49AC-A1D2-E08990F2E4C9}" destId="{A648A2E1-F08C-4344-AFE3-BC21BEAC0415}" srcOrd="1" destOrd="0" presId="urn:microsoft.com/office/officeart/2005/8/layout/hierarchy2"/>
    <dgm:cxn modelId="{73F80186-2A58-41FD-9B62-0ABF02BBE6BF}" type="presOf" srcId="{D86DF394-A09D-440F-ABF3-7C9643B267F6}" destId="{FA001CB0-5BBF-4948-AC11-DC56A9B477CA}" srcOrd="0" destOrd="0" presId="urn:microsoft.com/office/officeart/2005/8/layout/hierarchy2"/>
    <dgm:cxn modelId="{D4ED1203-80F2-42F8-B648-212DD70771BE}" type="presOf" srcId="{14F2E996-2F3C-4953-ACAD-4D6716562624}" destId="{86A4FA85-0CD2-4557-B4E1-D888B6EEA7CA}" srcOrd="0" destOrd="0" presId="urn:microsoft.com/office/officeart/2005/8/layout/hierarchy2"/>
    <dgm:cxn modelId="{2488BFA2-40AB-4DAC-AF3A-05B48DF87753}" srcId="{03619D39-3117-4651-9BF8-6F47D7BEB6B3}" destId="{4D6B8032-8139-4724-BD25-C3E3C9CBD4E6}" srcOrd="0" destOrd="0" parTransId="{3801EA32-93AB-49AC-A1D2-E08990F2E4C9}" sibTransId="{8757D1D8-4499-4D9B-8C4A-7D3A09FC10E8}"/>
    <dgm:cxn modelId="{FD64D26C-36A4-42E4-BB5B-4FF9D1B31E44}" srcId="{660F80A2-81BC-4EAB-9F30-428B6B585669}" destId="{14F2E996-2F3C-4953-ACAD-4D6716562624}" srcOrd="0" destOrd="0" parTransId="{C956A053-E0B4-4FDA-9C1E-3D31D554DB08}" sibTransId="{76B912D2-72F6-473B-B6DA-10BF5EF22A46}"/>
    <dgm:cxn modelId="{E2FB3094-A72C-4E81-8A2F-C172F22AD023}" type="presParOf" srcId="{025A7435-620C-431A-BC71-BF89561008D8}" destId="{19FC6201-64A2-4B8F-88A4-2598AA67384D}" srcOrd="0" destOrd="0" presId="urn:microsoft.com/office/officeart/2005/8/layout/hierarchy2"/>
    <dgm:cxn modelId="{FFD2681A-92E1-4610-B7B7-07AB76AEAFCE}" type="presParOf" srcId="{19FC6201-64A2-4B8F-88A4-2598AA67384D}" destId="{871256CE-24CF-4199-830A-BC37EF0BE5CC}" srcOrd="0" destOrd="0" presId="urn:microsoft.com/office/officeart/2005/8/layout/hierarchy2"/>
    <dgm:cxn modelId="{7AAD630D-4264-4E63-B263-A244E8F25BEA}" type="presParOf" srcId="{19FC6201-64A2-4B8F-88A4-2598AA67384D}" destId="{640DE8C2-CF26-47B0-B648-5C5EDBF10FD9}" srcOrd="1" destOrd="0" presId="urn:microsoft.com/office/officeart/2005/8/layout/hierarchy2"/>
    <dgm:cxn modelId="{FE9A3D00-3632-4EA6-9BF7-D0C4C32C9C15}" type="presParOf" srcId="{640DE8C2-CF26-47B0-B648-5C5EDBF10FD9}" destId="{07B90DB4-A58D-4370-B63E-528D978218AF}" srcOrd="0" destOrd="0" presId="urn:microsoft.com/office/officeart/2005/8/layout/hierarchy2"/>
    <dgm:cxn modelId="{029090A1-3106-4189-9D85-A31BDEB1C90A}" type="presParOf" srcId="{07B90DB4-A58D-4370-B63E-528D978218AF}" destId="{A648A2E1-F08C-4344-AFE3-BC21BEAC0415}" srcOrd="0" destOrd="0" presId="urn:microsoft.com/office/officeart/2005/8/layout/hierarchy2"/>
    <dgm:cxn modelId="{825D82A1-100E-4EE0-B468-2958EDADF827}" type="presParOf" srcId="{640DE8C2-CF26-47B0-B648-5C5EDBF10FD9}" destId="{60944B51-C151-4D5B-B3F2-DEB23FCE4A2B}" srcOrd="1" destOrd="0" presId="urn:microsoft.com/office/officeart/2005/8/layout/hierarchy2"/>
    <dgm:cxn modelId="{1F2CFEBD-B17A-49BD-8952-EB5429B559EE}" type="presParOf" srcId="{60944B51-C151-4D5B-B3F2-DEB23FCE4A2B}" destId="{C83007AF-5AE2-4B8A-A40A-D4C3ADE27390}" srcOrd="0" destOrd="0" presId="urn:microsoft.com/office/officeart/2005/8/layout/hierarchy2"/>
    <dgm:cxn modelId="{83C1913F-3990-485F-9980-238436B7D66B}" type="presParOf" srcId="{60944B51-C151-4D5B-B3F2-DEB23FCE4A2B}" destId="{F495B705-59F3-4BD1-A06D-2A4F775F07B8}" srcOrd="1" destOrd="0" presId="urn:microsoft.com/office/officeart/2005/8/layout/hierarchy2"/>
    <dgm:cxn modelId="{FB6470BB-3836-445B-83A3-2FAEEDA820A0}" type="presParOf" srcId="{640DE8C2-CF26-47B0-B648-5C5EDBF10FD9}" destId="{32B8AA9C-1C1A-4E8F-99ED-6054D593AA25}" srcOrd="2" destOrd="0" presId="urn:microsoft.com/office/officeart/2005/8/layout/hierarchy2"/>
    <dgm:cxn modelId="{089A60AA-8937-4220-B6C5-84D36F98DC86}" type="presParOf" srcId="{32B8AA9C-1C1A-4E8F-99ED-6054D593AA25}" destId="{CA6EFEE9-D9FD-4850-8A9E-3994B519C850}" srcOrd="0" destOrd="0" presId="urn:microsoft.com/office/officeart/2005/8/layout/hierarchy2"/>
    <dgm:cxn modelId="{D4FA8FC5-C4B9-43AF-AD06-9B3FA74EB66D}" type="presParOf" srcId="{640DE8C2-CF26-47B0-B648-5C5EDBF10FD9}" destId="{0B771F0B-9751-4404-A86D-3E88A7AB4B79}" srcOrd="3" destOrd="0" presId="urn:microsoft.com/office/officeart/2005/8/layout/hierarchy2"/>
    <dgm:cxn modelId="{47143329-78B0-40AC-815F-20CC2081088B}" type="presParOf" srcId="{0B771F0B-9751-4404-A86D-3E88A7AB4B79}" destId="{091DA723-8DAF-496E-A3FC-19567F1B8901}" srcOrd="0" destOrd="0" presId="urn:microsoft.com/office/officeart/2005/8/layout/hierarchy2"/>
    <dgm:cxn modelId="{44CF6C30-CFE0-4AA7-8017-00F4CE6E4187}" type="presParOf" srcId="{0B771F0B-9751-4404-A86D-3E88A7AB4B79}" destId="{F77C970D-DCEF-4A2F-8447-6F508296D0D8}" srcOrd="1" destOrd="0" presId="urn:microsoft.com/office/officeart/2005/8/layout/hierarchy2"/>
    <dgm:cxn modelId="{947DAD7F-9E0B-467C-88FF-16BDC95849D5}" type="presParOf" srcId="{F77C970D-DCEF-4A2F-8447-6F508296D0D8}" destId="{AD9D8024-5EA0-4D23-B730-29C9A0587D5D}" srcOrd="0" destOrd="0" presId="urn:microsoft.com/office/officeart/2005/8/layout/hierarchy2"/>
    <dgm:cxn modelId="{A25D1424-1181-4A3F-8598-51C8ADA16EC7}" type="presParOf" srcId="{AD9D8024-5EA0-4D23-B730-29C9A0587D5D}" destId="{36F4A382-0C04-4324-B778-5C4644BB29A6}" srcOrd="0" destOrd="0" presId="urn:microsoft.com/office/officeart/2005/8/layout/hierarchy2"/>
    <dgm:cxn modelId="{89AC30C5-BDC1-429A-8BCE-08539814CFA2}" type="presParOf" srcId="{F77C970D-DCEF-4A2F-8447-6F508296D0D8}" destId="{804180DF-E806-42CA-AF6D-B8C97CDE2015}" srcOrd="1" destOrd="0" presId="urn:microsoft.com/office/officeart/2005/8/layout/hierarchy2"/>
    <dgm:cxn modelId="{175EDD29-CC63-4D5F-8216-A32B1D960036}" type="presParOf" srcId="{804180DF-E806-42CA-AF6D-B8C97CDE2015}" destId="{86A4FA85-0CD2-4557-B4E1-D888B6EEA7CA}" srcOrd="0" destOrd="0" presId="urn:microsoft.com/office/officeart/2005/8/layout/hierarchy2"/>
    <dgm:cxn modelId="{9855F286-D726-44D9-9038-6383AE4FC992}" type="presParOf" srcId="{804180DF-E806-42CA-AF6D-B8C97CDE2015}" destId="{DA638EA2-3C41-4B24-A8CB-45F33977670D}" srcOrd="1" destOrd="0" presId="urn:microsoft.com/office/officeart/2005/8/layout/hierarchy2"/>
    <dgm:cxn modelId="{A3341320-3AEA-4289-ABD9-F26DB2A0AFC2}" type="presParOf" srcId="{F77C970D-DCEF-4A2F-8447-6F508296D0D8}" destId="{FA001CB0-5BBF-4948-AC11-DC56A9B477CA}" srcOrd="2" destOrd="0" presId="urn:microsoft.com/office/officeart/2005/8/layout/hierarchy2"/>
    <dgm:cxn modelId="{7B97FD6E-DF88-4D8F-B35C-409D24CF3F4E}" type="presParOf" srcId="{FA001CB0-5BBF-4948-AC11-DC56A9B477CA}" destId="{91D5F90B-5AA9-4CE2-BBEC-E3B1FF37325D}" srcOrd="0" destOrd="0" presId="urn:microsoft.com/office/officeart/2005/8/layout/hierarchy2"/>
    <dgm:cxn modelId="{0E32B881-2CE1-437E-8F12-F3617C813747}" type="presParOf" srcId="{F77C970D-DCEF-4A2F-8447-6F508296D0D8}" destId="{098B7308-24E7-4D07-A6D0-5830522F119C}" srcOrd="3" destOrd="0" presId="urn:microsoft.com/office/officeart/2005/8/layout/hierarchy2"/>
    <dgm:cxn modelId="{C75195C6-D062-4348-A5CB-7056687E2676}" type="presParOf" srcId="{098B7308-24E7-4D07-A6D0-5830522F119C}" destId="{35AB52DB-199E-415B-A680-3EAD39DA1195}" srcOrd="0" destOrd="0" presId="urn:microsoft.com/office/officeart/2005/8/layout/hierarchy2"/>
    <dgm:cxn modelId="{5FE4A5DC-DC35-4588-856D-604F1B536B43}" type="presParOf" srcId="{098B7308-24E7-4D07-A6D0-5830522F119C}" destId="{A29207D9-02F7-467E-881D-587FDC22D529}" srcOrd="1" destOrd="0" presId="urn:microsoft.com/office/officeart/2005/8/layout/hierarchy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22EF82-C9ED-4B3C-B348-314702388C9F}" type="doc">
      <dgm:prSet loTypeId="urn:microsoft.com/office/officeart/2005/8/layout/process4" loCatId="process" qsTypeId="urn:microsoft.com/office/officeart/2005/8/quickstyle/simple4" qsCatId="simple" csTypeId="urn:microsoft.com/office/officeart/2005/8/colors/accent0_2" csCatId="mainScheme" phldr="1"/>
      <dgm:spPr/>
    </dgm:pt>
    <dgm:pt modelId="{FE64E9B1-14CD-4C84-86ED-860961594BAF}">
      <dgm:prSet phldrT="[テキスト]" custT="1"/>
      <dgm:spPr>
        <a:solidFill>
          <a:srgbClr val="0070C0">
            <a:alpha val="50000"/>
          </a:srgbClr>
        </a:solidFill>
      </dgm:spPr>
      <dgm:t>
        <a:bodyPr/>
        <a:lstStyle/>
        <a:p>
          <a:r>
            <a:rPr kumimoji="1" lang="ja-JP" altLang="en-US" sz="3200" dirty="0" smtClean="0">
              <a:solidFill>
                <a:schemeClr val="tx1"/>
              </a:solidFill>
            </a:rPr>
            <a:t>土浦の配水場停電</a:t>
          </a:r>
          <a:endParaRPr kumimoji="1" lang="ja-JP" altLang="en-US" sz="3200" dirty="0">
            <a:solidFill>
              <a:schemeClr val="tx1"/>
            </a:solidFill>
          </a:endParaRPr>
        </a:p>
      </dgm:t>
    </dgm:pt>
    <dgm:pt modelId="{75DD7E2A-B615-4E16-BF06-1087FD02D3EE}" type="parTrans" cxnId="{B9AB7846-6D1A-43DD-9FDB-C0DD763626D0}">
      <dgm:prSet/>
      <dgm:spPr/>
      <dgm:t>
        <a:bodyPr/>
        <a:lstStyle/>
        <a:p>
          <a:endParaRPr kumimoji="1" lang="ja-JP" altLang="en-US"/>
        </a:p>
      </dgm:t>
    </dgm:pt>
    <dgm:pt modelId="{BDE6E49D-10CB-4EFB-8E2F-9BBC945899EC}" type="sibTrans" cxnId="{B9AB7846-6D1A-43DD-9FDB-C0DD763626D0}">
      <dgm:prSet/>
      <dgm:spPr/>
      <dgm:t>
        <a:bodyPr/>
        <a:lstStyle/>
        <a:p>
          <a:endParaRPr kumimoji="1" lang="ja-JP" altLang="en-US"/>
        </a:p>
      </dgm:t>
    </dgm:pt>
    <dgm:pt modelId="{5B48D211-AC7B-4711-AF15-0DB461B9C063}">
      <dgm:prSet phldrT="[テキスト]" custT="1"/>
      <dgm:spPr>
        <a:solidFill>
          <a:srgbClr val="0070C0">
            <a:alpha val="50000"/>
          </a:srgbClr>
        </a:solidFill>
      </dgm:spPr>
      <dgm:t>
        <a:bodyPr/>
        <a:lstStyle/>
        <a:p>
          <a:r>
            <a:rPr kumimoji="1" lang="ja-JP" altLang="en-US" sz="3200" dirty="0" smtClean="0">
              <a:solidFill>
                <a:schemeClr val="tx1"/>
              </a:solidFill>
            </a:rPr>
            <a:t>水の汲み上げ不能</a:t>
          </a:r>
          <a:endParaRPr kumimoji="1" lang="ja-JP" altLang="en-US" sz="3200" dirty="0">
            <a:solidFill>
              <a:schemeClr val="tx1"/>
            </a:solidFill>
          </a:endParaRPr>
        </a:p>
      </dgm:t>
    </dgm:pt>
    <dgm:pt modelId="{D3014B37-0E63-4720-B2DD-6C97A35EE5BD}" type="parTrans" cxnId="{F6B6D0EF-3508-4C9C-AF2E-7ECC0635E0D6}">
      <dgm:prSet/>
      <dgm:spPr/>
      <dgm:t>
        <a:bodyPr/>
        <a:lstStyle/>
        <a:p>
          <a:endParaRPr kumimoji="1" lang="ja-JP" altLang="en-US"/>
        </a:p>
      </dgm:t>
    </dgm:pt>
    <dgm:pt modelId="{434174B7-4C11-4C95-8A97-CE2305BE146D}" type="sibTrans" cxnId="{F6B6D0EF-3508-4C9C-AF2E-7ECC0635E0D6}">
      <dgm:prSet/>
      <dgm:spPr/>
      <dgm:t>
        <a:bodyPr/>
        <a:lstStyle/>
        <a:p>
          <a:endParaRPr kumimoji="1" lang="ja-JP" altLang="en-US"/>
        </a:p>
      </dgm:t>
    </dgm:pt>
    <dgm:pt modelId="{D88C4B03-DAED-4FC0-A210-AB0F2A040A99}">
      <dgm:prSet phldrT="[テキスト]" custT="1"/>
      <dgm:spPr>
        <a:solidFill>
          <a:srgbClr val="0070C0">
            <a:alpha val="50000"/>
          </a:srgbClr>
        </a:solidFill>
      </dgm:spPr>
      <dgm:t>
        <a:bodyPr/>
        <a:lstStyle/>
        <a:p>
          <a:r>
            <a:rPr kumimoji="1" lang="ja-JP" altLang="en-US" sz="3200" dirty="0" smtClean="0">
              <a:solidFill>
                <a:schemeClr val="tx1"/>
              </a:solidFill>
            </a:rPr>
            <a:t>つくば市の断水</a:t>
          </a:r>
          <a:endParaRPr kumimoji="1" lang="ja-JP" altLang="en-US" sz="3200" dirty="0">
            <a:solidFill>
              <a:schemeClr val="tx1"/>
            </a:solidFill>
          </a:endParaRPr>
        </a:p>
      </dgm:t>
    </dgm:pt>
    <dgm:pt modelId="{51BE3475-7D94-4A40-AF50-357F3CFE1BF1}" type="parTrans" cxnId="{DED5E00E-806D-4716-B301-5CABD40E0525}">
      <dgm:prSet/>
      <dgm:spPr/>
      <dgm:t>
        <a:bodyPr/>
        <a:lstStyle/>
        <a:p>
          <a:endParaRPr kumimoji="1" lang="ja-JP" altLang="en-US"/>
        </a:p>
      </dgm:t>
    </dgm:pt>
    <dgm:pt modelId="{992C1C9B-967B-4A64-8EE3-FEAFD375ADEB}" type="sibTrans" cxnId="{DED5E00E-806D-4716-B301-5CABD40E0525}">
      <dgm:prSet/>
      <dgm:spPr/>
      <dgm:t>
        <a:bodyPr/>
        <a:lstStyle/>
        <a:p>
          <a:endParaRPr kumimoji="1" lang="ja-JP" altLang="en-US"/>
        </a:p>
      </dgm:t>
    </dgm:pt>
    <dgm:pt modelId="{79A9F75F-AE7B-47D6-BF6A-5918523FE295}" type="pres">
      <dgm:prSet presAssocID="{5722EF82-C9ED-4B3C-B348-314702388C9F}" presName="Name0" presStyleCnt="0">
        <dgm:presLayoutVars>
          <dgm:dir/>
          <dgm:animLvl val="lvl"/>
          <dgm:resizeHandles val="exact"/>
        </dgm:presLayoutVars>
      </dgm:prSet>
      <dgm:spPr/>
    </dgm:pt>
    <dgm:pt modelId="{F74C2D60-CE3D-44F8-9069-2763D264C581}" type="pres">
      <dgm:prSet presAssocID="{D88C4B03-DAED-4FC0-A210-AB0F2A040A99}" presName="boxAndChildren" presStyleCnt="0"/>
      <dgm:spPr/>
    </dgm:pt>
    <dgm:pt modelId="{031ED8CA-D92E-40DF-A4AC-005A146A17D8}" type="pres">
      <dgm:prSet presAssocID="{D88C4B03-DAED-4FC0-A210-AB0F2A040A99}" presName="parentTextBox" presStyleLbl="node1" presStyleIdx="0" presStyleCnt="3"/>
      <dgm:spPr/>
      <dgm:t>
        <a:bodyPr/>
        <a:lstStyle/>
        <a:p>
          <a:endParaRPr kumimoji="1" lang="ja-JP" altLang="en-US"/>
        </a:p>
      </dgm:t>
    </dgm:pt>
    <dgm:pt modelId="{7D60AD49-32DB-404A-A3DE-C18691CB1F68}" type="pres">
      <dgm:prSet presAssocID="{434174B7-4C11-4C95-8A97-CE2305BE146D}" presName="sp" presStyleCnt="0"/>
      <dgm:spPr/>
    </dgm:pt>
    <dgm:pt modelId="{8FC449DC-BBC9-422E-B5C1-1C4E15036C53}" type="pres">
      <dgm:prSet presAssocID="{5B48D211-AC7B-4711-AF15-0DB461B9C063}" presName="arrowAndChildren" presStyleCnt="0"/>
      <dgm:spPr/>
    </dgm:pt>
    <dgm:pt modelId="{A7DDA8A8-EE92-4652-B00E-ECA673F91CD3}" type="pres">
      <dgm:prSet presAssocID="{5B48D211-AC7B-4711-AF15-0DB461B9C063}" presName="parentTextArrow" presStyleLbl="node1" presStyleIdx="1" presStyleCnt="3"/>
      <dgm:spPr/>
      <dgm:t>
        <a:bodyPr/>
        <a:lstStyle/>
        <a:p>
          <a:endParaRPr kumimoji="1" lang="ja-JP" altLang="en-US"/>
        </a:p>
      </dgm:t>
    </dgm:pt>
    <dgm:pt modelId="{5B6311AC-EF45-44DC-92D4-D25C05BBBBA1}" type="pres">
      <dgm:prSet presAssocID="{BDE6E49D-10CB-4EFB-8E2F-9BBC945899EC}" presName="sp" presStyleCnt="0"/>
      <dgm:spPr/>
    </dgm:pt>
    <dgm:pt modelId="{8C7BA04E-B622-4571-B46A-A6E62A2AA407}" type="pres">
      <dgm:prSet presAssocID="{FE64E9B1-14CD-4C84-86ED-860961594BAF}" presName="arrowAndChildren" presStyleCnt="0"/>
      <dgm:spPr/>
    </dgm:pt>
    <dgm:pt modelId="{BEC72F2B-FAED-48A0-9606-2911B1C37228}" type="pres">
      <dgm:prSet presAssocID="{FE64E9B1-14CD-4C84-86ED-860961594BAF}" presName="parentTextArrow" presStyleLbl="node1" presStyleIdx="2" presStyleCnt="3"/>
      <dgm:spPr/>
      <dgm:t>
        <a:bodyPr/>
        <a:lstStyle/>
        <a:p>
          <a:endParaRPr kumimoji="1" lang="ja-JP" altLang="en-US"/>
        </a:p>
      </dgm:t>
    </dgm:pt>
  </dgm:ptLst>
  <dgm:cxnLst>
    <dgm:cxn modelId="{F6B6D0EF-3508-4C9C-AF2E-7ECC0635E0D6}" srcId="{5722EF82-C9ED-4B3C-B348-314702388C9F}" destId="{5B48D211-AC7B-4711-AF15-0DB461B9C063}" srcOrd="1" destOrd="0" parTransId="{D3014B37-0E63-4720-B2DD-6C97A35EE5BD}" sibTransId="{434174B7-4C11-4C95-8A97-CE2305BE146D}"/>
    <dgm:cxn modelId="{D180FBA5-87E9-4B05-9D99-BED996077072}" type="presOf" srcId="{D88C4B03-DAED-4FC0-A210-AB0F2A040A99}" destId="{031ED8CA-D92E-40DF-A4AC-005A146A17D8}" srcOrd="0" destOrd="0" presId="urn:microsoft.com/office/officeart/2005/8/layout/process4"/>
    <dgm:cxn modelId="{DED5E00E-806D-4716-B301-5CABD40E0525}" srcId="{5722EF82-C9ED-4B3C-B348-314702388C9F}" destId="{D88C4B03-DAED-4FC0-A210-AB0F2A040A99}" srcOrd="2" destOrd="0" parTransId="{51BE3475-7D94-4A40-AF50-357F3CFE1BF1}" sibTransId="{992C1C9B-967B-4A64-8EE3-FEAFD375ADEB}"/>
    <dgm:cxn modelId="{B9AB7846-6D1A-43DD-9FDB-C0DD763626D0}" srcId="{5722EF82-C9ED-4B3C-B348-314702388C9F}" destId="{FE64E9B1-14CD-4C84-86ED-860961594BAF}" srcOrd="0" destOrd="0" parTransId="{75DD7E2A-B615-4E16-BF06-1087FD02D3EE}" sibTransId="{BDE6E49D-10CB-4EFB-8E2F-9BBC945899EC}"/>
    <dgm:cxn modelId="{44BF4782-D0A1-4639-BC8D-B8C1F3DD675C}" type="presOf" srcId="{5722EF82-C9ED-4B3C-B348-314702388C9F}" destId="{79A9F75F-AE7B-47D6-BF6A-5918523FE295}" srcOrd="0" destOrd="0" presId="urn:microsoft.com/office/officeart/2005/8/layout/process4"/>
    <dgm:cxn modelId="{0FE11AD6-40FA-473A-BB26-34AEA623E5E6}" type="presOf" srcId="{FE64E9B1-14CD-4C84-86ED-860961594BAF}" destId="{BEC72F2B-FAED-48A0-9606-2911B1C37228}" srcOrd="0" destOrd="0" presId="urn:microsoft.com/office/officeart/2005/8/layout/process4"/>
    <dgm:cxn modelId="{E7E710B5-EBE3-4CE7-9E2D-917A04BE3C82}" type="presOf" srcId="{5B48D211-AC7B-4711-AF15-0DB461B9C063}" destId="{A7DDA8A8-EE92-4652-B00E-ECA673F91CD3}" srcOrd="0" destOrd="0" presId="urn:microsoft.com/office/officeart/2005/8/layout/process4"/>
    <dgm:cxn modelId="{EEDE8D9E-B39E-4C5A-B652-8DD85E3EA832}" type="presParOf" srcId="{79A9F75F-AE7B-47D6-BF6A-5918523FE295}" destId="{F74C2D60-CE3D-44F8-9069-2763D264C581}" srcOrd="0" destOrd="0" presId="urn:microsoft.com/office/officeart/2005/8/layout/process4"/>
    <dgm:cxn modelId="{78600D42-F655-436F-B748-802B2C85C514}" type="presParOf" srcId="{F74C2D60-CE3D-44F8-9069-2763D264C581}" destId="{031ED8CA-D92E-40DF-A4AC-005A146A17D8}" srcOrd="0" destOrd="0" presId="urn:microsoft.com/office/officeart/2005/8/layout/process4"/>
    <dgm:cxn modelId="{845C119E-D535-443C-9D08-9DCB061D6D85}" type="presParOf" srcId="{79A9F75F-AE7B-47D6-BF6A-5918523FE295}" destId="{7D60AD49-32DB-404A-A3DE-C18691CB1F68}" srcOrd="1" destOrd="0" presId="urn:microsoft.com/office/officeart/2005/8/layout/process4"/>
    <dgm:cxn modelId="{F6388F97-8D9E-456D-B573-E0CF8FCEF8FE}" type="presParOf" srcId="{79A9F75F-AE7B-47D6-BF6A-5918523FE295}" destId="{8FC449DC-BBC9-422E-B5C1-1C4E15036C53}" srcOrd="2" destOrd="0" presId="urn:microsoft.com/office/officeart/2005/8/layout/process4"/>
    <dgm:cxn modelId="{40EA6ACB-2D05-4BA0-A5C3-BA886461472F}" type="presParOf" srcId="{8FC449DC-BBC9-422E-B5C1-1C4E15036C53}" destId="{A7DDA8A8-EE92-4652-B00E-ECA673F91CD3}" srcOrd="0" destOrd="0" presId="urn:microsoft.com/office/officeart/2005/8/layout/process4"/>
    <dgm:cxn modelId="{24AB1CCF-2D5D-4821-BFC5-BA7E63D228B6}" type="presParOf" srcId="{79A9F75F-AE7B-47D6-BF6A-5918523FE295}" destId="{5B6311AC-EF45-44DC-92D4-D25C05BBBBA1}" srcOrd="3" destOrd="0" presId="urn:microsoft.com/office/officeart/2005/8/layout/process4"/>
    <dgm:cxn modelId="{F69B68EB-FD79-43DB-BA11-1D2B19750F4E}" type="presParOf" srcId="{79A9F75F-AE7B-47D6-BF6A-5918523FE295}" destId="{8C7BA04E-B622-4571-B46A-A6E62A2AA407}" srcOrd="4" destOrd="0" presId="urn:microsoft.com/office/officeart/2005/8/layout/process4"/>
    <dgm:cxn modelId="{F4548985-FFBF-4920-876C-104475F863C8}" type="presParOf" srcId="{8C7BA04E-B622-4571-B46A-A6E62A2AA407}" destId="{BEC72F2B-FAED-48A0-9606-2911B1C37228}"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9502E2-8427-4B25-8E84-97DA064E1E0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kumimoji="1" lang="ja-JP" altLang="en-US"/>
        </a:p>
      </dgm:t>
    </dgm:pt>
    <dgm:pt modelId="{21F0DCDE-3F34-40B4-85D1-6D760C93F8FD}">
      <dgm:prSet phldrT="[テキスト]" custT="1"/>
      <dgm:spPr/>
      <dgm:t>
        <a:bodyPr/>
        <a:lstStyle/>
        <a:p>
          <a:r>
            <a:rPr kumimoji="1" lang="ja-JP" altLang="en-US" sz="3200" dirty="0" smtClean="0"/>
            <a:t>災害対策</a:t>
          </a:r>
          <a:endParaRPr kumimoji="1" lang="ja-JP" altLang="en-US" sz="3200" dirty="0"/>
        </a:p>
      </dgm:t>
    </dgm:pt>
    <dgm:pt modelId="{BCD24B19-F888-43FB-9B8B-11CC8CFDF780}" type="parTrans" cxnId="{F2A648F1-486B-44FE-B04B-0B70FD59C3E7}">
      <dgm:prSet/>
      <dgm:spPr/>
      <dgm:t>
        <a:bodyPr/>
        <a:lstStyle/>
        <a:p>
          <a:endParaRPr kumimoji="1" lang="ja-JP" altLang="en-US"/>
        </a:p>
      </dgm:t>
    </dgm:pt>
    <dgm:pt modelId="{87041AC3-AB32-4B66-BA9B-BEF698ED43AC}" type="sibTrans" cxnId="{F2A648F1-486B-44FE-B04B-0B70FD59C3E7}">
      <dgm:prSet/>
      <dgm:spPr/>
      <dgm:t>
        <a:bodyPr/>
        <a:lstStyle/>
        <a:p>
          <a:endParaRPr kumimoji="1" lang="ja-JP" altLang="en-US"/>
        </a:p>
      </dgm:t>
    </dgm:pt>
    <dgm:pt modelId="{5C9C2D41-560D-4EDA-84D2-3B2CE2399A1A}">
      <dgm:prSet phldrT="[テキスト]" custT="1"/>
      <dgm:spPr/>
      <dgm:t>
        <a:bodyPr/>
        <a:lstStyle/>
        <a:p>
          <a:r>
            <a:rPr kumimoji="1" lang="ja-JP" altLang="en-US" sz="2400" dirty="0" smtClean="0"/>
            <a:t>ほとんど行っていなかった</a:t>
          </a:r>
          <a:endParaRPr kumimoji="1" lang="ja-JP" altLang="en-US" sz="2400" dirty="0"/>
        </a:p>
      </dgm:t>
    </dgm:pt>
    <dgm:pt modelId="{AAE9AD78-73B6-4D4A-8D27-8A2A6AEFCA4C}" type="parTrans" cxnId="{330FC3A7-D406-41B4-AAD6-2FFAFBE9F275}">
      <dgm:prSet/>
      <dgm:spPr/>
      <dgm:t>
        <a:bodyPr/>
        <a:lstStyle/>
        <a:p>
          <a:endParaRPr kumimoji="1" lang="ja-JP" altLang="en-US"/>
        </a:p>
      </dgm:t>
    </dgm:pt>
    <dgm:pt modelId="{815A1423-E939-4504-9879-6EDBE4AFAFF8}" type="sibTrans" cxnId="{330FC3A7-D406-41B4-AAD6-2FFAFBE9F275}">
      <dgm:prSet/>
      <dgm:spPr/>
      <dgm:t>
        <a:bodyPr/>
        <a:lstStyle/>
        <a:p>
          <a:endParaRPr kumimoji="1" lang="ja-JP" altLang="en-US"/>
        </a:p>
      </dgm:t>
    </dgm:pt>
    <dgm:pt modelId="{4A87EB8C-3947-446A-91B0-00B1F6293658}">
      <dgm:prSet phldrT="[テキスト]" custT="1"/>
      <dgm:spPr/>
      <dgm:t>
        <a:bodyPr/>
        <a:lstStyle/>
        <a:p>
          <a:r>
            <a:rPr kumimoji="1" lang="ja-JP" altLang="en-US" sz="2800" dirty="0" smtClean="0"/>
            <a:t>学生への対応</a:t>
          </a:r>
          <a:endParaRPr kumimoji="1" lang="ja-JP" altLang="en-US" sz="2800" dirty="0"/>
        </a:p>
      </dgm:t>
    </dgm:pt>
    <dgm:pt modelId="{DD65B261-0A27-4B22-BCE0-27FFBD3EEE26}" type="parTrans" cxnId="{DCCFDC71-F1C2-4CA8-B83E-926F5F732E46}">
      <dgm:prSet/>
      <dgm:spPr/>
      <dgm:t>
        <a:bodyPr/>
        <a:lstStyle/>
        <a:p>
          <a:endParaRPr kumimoji="1" lang="ja-JP" altLang="en-US"/>
        </a:p>
      </dgm:t>
    </dgm:pt>
    <dgm:pt modelId="{4BFDC3FA-4C54-44EE-8ADA-C439CDA1E7F6}" type="sibTrans" cxnId="{DCCFDC71-F1C2-4CA8-B83E-926F5F732E46}">
      <dgm:prSet/>
      <dgm:spPr/>
      <dgm:t>
        <a:bodyPr/>
        <a:lstStyle/>
        <a:p>
          <a:endParaRPr kumimoji="1" lang="ja-JP" altLang="en-US"/>
        </a:p>
      </dgm:t>
    </dgm:pt>
    <dgm:pt modelId="{56A102C8-9C56-4B9B-AD1C-764354A0676C}">
      <dgm:prSet phldrT="[テキスト]"/>
      <dgm:spPr/>
      <dgm:t>
        <a:bodyPr/>
        <a:lstStyle/>
        <a:p>
          <a:r>
            <a:rPr kumimoji="1" lang="ja-JP" altLang="en-US" dirty="0" smtClean="0"/>
            <a:t>大学</a:t>
          </a:r>
          <a:r>
            <a:rPr kumimoji="1" lang="en-US" altLang="ja-JP" dirty="0" smtClean="0"/>
            <a:t>HP</a:t>
          </a:r>
          <a:r>
            <a:rPr kumimoji="1" lang="ja-JP" altLang="en-US" dirty="0" smtClean="0"/>
            <a:t>のみ</a:t>
          </a:r>
          <a:endParaRPr kumimoji="1" lang="ja-JP" altLang="en-US" dirty="0"/>
        </a:p>
      </dgm:t>
    </dgm:pt>
    <dgm:pt modelId="{5D0BEB4A-8ACF-4874-B237-CED729EE765E}" type="parTrans" cxnId="{2FE26147-2132-4C83-AA65-F356A8706A60}">
      <dgm:prSet/>
      <dgm:spPr/>
      <dgm:t>
        <a:bodyPr/>
        <a:lstStyle/>
        <a:p>
          <a:endParaRPr kumimoji="1" lang="ja-JP" altLang="en-US"/>
        </a:p>
      </dgm:t>
    </dgm:pt>
    <dgm:pt modelId="{91518039-4154-4FE6-B8DA-4364BA25615A}" type="sibTrans" cxnId="{2FE26147-2132-4C83-AA65-F356A8706A60}">
      <dgm:prSet/>
      <dgm:spPr/>
      <dgm:t>
        <a:bodyPr/>
        <a:lstStyle/>
        <a:p>
          <a:endParaRPr kumimoji="1" lang="ja-JP" altLang="en-US"/>
        </a:p>
      </dgm:t>
    </dgm:pt>
    <dgm:pt modelId="{09E237BA-619A-4253-A733-CB125C76B7ED}">
      <dgm:prSet phldrT="[テキスト]"/>
      <dgm:spPr/>
      <dgm:t>
        <a:bodyPr/>
        <a:lstStyle/>
        <a:p>
          <a:r>
            <a:rPr kumimoji="1" lang="ja-JP" altLang="en-US" dirty="0" smtClean="0">
              <a:solidFill>
                <a:schemeClr val="bg1"/>
              </a:solidFill>
            </a:rPr>
            <a:t>安否確認の</a:t>
          </a:r>
          <a:r>
            <a:rPr kumimoji="1" lang="en-US" altLang="ja-JP" dirty="0" smtClean="0">
              <a:solidFill>
                <a:schemeClr val="bg1"/>
              </a:solidFill>
            </a:rPr>
            <a:t/>
          </a:r>
          <a:br>
            <a:rPr kumimoji="1" lang="en-US" altLang="ja-JP" dirty="0" smtClean="0">
              <a:solidFill>
                <a:schemeClr val="bg1"/>
              </a:solidFill>
            </a:rPr>
          </a:br>
          <a:r>
            <a:rPr kumimoji="1" lang="ja-JP" altLang="en-US" dirty="0" smtClean="0">
              <a:solidFill>
                <a:schemeClr val="bg1"/>
              </a:solidFill>
            </a:rPr>
            <a:t>長期化</a:t>
          </a:r>
          <a:endParaRPr kumimoji="1" lang="ja-JP" altLang="en-US" dirty="0">
            <a:solidFill>
              <a:schemeClr val="bg1"/>
            </a:solidFill>
          </a:endParaRPr>
        </a:p>
      </dgm:t>
    </dgm:pt>
    <dgm:pt modelId="{3285960D-4A24-4BAD-BA15-23D016697343}" type="parTrans" cxnId="{506711BE-AF68-42DA-96B7-43224A2D4D3D}">
      <dgm:prSet/>
      <dgm:spPr/>
      <dgm:t>
        <a:bodyPr/>
        <a:lstStyle/>
        <a:p>
          <a:endParaRPr kumimoji="1" lang="ja-JP" altLang="en-US"/>
        </a:p>
      </dgm:t>
    </dgm:pt>
    <dgm:pt modelId="{997CF720-747E-4BA6-80F5-92545223ED19}" type="sibTrans" cxnId="{506711BE-AF68-42DA-96B7-43224A2D4D3D}">
      <dgm:prSet/>
      <dgm:spPr/>
      <dgm:t>
        <a:bodyPr/>
        <a:lstStyle/>
        <a:p>
          <a:endParaRPr kumimoji="1" lang="ja-JP" altLang="en-US"/>
        </a:p>
      </dgm:t>
    </dgm:pt>
    <dgm:pt modelId="{673AA4AE-A893-45FB-9552-44823F00A29E}">
      <dgm:prSet phldrT="[テキスト]" custT="1"/>
      <dgm:spPr/>
      <dgm:t>
        <a:bodyPr/>
        <a:lstStyle/>
        <a:p>
          <a:r>
            <a:rPr kumimoji="1" lang="ja-JP" altLang="en-US" sz="3200" dirty="0" smtClean="0"/>
            <a:t>今後の対策</a:t>
          </a:r>
          <a:endParaRPr kumimoji="1" lang="ja-JP" altLang="en-US" sz="3200" dirty="0"/>
        </a:p>
      </dgm:t>
    </dgm:pt>
    <dgm:pt modelId="{B93D6306-735A-4869-B7E5-EFC4009EF08B}" type="parTrans" cxnId="{9454983A-0618-480F-AF13-D33F9A02238A}">
      <dgm:prSet/>
      <dgm:spPr/>
      <dgm:t>
        <a:bodyPr/>
        <a:lstStyle/>
        <a:p>
          <a:endParaRPr kumimoji="1" lang="ja-JP" altLang="en-US"/>
        </a:p>
      </dgm:t>
    </dgm:pt>
    <dgm:pt modelId="{24A57216-A383-4064-ACEC-B9B02E6E001A}" type="sibTrans" cxnId="{9454983A-0618-480F-AF13-D33F9A02238A}">
      <dgm:prSet/>
      <dgm:spPr/>
      <dgm:t>
        <a:bodyPr/>
        <a:lstStyle/>
        <a:p>
          <a:endParaRPr kumimoji="1" lang="ja-JP" altLang="en-US"/>
        </a:p>
      </dgm:t>
    </dgm:pt>
    <dgm:pt modelId="{60238CF5-7D73-48E3-AAE6-3F9A56967D29}">
      <dgm:prSet phldrT="[テキスト]"/>
      <dgm:spPr/>
      <dgm:t>
        <a:bodyPr/>
        <a:lstStyle/>
        <a:p>
          <a:r>
            <a:rPr kumimoji="1" lang="ja-JP" altLang="en-US" dirty="0" smtClean="0"/>
            <a:t>全学一斉</a:t>
          </a:r>
          <a:r>
            <a:rPr kumimoji="1" lang="en-US" altLang="ja-JP" dirty="0" smtClean="0"/>
            <a:t/>
          </a:r>
          <a:br>
            <a:rPr kumimoji="1" lang="en-US" altLang="ja-JP" dirty="0" smtClean="0"/>
          </a:br>
          <a:r>
            <a:rPr kumimoji="1" lang="ja-JP" altLang="en-US" dirty="0" smtClean="0"/>
            <a:t>避難訓練実施</a:t>
          </a:r>
          <a:endParaRPr kumimoji="1" lang="ja-JP" altLang="en-US" dirty="0"/>
        </a:p>
      </dgm:t>
    </dgm:pt>
    <dgm:pt modelId="{FF30FCF5-589A-4A7A-B32B-3660C0178DDC}" type="parTrans" cxnId="{6C78AE78-CEBE-4C43-95C3-63B152FFA96A}">
      <dgm:prSet/>
      <dgm:spPr/>
      <dgm:t>
        <a:bodyPr/>
        <a:lstStyle/>
        <a:p>
          <a:endParaRPr kumimoji="1" lang="ja-JP" altLang="en-US"/>
        </a:p>
      </dgm:t>
    </dgm:pt>
    <dgm:pt modelId="{2633010D-A0BC-4190-B516-4B0F83499F95}" type="sibTrans" cxnId="{6C78AE78-CEBE-4C43-95C3-63B152FFA96A}">
      <dgm:prSet/>
      <dgm:spPr/>
      <dgm:t>
        <a:bodyPr/>
        <a:lstStyle/>
        <a:p>
          <a:endParaRPr kumimoji="1" lang="ja-JP" altLang="en-US"/>
        </a:p>
      </dgm:t>
    </dgm:pt>
    <dgm:pt modelId="{A7F46E61-A8D5-42D2-97DF-76A032DDC3B8}">
      <dgm:prSet phldrT="[テキスト]"/>
      <dgm:spPr/>
      <dgm:t>
        <a:bodyPr/>
        <a:lstStyle/>
        <a:p>
          <a:r>
            <a:rPr lang="ja-JP" altLang="en-US" dirty="0" smtClean="0"/>
            <a:t>防災対策の強化</a:t>
          </a:r>
          <a:endParaRPr kumimoji="1" lang="ja-JP" altLang="en-US" dirty="0"/>
        </a:p>
      </dgm:t>
    </dgm:pt>
    <dgm:pt modelId="{BFED9847-A1D1-447A-A66B-E048B800197F}" type="parTrans" cxnId="{12140BF0-D9E7-422F-AA5F-F3B71F90DAB7}">
      <dgm:prSet/>
      <dgm:spPr/>
      <dgm:t>
        <a:bodyPr/>
        <a:lstStyle/>
        <a:p>
          <a:endParaRPr kumimoji="1" lang="ja-JP" altLang="en-US"/>
        </a:p>
      </dgm:t>
    </dgm:pt>
    <dgm:pt modelId="{1E152252-5198-4FDD-B06C-DFAA8BDCEA01}" type="sibTrans" cxnId="{12140BF0-D9E7-422F-AA5F-F3B71F90DAB7}">
      <dgm:prSet/>
      <dgm:spPr/>
      <dgm:t>
        <a:bodyPr/>
        <a:lstStyle/>
        <a:p>
          <a:endParaRPr kumimoji="1" lang="ja-JP" altLang="en-US"/>
        </a:p>
      </dgm:t>
    </dgm:pt>
    <dgm:pt modelId="{721B1407-0F14-44AF-B208-39E648563672}">
      <dgm:prSet phldrT="[テキスト]" custT="1"/>
      <dgm:spPr/>
      <dgm:t>
        <a:bodyPr/>
        <a:lstStyle/>
        <a:p>
          <a:endParaRPr kumimoji="1" lang="ja-JP" altLang="en-US" sz="2400" dirty="0"/>
        </a:p>
      </dgm:t>
    </dgm:pt>
    <dgm:pt modelId="{ED21842B-D80C-4216-AC92-3C2175F8E984}" type="parTrans" cxnId="{7FCFCF34-9EBD-4697-99C4-71B3A1A59C90}">
      <dgm:prSet/>
      <dgm:spPr/>
      <dgm:t>
        <a:bodyPr/>
        <a:lstStyle/>
        <a:p>
          <a:endParaRPr kumimoji="1" lang="ja-JP" altLang="en-US"/>
        </a:p>
      </dgm:t>
    </dgm:pt>
    <dgm:pt modelId="{679FE538-33A6-440B-993E-950577CC1E47}" type="sibTrans" cxnId="{7FCFCF34-9EBD-4697-99C4-71B3A1A59C90}">
      <dgm:prSet/>
      <dgm:spPr/>
      <dgm:t>
        <a:bodyPr/>
        <a:lstStyle/>
        <a:p>
          <a:endParaRPr kumimoji="1" lang="ja-JP" altLang="en-US"/>
        </a:p>
      </dgm:t>
    </dgm:pt>
    <dgm:pt modelId="{C1DD621E-43E6-486C-8949-3AE274FF03F5}">
      <dgm:prSet phldrT="[テキスト]" custT="1"/>
      <dgm:spPr/>
      <dgm:t>
        <a:bodyPr/>
        <a:lstStyle/>
        <a:p>
          <a:endParaRPr kumimoji="1" lang="ja-JP" altLang="en-US" sz="2400" dirty="0"/>
        </a:p>
      </dgm:t>
    </dgm:pt>
    <dgm:pt modelId="{726FE654-EC1F-41DE-A9BC-BF7B56E3D04B}" type="parTrans" cxnId="{F0B2C938-2883-4936-81E6-527E40A4DF2B}">
      <dgm:prSet/>
      <dgm:spPr/>
      <dgm:t>
        <a:bodyPr/>
        <a:lstStyle/>
        <a:p>
          <a:endParaRPr kumimoji="1" lang="ja-JP" altLang="en-US"/>
        </a:p>
      </dgm:t>
    </dgm:pt>
    <dgm:pt modelId="{F0C0953B-C327-4762-B3F3-96F7C774F62E}" type="sibTrans" cxnId="{F0B2C938-2883-4936-81E6-527E40A4DF2B}">
      <dgm:prSet/>
      <dgm:spPr/>
      <dgm:t>
        <a:bodyPr/>
        <a:lstStyle/>
        <a:p>
          <a:endParaRPr kumimoji="1" lang="ja-JP" altLang="en-US"/>
        </a:p>
      </dgm:t>
    </dgm:pt>
    <dgm:pt modelId="{BA5896B6-697C-402A-9258-2B0B6BF677D9}" type="pres">
      <dgm:prSet presAssocID="{DD9502E2-8427-4B25-8E84-97DA064E1E03}" presName="Name0" presStyleCnt="0">
        <dgm:presLayoutVars>
          <dgm:dir/>
          <dgm:animLvl val="lvl"/>
          <dgm:resizeHandles val="exact"/>
        </dgm:presLayoutVars>
      </dgm:prSet>
      <dgm:spPr/>
      <dgm:t>
        <a:bodyPr/>
        <a:lstStyle/>
        <a:p>
          <a:endParaRPr kumimoji="1" lang="ja-JP" altLang="en-US"/>
        </a:p>
      </dgm:t>
    </dgm:pt>
    <dgm:pt modelId="{0F31893F-79E7-4A02-BD21-1BE8CF9236FD}" type="pres">
      <dgm:prSet presAssocID="{21F0DCDE-3F34-40B4-85D1-6D760C93F8FD}" presName="composite" presStyleCnt="0"/>
      <dgm:spPr/>
    </dgm:pt>
    <dgm:pt modelId="{1C8C0F73-983A-4D8A-9E3A-CDCBCC71CA8A}" type="pres">
      <dgm:prSet presAssocID="{21F0DCDE-3F34-40B4-85D1-6D760C93F8FD}" presName="parTx" presStyleLbl="alignNode1" presStyleIdx="0" presStyleCnt="3">
        <dgm:presLayoutVars>
          <dgm:chMax val="0"/>
          <dgm:chPref val="0"/>
          <dgm:bulletEnabled val="1"/>
        </dgm:presLayoutVars>
      </dgm:prSet>
      <dgm:spPr/>
      <dgm:t>
        <a:bodyPr/>
        <a:lstStyle/>
        <a:p>
          <a:endParaRPr kumimoji="1" lang="ja-JP" altLang="en-US"/>
        </a:p>
      </dgm:t>
    </dgm:pt>
    <dgm:pt modelId="{75A38094-7D00-4A3D-BC1C-5902B270F7B0}" type="pres">
      <dgm:prSet presAssocID="{21F0DCDE-3F34-40B4-85D1-6D760C93F8FD}" presName="desTx" presStyleLbl="alignAccFollowNode1" presStyleIdx="0" presStyleCnt="3">
        <dgm:presLayoutVars>
          <dgm:bulletEnabled val="1"/>
        </dgm:presLayoutVars>
      </dgm:prSet>
      <dgm:spPr/>
      <dgm:t>
        <a:bodyPr/>
        <a:lstStyle/>
        <a:p>
          <a:endParaRPr kumimoji="1" lang="ja-JP" altLang="en-US"/>
        </a:p>
      </dgm:t>
    </dgm:pt>
    <dgm:pt modelId="{B9BAEC80-5D3F-44B2-B2EE-756D2E7DB9EC}" type="pres">
      <dgm:prSet presAssocID="{87041AC3-AB32-4B66-BA9B-BEF698ED43AC}" presName="space" presStyleCnt="0"/>
      <dgm:spPr/>
    </dgm:pt>
    <dgm:pt modelId="{9468AE07-ADAF-491E-A257-62B82E709086}" type="pres">
      <dgm:prSet presAssocID="{4A87EB8C-3947-446A-91B0-00B1F6293658}" presName="composite" presStyleCnt="0"/>
      <dgm:spPr/>
    </dgm:pt>
    <dgm:pt modelId="{6C07C8BC-F6C3-4467-8FEB-13BC1CD473E9}" type="pres">
      <dgm:prSet presAssocID="{4A87EB8C-3947-446A-91B0-00B1F6293658}" presName="parTx" presStyleLbl="alignNode1" presStyleIdx="1" presStyleCnt="3">
        <dgm:presLayoutVars>
          <dgm:chMax val="0"/>
          <dgm:chPref val="0"/>
          <dgm:bulletEnabled val="1"/>
        </dgm:presLayoutVars>
      </dgm:prSet>
      <dgm:spPr/>
      <dgm:t>
        <a:bodyPr/>
        <a:lstStyle/>
        <a:p>
          <a:endParaRPr kumimoji="1" lang="ja-JP" altLang="en-US"/>
        </a:p>
      </dgm:t>
    </dgm:pt>
    <dgm:pt modelId="{2EE3F75D-8C96-4A82-82FC-E7F31048112A}" type="pres">
      <dgm:prSet presAssocID="{4A87EB8C-3947-446A-91B0-00B1F6293658}" presName="desTx" presStyleLbl="alignAccFollowNode1" presStyleIdx="1" presStyleCnt="3">
        <dgm:presLayoutVars>
          <dgm:bulletEnabled val="1"/>
        </dgm:presLayoutVars>
      </dgm:prSet>
      <dgm:spPr/>
      <dgm:t>
        <a:bodyPr/>
        <a:lstStyle/>
        <a:p>
          <a:endParaRPr kumimoji="1" lang="ja-JP" altLang="en-US"/>
        </a:p>
      </dgm:t>
    </dgm:pt>
    <dgm:pt modelId="{2593EF78-E155-474B-8C35-EE0643FC50CF}" type="pres">
      <dgm:prSet presAssocID="{4BFDC3FA-4C54-44EE-8ADA-C439CDA1E7F6}" presName="space" presStyleCnt="0"/>
      <dgm:spPr/>
    </dgm:pt>
    <dgm:pt modelId="{E9A181C7-2B72-4AA2-945D-E992EF6C4265}" type="pres">
      <dgm:prSet presAssocID="{673AA4AE-A893-45FB-9552-44823F00A29E}" presName="composite" presStyleCnt="0"/>
      <dgm:spPr/>
    </dgm:pt>
    <dgm:pt modelId="{2F80252A-D653-4A5D-B42E-988EFCE693C3}" type="pres">
      <dgm:prSet presAssocID="{673AA4AE-A893-45FB-9552-44823F00A29E}" presName="parTx" presStyleLbl="alignNode1" presStyleIdx="2" presStyleCnt="3">
        <dgm:presLayoutVars>
          <dgm:chMax val="0"/>
          <dgm:chPref val="0"/>
          <dgm:bulletEnabled val="1"/>
        </dgm:presLayoutVars>
      </dgm:prSet>
      <dgm:spPr/>
      <dgm:t>
        <a:bodyPr/>
        <a:lstStyle/>
        <a:p>
          <a:endParaRPr kumimoji="1" lang="ja-JP" altLang="en-US"/>
        </a:p>
      </dgm:t>
    </dgm:pt>
    <dgm:pt modelId="{0744F5D1-DEDD-421E-B05B-751F8C11293A}" type="pres">
      <dgm:prSet presAssocID="{673AA4AE-A893-45FB-9552-44823F00A29E}" presName="desTx" presStyleLbl="alignAccFollowNode1" presStyleIdx="2" presStyleCnt="3">
        <dgm:presLayoutVars>
          <dgm:bulletEnabled val="1"/>
        </dgm:presLayoutVars>
      </dgm:prSet>
      <dgm:spPr/>
      <dgm:t>
        <a:bodyPr/>
        <a:lstStyle/>
        <a:p>
          <a:endParaRPr kumimoji="1" lang="ja-JP" altLang="en-US"/>
        </a:p>
      </dgm:t>
    </dgm:pt>
  </dgm:ptLst>
  <dgm:cxnLst>
    <dgm:cxn modelId="{5CDCC551-4A89-48B7-984F-7446982B3388}" type="presOf" srcId="{A7F46E61-A8D5-42D2-97DF-76A032DDC3B8}" destId="{0744F5D1-DEDD-421E-B05B-751F8C11293A}" srcOrd="0" destOrd="1" presId="urn:microsoft.com/office/officeart/2005/8/layout/hList1"/>
    <dgm:cxn modelId="{B5FA1846-DA81-4223-8459-C39296668803}" type="presOf" srcId="{673AA4AE-A893-45FB-9552-44823F00A29E}" destId="{2F80252A-D653-4A5D-B42E-988EFCE693C3}" srcOrd="0" destOrd="0" presId="urn:microsoft.com/office/officeart/2005/8/layout/hList1"/>
    <dgm:cxn modelId="{6014B6C5-2AFA-4F46-BCE9-B2587E0E4936}" type="presOf" srcId="{721B1407-0F14-44AF-B208-39E648563672}" destId="{75A38094-7D00-4A3D-BC1C-5902B270F7B0}" srcOrd="0" destOrd="2" presId="urn:microsoft.com/office/officeart/2005/8/layout/hList1"/>
    <dgm:cxn modelId="{7FCFCF34-9EBD-4697-99C4-71B3A1A59C90}" srcId="{21F0DCDE-3F34-40B4-85D1-6D760C93F8FD}" destId="{721B1407-0F14-44AF-B208-39E648563672}" srcOrd="2" destOrd="0" parTransId="{ED21842B-D80C-4216-AC92-3C2175F8E984}" sibTransId="{679FE538-33A6-440B-993E-950577CC1E47}"/>
    <dgm:cxn modelId="{E23B4581-2341-4BD4-9A33-5C3CE5C9291B}" type="presOf" srcId="{21F0DCDE-3F34-40B4-85D1-6D760C93F8FD}" destId="{1C8C0F73-983A-4D8A-9E3A-CDCBCC71CA8A}" srcOrd="0" destOrd="0" presId="urn:microsoft.com/office/officeart/2005/8/layout/hList1"/>
    <dgm:cxn modelId="{EC75C009-5AE6-4E5D-B8DD-6175F2764484}" type="presOf" srcId="{56A102C8-9C56-4B9B-AD1C-764354A0676C}" destId="{2EE3F75D-8C96-4A82-82FC-E7F31048112A}" srcOrd="0" destOrd="0" presId="urn:microsoft.com/office/officeart/2005/8/layout/hList1"/>
    <dgm:cxn modelId="{506711BE-AF68-42DA-96B7-43224A2D4D3D}" srcId="{4A87EB8C-3947-446A-91B0-00B1F6293658}" destId="{09E237BA-619A-4253-A733-CB125C76B7ED}" srcOrd="1" destOrd="0" parTransId="{3285960D-4A24-4BAD-BA15-23D016697343}" sibTransId="{997CF720-747E-4BA6-80F5-92545223ED19}"/>
    <dgm:cxn modelId="{E9ED71D2-DEF9-40A1-87EA-9636D2833265}" type="presOf" srcId="{5C9C2D41-560D-4EDA-84D2-3B2CE2399A1A}" destId="{75A38094-7D00-4A3D-BC1C-5902B270F7B0}" srcOrd="0" destOrd="0" presId="urn:microsoft.com/office/officeart/2005/8/layout/hList1"/>
    <dgm:cxn modelId="{9F9B342B-6637-4B2C-B76F-62645C88D9D8}" type="presOf" srcId="{C1DD621E-43E6-486C-8949-3AE274FF03F5}" destId="{75A38094-7D00-4A3D-BC1C-5902B270F7B0}" srcOrd="0" destOrd="1" presId="urn:microsoft.com/office/officeart/2005/8/layout/hList1"/>
    <dgm:cxn modelId="{2FE26147-2132-4C83-AA65-F356A8706A60}" srcId="{4A87EB8C-3947-446A-91B0-00B1F6293658}" destId="{56A102C8-9C56-4B9B-AD1C-764354A0676C}" srcOrd="0" destOrd="0" parTransId="{5D0BEB4A-8ACF-4874-B237-CED729EE765E}" sibTransId="{91518039-4154-4FE6-B8DA-4364BA25615A}"/>
    <dgm:cxn modelId="{E067E991-8E0A-4A43-ADF0-46E415B28BD8}" type="presOf" srcId="{09E237BA-619A-4253-A733-CB125C76B7ED}" destId="{2EE3F75D-8C96-4A82-82FC-E7F31048112A}" srcOrd="0" destOrd="1" presId="urn:microsoft.com/office/officeart/2005/8/layout/hList1"/>
    <dgm:cxn modelId="{9832EA00-1568-42F1-9810-6EEAD7A03519}" type="presOf" srcId="{4A87EB8C-3947-446A-91B0-00B1F6293658}" destId="{6C07C8BC-F6C3-4467-8FEB-13BC1CD473E9}" srcOrd="0" destOrd="0" presId="urn:microsoft.com/office/officeart/2005/8/layout/hList1"/>
    <dgm:cxn modelId="{F958D0BB-F224-400A-9542-D08AA8CE0060}" type="presOf" srcId="{DD9502E2-8427-4B25-8E84-97DA064E1E03}" destId="{BA5896B6-697C-402A-9258-2B0B6BF677D9}" srcOrd="0" destOrd="0" presId="urn:microsoft.com/office/officeart/2005/8/layout/hList1"/>
    <dgm:cxn modelId="{9454983A-0618-480F-AF13-D33F9A02238A}" srcId="{DD9502E2-8427-4B25-8E84-97DA064E1E03}" destId="{673AA4AE-A893-45FB-9552-44823F00A29E}" srcOrd="2" destOrd="0" parTransId="{B93D6306-735A-4869-B7E5-EFC4009EF08B}" sibTransId="{24A57216-A383-4064-ACEC-B9B02E6E001A}"/>
    <dgm:cxn modelId="{12140BF0-D9E7-422F-AA5F-F3B71F90DAB7}" srcId="{673AA4AE-A893-45FB-9552-44823F00A29E}" destId="{A7F46E61-A8D5-42D2-97DF-76A032DDC3B8}" srcOrd="1" destOrd="0" parTransId="{BFED9847-A1D1-447A-A66B-E048B800197F}" sibTransId="{1E152252-5198-4FDD-B06C-DFAA8BDCEA01}"/>
    <dgm:cxn modelId="{F2A648F1-486B-44FE-B04B-0B70FD59C3E7}" srcId="{DD9502E2-8427-4B25-8E84-97DA064E1E03}" destId="{21F0DCDE-3F34-40B4-85D1-6D760C93F8FD}" srcOrd="0" destOrd="0" parTransId="{BCD24B19-F888-43FB-9B8B-11CC8CFDF780}" sibTransId="{87041AC3-AB32-4B66-BA9B-BEF698ED43AC}"/>
    <dgm:cxn modelId="{DCCFDC71-F1C2-4CA8-B83E-926F5F732E46}" srcId="{DD9502E2-8427-4B25-8E84-97DA064E1E03}" destId="{4A87EB8C-3947-446A-91B0-00B1F6293658}" srcOrd="1" destOrd="0" parTransId="{DD65B261-0A27-4B22-BCE0-27FFBD3EEE26}" sibTransId="{4BFDC3FA-4C54-44EE-8ADA-C439CDA1E7F6}"/>
    <dgm:cxn modelId="{330FC3A7-D406-41B4-AAD6-2FFAFBE9F275}" srcId="{21F0DCDE-3F34-40B4-85D1-6D760C93F8FD}" destId="{5C9C2D41-560D-4EDA-84D2-3B2CE2399A1A}" srcOrd="0" destOrd="0" parTransId="{AAE9AD78-73B6-4D4A-8D27-8A2A6AEFCA4C}" sibTransId="{815A1423-E939-4504-9879-6EDBE4AFAFF8}"/>
    <dgm:cxn modelId="{6C78AE78-CEBE-4C43-95C3-63B152FFA96A}" srcId="{673AA4AE-A893-45FB-9552-44823F00A29E}" destId="{60238CF5-7D73-48E3-AAE6-3F9A56967D29}" srcOrd="0" destOrd="0" parTransId="{FF30FCF5-589A-4A7A-B32B-3660C0178DDC}" sibTransId="{2633010D-A0BC-4190-B516-4B0F83499F95}"/>
    <dgm:cxn modelId="{F0B2C938-2883-4936-81E6-527E40A4DF2B}" srcId="{21F0DCDE-3F34-40B4-85D1-6D760C93F8FD}" destId="{C1DD621E-43E6-486C-8949-3AE274FF03F5}" srcOrd="1" destOrd="0" parTransId="{726FE654-EC1F-41DE-A9BC-BF7B56E3D04B}" sibTransId="{F0C0953B-C327-4762-B3F3-96F7C774F62E}"/>
    <dgm:cxn modelId="{2B1C2605-B40A-4DC0-A74C-9E0AFDB6F37E}" type="presOf" srcId="{60238CF5-7D73-48E3-AAE6-3F9A56967D29}" destId="{0744F5D1-DEDD-421E-B05B-751F8C11293A}" srcOrd="0" destOrd="0" presId="urn:microsoft.com/office/officeart/2005/8/layout/hList1"/>
    <dgm:cxn modelId="{8DDD72B1-7677-44C0-9E70-D9C6E73E3361}" type="presParOf" srcId="{BA5896B6-697C-402A-9258-2B0B6BF677D9}" destId="{0F31893F-79E7-4A02-BD21-1BE8CF9236FD}" srcOrd="0" destOrd="0" presId="urn:microsoft.com/office/officeart/2005/8/layout/hList1"/>
    <dgm:cxn modelId="{2C572C7B-0ABB-4A63-BA31-8E73963819FE}" type="presParOf" srcId="{0F31893F-79E7-4A02-BD21-1BE8CF9236FD}" destId="{1C8C0F73-983A-4D8A-9E3A-CDCBCC71CA8A}" srcOrd="0" destOrd="0" presId="urn:microsoft.com/office/officeart/2005/8/layout/hList1"/>
    <dgm:cxn modelId="{3C1662CB-90DC-4E0E-B8A4-CA0A1F40CECF}" type="presParOf" srcId="{0F31893F-79E7-4A02-BD21-1BE8CF9236FD}" destId="{75A38094-7D00-4A3D-BC1C-5902B270F7B0}" srcOrd="1" destOrd="0" presId="urn:microsoft.com/office/officeart/2005/8/layout/hList1"/>
    <dgm:cxn modelId="{9040061E-915C-45B8-BDC8-1997A041A5A7}" type="presParOf" srcId="{BA5896B6-697C-402A-9258-2B0B6BF677D9}" destId="{B9BAEC80-5D3F-44B2-B2EE-756D2E7DB9EC}" srcOrd="1" destOrd="0" presId="urn:microsoft.com/office/officeart/2005/8/layout/hList1"/>
    <dgm:cxn modelId="{D5CAF3EE-B5CE-41AA-8082-80A9D50482BB}" type="presParOf" srcId="{BA5896B6-697C-402A-9258-2B0B6BF677D9}" destId="{9468AE07-ADAF-491E-A257-62B82E709086}" srcOrd="2" destOrd="0" presId="urn:microsoft.com/office/officeart/2005/8/layout/hList1"/>
    <dgm:cxn modelId="{1EFF17C1-DD32-4501-A5FE-6C5776FB54AE}" type="presParOf" srcId="{9468AE07-ADAF-491E-A257-62B82E709086}" destId="{6C07C8BC-F6C3-4467-8FEB-13BC1CD473E9}" srcOrd="0" destOrd="0" presId="urn:microsoft.com/office/officeart/2005/8/layout/hList1"/>
    <dgm:cxn modelId="{B23A0695-7CD9-4818-85A3-CFB7F352491D}" type="presParOf" srcId="{9468AE07-ADAF-491E-A257-62B82E709086}" destId="{2EE3F75D-8C96-4A82-82FC-E7F31048112A}" srcOrd="1" destOrd="0" presId="urn:microsoft.com/office/officeart/2005/8/layout/hList1"/>
    <dgm:cxn modelId="{F1A57435-125C-4012-B94B-2E21AD2883C6}" type="presParOf" srcId="{BA5896B6-697C-402A-9258-2B0B6BF677D9}" destId="{2593EF78-E155-474B-8C35-EE0643FC50CF}" srcOrd="3" destOrd="0" presId="urn:microsoft.com/office/officeart/2005/8/layout/hList1"/>
    <dgm:cxn modelId="{4AE9B702-C715-4111-9A60-D4F368D934CB}" type="presParOf" srcId="{BA5896B6-697C-402A-9258-2B0B6BF677D9}" destId="{E9A181C7-2B72-4AA2-945D-E992EF6C4265}" srcOrd="4" destOrd="0" presId="urn:microsoft.com/office/officeart/2005/8/layout/hList1"/>
    <dgm:cxn modelId="{1152D942-A3C7-4A5C-9A2C-8E3B0077BB95}" type="presParOf" srcId="{E9A181C7-2B72-4AA2-945D-E992EF6C4265}" destId="{2F80252A-D653-4A5D-B42E-988EFCE693C3}" srcOrd="0" destOrd="0" presId="urn:microsoft.com/office/officeart/2005/8/layout/hList1"/>
    <dgm:cxn modelId="{DE71E698-2951-4BB4-B73B-1E41FBD92954}" type="presParOf" srcId="{E9A181C7-2B72-4AA2-945D-E992EF6C4265}" destId="{0744F5D1-DEDD-421E-B05B-751F8C11293A}"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938C20-F06A-4DBC-B515-FF8D33F79B03}" type="doc">
      <dgm:prSet loTypeId="urn:microsoft.com/office/officeart/2008/layout/VerticalCircleList" loCatId="list" qsTypeId="urn:microsoft.com/office/officeart/2005/8/quickstyle/3d8" qsCatId="3D" csTypeId="urn:microsoft.com/office/officeart/2005/8/colors/accent1_2" csCatId="accent1" phldr="1"/>
      <dgm:spPr>
        <a:scene3d>
          <a:camera prst="isometricOffAxis2Left" zoom="82000"/>
          <a:lightRig rig="morning" dir="t">
            <a:rot lat="0" lon="0" rev="20400000"/>
          </a:lightRig>
        </a:scene3d>
      </dgm:spPr>
      <dgm:t>
        <a:bodyPr/>
        <a:lstStyle/>
        <a:p>
          <a:endParaRPr kumimoji="1" lang="ja-JP" altLang="en-US"/>
        </a:p>
      </dgm:t>
    </dgm:pt>
    <dgm:pt modelId="{97636B68-DC7A-4E5F-8BFF-F8D051882E51}">
      <dgm:prSet phldrT="[テキスト]"/>
      <dgm:spPr/>
      <dgm:t>
        <a:bodyPr/>
        <a:lstStyle/>
        <a:p>
          <a:r>
            <a:rPr kumimoji="1" lang="ja-JP" altLang="en-US" dirty="0" smtClean="0"/>
            <a:t>背景</a:t>
          </a:r>
          <a:endParaRPr kumimoji="1" lang="ja-JP" altLang="en-US" dirty="0"/>
        </a:p>
      </dgm:t>
    </dgm:pt>
    <dgm:pt modelId="{9C69DF54-4DE5-4FF0-8C45-64A02217F4F7}" type="parTrans" cxnId="{2DC2989A-2159-4DD0-845E-FCD56B298021}">
      <dgm:prSet/>
      <dgm:spPr/>
      <dgm:t>
        <a:bodyPr/>
        <a:lstStyle/>
        <a:p>
          <a:endParaRPr kumimoji="1" lang="ja-JP" altLang="en-US"/>
        </a:p>
      </dgm:t>
    </dgm:pt>
    <dgm:pt modelId="{BAEBA464-D32A-4DBE-B43F-B903A48CEFCF}" type="sibTrans" cxnId="{2DC2989A-2159-4DD0-845E-FCD56B298021}">
      <dgm:prSet/>
      <dgm:spPr/>
      <dgm:t>
        <a:bodyPr/>
        <a:lstStyle/>
        <a:p>
          <a:endParaRPr kumimoji="1" lang="ja-JP" altLang="en-US"/>
        </a:p>
      </dgm:t>
    </dgm:pt>
    <dgm:pt modelId="{7A91AE15-4E13-49F8-8C83-15CE19D728AC}">
      <dgm:prSet phldrT="[テキスト]"/>
      <dgm:spPr>
        <a:noFill/>
      </dgm:spPr>
      <dgm:t>
        <a:bodyPr/>
        <a:lstStyle/>
        <a:p>
          <a:r>
            <a:rPr kumimoji="1" lang="ja-JP" altLang="en-US" dirty="0" smtClean="0"/>
            <a:t>実態把握</a:t>
          </a:r>
          <a:endParaRPr kumimoji="1" lang="ja-JP" altLang="en-US" dirty="0"/>
        </a:p>
      </dgm:t>
    </dgm:pt>
    <dgm:pt modelId="{71025D80-0992-414C-9297-CA4F25B67A5C}" type="parTrans" cxnId="{E6F57E5D-2C2A-4378-83B1-BE8EA696EFE7}">
      <dgm:prSet/>
      <dgm:spPr/>
      <dgm:t>
        <a:bodyPr/>
        <a:lstStyle/>
        <a:p>
          <a:endParaRPr kumimoji="1" lang="ja-JP" altLang="en-US"/>
        </a:p>
      </dgm:t>
    </dgm:pt>
    <dgm:pt modelId="{3AC87A2C-6CDC-4E6F-A86B-676D07F327B3}" type="sibTrans" cxnId="{E6F57E5D-2C2A-4378-83B1-BE8EA696EFE7}">
      <dgm:prSet/>
      <dgm:spPr/>
      <dgm:t>
        <a:bodyPr/>
        <a:lstStyle/>
        <a:p>
          <a:endParaRPr kumimoji="1" lang="ja-JP" altLang="en-US"/>
        </a:p>
      </dgm:t>
    </dgm:pt>
    <dgm:pt modelId="{A8CBB6C9-6496-4C93-92B0-0EBE03C0FE8E}">
      <dgm:prSet phldrT="[テキスト]"/>
      <dgm:spPr/>
      <dgm:t>
        <a:bodyPr/>
        <a:lstStyle/>
        <a:p>
          <a:r>
            <a:rPr kumimoji="1" lang="ja-JP" altLang="en-US" dirty="0" smtClean="0"/>
            <a:t>考察</a:t>
          </a:r>
          <a:endParaRPr kumimoji="1" lang="ja-JP" altLang="en-US" dirty="0"/>
        </a:p>
      </dgm:t>
    </dgm:pt>
    <dgm:pt modelId="{C4B77F55-4782-4B59-B5F5-F03A7EF131B9}" type="parTrans" cxnId="{C3C2260A-0D83-49FA-A15A-8BD684BAC871}">
      <dgm:prSet/>
      <dgm:spPr/>
      <dgm:t>
        <a:bodyPr/>
        <a:lstStyle/>
        <a:p>
          <a:endParaRPr kumimoji="1" lang="ja-JP" altLang="en-US"/>
        </a:p>
      </dgm:t>
    </dgm:pt>
    <dgm:pt modelId="{5993A78C-4D0E-48F4-83F5-AE76B3F5C9DB}" type="sibTrans" cxnId="{C3C2260A-0D83-49FA-A15A-8BD684BAC871}">
      <dgm:prSet/>
      <dgm:spPr/>
      <dgm:t>
        <a:bodyPr/>
        <a:lstStyle/>
        <a:p>
          <a:endParaRPr kumimoji="1" lang="ja-JP" altLang="en-US"/>
        </a:p>
      </dgm:t>
    </dgm:pt>
    <dgm:pt modelId="{85A644AD-DD4D-4FBD-B937-896FD9957E30}">
      <dgm:prSet phldrT="[テキスト]"/>
      <dgm:spPr/>
      <dgm:t>
        <a:bodyPr/>
        <a:lstStyle/>
        <a:p>
          <a:r>
            <a:rPr kumimoji="1" lang="ja-JP" altLang="en-US" dirty="0" smtClean="0"/>
            <a:t>今後の展望</a:t>
          </a:r>
          <a:endParaRPr kumimoji="1" lang="ja-JP" altLang="en-US" dirty="0"/>
        </a:p>
      </dgm:t>
    </dgm:pt>
    <dgm:pt modelId="{F157CB77-1943-4198-81E9-4A8755448C7F}" type="parTrans" cxnId="{0F26BCCC-F7DC-46AC-A1A1-83A1419A1A59}">
      <dgm:prSet/>
      <dgm:spPr/>
      <dgm:t>
        <a:bodyPr/>
        <a:lstStyle/>
        <a:p>
          <a:endParaRPr kumimoji="1" lang="ja-JP" altLang="en-US"/>
        </a:p>
      </dgm:t>
    </dgm:pt>
    <dgm:pt modelId="{94889BB1-1A6A-4CBC-939F-29712BCAC14B}" type="sibTrans" cxnId="{0F26BCCC-F7DC-46AC-A1A1-83A1419A1A59}">
      <dgm:prSet/>
      <dgm:spPr/>
      <dgm:t>
        <a:bodyPr/>
        <a:lstStyle/>
        <a:p>
          <a:endParaRPr kumimoji="1" lang="ja-JP" altLang="en-US"/>
        </a:p>
      </dgm:t>
    </dgm:pt>
    <dgm:pt modelId="{55B6651D-C9CB-4309-A3C8-067A3EBB331D}">
      <dgm:prSet phldrT="[テキスト]"/>
      <dgm:spPr/>
      <dgm:t>
        <a:bodyPr/>
        <a:lstStyle/>
        <a:p>
          <a:r>
            <a:rPr kumimoji="1" lang="ja-JP" altLang="en-US" dirty="0" smtClean="0"/>
            <a:t>問題提起</a:t>
          </a:r>
          <a:endParaRPr kumimoji="1" lang="ja-JP" altLang="en-US" dirty="0"/>
        </a:p>
      </dgm:t>
    </dgm:pt>
    <dgm:pt modelId="{2EE35482-0EF7-4807-8BB5-74341BE14FB1}" type="parTrans" cxnId="{74988D24-A29C-4122-B9FB-22DE4F463E96}">
      <dgm:prSet/>
      <dgm:spPr/>
      <dgm:t>
        <a:bodyPr/>
        <a:lstStyle/>
        <a:p>
          <a:endParaRPr kumimoji="1" lang="ja-JP" altLang="en-US"/>
        </a:p>
      </dgm:t>
    </dgm:pt>
    <dgm:pt modelId="{D79FDEC7-5E1A-446F-AD3E-EDB15EB53DE9}" type="sibTrans" cxnId="{74988D24-A29C-4122-B9FB-22DE4F463E96}">
      <dgm:prSet/>
      <dgm:spPr/>
      <dgm:t>
        <a:bodyPr/>
        <a:lstStyle/>
        <a:p>
          <a:endParaRPr kumimoji="1" lang="ja-JP" altLang="en-US"/>
        </a:p>
      </dgm:t>
    </dgm:pt>
    <dgm:pt modelId="{98FB6A14-8AA8-4CB7-A66A-C6261BDD82FA}">
      <dgm:prSet phldrT="[テキスト]"/>
      <dgm:spPr/>
      <dgm:t>
        <a:bodyPr/>
        <a:lstStyle/>
        <a:p>
          <a:r>
            <a:rPr kumimoji="1" lang="ja-JP" altLang="en-US" dirty="0" smtClean="0"/>
            <a:t>目的</a:t>
          </a:r>
          <a:endParaRPr kumimoji="1" lang="ja-JP" altLang="en-US" dirty="0"/>
        </a:p>
      </dgm:t>
    </dgm:pt>
    <dgm:pt modelId="{4C6FD360-3CC5-4F99-AEB0-F1A2694EB282}" type="parTrans" cxnId="{F3896180-712A-4937-8AE7-08F68545717D}">
      <dgm:prSet/>
      <dgm:spPr/>
      <dgm:t>
        <a:bodyPr/>
        <a:lstStyle/>
        <a:p>
          <a:endParaRPr kumimoji="1" lang="ja-JP" altLang="en-US"/>
        </a:p>
      </dgm:t>
    </dgm:pt>
    <dgm:pt modelId="{8D0ED3F7-014C-4E51-8071-7D4B1F188A87}" type="sibTrans" cxnId="{F3896180-712A-4937-8AE7-08F68545717D}">
      <dgm:prSet/>
      <dgm:spPr/>
      <dgm:t>
        <a:bodyPr/>
        <a:lstStyle/>
        <a:p>
          <a:endParaRPr kumimoji="1" lang="ja-JP" altLang="en-US"/>
        </a:p>
      </dgm:t>
    </dgm:pt>
    <dgm:pt modelId="{E86C8413-95B3-439F-B824-425391D8DCB5}">
      <dgm:prSet phldrT="[テキスト]"/>
      <dgm:spPr/>
      <dgm:t>
        <a:bodyPr/>
        <a:lstStyle/>
        <a:p>
          <a:r>
            <a:rPr kumimoji="1" lang="ja-JP" altLang="en-US" dirty="0" smtClean="0"/>
            <a:t>仮説</a:t>
          </a:r>
          <a:endParaRPr kumimoji="1" lang="ja-JP" altLang="en-US" dirty="0"/>
        </a:p>
      </dgm:t>
    </dgm:pt>
    <dgm:pt modelId="{72B035DB-DB1F-4689-B056-CE37A9F63224}" type="parTrans" cxnId="{0D5EA559-CB96-49E2-A777-9FD6F7A96CFA}">
      <dgm:prSet/>
      <dgm:spPr/>
      <dgm:t>
        <a:bodyPr/>
        <a:lstStyle/>
        <a:p>
          <a:endParaRPr kumimoji="1" lang="ja-JP" altLang="en-US"/>
        </a:p>
      </dgm:t>
    </dgm:pt>
    <dgm:pt modelId="{D6C695D1-642B-40D5-B7A5-49EED883F4C9}" type="sibTrans" cxnId="{0D5EA559-CB96-49E2-A777-9FD6F7A96CFA}">
      <dgm:prSet/>
      <dgm:spPr/>
      <dgm:t>
        <a:bodyPr/>
        <a:lstStyle/>
        <a:p>
          <a:endParaRPr kumimoji="1" lang="ja-JP" altLang="en-US"/>
        </a:p>
      </dgm:t>
    </dgm:pt>
    <dgm:pt modelId="{88F33040-5746-4C84-90AA-23A3F7556A20}" type="pres">
      <dgm:prSet presAssocID="{C6938C20-F06A-4DBC-B515-FF8D33F79B03}" presName="Name0" presStyleCnt="0">
        <dgm:presLayoutVars>
          <dgm:dir/>
        </dgm:presLayoutVars>
      </dgm:prSet>
      <dgm:spPr/>
      <dgm:t>
        <a:bodyPr/>
        <a:lstStyle/>
        <a:p>
          <a:endParaRPr kumimoji="1" lang="ja-JP" altLang="en-US"/>
        </a:p>
      </dgm:t>
    </dgm:pt>
    <dgm:pt modelId="{1E0EF40D-0DBE-4449-9669-E013E9694466}" type="pres">
      <dgm:prSet presAssocID="{97636B68-DC7A-4E5F-8BFF-F8D051882E51}" presName="noChildren" presStyleCnt="0"/>
      <dgm:spPr/>
      <dgm:t>
        <a:bodyPr/>
        <a:lstStyle/>
        <a:p>
          <a:endParaRPr kumimoji="1" lang="ja-JP" altLang="en-US"/>
        </a:p>
      </dgm:t>
    </dgm:pt>
    <dgm:pt modelId="{31F9E819-9C71-4677-8E90-801452B78767}" type="pres">
      <dgm:prSet presAssocID="{97636B68-DC7A-4E5F-8BFF-F8D051882E51}" presName="gap" presStyleCnt="0"/>
      <dgm:spPr/>
      <dgm:t>
        <a:bodyPr/>
        <a:lstStyle/>
        <a:p>
          <a:endParaRPr kumimoji="1" lang="ja-JP" altLang="en-US"/>
        </a:p>
      </dgm:t>
    </dgm:pt>
    <dgm:pt modelId="{91A802E3-A6E7-40B2-BD51-D14215E5EF6C}" type="pres">
      <dgm:prSet presAssocID="{97636B68-DC7A-4E5F-8BFF-F8D051882E51}" presName="medCircle2" presStyleLbl="vennNode1" presStyleIdx="0" presStyleCnt="7"/>
      <dgm:spPr>
        <a:solidFill>
          <a:schemeClr val="bg2"/>
        </a:solidFill>
      </dgm:spPr>
      <dgm:t>
        <a:bodyPr/>
        <a:lstStyle/>
        <a:p>
          <a:endParaRPr kumimoji="1" lang="ja-JP" altLang="en-US"/>
        </a:p>
      </dgm:t>
    </dgm:pt>
    <dgm:pt modelId="{E0C83753-C7DB-4643-9C66-0660CB716C91}" type="pres">
      <dgm:prSet presAssocID="{97636B68-DC7A-4E5F-8BFF-F8D051882E51}" presName="txLvlOnly1" presStyleLbl="revTx" presStyleIdx="0" presStyleCnt="7"/>
      <dgm:spPr/>
      <dgm:t>
        <a:bodyPr/>
        <a:lstStyle/>
        <a:p>
          <a:endParaRPr kumimoji="1" lang="ja-JP" altLang="en-US"/>
        </a:p>
      </dgm:t>
    </dgm:pt>
    <dgm:pt modelId="{42EBABCA-78BB-44E4-BBFB-97A87EA6ABAF}" type="pres">
      <dgm:prSet presAssocID="{7A91AE15-4E13-49F8-8C83-15CE19D728AC}" presName="noChildren" presStyleCnt="0"/>
      <dgm:spPr/>
      <dgm:t>
        <a:bodyPr/>
        <a:lstStyle/>
        <a:p>
          <a:endParaRPr kumimoji="1" lang="ja-JP" altLang="en-US"/>
        </a:p>
      </dgm:t>
    </dgm:pt>
    <dgm:pt modelId="{4116BF73-17AE-48F5-9AAC-493DC7D324DE}" type="pres">
      <dgm:prSet presAssocID="{7A91AE15-4E13-49F8-8C83-15CE19D728AC}" presName="gap" presStyleCnt="0"/>
      <dgm:spPr/>
      <dgm:t>
        <a:bodyPr/>
        <a:lstStyle/>
        <a:p>
          <a:endParaRPr kumimoji="1" lang="ja-JP" altLang="en-US"/>
        </a:p>
      </dgm:t>
    </dgm:pt>
    <dgm:pt modelId="{AE22F73F-BD18-4688-B1F6-F9430492E17E}" type="pres">
      <dgm:prSet presAssocID="{7A91AE15-4E13-49F8-8C83-15CE19D728AC}" presName="medCircle2" presStyleLbl="vennNode1" presStyleIdx="1" presStyleCnt="7"/>
      <dgm:spPr>
        <a:solidFill>
          <a:schemeClr val="bg2"/>
        </a:solidFill>
      </dgm:spPr>
      <dgm:t>
        <a:bodyPr/>
        <a:lstStyle/>
        <a:p>
          <a:endParaRPr kumimoji="1" lang="ja-JP" altLang="en-US"/>
        </a:p>
      </dgm:t>
    </dgm:pt>
    <dgm:pt modelId="{932B0053-EF5C-4C90-A698-AB296ABBE1E4}" type="pres">
      <dgm:prSet presAssocID="{7A91AE15-4E13-49F8-8C83-15CE19D728AC}" presName="txLvlOnly1" presStyleLbl="revTx" presStyleIdx="1" presStyleCnt="7"/>
      <dgm:spPr/>
      <dgm:t>
        <a:bodyPr/>
        <a:lstStyle/>
        <a:p>
          <a:endParaRPr kumimoji="1" lang="ja-JP" altLang="en-US"/>
        </a:p>
      </dgm:t>
    </dgm:pt>
    <dgm:pt modelId="{4CF72A6C-7979-46BC-8CE2-6C7CBD703DF6}" type="pres">
      <dgm:prSet presAssocID="{A8CBB6C9-6496-4C93-92B0-0EBE03C0FE8E}" presName="noChildren" presStyleCnt="0"/>
      <dgm:spPr/>
      <dgm:t>
        <a:bodyPr/>
        <a:lstStyle/>
        <a:p>
          <a:endParaRPr kumimoji="1" lang="ja-JP" altLang="en-US"/>
        </a:p>
      </dgm:t>
    </dgm:pt>
    <dgm:pt modelId="{0C229849-E8E7-401E-B04C-DAA5CB0495BA}" type="pres">
      <dgm:prSet presAssocID="{A8CBB6C9-6496-4C93-92B0-0EBE03C0FE8E}" presName="gap" presStyleCnt="0"/>
      <dgm:spPr/>
      <dgm:t>
        <a:bodyPr/>
        <a:lstStyle/>
        <a:p>
          <a:endParaRPr kumimoji="1" lang="ja-JP" altLang="en-US"/>
        </a:p>
      </dgm:t>
    </dgm:pt>
    <dgm:pt modelId="{A2093E9F-EB43-4C87-AB2A-204E832808FB}" type="pres">
      <dgm:prSet presAssocID="{A8CBB6C9-6496-4C93-92B0-0EBE03C0FE8E}" presName="medCircle2" presStyleLbl="vennNode1" presStyleIdx="2" presStyleCnt="7"/>
      <dgm:spPr>
        <a:solidFill>
          <a:schemeClr val="bg2"/>
        </a:solidFill>
      </dgm:spPr>
      <dgm:t>
        <a:bodyPr/>
        <a:lstStyle/>
        <a:p>
          <a:endParaRPr kumimoji="1" lang="ja-JP" altLang="en-US"/>
        </a:p>
      </dgm:t>
    </dgm:pt>
    <dgm:pt modelId="{5D442826-450F-4B60-A0AE-829998C6155F}" type="pres">
      <dgm:prSet presAssocID="{A8CBB6C9-6496-4C93-92B0-0EBE03C0FE8E}" presName="txLvlOnly1" presStyleLbl="revTx" presStyleIdx="2" presStyleCnt="7"/>
      <dgm:spPr/>
      <dgm:t>
        <a:bodyPr/>
        <a:lstStyle/>
        <a:p>
          <a:endParaRPr kumimoji="1" lang="ja-JP" altLang="en-US"/>
        </a:p>
      </dgm:t>
    </dgm:pt>
    <dgm:pt modelId="{E4A70505-042C-4D1E-937A-7BB341435B29}" type="pres">
      <dgm:prSet presAssocID="{55B6651D-C9CB-4309-A3C8-067A3EBB331D}" presName="noChildren" presStyleCnt="0"/>
      <dgm:spPr/>
      <dgm:t>
        <a:bodyPr/>
        <a:lstStyle/>
        <a:p>
          <a:endParaRPr kumimoji="1" lang="ja-JP" altLang="en-US"/>
        </a:p>
      </dgm:t>
    </dgm:pt>
    <dgm:pt modelId="{22BC155E-C99D-4890-975F-FEEC27504F1D}" type="pres">
      <dgm:prSet presAssocID="{55B6651D-C9CB-4309-A3C8-067A3EBB331D}" presName="gap" presStyleCnt="0"/>
      <dgm:spPr/>
      <dgm:t>
        <a:bodyPr/>
        <a:lstStyle/>
        <a:p>
          <a:endParaRPr kumimoji="1" lang="ja-JP" altLang="en-US"/>
        </a:p>
      </dgm:t>
    </dgm:pt>
    <dgm:pt modelId="{C5CFD99A-A5A1-45A0-AFAE-D166DBBA635E}" type="pres">
      <dgm:prSet presAssocID="{55B6651D-C9CB-4309-A3C8-067A3EBB331D}" presName="medCircle2" presStyleLbl="vennNode1" presStyleIdx="3" presStyleCnt="7"/>
      <dgm:spPr>
        <a:solidFill>
          <a:schemeClr val="bg2"/>
        </a:solidFill>
      </dgm:spPr>
      <dgm:t>
        <a:bodyPr/>
        <a:lstStyle/>
        <a:p>
          <a:endParaRPr kumimoji="1" lang="ja-JP" altLang="en-US"/>
        </a:p>
      </dgm:t>
    </dgm:pt>
    <dgm:pt modelId="{C8406398-7CE8-428E-A6F4-89FBCA5282C4}" type="pres">
      <dgm:prSet presAssocID="{55B6651D-C9CB-4309-A3C8-067A3EBB331D}" presName="txLvlOnly1" presStyleLbl="revTx" presStyleIdx="3" presStyleCnt="7"/>
      <dgm:spPr/>
      <dgm:t>
        <a:bodyPr/>
        <a:lstStyle/>
        <a:p>
          <a:endParaRPr kumimoji="1" lang="ja-JP" altLang="en-US"/>
        </a:p>
      </dgm:t>
    </dgm:pt>
    <dgm:pt modelId="{34EC25EE-E2F6-43FF-98BA-1CBEFBE9744E}" type="pres">
      <dgm:prSet presAssocID="{98FB6A14-8AA8-4CB7-A66A-C6261BDD82FA}" presName="noChildren" presStyleCnt="0"/>
      <dgm:spPr/>
      <dgm:t>
        <a:bodyPr/>
        <a:lstStyle/>
        <a:p>
          <a:endParaRPr kumimoji="1" lang="ja-JP" altLang="en-US"/>
        </a:p>
      </dgm:t>
    </dgm:pt>
    <dgm:pt modelId="{3BD6673B-548D-4B33-902F-299C0F757561}" type="pres">
      <dgm:prSet presAssocID="{98FB6A14-8AA8-4CB7-A66A-C6261BDD82FA}" presName="gap" presStyleCnt="0"/>
      <dgm:spPr/>
      <dgm:t>
        <a:bodyPr/>
        <a:lstStyle/>
        <a:p>
          <a:endParaRPr kumimoji="1" lang="ja-JP" altLang="en-US"/>
        </a:p>
      </dgm:t>
    </dgm:pt>
    <dgm:pt modelId="{70E8CA8F-E945-4146-BCDD-2DDA1A50FD6A}" type="pres">
      <dgm:prSet presAssocID="{98FB6A14-8AA8-4CB7-A66A-C6261BDD82FA}" presName="medCircle2" presStyleLbl="vennNode1" presStyleIdx="4" presStyleCnt="7"/>
      <dgm:spPr>
        <a:solidFill>
          <a:schemeClr val="bg2"/>
        </a:solidFill>
      </dgm:spPr>
      <dgm:t>
        <a:bodyPr/>
        <a:lstStyle/>
        <a:p>
          <a:endParaRPr kumimoji="1" lang="ja-JP" altLang="en-US"/>
        </a:p>
      </dgm:t>
    </dgm:pt>
    <dgm:pt modelId="{F5011358-AF84-432C-9051-62D66C29AE1C}" type="pres">
      <dgm:prSet presAssocID="{98FB6A14-8AA8-4CB7-A66A-C6261BDD82FA}" presName="txLvlOnly1" presStyleLbl="revTx" presStyleIdx="4" presStyleCnt="7"/>
      <dgm:spPr/>
      <dgm:t>
        <a:bodyPr/>
        <a:lstStyle/>
        <a:p>
          <a:endParaRPr kumimoji="1" lang="ja-JP" altLang="en-US"/>
        </a:p>
      </dgm:t>
    </dgm:pt>
    <dgm:pt modelId="{F060CE93-A7A2-409F-BD1D-80576F89F74F}" type="pres">
      <dgm:prSet presAssocID="{E86C8413-95B3-439F-B824-425391D8DCB5}" presName="noChildren" presStyleCnt="0"/>
      <dgm:spPr/>
      <dgm:t>
        <a:bodyPr/>
        <a:lstStyle/>
        <a:p>
          <a:endParaRPr kumimoji="1" lang="ja-JP" altLang="en-US"/>
        </a:p>
      </dgm:t>
    </dgm:pt>
    <dgm:pt modelId="{54A49660-632F-4901-A858-DE4547FF60B3}" type="pres">
      <dgm:prSet presAssocID="{E86C8413-95B3-439F-B824-425391D8DCB5}" presName="gap" presStyleCnt="0"/>
      <dgm:spPr/>
      <dgm:t>
        <a:bodyPr/>
        <a:lstStyle/>
        <a:p>
          <a:endParaRPr kumimoji="1" lang="ja-JP" altLang="en-US"/>
        </a:p>
      </dgm:t>
    </dgm:pt>
    <dgm:pt modelId="{4DF98499-7160-474E-82C0-505170C09C4A}" type="pres">
      <dgm:prSet presAssocID="{E86C8413-95B3-439F-B824-425391D8DCB5}" presName="medCircle2" presStyleLbl="vennNode1" presStyleIdx="5" presStyleCnt="7"/>
      <dgm:spPr>
        <a:solidFill>
          <a:schemeClr val="bg2"/>
        </a:solidFill>
      </dgm:spPr>
      <dgm:t>
        <a:bodyPr/>
        <a:lstStyle/>
        <a:p>
          <a:endParaRPr kumimoji="1" lang="ja-JP" altLang="en-US"/>
        </a:p>
      </dgm:t>
    </dgm:pt>
    <dgm:pt modelId="{361F2BA5-29DD-4E15-A2B4-6696B514D637}" type="pres">
      <dgm:prSet presAssocID="{E86C8413-95B3-439F-B824-425391D8DCB5}" presName="txLvlOnly1" presStyleLbl="revTx" presStyleIdx="5" presStyleCnt="7"/>
      <dgm:spPr/>
      <dgm:t>
        <a:bodyPr/>
        <a:lstStyle/>
        <a:p>
          <a:endParaRPr kumimoji="1" lang="ja-JP" altLang="en-US"/>
        </a:p>
      </dgm:t>
    </dgm:pt>
    <dgm:pt modelId="{D2CB07FD-CCEC-4931-AE3B-51569605C2A0}" type="pres">
      <dgm:prSet presAssocID="{85A644AD-DD4D-4FBD-B937-896FD9957E30}" presName="noChildren" presStyleCnt="0"/>
      <dgm:spPr/>
      <dgm:t>
        <a:bodyPr/>
        <a:lstStyle/>
        <a:p>
          <a:endParaRPr kumimoji="1" lang="ja-JP" altLang="en-US"/>
        </a:p>
      </dgm:t>
    </dgm:pt>
    <dgm:pt modelId="{6765B9AA-0F1F-412F-AA38-05EB33A9B91F}" type="pres">
      <dgm:prSet presAssocID="{85A644AD-DD4D-4FBD-B937-896FD9957E30}" presName="gap" presStyleCnt="0"/>
      <dgm:spPr/>
      <dgm:t>
        <a:bodyPr/>
        <a:lstStyle/>
        <a:p>
          <a:endParaRPr kumimoji="1" lang="ja-JP" altLang="en-US"/>
        </a:p>
      </dgm:t>
    </dgm:pt>
    <dgm:pt modelId="{3B25DB77-AA80-4D0F-B349-9D99AE4DAED3}" type="pres">
      <dgm:prSet presAssocID="{85A644AD-DD4D-4FBD-B937-896FD9957E30}" presName="medCircle2" presStyleLbl="vennNode1" presStyleIdx="6" presStyleCnt="7"/>
      <dgm:spPr>
        <a:solidFill>
          <a:schemeClr val="bg2"/>
        </a:solidFill>
      </dgm:spPr>
      <dgm:t>
        <a:bodyPr/>
        <a:lstStyle/>
        <a:p>
          <a:endParaRPr kumimoji="1" lang="ja-JP" altLang="en-US"/>
        </a:p>
      </dgm:t>
    </dgm:pt>
    <dgm:pt modelId="{B0AFBADF-A027-496D-A876-A67124F0BC9F}" type="pres">
      <dgm:prSet presAssocID="{85A644AD-DD4D-4FBD-B937-896FD9957E30}" presName="txLvlOnly1" presStyleLbl="revTx" presStyleIdx="6" presStyleCnt="7"/>
      <dgm:spPr/>
      <dgm:t>
        <a:bodyPr/>
        <a:lstStyle/>
        <a:p>
          <a:endParaRPr kumimoji="1" lang="ja-JP" altLang="en-US"/>
        </a:p>
      </dgm:t>
    </dgm:pt>
  </dgm:ptLst>
  <dgm:cxnLst>
    <dgm:cxn modelId="{F3896180-712A-4937-8AE7-08F68545717D}" srcId="{C6938C20-F06A-4DBC-B515-FF8D33F79B03}" destId="{98FB6A14-8AA8-4CB7-A66A-C6261BDD82FA}" srcOrd="4" destOrd="0" parTransId="{4C6FD360-3CC5-4F99-AEB0-F1A2694EB282}" sibTransId="{8D0ED3F7-014C-4E51-8071-7D4B1F188A87}"/>
    <dgm:cxn modelId="{C33B4962-4026-4B4C-BEF4-22618598996F}" type="presOf" srcId="{98FB6A14-8AA8-4CB7-A66A-C6261BDD82FA}" destId="{F5011358-AF84-432C-9051-62D66C29AE1C}" srcOrd="0" destOrd="0" presId="urn:microsoft.com/office/officeart/2008/layout/VerticalCircleList"/>
    <dgm:cxn modelId="{0591DED3-2166-43FF-89CD-F4B251A448BE}" type="presOf" srcId="{55B6651D-C9CB-4309-A3C8-067A3EBB331D}" destId="{C8406398-7CE8-428E-A6F4-89FBCA5282C4}" srcOrd="0" destOrd="0" presId="urn:microsoft.com/office/officeart/2008/layout/VerticalCircleList"/>
    <dgm:cxn modelId="{2DC2989A-2159-4DD0-845E-FCD56B298021}" srcId="{C6938C20-F06A-4DBC-B515-FF8D33F79B03}" destId="{97636B68-DC7A-4E5F-8BFF-F8D051882E51}" srcOrd="0" destOrd="0" parTransId="{9C69DF54-4DE5-4FF0-8C45-64A02217F4F7}" sibTransId="{BAEBA464-D32A-4DBE-B43F-B903A48CEFCF}"/>
    <dgm:cxn modelId="{C3C2260A-0D83-49FA-A15A-8BD684BAC871}" srcId="{C6938C20-F06A-4DBC-B515-FF8D33F79B03}" destId="{A8CBB6C9-6496-4C93-92B0-0EBE03C0FE8E}" srcOrd="2" destOrd="0" parTransId="{C4B77F55-4782-4B59-B5F5-F03A7EF131B9}" sibTransId="{5993A78C-4D0E-48F4-83F5-AE76B3F5C9DB}"/>
    <dgm:cxn modelId="{72F1D804-46C5-4B66-9CC2-F7AEA409056B}" type="presOf" srcId="{C6938C20-F06A-4DBC-B515-FF8D33F79B03}" destId="{88F33040-5746-4C84-90AA-23A3F7556A20}" srcOrd="0" destOrd="0" presId="urn:microsoft.com/office/officeart/2008/layout/VerticalCircleList"/>
    <dgm:cxn modelId="{6CDC90C7-76EE-448E-9D49-73FE0D2C55C6}" type="presOf" srcId="{A8CBB6C9-6496-4C93-92B0-0EBE03C0FE8E}" destId="{5D442826-450F-4B60-A0AE-829998C6155F}" srcOrd="0" destOrd="0" presId="urn:microsoft.com/office/officeart/2008/layout/VerticalCircleList"/>
    <dgm:cxn modelId="{E6F57E5D-2C2A-4378-83B1-BE8EA696EFE7}" srcId="{C6938C20-F06A-4DBC-B515-FF8D33F79B03}" destId="{7A91AE15-4E13-49F8-8C83-15CE19D728AC}" srcOrd="1" destOrd="0" parTransId="{71025D80-0992-414C-9297-CA4F25B67A5C}" sibTransId="{3AC87A2C-6CDC-4E6F-A86B-676D07F327B3}"/>
    <dgm:cxn modelId="{5962DDBC-7412-4D28-9E04-CB2D226D7DAE}" type="presOf" srcId="{97636B68-DC7A-4E5F-8BFF-F8D051882E51}" destId="{E0C83753-C7DB-4643-9C66-0660CB716C91}" srcOrd="0" destOrd="0" presId="urn:microsoft.com/office/officeart/2008/layout/VerticalCircleList"/>
    <dgm:cxn modelId="{0D5EA559-CB96-49E2-A777-9FD6F7A96CFA}" srcId="{C6938C20-F06A-4DBC-B515-FF8D33F79B03}" destId="{E86C8413-95B3-439F-B824-425391D8DCB5}" srcOrd="5" destOrd="0" parTransId="{72B035DB-DB1F-4689-B056-CE37A9F63224}" sibTransId="{D6C695D1-642B-40D5-B7A5-49EED883F4C9}"/>
    <dgm:cxn modelId="{0F26BCCC-F7DC-46AC-A1A1-83A1419A1A59}" srcId="{C6938C20-F06A-4DBC-B515-FF8D33F79B03}" destId="{85A644AD-DD4D-4FBD-B937-896FD9957E30}" srcOrd="6" destOrd="0" parTransId="{F157CB77-1943-4198-81E9-4A8755448C7F}" sibTransId="{94889BB1-1A6A-4CBC-939F-29712BCAC14B}"/>
    <dgm:cxn modelId="{560EA282-E420-438D-8F84-CB4CBCAC9429}" type="presOf" srcId="{7A91AE15-4E13-49F8-8C83-15CE19D728AC}" destId="{932B0053-EF5C-4C90-A698-AB296ABBE1E4}" srcOrd="0" destOrd="0" presId="urn:microsoft.com/office/officeart/2008/layout/VerticalCircleList"/>
    <dgm:cxn modelId="{74988D24-A29C-4122-B9FB-22DE4F463E96}" srcId="{C6938C20-F06A-4DBC-B515-FF8D33F79B03}" destId="{55B6651D-C9CB-4309-A3C8-067A3EBB331D}" srcOrd="3" destOrd="0" parTransId="{2EE35482-0EF7-4807-8BB5-74341BE14FB1}" sibTransId="{D79FDEC7-5E1A-446F-AD3E-EDB15EB53DE9}"/>
    <dgm:cxn modelId="{63593EA7-8288-4B50-81BF-CBE1A1A98CB7}" type="presOf" srcId="{E86C8413-95B3-439F-B824-425391D8DCB5}" destId="{361F2BA5-29DD-4E15-A2B4-6696B514D637}" srcOrd="0" destOrd="0" presId="urn:microsoft.com/office/officeart/2008/layout/VerticalCircleList"/>
    <dgm:cxn modelId="{3AB05084-60C5-42BE-BD52-6C0EFE2537CE}" type="presOf" srcId="{85A644AD-DD4D-4FBD-B937-896FD9957E30}" destId="{B0AFBADF-A027-496D-A876-A67124F0BC9F}" srcOrd="0" destOrd="0" presId="urn:microsoft.com/office/officeart/2008/layout/VerticalCircleList"/>
    <dgm:cxn modelId="{48496812-FBE3-487C-93EF-EDEC1CD150EE}" type="presParOf" srcId="{88F33040-5746-4C84-90AA-23A3F7556A20}" destId="{1E0EF40D-0DBE-4449-9669-E013E9694466}" srcOrd="0" destOrd="0" presId="urn:microsoft.com/office/officeart/2008/layout/VerticalCircleList"/>
    <dgm:cxn modelId="{531C18AE-CFA1-4F35-9FC5-DE8FB539D143}" type="presParOf" srcId="{1E0EF40D-0DBE-4449-9669-E013E9694466}" destId="{31F9E819-9C71-4677-8E90-801452B78767}" srcOrd="0" destOrd="0" presId="urn:microsoft.com/office/officeart/2008/layout/VerticalCircleList"/>
    <dgm:cxn modelId="{4B532424-22F0-4861-8AE3-8E265E1615B8}" type="presParOf" srcId="{1E0EF40D-0DBE-4449-9669-E013E9694466}" destId="{91A802E3-A6E7-40B2-BD51-D14215E5EF6C}" srcOrd="1" destOrd="0" presId="urn:microsoft.com/office/officeart/2008/layout/VerticalCircleList"/>
    <dgm:cxn modelId="{0FDE737B-59DF-4250-9BF9-48976B90CDBC}" type="presParOf" srcId="{1E0EF40D-0DBE-4449-9669-E013E9694466}" destId="{E0C83753-C7DB-4643-9C66-0660CB716C91}" srcOrd="2" destOrd="0" presId="urn:microsoft.com/office/officeart/2008/layout/VerticalCircleList"/>
    <dgm:cxn modelId="{DF731489-255F-4521-902A-BF399DACC9BE}" type="presParOf" srcId="{88F33040-5746-4C84-90AA-23A3F7556A20}" destId="{42EBABCA-78BB-44E4-BBFB-97A87EA6ABAF}" srcOrd="1" destOrd="0" presId="urn:microsoft.com/office/officeart/2008/layout/VerticalCircleList"/>
    <dgm:cxn modelId="{5EE90049-8861-4E16-83A3-34F236D989A3}" type="presParOf" srcId="{42EBABCA-78BB-44E4-BBFB-97A87EA6ABAF}" destId="{4116BF73-17AE-48F5-9AAC-493DC7D324DE}" srcOrd="0" destOrd="0" presId="urn:microsoft.com/office/officeart/2008/layout/VerticalCircleList"/>
    <dgm:cxn modelId="{EF1B1E16-31A4-4294-8F94-D0C222BC38FA}" type="presParOf" srcId="{42EBABCA-78BB-44E4-BBFB-97A87EA6ABAF}" destId="{AE22F73F-BD18-4688-B1F6-F9430492E17E}" srcOrd="1" destOrd="0" presId="urn:microsoft.com/office/officeart/2008/layout/VerticalCircleList"/>
    <dgm:cxn modelId="{BC4C932C-83DC-4C6A-8653-62A1FC8240F7}" type="presParOf" srcId="{42EBABCA-78BB-44E4-BBFB-97A87EA6ABAF}" destId="{932B0053-EF5C-4C90-A698-AB296ABBE1E4}" srcOrd="2" destOrd="0" presId="urn:microsoft.com/office/officeart/2008/layout/VerticalCircleList"/>
    <dgm:cxn modelId="{73E4675B-6D9A-4175-A34F-7D007C1F131C}" type="presParOf" srcId="{88F33040-5746-4C84-90AA-23A3F7556A20}" destId="{4CF72A6C-7979-46BC-8CE2-6C7CBD703DF6}" srcOrd="2" destOrd="0" presId="urn:microsoft.com/office/officeart/2008/layout/VerticalCircleList"/>
    <dgm:cxn modelId="{5AB27681-2C00-48D5-92BC-5A68C0D172D6}" type="presParOf" srcId="{4CF72A6C-7979-46BC-8CE2-6C7CBD703DF6}" destId="{0C229849-E8E7-401E-B04C-DAA5CB0495BA}" srcOrd="0" destOrd="0" presId="urn:microsoft.com/office/officeart/2008/layout/VerticalCircleList"/>
    <dgm:cxn modelId="{E38416D7-8E9F-4A35-BCA3-5D6E55A649E2}" type="presParOf" srcId="{4CF72A6C-7979-46BC-8CE2-6C7CBD703DF6}" destId="{A2093E9F-EB43-4C87-AB2A-204E832808FB}" srcOrd="1" destOrd="0" presId="urn:microsoft.com/office/officeart/2008/layout/VerticalCircleList"/>
    <dgm:cxn modelId="{CE5A4EF6-2F89-4454-AB8F-15CC6EE9A193}" type="presParOf" srcId="{4CF72A6C-7979-46BC-8CE2-6C7CBD703DF6}" destId="{5D442826-450F-4B60-A0AE-829998C6155F}" srcOrd="2" destOrd="0" presId="urn:microsoft.com/office/officeart/2008/layout/VerticalCircleList"/>
    <dgm:cxn modelId="{22E779CC-D94E-41B7-A8FF-7395F92E1D75}" type="presParOf" srcId="{88F33040-5746-4C84-90AA-23A3F7556A20}" destId="{E4A70505-042C-4D1E-937A-7BB341435B29}" srcOrd="3" destOrd="0" presId="urn:microsoft.com/office/officeart/2008/layout/VerticalCircleList"/>
    <dgm:cxn modelId="{EC0617B6-89FA-4B39-A89A-FD7995875C4D}" type="presParOf" srcId="{E4A70505-042C-4D1E-937A-7BB341435B29}" destId="{22BC155E-C99D-4890-975F-FEEC27504F1D}" srcOrd="0" destOrd="0" presId="urn:microsoft.com/office/officeart/2008/layout/VerticalCircleList"/>
    <dgm:cxn modelId="{721E13C0-35CC-4D29-AE46-06A82219CC74}" type="presParOf" srcId="{E4A70505-042C-4D1E-937A-7BB341435B29}" destId="{C5CFD99A-A5A1-45A0-AFAE-D166DBBA635E}" srcOrd="1" destOrd="0" presId="urn:microsoft.com/office/officeart/2008/layout/VerticalCircleList"/>
    <dgm:cxn modelId="{33B65E89-FA60-43AE-BD8A-9A38E2047C08}" type="presParOf" srcId="{E4A70505-042C-4D1E-937A-7BB341435B29}" destId="{C8406398-7CE8-428E-A6F4-89FBCA5282C4}" srcOrd="2" destOrd="0" presId="urn:microsoft.com/office/officeart/2008/layout/VerticalCircleList"/>
    <dgm:cxn modelId="{5EA1E46A-A3D0-45C1-94D6-7C774116C74A}" type="presParOf" srcId="{88F33040-5746-4C84-90AA-23A3F7556A20}" destId="{34EC25EE-E2F6-43FF-98BA-1CBEFBE9744E}" srcOrd="4" destOrd="0" presId="urn:microsoft.com/office/officeart/2008/layout/VerticalCircleList"/>
    <dgm:cxn modelId="{80A58958-148D-4DAF-BD6D-3D34813E576B}" type="presParOf" srcId="{34EC25EE-E2F6-43FF-98BA-1CBEFBE9744E}" destId="{3BD6673B-548D-4B33-902F-299C0F757561}" srcOrd="0" destOrd="0" presId="urn:microsoft.com/office/officeart/2008/layout/VerticalCircleList"/>
    <dgm:cxn modelId="{ACFFBD5B-FA3D-4DA8-AD68-57A1D3E4E299}" type="presParOf" srcId="{34EC25EE-E2F6-43FF-98BA-1CBEFBE9744E}" destId="{70E8CA8F-E945-4146-BCDD-2DDA1A50FD6A}" srcOrd="1" destOrd="0" presId="urn:microsoft.com/office/officeart/2008/layout/VerticalCircleList"/>
    <dgm:cxn modelId="{C96138DE-E4FC-48B6-9D95-B0F95489B2F5}" type="presParOf" srcId="{34EC25EE-E2F6-43FF-98BA-1CBEFBE9744E}" destId="{F5011358-AF84-432C-9051-62D66C29AE1C}" srcOrd="2" destOrd="0" presId="urn:microsoft.com/office/officeart/2008/layout/VerticalCircleList"/>
    <dgm:cxn modelId="{6EADAA03-8AE4-4ED4-9EE4-90F9B1605FBE}" type="presParOf" srcId="{88F33040-5746-4C84-90AA-23A3F7556A20}" destId="{F060CE93-A7A2-409F-BD1D-80576F89F74F}" srcOrd="5" destOrd="0" presId="urn:microsoft.com/office/officeart/2008/layout/VerticalCircleList"/>
    <dgm:cxn modelId="{E6FB388B-DF67-48F7-A547-82879A732943}" type="presParOf" srcId="{F060CE93-A7A2-409F-BD1D-80576F89F74F}" destId="{54A49660-632F-4901-A858-DE4547FF60B3}" srcOrd="0" destOrd="0" presId="urn:microsoft.com/office/officeart/2008/layout/VerticalCircleList"/>
    <dgm:cxn modelId="{CA8CEA2F-5688-43F5-97E6-247D1FACB91E}" type="presParOf" srcId="{F060CE93-A7A2-409F-BD1D-80576F89F74F}" destId="{4DF98499-7160-474E-82C0-505170C09C4A}" srcOrd="1" destOrd="0" presId="urn:microsoft.com/office/officeart/2008/layout/VerticalCircleList"/>
    <dgm:cxn modelId="{E6E3E400-9A5E-4F35-A382-909D0C5B76E5}" type="presParOf" srcId="{F060CE93-A7A2-409F-BD1D-80576F89F74F}" destId="{361F2BA5-29DD-4E15-A2B4-6696B514D637}" srcOrd="2" destOrd="0" presId="urn:microsoft.com/office/officeart/2008/layout/VerticalCircleList"/>
    <dgm:cxn modelId="{327EDC3B-00B5-41E4-B186-AE07AEB5346B}" type="presParOf" srcId="{88F33040-5746-4C84-90AA-23A3F7556A20}" destId="{D2CB07FD-CCEC-4931-AE3B-51569605C2A0}" srcOrd="6" destOrd="0" presId="urn:microsoft.com/office/officeart/2008/layout/VerticalCircleList"/>
    <dgm:cxn modelId="{F31F63C5-6B0F-4B91-A218-374A1CBE0514}" type="presParOf" srcId="{D2CB07FD-CCEC-4931-AE3B-51569605C2A0}" destId="{6765B9AA-0F1F-412F-AA38-05EB33A9B91F}" srcOrd="0" destOrd="0" presId="urn:microsoft.com/office/officeart/2008/layout/VerticalCircleList"/>
    <dgm:cxn modelId="{1504FDDF-041B-4EFB-BBB5-DA8494C738EB}" type="presParOf" srcId="{D2CB07FD-CCEC-4931-AE3B-51569605C2A0}" destId="{3B25DB77-AA80-4D0F-B349-9D99AE4DAED3}" srcOrd="1" destOrd="0" presId="urn:microsoft.com/office/officeart/2008/layout/VerticalCircleList"/>
    <dgm:cxn modelId="{F9E1C5D5-516D-49B7-B39F-6754F64C4FE9}" type="presParOf" srcId="{D2CB07FD-CCEC-4931-AE3B-51569605C2A0}" destId="{B0AFBADF-A027-496D-A876-A67124F0BC9F}" srcOrd="2" destOrd="0" presId="urn:microsoft.com/office/officeart/2008/layout/VerticalCircleList"/>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938C20-F06A-4DBC-B515-FF8D33F79B03}" type="doc">
      <dgm:prSet loTypeId="urn:microsoft.com/office/officeart/2008/layout/VerticalCircleList" loCatId="list" qsTypeId="urn:microsoft.com/office/officeart/2005/8/quickstyle/3d8" qsCatId="3D" csTypeId="urn:microsoft.com/office/officeart/2005/8/colors/accent1_2" csCatId="accent1" phldr="1"/>
      <dgm:spPr>
        <a:scene3d>
          <a:camera prst="isometricOffAxis2Left" zoom="82000"/>
          <a:lightRig rig="morning" dir="t">
            <a:rot lat="0" lon="0" rev="20400000"/>
          </a:lightRig>
        </a:scene3d>
      </dgm:spPr>
      <dgm:t>
        <a:bodyPr/>
        <a:lstStyle/>
        <a:p>
          <a:endParaRPr kumimoji="1" lang="ja-JP" altLang="en-US"/>
        </a:p>
      </dgm:t>
    </dgm:pt>
    <dgm:pt modelId="{97636B68-DC7A-4E5F-8BFF-F8D051882E51}">
      <dgm:prSet phldrT="[テキスト]"/>
      <dgm:spPr/>
      <dgm:t>
        <a:bodyPr/>
        <a:lstStyle/>
        <a:p>
          <a:r>
            <a:rPr kumimoji="1" lang="ja-JP" altLang="en-US" dirty="0" smtClean="0"/>
            <a:t>背景</a:t>
          </a:r>
          <a:endParaRPr kumimoji="1" lang="ja-JP" altLang="en-US" dirty="0"/>
        </a:p>
      </dgm:t>
    </dgm:pt>
    <dgm:pt modelId="{9C69DF54-4DE5-4FF0-8C45-64A02217F4F7}" type="parTrans" cxnId="{2DC2989A-2159-4DD0-845E-FCD56B298021}">
      <dgm:prSet/>
      <dgm:spPr/>
      <dgm:t>
        <a:bodyPr/>
        <a:lstStyle/>
        <a:p>
          <a:endParaRPr kumimoji="1" lang="ja-JP" altLang="en-US"/>
        </a:p>
      </dgm:t>
    </dgm:pt>
    <dgm:pt modelId="{BAEBA464-D32A-4DBE-B43F-B903A48CEFCF}" type="sibTrans" cxnId="{2DC2989A-2159-4DD0-845E-FCD56B298021}">
      <dgm:prSet/>
      <dgm:spPr/>
      <dgm:t>
        <a:bodyPr/>
        <a:lstStyle/>
        <a:p>
          <a:endParaRPr kumimoji="1" lang="ja-JP" altLang="en-US"/>
        </a:p>
      </dgm:t>
    </dgm:pt>
    <dgm:pt modelId="{7A91AE15-4E13-49F8-8C83-15CE19D728AC}">
      <dgm:prSet phldrT="[テキスト]"/>
      <dgm:spPr>
        <a:noFill/>
      </dgm:spPr>
      <dgm:t>
        <a:bodyPr/>
        <a:lstStyle/>
        <a:p>
          <a:r>
            <a:rPr kumimoji="1" lang="ja-JP" altLang="en-US" dirty="0" smtClean="0"/>
            <a:t>実態把握</a:t>
          </a:r>
          <a:endParaRPr kumimoji="1" lang="ja-JP" altLang="en-US" dirty="0"/>
        </a:p>
      </dgm:t>
    </dgm:pt>
    <dgm:pt modelId="{71025D80-0992-414C-9297-CA4F25B67A5C}" type="parTrans" cxnId="{E6F57E5D-2C2A-4378-83B1-BE8EA696EFE7}">
      <dgm:prSet/>
      <dgm:spPr/>
      <dgm:t>
        <a:bodyPr/>
        <a:lstStyle/>
        <a:p>
          <a:endParaRPr kumimoji="1" lang="ja-JP" altLang="en-US"/>
        </a:p>
      </dgm:t>
    </dgm:pt>
    <dgm:pt modelId="{3AC87A2C-6CDC-4E6F-A86B-676D07F327B3}" type="sibTrans" cxnId="{E6F57E5D-2C2A-4378-83B1-BE8EA696EFE7}">
      <dgm:prSet/>
      <dgm:spPr/>
      <dgm:t>
        <a:bodyPr/>
        <a:lstStyle/>
        <a:p>
          <a:endParaRPr kumimoji="1" lang="ja-JP" altLang="en-US"/>
        </a:p>
      </dgm:t>
    </dgm:pt>
    <dgm:pt modelId="{A8CBB6C9-6496-4C93-92B0-0EBE03C0FE8E}">
      <dgm:prSet phldrT="[テキスト]"/>
      <dgm:spPr>
        <a:solidFill>
          <a:srgbClr val="FFC000">
            <a:alpha val="50000"/>
          </a:srgbClr>
        </a:solidFill>
      </dgm:spPr>
      <dgm:t>
        <a:bodyPr/>
        <a:lstStyle/>
        <a:p>
          <a:r>
            <a:rPr kumimoji="1" lang="ja-JP" altLang="en-US" dirty="0" smtClean="0"/>
            <a:t>考察</a:t>
          </a:r>
          <a:endParaRPr kumimoji="1" lang="ja-JP" altLang="en-US" dirty="0"/>
        </a:p>
      </dgm:t>
    </dgm:pt>
    <dgm:pt modelId="{C4B77F55-4782-4B59-B5F5-F03A7EF131B9}" type="parTrans" cxnId="{C3C2260A-0D83-49FA-A15A-8BD684BAC871}">
      <dgm:prSet/>
      <dgm:spPr/>
      <dgm:t>
        <a:bodyPr/>
        <a:lstStyle/>
        <a:p>
          <a:endParaRPr kumimoji="1" lang="ja-JP" altLang="en-US"/>
        </a:p>
      </dgm:t>
    </dgm:pt>
    <dgm:pt modelId="{5993A78C-4D0E-48F4-83F5-AE76B3F5C9DB}" type="sibTrans" cxnId="{C3C2260A-0D83-49FA-A15A-8BD684BAC871}">
      <dgm:prSet/>
      <dgm:spPr/>
      <dgm:t>
        <a:bodyPr/>
        <a:lstStyle/>
        <a:p>
          <a:endParaRPr kumimoji="1" lang="ja-JP" altLang="en-US"/>
        </a:p>
      </dgm:t>
    </dgm:pt>
    <dgm:pt modelId="{85A644AD-DD4D-4FBD-B937-896FD9957E30}">
      <dgm:prSet phldrT="[テキスト]"/>
      <dgm:spPr/>
      <dgm:t>
        <a:bodyPr/>
        <a:lstStyle/>
        <a:p>
          <a:r>
            <a:rPr kumimoji="1" lang="ja-JP" altLang="en-US" dirty="0" smtClean="0"/>
            <a:t>今後の展望</a:t>
          </a:r>
          <a:endParaRPr kumimoji="1" lang="ja-JP" altLang="en-US" dirty="0"/>
        </a:p>
      </dgm:t>
    </dgm:pt>
    <dgm:pt modelId="{F157CB77-1943-4198-81E9-4A8755448C7F}" type="parTrans" cxnId="{0F26BCCC-F7DC-46AC-A1A1-83A1419A1A59}">
      <dgm:prSet/>
      <dgm:spPr/>
      <dgm:t>
        <a:bodyPr/>
        <a:lstStyle/>
        <a:p>
          <a:endParaRPr kumimoji="1" lang="ja-JP" altLang="en-US"/>
        </a:p>
      </dgm:t>
    </dgm:pt>
    <dgm:pt modelId="{94889BB1-1A6A-4CBC-939F-29712BCAC14B}" type="sibTrans" cxnId="{0F26BCCC-F7DC-46AC-A1A1-83A1419A1A59}">
      <dgm:prSet/>
      <dgm:spPr/>
      <dgm:t>
        <a:bodyPr/>
        <a:lstStyle/>
        <a:p>
          <a:endParaRPr kumimoji="1" lang="ja-JP" altLang="en-US"/>
        </a:p>
      </dgm:t>
    </dgm:pt>
    <dgm:pt modelId="{55B6651D-C9CB-4309-A3C8-067A3EBB331D}">
      <dgm:prSet phldrT="[テキスト]"/>
      <dgm:spPr/>
      <dgm:t>
        <a:bodyPr/>
        <a:lstStyle/>
        <a:p>
          <a:r>
            <a:rPr kumimoji="1" lang="ja-JP" altLang="en-US" dirty="0" smtClean="0"/>
            <a:t>問題提起</a:t>
          </a:r>
          <a:endParaRPr kumimoji="1" lang="ja-JP" altLang="en-US" dirty="0"/>
        </a:p>
      </dgm:t>
    </dgm:pt>
    <dgm:pt modelId="{2EE35482-0EF7-4807-8BB5-74341BE14FB1}" type="parTrans" cxnId="{74988D24-A29C-4122-B9FB-22DE4F463E96}">
      <dgm:prSet/>
      <dgm:spPr/>
      <dgm:t>
        <a:bodyPr/>
        <a:lstStyle/>
        <a:p>
          <a:endParaRPr kumimoji="1" lang="ja-JP" altLang="en-US"/>
        </a:p>
      </dgm:t>
    </dgm:pt>
    <dgm:pt modelId="{D79FDEC7-5E1A-446F-AD3E-EDB15EB53DE9}" type="sibTrans" cxnId="{74988D24-A29C-4122-B9FB-22DE4F463E96}">
      <dgm:prSet/>
      <dgm:spPr/>
      <dgm:t>
        <a:bodyPr/>
        <a:lstStyle/>
        <a:p>
          <a:endParaRPr kumimoji="1" lang="ja-JP" altLang="en-US"/>
        </a:p>
      </dgm:t>
    </dgm:pt>
    <dgm:pt modelId="{98FB6A14-8AA8-4CB7-A66A-C6261BDD82FA}">
      <dgm:prSet phldrT="[テキスト]"/>
      <dgm:spPr/>
      <dgm:t>
        <a:bodyPr/>
        <a:lstStyle/>
        <a:p>
          <a:r>
            <a:rPr kumimoji="1" lang="ja-JP" altLang="en-US" dirty="0" smtClean="0"/>
            <a:t>目的</a:t>
          </a:r>
          <a:endParaRPr kumimoji="1" lang="ja-JP" altLang="en-US" dirty="0"/>
        </a:p>
      </dgm:t>
    </dgm:pt>
    <dgm:pt modelId="{4C6FD360-3CC5-4F99-AEB0-F1A2694EB282}" type="parTrans" cxnId="{F3896180-712A-4937-8AE7-08F68545717D}">
      <dgm:prSet/>
      <dgm:spPr/>
      <dgm:t>
        <a:bodyPr/>
        <a:lstStyle/>
        <a:p>
          <a:endParaRPr kumimoji="1" lang="ja-JP" altLang="en-US"/>
        </a:p>
      </dgm:t>
    </dgm:pt>
    <dgm:pt modelId="{8D0ED3F7-014C-4E51-8071-7D4B1F188A87}" type="sibTrans" cxnId="{F3896180-712A-4937-8AE7-08F68545717D}">
      <dgm:prSet/>
      <dgm:spPr/>
      <dgm:t>
        <a:bodyPr/>
        <a:lstStyle/>
        <a:p>
          <a:endParaRPr kumimoji="1" lang="ja-JP" altLang="en-US"/>
        </a:p>
      </dgm:t>
    </dgm:pt>
    <dgm:pt modelId="{E86C8413-95B3-439F-B824-425391D8DCB5}">
      <dgm:prSet phldrT="[テキスト]"/>
      <dgm:spPr/>
      <dgm:t>
        <a:bodyPr/>
        <a:lstStyle/>
        <a:p>
          <a:r>
            <a:rPr kumimoji="1" lang="ja-JP" altLang="en-US" dirty="0" smtClean="0"/>
            <a:t>仮説</a:t>
          </a:r>
          <a:endParaRPr kumimoji="1" lang="ja-JP" altLang="en-US" dirty="0"/>
        </a:p>
      </dgm:t>
    </dgm:pt>
    <dgm:pt modelId="{72B035DB-DB1F-4689-B056-CE37A9F63224}" type="parTrans" cxnId="{0D5EA559-CB96-49E2-A777-9FD6F7A96CFA}">
      <dgm:prSet/>
      <dgm:spPr/>
      <dgm:t>
        <a:bodyPr/>
        <a:lstStyle/>
        <a:p>
          <a:endParaRPr kumimoji="1" lang="ja-JP" altLang="en-US"/>
        </a:p>
      </dgm:t>
    </dgm:pt>
    <dgm:pt modelId="{D6C695D1-642B-40D5-B7A5-49EED883F4C9}" type="sibTrans" cxnId="{0D5EA559-CB96-49E2-A777-9FD6F7A96CFA}">
      <dgm:prSet/>
      <dgm:spPr/>
      <dgm:t>
        <a:bodyPr/>
        <a:lstStyle/>
        <a:p>
          <a:endParaRPr kumimoji="1" lang="ja-JP" altLang="en-US"/>
        </a:p>
      </dgm:t>
    </dgm:pt>
    <dgm:pt modelId="{88F33040-5746-4C84-90AA-23A3F7556A20}" type="pres">
      <dgm:prSet presAssocID="{C6938C20-F06A-4DBC-B515-FF8D33F79B03}" presName="Name0" presStyleCnt="0">
        <dgm:presLayoutVars>
          <dgm:dir/>
        </dgm:presLayoutVars>
      </dgm:prSet>
      <dgm:spPr/>
      <dgm:t>
        <a:bodyPr/>
        <a:lstStyle/>
        <a:p>
          <a:endParaRPr kumimoji="1" lang="ja-JP" altLang="en-US"/>
        </a:p>
      </dgm:t>
    </dgm:pt>
    <dgm:pt modelId="{1E0EF40D-0DBE-4449-9669-E013E9694466}" type="pres">
      <dgm:prSet presAssocID="{97636B68-DC7A-4E5F-8BFF-F8D051882E51}" presName="noChildren" presStyleCnt="0"/>
      <dgm:spPr/>
      <dgm:t>
        <a:bodyPr/>
        <a:lstStyle/>
        <a:p>
          <a:endParaRPr kumimoji="1" lang="ja-JP" altLang="en-US"/>
        </a:p>
      </dgm:t>
    </dgm:pt>
    <dgm:pt modelId="{31F9E819-9C71-4677-8E90-801452B78767}" type="pres">
      <dgm:prSet presAssocID="{97636B68-DC7A-4E5F-8BFF-F8D051882E51}" presName="gap" presStyleCnt="0"/>
      <dgm:spPr/>
      <dgm:t>
        <a:bodyPr/>
        <a:lstStyle/>
        <a:p>
          <a:endParaRPr kumimoji="1" lang="ja-JP" altLang="en-US"/>
        </a:p>
      </dgm:t>
    </dgm:pt>
    <dgm:pt modelId="{91A802E3-A6E7-40B2-BD51-D14215E5EF6C}" type="pres">
      <dgm:prSet presAssocID="{97636B68-DC7A-4E5F-8BFF-F8D051882E51}" presName="medCircle2" presStyleLbl="vennNode1" presStyleIdx="0" presStyleCnt="7"/>
      <dgm:spPr>
        <a:solidFill>
          <a:schemeClr val="bg2"/>
        </a:solidFill>
      </dgm:spPr>
      <dgm:t>
        <a:bodyPr/>
        <a:lstStyle/>
        <a:p>
          <a:endParaRPr kumimoji="1" lang="ja-JP" altLang="en-US"/>
        </a:p>
      </dgm:t>
    </dgm:pt>
    <dgm:pt modelId="{E0C83753-C7DB-4643-9C66-0660CB716C91}" type="pres">
      <dgm:prSet presAssocID="{97636B68-DC7A-4E5F-8BFF-F8D051882E51}" presName="txLvlOnly1" presStyleLbl="revTx" presStyleIdx="0" presStyleCnt="7"/>
      <dgm:spPr/>
      <dgm:t>
        <a:bodyPr/>
        <a:lstStyle/>
        <a:p>
          <a:endParaRPr kumimoji="1" lang="ja-JP" altLang="en-US"/>
        </a:p>
      </dgm:t>
    </dgm:pt>
    <dgm:pt modelId="{42EBABCA-78BB-44E4-BBFB-97A87EA6ABAF}" type="pres">
      <dgm:prSet presAssocID="{7A91AE15-4E13-49F8-8C83-15CE19D728AC}" presName="noChildren" presStyleCnt="0"/>
      <dgm:spPr/>
      <dgm:t>
        <a:bodyPr/>
        <a:lstStyle/>
        <a:p>
          <a:endParaRPr kumimoji="1" lang="ja-JP" altLang="en-US"/>
        </a:p>
      </dgm:t>
    </dgm:pt>
    <dgm:pt modelId="{4116BF73-17AE-48F5-9AAC-493DC7D324DE}" type="pres">
      <dgm:prSet presAssocID="{7A91AE15-4E13-49F8-8C83-15CE19D728AC}" presName="gap" presStyleCnt="0"/>
      <dgm:spPr/>
      <dgm:t>
        <a:bodyPr/>
        <a:lstStyle/>
        <a:p>
          <a:endParaRPr kumimoji="1" lang="ja-JP" altLang="en-US"/>
        </a:p>
      </dgm:t>
    </dgm:pt>
    <dgm:pt modelId="{AE22F73F-BD18-4688-B1F6-F9430492E17E}" type="pres">
      <dgm:prSet presAssocID="{7A91AE15-4E13-49F8-8C83-15CE19D728AC}" presName="medCircle2" presStyleLbl="vennNode1" presStyleIdx="1" presStyleCnt="7"/>
      <dgm:spPr>
        <a:solidFill>
          <a:schemeClr val="bg2"/>
        </a:solidFill>
      </dgm:spPr>
      <dgm:t>
        <a:bodyPr/>
        <a:lstStyle/>
        <a:p>
          <a:endParaRPr kumimoji="1" lang="ja-JP" altLang="en-US"/>
        </a:p>
      </dgm:t>
    </dgm:pt>
    <dgm:pt modelId="{932B0053-EF5C-4C90-A698-AB296ABBE1E4}" type="pres">
      <dgm:prSet presAssocID="{7A91AE15-4E13-49F8-8C83-15CE19D728AC}" presName="txLvlOnly1" presStyleLbl="revTx" presStyleIdx="1" presStyleCnt="7"/>
      <dgm:spPr/>
      <dgm:t>
        <a:bodyPr/>
        <a:lstStyle/>
        <a:p>
          <a:endParaRPr kumimoji="1" lang="ja-JP" altLang="en-US"/>
        </a:p>
      </dgm:t>
    </dgm:pt>
    <dgm:pt modelId="{4CF72A6C-7979-46BC-8CE2-6C7CBD703DF6}" type="pres">
      <dgm:prSet presAssocID="{A8CBB6C9-6496-4C93-92B0-0EBE03C0FE8E}" presName="noChildren" presStyleCnt="0"/>
      <dgm:spPr/>
      <dgm:t>
        <a:bodyPr/>
        <a:lstStyle/>
        <a:p>
          <a:endParaRPr kumimoji="1" lang="ja-JP" altLang="en-US"/>
        </a:p>
      </dgm:t>
    </dgm:pt>
    <dgm:pt modelId="{0C229849-E8E7-401E-B04C-DAA5CB0495BA}" type="pres">
      <dgm:prSet presAssocID="{A8CBB6C9-6496-4C93-92B0-0EBE03C0FE8E}" presName="gap" presStyleCnt="0"/>
      <dgm:spPr/>
      <dgm:t>
        <a:bodyPr/>
        <a:lstStyle/>
        <a:p>
          <a:endParaRPr kumimoji="1" lang="ja-JP" altLang="en-US"/>
        </a:p>
      </dgm:t>
    </dgm:pt>
    <dgm:pt modelId="{A2093E9F-EB43-4C87-AB2A-204E832808FB}" type="pres">
      <dgm:prSet presAssocID="{A8CBB6C9-6496-4C93-92B0-0EBE03C0FE8E}" presName="medCircle2" presStyleLbl="vennNode1" presStyleIdx="2" presStyleCnt="7"/>
      <dgm:spPr>
        <a:solidFill>
          <a:srgbClr val="FFC000"/>
        </a:solidFill>
      </dgm:spPr>
      <dgm:t>
        <a:bodyPr/>
        <a:lstStyle/>
        <a:p>
          <a:endParaRPr kumimoji="1" lang="ja-JP" altLang="en-US"/>
        </a:p>
      </dgm:t>
    </dgm:pt>
    <dgm:pt modelId="{5D442826-450F-4B60-A0AE-829998C6155F}" type="pres">
      <dgm:prSet presAssocID="{A8CBB6C9-6496-4C93-92B0-0EBE03C0FE8E}" presName="txLvlOnly1" presStyleLbl="revTx" presStyleIdx="2" presStyleCnt="7"/>
      <dgm:spPr/>
      <dgm:t>
        <a:bodyPr/>
        <a:lstStyle/>
        <a:p>
          <a:endParaRPr kumimoji="1" lang="ja-JP" altLang="en-US"/>
        </a:p>
      </dgm:t>
    </dgm:pt>
    <dgm:pt modelId="{E4A70505-042C-4D1E-937A-7BB341435B29}" type="pres">
      <dgm:prSet presAssocID="{55B6651D-C9CB-4309-A3C8-067A3EBB331D}" presName="noChildren" presStyleCnt="0"/>
      <dgm:spPr/>
      <dgm:t>
        <a:bodyPr/>
        <a:lstStyle/>
        <a:p>
          <a:endParaRPr kumimoji="1" lang="ja-JP" altLang="en-US"/>
        </a:p>
      </dgm:t>
    </dgm:pt>
    <dgm:pt modelId="{22BC155E-C99D-4890-975F-FEEC27504F1D}" type="pres">
      <dgm:prSet presAssocID="{55B6651D-C9CB-4309-A3C8-067A3EBB331D}" presName="gap" presStyleCnt="0"/>
      <dgm:spPr/>
      <dgm:t>
        <a:bodyPr/>
        <a:lstStyle/>
        <a:p>
          <a:endParaRPr kumimoji="1" lang="ja-JP" altLang="en-US"/>
        </a:p>
      </dgm:t>
    </dgm:pt>
    <dgm:pt modelId="{C5CFD99A-A5A1-45A0-AFAE-D166DBBA635E}" type="pres">
      <dgm:prSet presAssocID="{55B6651D-C9CB-4309-A3C8-067A3EBB331D}" presName="medCircle2" presStyleLbl="vennNode1" presStyleIdx="3" presStyleCnt="7"/>
      <dgm:spPr>
        <a:solidFill>
          <a:schemeClr val="bg2"/>
        </a:solidFill>
      </dgm:spPr>
      <dgm:t>
        <a:bodyPr/>
        <a:lstStyle/>
        <a:p>
          <a:endParaRPr kumimoji="1" lang="ja-JP" altLang="en-US"/>
        </a:p>
      </dgm:t>
    </dgm:pt>
    <dgm:pt modelId="{C8406398-7CE8-428E-A6F4-89FBCA5282C4}" type="pres">
      <dgm:prSet presAssocID="{55B6651D-C9CB-4309-A3C8-067A3EBB331D}" presName="txLvlOnly1" presStyleLbl="revTx" presStyleIdx="3" presStyleCnt="7"/>
      <dgm:spPr/>
      <dgm:t>
        <a:bodyPr/>
        <a:lstStyle/>
        <a:p>
          <a:endParaRPr kumimoji="1" lang="ja-JP" altLang="en-US"/>
        </a:p>
      </dgm:t>
    </dgm:pt>
    <dgm:pt modelId="{34EC25EE-E2F6-43FF-98BA-1CBEFBE9744E}" type="pres">
      <dgm:prSet presAssocID="{98FB6A14-8AA8-4CB7-A66A-C6261BDD82FA}" presName="noChildren" presStyleCnt="0"/>
      <dgm:spPr/>
      <dgm:t>
        <a:bodyPr/>
        <a:lstStyle/>
        <a:p>
          <a:endParaRPr kumimoji="1" lang="ja-JP" altLang="en-US"/>
        </a:p>
      </dgm:t>
    </dgm:pt>
    <dgm:pt modelId="{3BD6673B-548D-4B33-902F-299C0F757561}" type="pres">
      <dgm:prSet presAssocID="{98FB6A14-8AA8-4CB7-A66A-C6261BDD82FA}" presName="gap" presStyleCnt="0"/>
      <dgm:spPr/>
      <dgm:t>
        <a:bodyPr/>
        <a:lstStyle/>
        <a:p>
          <a:endParaRPr kumimoji="1" lang="ja-JP" altLang="en-US"/>
        </a:p>
      </dgm:t>
    </dgm:pt>
    <dgm:pt modelId="{70E8CA8F-E945-4146-BCDD-2DDA1A50FD6A}" type="pres">
      <dgm:prSet presAssocID="{98FB6A14-8AA8-4CB7-A66A-C6261BDD82FA}" presName="medCircle2" presStyleLbl="vennNode1" presStyleIdx="4" presStyleCnt="7"/>
      <dgm:spPr>
        <a:solidFill>
          <a:schemeClr val="bg2"/>
        </a:solidFill>
      </dgm:spPr>
      <dgm:t>
        <a:bodyPr/>
        <a:lstStyle/>
        <a:p>
          <a:endParaRPr kumimoji="1" lang="ja-JP" altLang="en-US"/>
        </a:p>
      </dgm:t>
    </dgm:pt>
    <dgm:pt modelId="{F5011358-AF84-432C-9051-62D66C29AE1C}" type="pres">
      <dgm:prSet presAssocID="{98FB6A14-8AA8-4CB7-A66A-C6261BDD82FA}" presName="txLvlOnly1" presStyleLbl="revTx" presStyleIdx="4" presStyleCnt="7"/>
      <dgm:spPr/>
      <dgm:t>
        <a:bodyPr/>
        <a:lstStyle/>
        <a:p>
          <a:endParaRPr kumimoji="1" lang="ja-JP" altLang="en-US"/>
        </a:p>
      </dgm:t>
    </dgm:pt>
    <dgm:pt modelId="{F060CE93-A7A2-409F-BD1D-80576F89F74F}" type="pres">
      <dgm:prSet presAssocID="{E86C8413-95B3-439F-B824-425391D8DCB5}" presName="noChildren" presStyleCnt="0"/>
      <dgm:spPr/>
      <dgm:t>
        <a:bodyPr/>
        <a:lstStyle/>
        <a:p>
          <a:endParaRPr kumimoji="1" lang="ja-JP" altLang="en-US"/>
        </a:p>
      </dgm:t>
    </dgm:pt>
    <dgm:pt modelId="{54A49660-632F-4901-A858-DE4547FF60B3}" type="pres">
      <dgm:prSet presAssocID="{E86C8413-95B3-439F-B824-425391D8DCB5}" presName="gap" presStyleCnt="0"/>
      <dgm:spPr/>
      <dgm:t>
        <a:bodyPr/>
        <a:lstStyle/>
        <a:p>
          <a:endParaRPr kumimoji="1" lang="ja-JP" altLang="en-US"/>
        </a:p>
      </dgm:t>
    </dgm:pt>
    <dgm:pt modelId="{4DF98499-7160-474E-82C0-505170C09C4A}" type="pres">
      <dgm:prSet presAssocID="{E86C8413-95B3-439F-B824-425391D8DCB5}" presName="medCircle2" presStyleLbl="vennNode1" presStyleIdx="5" presStyleCnt="7"/>
      <dgm:spPr>
        <a:solidFill>
          <a:schemeClr val="bg2"/>
        </a:solidFill>
      </dgm:spPr>
      <dgm:t>
        <a:bodyPr/>
        <a:lstStyle/>
        <a:p>
          <a:endParaRPr kumimoji="1" lang="ja-JP" altLang="en-US"/>
        </a:p>
      </dgm:t>
    </dgm:pt>
    <dgm:pt modelId="{361F2BA5-29DD-4E15-A2B4-6696B514D637}" type="pres">
      <dgm:prSet presAssocID="{E86C8413-95B3-439F-B824-425391D8DCB5}" presName="txLvlOnly1" presStyleLbl="revTx" presStyleIdx="5" presStyleCnt="7"/>
      <dgm:spPr/>
      <dgm:t>
        <a:bodyPr/>
        <a:lstStyle/>
        <a:p>
          <a:endParaRPr kumimoji="1" lang="ja-JP" altLang="en-US"/>
        </a:p>
      </dgm:t>
    </dgm:pt>
    <dgm:pt modelId="{D2CB07FD-CCEC-4931-AE3B-51569605C2A0}" type="pres">
      <dgm:prSet presAssocID="{85A644AD-DD4D-4FBD-B937-896FD9957E30}" presName="noChildren" presStyleCnt="0"/>
      <dgm:spPr/>
      <dgm:t>
        <a:bodyPr/>
        <a:lstStyle/>
        <a:p>
          <a:endParaRPr kumimoji="1" lang="ja-JP" altLang="en-US"/>
        </a:p>
      </dgm:t>
    </dgm:pt>
    <dgm:pt modelId="{6765B9AA-0F1F-412F-AA38-05EB33A9B91F}" type="pres">
      <dgm:prSet presAssocID="{85A644AD-DD4D-4FBD-B937-896FD9957E30}" presName="gap" presStyleCnt="0"/>
      <dgm:spPr/>
      <dgm:t>
        <a:bodyPr/>
        <a:lstStyle/>
        <a:p>
          <a:endParaRPr kumimoji="1" lang="ja-JP" altLang="en-US"/>
        </a:p>
      </dgm:t>
    </dgm:pt>
    <dgm:pt modelId="{3B25DB77-AA80-4D0F-B349-9D99AE4DAED3}" type="pres">
      <dgm:prSet presAssocID="{85A644AD-DD4D-4FBD-B937-896FD9957E30}" presName="medCircle2" presStyleLbl="vennNode1" presStyleIdx="6" presStyleCnt="7"/>
      <dgm:spPr>
        <a:solidFill>
          <a:schemeClr val="bg2"/>
        </a:solidFill>
      </dgm:spPr>
      <dgm:t>
        <a:bodyPr/>
        <a:lstStyle/>
        <a:p>
          <a:endParaRPr kumimoji="1" lang="ja-JP" altLang="en-US"/>
        </a:p>
      </dgm:t>
    </dgm:pt>
    <dgm:pt modelId="{B0AFBADF-A027-496D-A876-A67124F0BC9F}" type="pres">
      <dgm:prSet presAssocID="{85A644AD-DD4D-4FBD-B937-896FD9957E30}" presName="txLvlOnly1" presStyleLbl="revTx" presStyleIdx="6" presStyleCnt="7"/>
      <dgm:spPr/>
      <dgm:t>
        <a:bodyPr/>
        <a:lstStyle/>
        <a:p>
          <a:endParaRPr kumimoji="1" lang="ja-JP" altLang="en-US"/>
        </a:p>
      </dgm:t>
    </dgm:pt>
  </dgm:ptLst>
  <dgm:cxnLst>
    <dgm:cxn modelId="{74988D24-A29C-4122-B9FB-22DE4F463E96}" srcId="{C6938C20-F06A-4DBC-B515-FF8D33F79B03}" destId="{55B6651D-C9CB-4309-A3C8-067A3EBB331D}" srcOrd="3" destOrd="0" parTransId="{2EE35482-0EF7-4807-8BB5-74341BE14FB1}" sibTransId="{D79FDEC7-5E1A-446F-AD3E-EDB15EB53DE9}"/>
    <dgm:cxn modelId="{9BB0552D-0FF9-41C7-B516-6EBF68933E2C}" type="presOf" srcId="{85A644AD-DD4D-4FBD-B937-896FD9957E30}" destId="{B0AFBADF-A027-496D-A876-A67124F0BC9F}" srcOrd="0" destOrd="0" presId="urn:microsoft.com/office/officeart/2008/layout/VerticalCircleList"/>
    <dgm:cxn modelId="{2DC2989A-2159-4DD0-845E-FCD56B298021}" srcId="{C6938C20-F06A-4DBC-B515-FF8D33F79B03}" destId="{97636B68-DC7A-4E5F-8BFF-F8D051882E51}" srcOrd="0" destOrd="0" parTransId="{9C69DF54-4DE5-4FF0-8C45-64A02217F4F7}" sibTransId="{BAEBA464-D32A-4DBE-B43F-B903A48CEFCF}"/>
    <dgm:cxn modelId="{0B97E363-21D2-4414-9D65-E01C8B0A590D}" type="presOf" srcId="{A8CBB6C9-6496-4C93-92B0-0EBE03C0FE8E}" destId="{5D442826-450F-4B60-A0AE-829998C6155F}" srcOrd="0" destOrd="0" presId="urn:microsoft.com/office/officeart/2008/layout/VerticalCircleList"/>
    <dgm:cxn modelId="{66F1E127-8373-42BE-9E41-C551B97C0D53}" type="presOf" srcId="{7A91AE15-4E13-49F8-8C83-15CE19D728AC}" destId="{932B0053-EF5C-4C90-A698-AB296ABBE1E4}" srcOrd="0" destOrd="0" presId="urn:microsoft.com/office/officeart/2008/layout/VerticalCircleList"/>
    <dgm:cxn modelId="{C3661A99-1ABF-4DE9-AD88-F12CAAE40045}" type="presOf" srcId="{C6938C20-F06A-4DBC-B515-FF8D33F79B03}" destId="{88F33040-5746-4C84-90AA-23A3F7556A20}" srcOrd="0" destOrd="0" presId="urn:microsoft.com/office/officeart/2008/layout/VerticalCircleList"/>
    <dgm:cxn modelId="{57280EEB-DFA1-4E90-9975-21DB34829928}" type="presOf" srcId="{98FB6A14-8AA8-4CB7-A66A-C6261BDD82FA}" destId="{F5011358-AF84-432C-9051-62D66C29AE1C}" srcOrd="0" destOrd="0" presId="urn:microsoft.com/office/officeart/2008/layout/VerticalCircleList"/>
    <dgm:cxn modelId="{0F26BCCC-F7DC-46AC-A1A1-83A1419A1A59}" srcId="{C6938C20-F06A-4DBC-B515-FF8D33F79B03}" destId="{85A644AD-DD4D-4FBD-B937-896FD9957E30}" srcOrd="6" destOrd="0" parTransId="{F157CB77-1943-4198-81E9-4A8755448C7F}" sibTransId="{94889BB1-1A6A-4CBC-939F-29712BCAC14B}"/>
    <dgm:cxn modelId="{7868CE1E-90B4-47A1-867E-80F56E5D8543}" type="presOf" srcId="{97636B68-DC7A-4E5F-8BFF-F8D051882E51}" destId="{E0C83753-C7DB-4643-9C66-0660CB716C91}" srcOrd="0" destOrd="0" presId="urn:microsoft.com/office/officeart/2008/layout/VerticalCircleList"/>
    <dgm:cxn modelId="{C3C2260A-0D83-49FA-A15A-8BD684BAC871}" srcId="{C6938C20-F06A-4DBC-B515-FF8D33F79B03}" destId="{A8CBB6C9-6496-4C93-92B0-0EBE03C0FE8E}" srcOrd="2" destOrd="0" parTransId="{C4B77F55-4782-4B59-B5F5-F03A7EF131B9}" sibTransId="{5993A78C-4D0E-48F4-83F5-AE76B3F5C9DB}"/>
    <dgm:cxn modelId="{0D5EA559-CB96-49E2-A777-9FD6F7A96CFA}" srcId="{C6938C20-F06A-4DBC-B515-FF8D33F79B03}" destId="{E86C8413-95B3-439F-B824-425391D8DCB5}" srcOrd="5" destOrd="0" parTransId="{72B035DB-DB1F-4689-B056-CE37A9F63224}" sibTransId="{D6C695D1-642B-40D5-B7A5-49EED883F4C9}"/>
    <dgm:cxn modelId="{F3896180-712A-4937-8AE7-08F68545717D}" srcId="{C6938C20-F06A-4DBC-B515-FF8D33F79B03}" destId="{98FB6A14-8AA8-4CB7-A66A-C6261BDD82FA}" srcOrd="4" destOrd="0" parTransId="{4C6FD360-3CC5-4F99-AEB0-F1A2694EB282}" sibTransId="{8D0ED3F7-014C-4E51-8071-7D4B1F188A87}"/>
    <dgm:cxn modelId="{78E9BB7A-403B-4429-B0AF-DEEEDC03859A}" type="presOf" srcId="{55B6651D-C9CB-4309-A3C8-067A3EBB331D}" destId="{C8406398-7CE8-428E-A6F4-89FBCA5282C4}" srcOrd="0" destOrd="0" presId="urn:microsoft.com/office/officeart/2008/layout/VerticalCircleList"/>
    <dgm:cxn modelId="{E6F57E5D-2C2A-4378-83B1-BE8EA696EFE7}" srcId="{C6938C20-F06A-4DBC-B515-FF8D33F79B03}" destId="{7A91AE15-4E13-49F8-8C83-15CE19D728AC}" srcOrd="1" destOrd="0" parTransId="{71025D80-0992-414C-9297-CA4F25B67A5C}" sibTransId="{3AC87A2C-6CDC-4E6F-A86B-676D07F327B3}"/>
    <dgm:cxn modelId="{533E30F8-C921-4810-B40E-72C925E79BD8}" type="presOf" srcId="{E86C8413-95B3-439F-B824-425391D8DCB5}" destId="{361F2BA5-29DD-4E15-A2B4-6696B514D637}" srcOrd="0" destOrd="0" presId="urn:microsoft.com/office/officeart/2008/layout/VerticalCircleList"/>
    <dgm:cxn modelId="{E134608A-DD02-467F-8ADD-1E261E999415}" type="presParOf" srcId="{88F33040-5746-4C84-90AA-23A3F7556A20}" destId="{1E0EF40D-0DBE-4449-9669-E013E9694466}" srcOrd="0" destOrd="0" presId="urn:microsoft.com/office/officeart/2008/layout/VerticalCircleList"/>
    <dgm:cxn modelId="{3819677C-0F51-474E-8C7C-8D019F76B1DB}" type="presParOf" srcId="{1E0EF40D-0DBE-4449-9669-E013E9694466}" destId="{31F9E819-9C71-4677-8E90-801452B78767}" srcOrd="0" destOrd="0" presId="urn:microsoft.com/office/officeart/2008/layout/VerticalCircleList"/>
    <dgm:cxn modelId="{9A6B1882-45B2-4BF7-86AE-C05B4B9F5618}" type="presParOf" srcId="{1E0EF40D-0DBE-4449-9669-E013E9694466}" destId="{91A802E3-A6E7-40B2-BD51-D14215E5EF6C}" srcOrd="1" destOrd="0" presId="urn:microsoft.com/office/officeart/2008/layout/VerticalCircleList"/>
    <dgm:cxn modelId="{6B662250-43AD-49A7-BCF3-40DF26C1F7C1}" type="presParOf" srcId="{1E0EF40D-0DBE-4449-9669-E013E9694466}" destId="{E0C83753-C7DB-4643-9C66-0660CB716C91}" srcOrd="2" destOrd="0" presId="urn:microsoft.com/office/officeart/2008/layout/VerticalCircleList"/>
    <dgm:cxn modelId="{93FA7F27-DC16-42DE-926F-6C6946E8534A}" type="presParOf" srcId="{88F33040-5746-4C84-90AA-23A3F7556A20}" destId="{42EBABCA-78BB-44E4-BBFB-97A87EA6ABAF}" srcOrd="1" destOrd="0" presId="urn:microsoft.com/office/officeart/2008/layout/VerticalCircleList"/>
    <dgm:cxn modelId="{0EFCE86B-62FB-4695-9709-9B1C5472627E}" type="presParOf" srcId="{42EBABCA-78BB-44E4-BBFB-97A87EA6ABAF}" destId="{4116BF73-17AE-48F5-9AAC-493DC7D324DE}" srcOrd="0" destOrd="0" presId="urn:microsoft.com/office/officeart/2008/layout/VerticalCircleList"/>
    <dgm:cxn modelId="{F3A8201B-D286-4662-9156-FE5D30C648EC}" type="presParOf" srcId="{42EBABCA-78BB-44E4-BBFB-97A87EA6ABAF}" destId="{AE22F73F-BD18-4688-B1F6-F9430492E17E}" srcOrd="1" destOrd="0" presId="urn:microsoft.com/office/officeart/2008/layout/VerticalCircleList"/>
    <dgm:cxn modelId="{17F2E013-76A4-48B7-95D6-FF22CA3D77A1}" type="presParOf" srcId="{42EBABCA-78BB-44E4-BBFB-97A87EA6ABAF}" destId="{932B0053-EF5C-4C90-A698-AB296ABBE1E4}" srcOrd="2" destOrd="0" presId="urn:microsoft.com/office/officeart/2008/layout/VerticalCircleList"/>
    <dgm:cxn modelId="{392EC709-294A-4727-A562-FD2470E97560}" type="presParOf" srcId="{88F33040-5746-4C84-90AA-23A3F7556A20}" destId="{4CF72A6C-7979-46BC-8CE2-6C7CBD703DF6}" srcOrd="2" destOrd="0" presId="urn:microsoft.com/office/officeart/2008/layout/VerticalCircleList"/>
    <dgm:cxn modelId="{3CA74DF7-F409-4063-B20F-91A4D9AA6D03}" type="presParOf" srcId="{4CF72A6C-7979-46BC-8CE2-6C7CBD703DF6}" destId="{0C229849-E8E7-401E-B04C-DAA5CB0495BA}" srcOrd="0" destOrd="0" presId="urn:microsoft.com/office/officeart/2008/layout/VerticalCircleList"/>
    <dgm:cxn modelId="{41046C96-34F0-47B5-9257-80976FB4BD76}" type="presParOf" srcId="{4CF72A6C-7979-46BC-8CE2-6C7CBD703DF6}" destId="{A2093E9F-EB43-4C87-AB2A-204E832808FB}" srcOrd="1" destOrd="0" presId="urn:microsoft.com/office/officeart/2008/layout/VerticalCircleList"/>
    <dgm:cxn modelId="{58A423D2-5D98-49E2-AF3F-141041EBF1C2}" type="presParOf" srcId="{4CF72A6C-7979-46BC-8CE2-6C7CBD703DF6}" destId="{5D442826-450F-4B60-A0AE-829998C6155F}" srcOrd="2" destOrd="0" presId="urn:microsoft.com/office/officeart/2008/layout/VerticalCircleList"/>
    <dgm:cxn modelId="{3D9EB15E-88E1-40B3-8242-D5A8A0898633}" type="presParOf" srcId="{88F33040-5746-4C84-90AA-23A3F7556A20}" destId="{E4A70505-042C-4D1E-937A-7BB341435B29}" srcOrd="3" destOrd="0" presId="urn:microsoft.com/office/officeart/2008/layout/VerticalCircleList"/>
    <dgm:cxn modelId="{5AC75124-0F76-4D53-8C61-56A56A4AC3B0}" type="presParOf" srcId="{E4A70505-042C-4D1E-937A-7BB341435B29}" destId="{22BC155E-C99D-4890-975F-FEEC27504F1D}" srcOrd="0" destOrd="0" presId="urn:microsoft.com/office/officeart/2008/layout/VerticalCircleList"/>
    <dgm:cxn modelId="{AC0F7E2C-54B6-45C9-B9EE-115A4530BD73}" type="presParOf" srcId="{E4A70505-042C-4D1E-937A-7BB341435B29}" destId="{C5CFD99A-A5A1-45A0-AFAE-D166DBBA635E}" srcOrd="1" destOrd="0" presId="urn:microsoft.com/office/officeart/2008/layout/VerticalCircleList"/>
    <dgm:cxn modelId="{42D92813-86BE-464E-B230-0B717F3AE9D1}" type="presParOf" srcId="{E4A70505-042C-4D1E-937A-7BB341435B29}" destId="{C8406398-7CE8-428E-A6F4-89FBCA5282C4}" srcOrd="2" destOrd="0" presId="urn:microsoft.com/office/officeart/2008/layout/VerticalCircleList"/>
    <dgm:cxn modelId="{B350CEBE-FC76-4BE2-95E1-8A792AD522EA}" type="presParOf" srcId="{88F33040-5746-4C84-90AA-23A3F7556A20}" destId="{34EC25EE-E2F6-43FF-98BA-1CBEFBE9744E}" srcOrd="4" destOrd="0" presId="urn:microsoft.com/office/officeart/2008/layout/VerticalCircleList"/>
    <dgm:cxn modelId="{441A8894-9420-4416-AECA-E7148C45CCC1}" type="presParOf" srcId="{34EC25EE-E2F6-43FF-98BA-1CBEFBE9744E}" destId="{3BD6673B-548D-4B33-902F-299C0F757561}" srcOrd="0" destOrd="0" presId="urn:microsoft.com/office/officeart/2008/layout/VerticalCircleList"/>
    <dgm:cxn modelId="{EFA559E9-DAEC-4050-A6A3-BAC43E8508AB}" type="presParOf" srcId="{34EC25EE-E2F6-43FF-98BA-1CBEFBE9744E}" destId="{70E8CA8F-E945-4146-BCDD-2DDA1A50FD6A}" srcOrd="1" destOrd="0" presId="urn:microsoft.com/office/officeart/2008/layout/VerticalCircleList"/>
    <dgm:cxn modelId="{55803A10-20DE-4527-8ADD-36A9A3743C06}" type="presParOf" srcId="{34EC25EE-E2F6-43FF-98BA-1CBEFBE9744E}" destId="{F5011358-AF84-432C-9051-62D66C29AE1C}" srcOrd="2" destOrd="0" presId="urn:microsoft.com/office/officeart/2008/layout/VerticalCircleList"/>
    <dgm:cxn modelId="{D782CBA6-1A96-4FD0-A4D3-C631D8FCC1D8}" type="presParOf" srcId="{88F33040-5746-4C84-90AA-23A3F7556A20}" destId="{F060CE93-A7A2-409F-BD1D-80576F89F74F}" srcOrd="5" destOrd="0" presId="urn:microsoft.com/office/officeart/2008/layout/VerticalCircleList"/>
    <dgm:cxn modelId="{A1B96909-9768-4AA9-A3B8-A4568FD78955}" type="presParOf" srcId="{F060CE93-A7A2-409F-BD1D-80576F89F74F}" destId="{54A49660-632F-4901-A858-DE4547FF60B3}" srcOrd="0" destOrd="0" presId="urn:microsoft.com/office/officeart/2008/layout/VerticalCircleList"/>
    <dgm:cxn modelId="{A9E26A9A-3556-4166-B62A-E0A1F6DD6618}" type="presParOf" srcId="{F060CE93-A7A2-409F-BD1D-80576F89F74F}" destId="{4DF98499-7160-474E-82C0-505170C09C4A}" srcOrd="1" destOrd="0" presId="urn:microsoft.com/office/officeart/2008/layout/VerticalCircleList"/>
    <dgm:cxn modelId="{B25FF70E-387D-4C63-B4F1-277F02D2D1C9}" type="presParOf" srcId="{F060CE93-A7A2-409F-BD1D-80576F89F74F}" destId="{361F2BA5-29DD-4E15-A2B4-6696B514D637}" srcOrd="2" destOrd="0" presId="urn:microsoft.com/office/officeart/2008/layout/VerticalCircleList"/>
    <dgm:cxn modelId="{E344D6E9-FE27-4206-90C0-2F7C0FEC8535}" type="presParOf" srcId="{88F33040-5746-4C84-90AA-23A3F7556A20}" destId="{D2CB07FD-CCEC-4931-AE3B-51569605C2A0}" srcOrd="6" destOrd="0" presId="urn:microsoft.com/office/officeart/2008/layout/VerticalCircleList"/>
    <dgm:cxn modelId="{986861F1-4004-4D68-8C14-8CEE955F61F9}" type="presParOf" srcId="{D2CB07FD-CCEC-4931-AE3B-51569605C2A0}" destId="{6765B9AA-0F1F-412F-AA38-05EB33A9B91F}" srcOrd="0" destOrd="0" presId="urn:microsoft.com/office/officeart/2008/layout/VerticalCircleList"/>
    <dgm:cxn modelId="{BA2EF184-A592-4B95-9635-3B0F25603848}" type="presParOf" srcId="{D2CB07FD-CCEC-4931-AE3B-51569605C2A0}" destId="{3B25DB77-AA80-4D0F-B349-9D99AE4DAED3}" srcOrd="1" destOrd="0" presId="urn:microsoft.com/office/officeart/2008/layout/VerticalCircleList"/>
    <dgm:cxn modelId="{73AAB544-9415-4604-9ADA-6EF6EBD8E6A8}" type="presParOf" srcId="{D2CB07FD-CCEC-4931-AE3B-51569605C2A0}" destId="{B0AFBADF-A027-496D-A876-A67124F0BC9F}" srcOrd="2" destOrd="0" presId="urn:microsoft.com/office/officeart/2008/layout/VerticalCircleList"/>
  </dgm:cxnLst>
  <dgm:bg>
    <a:effect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802E3-A6E7-40B2-BD51-D14215E5EF6C}">
      <dsp:nvSpPr>
        <dsp:cNvPr id="0" name=""/>
        <dsp:cNvSpPr/>
      </dsp:nvSpPr>
      <dsp:spPr>
        <a:xfrm>
          <a:off x="1853067" y="4642"/>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E0C83753-C7DB-4643-9C66-0660CB716C91}">
      <dsp:nvSpPr>
        <dsp:cNvPr id="0" name=""/>
        <dsp:cNvSpPr/>
      </dsp:nvSpPr>
      <dsp:spPr>
        <a:xfrm>
          <a:off x="2342261" y="4642"/>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背景</a:t>
          </a:r>
          <a:endParaRPr kumimoji="1" lang="ja-JP" altLang="en-US" sz="5600" kern="1200" dirty="0"/>
        </a:p>
      </dsp:txBody>
      <dsp:txXfrm>
        <a:off x="2342261" y="4642"/>
        <a:ext cx="5220057" cy="978387"/>
      </dsp:txXfrm>
    </dsp:sp>
    <dsp:sp modelId="{AE22F73F-BD18-4688-B1F6-F9430492E17E}">
      <dsp:nvSpPr>
        <dsp:cNvPr id="0" name=""/>
        <dsp:cNvSpPr/>
      </dsp:nvSpPr>
      <dsp:spPr>
        <a:xfrm>
          <a:off x="1853067" y="983030"/>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932B0053-EF5C-4C90-A698-AB296ABBE1E4}">
      <dsp:nvSpPr>
        <dsp:cNvPr id="0" name=""/>
        <dsp:cNvSpPr/>
      </dsp:nvSpPr>
      <dsp:spPr>
        <a:xfrm>
          <a:off x="2342261" y="983030"/>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実態把握</a:t>
          </a:r>
          <a:endParaRPr kumimoji="1" lang="ja-JP" altLang="en-US" sz="5600" kern="1200" dirty="0"/>
        </a:p>
      </dsp:txBody>
      <dsp:txXfrm>
        <a:off x="2342261" y="983030"/>
        <a:ext cx="5220057" cy="978387"/>
      </dsp:txXfrm>
    </dsp:sp>
    <dsp:sp modelId="{A2093E9F-EB43-4C87-AB2A-204E832808FB}">
      <dsp:nvSpPr>
        <dsp:cNvPr id="0" name=""/>
        <dsp:cNvSpPr/>
      </dsp:nvSpPr>
      <dsp:spPr>
        <a:xfrm>
          <a:off x="1853067" y="1961418"/>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5D442826-450F-4B60-A0AE-829998C6155F}">
      <dsp:nvSpPr>
        <dsp:cNvPr id="0" name=""/>
        <dsp:cNvSpPr/>
      </dsp:nvSpPr>
      <dsp:spPr>
        <a:xfrm>
          <a:off x="2342261" y="1961418"/>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考察</a:t>
          </a:r>
          <a:endParaRPr kumimoji="1" lang="ja-JP" altLang="en-US" sz="5600" kern="1200" dirty="0"/>
        </a:p>
      </dsp:txBody>
      <dsp:txXfrm>
        <a:off x="2342261" y="1961418"/>
        <a:ext cx="5220057" cy="978387"/>
      </dsp:txXfrm>
    </dsp:sp>
    <dsp:sp modelId="{C5CFD99A-A5A1-45A0-AFAE-D166DBBA635E}">
      <dsp:nvSpPr>
        <dsp:cNvPr id="0" name=""/>
        <dsp:cNvSpPr/>
      </dsp:nvSpPr>
      <dsp:spPr>
        <a:xfrm>
          <a:off x="1853067" y="2939806"/>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C8406398-7CE8-428E-A6F4-89FBCA5282C4}">
      <dsp:nvSpPr>
        <dsp:cNvPr id="0" name=""/>
        <dsp:cNvSpPr/>
      </dsp:nvSpPr>
      <dsp:spPr>
        <a:xfrm>
          <a:off x="2342261" y="2939806"/>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問題提起</a:t>
          </a:r>
          <a:endParaRPr kumimoji="1" lang="ja-JP" altLang="en-US" sz="5600" kern="1200" dirty="0"/>
        </a:p>
      </dsp:txBody>
      <dsp:txXfrm>
        <a:off x="2342261" y="2939806"/>
        <a:ext cx="5220057" cy="978387"/>
      </dsp:txXfrm>
    </dsp:sp>
    <dsp:sp modelId="{70E8CA8F-E945-4146-BCDD-2DDA1A50FD6A}">
      <dsp:nvSpPr>
        <dsp:cNvPr id="0" name=""/>
        <dsp:cNvSpPr/>
      </dsp:nvSpPr>
      <dsp:spPr>
        <a:xfrm>
          <a:off x="1853067" y="3918193"/>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F5011358-AF84-432C-9051-62D66C29AE1C}">
      <dsp:nvSpPr>
        <dsp:cNvPr id="0" name=""/>
        <dsp:cNvSpPr/>
      </dsp:nvSpPr>
      <dsp:spPr>
        <a:xfrm>
          <a:off x="2342261" y="3918193"/>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目的</a:t>
          </a:r>
          <a:endParaRPr kumimoji="1" lang="ja-JP" altLang="en-US" sz="5600" kern="1200" dirty="0"/>
        </a:p>
      </dsp:txBody>
      <dsp:txXfrm>
        <a:off x="2342261" y="3918193"/>
        <a:ext cx="5220057" cy="978387"/>
      </dsp:txXfrm>
    </dsp:sp>
    <dsp:sp modelId="{4DF98499-7160-474E-82C0-505170C09C4A}">
      <dsp:nvSpPr>
        <dsp:cNvPr id="0" name=""/>
        <dsp:cNvSpPr/>
      </dsp:nvSpPr>
      <dsp:spPr>
        <a:xfrm>
          <a:off x="1853067" y="4896581"/>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361F2BA5-29DD-4E15-A2B4-6696B514D637}">
      <dsp:nvSpPr>
        <dsp:cNvPr id="0" name=""/>
        <dsp:cNvSpPr/>
      </dsp:nvSpPr>
      <dsp:spPr>
        <a:xfrm>
          <a:off x="2342261" y="4896581"/>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仮説</a:t>
          </a:r>
          <a:endParaRPr kumimoji="1" lang="ja-JP" altLang="en-US" sz="5600" kern="1200" dirty="0"/>
        </a:p>
      </dsp:txBody>
      <dsp:txXfrm>
        <a:off x="2342261" y="4896581"/>
        <a:ext cx="5220057" cy="978387"/>
      </dsp:txXfrm>
    </dsp:sp>
    <dsp:sp modelId="{3B25DB77-AA80-4D0F-B349-9D99AE4DAED3}">
      <dsp:nvSpPr>
        <dsp:cNvPr id="0" name=""/>
        <dsp:cNvSpPr/>
      </dsp:nvSpPr>
      <dsp:spPr>
        <a:xfrm>
          <a:off x="1853067" y="5874969"/>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B0AFBADF-A027-496D-A876-A67124F0BC9F}">
      <dsp:nvSpPr>
        <dsp:cNvPr id="0" name=""/>
        <dsp:cNvSpPr/>
      </dsp:nvSpPr>
      <dsp:spPr>
        <a:xfrm>
          <a:off x="2342261" y="5874969"/>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今後の展望</a:t>
          </a:r>
          <a:endParaRPr kumimoji="1" lang="ja-JP" altLang="en-US" sz="5600" kern="1200" dirty="0"/>
        </a:p>
      </dsp:txBody>
      <dsp:txXfrm>
        <a:off x="2342261" y="5874969"/>
        <a:ext cx="5220057" cy="9783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802E3-A6E7-40B2-BD51-D14215E5EF6C}">
      <dsp:nvSpPr>
        <dsp:cNvPr id="0" name=""/>
        <dsp:cNvSpPr/>
      </dsp:nvSpPr>
      <dsp:spPr>
        <a:xfrm>
          <a:off x="1853067" y="4642"/>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E0C83753-C7DB-4643-9C66-0660CB716C91}">
      <dsp:nvSpPr>
        <dsp:cNvPr id="0" name=""/>
        <dsp:cNvSpPr/>
      </dsp:nvSpPr>
      <dsp:spPr>
        <a:xfrm>
          <a:off x="2342261" y="4642"/>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背景</a:t>
          </a:r>
          <a:endParaRPr kumimoji="1" lang="ja-JP" altLang="en-US" sz="5600" kern="1200" dirty="0"/>
        </a:p>
      </dsp:txBody>
      <dsp:txXfrm>
        <a:off x="2342261" y="4642"/>
        <a:ext cx="5220057" cy="978387"/>
      </dsp:txXfrm>
    </dsp:sp>
    <dsp:sp modelId="{AE22F73F-BD18-4688-B1F6-F9430492E17E}">
      <dsp:nvSpPr>
        <dsp:cNvPr id="0" name=""/>
        <dsp:cNvSpPr/>
      </dsp:nvSpPr>
      <dsp:spPr>
        <a:xfrm>
          <a:off x="1853067" y="983030"/>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932B0053-EF5C-4C90-A698-AB296ABBE1E4}">
      <dsp:nvSpPr>
        <dsp:cNvPr id="0" name=""/>
        <dsp:cNvSpPr/>
      </dsp:nvSpPr>
      <dsp:spPr>
        <a:xfrm>
          <a:off x="2342261" y="983030"/>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実態把握</a:t>
          </a:r>
          <a:endParaRPr kumimoji="1" lang="ja-JP" altLang="en-US" sz="5600" kern="1200" dirty="0"/>
        </a:p>
      </dsp:txBody>
      <dsp:txXfrm>
        <a:off x="2342261" y="983030"/>
        <a:ext cx="5220057" cy="978387"/>
      </dsp:txXfrm>
    </dsp:sp>
    <dsp:sp modelId="{A2093E9F-EB43-4C87-AB2A-204E832808FB}">
      <dsp:nvSpPr>
        <dsp:cNvPr id="0" name=""/>
        <dsp:cNvSpPr/>
      </dsp:nvSpPr>
      <dsp:spPr>
        <a:xfrm>
          <a:off x="1853067" y="1961418"/>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5D442826-450F-4B60-A0AE-829998C6155F}">
      <dsp:nvSpPr>
        <dsp:cNvPr id="0" name=""/>
        <dsp:cNvSpPr/>
      </dsp:nvSpPr>
      <dsp:spPr>
        <a:xfrm>
          <a:off x="2342261" y="1961418"/>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考察</a:t>
          </a:r>
          <a:endParaRPr kumimoji="1" lang="ja-JP" altLang="en-US" sz="5600" kern="1200" dirty="0"/>
        </a:p>
      </dsp:txBody>
      <dsp:txXfrm>
        <a:off x="2342261" y="1961418"/>
        <a:ext cx="5220057" cy="978387"/>
      </dsp:txXfrm>
    </dsp:sp>
    <dsp:sp modelId="{C5CFD99A-A5A1-45A0-AFAE-D166DBBA635E}">
      <dsp:nvSpPr>
        <dsp:cNvPr id="0" name=""/>
        <dsp:cNvSpPr/>
      </dsp:nvSpPr>
      <dsp:spPr>
        <a:xfrm>
          <a:off x="1853067" y="2939806"/>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C8406398-7CE8-428E-A6F4-89FBCA5282C4}">
      <dsp:nvSpPr>
        <dsp:cNvPr id="0" name=""/>
        <dsp:cNvSpPr/>
      </dsp:nvSpPr>
      <dsp:spPr>
        <a:xfrm>
          <a:off x="2342261" y="2939806"/>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問題提起</a:t>
          </a:r>
          <a:endParaRPr kumimoji="1" lang="ja-JP" altLang="en-US" sz="5600" kern="1200" dirty="0"/>
        </a:p>
      </dsp:txBody>
      <dsp:txXfrm>
        <a:off x="2342261" y="2939806"/>
        <a:ext cx="5220057" cy="978387"/>
      </dsp:txXfrm>
    </dsp:sp>
    <dsp:sp modelId="{70E8CA8F-E945-4146-BCDD-2DDA1A50FD6A}">
      <dsp:nvSpPr>
        <dsp:cNvPr id="0" name=""/>
        <dsp:cNvSpPr/>
      </dsp:nvSpPr>
      <dsp:spPr>
        <a:xfrm>
          <a:off x="1853067" y="3918193"/>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F5011358-AF84-432C-9051-62D66C29AE1C}">
      <dsp:nvSpPr>
        <dsp:cNvPr id="0" name=""/>
        <dsp:cNvSpPr/>
      </dsp:nvSpPr>
      <dsp:spPr>
        <a:xfrm>
          <a:off x="2342261" y="3918193"/>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目的</a:t>
          </a:r>
          <a:endParaRPr kumimoji="1" lang="ja-JP" altLang="en-US" sz="5600" kern="1200" dirty="0"/>
        </a:p>
      </dsp:txBody>
      <dsp:txXfrm>
        <a:off x="2342261" y="3918193"/>
        <a:ext cx="5220057" cy="978387"/>
      </dsp:txXfrm>
    </dsp:sp>
    <dsp:sp modelId="{4DF98499-7160-474E-82C0-505170C09C4A}">
      <dsp:nvSpPr>
        <dsp:cNvPr id="0" name=""/>
        <dsp:cNvSpPr/>
      </dsp:nvSpPr>
      <dsp:spPr>
        <a:xfrm>
          <a:off x="1853067" y="4896581"/>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361F2BA5-29DD-4E15-A2B4-6696B514D637}">
      <dsp:nvSpPr>
        <dsp:cNvPr id="0" name=""/>
        <dsp:cNvSpPr/>
      </dsp:nvSpPr>
      <dsp:spPr>
        <a:xfrm>
          <a:off x="2342261" y="4896581"/>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仮説</a:t>
          </a:r>
          <a:endParaRPr kumimoji="1" lang="ja-JP" altLang="en-US" sz="5600" kern="1200" dirty="0"/>
        </a:p>
      </dsp:txBody>
      <dsp:txXfrm>
        <a:off x="2342261" y="4896581"/>
        <a:ext cx="5220057" cy="978387"/>
      </dsp:txXfrm>
    </dsp:sp>
    <dsp:sp modelId="{3B25DB77-AA80-4D0F-B349-9D99AE4DAED3}">
      <dsp:nvSpPr>
        <dsp:cNvPr id="0" name=""/>
        <dsp:cNvSpPr/>
      </dsp:nvSpPr>
      <dsp:spPr>
        <a:xfrm>
          <a:off x="1853067" y="5874969"/>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B0AFBADF-A027-496D-A876-A67124F0BC9F}">
      <dsp:nvSpPr>
        <dsp:cNvPr id="0" name=""/>
        <dsp:cNvSpPr/>
      </dsp:nvSpPr>
      <dsp:spPr>
        <a:xfrm>
          <a:off x="2342261" y="5874969"/>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今後の展望</a:t>
          </a:r>
          <a:endParaRPr kumimoji="1" lang="ja-JP" altLang="en-US" sz="5600" kern="1200" dirty="0"/>
        </a:p>
      </dsp:txBody>
      <dsp:txXfrm>
        <a:off x="2342261" y="5874969"/>
        <a:ext cx="5220057" cy="9783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802E3-A6E7-40B2-BD51-D14215E5EF6C}">
      <dsp:nvSpPr>
        <dsp:cNvPr id="0" name=""/>
        <dsp:cNvSpPr/>
      </dsp:nvSpPr>
      <dsp:spPr>
        <a:xfrm>
          <a:off x="1853067" y="4642"/>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E0C83753-C7DB-4643-9C66-0660CB716C91}">
      <dsp:nvSpPr>
        <dsp:cNvPr id="0" name=""/>
        <dsp:cNvSpPr/>
      </dsp:nvSpPr>
      <dsp:spPr>
        <a:xfrm>
          <a:off x="2342261" y="4642"/>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背景</a:t>
          </a:r>
          <a:endParaRPr kumimoji="1" lang="ja-JP" altLang="en-US" sz="5600" kern="1200" dirty="0"/>
        </a:p>
      </dsp:txBody>
      <dsp:txXfrm>
        <a:off x="2342261" y="4642"/>
        <a:ext cx="5220057" cy="978387"/>
      </dsp:txXfrm>
    </dsp:sp>
    <dsp:sp modelId="{AE22F73F-BD18-4688-B1F6-F9430492E17E}">
      <dsp:nvSpPr>
        <dsp:cNvPr id="0" name=""/>
        <dsp:cNvSpPr/>
      </dsp:nvSpPr>
      <dsp:spPr>
        <a:xfrm>
          <a:off x="1853067" y="983030"/>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932B0053-EF5C-4C90-A698-AB296ABBE1E4}">
      <dsp:nvSpPr>
        <dsp:cNvPr id="0" name=""/>
        <dsp:cNvSpPr/>
      </dsp:nvSpPr>
      <dsp:spPr>
        <a:xfrm>
          <a:off x="2342261" y="983030"/>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実態把握</a:t>
          </a:r>
          <a:endParaRPr kumimoji="1" lang="ja-JP" altLang="en-US" sz="5600" kern="1200" dirty="0"/>
        </a:p>
      </dsp:txBody>
      <dsp:txXfrm>
        <a:off x="2342261" y="983030"/>
        <a:ext cx="5220057" cy="978387"/>
      </dsp:txXfrm>
    </dsp:sp>
    <dsp:sp modelId="{A2093E9F-EB43-4C87-AB2A-204E832808FB}">
      <dsp:nvSpPr>
        <dsp:cNvPr id="0" name=""/>
        <dsp:cNvSpPr/>
      </dsp:nvSpPr>
      <dsp:spPr>
        <a:xfrm>
          <a:off x="1853067" y="1961418"/>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5D442826-450F-4B60-A0AE-829998C6155F}">
      <dsp:nvSpPr>
        <dsp:cNvPr id="0" name=""/>
        <dsp:cNvSpPr/>
      </dsp:nvSpPr>
      <dsp:spPr>
        <a:xfrm>
          <a:off x="2342261" y="1961418"/>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考察</a:t>
          </a:r>
          <a:endParaRPr kumimoji="1" lang="ja-JP" altLang="en-US" sz="5600" kern="1200" dirty="0"/>
        </a:p>
      </dsp:txBody>
      <dsp:txXfrm>
        <a:off x="2342261" y="1961418"/>
        <a:ext cx="5220057" cy="978387"/>
      </dsp:txXfrm>
    </dsp:sp>
    <dsp:sp modelId="{C5CFD99A-A5A1-45A0-AFAE-D166DBBA635E}">
      <dsp:nvSpPr>
        <dsp:cNvPr id="0" name=""/>
        <dsp:cNvSpPr/>
      </dsp:nvSpPr>
      <dsp:spPr>
        <a:xfrm>
          <a:off x="1853067" y="2939806"/>
          <a:ext cx="978387" cy="978387"/>
        </a:xfrm>
        <a:prstGeom prst="ellipse">
          <a:avLst/>
        </a:prstGeom>
        <a:solidFill>
          <a:srgbClr val="FFC000"/>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C8406398-7CE8-428E-A6F4-89FBCA5282C4}">
      <dsp:nvSpPr>
        <dsp:cNvPr id="0" name=""/>
        <dsp:cNvSpPr/>
      </dsp:nvSpPr>
      <dsp:spPr>
        <a:xfrm>
          <a:off x="2342261" y="2939806"/>
          <a:ext cx="5220057" cy="978387"/>
        </a:xfrm>
        <a:prstGeom prst="rect">
          <a:avLst/>
        </a:prstGeom>
        <a:solidFill>
          <a:srgbClr val="FFC000">
            <a:alpha val="50000"/>
          </a:srgbClr>
        </a:solid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問題提起</a:t>
          </a:r>
          <a:endParaRPr kumimoji="1" lang="ja-JP" altLang="en-US" sz="5600" kern="1200" dirty="0"/>
        </a:p>
      </dsp:txBody>
      <dsp:txXfrm>
        <a:off x="2342261" y="2939806"/>
        <a:ext cx="5220057" cy="978387"/>
      </dsp:txXfrm>
    </dsp:sp>
    <dsp:sp modelId="{70E8CA8F-E945-4146-BCDD-2DDA1A50FD6A}">
      <dsp:nvSpPr>
        <dsp:cNvPr id="0" name=""/>
        <dsp:cNvSpPr/>
      </dsp:nvSpPr>
      <dsp:spPr>
        <a:xfrm>
          <a:off x="1853067" y="3918193"/>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F5011358-AF84-432C-9051-62D66C29AE1C}">
      <dsp:nvSpPr>
        <dsp:cNvPr id="0" name=""/>
        <dsp:cNvSpPr/>
      </dsp:nvSpPr>
      <dsp:spPr>
        <a:xfrm>
          <a:off x="2342261" y="3918193"/>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目的</a:t>
          </a:r>
          <a:endParaRPr kumimoji="1" lang="ja-JP" altLang="en-US" sz="5600" kern="1200" dirty="0"/>
        </a:p>
      </dsp:txBody>
      <dsp:txXfrm>
        <a:off x="2342261" y="3918193"/>
        <a:ext cx="5220057" cy="978387"/>
      </dsp:txXfrm>
    </dsp:sp>
    <dsp:sp modelId="{4DF98499-7160-474E-82C0-505170C09C4A}">
      <dsp:nvSpPr>
        <dsp:cNvPr id="0" name=""/>
        <dsp:cNvSpPr/>
      </dsp:nvSpPr>
      <dsp:spPr>
        <a:xfrm>
          <a:off x="1853067" y="4896581"/>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361F2BA5-29DD-4E15-A2B4-6696B514D637}">
      <dsp:nvSpPr>
        <dsp:cNvPr id="0" name=""/>
        <dsp:cNvSpPr/>
      </dsp:nvSpPr>
      <dsp:spPr>
        <a:xfrm>
          <a:off x="2342261" y="4896581"/>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仮説</a:t>
          </a:r>
          <a:endParaRPr kumimoji="1" lang="ja-JP" altLang="en-US" sz="5600" kern="1200" dirty="0"/>
        </a:p>
      </dsp:txBody>
      <dsp:txXfrm>
        <a:off x="2342261" y="4896581"/>
        <a:ext cx="5220057" cy="978387"/>
      </dsp:txXfrm>
    </dsp:sp>
    <dsp:sp modelId="{3B25DB77-AA80-4D0F-B349-9D99AE4DAED3}">
      <dsp:nvSpPr>
        <dsp:cNvPr id="0" name=""/>
        <dsp:cNvSpPr/>
      </dsp:nvSpPr>
      <dsp:spPr>
        <a:xfrm>
          <a:off x="1853067" y="5874969"/>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B0AFBADF-A027-496D-A876-A67124F0BC9F}">
      <dsp:nvSpPr>
        <dsp:cNvPr id="0" name=""/>
        <dsp:cNvSpPr/>
      </dsp:nvSpPr>
      <dsp:spPr>
        <a:xfrm>
          <a:off x="2342261" y="5874969"/>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今後の展望</a:t>
          </a:r>
          <a:endParaRPr kumimoji="1" lang="ja-JP" altLang="en-US" sz="5600" kern="1200" dirty="0"/>
        </a:p>
      </dsp:txBody>
      <dsp:txXfrm>
        <a:off x="2342261" y="5874969"/>
        <a:ext cx="5220057" cy="9783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802E3-A6E7-40B2-BD51-D14215E5EF6C}">
      <dsp:nvSpPr>
        <dsp:cNvPr id="0" name=""/>
        <dsp:cNvSpPr/>
      </dsp:nvSpPr>
      <dsp:spPr>
        <a:xfrm>
          <a:off x="1853067" y="4642"/>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E0C83753-C7DB-4643-9C66-0660CB716C91}">
      <dsp:nvSpPr>
        <dsp:cNvPr id="0" name=""/>
        <dsp:cNvSpPr/>
      </dsp:nvSpPr>
      <dsp:spPr>
        <a:xfrm>
          <a:off x="2342261" y="4642"/>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背景</a:t>
          </a:r>
          <a:endParaRPr kumimoji="1" lang="ja-JP" altLang="en-US" sz="5600" kern="1200" dirty="0"/>
        </a:p>
      </dsp:txBody>
      <dsp:txXfrm>
        <a:off x="2342261" y="4642"/>
        <a:ext cx="5220057" cy="978387"/>
      </dsp:txXfrm>
    </dsp:sp>
    <dsp:sp modelId="{AE22F73F-BD18-4688-B1F6-F9430492E17E}">
      <dsp:nvSpPr>
        <dsp:cNvPr id="0" name=""/>
        <dsp:cNvSpPr/>
      </dsp:nvSpPr>
      <dsp:spPr>
        <a:xfrm>
          <a:off x="1853067" y="983030"/>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932B0053-EF5C-4C90-A698-AB296ABBE1E4}">
      <dsp:nvSpPr>
        <dsp:cNvPr id="0" name=""/>
        <dsp:cNvSpPr/>
      </dsp:nvSpPr>
      <dsp:spPr>
        <a:xfrm>
          <a:off x="2342261" y="983030"/>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実態把握</a:t>
          </a:r>
          <a:endParaRPr kumimoji="1" lang="ja-JP" altLang="en-US" sz="5600" kern="1200" dirty="0"/>
        </a:p>
      </dsp:txBody>
      <dsp:txXfrm>
        <a:off x="2342261" y="983030"/>
        <a:ext cx="5220057" cy="978387"/>
      </dsp:txXfrm>
    </dsp:sp>
    <dsp:sp modelId="{A2093E9F-EB43-4C87-AB2A-204E832808FB}">
      <dsp:nvSpPr>
        <dsp:cNvPr id="0" name=""/>
        <dsp:cNvSpPr/>
      </dsp:nvSpPr>
      <dsp:spPr>
        <a:xfrm>
          <a:off x="1853067" y="1961418"/>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5D442826-450F-4B60-A0AE-829998C6155F}">
      <dsp:nvSpPr>
        <dsp:cNvPr id="0" name=""/>
        <dsp:cNvSpPr/>
      </dsp:nvSpPr>
      <dsp:spPr>
        <a:xfrm>
          <a:off x="2342261" y="1961418"/>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考察</a:t>
          </a:r>
          <a:endParaRPr kumimoji="1" lang="ja-JP" altLang="en-US" sz="5600" kern="1200" dirty="0"/>
        </a:p>
      </dsp:txBody>
      <dsp:txXfrm>
        <a:off x="2342261" y="1961418"/>
        <a:ext cx="5220057" cy="978387"/>
      </dsp:txXfrm>
    </dsp:sp>
    <dsp:sp modelId="{C5CFD99A-A5A1-45A0-AFAE-D166DBBA635E}">
      <dsp:nvSpPr>
        <dsp:cNvPr id="0" name=""/>
        <dsp:cNvSpPr/>
      </dsp:nvSpPr>
      <dsp:spPr>
        <a:xfrm>
          <a:off x="1853067" y="2939806"/>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C8406398-7CE8-428E-A6F4-89FBCA5282C4}">
      <dsp:nvSpPr>
        <dsp:cNvPr id="0" name=""/>
        <dsp:cNvSpPr/>
      </dsp:nvSpPr>
      <dsp:spPr>
        <a:xfrm>
          <a:off x="2342261" y="2939806"/>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問題提起</a:t>
          </a:r>
          <a:endParaRPr kumimoji="1" lang="ja-JP" altLang="en-US" sz="5600" kern="1200" dirty="0"/>
        </a:p>
      </dsp:txBody>
      <dsp:txXfrm>
        <a:off x="2342261" y="2939806"/>
        <a:ext cx="5220057" cy="978387"/>
      </dsp:txXfrm>
    </dsp:sp>
    <dsp:sp modelId="{70E8CA8F-E945-4146-BCDD-2DDA1A50FD6A}">
      <dsp:nvSpPr>
        <dsp:cNvPr id="0" name=""/>
        <dsp:cNvSpPr/>
      </dsp:nvSpPr>
      <dsp:spPr>
        <a:xfrm>
          <a:off x="1853067" y="3918193"/>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F5011358-AF84-432C-9051-62D66C29AE1C}">
      <dsp:nvSpPr>
        <dsp:cNvPr id="0" name=""/>
        <dsp:cNvSpPr/>
      </dsp:nvSpPr>
      <dsp:spPr>
        <a:xfrm>
          <a:off x="2342261" y="3918193"/>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目的</a:t>
          </a:r>
          <a:endParaRPr kumimoji="1" lang="ja-JP" altLang="en-US" sz="5600" kern="1200" dirty="0"/>
        </a:p>
      </dsp:txBody>
      <dsp:txXfrm>
        <a:off x="2342261" y="3918193"/>
        <a:ext cx="5220057" cy="978387"/>
      </dsp:txXfrm>
    </dsp:sp>
    <dsp:sp modelId="{4DF98499-7160-474E-82C0-505170C09C4A}">
      <dsp:nvSpPr>
        <dsp:cNvPr id="0" name=""/>
        <dsp:cNvSpPr/>
      </dsp:nvSpPr>
      <dsp:spPr>
        <a:xfrm>
          <a:off x="1853067" y="4896581"/>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361F2BA5-29DD-4E15-A2B4-6696B514D637}">
      <dsp:nvSpPr>
        <dsp:cNvPr id="0" name=""/>
        <dsp:cNvSpPr/>
      </dsp:nvSpPr>
      <dsp:spPr>
        <a:xfrm>
          <a:off x="2342261" y="4896581"/>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仮説</a:t>
          </a:r>
          <a:endParaRPr kumimoji="1" lang="ja-JP" altLang="en-US" sz="5600" kern="1200" dirty="0"/>
        </a:p>
      </dsp:txBody>
      <dsp:txXfrm>
        <a:off x="2342261" y="4896581"/>
        <a:ext cx="5220057" cy="978387"/>
      </dsp:txXfrm>
    </dsp:sp>
    <dsp:sp modelId="{3B25DB77-AA80-4D0F-B349-9D99AE4DAED3}">
      <dsp:nvSpPr>
        <dsp:cNvPr id="0" name=""/>
        <dsp:cNvSpPr/>
      </dsp:nvSpPr>
      <dsp:spPr>
        <a:xfrm>
          <a:off x="1853067" y="5874969"/>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B0AFBADF-A027-496D-A876-A67124F0BC9F}">
      <dsp:nvSpPr>
        <dsp:cNvPr id="0" name=""/>
        <dsp:cNvSpPr/>
      </dsp:nvSpPr>
      <dsp:spPr>
        <a:xfrm>
          <a:off x="2342261" y="5874969"/>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今後の展望</a:t>
          </a:r>
          <a:endParaRPr kumimoji="1" lang="ja-JP" altLang="en-US" sz="5600" kern="1200" dirty="0"/>
        </a:p>
      </dsp:txBody>
      <dsp:txXfrm>
        <a:off x="2342261" y="5874969"/>
        <a:ext cx="5220057" cy="97838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802E3-A6E7-40B2-BD51-D14215E5EF6C}">
      <dsp:nvSpPr>
        <dsp:cNvPr id="0" name=""/>
        <dsp:cNvSpPr/>
      </dsp:nvSpPr>
      <dsp:spPr>
        <a:xfrm>
          <a:off x="1853067" y="4642"/>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E0C83753-C7DB-4643-9C66-0660CB716C91}">
      <dsp:nvSpPr>
        <dsp:cNvPr id="0" name=""/>
        <dsp:cNvSpPr/>
      </dsp:nvSpPr>
      <dsp:spPr>
        <a:xfrm>
          <a:off x="2342261" y="4642"/>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背景</a:t>
          </a:r>
          <a:endParaRPr kumimoji="1" lang="ja-JP" altLang="en-US" sz="5600" kern="1200" dirty="0"/>
        </a:p>
      </dsp:txBody>
      <dsp:txXfrm>
        <a:off x="2342261" y="4642"/>
        <a:ext cx="5220057" cy="978387"/>
      </dsp:txXfrm>
    </dsp:sp>
    <dsp:sp modelId="{AE22F73F-BD18-4688-B1F6-F9430492E17E}">
      <dsp:nvSpPr>
        <dsp:cNvPr id="0" name=""/>
        <dsp:cNvSpPr/>
      </dsp:nvSpPr>
      <dsp:spPr>
        <a:xfrm>
          <a:off x="1853067" y="983030"/>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932B0053-EF5C-4C90-A698-AB296ABBE1E4}">
      <dsp:nvSpPr>
        <dsp:cNvPr id="0" name=""/>
        <dsp:cNvSpPr/>
      </dsp:nvSpPr>
      <dsp:spPr>
        <a:xfrm>
          <a:off x="2342261" y="983030"/>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実態把握</a:t>
          </a:r>
          <a:endParaRPr kumimoji="1" lang="ja-JP" altLang="en-US" sz="5600" kern="1200" dirty="0"/>
        </a:p>
      </dsp:txBody>
      <dsp:txXfrm>
        <a:off x="2342261" y="983030"/>
        <a:ext cx="5220057" cy="978387"/>
      </dsp:txXfrm>
    </dsp:sp>
    <dsp:sp modelId="{A2093E9F-EB43-4C87-AB2A-204E832808FB}">
      <dsp:nvSpPr>
        <dsp:cNvPr id="0" name=""/>
        <dsp:cNvSpPr/>
      </dsp:nvSpPr>
      <dsp:spPr>
        <a:xfrm>
          <a:off x="1853067" y="1961418"/>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5D442826-450F-4B60-A0AE-829998C6155F}">
      <dsp:nvSpPr>
        <dsp:cNvPr id="0" name=""/>
        <dsp:cNvSpPr/>
      </dsp:nvSpPr>
      <dsp:spPr>
        <a:xfrm>
          <a:off x="2342261" y="1961418"/>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考察</a:t>
          </a:r>
          <a:endParaRPr kumimoji="1" lang="ja-JP" altLang="en-US" sz="5600" kern="1200" dirty="0"/>
        </a:p>
      </dsp:txBody>
      <dsp:txXfrm>
        <a:off x="2342261" y="1961418"/>
        <a:ext cx="5220057" cy="978387"/>
      </dsp:txXfrm>
    </dsp:sp>
    <dsp:sp modelId="{C5CFD99A-A5A1-45A0-AFAE-D166DBBA635E}">
      <dsp:nvSpPr>
        <dsp:cNvPr id="0" name=""/>
        <dsp:cNvSpPr/>
      </dsp:nvSpPr>
      <dsp:spPr>
        <a:xfrm>
          <a:off x="1853067" y="2939806"/>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C8406398-7CE8-428E-A6F4-89FBCA5282C4}">
      <dsp:nvSpPr>
        <dsp:cNvPr id="0" name=""/>
        <dsp:cNvSpPr/>
      </dsp:nvSpPr>
      <dsp:spPr>
        <a:xfrm>
          <a:off x="2342261" y="2939806"/>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問題提起</a:t>
          </a:r>
          <a:endParaRPr kumimoji="1" lang="ja-JP" altLang="en-US" sz="5600" kern="1200" dirty="0"/>
        </a:p>
      </dsp:txBody>
      <dsp:txXfrm>
        <a:off x="2342261" y="2939806"/>
        <a:ext cx="5220057" cy="978387"/>
      </dsp:txXfrm>
    </dsp:sp>
    <dsp:sp modelId="{70E8CA8F-E945-4146-BCDD-2DDA1A50FD6A}">
      <dsp:nvSpPr>
        <dsp:cNvPr id="0" name=""/>
        <dsp:cNvSpPr/>
      </dsp:nvSpPr>
      <dsp:spPr>
        <a:xfrm>
          <a:off x="1853067" y="3918193"/>
          <a:ext cx="978387" cy="978387"/>
        </a:xfrm>
        <a:prstGeom prst="ellipse">
          <a:avLst/>
        </a:prstGeom>
        <a:solidFill>
          <a:srgbClr val="FFC000"/>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F5011358-AF84-432C-9051-62D66C29AE1C}">
      <dsp:nvSpPr>
        <dsp:cNvPr id="0" name=""/>
        <dsp:cNvSpPr/>
      </dsp:nvSpPr>
      <dsp:spPr>
        <a:xfrm>
          <a:off x="2342261" y="3918193"/>
          <a:ext cx="5220057" cy="978387"/>
        </a:xfrm>
        <a:prstGeom prst="rect">
          <a:avLst/>
        </a:prstGeom>
        <a:solidFill>
          <a:srgbClr val="FFC000">
            <a:alpha val="50000"/>
          </a:srgbClr>
        </a:solid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目的</a:t>
          </a:r>
          <a:endParaRPr kumimoji="1" lang="ja-JP" altLang="en-US" sz="5600" kern="1200" dirty="0"/>
        </a:p>
      </dsp:txBody>
      <dsp:txXfrm>
        <a:off x="2342261" y="3918193"/>
        <a:ext cx="5220057" cy="978387"/>
      </dsp:txXfrm>
    </dsp:sp>
    <dsp:sp modelId="{4DF98499-7160-474E-82C0-505170C09C4A}">
      <dsp:nvSpPr>
        <dsp:cNvPr id="0" name=""/>
        <dsp:cNvSpPr/>
      </dsp:nvSpPr>
      <dsp:spPr>
        <a:xfrm>
          <a:off x="1853067" y="4896581"/>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361F2BA5-29DD-4E15-A2B4-6696B514D637}">
      <dsp:nvSpPr>
        <dsp:cNvPr id="0" name=""/>
        <dsp:cNvSpPr/>
      </dsp:nvSpPr>
      <dsp:spPr>
        <a:xfrm>
          <a:off x="2342261" y="4896581"/>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仮説</a:t>
          </a:r>
          <a:endParaRPr kumimoji="1" lang="ja-JP" altLang="en-US" sz="5600" kern="1200" dirty="0"/>
        </a:p>
      </dsp:txBody>
      <dsp:txXfrm>
        <a:off x="2342261" y="4896581"/>
        <a:ext cx="5220057" cy="978387"/>
      </dsp:txXfrm>
    </dsp:sp>
    <dsp:sp modelId="{3B25DB77-AA80-4D0F-B349-9D99AE4DAED3}">
      <dsp:nvSpPr>
        <dsp:cNvPr id="0" name=""/>
        <dsp:cNvSpPr/>
      </dsp:nvSpPr>
      <dsp:spPr>
        <a:xfrm>
          <a:off x="1853067" y="5874969"/>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B0AFBADF-A027-496D-A876-A67124F0BC9F}">
      <dsp:nvSpPr>
        <dsp:cNvPr id="0" name=""/>
        <dsp:cNvSpPr/>
      </dsp:nvSpPr>
      <dsp:spPr>
        <a:xfrm>
          <a:off x="2342261" y="5874969"/>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今後の展望</a:t>
          </a:r>
          <a:endParaRPr kumimoji="1" lang="ja-JP" altLang="en-US" sz="5600" kern="1200" dirty="0"/>
        </a:p>
      </dsp:txBody>
      <dsp:txXfrm>
        <a:off x="2342261" y="5874969"/>
        <a:ext cx="5220057" cy="9783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802E3-A6E7-40B2-BD51-D14215E5EF6C}">
      <dsp:nvSpPr>
        <dsp:cNvPr id="0" name=""/>
        <dsp:cNvSpPr/>
      </dsp:nvSpPr>
      <dsp:spPr>
        <a:xfrm>
          <a:off x="1853067" y="4642"/>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E0C83753-C7DB-4643-9C66-0660CB716C91}">
      <dsp:nvSpPr>
        <dsp:cNvPr id="0" name=""/>
        <dsp:cNvSpPr/>
      </dsp:nvSpPr>
      <dsp:spPr>
        <a:xfrm>
          <a:off x="2342261" y="4642"/>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背景</a:t>
          </a:r>
          <a:endParaRPr kumimoji="1" lang="ja-JP" altLang="en-US" sz="5600" kern="1200" dirty="0"/>
        </a:p>
      </dsp:txBody>
      <dsp:txXfrm>
        <a:off x="2342261" y="4642"/>
        <a:ext cx="5220057" cy="978387"/>
      </dsp:txXfrm>
    </dsp:sp>
    <dsp:sp modelId="{AE22F73F-BD18-4688-B1F6-F9430492E17E}">
      <dsp:nvSpPr>
        <dsp:cNvPr id="0" name=""/>
        <dsp:cNvSpPr/>
      </dsp:nvSpPr>
      <dsp:spPr>
        <a:xfrm>
          <a:off x="1853067" y="983030"/>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932B0053-EF5C-4C90-A698-AB296ABBE1E4}">
      <dsp:nvSpPr>
        <dsp:cNvPr id="0" name=""/>
        <dsp:cNvSpPr/>
      </dsp:nvSpPr>
      <dsp:spPr>
        <a:xfrm>
          <a:off x="2342261" y="983030"/>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実態把握</a:t>
          </a:r>
          <a:endParaRPr kumimoji="1" lang="ja-JP" altLang="en-US" sz="5600" kern="1200" dirty="0"/>
        </a:p>
      </dsp:txBody>
      <dsp:txXfrm>
        <a:off x="2342261" y="983030"/>
        <a:ext cx="5220057" cy="978387"/>
      </dsp:txXfrm>
    </dsp:sp>
    <dsp:sp modelId="{A2093E9F-EB43-4C87-AB2A-204E832808FB}">
      <dsp:nvSpPr>
        <dsp:cNvPr id="0" name=""/>
        <dsp:cNvSpPr/>
      </dsp:nvSpPr>
      <dsp:spPr>
        <a:xfrm>
          <a:off x="1853067" y="1961418"/>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5D442826-450F-4B60-A0AE-829998C6155F}">
      <dsp:nvSpPr>
        <dsp:cNvPr id="0" name=""/>
        <dsp:cNvSpPr/>
      </dsp:nvSpPr>
      <dsp:spPr>
        <a:xfrm>
          <a:off x="2342261" y="1961418"/>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考察</a:t>
          </a:r>
          <a:endParaRPr kumimoji="1" lang="ja-JP" altLang="en-US" sz="5600" kern="1200" dirty="0"/>
        </a:p>
      </dsp:txBody>
      <dsp:txXfrm>
        <a:off x="2342261" y="1961418"/>
        <a:ext cx="5220057" cy="978387"/>
      </dsp:txXfrm>
    </dsp:sp>
    <dsp:sp modelId="{C5CFD99A-A5A1-45A0-AFAE-D166DBBA635E}">
      <dsp:nvSpPr>
        <dsp:cNvPr id="0" name=""/>
        <dsp:cNvSpPr/>
      </dsp:nvSpPr>
      <dsp:spPr>
        <a:xfrm>
          <a:off x="1853067" y="2939806"/>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C8406398-7CE8-428E-A6F4-89FBCA5282C4}">
      <dsp:nvSpPr>
        <dsp:cNvPr id="0" name=""/>
        <dsp:cNvSpPr/>
      </dsp:nvSpPr>
      <dsp:spPr>
        <a:xfrm>
          <a:off x="2342261" y="2939806"/>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問題提起</a:t>
          </a:r>
          <a:endParaRPr kumimoji="1" lang="ja-JP" altLang="en-US" sz="5600" kern="1200" dirty="0"/>
        </a:p>
      </dsp:txBody>
      <dsp:txXfrm>
        <a:off x="2342261" y="2939806"/>
        <a:ext cx="5220057" cy="978387"/>
      </dsp:txXfrm>
    </dsp:sp>
    <dsp:sp modelId="{70E8CA8F-E945-4146-BCDD-2DDA1A50FD6A}">
      <dsp:nvSpPr>
        <dsp:cNvPr id="0" name=""/>
        <dsp:cNvSpPr/>
      </dsp:nvSpPr>
      <dsp:spPr>
        <a:xfrm>
          <a:off x="1853067" y="3918193"/>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F5011358-AF84-432C-9051-62D66C29AE1C}">
      <dsp:nvSpPr>
        <dsp:cNvPr id="0" name=""/>
        <dsp:cNvSpPr/>
      </dsp:nvSpPr>
      <dsp:spPr>
        <a:xfrm>
          <a:off x="2342261" y="3918193"/>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目的</a:t>
          </a:r>
          <a:endParaRPr kumimoji="1" lang="ja-JP" altLang="en-US" sz="5600" kern="1200" dirty="0"/>
        </a:p>
      </dsp:txBody>
      <dsp:txXfrm>
        <a:off x="2342261" y="3918193"/>
        <a:ext cx="5220057" cy="978387"/>
      </dsp:txXfrm>
    </dsp:sp>
    <dsp:sp modelId="{4DF98499-7160-474E-82C0-505170C09C4A}">
      <dsp:nvSpPr>
        <dsp:cNvPr id="0" name=""/>
        <dsp:cNvSpPr/>
      </dsp:nvSpPr>
      <dsp:spPr>
        <a:xfrm>
          <a:off x="1853067" y="4896581"/>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361F2BA5-29DD-4E15-A2B4-6696B514D637}">
      <dsp:nvSpPr>
        <dsp:cNvPr id="0" name=""/>
        <dsp:cNvSpPr/>
      </dsp:nvSpPr>
      <dsp:spPr>
        <a:xfrm>
          <a:off x="2342261" y="4896581"/>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仮説</a:t>
          </a:r>
          <a:endParaRPr kumimoji="1" lang="ja-JP" altLang="en-US" sz="5600" kern="1200" dirty="0"/>
        </a:p>
      </dsp:txBody>
      <dsp:txXfrm>
        <a:off x="2342261" y="4896581"/>
        <a:ext cx="5220057" cy="978387"/>
      </dsp:txXfrm>
    </dsp:sp>
    <dsp:sp modelId="{3B25DB77-AA80-4D0F-B349-9D99AE4DAED3}">
      <dsp:nvSpPr>
        <dsp:cNvPr id="0" name=""/>
        <dsp:cNvSpPr/>
      </dsp:nvSpPr>
      <dsp:spPr>
        <a:xfrm>
          <a:off x="1853067" y="5874969"/>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B0AFBADF-A027-496D-A876-A67124F0BC9F}">
      <dsp:nvSpPr>
        <dsp:cNvPr id="0" name=""/>
        <dsp:cNvSpPr/>
      </dsp:nvSpPr>
      <dsp:spPr>
        <a:xfrm>
          <a:off x="2342261" y="5874969"/>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今後の展望</a:t>
          </a:r>
          <a:endParaRPr kumimoji="1" lang="ja-JP" altLang="en-US" sz="5600" kern="1200" dirty="0"/>
        </a:p>
      </dsp:txBody>
      <dsp:txXfrm>
        <a:off x="2342261" y="5874969"/>
        <a:ext cx="5220057" cy="97838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802E3-A6E7-40B2-BD51-D14215E5EF6C}">
      <dsp:nvSpPr>
        <dsp:cNvPr id="0" name=""/>
        <dsp:cNvSpPr/>
      </dsp:nvSpPr>
      <dsp:spPr>
        <a:xfrm>
          <a:off x="1853067" y="4642"/>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E0C83753-C7DB-4643-9C66-0660CB716C91}">
      <dsp:nvSpPr>
        <dsp:cNvPr id="0" name=""/>
        <dsp:cNvSpPr/>
      </dsp:nvSpPr>
      <dsp:spPr>
        <a:xfrm>
          <a:off x="2342261" y="4642"/>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背景</a:t>
          </a:r>
          <a:endParaRPr kumimoji="1" lang="ja-JP" altLang="en-US" sz="5600" kern="1200" dirty="0"/>
        </a:p>
      </dsp:txBody>
      <dsp:txXfrm>
        <a:off x="2342261" y="4642"/>
        <a:ext cx="5220057" cy="978387"/>
      </dsp:txXfrm>
    </dsp:sp>
    <dsp:sp modelId="{AE22F73F-BD18-4688-B1F6-F9430492E17E}">
      <dsp:nvSpPr>
        <dsp:cNvPr id="0" name=""/>
        <dsp:cNvSpPr/>
      </dsp:nvSpPr>
      <dsp:spPr>
        <a:xfrm>
          <a:off x="1853067" y="983030"/>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932B0053-EF5C-4C90-A698-AB296ABBE1E4}">
      <dsp:nvSpPr>
        <dsp:cNvPr id="0" name=""/>
        <dsp:cNvSpPr/>
      </dsp:nvSpPr>
      <dsp:spPr>
        <a:xfrm>
          <a:off x="2342261" y="983030"/>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実態把握</a:t>
          </a:r>
          <a:endParaRPr kumimoji="1" lang="ja-JP" altLang="en-US" sz="5600" kern="1200" dirty="0"/>
        </a:p>
      </dsp:txBody>
      <dsp:txXfrm>
        <a:off x="2342261" y="983030"/>
        <a:ext cx="5220057" cy="978387"/>
      </dsp:txXfrm>
    </dsp:sp>
    <dsp:sp modelId="{A2093E9F-EB43-4C87-AB2A-204E832808FB}">
      <dsp:nvSpPr>
        <dsp:cNvPr id="0" name=""/>
        <dsp:cNvSpPr/>
      </dsp:nvSpPr>
      <dsp:spPr>
        <a:xfrm>
          <a:off x="1853067" y="1961418"/>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5D442826-450F-4B60-A0AE-829998C6155F}">
      <dsp:nvSpPr>
        <dsp:cNvPr id="0" name=""/>
        <dsp:cNvSpPr/>
      </dsp:nvSpPr>
      <dsp:spPr>
        <a:xfrm>
          <a:off x="2342261" y="1961418"/>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考察</a:t>
          </a:r>
          <a:endParaRPr kumimoji="1" lang="ja-JP" altLang="en-US" sz="5600" kern="1200" dirty="0"/>
        </a:p>
      </dsp:txBody>
      <dsp:txXfrm>
        <a:off x="2342261" y="1961418"/>
        <a:ext cx="5220057" cy="978387"/>
      </dsp:txXfrm>
    </dsp:sp>
    <dsp:sp modelId="{C5CFD99A-A5A1-45A0-AFAE-D166DBBA635E}">
      <dsp:nvSpPr>
        <dsp:cNvPr id="0" name=""/>
        <dsp:cNvSpPr/>
      </dsp:nvSpPr>
      <dsp:spPr>
        <a:xfrm>
          <a:off x="1853067" y="2939806"/>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C8406398-7CE8-428E-A6F4-89FBCA5282C4}">
      <dsp:nvSpPr>
        <dsp:cNvPr id="0" name=""/>
        <dsp:cNvSpPr/>
      </dsp:nvSpPr>
      <dsp:spPr>
        <a:xfrm>
          <a:off x="2342261" y="2939806"/>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問題提起</a:t>
          </a:r>
          <a:endParaRPr kumimoji="1" lang="ja-JP" altLang="en-US" sz="5600" kern="1200" dirty="0"/>
        </a:p>
      </dsp:txBody>
      <dsp:txXfrm>
        <a:off x="2342261" y="2939806"/>
        <a:ext cx="5220057" cy="978387"/>
      </dsp:txXfrm>
    </dsp:sp>
    <dsp:sp modelId="{70E8CA8F-E945-4146-BCDD-2DDA1A50FD6A}">
      <dsp:nvSpPr>
        <dsp:cNvPr id="0" name=""/>
        <dsp:cNvSpPr/>
      </dsp:nvSpPr>
      <dsp:spPr>
        <a:xfrm>
          <a:off x="1853067" y="3918193"/>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F5011358-AF84-432C-9051-62D66C29AE1C}">
      <dsp:nvSpPr>
        <dsp:cNvPr id="0" name=""/>
        <dsp:cNvSpPr/>
      </dsp:nvSpPr>
      <dsp:spPr>
        <a:xfrm>
          <a:off x="2342261" y="3918193"/>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目的</a:t>
          </a:r>
          <a:endParaRPr kumimoji="1" lang="ja-JP" altLang="en-US" sz="5600" kern="1200" dirty="0"/>
        </a:p>
      </dsp:txBody>
      <dsp:txXfrm>
        <a:off x="2342261" y="3918193"/>
        <a:ext cx="5220057" cy="978387"/>
      </dsp:txXfrm>
    </dsp:sp>
    <dsp:sp modelId="{4DF98499-7160-474E-82C0-505170C09C4A}">
      <dsp:nvSpPr>
        <dsp:cNvPr id="0" name=""/>
        <dsp:cNvSpPr/>
      </dsp:nvSpPr>
      <dsp:spPr>
        <a:xfrm>
          <a:off x="1853067" y="4896581"/>
          <a:ext cx="978387" cy="978387"/>
        </a:xfrm>
        <a:prstGeom prst="ellipse">
          <a:avLst/>
        </a:prstGeom>
        <a:solidFill>
          <a:srgbClr val="FFC000"/>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361F2BA5-29DD-4E15-A2B4-6696B514D637}">
      <dsp:nvSpPr>
        <dsp:cNvPr id="0" name=""/>
        <dsp:cNvSpPr/>
      </dsp:nvSpPr>
      <dsp:spPr>
        <a:xfrm>
          <a:off x="2342261" y="4896581"/>
          <a:ext cx="5220057" cy="978387"/>
        </a:xfrm>
        <a:prstGeom prst="rect">
          <a:avLst/>
        </a:prstGeom>
        <a:solidFill>
          <a:srgbClr val="FFC000">
            <a:alpha val="50000"/>
          </a:srgbClr>
        </a:solid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仮説</a:t>
          </a:r>
          <a:endParaRPr kumimoji="1" lang="ja-JP" altLang="en-US" sz="5600" kern="1200" dirty="0"/>
        </a:p>
      </dsp:txBody>
      <dsp:txXfrm>
        <a:off x="2342261" y="4896581"/>
        <a:ext cx="5220057" cy="978387"/>
      </dsp:txXfrm>
    </dsp:sp>
    <dsp:sp modelId="{3B25DB77-AA80-4D0F-B349-9D99AE4DAED3}">
      <dsp:nvSpPr>
        <dsp:cNvPr id="0" name=""/>
        <dsp:cNvSpPr/>
      </dsp:nvSpPr>
      <dsp:spPr>
        <a:xfrm>
          <a:off x="1853067" y="5874969"/>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B0AFBADF-A027-496D-A876-A67124F0BC9F}">
      <dsp:nvSpPr>
        <dsp:cNvPr id="0" name=""/>
        <dsp:cNvSpPr/>
      </dsp:nvSpPr>
      <dsp:spPr>
        <a:xfrm>
          <a:off x="2342261" y="5874969"/>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今後の展望</a:t>
          </a:r>
          <a:endParaRPr kumimoji="1" lang="ja-JP" altLang="en-US" sz="5600" kern="1200" dirty="0"/>
        </a:p>
      </dsp:txBody>
      <dsp:txXfrm>
        <a:off x="2342261" y="5874969"/>
        <a:ext cx="5220057" cy="97838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802E3-A6E7-40B2-BD51-D14215E5EF6C}">
      <dsp:nvSpPr>
        <dsp:cNvPr id="0" name=""/>
        <dsp:cNvSpPr/>
      </dsp:nvSpPr>
      <dsp:spPr>
        <a:xfrm>
          <a:off x="1853067" y="4642"/>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E0C83753-C7DB-4643-9C66-0660CB716C91}">
      <dsp:nvSpPr>
        <dsp:cNvPr id="0" name=""/>
        <dsp:cNvSpPr/>
      </dsp:nvSpPr>
      <dsp:spPr>
        <a:xfrm>
          <a:off x="2342261" y="4642"/>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背景</a:t>
          </a:r>
          <a:endParaRPr kumimoji="1" lang="ja-JP" altLang="en-US" sz="5600" kern="1200" dirty="0"/>
        </a:p>
      </dsp:txBody>
      <dsp:txXfrm>
        <a:off x="2342261" y="4642"/>
        <a:ext cx="5220057" cy="978387"/>
      </dsp:txXfrm>
    </dsp:sp>
    <dsp:sp modelId="{AE22F73F-BD18-4688-B1F6-F9430492E17E}">
      <dsp:nvSpPr>
        <dsp:cNvPr id="0" name=""/>
        <dsp:cNvSpPr/>
      </dsp:nvSpPr>
      <dsp:spPr>
        <a:xfrm>
          <a:off x="1853067" y="983030"/>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932B0053-EF5C-4C90-A698-AB296ABBE1E4}">
      <dsp:nvSpPr>
        <dsp:cNvPr id="0" name=""/>
        <dsp:cNvSpPr/>
      </dsp:nvSpPr>
      <dsp:spPr>
        <a:xfrm>
          <a:off x="2342261" y="983030"/>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実態把握</a:t>
          </a:r>
          <a:endParaRPr kumimoji="1" lang="ja-JP" altLang="en-US" sz="5600" kern="1200" dirty="0"/>
        </a:p>
      </dsp:txBody>
      <dsp:txXfrm>
        <a:off x="2342261" y="983030"/>
        <a:ext cx="5220057" cy="978387"/>
      </dsp:txXfrm>
    </dsp:sp>
    <dsp:sp modelId="{A2093E9F-EB43-4C87-AB2A-204E832808FB}">
      <dsp:nvSpPr>
        <dsp:cNvPr id="0" name=""/>
        <dsp:cNvSpPr/>
      </dsp:nvSpPr>
      <dsp:spPr>
        <a:xfrm>
          <a:off x="1853067" y="1961418"/>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5D442826-450F-4B60-A0AE-829998C6155F}">
      <dsp:nvSpPr>
        <dsp:cNvPr id="0" name=""/>
        <dsp:cNvSpPr/>
      </dsp:nvSpPr>
      <dsp:spPr>
        <a:xfrm>
          <a:off x="2342261" y="1961418"/>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考察</a:t>
          </a:r>
          <a:endParaRPr kumimoji="1" lang="ja-JP" altLang="en-US" sz="5600" kern="1200" dirty="0"/>
        </a:p>
      </dsp:txBody>
      <dsp:txXfrm>
        <a:off x="2342261" y="1961418"/>
        <a:ext cx="5220057" cy="978387"/>
      </dsp:txXfrm>
    </dsp:sp>
    <dsp:sp modelId="{C5CFD99A-A5A1-45A0-AFAE-D166DBBA635E}">
      <dsp:nvSpPr>
        <dsp:cNvPr id="0" name=""/>
        <dsp:cNvSpPr/>
      </dsp:nvSpPr>
      <dsp:spPr>
        <a:xfrm>
          <a:off x="1853067" y="2939806"/>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C8406398-7CE8-428E-A6F4-89FBCA5282C4}">
      <dsp:nvSpPr>
        <dsp:cNvPr id="0" name=""/>
        <dsp:cNvSpPr/>
      </dsp:nvSpPr>
      <dsp:spPr>
        <a:xfrm>
          <a:off x="2342261" y="2939806"/>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問題提起</a:t>
          </a:r>
          <a:endParaRPr kumimoji="1" lang="ja-JP" altLang="en-US" sz="5600" kern="1200" dirty="0"/>
        </a:p>
      </dsp:txBody>
      <dsp:txXfrm>
        <a:off x="2342261" y="2939806"/>
        <a:ext cx="5220057" cy="978387"/>
      </dsp:txXfrm>
    </dsp:sp>
    <dsp:sp modelId="{70E8CA8F-E945-4146-BCDD-2DDA1A50FD6A}">
      <dsp:nvSpPr>
        <dsp:cNvPr id="0" name=""/>
        <dsp:cNvSpPr/>
      </dsp:nvSpPr>
      <dsp:spPr>
        <a:xfrm>
          <a:off x="1853067" y="3918193"/>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F5011358-AF84-432C-9051-62D66C29AE1C}">
      <dsp:nvSpPr>
        <dsp:cNvPr id="0" name=""/>
        <dsp:cNvSpPr/>
      </dsp:nvSpPr>
      <dsp:spPr>
        <a:xfrm>
          <a:off x="2342261" y="3918193"/>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目的</a:t>
          </a:r>
          <a:endParaRPr kumimoji="1" lang="ja-JP" altLang="en-US" sz="5600" kern="1200" dirty="0"/>
        </a:p>
      </dsp:txBody>
      <dsp:txXfrm>
        <a:off x="2342261" y="3918193"/>
        <a:ext cx="5220057" cy="978387"/>
      </dsp:txXfrm>
    </dsp:sp>
    <dsp:sp modelId="{4DF98499-7160-474E-82C0-505170C09C4A}">
      <dsp:nvSpPr>
        <dsp:cNvPr id="0" name=""/>
        <dsp:cNvSpPr/>
      </dsp:nvSpPr>
      <dsp:spPr>
        <a:xfrm>
          <a:off x="1853067" y="4896581"/>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361F2BA5-29DD-4E15-A2B4-6696B514D637}">
      <dsp:nvSpPr>
        <dsp:cNvPr id="0" name=""/>
        <dsp:cNvSpPr/>
      </dsp:nvSpPr>
      <dsp:spPr>
        <a:xfrm>
          <a:off x="2342261" y="4896581"/>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仮説</a:t>
          </a:r>
          <a:endParaRPr kumimoji="1" lang="ja-JP" altLang="en-US" sz="5600" kern="1200" dirty="0"/>
        </a:p>
      </dsp:txBody>
      <dsp:txXfrm>
        <a:off x="2342261" y="4896581"/>
        <a:ext cx="5220057" cy="978387"/>
      </dsp:txXfrm>
    </dsp:sp>
    <dsp:sp modelId="{3B25DB77-AA80-4D0F-B349-9D99AE4DAED3}">
      <dsp:nvSpPr>
        <dsp:cNvPr id="0" name=""/>
        <dsp:cNvSpPr/>
      </dsp:nvSpPr>
      <dsp:spPr>
        <a:xfrm>
          <a:off x="1853067" y="5874969"/>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B0AFBADF-A027-496D-A876-A67124F0BC9F}">
      <dsp:nvSpPr>
        <dsp:cNvPr id="0" name=""/>
        <dsp:cNvSpPr/>
      </dsp:nvSpPr>
      <dsp:spPr>
        <a:xfrm>
          <a:off x="2342261" y="5874969"/>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今後の展望</a:t>
          </a:r>
          <a:endParaRPr kumimoji="1" lang="ja-JP" altLang="en-US" sz="5600" kern="1200" dirty="0"/>
        </a:p>
      </dsp:txBody>
      <dsp:txXfrm>
        <a:off x="2342261" y="5874969"/>
        <a:ext cx="5220057" cy="97838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802E3-A6E7-40B2-BD51-D14215E5EF6C}">
      <dsp:nvSpPr>
        <dsp:cNvPr id="0" name=""/>
        <dsp:cNvSpPr/>
      </dsp:nvSpPr>
      <dsp:spPr>
        <a:xfrm>
          <a:off x="1853067" y="4642"/>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E0C83753-C7DB-4643-9C66-0660CB716C91}">
      <dsp:nvSpPr>
        <dsp:cNvPr id="0" name=""/>
        <dsp:cNvSpPr/>
      </dsp:nvSpPr>
      <dsp:spPr>
        <a:xfrm>
          <a:off x="2342261" y="4642"/>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背景</a:t>
          </a:r>
          <a:endParaRPr kumimoji="1" lang="ja-JP" altLang="en-US" sz="5600" kern="1200" dirty="0"/>
        </a:p>
      </dsp:txBody>
      <dsp:txXfrm>
        <a:off x="2342261" y="4642"/>
        <a:ext cx="5220057" cy="978387"/>
      </dsp:txXfrm>
    </dsp:sp>
    <dsp:sp modelId="{AE22F73F-BD18-4688-B1F6-F9430492E17E}">
      <dsp:nvSpPr>
        <dsp:cNvPr id="0" name=""/>
        <dsp:cNvSpPr/>
      </dsp:nvSpPr>
      <dsp:spPr>
        <a:xfrm>
          <a:off x="1853067" y="983030"/>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932B0053-EF5C-4C90-A698-AB296ABBE1E4}">
      <dsp:nvSpPr>
        <dsp:cNvPr id="0" name=""/>
        <dsp:cNvSpPr/>
      </dsp:nvSpPr>
      <dsp:spPr>
        <a:xfrm>
          <a:off x="2342261" y="983030"/>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実態把握</a:t>
          </a:r>
          <a:endParaRPr kumimoji="1" lang="ja-JP" altLang="en-US" sz="5600" kern="1200" dirty="0"/>
        </a:p>
      </dsp:txBody>
      <dsp:txXfrm>
        <a:off x="2342261" y="983030"/>
        <a:ext cx="5220057" cy="978387"/>
      </dsp:txXfrm>
    </dsp:sp>
    <dsp:sp modelId="{A2093E9F-EB43-4C87-AB2A-204E832808FB}">
      <dsp:nvSpPr>
        <dsp:cNvPr id="0" name=""/>
        <dsp:cNvSpPr/>
      </dsp:nvSpPr>
      <dsp:spPr>
        <a:xfrm>
          <a:off x="1853067" y="1961418"/>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5D442826-450F-4B60-A0AE-829998C6155F}">
      <dsp:nvSpPr>
        <dsp:cNvPr id="0" name=""/>
        <dsp:cNvSpPr/>
      </dsp:nvSpPr>
      <dsp:spPr>
        <a:xfrm>
          <a:off x="2342261" y="1961418"/>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考察</a:t>
          </a:r>
          <a:endParaRPr kumimoji="1" lang="ja-JP" altLang="en-US" sz="5600" kern="1200" dirty="0"/>
        </a:p>
      </dsp:txBody>
      <dsp:txXfrm>
        <a:off x="2342261" y="1961418"/>
        <a:ext cx="5220057" cy="978387"/>
      </dsp:txXfrm>
    </dsp:sp>
    <dsp:sp modelId="{C5CFD99A-A5A1-45A0-AFAE-D166DBBA635E}">
      <dsp:nvSpPr>
        <dsp:cNvPr id="0" name=""/>
        <dsp:cNvSpPr/>
      </dsp:nvSpPr>
      <dsp:spPr>
        <a:xfrm>
          <a:off x="1853067" y="2939806"/>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C8406398-7CE8-428E-A6F4-89FBCA5282C4}">
      <dsp:nvSpPr>
        <dsp:cNvPr id="0" name=""/>
        <dsp:cNvSpPr/>
      </dsp:nvSpPr>
      <dsp:spPr>
        <a:xfrm>
          <a:off x="2342261" y="2939806"/>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問題提起</a:t>
          </a:r>
          <a:endParaRPr kumimoji="1" lang="ja-JP" altLang="en-US" sz="5600" kern="1200" dirty="0"/>
        </a:p>
      </dsp:txBody>
      <dsp:txXfrm>
        <a:off x="2342261" y="2939806"/>
        <a:ext cx="5220057" cy="978387"/>
      </dsp:txXfrm>
    </dsp:sp>
    <dsp:sp modelId="{70E8CA8F-E945-4146-BCDD-2DDA1A50FD6A}">
      <dsp:nvSpPr>
        <dsp:cNvPr id="0" name=""/>
        <dsp:cNvSpPr/>
      </dsp:nvSpPr>
      <dsp:spPr>
        <a:xfrm>
          <a:off x="1853067" y="3918193"/>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F5011358-AF84-432C-9051-62D66C29AE1C}">
      <dsp:nvSpPr>
        <dsp:cNvPr id="0" name=""/>
        <dsp:cNvSpPr/>
      </dsp:nvSpPr>
      <dsp:spPr>
        <a:xfrm>
          <a:off x="2342261" y="3918193"/>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目的</a:t>
          </a:r>
          <a:endParaRPr kumimoji="1" lang="ja-JP" altLang="en-US" sz="5600" kern="1200" dirty="0"/>
        </a:p>
      </dsp:txBody>
      <dsp:txXfrm>
        <a:off x="2342261" y="3918193"/>
        <a:ext cx="5220057" cy="978387"/>
      </dsp:txXfrm>
    </dsp:sp>
    <dsp:sp modelId="{4DF98499-7160-474E-82C0-505170C09C4A}">
      <dsp:nvSpPr>
        <dsp:cNvPr id="0" name=""/>
        <dsp:cNvSpPr/>
      </dsp:nvSpPr>
      <dsp:spPr>
        <a:xfrm>
          <a:off x="1853067" y="4896581"/>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361F2BA5-29DD-4E15-A2B4-6696B514D637}">
      <dsp:nvSpPr>
        <dsp:cNvPr id="0" name=""/>
        <dsp:cNvSpPr/>
      </dsp:nvSpPr>
      <dsp:spPr>
        <a:xfrm>
          <a:off x="2342261" y="4896581"/>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仮説</a:t>
          </a:r>
          <a:endParaRPr kumimoji="1" lang="ja-JP" altLang="en-US" sz="5600" kern="1200" dirty="0"/>
        </a:p>
      </dsp:txBody>
      <dsp:txXfrm>
        <a:off x="2342261" y="4896581"/>
        <a:ext cx="5220057" cy="978387"/>
      </dsp:txXfrm>
    </dsp:sp>
    <dsp:sp modelId="{3B25DB77-AA80-4D0F-B349-9D99AE4DAED3}">
      <dsp:nvSpPr>
        <dsp:cNvPr id="0" name=""/>
        <dsp:cNvSpPr/>
      </dsp:nvSpPr>
      <dsp:spPr>
        <a:xfrm>
          <a:off x="1853067" y="5874969"/>
          <a:ext cx="978387" cy="978387"/>
        </a:xfrm>
        <a:prstGeom prst="ellipse">
          <a:avLst/>
        </a:prstGeom>
        <a:solidFill>
          <a:srgbClr val="FFC000"/>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B0AFBADF-A027-496D-A876-A67124F0BC9F}">
      <dsp:nvSpPr>
        <dsp:cNvPr id="0" name=""/>
        <dsp:cNvSpPr/>
      </dsp:nvSpPr>
      <dsp:spPr>
        <a:xfrm>
          <a:off x="2342261" y="5874969"/>
          <a:ext cx="5220057" cy="978387"/>
        </a:xfrm>
        <a:prstGeom prst="rect">
          <a:avLst/>
        </a:prstGeom>
        <a:solidFill>
          <a:srgbClr val="FFC000">
            <a:alpha val="50000"/>
          </a:srgbClr>
        </a:solid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今後の展望</a:t>
          </a:r>
          <a:endParaRPr kumimoji="1" lang="ja-JP" altLang="en-US" sz="5600" kern="1200" dirty="0"/>
        </a:p>
      </dsp:txBody>
      <dsp:txXfrm>
        <a:off x="2342261" y="5874969"/>
        <a:ext cx="5220057" cy="9783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802E3-A6E7-40B2-BD51-D14215E5EF6C}">
      <dsp:nvSpPr>
        <dsp:cNvPr id="0" name=""/>
        <dsp:cNvSpPr/>
      </dsp:nvSpPr>
      <dsp:spPr>
        <a:xfrm>
          <a:off x="1853067" y="4642"/>
          <a:ext cx="978387" cy="978387"/>
        </a:xfrm>
        <a:prstGeom prst="ellipse">
          <a:avLst/>
        </a:prstGeom>
        <a:solidFill>
          <a:srgbClr val="FFC000"/>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E0C83753-C7DB-4643-9C66-0660CB716C91}">
      <dsp:nvSpPr>
        <dsp:cNvPr id="0" name=""/>
        <dsp:cNvSpPr/>
      </dsp:nvSpPr>
      <dsp:spPr>
        <a:xfrm>
          <a:off x="2342261" y="4642"/>
          <a:ext cx="5220057" cy="978387"/>
        </a:xfrm>
        <a:prstGeom prst="rect">
          <a:avLst/>
        </a:prstGeom>
        <a:solidFill>
          <a:srgbClr val="FFC000">
            <a:alpha val="50000"/>
          </a:srgbClr>
        </a:solid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背景</a:t>
          </a:r>
          <a:endParaRPr kumimoji="1" lang="ja-JP" altLang="en-US" sz="5600" kern="1200" dirty="0"/>
        </a:p>
      </dsp:txBody>
      <dsp:txXfrm>
        <a:off x="2342261" y="4642"/>
        <a:ext cx="5220057" cy="978387"/>
      </dsp:txXfrm>
    </dsp:sp>
    <dsp:sp modelId="{AE22F73F-BD18-4688-B1F6-F9430492E17E}">
      <dsp:nvSpPr>
        <dsp:cNvPr id="0" name=""/>
        <dsp:cNvSpPr/>
      </dsp:nvSpPr>
      <dsp:spPr>
        <a:xfrm>
          <a:off x="1853067" y="983030"/>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932B0053-EF5C-4C90-A698-AB296ABBE1E4}">
      <dsp:nvSpPr>
        <dsp:cNvPr id="0" name=""/>
        <dsp:cNvSpPr/>
      </dsp:nvSpPr>
      <dsp:spPr>
        <a:xfrm>
          <a:off x="2342261" y="983030"/>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実態把握</a:t>
          </a:r>
          <a:endParaRPr kumimoji="1" lang="ja-JP" altLang="en-US" sz="5600" kern="1200" dirty="0"/>
        </a:p>
      </dsp:txBody>
      <dsp:txXfrm>
        <a:off x="2342261" y="983030"/>
        <a:ext cx="5220057" cy="978387"/>
      </dsp:txXfrm>
    </dsp:sp>
    <dsp:sp modelId="{A2093E9F-EB43-4C87-AB2A-204E832808FB}">
      <dsp:nvSpPr>
        <dsp:cNvPr id="0" name=""/>
        <dsp:cNvSpPr/>
      </dsp:nvSpPr>
      <dsp:spPr>
        <a:xfrm>
          <a:off x="1853067" y="1961418"/>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5D442826-450F-4B60-A0AE-829998C6155F}">
      <dsp:nvSpPr>
        <dsp:cNvPr id="0" name=""/>
        <dsp:cNvSpPr/>
      </dsp:nvSpPr>
      <dsp:spPr>
        <a:xfrm>
          <a:off x="2342261" y="1961418"/>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考察</a:t>
          </a:r>
          <a:endParaRPr kumimoji="1" lang="ja-JP" altLang="en-US" sz="5600" kern="1200" dirty="0"/>
        </a:p>
      </dsp:txBody>
      <dsp:txXfrm>
        <a:off x="2342261" y="1961418"/>
        <a:ext cx="5220057" cy="978387"/>
      </dsp:txXfrm>
    </dsp:sp>
    <dsp:sp modelId="{C5CFD99A-A5A1-45A0-AFAE-D166DBBA635E}">
      <dsp:nvSpPr>
        <dsp:cNvPr id="0" name=""/>
        <dsp:cNvSpPr/>
      </dsp:nvSpPr>
      <dsp:spPr>
        <a:xfrm>
          <a:off x="1853067" y="2939806"/>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C8406398-7CE8-428E-A6F4-89FBCA5282C4}">
      <dsp:nvSpPr>
        <dsp:cNvPr id="0" name=""/>
        <dsp:cNvSpPr/>
      </dsp:nvSpPr>
      <dsp:spPr>
        <a:xfrm>
          <a:off x="2342261" y="2939806"/>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問題提起</a:t>
          </a:r>
          <a:endParaRPr kumimoji="1" lang="ja-JP" altLang="en-US" sz="5600" kern="1200" dirty="0"/>
        </a:p>
      </dsp:txBody>
      <dsp:txXfrm>
        <a:off x="2342261" y="2939806"/>
        <a:ext cx="5220057" cy="978387"/>
      </dsp:txXfrm>
    </dsp:sp>
    <dsp:sp modelId="{70E8CA8F-E945-4146-BCDD-2DDA1A50FD6A}">
      <dsp:nvSpPr>
        <dsp:cNvPr id="0" name=""/>
        <dsp:cNvSpPr/>
      </dsp:nvSpPr>
      <dsp:spPr>
        <a:xfrm>
          <a:off x="1853067" y="3918193"/>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F5011358-AF84-432C-9051-62D66C29AE1C}">
      <dsp:nvSpPr>
        <dsp:cNvPr id="0" name=""/>
        <dsp:cNvSpPr/>
      </dsp:nvSpPr>
      <dsp:spPr>
        <a:xfrm>
          <a:off x="2342261" y="3918193"/>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目的</a:t>
          </a:r>
          <a:endParaRPr kumimoji="1" lang="ja-JP" altLang="en-US" sz="5600" kern="1200" dirty="0"/>
        </a:p>
      </dsp:txBody>
      <dsp:txXfrm>
        <a:off x="2342261" y="3918193"/>
        <a:ext cx="5220057" cy="978387"/>
      </dsp:txXfrm>
    </dsp:sp>
    <dsp:sp modelId="{4DF98499-7160-474E-82C0-505170C09C4A}">
      <dsp:nvSpPr>
        <dsp:cNvPr id="0" name=""/>
        <dsp:cNvSpPr/>
      </dsp:nvSpPr>
      <dsp:spPr>
        <a:xfrm>
          <a:off x="1853067" y="4896581"/>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361F2BA5-29DD-4E15-A2B4-6696B514D637}">
      <dsp:nvSpPr>
        <dsp:cNvPr id="0" name=""/>
        <dsp:cNvSpPr/>
      </dsp:nvSpPr>
      <dsp:spPr>
        <a:xfrm>
          <a:off x="2342261" y="4896581"/>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仮説</a:t>
          </a:r>
          <a:endParaRPr kumimoji="1" lang="ja-JP" altLang="en-US" sz="5600" kern="1200" dirty="0"/>
        </a:p>
      </dsp:txBody>
      <dsp:txXfrm>
        <a:off x="2342261" y="4896581"/>
        <a:ext cx="5220057" cy="978387"/>
      </dsp:txXfrm>
    </dsp:sp>
    <dsp:sp modelId="{3B25DB77-AA80-4D0F-B349-9D99AE4DAED3}">
      <dsp:nvSpPr>
        <dsp:cNvPr id="0" name=""/>
        <dsp:cNvSpPr/>
      </dsp:nvSpPr>
      <dsp:spPr>
        <a:xfrm>
          <a:off x="1853067" y="5874969"/>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B0AFBADF-A027-496D-A876-A67124F0BC9F}">
      <dsp:nvSpPr>
        <dsp:cNvPr id="0" name=""/>
        <dsp:cNvSpPr/>
      </dsp:nvSpPr>
      <dsp:spPr>
        <a:xfrm>
          <a:off x="2342261" y="5874969"/>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今後の展望</a:t>
          </a:r>
          <a:endParaRPr kumimoji="1" lang="ja-JP" altLang="en-US" sz="5600" kern="1200" dirty="0"/>
        </a:p>
      </dsp:txBody>
      <dsp:txXfrm>
        <a:off x="2342261" y="5874969"/>
        <a:ext cx="5220057" cy="9783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802E3-A6E7-40B2-BD51-D14215E5EF6C}">
      <dsp:nvSpPr>
        <dsp:cNvPr id="0" name=""/>
        <dsp:cNvSpPr/>
      </dsp:nvSpPr>
      <dsp:spPr>
        <a:xfrm>
          <a:off x="1853067" y="4642"/>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E0C83753-C7DB-4643-9C66-0660CB716C91}">
      <dsp:nvSpPr>
        <dsp:cNvPr id="0" name=""/>
        <dsp:cNvSpPr/>
      </dsp:nvSpPr>
      <dsp:spPr>
        <a:xfrm>
          <a:off x="2342261" y="4642"/>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背景</a:t>
          </a:r>
          <a:endParaRPr kumimoji="1" lang="ja-JP" altLang="en-US" sz="5600" kern="1200" dirty="0"/>
        </a:p>
      </dsp:txBody>
      <dsp:txXfrm>
        <a:off x="2342261" y="4642"/>
        <a:ext cx="5220057" cy="978387"/>
      </dsp:txXfrm>
    </dsp:sp>
    <dsp:sp modelId="{AE22F73F-BD18-4688-B1F6-F9430492E17E}">
      <dsp:nvSpPr>
        <dsp:cNvPr id="0" name=""/>
        <dsp:cNvSpPr/>
      </dsp:nvSpPr>
      <dsp:spPr>
        <a:xfrm>
          <a:off x="1853067" y="983030"/>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932B0053-EF5C-4C90-A698-AB296ABBE1E4}">
      <dsp:nvSpPr>
        <dsp:cNvPr id="0" name=""/>
        <dsp:cNvSpPr/>
      </dsp:nvSpPr>
      <dsp:spPr>
        <a:xfrm>
          <a:off x="2342261" y="983030"/>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実態把握</a:t>
          </a:r>
          <a:endParaRPr kumimoji="1" lang="ja-JP" altLang="en-US" sz="5600" kern="1200" dirty="0"/>
        </a:p>
      </dsp:txBody>
      <dsp:txXfrm>
        <a:off x="2342261" y="983030"/>
        <a:ext cx="5220057" cy="978387"/>
      </dsp:txXfrm>
    </dsp:sp>
    <dsp:sp modelId="{A2093E9F-EB43-4C87-AB2A-204E832808FB}">
      <dsp:nvSpPr>
        <dsp:cNvPr id="0" name=""/>
        <dsp:cNvSpPr/>
      </dsp:nvSpPr>
      <dsp:spPr>
        <a:xfrm>
          <a:off x="1853067" y="1961418"/>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5D442826-450F-4B60-A0AE-829998C6155F}">
      <dsp:nvSpPr>
        <dsp:cNvPr id="0" name=""/>
        <dsp:cNvSpPr/>
      </dsp:nvSpPr>
      <dsp:spPr>
        <a:xfrm>
          <a:off x="2342261" y="1961418"/>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考察</a:t>
          </a:r>
          <a:endParaRPr kumimoji="1" lang="ja-JP" altLang="en-US" sz="5600" kern="1200" dirty="0"/>
        </a:p>
      </dsp:txBody>
      <dsp:txXfrm>
        <a:off x="2342261" y="1961418"/>
        <a:ext cx="5220057" cy="978387"/>
      </dsp:txXfrm>
    </dsp:sp>
    <dsp:sp modelId="{C5CFD99A-A5A1-45A0-AFAE-D166DBBA635E}">
      <dsp:nvSpPr>
        <dsp:cNvPr id="0" name=""/>
        <dsp:cNvSpPr/>
      </dsp:nvSpPr>
      <dsp:spPr>
        <a:xfrm>
          <a:off x="1853067" y="2939806"/>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C8406398-7CE8-428E-A6F4-89FBCA5282C4}">
      <dsp:nvSpPr>
        <dsp:cNvPr id="0" name=""/>
        <dsp:cNvSpPr/>
      </dsp:nvSpPr>
      <dsp:spPr>
        <a:xfrm>
          <a:off x="2342261" y="2939806"/>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問題提起</a:t>
          </a:r>
          <a:endParaRPr kumimoji="1" lang="ja-JP" altLang="en-US" sz="5600" kern="1200" dirty="0"/>
        </a:p>
      </dsp:txBody>
      <dsp:txXfrm>
        <a:off x="2342261" y="2939806"/>
        <a:ext cx="5220057" cy="978387"/>
      </dsp:txXfrm>
    </dsp:sp>
    <dsp:sp modelId="{70E8CA8F-E945-4146-BCDD-2DDA1A50FD6A}">
      <dsp:nvSpPr>
        <dsp:cNvPr id="0" name=""/>
        <dsp:cNvSpPr/>
      </dsp:nvSpPr>
      <dsp:spPr>
        <a:xfrm>
          <a:off x="1853067" y="3918193"/>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F5011358-AF84-432C-9051-62D66C29AE1C}">
      <dsp:nvSpPr>
        <dsp:cNvPr id="0" name=""/>
        <dsp:cNvSpPr/>
      </dsp:nvSpPr>
      <dsp:spPr>
        <a:xfrm>
          <a:off x="2342261" y="3918193"/>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目的</a:t>
          </a:r>
          <a:endParaRPr kumimoji="1" lang="ja-JP" altLang="en-US" sz="5600" kern="1200" dirty="0"/>
        </a:p>
      </dsp:txBody>
      <dsp:txXfrm>
        <a:off x="2342261" y="3918193"/>
        <a:ext cx="5220057" cy="978387"/>
      </dsp:txXfrm>
    </dsp:sp>
    <dsp:sp modelId="{4DF98499-7160-474E-82C0-505170C09C4A}">
      <dsp:nvSpPr>
        <dsp:cNvPr id="0" name=""/>
        <dsp:cNvSpPr/>
      </dsp:nvSpPr>
      <dsp:spPr>
        <a:xfrm>
          <a:off x="1853067" y="4896581"/>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361F2BA5-29DD-4E15-A2B4-6696B514D637}">
      <dsp:nvSpPr>
        <dsp:cNvPr id="0" name=""/>
        <dsp:cNvSpPr/>
      </dsp:nvSpPr>
      <dsp:spPr>
        <a:xfrm>
          <a:off x="2342261" y="4896581"/>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仮説</a:t>
          </a:r>
          <a:endParaRPr kumimoji="1" lang="ja-JP" altLang="en-US" sz="5600" kern="1200" dirty="0"/>
        </a:p>
      </dsp:txBody>
      <dsp:txXfrm>
        <a:off x="2342261" y="4896581"/>
        <a:ext cx="5220057" cy="978387"/>
      </dsp:txXfrm>
    </dsp:sp>
    <dsp:sp modelId="{3B25DB77-AA80-4D0F-B349-9D99AE4DAED3}">
      <dsp:nvSpPr>
        <dsp:cNvPr id="0" name=""/>
        <dsp:cNvSpPr/>
      </dsp:nvSpPr>
      <dsp:spPr>
        <a:xfrm>
          <a:off x="1853067" y="5874969"/>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B0AFBADF-A027-496D-A876-A67124F0BC9F}">
      <dsp:nvSpPr>
        <dsp:cNvPr id="0" name=""/>
        <dsp:cNvSpPr/>
      </dsp:nvSpPr>
      <dsp:spPr>
        <a:xfrm>
          <a:off x="2342261" y="5874969"/>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今後の展望</a:t>
          </a:r>
          <a:endParaRPr kumimoji="1" lang="ja-JP" altLang="en-US" sz="5600" kern="1200" dirty="0"/>
        </a:p>
      </dsp:txBody>
      <dsp:txXfrm>
        <a:off x="2342261" y="5874969"/>
        <a:ext cx="5220057" cy="9783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802E3-A6E7-40B2-BD51-D14215E5EF6C}">
      <dsp:nvSpPr>
        <dsp:cNvPr id="0" name=""/>
        <dsp:cNvSpPr/>
      </dsp:nvSpPr>
      <dsp:spPr>
        <a:xfrm>
          <a:off x="1853067" y="4642"/>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E0C83753-C7DB-4643-9C66-0660CB716C91}">
      <dsp:nvSpPr>
        <dsp:cNvPr id="0" name=""/>
        <dsp:cNvSpPr/>
      </dsp:nvSpPr>
      <dsp:spPr>
        <a:xfrm>
          <a:off x="2342261" y="4642"/>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背景</a:t>
          </a:r>
          <a:endParaRPr kumimoji="1" lang="ja-JP" altLang="en-US" sz="5600" kern="1200" dirty="0"/>
        </a:p>
      </dsp:txBody>
      <dsp:txXfrm>
        <a:off x="2342261" y="4642"/>
        <a:ext cx="5220057" cy="978387"/>
      </dsp:txXfrm>
    </dsp:sp>
    <dsp:sp modelId="{AE22F73F-BD18-4688-B1F6-F9430492E17E}">
      <dsp:nvSpPr>
        <dsp:cNvPr id="0" name=""/>
        <dsp:cNvSpPr/>
      </dsp:nvSpPr>
      <dsp:spPr>
        <a:xfrm>
          <a:off x="1853067" y="983030"/>
          <a:ext cx="978387" cy="978387"/>
        </a:xfrm>
        <a:prstGeom prst="ellipse">
          <a:avLst/>
        </a:prstGeom>
        <a:solidFill>
          <a:srgbClr val="FFC000"/>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932B0053-EF5C-4C90-A698-AB296ABBE1E4}">
      <dsp:nvSpPr>
        <dsp:cNvPr id="0" name=""/>
        <dsp:cNvSpPr/>
      </dsp:nvSpPr>
      <dsp:spPr>
        <a:xfrm>
          <a:off x="2342261" y="983030"/>
          <a:ext cx="5220057" cy="978387"/>
        </a:xfrm>
        <a:prstGeom prst="rect">
          <a:avLst/>
        </a:prstGeom>
        <a:solidFill>
          <a:srgbClr val="FFC000">
            <a:alpha val="50000"/>
          </a:srgbClr>
        </a:solid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実態把握</a:t>
          </a:r>
          <a:endParaRPr kumimoji="1" lang="ja-JP" altLang="en-US" sz="5600" kern="1200" dirty="0"/>
        </a:p>
      </dsp:txBody>
      <dsp:txXfrm>
        <a:off x="2342261" y="983030"/>
        <a:ext cx="5220057" cy="978387"/>
      </dsp:txXfrm>
    </dsp:sp>
    <dsp:sp modelId="{A2093E9F-EB43-4C87-AB2A-204E832808FB}">
      <dsp:nvSpPr>
        <dsp:cNvPr id="0" name=""/>
        <dsp:cNvSpPr/>
      </dsp:nvSpPr>
      <dsp:spPr>
        <a:xfrm>
          <a:off x="1853067" y="1961418"/>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5D442826-450F-4B60-A0AE-829998C6155F}">
      <dsp:nvSpPr>
        <dsp:cNvPr id="0" name=""/>
        <dsp:cNvSpPr/>
      </dsp:nvSpPr>
      <dsp:spPr>
        <a:xfrm>
          <a:off x="2342261" y="1961418"/>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考察</a:t>
          </a:r>
          <a:endParaRPr kumimoji="1" lang="ja-JP" altLang="en-US" sz="5600" kern="1200" dirty="0"/>
        </a:p>
      </dsp:txBody>
      <dsp:txXfrm>
        <a:off x="2342261" y="1961418"/>
        <a:ext cx="5220057" cy="978387"/>
      </dsp:txXfrm>
    </dsp:sp>
    <dsp:sp modelId="{C5CFD99A-A5A1-45A0-AFAE-D166DBBA635E}">
      <dsp:nvSpPr>
        <dsp:cNvPr id="0" name=""/>
        <dsp:cNvSpPr/>
      </dsp:nvSpPr>
      <dsp:spPr>
        <a:xfrm>
          <a:off x="1853067" y="2939806"/>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C8406398-7CE8-428E-A6F4-89FBCA5282C4}">
      <dsp:nvSpPr>
        <dsp:cNvPr id="0" name=""/>
        <dsp:cNvSpPr/>
      </dsp:nvSpPr>
      <dsp:spPr>
        <a:xfrm>
          <a:off x="2342261" y="2939806"/>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問題提起</a:t>
          </a:r>
          <a:endParaRPr kumimoji="1" lang="ja-JP" altLang="en-US" sz="5600" kern="1200" dirty="0"/>
        </a:p>
      </dsp:txBody>
      <dsp:txXfrm>
        <a:off x="2342261" y="2939806"/>
        <a:ext cx="5220057" cy="978387"/>
      </dsp:txXfrm>
    </dsp:sp>
    <dsp:sp modelId="{70E8CA8F-E945-4146-BCDD-2DDA1A50FD6A}">
      <dsp:nvSpPr>
        <dsp:cNvPr id="0" name=""/>
        <dsp:cNvSpPr/>
      </dsp:nvSpPr>
      <dsp:spPr>
        <a:xfrm>
          <a:off x="1853067" y="3918193"/>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F5011358-AF84-432C-9051-62D66C29AE1C}">
      <dsp:nvSpPr>
        <dsp:cNvPr id="0" name=""/>
        <dsp:cNvSpPr/>
      </dsp:nvSpPr>
      <dsp:spPr>
        <a:xfrm>
          <a:off x="2342261" y="3918193"/>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目的</a:t>
          </a:r>
          <a:endParaRPr kumimoji="1" lang="ja-JP" altLang="en-US" sz="5600" kern="1200" dirty="0"/>
        </a:p>
      </dsp:txBody>
      <dsp:txXfrm>
        <a:off x="2342261" y="3918193"/>
        <a:ext cx="5220057" cy="978387"/>
      </dsp:txXfrm>
    </dsp:sp>
    <dsp:sp modelId="{4DF98499-7160-474E-82C0-505170C09C4A}">
      <dsp:nvSpPr>
        <dsp:cNvPr id="0" name=""/>
        <dsp:cNvSpPr/>
      </dsp:nvSpPr>
      <dsp:spPr>
        <a:xfrm>
          <a:off x="1853067" y="4896581"/>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361F2BA5-29DD-4E15-A2B4-6696B514D637}">
      <dsp:nvSpPr>
        <dsp:cNvPr id="0" name=""/>
        <dsp:cNvSpPr/>
      </dsp:nvSpPr>
      <dsp:spPr>
        <a:xfrm>
          <a:off x="2342261" y="4896581"/>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仮説</a:t>
          </a:r>
          <a:endParaRPr kumimoji="1" lang="ja-JP" altLang="en-US" sz="5600" kern="1200" dirty="0"/>
        </a:p>
      </dsp:txBody>
      <dsp:txXfrm>
        <a:off x="2342261" y="4896581"/>
        <a:ext cx="5220057" cy="978387"/>
      </dsp:txXfrm>
    </dsp:sp>
    <dsp:sp modelId="{3B25DB77-AA80-4D0F-B349-9D99AE4DAED3}">
      <dsp:nvSpPr>
        <dsp:cNvPr id="0" name=""/>
        <dsp:cNvSpPr/>
      </dsp:nvSpPr>
      <dsp:spPr>
        <a:xfrm>
          <a:off x="1853067" y="5874969"/>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B0AFBADF-A027-496D-A876-A67124F0BC9F}">
      <dsp:nvSpPr>
        <dsp:cNvPr id="0" name=""/>
        <dsp:cNvSpPr/>
      </dsp:nvSpPr>
      <dsp:spPr>
        <a:xfrm>
          <a:off x="2342261" y="5874969"/>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今後の展望</a:t>
          </a:r>
          <a:endParaRPr kumimoji="1" lang="ja-JP" altLang="en-US" sz="5600" kern="1200" dirty="0"/>
        </a:p>
      </dsp:txBody>
      <dsp:txXfrm>
        <a:off x="2342261" y="5874969"/>
        <a:ext cx="5220057" cy="9783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256CE-24CF-4199-830A-BC37EF0BE5CC}">
      <dsp:nvSpPr>
        <dsp:cNvPr id="0" name=""/>
        <dsp:cNvSpPr/>
      </dsp:nvSpPr>
      <dsp:spPr>
        <a:xfrm>
          <a:off x="2582" y="1953366"/>
          <a:ext cx="2000964" cy="1000482"/>
        </a:xfrm>
        <a:prstGeom prst="roundRect">
          <a:avLst>
            <a:gd name="adj" fmla="val 10000"/>
          </a:avLst>
        </a:prstGeom>
        <a:solidFill>
          <a:srgbClr val="FFC000"/>
        </a:solidFill>
        <a:ln w="60000" cap="flat" cmpd="thickThin" algn="ctr">
          <a:solidFill>
            <a:schemeClr val="lt1">
              <a:hueOff val="0"/>
              <a:satOff val="0"/>
              <a:lumOff val="0"/>
              <a:alphaOff val="0"/>
            </a:schemeClr>
          </a:solidFill>
          <a:prstDash val="solid"/>
        </a:ln>
        <a:effectLst/>
        <a:scene3d>
          <a:camera prst="isometricOffAxis2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kumimoji="1" lang="ja-JP" altLang="en-US" sz="2500" kern="1200" dirty="0" smtClean="0">
              <a:solidFill>
                <a:schemeClr val="bg1"/>
              </a:solidFill>
            </a:rPr>
            <a:t>既存研究</a:t>
          </a:r>
          <a:endParaRPr kumimoji="1" lang="ja-JP" altLang="en-US" sz="2500" kern="1200" dirty="0">
            <a:solidFill>
              <a:schemeClr val="bg1"/>
            </a:solidFill>
          </a:endParaRPr>
        </a:p>
      </dsp:txBody>
      <dsp:txXfrm>
        <a:off x="31885" y="1982669"/>
        <a:ext cx="1942358" cy="941876"/>
      </dsp:txXfrm>
    </dsp:sp>
    <dsp:sp modelId="{07B90DB4-A58D-4370-B63E-528D978218AF}">
      <dsp:nvSpPr>
        <dsp:cNvPr id="0" name=""/>
        <dsp:cNvSpPr/>
      </dsp:nvSpPr>
      <dsp:spPr>
        <a:xfrm rot="244079">
          <a:off x="2002671" y="2460385"/>
          <a:ext cx="694724" cy="35727"/>
        </a:xfrm>
        <a:custGeom>
          <a:avLst/>
          <a:gdLst/>
          <a:ahLst/>
          <a:cxnLst/>
          <a:rect l="0" t="0" r="0" b="0"/>
          <a:pathLst>
            <a:path>
              <a:moveTo>
                <a:pt x="0" y="17863"/>
              </a:moveTo>
              <a:lnTo>
                <a:pt x="694724" y="17863"/>
              </a:lnTo>
            </a:path>
          </a:pathLst>
        </a:custGeom>
        <a:noFill/>
        <a:ln w="60000" cap="flat" cmpd="thickThin" algn="ctr">
          <a:solidFill>
            <a:schemeClr val="tx1"/>
          </a:solidFill>
          <a:prstDash val="solid"/>
          <a:headEnd type="none" w="med" len="med"/>
          <a:tailEnd type="triangle" w="med" len="med"/>
        </a:ln>
        <a:effectLst/>
        <a:scene3d>
          <a:camera prst="isometricOffAxis2Left"/>
          <a:lightRig rig="threePt" dir="t"/>
        </a:scene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solidFill>
              <a:schemeClr val="bg1"/>
            </a:solidFill>
          </a:endParaRPr>
        </a:p>
      </dsp:txBody>
      <dsp:txXfrm>
        <a:off x="2332665" y="2460881"/>
        <a:ext cx="34736" cy="34736"/>
      </dsp:txXfrm>
    </dsp:sp>
    <dsp:sp modelId="{C83007AF-5AE2-4B8A-A40A-D4C3ADE27390}">
      <dsp:nvSpPr>
        <dsp:cNvPr id="0" name=""/>
        <dsp:cNvSpPr/>
      </dsp:nvSpPr>
      <dsp:spPr>
        <a:xfrm>
          <a:off x="2696521" y="2002650"/>
          <a:ext cx="2000964" cy="1000482"/>
        </a:xfrm>
        <a:prstGeom prst="roundRect">
          <a:avLst>
            <a:gd name="adj" fmla="val 10000"/>
          </a:avLst>
        </a:prstGeom>
        <a:solidFill>
          <a:srgbClr val="FFC000"/>
        </a:solidFill>
        <a:ln w="60000" cap="flat" cmpd="thickThin" algn="ctr">
          <a:solidFill>
            <a:schemeClr val="lt1">
              <a:hueOff val="0"/>
              <a:satOff val="0"/>
              <a:lumOff val="0"/>
              <a:alphaOff val="0"/>
            </a:schemeClr>
          </a:solidFill>
          <a:prstDash val="solid"/>
        </a:ln>
        <a:effectLst/>
        <a:scene3d>
          <a:camera prst="isometricOffAxis2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kumimoji="1" lang="ja-JP" altLang="en-US" sz="2500" kern="1200" dirty="0" smtClean="0">
              <a:solidFill>
                <a:schemeClr val="bg1"/>
              </a:solidFill>
            </a:rPr>
            <a:t>学生</a:t>
          </a:r>
          <a:endParaRPr kumimoji="1" lang="en-US" altLang="ja-JP" sz="2500" kern="1200" dirty="0" smtClean="0">
            <a:solidFill>
              <a:schemeClr val="bg1"/>
            </a:solidFill>
          </a:endParaRPr>
        </a:p>
        <a:p>
          <a:pPr lvl="0" algn="ctr" defTabSz="1111250">
            <a:lnSpc>
              <a:spcPct val="90000"/>
            </a:lnSpc>
            <a:spcBef>
              <a:spcPct val="0"/>
            </a:spcBef>
            <a:spcAft>
              <a:spcPct val="35000"/>
            </a:spcAft>
          </a:pPr>
          <a:r>
            <a:rPr kumimoji="1" lang="ja-JP" altLang="en-US" sz="2500" kern="1200" dirty="0" smtClean="0">
              <a:solidFill>
                <a:schemeClr val="bg1"/>
              </a:solidFill>
            </a:rPr>
            <a:t>インタビュー</a:t>
          </a:r>
          <a:endParaRPr kumimoji="1" lang="ja-JP" altLang="en-US" sz="2500" kern="1200" dirty="0">
            <a:solidFill>
              <a:schemeClr val="bg1"/>
            </a:solidFill>
          </a:endParaRPr>
        </a:p>
      </dsp:txBody>
      <dsp:txXfrm>
        <a:off x="2725824" y="2031953"/>
        <a:ext cx="1942358" cy="941876"/>
      </dsp:txXfrm>
    </dsp:sp>
    <dsp:sp modelId="{32B8AA9C-1C1A-4E8F-99ED-6054D593AA25}">
      <dsp:nvSpPr>
        <dsp:cNvPr id="0" name=""/>
        <dsp:cNvSpPr/>
      </dsp:nvSpPr>
      <dsp:spPr>
        <a:xfrm rot="3724456">
          <a:off x="1610193" y="3089434"/>
          <a:ext cx="1479681" cy="35727"/>
        </a:xfrm>
        <a:custGeom>
          <a:avLst/>
          <a:gdLst/>
          <a:ahLst/>
          <a:cxnLst/>
          <a:rect l="0" t="0" r="0" b="0"/>
          <a:pathLst>
            <a:path>
              <a:moveTo>
                <a:pt x="0" y="17863"/>
              </a:moveTo>
              <a:lnTo>
                <a:pt x="1479681" y="17863"/>
              </a:lnTo>
            </a:path>
          </a:pathLst>
        </a:custGeom>
        <a:noFill/>
        <a:ln w="60000" cap="flat" cmpd="thickThin" algn="ctr">
          <a:solidFill>
            <a:schemeClr val="tx1"/>
          </a:solidFill>
          <a:prstDash val="solid"/>
          <a:headEnd type="none" w="med" len="med"/>
          <a:tailEnd type="triangle" w="med" len="med"/>
        </a:ln>
        <a:effectLst/>
        <a:scene3d>
          <a:camera prst="isometricOffAxis2Left"/>
          <a:lightRig rig="threePt" dir="t"/>
        </a:scene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solidFill>
              <a:schemeClr val="bg1"/>
            </a:solidFill>
          </a:endParaRPr>
        </a:p>
      </dsp:txBody>
      <dsp:txXfrm>
        <a:off x="2313041" y="3070305"/>
        <a:ext cx="73984" cy="73984"/>
      </dsp:txXfrm>
    </dsp:sp>
    <dsp:sp modelId="{091DA723-8DAF-496E-A3FC-19567F1B8901}">
      <dsp:nvSpPr>
        <dsp:cNvPr id="0" name=""/>
        <dsp:cNvSpPr/>
      </dsp:nvSpPr>
      <dsp:spPr>
        <a:xfrm>
          <a:off x="2696521" y="3260746"/>
          <a:ext cx="2000964" cy="1000482"/>
        </a:xfrm>
        <a:prstGeom prst="roundRect">
          <a:avLst>
            <a:gd name="adj" fmla="val 10000"/>
          </a:avLst>
        </a:prstGeom>
        <a:solidFill>
          <a:srgbClr val="FFC000"/>
        </a:solidFill>
        <a:ln w="60000" cap="flat" cmpd="thickThin" algn="ctr">
          <a:solidFill>
            <a:schemeClr val="lt1">
              <a:hueOff val="0"/>
              <a:satOff val="0"/>
              <a:lumOff val="0"/>
              <a:alphaOff val="0"/>
            </a:schemeClr>
          </a:solidFill>
          <a:prstDash val="solid"/>
        </a:ln>
        <a:effectLst/>
        <a:scene3d>
          <a:camera prst="isometricOffAxis2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kumimoji="1" lang="ja-JP" altLang="en-US" sz="2500" kern="1200" dirty="0" smtClean="0">
              <a:solidFill>
                <a:schemeClr val="bg1"/>
              </a:solidFill>
            </a:rPr>
            <a:t>ヒアリング</a:t>
          </a:r>
          <a:endParaRPr kumimoji="1" lang="ja-JP" altLang="en-US" sz="2500" kern="1200" dirty="0">
            <a:solidFill>
              <a:schemeClr val="bg1"/>
            </a:solidFill>
          </a:endParaRPr>
        </a:p>
      </dsp:txBody>
      <dsp:txXfrm>
        <a:off x="2725824" y="3290049"/>
        <a:ext cx="1942358" cy="941876"/>
      </dsp:txXfrm>
    </dsp:sp>
    <dsp:sp modelId="{AD9D8024-5EA0-4D23-B730-29C9A0587D5D}">
      <dsp:nvSpPr>
        <dsp:cNvPr id="0" name=""/>
        <dsp:cNvSpPr/>
      </dsp:nvSpPr>
      <dsp:spPr>
        <a:xfrm rot="19174801">
          <a:off x="4622097" y="3538335"/>
          <a:ext cx="631688" cy="35727"/>
        </a:xfrm>
        <a:custGeom>
          <a:avLst/>
          <a:gdLst/>
          <a:ahLst/>
          <a:cxnLst/>
          <a:rect l="0" t="0" r="0" b="0"/>
          <a:pathLst>
            <a:path>
              <a:moveTo>
                <a:pt x="0" y="17863"/>
              </a:moveTo>
              <a:lnTo>
                <a:pt x="631688" y="17863"/>
              </a:lnTo>
            </a:path>
          </a:pathLst>
        </a:custGeom>
        <a:noFill/>
        <a:ln w="60000" cap="flat" cmpd="thickThin" algn="ctr">
          <a:solidFill>
            <a:schemeClr val="tx1"/>
          </a:solidFill>
          <a:prstDash val="solid"/>
        </a:ln>
        <a:effectLst/>
        <a:scene3d>
          <a:camera prst="isometricOffAxis2Left"/>
          <a:lightRig rig="threePt" dir="t"/>
        </a:scene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4922149" y="3540407"/>
        <a:ext cx="31584" cy="31584"/>
      </dsp:txXfrm>
    </dsp:sp>
    <dsp:sp modelId="{86A4FA85-0CD2-4557-B4E1-D888B6EEA7CA}">
      <dsp:nvSpPr>
        <dsp:cNvPr id="0" name=""/>
        <dsp:cNvSpPr/>
      </dsp:nvSpPr>
      <dsp:spPr>
        <a:xfrm>
          <a:off x="5178397" y="3072136"/>
          <a:ext cx="1439994" cy="558549"/>
        </a:xfrm>
        <a:prstGeom prst="roundRect">
          <a:avLst>
            <a:gd name="adj" fmla="val 10000"/>
          </a:avLst>
        </a:prstGeom>
        <a:solidFill>
          <a:srgbClr val="FFC000"/>
        </a:solidFill>
        <a:ln w="60000" cap="flat" cmpd="thickThin" algn="ctr">
          <a:solidFill>
            <a:schemeClr val="lt1">
              <a:hueOff val="0"/>
              <a:satOff val="0"/>
              <a:lumOff val="0"/>
              <a:alphaOff val="0"/>
            </a:schemeClr>
          </a:solidFill>
          <a:prstDash val="solid"/>
        </a:ln>
        <a:effectLst/>
        <a:scene3d>
          <a:camera prst="isometricOffAxis2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kern="1200" dirty="0" smtClean="0">
              <a:solidFill>
                <a:schemeClr val="bg1"/>
              </a:solidFill>
            </a:rPr>
            <a:t>市役所</a:t>
          </a:r>
          <a:endParaRPr kumimoji="1" lang="ja-JP" altLang="en-US" sz="2400" kern="1200" dirty="0">
            <a:solidFill>
              <a:schemeClr val="bg1"/>
            </a:solidFill>
          </a:endParaRPr>
        </a:p>
      </dsp:txBody>
      <dsp:txXfrm>
        <a:off x="5194756" y="3088495"/>
        <a:ext cx="1407276" cy="525831"/>
      </dsp:txXfrm>
    </dsp:sp>
    <dsp:sp modelId="{FA001CB0-5BBF-4948-AC11-DC56A9B477CA}">
      <dsp:nvSpPr>
        <dsp:cNvPr id="0" name=""/>
        <dsp:cNvSpPr/>
      </dsp:nvSpPr>
      <dsp:spPr>
        <a:xfrm rot="2481639">
          <a:off x="4617574" y="3954821"/>
          <a:ext cx="640732" cy="35727"/>
        </a:xfrm>
        <a:custGeom>
          <a:avLst/>
          <a:gdLst/>
          <a:ahLst/>
          <a:cxnLst/>
          <a:rect l="0" t="0" r="0" b="0"/>
          <a:pathLst>
            <a:path>
              <a:moveTo>
                <a:pt x="0" y="17863"/>
              </a:moveTo>
              <a:lnTo>
                <a:pt x="640732" y="17863"/>
              </a:lnTo>
            </a:path>
          </a:pathLst>
        </a:custGeom>
        <a:noFill/>
        <a:ln w="60000" cap="flat" cmpd="thickThin" algn="ctr">
          <a:solidFill>
            <a:schemeClr val="tx1"/>
          </a:solidFill>
          <a:prstDash val="solid"/>
        </a:ln>
        <a:effectLst/>
        <a:scene3d>
          <a:camera prst="isometricOffAxis2Left"/>
          <a:lightRig rig="threePt" dir="t"/>
        </a:scene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4921923" y="3956666"/>
        <a:ext cx="32036" cy="32036"/>
      </dsp:txXfrm>
    </dsp:sp>
    <dsp:sp modelId="{35AB52DB-199E-415B-A680-3EAD39DA1195}">
      <dsp:nvSpPr>
        <dsp:cNvPr id="0" name=""/>
        <dsp:cNvSpPr/>
      </dsp:nvSpPr>
      <dsp:spPr>
        <a:xfrm>
          <a:off x="5178397" y="3905107"/>
          <a:ext cx="1448918" cy="558549"/>
        </a:xfrm>
        <a:prstGeom prst="roundRect">
          <a:avLst>
            <a:gd name="adj" fmla="val 10000"/>
          </a:avLst>
        </a:prstGeom>
        <a:solidFill>
          <a:srgbClr val="FFC000"/>
        </a:solidFill>
        <a:ln w="60000" cap="flat" cmpd="thickThin" algn="ctr">
          <a:solidFill>
            <a:schemeClr val="lt1">
              <a:hueOff val="0"/>
              <a:satOff val="0"/>
              <a:lumOff val="0"/>
              <a:alphaOff val="0"/>
            </a:schemeClr>
          </a:solidFill>
          <a:prstDash val="solid"/>
        </a:ln>
        <a:effectLst/>
        <a:scene3d>
          <a:camera prst="isometricOffAxis2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kern="1200" dirty="0" smtClean="0">
              <a:solidFill>
                <a:schemeClr val="bg1"/>
              </a:solidFill>
            </a:rPr>
            <a:t>学生課</a:t>
          </a:r>
          <a:endParaRPr kumimoji="1" lang="ja-JP" altLang="en-US" sz="2400" kern="1200" dirty="0">
            <a:solidFill>
              <a:schemeClr val="bg1"/>
            </a:solidFill>
          </a:endParaRPr>
        </a:p>
      </dsp:txBody>
      <dsp:txXfrm>
        <a:off x="5194756" y="3921466"/>
        <a:ext cx="1416200" cy="5258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ED8CA-D92E-40DF-A4AC-005A146A17D8}">
      <dsp:nvSpPr>
        <dsp:cNvPr id="0" name=""/>
        <dsp:cNvSpPr/>
      </dsp:nvSpPr>
      <dsp:spPr>
        <a:xfrm>
          <a:off x="0" y="3082419"/>
          <a:ext cx="3946738" cy="1011718"/>
        </a:xfrm>
        <a:prstGeom prst="rect">
          <a:avLst/>
        </a:prstGeom>
        <a:solidFill>
          <a:srgbClr val="0070C0">
            <a:alpha val="50000"/>
          </a:srgbClr>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prstMaterial="flat">
          <a:bevelT w="38100" h="508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kumimoji="1" lang="ja-JP" altLang="en-US" sz="3200" kern="1200" dirty="0" smtClean="0">
              <a:solidFill>
                <a:schemeClr val="tx1"/>
              </a:solidFill>
            </a:rPr>
            <a:t>つくば市の断水</a:t>
          </a:r>
          <a:endParaRPr kumimoji="1" lang="ja-JP" altLang="en-US" sz="3200" kern="1200" dirty="0">
            <a:solidFill>
              <a:schemeClr val="tx1"/>
            </a:solidFill>
          </a:endParaRPr>
        </a:p>
      </dsp:txBody>
      <dsp:txXfrm>
        <a:off x="0" y="3082419"/>
        <a:ext cx="3946738" cy="1011718"/>
      </dsp:txXfrm>
    </dsp:sp>
    <dsp:sp modelId="{A7DDA8A8-EE92-4652-B00E-ECA673F91CD3}">
      <dsp:nvSpPr>
        <dsp:cNvPr id="0" name=""/>
        <dsp:cNvSpPr/>
      </dsp:nvSpPr>
      <dsp:spPr>
        <a:xfrm rot="10800000">
          <a:off x="0" y="1541571"/>
          <a:ext cx="3946738" cy="1556023"/>
        </a:xfrm>
        <a:prstGeom prst="upArrowCallout">
          <a:avLst/>
        </a:prstGeom>
        <a:solidFill>
          <a:srgbClr val="0070C0">
            <a:alpha val="50000"/>
          </a:srgbClr>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prstMaterial="flat">
          <a:bevelT w="38100" h="508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kumimoji="1" lang="ja-JP" altLang="en-US" sz="3200" kern="1200" dirty="0" smtClean="0">
              <a:solidFill>
                <a:schemeClr val="tx1"/>
              </a:solidFill>
            </a:rPr>
            <a:t>水の汲み上げ不能</a:t>
          </a:r>
          <a:endParaRPr kumimoji="1" lang="ja-JP" altLang="en-US" sz="3200" kern="1200" dirty="0">
            <a:solidFill>
              <a:schemeClr val="tx1"/>
            </a:solidFill>
          </a:endParaRPr>
        </a:p>
      </dsp:txBody>
      <dsp:txXfrm rot="10800000">
        <a:off x="0" y="1541571"/>
        <a:ext cx="3946738" cy="1011057"/>
      </dsp:txXfrm>
    </dsp:sp>
    <dsp:sp modelId="{BEC72F2B-FAED-48A0-9606-2911B1C37228}">
      <dsp:nvSpPr>
        <dsp:cNvPr id="0" name=""/>
        <dsp:cNvSpPr/>
      </dsp:nvSpPr>
      <dsp:spPr>
        <a:xfrm rot="10800000">
          <a:off x="0" y="723"/>
          <a:ext cx="3946738" cy="1556023"/>
        </a:xfrm>
        <a:prstGeom prst="upArrowCallout">
          <a:avLst/>
        </a:prstGeom>
        <a:solidFill>
          <a:srgbClr val="0070C0">
            <a:alpha val="50000"/>
          </a:srgbClr>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prstMaterial="flat">
          <a:bevelT w="38100" h="508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kumimoji="1" lang="ja-JP" altLang="en-US" sz="3200" kern="1200" dirty="0" smtClean="0">
              <a:solidFill>
                <a:schemeClr val="tx1"/>
              </a:solidFill>
            </a:rPr>
            <a:t>土浦の配水場停電</a:t>
          </a:r>
          <a:endParaRPr kumimoji="1" lang="ja-JP" altLang="en-US" sz="3200" kern="1200" dirty="0">
            <a:solidFill>
              <a:schemeClr val="tx1"/>
            </a:solidFill>
          </a:endParaRPr>
        </a:p>
      </dsp:txBody>
      <dsp:txXfrm rot="10800000">
        <a:off x="0" y="723"/>
        <a:ext cx="3946738" cy="10110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C0F73-983A-4D8A-9E3A-CDCBCC71CA8A}">
      <dsp:nvSpPr>
        <dsp:cNvPr id="0" name=""/>
        <dsp:cNvSpPr/>
      </dsp:nvSpPr>
      <dsp:spPr>
        <a:xfrm>
          <a:off x="2792" y="39355"/>
          <a:ext cx="2722887" cy="740944"/>
        </a:xfrm>
        <a:prstGeom prst="rect">
          <a:avLst/>
        </a:prstGeom>
        <a:solidFill>
          <a:schemeClr val="accent1">
            <a:hueOff val="0"/>
            <a:satOff val="0"/>
            <a:lumOff val="0"/>
            <a:alphaOff val="0"/>
          </a:schemeClr>
        </a:solidFill>
        <a:ln w="60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kumimoji="1" lang="ja-JP" altLang="en-US" sz="3200" kern="1200" dirty="0" smtClean="0"/>
            <a:t>災害対策</a:t>
          </a:r>
          <a:endParaRPr kumimoji="1" lang="ja-JP" altLang="en-US" sz="3200" kern="1200" dirty="0"/>
        </a:p>
      </dsp:txBody>
      <dsp:txXfrm>
        <a:off x="2792" y="39355"/>
        <a:ext cx="2722887" cy="740944"/>
      </dsp:txXfrm>
    </dsp:sp>
    <dsp:sp modelId="{75A38094-7D00-4A3D-BC1C-5902B270F7B0}">
      <dsp:nvSpPr>
        <dsp:cNvPr id="0" name=""/>
        <dsp:cNvSpPr/>
      </dsp:nvSpPr>
      <dsp:spPr>
        <a:xfrm>
          <a:off x="2792" y="780300"/>
          <a:ext cx="2722887" cy="1844640"/>
        </a:xfrm>
        <a:prstGeom prst="rect">
          <a:avLst/>
        </a:prstGeom>
        <a:solidFill>
          <a:schemeClr val="accent1">
            <a:alpha val="90000"/>
            <a:tint val="40000"/>
            <a:hueOff val="0"/>
            <a:satOff val="0"/>
            <a:lumOff val="0"/>
            <a:alphaOff val="0"/>
          </a:schemeClr>
        </a:solidFill>
        <a:ln w="60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kumimoji="1" lang="ja-JP" altLang="en-US" sz="2400" kern="1200" dirty="0" smtClean="0"/>
            <a:t>ほとんど行っていなかった</a:t>
          </a:r>
          <a:endParaRPr kumimoji="1" lang="ja-JP" altLang="en-US" sz="2400" kern="1200" dirty="0"/>
        </a:p>
        <a:p>
          <a:pPr marL="228600" lvl="1" indent="-228600" algn="l" defTabSz="1066800">
            <a:lnSpc>
              <a:spcPct val="90000"/>
            </a:lnSpc>
            <a:spcBef>
              <a:spcPct val="0"/>
            </a:spcBef>
            <a:spcAft>
              <a:spcPct val="15000"/>
            </a:spcAft>
            <a:buChar char="••"/>
          </a:pPr>
          <a:endParaRPr kumimoji="1" lang="ja-JP" altLang="en-US" sz="2400" kern="1200" dirty="0"/>
        </a:p>
        <a:p>
          <a:pPr marL="228600" lvl="1" indent="-228600" algn="l" defTabSz="1066800">
            <a:lnSpc>
              <a:spcPct val="90000"/>
            </a:lnSpc>
            <a:spcBef>
              <a:spcPct val="0"/>
            </a:spcBef>
            <a:spcAft>
              <a:spcPct val="15000"/>
            </a:spcAft>
            <a:buChar char="••"/>
          </a:pPr>
          <a:endParaRPr kumimoji="1" lang="ja-JP" altLang="en-US" sz="2400" kern="1200" dirty="0"/>
        </a:p>
      </dsp:txBody>
      <dsp:txXfrm>
        <a:off x="2792" y="780300"/>
        <a:ext cx="2722887" cy="1844640"/>
      </dsp:txXfrm>
    </dsp:sp>
    <dsp:sp modelId="{6C07C8BC-F6C3-4467-8FEB-13BC1CD473E9}">
      <dsp:nvSpPr>
        <dsp:cNvPr id="0" name=""/>
        <dsp:cNvSpPr/>
      </dsp:nvSpPr>
      <dsp:spPr>
        <a:xfrm>
          <a:off x="3106884" y="39355"/>
          <a:ext cx="2722887" cy="740944"/>
        </a:xfrm>
        <a:prstGeom prst="rect">
          <a:avLst/>
        </a:prstGeom>
        <a:solidFill>
          <a:schemeClr val="accent1">
            <a:hueOff val="0"/>
            <a:satOff val="0"/>
            <a:lumOff val="0"/>
            <a:alphaOff val="0"/>
          </a:schemeClr>
        </a:solidFill>
        <a:ln w="60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kumimoji="1" lang="ja-JP" altLang="en-US" sz="2800" kern="1200" dirty="0" smtClean="0"/>
            <a:t>学生への対応</a:t>
          </a:r>
          <a:endParaRPr kumimoji="1" lang="ja-JP" altLang="en-US" sz="2800" kern="1200" dirty="0"/>
        </a:p>
      </dsp:txBody>
      <dsp:txXfrm>
        <a:off x="3106884" y="39355"/>
        <a:ext cx="2722887" cy="740944"/>
      </dsp:txXfrm>
    </dsp:sp>
    <dsp:sp modelId="{2EE3F75D-8C96-4A82-82FC-E7F31048112A}">
      <dsp:nvSpPr>
        <dsp:cNvPr id="0" name=""/>
        <dsp:cNvSpPr/>
      </dsp:nvSpPr>
      <dsp:spPr>
        <a:xfrm>
          <a:off x="3106884" y="780300"/>
          <a:ext cx="2722887" cy="1844640"/>
        </a:xfrm>
        <a:prstGeom prst="rect">
          <a:avLst/>
        </a:prstGeom>
        <a:solidFill>
          <a:schemeClr val="accent1">
            <a:alpha val="90000"/>
            <a:tint val="40000"/>
            <a:hueOff val="0"/>
            <a:satOff val="0"/>
            <a:lumOff val="0"/>
            <a:alphaOff val="0"/>
          </a:schemeClr>
        </a:solidFill>
        <a:ln w="60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kumimoji="1" lang="ja-JP" altLang="en-US" sz="2400" kern="1200" dirty="0" smtClean="0"/>
            <a:t>大学</a:t>
          </a:r>
          <a:r>
            <a:rPr kumimoji="1" lang="en-US" altLang="ja-JP" sz="2400" kern="1200" dirty="0" smtClean="0"/>
            <a:t>HP</a:t>
          </a:r>
          <a:r>
            <a:rPr kumimoji="1" lang="ja-JP" altLang="en-US" sz="2400" kern="1200" dirty="0" smtClean="0"/>
            <a:t>のみ</a:t>
          </a:r>
          <a:endParaRPr kumimoji="1" lang="ja-JP" altLang="en-US" sz="2400" kern="1200" dirty="0"/>
        </a:p>
        <a:p>
          <a:pPr marL="228600" lvl="1" indent="-228600" algn="l" defTabSz="1066800">
            <a:lnSpc>
              <a:spcPct val="90000"/>
            </a:lnSpc>
            <a:spcBef>
              <a:spcPct val="0"/>
            </a:spcBef>
            <a:spcAft>
              <a:spcPct val="15000"/>
            </a:spcAft>
            <a:buChar char="••"/>
          </a:pPr>
          <a:r>
            <a:rPr kumimoji="1" lang="ja-JP" altLang="en-US" sz="2400" kern="1200" dirty="0" smtClean="0">
              <a:solidFill>
                <a:schemeClr val="bg1"/>
              </a:solidFill>
            </a:rPr>
            <a:t>安否確認の</a:t>
          </a:r>
          <a:r>
            <a:rPr kumimoji="1" lang="en-US" altLang="ja-JP" sz="2400" kern="1200" dirty="0" smtClean="0">
              <a:solidFill>
                <a:schemeClr val="bg1"/>
              </a:solidFill>
            </a:rPr>
            <a:t/>
          </a:r>
          <a:br>
            <a:rPr kumimoji="1" lang="en-US" altLang="ja-JP" sz="2400" kern="1200" dirty="0" smtClean="0">
              <a:solidFill>
                <a:schemeClr val="bg1"/>
              </a:solidFill>
            </a:rPr>
          </a:br>
          <a:r>
            <a:rPr kumimoji="1" lang="ja-JP" altLang="en-US" sz="2400" kern="1200" dirty="0" smtClean="0">
              <a:solidFill>
                <a:schemeClr val="bg1"/>
              </a:solidFill>
            </a:rPr>
            <a:t>長期化</a:t>
          </a:r>
          <a:endParaRPr kumimoji="1" lang="ja-JP" altLang="en-US" sz="2400" kern="1200" dirty="0">
            <a:solidFill>
              <a:schemeClr val="bg1"/>
            </a:solidFill>
          </a:endParaRPr>
        </a:p>
      </dsp:txBody>
      <dsp:txXfrm>
        <a:off x="3106884" y="780300"/>
        <a:ext cx="2722887" cy="1844640"/>
      </dsp:txXfrm>
    </dsp:sp>
    <dsp:sp modelId="{2F80252A-D653-4A5D-B42E-988EFCE693C3}">
      <dsp:nvSpPr>
        <dsp:cNvPr id="0" name=""/>
        <dsp:cNvSpPr/>
      </dsp:nvSpPr>
      <dsp:spPr>
        <a:xfrm>
          <a:off x="6210975" y="39355"/>
          <a:ext cx="2722887" cy="740944"/>
        </a:xfrm>
        <a:prstGeom prst="rect">
          <a:avLst/>
        </a:prstGeom>
        <a:solidFill>
          <a:schemeClr val="accent1">
            <a:hueOff val="0"/>
            <a:satOff val="0"/>
            <a:lumOff val="0"/>
            <a:alphaOff val="0"/>
          </a:schemeClr>
        </a:solidFill>
        <a:ln w="60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kumimoji="1" lang="ja-JP" altLang="en-US" sz="3200" kern="1200" dirty="0" smtClean="0"/>
            <a:t>今後の対策</a:t>
          </a:r>
          <a:endParaRPr kumimoji="1" lang="ja-JP" altLang="en-US" sz="3200" kern="1200" dirty="0"/>
        </a:p>
      </dsp:txBody>
      <dsp:txXfrm>
        <a:off x="6210975" y="39355"/>
        <a:ext cx="2722887" cy="740944"/>
      </dsp:txXfrm>
    </dsp:sp>
    <dsp:sp modelId="{0744F5D1-DEDD-421E-B05B-751F8C11293A}">
      <dsp:nvSpPr>
        <dsp:cNvPr id="0" name=""/>
        <dsp:cNvSpPr/>
      </dsp:nvSpPr>
      <dsp:spPr>
        <a:xfrm>
          <a:off x="6210975" y="780300"/>
          <a:ext cx="2722887" cy="1844640"/>
        </a:xfrm>
        <a:prstGeom prst="rect">
          <a:avLst/>
        </a:prstGeom>
        <a:solidFill>
          <a:schemeClr val="accent1">
            <a:alpha val="90000"/>
            <a:tint val="40000"/>
            <a:hueOff val="0"/>
            <a:satOff val="0"/>
            <a:lumOff val="0"/>
            <a:alphaOff val="0"/>
          </a:schemeClr>
        </a:solidFill>
        <a:ln w="60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kumimoji="1" lang="ja-JP" altLang="en-US" sz="2400" kern="1200" dirty="0" smtClean="0"/>
            <a:t>全学一斉</a:t>
          </a:r>
          <a:r>
            <a:rPr kumimoji="1" lang="en-US" altLang="ja-JP" sz="2400" kern="1200" dirty="0" smtClean="0"/>
            <a:t/>
          </a:r>
          <a:br>
            <a:rPr kumimoji="1" lang="en-US" altLang="ja-JP" sz="2400" kern="1200" dirty="0" smtClean="0"/>
          </a:br>
          <a:r>
            <a:rPr kumimoji="1" lang="ja-JP" altLang="en-US" sz="2400" kern="1200" dirty="0" smtClean="0"/>
            <a:t>避難訓練実施</a:t>
          </a:r>
          <a:endParaRPr kumimoji="1" lang="ja-JP" altLang="en-US" sz="2400" kern="1200" dirty="0"/>
        </a:p>
        <a:p>
          <a:pPr marL="228600" lvl="1" indent="-228600" algn="l" defTabSz="1066800">
            <a:lnSpc>
              <a:spcPct val="90000"/>
            </a:lnSpc>
            <a:spcBef>
              <a:spcPct val="0"/>
            </a:spcBef>
            <a:spcAft>
              <a:spcPct val="15000"/>
            </a:spcAft>
            <a:buChar char="••"/>
          </a:pPr>
          <a:r>
            <a:rPr lang="ja-JP" altLang="en-US" sz="2400" kern="1200" dirty="0" smtClean="0"/>
            <a:t>防災対策の強化</a:t>
          </a:r>
          <a:endParaRPr kumimoji="1" lang="ja-JP" altLang="en-US" sz="2400" kern="1200" dirty="0"/>
        </a:p>
      </dsp:txBody>
      <dsp:txXfrm>
        <a:off x="6210975" y="780300"/>
        <a:ext cx="2722887" cy="18446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802E3-A6E7-40B2-BD51-D14215E5EF6C}">
      <dsp:nvSpPr>
        <dsp:cNvPr id="0" name=""/>
        <dsp:cNvSpPr/>
      </dsp:nvSpPr>
      <dsp:spPr>
        <a:xfrm>
          <a:off x="1853067" y="4642"/>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E0C83753-C7DB-4643-9C66-0660CB716C91}">
      <dsp:nvSpPr>
        <dsp:cNvPr id="0" name=""/>
        <dsp:cNvSpPr/>
      </dsp:nvSpPr>
      <dsp:spPr>
        <a:xfrm>
          <a:off x="2342261" y="4642"/>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背景</a:t>
          </a:r>
          <a:endParaRPr kumimoji="1" lang="ja-JP" altLang="en-US" sz="5600" kern="1200" dirty="0"/>
        </a:p>
      </dsp:txBody>
      <dsp:txXfrm>
        <a:off x="2342261" y="4642"/>
        <a:ext cx="5220057" cy="978387"/>
      </dsp:txXfrm>
    </dsp:sp>
    <dsp:sp modelId="{AE22F73F-BD18-4688-B1F6-F9430492E17E}">
      <dsp:nvSpPr>
        <dsp:cNvPr id="0" name=""/>
        <dsp:cNvSpPr/>
      </dsp:nvSpPr>
      <dsp:spPr>
        <a:xfrm>
          <a:off x="1853067" y="983030"/>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932B0053-EF5C-4C90-A698-AB296ABBE1E4}">
      <dsp:nvSpPr>
        <dsp:cNvPr id="0" name=""/>
        <dsp:cNvSpPr/>
      </dsp:nvSpPr>
      <dsp:spPr>
        <a:xfrm>
          <a:off x="2342261" y="983030"/>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実態把握</a:t>
          </a:r>
          <a:endParaRPr kumimoji="1" lang="ja-JP" altLang="en-US" sz="5600" kern="1200" dirty="0"/>
        </a:p>
      </dsp:txBody>
      <dsp:txXfrm>
        <a:off x="2342261" y="983030"/>
        <a:ext cx="5220057" cy="978387"/>
      </dsp:txXfrm>
    </dsp:sp>
    <dsp:sp modelId="{A2093E9F-EB43-4C87-AB2A-204E832808FB}">
      <dsp:nvSpPr>
        <dsp:cNvPr id="0" name=""/>
        <dsp:cNvSpPr/>
      </dsp:nvSpPr>
      <dsp:spPr>
        <a:xfrm>
          <a:off x="1853067" y="1961418"/>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5D442826-450F-4B60-A0AE-829998C6155F}">
      <dsp:nvSpPr>
        <dsp:cNvPr id="0" name=""/>
        <dsp:cNvSpPr/>
      </dsp:nvSpPr>
      <dsp:spPr>
        <a:xfrm>
          <a:off x="2342261" y="1961418"/>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考察</a:t>
          </a:r>
          <a:endParaRPr kumimoji="1" lang="ja-JP" altLang="en-US" sz="5600" kern="1200" dirty="0"/>
        </a:p>
      </dsp:txBody>
      <dsp:txXfrm>
        <a:off x="2342261" y="1961418"/>
        <a:ext cx="5220057" cy="978387"/>
      </dsp:txXfrm>
    </dsp:sp>
    <dsp:sp modelId="{C5CFD99A-A5A1-45A0-AFAE-D166DBBA635E}">
      <dsp:nvSpPr>
        <dsp:cNvPr id="0" name=""/>
        <dsp:cNvSpPr/>
      </dsp:nvSpPr>
      <dsp:spPr>
        <a:xfrm>
          <a:off x="1853067" y="2939806"/>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C8406398-7CE8-428E-A6F4-89FBCA5282C4}">
      <dsp:nvSpPr>
        <dsp:cNvPr id="0" name=""/>
        <dsp:cNvSpPr/>
      </dsp:nvSpPr>
      <dsp:spPr>
        <a:xfrm>
          <a:off x="2342261" y="2939806"/>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問題提起</a:t>
          </a:r>
          <a:endParaRPr kumimoji="1" lang="ja-JP" altLang="en-US" sz="5600" kern="1200" dirty="0"/>
        </a:p>
      </dsp:txBody>
      <dsp:txXfrm>
        <a:off x="2342261" y="2939806"/>
        <a:ext cx="5220057" cy="978387"/>
      </dsp:txXfrm>
    </dsp:sp>
    <dsp:sp modelId="{70E8CA8F-E945-4146-BCDD-2DDA1A50FD6A}">
      <dsp:nvSpPr>
        <dsp:cNvPr id="0" name=""/>
        <dsp:cNvSpPr/>
      </dsp:nvSpPr>
      <dsp:spPr>
        <a:xfrm>
          <a:off x="1853067" y="3918193"/>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F5011358-AF84-432C-9051-62D66C29AE1C}">
      <dsp:nvSpPr>
        <dsp:cNvPr id="0" name=""/>
        <dsp:cNvSpPr/>
      </dsp:nvSpPr>
      <dsp:spPr>
        <a:xfrm>
          <a:off x="2342261" y="3918193"/>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目的</a:t>
          </a:r>
          <a:endParaRPr kumimoji="1" lang="ja-JP" altLang="en-US" sz="5600" kern="1200" dirty="0"/>
        </a:p>
      </dsp:txBody>
      <dsp:txXfrm>
        <a:off x="2342261" y="3918193"/>
        <a:ext cx="5220057" cy="978387"/>
      </dsp:txXfrm>
    </dsp:sp>
    <dsp:sp modelId="{4DF98499-7160-474E-82C0-505170C09C4A}">
      <dsp:nvSpPr>
        <dsp:cNvPr id="0" name=""/>
        <dsp:cNvSpPr/>
      </dsp:nvSpPr>
      <dsp:spPr>
        <a:xfrm>
          <a:off x="1853067" y="4896581"/>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361F2BA5-29DD-4E15-A2B4-6696B514D637}">
      <dsp:nvSpPr>
        <dsp:cNvPr id="0" name=""/>
        <dsp:cNvSpPr/>
      </dsp:nvSpPr>
      <dsp:spPr>
        <a:xfrm>
          <a:off x="2342261" y="4896581"/>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仮説</a:t>
          </a:r>
          <a:endParaRPr kumimoji="1" lang="ja-JP" altLang="en-US" sz="5600" kern="1200" dirty="0"/>
        </a:p>
      </dsp:txBody>
      <dsp:txXfrm>
        <a:off x="2342261" y="4896581"/>
        <a:ext cx="5220057" cy="978387"/>
      </dsp:txXfrm>
    </dsp:sp>
    <dsp:sp modelId="{3B25DB77-AA80-4D0F-B349-9D99AE4DAED3}">
      <dsp:nvSpPr>
        <dsp:cNvPr id="0" name=""/>
        <dsp:cNvSpPr/>
      </dsp:nvSpPr>
      <dsp:spPr>
        <a:xfrm>
          <a:off x="1853067" y="5874969"/>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B0AFBADF-A027-496D-A876-A67124F0BC9F}">
      <dsp:nvSpPr>
        <dsp:cNvPr id="0" name=""/>
        <dsp:cNvSpPr/>
      </dsp:nvSpPr>
      <dsp:spPr>
        <a:xfrm>
          <a:off x="2342261" y="5874969"/>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今後の展望</a:t>
          </a:r>
          <a:endParaRPr kumimoji="1" lang="ja-JP" altLang="en-US" sz="5600" kern="1200" dirty="0"/>
        </a:p>
      </dsp:txBody>
      <dsp:txXfrm>
        <a:off x="2342261" y="5874969"/>
        <a:ext cx="5220057" cy="9783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802E3-A6E7-40B2-BD51-D14215E5EF6C}">
      <dsp:nvSpPr>
        <dsp:cNvPr id="0" name=""/>
        <dsp:cNvSpPr/>
      </dsp:nvSpPr>
      <dsp:spPr>
        <a:xfrm>
          <a:off x="1853067" y="4642"/>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E0C83753-C7DB-4643-9C66-0660CB716C91}">
      <dsp:nvSpPr>
        <dsp:cNvPr id="0" name=""/>
        <dsp:cNvSpPr/>
      </dsp:nvSpPr>
      <dsp:spPr>
        <a:xfrm>
          <a:off x="2342261" y="4642"/>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背景</a:t>
          </a:r>
          <a:endParaRPr kumimoji="1" lang="ja-JP" altLang="en-US" sz="5600" kern="1200" dirty="0"/>
        </a:p>
      </dsp:txBody>
      <dsp:txXfrm>
        <a:off x="2342261" y="4642"/>
        <a:ext cx="5220057" cy="978387"/>
      </dsp:txXfrm>
    </dsp:sp>
    <dsp:sp modelId="{AE22F73F-BD18-4688-B1F6-F9430492E17E}">
      <dsp:nvSpPr>
        <dsp:cNvPr id="0" name=""/>
        <dsp:cNvSpPr/>
      </dsp:nvSpPr>
      <dsp:spPr>
        <a:xfrm>
          <a:off x="1853067" y="983030"/>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932B0053-EF5C-4C90-A698-AB296ABBE1E4}">
      <dsp:nvSpPr>
        <dsp:cNvPr id="0" name=""/>
        <dsp:cNvSpPr/>
      </dsp:nvSpPr>
      <dsp:spPr>
        <a:xfrm>
          <a:off x="2342261" y="983030"/>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実態把握</a:t>
          </a:r>
          <a:endParaRPr kumimoji="1" lang="ja-JP" altLang="en-US" sz="5600" kern="1200" dirty="0"/>
        </a:p>
      </dsp:txBody>
      <dsp:txXfrm>
        <a:off x="2342261" y="983030"/>
        <a:ext cx="5220057" cy="978387"/>
      </dsp:txXfrm>
    </dsp:sp>
    <dsp:sp modelId="{A2093E9F-EB43-4C87-AB2A-204E832808FB}">
      <dsp:nvSpPr>
        <dsp:cNvPr id="0" name=""/>
        <dsp:cNvSpPr/>
      </dsp:nvSpPr>
      <dsp:spPr>
        <a:xfrm>
          <a:off x="1853067" y="1961418"/>
          <a:ext cx="978387" cy="978387"/>
        </a:xfrm>
        <a:prstGeom prst="ellipse">
          <a:avLst/>
        </a:prstGeom>
        <a:solidFill>
          <a:srgbClr val="FFC000"/>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5D442826-450F-4B60-A0AE-829998C6155F}">
      <dsp:nvSpPr>
        <dsp:cNvPr id="0" name=""/>
        <dsp:cNvSpPr/>
      </dsp:nvSpPr>
      <dsp:spPr>
        <a:xfrm>
          <a:off x="2342261" y="1961418"/>
          <a:ext cx="5220057" cy="978387"/>
        </a:xfrm>
        <a:prstGeom prst="rect">
          <a:avLst/>
        </a:prstGeom>
        <a:solidFill>
          <a:srgbClr val="FFC000">
            <a:alpha val="50000"/>
          </a:srgbClr>
        </a:solid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考察</a:t>
          </a:r>
          <a:endParaRPr kumimoji="1" lang="ja-JP" altLang="en-US" sz="5600" kern="1200" dirty="0"/>
        </a:p>
      </dsp:txBody>
      <dsp:txXfrm>
        <a:off x="2342261" y="1961418"/>
        <a:ext cx="5220057" cy="978387"/>
      </dsp:txXfrm>
    </dsp:sp>
    <dsp:sp modelId="{C5CFD99A-A5A1-45A0-AFAE-D166DBBA635E}">
      <dsp:nvSpPr>
        <dsp:cNvPr id="0" name=""/>
        <dsp:cNvSpPr/>
      </dsp:nvSpPr>
      <dsp:spPr>
        <a:xfrm>
          <a:off x="1853067" y="2939806"/>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C8406398-7CE8-428E-A6F4-89FBCA5282C4}">
      <dsp:nvSpPr>
        <dsp:cNvPr id="0" name=""/>
        <dsp:cNvSpPr/>
      </dsp:nvSpPr>
      <dsp:spPr>
        <a:xfrm>
          <a:off x="2342261" y="2939806"/>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問題提起</a:t>
          </a:r>
          <a:endParaRPr kumimoji="1" lang="ja-JP" altLang="en-US" sz="5600" kern="1200" dirty="0"/>
        </a:p>
      </dsp:txBody>
      <dsp:txXfrm>
        <a:off x="2342261" y="2939806"/>
        <a:ext cx="5220057" cy="978387"/>
      </dsp:txXfrm>
    </dsp:sp>
    <dsp:sp modelId="{70E8CA8F-E945-4146-BCDD-2DDA1A50FD6A}">
      <dsp:nvSpPr>
        <dsp:cNvPr id="0" name=""/>
        <dsp:cNvSpPr/>
      </dsp:nvSpPr>
      <dsp:spPr>
        <a:xfrm>
          <a:off x="1853067" y="3918193"/>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F5011358-AF84-432C-9051-62D66C29AE1C}">
      <dsp:nvSpPr>
        <dsp:cNvPr id="0" name=""/>
        <dsp:cNvSpPr/>
      </dsp:nvSpPr>
      <dsp:spPr>
        <a:xfrm>
          <a:off x="2342261" y="3918193"/>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目的</a:t>
          </a:r>
          <a:endParaRPr kumimoji="1" lang="ja-JP" altLang="en-US" sz="5600" kern="1200" dirty="0"/>
        </a:p>
      </dsp:txBody>
      <dsp:txXfrm>
        <a:off x="2342261" y="3918193"/>
        <a:ext cx="5220057" cy="978387"/>
      </dsp:txXfrm>
    </dsp:sp>
    <dsp:sp modelId="{4DF98499-7160-474E-82C0-505170C09C4A}">
      <dsp:nvSpPr>
        <dsp:cNvPr id="0" name=""/>
        <dsp:cNvSpPr/>
      </dsp:nvSpPr>
      <dsp:spPr>
        <a:xfrm>
          <a:off x="1853067" y="4896581"/>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361F2BA5-29DD-4E15-A2B4-6696B514D637}">
      <dsp:nvSpPr>
        <dsp:cNvPr id="0" name=""/>
        <dsp:cNvSpPr/>
      </dsp:nvSpPr>
      <dsp:spPr>
        <a:xfrm>
          <a:off x="2342261" y="4896581"/>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仮説</a:t>
          </a:r>
          <a:endParaRPr kumimoji="1" lang="ja-JP" altLang="en-US" sz="5600" kern="1200" dirty="0"/>
        </a:p>
      </dsp:txBody>
      <dsp:txXfrm>
        <a:off x="2342261" y="4896581"/>
        <a:ext cx="5220057" cy="978387"/>
      </dsp:txXfrm>
    </dsp:sp>
    <dsp:sp modelId="{3B25DB77-AA80-4D0F-B349-9D99AE4DAED3}">
      <dsp:nvSpPr>
        <dsp:cNvPr id="0" name=""/>
        <dsp:cNvSpPr/>
      </dsp:nvSpPr>
      <dsp:spPr>
        <a:xfrm>
          <a:off x="1853067" y="5874969"/>
          <a:ext cx="978387" cy="978387"/>
        </a:xfrm>
        <a:prstGeom prst="ellipse">
          <a:avLst/>
        </a:prstGeom>
        <a:solidFill>
          <a:schemeClr val="bg2"/>
        </a:solidFill>
        <a:ln>
          <a:noFill/>
        </a:ln>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sp>
    <dsp:sp modelId="{B0AFBADF-A027-496D-A876-A67124F0BC9F}">
      <dsp:nvSpPr>
        <dsp:cNvPr id="0" name=""/>
        <dsp:cNvSpPr/>
      </dsp:nvSpPr>
      <dsp:spPr>
        <a:xfrm>
          <a:off x="2342261" y="5874969"/>
          <a:ext cx="5220057" cy="978387"/>
        </a:xfrm>
        <a:prstGeom prst="rect">
          <a:avLst/>
        </a:prstGeom>
        <a:noFill/>
        <a:ln>
          <a:noFill/>
        </a:ln>
        <a:effectLst/>
        <a:scene3d>
          <a:camera prst="isometricOffAxis2Left" zoom="82000"/>
          <a:lightRig rig="morning" dir="t">
            <a:rot lat="0" lon="0" rev="20400000"/>
          </a:lightRig>
        </a:scene3d>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l" defTabSz="2489200">
            <a:lnSpc>
              <a:spcPct val="90000"/>
            </a:lnSpc>
            <a:spcBef>
              <a:spcPct val="0"/>
            </a:spcBef>
            <a:spcAft>
              <a:spcPct val="35000"/>
            </a:spcAft>
          </a:pPr>
          <a:r>
            <a:rPr kumimoji="1" lang="ja-JP" altLang="en-US" sz="5600" kern="1200" dirty="0" smtClean="0"/>
            <a:t>今後の展望</a:t>
          </a:r>
          <a:endParaRPr kumimoji="1" lang="ja-JP" altLang="en-US" sz="5600" kern="1200" dirty="0"/>
        </a:p>
      </dsp:txBody>
      <dsp:txXfrm>
        <a:off x="2342261" y="5874969"/>
        <a:ext cx="5220057" cy="97838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4500C315-8F44-4645-9C7B-1B24CD367286}" type="datetimeFigureOut">
              <a:rPr kumimoji="1" lang="ja-JP" altLang="en-US" smtClean="0"/>
              <a:pPr/>
              <a:t>2011/5/17</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666D626F-EE30-49A9-8B61-1C62E733FCCF}" type="slidenum">
              <a:rPr kumimoji="1" lang="ja-JP" altLang="en-US" smtClean="0"/>
              <a:pPr/>
              <a:t>‹#›</a:t>
            </a:fld>
            <a:endParaRPr kumimoji="1" lang="ja-JP" altLang="en-US"/>
          </a:p>
        </p:txBody>
      </p:sp>
    </p:spTree>
    <p:extLst>
      <p:ext uri="{BB962C8B-B14F-4D97-AF65-F5344CB8AC3E}">
        <p14:creationId xmlns:p14="http://schemas.microsoft.com/office/powerpoint/2010/main" val="1982405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2E91018A-6343-4D1C-A872-E34B79C38CF3}" type="datetimeFigureOut">
              <a:rPr kumimoji="1" lang="ja-JP" altLang="en-US" smtClean="0"/>
              <a:pPr/>
              <a:t>2011/5/17</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9D1DEE27-A0CC-4E9A-8479-23A18DF82B0E}" type="slidenum">
              <a:rPr kumimoji="1" lang="ja-JP" altLang="en-US" smtClean="0"/>
              <a:pPr/>
              <a:t>‹#›</a:t>
            </a:fld>
            <a:endParaRPr kumimoji="1" lang="ja-JP" altLang="en-US"/>
          </a:p>
        </p:txBody>
      </p:sp>
    </p:spTree>
    <p:extLst>
      <p:ext uri="{BB962C8B-B14F-4D97-AF65-F5344CB8AC3E}">
        <p14:creationId xmlns:p14="http://schemas.microsoft.com/office/powerpoint/2010/main" val="8973035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D1DEE27-A0CC-4E9A-8479-23A18DF82B0E}" type="slidenum">
              <a:rPr kumimoji="1" lang="ja-JP" altLang="en-US" smtClean="0"/>
              <a:pPr/>
              <a:t>1</a:t>
            </a:fld>
            <a:endParaRPr kumimoji="1" lang="ja-JP" altLang="en-US"/>
          </a:p>
        </p:txBody>
      </p:sp>
    </p:spTree>
    <p:extLst>
      <p:ext uri="{BB962C8B-B14F-4D97-AF65-F5344CB8AC3E}">
        <p14:creationId xmlns:p14="http://schemas.microsoft.com/office/powerpoint/2010/main" val="4006301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停電が一日で終了したのになぜ断水は何日もかかるのか？</a:t>
            </a:r>
            <a:endParaRPr kumimoji="1" lang="en-US" altLang="ja-JP" dirty="0" smtClean="0"/>
          </a:p>
          <a:p>
            <a:r>
              <a:rPr kumimoji="1" lang="ja-JP" altLang="en-US" dirty="0" smtClean="0"/>
              <a:t>→水の汲み上げに時間がかかってしまったため</a:t>
            </a:r>
            <a:endParaRPr kumimoji="1" lang="ja-JP" altLang="en-US" dirty="0"/>
          </a:p>
        </p:txBody>
      </p:sp>
      <p:sp>
        <p:nvSpPr>
          <p:cNvPr id="4" name="スライド番号プレースホルダー 3"/>
          <p:cNvSpPr>
            <a:spLocks noGrp="1"/>
          </p:cNvSpPr>
          <p:nvPr>
            <p:ph type="sldNum" sz="quarter" idx="10"/>
          </p:nvPr>
        </p:nvSpPr>
        <p:spPr/>
        <p:txBody>
          <a:bodyPr/>
          <a:lstStyle/>
          <a:p>
            <a:fld id="{9D1DEE27-A0CC-4E9A-8479-23A18DF82B0E}" type="slidenum">
              <a:rPr kumimoji="1" lang="ja-JP" altLang="en-US" smtClean="0"/>
              <a:pPr/>
              <a:t>16</a:t>
            </a:fld>
            <a:endParaRPr kumimoji="1" lang="ja-JP" altLang="en-US"/>
          </a:p>
        </p:txBody>
      </p:sp>
    </p:spTree>
    <p:extLst>
      <p:ext uri="{BB962C8B-B14F-4D97-AF65-F5344CB8AC3E}">
        <p14:creationId xmlns:p14="http://schemas.microsoft.com/office/powerpoint/2010/main" val="2502506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夏休み延長については大学側は何も言ってなかった→情報の伝達の遅さ</a:t>
            </a:r>
            <a:endParaRPr kumimoji="1" lang="ja-JP" altLang="en-US" dirty="0"/>
          </a:p>
        </p:txBody>
      </p:sp>
      <p:sp>
        <p:nvSpPr>
          <p:cNvPr id="4" name="スライド番号プレースホルダー 3"/>
          <p:cNvSpPr>
            <a:spLocks noGrp="1"/>
          </p:cNvSpPr>
          <p:nvPr>
            <p:ph type="sldNum" sz="quarter" idx="10"/>
          </p:nvPr>
        </p:nvSpPr>
        <p:spPr/>
        <p:txBody>
          <a:bodyPr/>
          <a:lstStyle/>
          <a:p>
            <a:fld id="{9D1DEE27-A0CC-4E9A-8479-23A18DF82B0E}" type="slidenum">
              <a:rPr kumimoji="1" lang="ja-JP" altLang="en-US" smtClean="0"/>
              <a:pPr/>
              <a:t>17</a:t>
            </a:fld>
            <a:endParaRPr kumimoji="1" lang="ja-JP" altLang="en-US"/>
          </a:p>
        </p:txBody>
      </p:sp>
    </p:spTree>
    <p:extLst>
      <p:ext uri="{BB962C8B-B14F-4D97-AF65-F5344CB8AC3E}">
        <p14:creationId xmlns:p14="http://schemas.microsoft.com/office/powerpoint/2010/main" val="1388506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D1DEE27-A0CC-4E9A-8479-23A18DF82B0E}" type="slidenum">
              <a:rPr kumimoji="1" lang="ja-JP" altLang="en-US" smtClean="0"/>
              <a:pPr/>
              <a:t>19</a:t>
            </a:fld>
            <a:endParaRPr kumimoji="1" lang="ja-JP" altLang="en-US"/>
          </a:p>
        </p:txBody>
      </p:sp>
    </p:spTree>
    <p:extLst>
      <p:ext uri="{BB962C8B-B14F-4D97-AF65-F5344CB8AC3E}">
        <p14:creationId xmlns:p14="http://schemas.microsoft.com/office/powerpoint/2010/main" val="2058006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公助・自助をとりあげていいのか？</a:t>
            </a:r>
            <a:endParaRPr kumimoji="1" lang="ja-JP" altLang="en-US" dirty="0"/>
          </a:p>
        </p:txBody>
      </p:sp>
      <p:sp>
        <p:nvSpPr>
          <p:cNvPr id="4" name="スライド番号プレースホルダー 3"/>
          <p:cNvSpPr>
            <a:spLocks noGrp="1"/>
          </p:cNvSpPr>
          <p:nvPr>
            <p:ph type="sldNum" sz="quarter" idx="10"/>
          </p:nvPr>
        </p:nvSpPr>
        <p:spPr/>
        <p:txBody>
          <a:bodyPr/>
          <a:lstStyle/>
          <a:p>
            <a:fld id="{9D1DEE27-A0CC-4E9A-8479-23A18DF82B0E}" type="slidenum">
              <a:rPr kumimoji="1" lang="ja-JP" altLang="en-US" smtClean="0"/>
              <a:pPr/>
              <a:t>23</a:t>
            </a:fld>
            <a:endParaRPr kumimoji="1" lang="ja-JP" altLang="en-US"/>
          </a:p>
        </p:txBody>
      </p:sp>
    </p:spTree>
    <p:extLst>
      <p:ext uri="{BB962C8B-B14F-4D97-AF65-F5344CB8AC3E}">
        <p14:creationId xmlns:p14="http://schemas.microsoft.com/office/powerpoint/2010/main" val="1153740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上１つ；</a:t>
            </a:r>
            <a:endParaRPr kumimoji="1" lang="en-US" altLang="ja-JP" dirty="0" smtClean="0"/>
          </a:p>
          <a:p>
            <a:r>
              <a:rPr kumimoji="1" lang="ja-JP" altLang="en-US" dirty="0" smtClean="0"/>
              <a:t>した</a:t>
            </a:r>
            <a:r>
              <a:rPr kumimoji="1" lang="en-US" altLang="ja-JP" dirty="0" smtClean="0"/>
              <a:t>3</a:t>
            </a:r>
            <a:r>
              <a:rPr kumimoji="1" lang="ja-JP" altLang="en-US" smtClean="0"/>
              <a:t>つ：</a:t>
            </a:r>
            <a:endParaRPr kumimoji="1" lang="ja-JP" altLang="en-US" dirty="0"/>
          </a:p>
        </p:txBody>
      </p:sp>
      <p:sp>
        <p:nvSpPr>
          <p:cNvPr id="4" name="スライド番号プレースホルダー 3"/>
          <p:cNvSpPr>
            <a:spLocks noGrp="1"/>
          </p:cNvSpPr>
          <p:nvPr>
            <p:ph type="sldNum" sz="quarter" idx="10"/>
          </p:nvPr>
        </p:nvSpPr>
        <p:spPr/>
        <p:txBody>
          <a:bodyPr/>
          <a:lstStyle/>
          <a:p>
            <a:fld id="{9D1DEE27-A0CC-4E9A-8479-23A18DF82B0E}" type="slidenum">
              <a:rPr kumimoji="1" lang="ja-JP" altLang="en-US" smtClean="0"/>
              <a:pPr/>
              <a:t>24</a:t>
            </a:fld>
            <a:endParaRPr kumimoji="1" lang="ja-JP" altLang="en-US"/>
          </a:p>
        </p:txBody>
      </p:sp>
    </p:spTree>
    <p:extLst>
      <p:ext uri="{BB962C8B-B14F-4D97-AF65-F5344CB8AC3E}">
        <p14:creationId xmlns:p14="http://schemas.microsoft.com/office/powerpoint/2010/main" val="1153740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D1DEE27-A0CC-4E9A-8479-23A18DF82B0E}" type="slidenum">
              <a:rPr lang="ja-JP" altLang="en-US" smtClean="0">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725722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http://www.pref.saga.lg.jp/web/</a:t>
            </a:r>
            <a:endParaRPr kumimoji="1" lang="ja-JP" altLang="en-US" dirty="0"/>
          </a:p>
        </p:txBody>
      </p:sp>
      <p:sp>
        <p:nvSpPr>
          <p:cNvPr id="4" name="スライド番号プレースホルダー 3"/>
          <p:cNvSpPr>
            <a:spLocks noGrp="1"/>
          </p:cNvSpPr>
          <p:nvPr>
            <p:ph type="sldNum" sz="quarter" idx="10"/>
          </p:nvPr>
        </p:nvSpPr>
        <p:spPr/>
        <p:txBody>
          <a:bodyPr/>
          <a:lstStyle/>
          <a:p>
            <a:fld id="{9D1DEE27-A0CC-4E9A-8479-23A18DF82B0E}" type="slidenum">
              <a:rPr kumimoji="1" lang="ja-JP" altLang="en-US" smtClean="0"/>
              <a:pPr/>
              <a:t>28</a:t>
            </a:fld>
            <a:endParaRPr kumimoji="1" lang="ja-JP" altLang="en-US"/>
          </a:p>
        </p:txBody>
      </p:sp>
    </p:spTree>
    <p:extLst>
      <p:ext uri="{BB962C8B-B14F-4D97-AF65-F5344CB8AC3E}">
        <p14:creationId xmlns:p14="http://schemas.microsoft.com/office/powerpoint/2010/main" val="1283291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http://www.pref.saga.lg.jp/web/</a:t>
            </a:r>
            <a:endParaRPr kumimoji="1" lang="ja-JP" altLang="en-US" dirty="0"/>
          </a:p>
        </p:txBody>
      </p:sp>
      <p:sp>
        <p:nvSpPr>
          <p:cNvPr id="4" name="スライド番号プレースホルダー 3"/>
          <p:cNvSpPr>
            <a:spLocks noGrp="1"/>
          </p:cNvSpPr>
          <p:nvPr>
            <p:ph type="sldNum" sz="quarter" idx="10"/>
          </p:nvPr>
        </p:nvSpPr>
        <p:spPr/>
        <p:txBody>
          <a:bodyPr/>
          <a:lstStyle/>
          <a:p>
            <a:fld id="{9D1DEE27-A0CC-4E9A-8479-23A18DF82B0E}" type="slidenum">
              <a:rPr kumimoji="1" lang="ja-JP" altLang="en-US" smtClean="0"/>
              <a:pPr/>
              <a:t>29</a:t>
            </a:fld>
            <a:endParaRPr kumimoji="1" lang="ja-JP" altLang="en-US"/>
          </a:p>
        </p:txBody>
      </p:sp>
    </p:spTree>
    <p:extLst>
      <p:ext uri="{BB962C8B-B14F-4D97-AF65-F5344CB8AC3E}">
        <p14:creationId xmlns:p14="http://schemas.microsoft.com/office/powerpoint/2010/main" val="1283291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http://www.pref.saga.lg.jp/web/</a:t>
            </a:r>
            <a:endParaRPr kumimoji="1" lang="ja-JP" altLang="en-US" dirty="0"/>
          </a:p>
        </p:txBody>
      </p:sp>
      <p:sp>
        <p:nvSpPr>
          <p:cNvPr id="4" name="スライド番号プレースホルダー 3"/>
          <p:cNvSpPr>
            <a:spLocks noGrp="1"/>
          </p:cNvSpPr>
          <p:nvPr>
            <p:ph type="sldNum" sz="quarter" idx="10"/>
          </p:nvPr>
        </p:nvSpPr>
        <p:spPr/>
        <p:txBody>
          <a:bodyPr/>
          <a:lstStyle/>
          <a:p>
            <a:fld id="{9D1DEE27-A0CC-4E9A-8479-23A18DF82B0E}" type="slidenum">
              <a:rPr kumimoji="1" lang="ja-JP" altLang="en-US" smtClean="0"/>
              <a:pPr/>
              <a:t>30</a:t>
            </a:fld>
            <a:endParaRPr kumimoji="1" lang="ja-JP" altLang="en-US"/>
          </a:p>
        </p:txBody>
      </p:sp>
    </p:spTree>
    <p:extLst>
      <p:ext uri="{BB962C8B-B14F-4D97-AF65-F5344CB8AC3E}">
        <p14:creationId xmlns:p14="http://schemas.microsoft.com/office/powerpoint/2010/main" val="1283291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9D1DEE27-A0CC-4E9A-8479-23A18DF82B0E}" type="slidenum">
              <a:rPr kumimoji="1" lang="ja-JP" altLang="en-US" smtClean="0"/>
              <a:pPr/>
              <a:t>31</a:t>
            </a:fld>
            <a:endParaRPr kumimoji="1" lang="ja-JP" altLang="en-US"/>
          </a:p>
        </p:txBody>
      </p:sp>
    </p:spTree>
    <p:extLst>
      <p:ext uri="{BB962C8B-B14F-4D97-AF65-F5344CB8AC3E}">
        <p14:creationId xmlns:p14="http://schemas.microsoft.com/office/powerpoint/2010/main" val="100172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D1DEE27-A0CC-4E9A-8479-23A18DF82B0E}" type="slidenum">
              <a:rPr kumimoji="1" lang="ja-JP" altLang="en-US" smtClean="0"/>
              <a:pPr/>
              <a:t>3</a:t>
            </a:fld>
            <a:endParaRPr kumimoji="1" lang="ja-JP" altLang="en-US"/>
          </a:p>
        </p:txBody>
      </p:sp>
    </p:spTree>
    <p:extLst>
      <p:ext uri="{BB962C8B-B14F-4D97-AF65-F5344CB8AC3E}">
        <p14:creationId xmlns:p14="http://schemas.microsoft.com/office/powerpoint/2010/main" val="830964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千葉大と茨城大学両方は決定？</a:t>
            </a:r>
            <a:endParaRPr kumimoji="1" lang="en-US" altLang="ja-JP" dirty="0" smtClean="0"/>
          </a:p>
          <a:p>
            <a:r>
              <a:rPr kumimoji="1" lang="ja-JP" altLang="en-US" dirty="0" smtClean="0"/>
              <a:t>これは確定事項</a:t>
            </a:r>
            <a:endParaRPr kumimoji="1" lang="ja-JP" altLang="en-US" dirty="0"/>
          </a:p>
        </p:txBody>
      </p:sp>
      <p:sp>
        <p:nvSpPr>
          <p:cNvPr id="4" name="スライド番号プレースホルダー 3"/>
          <p:cNvSpPr>
            <a:spLocks noGrp="1"/>
          </p:cNvSpPr>
          <p:nvPr>
            <p:ph type="sldNum" sz="quarter" idx="10"/>
          </p:nvPr>
        </p:nvSpPr>
        <p:spPr/>
        <p:txBody>
          <a:bodyPr/>
          <a:lstStyle/>
          <a:p>
            <a:fld id="{9D1DEE27-A0CC-4E9A-8479-23A18DF82B0E}" type="slidenum">
              <a:rPr kumimoji="1" lang="ja-JP" altLang="en-US" smtClean="0"/>
              <a:pPr/>
              <a:t>33</a:t>
            </a:fld>
            <a:endParaRPr kumimoji="1" lang="ja-JP" altLang="en-US"/>
          </a:p>
        </p:txBody>
      </p:sp>
    </p:spTree>
    <p:extLst>
      <p:ext uri="{BB962C8B-B14F-4D97-AF65-F5344CB8AC3E}">
        <p14:creationId xmlns:p14="http://schemas.microsoft.com/office/powerpoint/2010/main" val="2224682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（最終提案になるかも</a:t>
            </a:r>
            <a:r>
              <a:rPr kumimoji="1" lang="en-US" altLang="ja-JP" sz="1200" dirty="0" smtClean="0"/>
              <a:t>!?</a:t>
            </a:r>
            <a:r>
              <a:rPr kumimoji="1" lang="ja-JP" altLang="en-US" sz="1200" dirty="0" smtClean="0"/>
              <a:t>）</a:t>
            </a: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Ｓａｖｅ　ｉｂａｒａｋｉ　の筑波大学バージョンの作成</a:t>
            </a: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Ｔｗｉｔｔｅｒが鍵になると思われる</a:t>
            </a: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p>
        </p:txBody>
      </p:sp>
      <p:sp>
        <p:nvSpPr>
          <p:cNvPr id="4" name="スライド番号プレースホルダー 3"/>
          <p:cNvSpPr>
            <a:spLocks noGrp="1"/>
          </p:cNvSpPr>
          <p:nvPr>
            <p:ph type="sldNum" sz="quarter" idx="10"/>
          </p:nvPr>
        </p:nvSpPr>
        <p:spPr/>
        <p:txBody>
          <a:bodyPr/>
          <a:lstStyle/>
          <a:p>
            <a:fld id="{9D1DEE27-A0CC-4E9A-8479-23A18DF82B0E}" type="slidenum">
              <a:rPr kumimoji="1" lang="ja-JP" altLang="en-US" smtClean="0"/>
              <a:pPr/>
              <a:t>34</a:t>
            </a:fld>
            <a:endParaRPr kumimoji="1" lang="ja-JP" altLang="en-US"/>
          </a:p>
        </p:txBody>
      </p:sp>
    </p:spTree>
    <p:extLst>
      <p:ext uri="{BB962C8B-B14F-4D97-AF65-F5344CB8AC3E}">
        <p14:creationId xmlns:p14="http://schemas.microsoft.com/office/powerpoint/2010/main" val="3883159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なぜ大学側より学生側の法が情報を多く発信するの？</a:t>
            </a:r>
            <a:endParaRPr kumimoji="1" lang="ja-JP" altLang="en-US" dirty="0"/>
          </a:p>
        </p:txBody>
      </p:sp>
      <p:sp>
        <p:nvSpPr>
          <p:cNvPr id="4" name="スライド番号プレースホルダー 3"/>
          <p:cNvSpPr>
            <a:spLocks noGrp="1"/>
          </p:cNvSpPr>
          <p:nvPr>
            <p:ph type="sldNum" sz="quarter" idx="10"/>
          </p:nvPr>
        </p:nvSpPr>
        <p:spPr/>
        <p:txBody>
          <a:bodyPr/>
          <a:lstStyle/>
          <a:p>
            <a:fld id="{9D1DEE27-A0CC-4E9A-8479-23A18DF82B0E}" type="slidenum">
              <a:rPr kumimoji="1" lang="ja-JP" altLang="en-US" smtClean="0"/>
              <a:pPr/>
              <a:t>35</a:t>
            </a:fld>
            <a:endParaRPr kumimoji="1" lang="ja-JP" altLang="en-US"/>
          </a:p>
        </p:txBody>
      </p:sp>
    </p:spTree>
    <p:extLst>
      <p:ext uri="{BB962C8B-B14F-4D97-AF65-F5344CB8AC3E}">
        <p14:creationId xmlns:p14="http://schemas.microsoft.com/office/powerpoint/2010/main" val="2654186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D1DEE27-A0CC-4E9A-8479-23A18DF82B0E}" type="slidenum">
              <a:rPr kumimoji="1" lang="ja-JP" altLang="en-US" smtClean="0"/>
              <a:pPr/>
              <a:t>38</a:t>
            </a:fld>
            <a:endParaRPr kumimoji="1" lang="ja-JP" altLang="en-US"/>
          </a:p>
        </p:txBody>
      </p:sp>
    </p:spTree>
    <p:extLst>
      <p:ext uri="{BB962C8B-B14F-4D97-AF65-F5344CB8AC3E}">
        <p14:creationId xmlns:p14="http://schemas.microsoft.com/office/powerpoint/2010/main" val="652573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D1DEE27-A0CC-4E9A-8479-23A18DF82B0E}" type="slidenum">
              <a:rPr kumimoji="1" lang="ja-JP" altLang="en-US" smtClean="0"/>
              <a:pPr/>
              <a:t>4</a:t>
            </a:fld>
            <a:endParaRPr kumimoji="1" lang="ja-JP" altLang="en-US"/>
          </a:p>
        </p:txBody>
      </p:sp>
    </p:spTree>
    <p:extLst>
      <p:ext uri="{BB962C8B-B14F-4D97-AF65-F5344CB8AC3E}">
        <p14:creationId xmlns:p14="http://schemas.microsoft.com/office/powerpoint/2010/main" val="2471626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通常の写真が欲しい</a:t>
            </a:r>
            <a:endParaRPr kumimoji="1" lang="ja-JP" altLang="en-US" dirty="0"/>
          </a:p>
        </p:txBody>
      </p:sp>
      <p:sp>
        <p:nvSpPr>
          <p:cNvPr id="4" name="スライド番号プレースホルダー 3"/>
          <p:cNvSpPr>
            <a:spLocks noGrp="1"/>
          </p:cNvSpPr>
          <p:nvPr>
            <p:ph type="sldNum" sz="quarter" idx="10"/>
          </p:nvPr>
        </p:nvSpPr>
        <p:spPr/>
        <p:txBody>
          <a:bodyPr/>
          <a:lstStyle/>
          <a:p>
            <a:fld id="{9D1DEE27-A0CC-4E9A-8479-23A18DF82B0E}" type="slidenum">
              <a:rPr kumimoji="1" lang="ja-JP" altLang="en-US" smtClean="0"/>
              <a:pPr/>
              <a:t>5</a:t>
            </a:fld>
            <a:endParaRPr kumimoji="1" lang="ja-JP" altLang="en-US"/>
          </a:p>
        </p:txBody>
      </p:sp>
    </p:spTree>
    <p:extLst>
      <p:ext uri="{BB962C8B-B14F-4D97-AF65-F5344CB8AC3E}">
        <p14:creationId xmlns:p14="http://schemas.microsoft.com/office/powerpoint/2010/main" val="1898687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D1DEE27-A0CC-4E9A-8479-23A18DF82B0E}"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930615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字がおかしい</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D1DEE27-A0CC-4E9A-8479-23A18DF82B0E}" type="slidenum">
              <a:rPr kumimoji="1" lang="ja-JP" altLang="en-US" smtClean="0"/>
              <a:pPr/>
              <a:t>10</a:t>
            </a:fld>
            <a:endParaRPr kumimoji="1" lang="ja-JP" altLang="en-US"/>
          </a:p>
        </p:txBody>
      </p:sp>
    </p:spTree>
    <p:extLst>
      <p:ext uri="{BB962C8B-B14F-4D97-AF65-F5344CB8AC3E}">
        <p14:creationId xmlns:p14="http://schemas.microsoft.com/office/powerpoint/2010/main" val="1802472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アンケートのフロ－チャートはどうすれば？</a:t>
            </a:r>
            <a:endParaRPr kumimoji="1" lang="ja-JP" altLang="en-US" dirty="0"/>
          </a:p>
        </p:txBody>
      </p:sp>
      <p:sp>
        <p:nvSpPr>
          <p:cNvPr id="4" name="スライド番号プレースホルダー 3"/>
          <p:cNvSpPr>
            <a:spLocks noGrp="1"/>
          </p:cNvSpPr>
          <p:nvPr>
            <p:ph type="sldNum" sz="quarter" idx="10"/>
          </p:nvPr>
        </p:nvSpPr>
        <p:spPr/>
        <p:txBody>
          <a:bodyPr/>
          <a:lstStyle/>
          <a:p>
            <a:fld id="{9D1DEE27-A0CC-4E9A-8479-23A18DF82B0E}" type="slidenum">
              <a:rPr kumimoji="1" lang="ja-JP" altLang="en-US" smtClean="0"/>
              <a:pPr/>
              <a:t>11</a:t>
            </a:fld>
            <a:endParaRPr kumimoji="1" lang="ja-JP" altLang="en-US"/>
          </a:p>
        </p:txBody>
      </p:sp>
    </p:spTree>
    <p:extLst>
      <p:ext uri="{BB962C8B-B14F-4D97-AF65-F5344CB8AC3E}">
        <p14:creationId xmlns:p14="http://schemas.microsoft.com/office/powerpoint/2010/main" val="1016345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既存研究とヒアリング内容が一致していない</a:t>
            </a:r>
            <a:endParaRPr kumimoji="1" lang="ja-JP" altLang="en-US" dirty="0"/>
          </a:p>
        </p:txBody>
      </p:sp>
      <p:sp>
        <p:nvSpPr>
          <p:cNvPr id="4" name="スライド番号プレースホルダー 3"/>
          <p:cNvSpPr>
            <a:spLocks noGrp="1"/>
          </p:cNvSpPr>
          <p:nvPr>
            <p:ph type="sldNum" sz="quarter" idx="10"/>
          </p:nvPr>
        </p:nvSpPr>
        <p:spPr/>
        <p:txBody>
          <a:bodyPr/>
          <a:lstStyle/>
          <a:p>
            <a:fld id="{9D1DEE27-A0CC-4E9A-8479-23A18DF82B0E}" type="slidenum">
              <a:rPr kumimoji="1" lang="ja-JP" altLang="en-US" smtClean="0"/>
              <a:pPr/>
              <a:t>13</a:t>
            </a:fld>
            <a:endParaRPr kumimoji="1" lang="ja-JP" altLang="en-US"/>
          </a:p>
        </p:txBody>
      </p:sp>
    </p:spTree>
    <p:extLst>
      <p:ext uri="{BB962C8B-B14F-4D97-AF65-F5344CB8AC3E}">
        <p14:creationId xmlns:p14="http://schemas.microsoft.com/office/powerpoint/2010/main" val="2887820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被災情報の把握はなぜ必要？</a:t>
            </a:r>
            <a:endParaRPr kumimoji="1" lang="en-US" altLang="ja-JP" dirty="0" smtClean="0"/>
          </a:p>
          <a:p>
            <a:r>
              <a:rPr kumimoji="1" lang="ja-JP" altLang="en-US" dirty="0" smtClean="0"/>
              <a:t>→つくば市役所によると、今回の混乱は情報が行渡らなかったために起きたので、今後冷静に対応するのに役立つ。</a:t>
            </a:r>
            <a:endParaRPr kumimoji="1" lang="ja-JP" altLang="en-US" dirty="0"/>
          </a:p>
        </p:txBody>
      </p:sp>
      <p:sp>
        <p:nvSpPr>
          <p:cNvPr id="4" name="スライド番号プレースホルダー 3"/>
          <p:cNvSpPr>
            <a:spLocks noGrp="1"/>
          </p:cNvSpPr>
          <p:nvPr>
            <p:ph type="sldNum" sz="quarter" idx="10"/>
          </p:nvPr>
        </p:nvSpPr>
        <p:spPr/>
        <p:txBody>
          <a:bodyPr/>
          <a:lstStyle/>
          <a:p>
            <a:fld id="{9D1DEE27-A0CC-4E9A-8479-23A18DF82B0E}" type="slidenum">
              <a:rPr kumimoji="1" lang="ja-JP" altLang="en-US" smtClean="0"/>
              <a:pPr/>
              <a:t>15</a:t>
            </a:fld>
            <a:endParaRPr kumimoji="1" lang="ja-JP" altLang="en-US"/>
          </a:p>
        </p:txBody>
      </p:sp>
    </p:spTree>
    <p:extLst>
      <p:ext uri="{BB962C8B-B14F-4D97-AF65-F5344CB8AC3E}">
        <p14:creationId xmlns:p14="http://schemas.microsoft.com/office/powerpoint/2010/main" val="413530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7" name="Rectangle 16"/>
          <p:cNvSpPr/>
          <p:nvPr/>
        </p:nvSpPr>
        <p:spPr>
          <a:xfrm>
            <a:off x="0" y="2438400"/>
            <a:ext cx="9144000" cy="457200"/>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1" name="Rectangle 30"/>
          <p:cNvSpPr/>
          <p:nvPr/>
        </p:nvSpPr>
        <p:spPr>
          <a:xfrm>
            <a:off x="0" y="914400"/>
            <a:ext cx="9144000" cy="1524000"/>
          </a:xfrm>
          <a:prstGeom prst="rect">
            <a:avLst/>
          </a:prstGeom>
          <a:solidFill>
            <a:srgbClr val="000000">
              <a:alpha val="89800"/>
            </a:srgb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Date Placeholder 9"/>
          <p:cNvSpPr>
            <a:spLocks noGrp="1"/>
          </p:cNvSpPr>
          <p:nvPr>
            <p:ph type="dt" sz="half" idx="10"/>
          </p:nvPr>
        </p:nvSpPr>
        <p:spPr/>
        <p:txBody>
          <a:bodyPr rtlCol="0"/>
          <a:lstStyle/>
          <a:p>
            <a:fld id="{D607C7C0-9E92-4932-A703-38D3BF56C368}" type="datetime1">
              <a:rPr kumimoji="1" lang="ja-JP" altLang="en-US" smtClean="0"/>
              <a:t>2011/5/17</a:t>
            </a:fld>
            <a:endParaRPr kumimoji="1" lang="ja-JP" altLang="en-US"/>
          </a:p>
        </p:txBody>
      </p:sp>
      <p:sp>
        <p:nvSpPr>
          <p:cNvPr id="11" name="Slide Number Placeholder 10"/>
          <p:cNvSpPr>
            <a:spLocks noGrp="1"/>
          </p:cNvSpPr>
          <p:nvPr>
            <p:ph type="sldNum" sz="quarter" idx="11"/>
          </p:nvPr>
        </p:nvSpPr>
        <p:spPr/>
        <p:txBody>
          <a:bodyPr rtlCol="0"/>
          <a:lstStyle/>
          <a:p>
            <a:fld id="{278659AB-9610-43A4-BA8D-22E57F657C2D}" type="slidenum">
              <a:rPr kumimoji="1" lang="ja-JP" altLang="en-US" smtClean="0"/>
              <a:pPr/>
              <a:t>‹#›</a:t>
            </a:fld>
            <a:endParaRPr kumimoji="1" lang="ja-JP" altLang="en-US"/>
          </a:p>
        </p:txBody>
      </p:sp>
      <p:sp>
        <p:nvSpPr>
          <p:cNvPr id="12" name="Footer Placeholder 11"/>
          <p:cNvSpPr>
            <a:spLocks noGrp="1"/>
          </p:cNvSpPr>
          <p:nvPr>
            <p:ph type="ftr" sz="quarter" idx="12"/>
          </p:nvPr>
        </p:nvSpPr>
        <p:spPr/>
        <p:txBody>
          <a:bodyPr rtlCol="0"/>
          <a:lstStyle/>
          <a:p>
            <a:endParaRPr kumimoji="1" lang="ja-JP" altLang="en-US"/>
          </a:p>
        </p:txBody>
      </p:sp>
      <p:sp>
        <p:nvSpPr>
          <p:cNvPr id="9" name="Subtitle 8"/>
          <p:cNvSpPr>
            <a:spLocks noGrp="1"/>
          </p:cNvSpPr>
          <p:nvPr>
            <p:ph type="subTitle" idx="1"/>
          </p:nvPr>
        </p:nvSpPr>
        <p:spPr>
          <a:xfrm>
            <a:off x="457200" y="2476108"/>
            <a:ext cx="8305800" cy="381000"/>
          </a:xfrm>
        </p:spPr>
        <p:txBody>
          <a:bodyPr>
            <a:noAutofit/>
          </a:bodyPr>
          <a:lstStyle>
            <a:lvl1pPr marL="0" indent="0" algn="l">
              <a:buNone/>
              <a:defRPr sz="2000" spc="100" baseline="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28" name="Title 27"/>
          <p:cNvSpPr>
            <a:spLocks noGrp="1"/>
          </p:cNvSpPr>
          <p:nvPr>
            <p:ph type="ctrTitle"/>
          </p:nvPr>
        </p:nvSpPr>
        <p:spPr>
          <a:xfrm>
            <a:off x="457200" y="1066800"/>
            <a:ext cx="8305800" cy="1295400"/>
          </a:xfrm>
        </p:spPr>
        <p:txBody>
          <a:bodyPr anchor="ctr" anchorCtr="0">
            <a:noAutofit/>
          </a:bodyPr>
          <a:lstStyle>
            <a:lvl1pPr algn="l">
              <a:defRPr sz="4800" cap="all" spc="-100" baseline="0">
                <a:solidFill>
                  <a:srgbClr val="FFFFFF"/>
                </a:solidFill>
              </a:defRPr>
            </a:lvl1pPr>
          </a:lstStyle>
          <a:p>
            <a:r>
              <a:rPr lang="ja-JP" altLang="en-US" smtClean="0"/>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D982E6F3-0AF1-476E-A9BE-ABAAD6F3B142}" type="datetime1">
              <a:rPr kumimoji="1" lang="ja-JP" altLang="en-US" smtClean="0"/>
              <a:t>2011/5/17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8659AB-9610-43A4-BA8D-22E57F657C2D}"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CF9B8957-60F1-430A-AA04-E91B07E76938}" type="datetime1">
              <a:rPr kumimoji="1" lang="ja-JP" altLang="en-US" smtClean="0"/>
              <a:t>2011/5/17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8659AB-9610-43A4-BA8D-22E57F657C2D}"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7" name="Rectangle 16"/>
          <p:cNvSpPr/>
          <p:nvPr/>
        </p:nvSpPr>
        <p:spPr>
          <a:xfrm>
            <a:off x="0" y="2438400"/>
            <a:ext cx="9144000" cy="457200"/>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1" name="Rectangle 30"/>
          <p:cNvSpPr/>
          <p:nvPr/>
        </p:nvSpPr>
        <p:spPr>
          <a:xfrm>
            <a:off x="0" y="914400"/>
            <a:ext cx="9144000" cy="1524000"/>
          </a:xfrm>
          <a:prstGeom prst="rect">
            <a:avLst/>
          </a:prstGeom>
          <a:solidFill>
            <a:srgbClr val="000000">
              <a:alpha val="89800"/>
            </a:srgb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Date Placeholder 9"/>
          <p:cNvSpPr>
            <a:spLocks noGrp="1"/>
          </p:cNvSpPr>
          <p:nvPr>
            <p:ph type="dt" sz="half" idx="10"/>
          </p:nvPr>
        </p:nvSpPr>
        <p:spPr/>
        <p:txBody>
          <a:bodyPr rtlCol="0"/>
          <a:lstStyle/>
          <a:p>
            <a:fld id="{A2B0B483-A5FF-4A63-89FC-D03B27E4E4BB}" type="datetime1">
              <a:rPr lang="ja-JP" altLang="en-US" smtClean="0">
                <a:solidFill>
                  <a:srgbClr val="D1E1E3"/>
                </a:solidFill>
              </a:rPr>
              <a:t>2011/5/17</a:t>
            </a:fld>
            <a:endParaRPr lang="ja-JP" altLang="en-US">
              <a:solidFill>
                <a:srgbClr val="D1E1E3"/>
              </a:solidFill>
            </a:endParaRPr>
          </a:p>
        </p:txBody>
      </p:sp>
      <p:sp>
        <p:nvSpPr>
          <p:cNvPr id="11" name="Slide Number Placeholder 10"/>
          <p:cNvSpPr>
            <a:spLocks noGrp="1"/>
          </p:cNvSpPr>
          <p:nvPr>
            <p:ph type="sldNum" sz="quarter" idx="11"/>
          </p:nvPr>
        </p:nvSpPr>
        <p:spPr/>
        <p:txBody>
          <a:bodyPr rtlCol="0"/>
          <a:lstStyle/>
          <a:p>
            <a:fld id="{278659AB-9610-43A4-BA8D-22E57F657C2D}" type="slidenum">
              <a:rPr lang="ja-JP" altLang="en-US" smtClean="0">
                <a:solidFill>
                  <a:srgbClr val="D1E1E3"/>
                </a:solidFill>
              </a:rPr>
              <a:pPr/>
              <a:t>‹#›</a:t>
            </a:fld>
            <a:endParaRPr lang="ja-JP" altLang="en-US">
              <a:solidFill>
                <a:srgbClr val="D1E1E3"/>
              </a:solidFill>
            </a:endParaRPr>
          </a:p>
        </p:txBody>
      </p:sp>
      <p:sp>
        <p:nvSpPr>
          <p:cNvPr id="12" name="Footer Placeholder 11"/>
          <p:cNvSpPr>
            <a:spLocks noGrp="1"/>
          </p:cNvSpPr>
          <p:nvPr>
            <p:ph type="ftr" sz="quarter" idx="12"/>
          </p:nvPr>
        </p:nvSpPr>
        <p:spPr/>
        <p:txBody>
          <a:bodyPr rtlCol="0"/>
          <a:lstStyle/>
          <a:p>
            <a:endParaRPr lang="ja-JP" altLang="en-US">
              <a:solidFill>
                <a:srgbClr val="D1E1E3"/>
              </a:solidFill>
            </a:endParaRPr>
          </a:p>
        </p:txBody>
      </p:sp>
      <p:sp>
        <p:nvSpPr>
          <p:cNvPr id="9" name="Subtitle 8"/>
          <p:cNvSpPr>
            <a:spLocks noGrp="1"/>
          </p:cNvSpPr>
          <p:nvPr>
            <p:ph type="subTitle" idx="1"/>
          </p:nvPr>
        </p:nvSpPr>
        <p:spPr>
          <a:xfrm>
            <a:off x="457200" y="2476108"/>
            <a:ext cx="8305800" cy="381000"/>
          </a:xfrm>
        </p:spPr>
        <p:txBody>
          <a:bodyPr>
            <a:noAutofit/>
          </a:bodyPr>
          <a:lstStyle>
            <a:lvl1pPr marL="0" indent="0" algn="l">
              <a:buNone/>
              <a:defRPr sz="2000" spc="100" baseline="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28" name="Title 27"/>
          <p:cNvSpPr>
            <a:spLocks noGrp="1"/>
          </p:cNvSpPr>
          <p:nvPr>
            <p:ph type="ctrTitle"/>
          </p:nvPr>
        </p:nvSpPr>
        <p:spPr>
          <a:xfrm>
            <a:off x="457200" y="1066800"/>
            <a:ext cx="8305800" cy="1295400"/>
          </a:xfrm>
        </p:spPr>
        <p:txBody>
          <a:bodyPr anchor="ctr" anchorCtr="0">
            <a:noAutofit/>
          </a:bodyPr>
          <a:lstStyle>
            <a:lvl1pPr algn="l">
              <a:defRPr sz="4800" cap="all" spc="-100" baseline="0">
                <a:solidFill>
                  <a:srgbClr val="FFFFFF"/>
                </a:solidFill>
              </a:defRPr>
            </a:lvl1pPr>
          </a:lstStyle>
          <a:p>
            <a:r>
              <a:rPr lang="ja-JP" altLang="en-US" smtClean="0"/>
              <a:t>マスター タイトルの書式設定</a:t>
            </a:r>
            <a:endParaRPr lang="en-US" dirty="0"/>
          </a:p>
        </p:txBody>
      </p:sp>
    </p:spTree>
    <p:extLst>
      <p:ext uri="{BB962C8B-B14F-4D97-AF65-F5344CB8AC3E}">
        <p14:creationId xmlns:p14="http://schemas.microsoft.com/office/powerpoint/2010/main" val="3446382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Rectangle 7"/>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Date Placeholder 9"/>
          <p:cNvSpPr>
            <a:spLocks noGrp="1"/>
          </p:cNvSpPr>
          <p:nvPr>
            <p:ph type="dt" sz="half" idx="14"/>
          </p:nvPr>
        </p:nvSpPr>
        <p:spPr/>
        <p:txBody>
          <a:bodyPr rtlCol="0"/>
          <a:lstStyle/>
          <a:p>
            <a:fld id="{A5D5EF0D-30D5-4920-B205-EEED24CF4D66}" type="datetime1">
              <a:rPr lang="ja-JP" altLang="en-US" smtClean="0">
                <a:solidFill>
                  <a:srgbClr val="D1E1E3"/>
                </a:solidFill>
              </a:rPr>
              <a:t>2011/5/17</a:t>
            </a:fld>
            <a:endParaRPr lang="ja-JP" altLang="en-US">
              <a:solidFill>
                <a:srgbClr val="D1E1E3"/>
              </a:solidFill>
            </a:endParaRPr>
          </a:p>
        </p:txBody>
      </p:sp>
      <p:sp>
        <p:nvSpPr>
          <p:cNvPr id="11" name="Slide Number Placeholder 10"/>
          <p:cNvSpPr>
            <a:spLocks noGrp="1"/>
          </p:cNvSpPr>
          <p:nvPr>
            <p:ph type="sldNum" sz="quarter" idx="15"/>
          </p:nvPr>
        </p:nvSpPr>
        <p:spPr/>
        <p:txBody>
          <a:bodyPr rtlCol="0"/>
          <a:lstStyle/>
          <a:p>
            <a:fld id="{278659AB-9610-43A4-BA8D-22E57F657C2D}" type="slidenum">
              <a:rPr lang="ja-JP" altLang="en-US" smtClean="0">
                <a:solidFill>
                  <a:srgbClr val="D1E1E3"/>
                </a:solidFill>
              </a:rPr>
              <a:pPr/>
              <a:t>‹#›</a:t>
            </a:fld>
            <a:endParaRPr lang="ja-JP" altLang="en-US">
              <a:solidFill>
                <a:srgbClr val="D1E1E3"/>
              </a:solidFill>
            </a:endParaRPr>
          </a:p>
        </p:txBody>
      </p:sp>
      <p:sp>
        <p:nvSpPr>
          <p:cNvPr id="12" name="Footer Placeholder 11"/>
          <p:cNvSpPr>
            <a:spLocks noGrp="1"/>
          </p:cNvSpPr>
          <p:nvPr>
            <p:ph type="ftr" sz="quarter" idx="16"/>
          </p:nvPr>
        </p:nvSpPr>
        <p:spPr/>
        <p:txBody>
          <a:bodyPr rtlCol="0"/>
          <a:lstStyle/>
          <a:p>
            <a:endParaRPr lang="ja-JP" altLang="en-US">
              <a:solidFill>
                <a:srgbClr val="D1E1E3"/>
              </a:solidFill>
            </a:endParaRPr>
          </a:p>
        </p:txBody>
      </p:sp>
      <p:sp>
        <p:nvSpPr>
          <p:cNvPr id="2" name="Title 1"/>
          <p:cNvSpPr>
            <a:spLocks noGrp="1"/>
          </p:cNvSpPr>
          <p:nvPr>
            <p:ph type="title"/>
          </p:nvPr>
        </p:nvSpPr>
        <p:spPr>
          <a:xfrm>
            <a:off x="457200" y="158926"/>
            <a:ext cx="8229600" cy="1143000"/>
          </a:xfrm>
        </p:spPr>
        <p:txBody>
          <a:bodyPr/>
          <a:lstStyle>
            <a:lvl1pPr>
              <a:defRPr>
                <a:solidFill>
                  <a:schemeClr val="tx2"/>
                </a:solidFill>
              </a:defRPr>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457200" y="1524000"/>
            <a:ext cx="822960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2854936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6" name="Rectangle 25"/>
          <p:cNvSpPr/>
          <p:nvPr/>
        </p:nvSpPr>
        <p:spPr>
          <a:xfrm>
            <a:off x="0" y="4958864"/>
            <a:ext cx="9144000" cy="457200"/>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7" name="Rectangle 26"/>
          <p:cNvSpPr/>
          <p:nvPr/>
        </p:nvSpPr>
        <p:spPr>
          <a:xfrm>
            <a:off x="0" y="3429000"/>
            <a:ext cx="9144000" cy="1527048"/>
          </a:xfrm>
          <a:prstGeom prst="rect">
            <a:avLst/>
          </a:prstGeom>
          <a:solidFill>
            <a:srgbClr val="000000"/>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A6872A3E-909B-498F-AD30-57754C0A13D6}" type="datetime1">
              <a:rPr lang="ja-JP" altLang="en-US" smtClean="0">
                <a:solidFill>
                  <a:srgbClr val="D1E1E3"/>
                </a:solidFill>
              </a:rPr>
              <a:t>2011/5/17</a:t>
            </a:fld>
            <a:endParaRPr lang="ja-JP" altLang="en-US">
              <a:solidFill>
                <a:srgbClr val="D1E1E3"/>
              </a:solidFill>
            </a:endParaRPr>
          </a:p>
        </p:txBody>
      </p:sp>
      <p:sp>
        <p:nvSpPr>
          <p:cNvPr id="5" name="Footer Placeholder 4"/>
          <p:cNvSpPr>
            <a:spLocks noGrp="1"/>
          </p:cNvSpPr>
          <p:nvPr>
            <p:ph type="ftr" sz="quarter" idx="11"/>
          </p:nvPr>
        </p:nvSpPr>
        <p:spPr/>
        <p:txBody>
          <a:bodyPr/>
          <a:lstStyle/>
          <a:p>
            <a:endParaRPr lang="ja-JP" altLang="en-US">
              <a:solidFill>
                <a:srgbClr val="D1E1E3"/>
              </a:solidFill>
            </a:endParaRPr>
          </a:p>
        </p:txBody>
      </p:sp>
      <p:sp>
        <p:nvSpPr>
          <p:cNvPr id="6" name="Slide Number Placeholder 5"/>
          <p:cNvSpPr>
            <a:spLocks noGrp="1"/>
          </p:cNvSpPr>
          <p:nvPr>
            <p:ph type="sldNum" sz="quarter" idx="12"/>
          </p:nvPr>
        </p:nvSpPr>
        <p:spPr/>
        <p:txBody>
          <a:bodyPr/>
          <a:lstStyle/>
          <a:p>
            <a:fld id="{278659AB-9610-43A4-BA8D-22E57F657C2D}" type="slidenum">
              <a:rPr lang="ja-JP" altLang="en-US" smtClean="0">
                <a:solidFill>
                  <a:srgbClr val="D1E1E3"/>
                </a:solidFill>
              </a:rPr>
              <a:pPr/>
              <a:t>‹#›</a:t>
            </a:fld>
            <a:endParaRPr lang="ja-JP" altLang="en-US">
              <a:solidFill>
                <a:srgbClr val="D1E1E3"/>
              </a:solidFill>
            </a:endParaRPr>
          </a:p>
        </p:txBody>
      </p:sp>
      <p:sp>
        <p:nvSpPr>
          <p:cNvPr id="2" name="Title 1"/>
          <p:cNvSpPr>
            <a:spLocks noGrp="1"/>
          </p:cNvSpPr>
          <p:nvPr>
            <p:ph type="title"/>
          </p:nvPr>
        </p:nvSpPr>
        <p:spPr>
          <a:xfrm>
            <a:off x="685800" y="3505200"/>
            <a:ext cx="7924800" cy="1371600"/>
          </a:xfrm>
        </p:spPr>
        <p:txBody>
          <a:bodyPr>
            <a:noAutofit/>
          </a:bodyPr>
          <a:lstStyle>
            <a:lvl1pPr algn="l">
              <a:buNone/>
              <a:defRPr sz="4200" b="0" cap="all">
                <a:solidFill>
                  <a:srgbClr val="FFFFFF"/>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5800" y="4958864"/>
            <a:ext cx="7924800" cy="457200"/>
          </a:xfrm>
        </p:spPr>
        <p:txBody>
          <a:bodyPr anchor="ctr"/>
          <a:lstStyle>
            <a:lvl1pPr>
              <a:buNone/>
              <a:defRPr sz="2000" spc="100" baseline="0">
                <a:solidFill>
                  <a:srgbClr val="FFFFFF"/>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Tree>
    <p:extLst>
      <p:ext uri="{BB962C8B-B14F-4D97-AF65-F5344CB8AC3E}">
        <p14:creationId xmlns:p14="http://schemas.microsoft.com/office/powerpoint/2010/main" val="380695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9" name="Rectangle 8"/>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5" name="Date Placeholder 4"/>
          <p:cNvSpPr>
            <a:spLocks noGrp="1"/>
          </p:cNvSpPr>
          <p:nvPr>
            <p:ph type="dt" sz="half" idx="10"/>
          </p:nvPr>
        </p:nvSpPr>
        <p:spPr/>
        <p:txBody>
          <a:bodyPr/>
          <a:lstStyle/>
          <a:p>
            <a:fld id="{CC279979-D70B-4179-8B95-B96DC86E00C7}" type="datetime1">
              <a:rPr lang="ja-JP" altLang="en-US" smtClean="0">
                <a:solidFill>
                  <a:srgbClr val="D1E1E3"/>
                </a:solidFill>
              </a:rPr>
              <a:t>2011/5/17</a:t>
            </a:fld>
            <a:endParaRPr lang="ja-JP" altLang="en-US">
              <a:solidFill>
                <a:srgbClr val="D1E1E3"/>
              </a:solidFill>
            </a:endParaRPr>
          </a:p>
        </p:txBody>
      </p:sp>
      <p:sp>
        <p:nvSpPr>
          <p:cNvPr id="6" name="Footer Placeholder 5"/>
          <p:cNvSpPr>
            <a:spLocks noGrp="1"/>
          </p:cNvSpPr>
          <p:nvPr>
            <p:ph type="ftr" sz="quarter" idx="11"/>
          </p:nvPr>
        </p:nvSpPr>
        <p:spPr/>
        <p:txBody>
          <a:bodyPr/>
          <a:lstStyle/>
          <a:p>
            <a:endParaRPr lang="ja-JP" altLang="en-US">
              <a:solidFill>
                <a:srgbClr val="D1E1E3"/>
              </a:solidFill>
            </a:endParaRPr>
          </a:p>
        </p:txBody>
      </p:sp>
      <p:sp>
        <p:nvSpPr>
          <p:cNvPr id="7" name="Slide Number Placeholder 6"/>
          <p:cNvSpPr>
            <a:spLocks noGrp="1"/>
          </p:cNvSpPr>
          <p:nvPr>
            <p:ph type="sldNum" sz="quarter" idx="12"/>
          </p:nvPr>
        </p:nvSpPr>
        <p:spPr/>
        <p:txBody>
          <a:bodyPr/>
          <a:lstStyle/>
          <a:p>
            <a:fld id="{278659AB-9610-43A4-BA8D-22E57F657C2D}" type="slidenum">
              <a:rPr lang="ja-JP" altLang="en-US" smtClean="0">
                <a:solidFill>
                  <a:srgbClr val="D1E1E3"/>
                </a:solidFill>
              </a:rPr>
              <a:pPr/>
              <a:t>‹#›</a:t>
            </a:fld>
            <a:endParaRPr lang="ja-JP" altLang="en-US">
              <a:solidFill>
                <a:srgbClr val="D1E1E3"/>
              </a:solidFill>
            </a:endParaRPr>
          </a:p>
        </p:txBody>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11" name="Content Placeholder 10"/>
          <p:cNvSpPr>
            <a:spLocks noGrp="1"/>
          </p:cNvSpPr>
          <p:nvPr>
            <p:ph sz="quarter" idx="1"/>
          </p:nvPr>
        </p:nvSpPr>
        <p:spPr>
          <a:xfrm>
            <a:off x="457200" y="1524000"/>
            <a:ext cx="4059936"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2"/>
          </p:nvPr>
        </p:nvSpPr>
        <p:spPr>
          <a:xfrm>
            <a:off x="4648200" y="1524000"/>
            <a:ext cx="4059936"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217396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78659AB-9610-43A4-BA8D-22E57F657C2D}" type="slidenum">
              <a:rPr lang="ja-JP" altLang="en-US" smtClean="0">
                <a:solidFill>
                  <a:srgbClr val="D1E1E3"/>
                </a:solidFill>
              </a:rPr>
              <a:pPr/>
              <a:t>‹#›</a:t>
            </a:fld>
            <a:endParaRPr lang="ja-JP" altLang="en-US">
              <a:solidFill>
                <a:srgbClr val="D1E1E3"/>
              </a:solidFill>
            </a:endParaRPr>
          </a:p>
        </p:txBody>
      </p:sp>
      <p:sp>
        <p:nvSpPr>
          <p:cNvPr id="8" name="Footer Placeholder 7"/>
          <p:cNvSpPr>
            <a:spLocks noGrp="1"/>
          </p:cNvSpPr>
          <p:nvPr>
            <p:ph type="ftr" sz="quarter" idx="11"/>
          </p:nvPr>
        </p:nvSpPr>
        <p:spPr/>
        <p:txBody>
          <a:bodyPr/>
          <a:lstStyle/>
          <a:p>
            <a:endParaRPr lang="ja-JP" altLang="en-US">
              <a:solidFill>
                <a:srgbClr val="D1E1E3"/>
              </a:solidFill>
            </a:endParaRPr>
          </a:p>
        </p:txBody>
      </p:sp>
      <p:sp>
        <p:nvSpPr>
          <p:cNvPr id="7" name="Date Placeholder 6"/>
          <p:cNvSpPr>
            <a:spLocks noGrp="1"/>
          </p:cNvSpPr>
          <p:nvPr>
            <p:ph type="dt" sz="half" idx="10"/>
          </p:nvPr>
        </p:nvSpPr>
        <p:spPr/>
        <p:txBody>
          <a:bodyPr/>
          <a:lstStyle/>
          <a:p>
            <a:fld id="{77C4C335-A166-46F3-ACA4-7A3E8AE39AA9}" type="datetime1">
              <a:rPr lang="ja-JP" altLang="en-US" smtClean="0">
                <a:solidFill>
                  <a:srgbClr val="D1E1E3"/>
                </a:solidFill>
              </a:rPr>
              <a:t>2011/5/17</a:t>
            </a:fld>
            <a:endParaRPr lang="ja-JP" altLang="en-US">
              <a:solidFill>
                <a:srgbClr val="D1E1E3"/>
              </a:solidFill>
            </a:endParaRPr>
          </a:p>
        </p:txBody>
      </p:sp>
      <p:sp>
        <p:nvSpPr>
          <p:cNvPr id="3" name="Text Placeholder 2"/>
          <p:cNvSpPr>
            <a:spLocks noGrp="1"/>
          </p:cNvSpPr>
          <p:nvPr>
            <p:ph type="body" idx="1"/>
          </p:nvPr>
        </p:nvSpPr>
        <p:spPr>
          <a:xfrm>
            <a:off x="457200" y="1371600"/>
            <a:ext cx="4040188" cy="838200"/>
          </a:xfrm>
          <a:solidFill>
            <a:schemeClr val="accent1">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80" tIns="91440" bIns="91440" anchor="ctr">
            <a:noAutofit/>
          </a:bodyPr>
          <a:lstStyle>
            <a:lvl1pPr marL="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ja-JP" altLang="en-US" smtClean="0"/>
              <a:t>マスター テキストの書式設定</a:t>
            </a:r>
          </a:p>
        </p:txBody>
      </p:sp>
      <p:sp>
        <p:nvSpPr>
          <p:cNvPr id="32" name="Content Placeholder 31"/>
          <p:cNvSpPr>
            <a:spLocks noGrp="1"/>
          </p:cNvSpPr>
          <p:nvPr>
            <p:ph sz="quarter" idx="2"/>
          </p:nvPr>
        </p:nvSpPr>
        <p:spPr>
          <a:xfrm>
            <a:off x="457200" y="2220558"/>
            <a:ext cx="4038600" cy="391363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34" name="Content Placeholder 33"/>
          <p:cNvSpPr>
            <a:spLocks noGrp="1"/>
          </p:cNvSpPr>
          <p:nvPr>
            <p:ph sz="quarter" idx="4"/>
          </p:nvPr>
        </p:nvSpPr>
        <p:spPr>
          <a:xfrm>
            <a:off x="4649788" y="2220558"/>
            <a:ext cx="4038600" cy="391363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lang="ja-JP" altLang="en-US" smtClean="0"/>
              <a:t>マスター タイトルの書式設定</a:t>
            </a:r>
            <a:endParaRPr lang="en-US" dirty="0"/>
          </a:p>
        </p:txBody>
      </p:sp>
      <p:sp>
        <p:nvSpPr>
          <p:cNvPr id="12" name="Text Placeholder 11"/>
          <p:cNvSpPr>
            <a:spLocks noGrp="1"/>
          </p:cNvSpPr>
          <p:nvPr>
            <p:ph type="body" idx="3"/>
          </p:nvPr>
        </p:nvSpPr>
        <p:spPr>
          <a:xfrm>
            <a:off x="4648200" y="1371600"/>
            <a:ext cx="4040188" cy="838200"/>
          </a:xfrm>
          <a:solidFill>
            <a:schemeClr val="accent2">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80" tIns="91440" bIns="91440" anchor="ctr">
            <a:noAutofit/>
          </a:bodyPr>
          <a:lstStyle>
            <a:lvl1pPr marL="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ja-JP" altLang="en-US" smtClean="0"/>
              <a:t>マスター テキストの書式設定</a:t>
            </a:r>
          </a:p>
        </p:txBody>
      </p:sp>
    </p:spTree>
    <p:extLst>
      <p:ext uri="{BB962C8B-B14F-4D97-AF65-F5344CB8AC3E}">
        <p14:creationId xmlns:p14="http://schemas.microsoft.com/office/powerpoint/2010/main" val="565509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8" name="Rectangle 7"/>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 name="Date Placeholder 2"/>
          <p:cNvSpPr>
            <a:spLocks noGrp="1"/>
          </p:cNvSpPr>
          <p:nvPr>
            <p:ph type="dt" sz="half" idx="10"/>
          </p:nvPr>
        </p:nvSpPr>
        <p:spPr/>
        <p:txBody>
          <a:bodyPr/>
          <a:lstStyle/>
          <a:p>
            <a:fld id="{3A59ED95-8540-4558-9EE8-F1CB0BF0BCD7}" type="datetime1">
              <a:rPr lang="ja-JP" altLang="en-US" smtClean="0">
                <a:solidFill>
                  <a:srgbClr val="D1E1E3"/>
                </a:solidFill>
              </a:rPr>
              <a:t>2011/5/17</a:t>
            </a:fld>
            <a:endParaRPr lang="ja-JP" altLang="en-US">
              <a:solidFill>
                <a:srgbClr val="D1E1E3"/>
              </a:solidFill>
            </a:endParaRPr>
          </a:p>
        </p:txBody>
      </p:sp>
      <p:sp>
        <p:nvSpPr>
          <p:cNvPr id="4" name="Footer Placeholder 3"/>
          <p:cNvSpPr>
            <a:spLocks noGrp="1"/>
          </p:cNvSpPr>
          <p:nvPr>
            <p:ph type="ftr" sz="quarter" idx="11"/>
          </p:nvPr>
        </p:nvSpPr>
        <p:spPr/>
        <p:txBody>
          <a:bodyPr/>
          <a:lstStyle/>
          <a:p>
            <a:endParaRPr lang="ja-JP" altLang="en-US">
              <a:solidFill>
                <a:srgbClr val="D1E1E3"/>
              </a:solidFill>
            </a:endParaRPr>
          </a:p>
        </p:txBody>
      </p:sp>
      <p:sp>
        <p:nvSpPr>
          <p:cNvPr id="5" name="Slide Number Placeholder 4"/>
          <p:cNvSpPr>
            <a:spLocks noGrp="1"/>
          </p:cNvSpPr>
          <p:nvPr>
            <p:ph type="sldNum" sz="quarter" idx="12"/>
          </p:nvPr>
        </p:nvSpPr>
        <p:spPr/>
        <p:txBody>
          <a:bodyPr/>
          <a:lstStyle/>
          <a:p>
            <a:fld id="{278659AB-9610-43A4-BA8D-22E57F657C2D}" type="slidenum">
              <a:rPr lang="ja-JP" altLang="en-US" smtClean="0">
                <a:solidFill>
                  <a:srgbClr val="D1E1E3"/>
                </a:solidFill>
              </a:rPr>
              <a:pPr/>
              <a:t>‹#›</a:t>
            </a:fld>
            <a:endParaRPr lang="ja-JP" altLang="en-US">
              <a:solidFill>
                <a:srgbClr val="D1E1E3"/>
              </a:solidFill>
            </a:endParaRPr>
          </a:p>
        </p:txBody>
      </p:sp>
      <p:sp>
        <p:nvSpPr>
          <p:cNvPr id="2" name="Title 1"/>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36630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436D7F-3145-4FBB-BC32-D15C4F630935}" type="datetime1">
              <a:rPr lang="ja-JP" altLang="en-US" smtClean="0">
                <a:solidFill>
                  <a:srgbClr val="D1E1E3"/>
                </a:solidFill>
              </a:rPr>
              <a:t>2011/5/17</a:t>
            </a:fld>
            <a:endParaRPr lang="ja-JP" altLang="en-US">
              <a:solidFill>
                <a:srgbClr val="D1E1E3"/>
              </a:solidFill>
            </a:endParaRPr>
          </a:p>
        </p:txBody>
      </p:sp>
      <p:sp>
        <p:nvSpPr>
          <p:cNvPr id="3" name="Footer Placeholder 2"/>
          <p:cNvSpPr>
            <a:spLocks noGrp="1"/>
          </p:cNvSpPr>
          <p:nvPr>
            <p:ph type="ftr" sz="quarter" idx="11"/>
          </p:nvPr>
        </p:nvSpPr>
        <p:spPr/>
        <p:txBody>
          <a:bodyPr/>
          <a:lstStyle/>
          <a:p>
            <a:endParaRPr lang="ja-JP" altLang="en-US">
              <a:solidFill>
                <a:srgbClr val="D1E1E3"/>
              </a:solidFill>
            </a:endParaRPr>
          </a:p>
        </p:txBody>
      </p:sp>
      <p:sp>
        <p:nvSpPr>
          <p:cNvPr id="4" name="Slide Number Placeholder 3"/>
          <p:cNvSpPr>
            <a:spLocks noGrp="1"/>
          </p:cNvSpPr>
          <p:nvPr>
            <p:ph type="sldNum" sz="quarter" idx="12"/>
          </p:nvPr>
        </p:nvSpPr>
        <p:spPr/>
        <p:txBody>
          <a:bodyPr/>
          <a:lstStyle/>
          <a:p>
            <a:fld id="{278659AB-9610-43A4-BA8D-22E57F657C2D}" type="slidenum">
              <a:rPr lang="ja-JP" altLang="en-US" smtClean="0">
                <a:solidFill>
                  <a:srgbClr val="D1E1E3"/>
                </a:solidFill>
              </a:rPr>
              <a:pPr/>
              <a:t>‹#›</a:t>
            </a:fld>
            <a:endParaRPr lang="ja-JP" altLang="en-US">
              <a:solidFill>
                <a:srgbClr val="D1E1E3"/>
              </a:solidFill>
            </a:endParaRPr>
          </a:p>
        </p:txBody>
      </p:sp>
    </p:spTree>
    <p:extLst>
      <p:ext uri="{BB962C8B-B14F-4D97-AF65-F5344CB8AC3E}">
        <p14:creationId xmlns:p14="http://schemas.microsoft.com/office/powerpoint/2010/main" val="526242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2590800" cy="6858000"/>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7" name="Oval 16"/>
          <p:cNvSpPr/>
          <p:nvPr/>
        </p:nvSpPr>
        <p:spPr>
          <a:xfrm>
            <a:off x="1563892" y="4337173"/>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8" name="Rectangle 17"/>
          <p:cNvSpPr/>
          <p:nvPr/>
        </p:nvSpPr>
        <p:spPr>
          <a:xfrm>
            <a:off x="0" y="381000"/>
            <a:ext cx="2133600"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Rectangle 18"/>
          <p:cNvSpPr/>
          <p:nvPr/>
        </p:nvSpPr>
        <p:spPr>
          <a:xfrm>
            <a:off x="1447800" y="0"/>
            <a:ext cx="1175303" cy="63365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a:xfrm>
            <a:off x="59403" y="0"/>
            <a:ext cx="2302797" cy="2378511"/>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rgbClr val="B4BC4C"/>
              </a:buClr>
              <a:buSzPct val="90000"/>
              <a:buFont typeface="Wingdings 2"/>
              <a:buChar char=""/>
            </a:pPr>
            <a:endParaRPr lang="en-US" dirty="0">
              <a:solidFill>
                <a:prstClr val="white"/>
              </a:solidFill>
            </a:endParaRPr>
          </a:p>
        </p:txBody>
      </p:sp>
      <p:sp>
        <p:nvSpPr>
          <p:cNvPr id="21" name="Oval 20"/>
          <p:cNvSpPr/>
          <p:nvPr/>
        </p:nvSpPr>
        <p:spPr>
          <a:xfrm>
            <a:off x="0" y="3276600"/>
            <a:ext cx="891076" cy="886968"/>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Oval 21"/>
          <p:cNvSpPr/>
          <p:nvPr/>
        </p:nvSpPr>
        <p:spPr>
          <a:xfrm>
            <a:off x="793097" y="1721630"/>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Oval 22"/>
          <p:cNvSpPr/>
          <p:nvPr/>
        </p:nvSpPr>
        <p:spPr>
          <a:xfrm>
            <a:off x="609600" y="4038600"/>
            <a:ext cx="1554480" cy="1554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rgbClr val="B4BC4C"/>
              </a:buClr>
              <a:buSzPct val="90000"/>
              <a:buFont typeface="Wingdings 2"/>
              <a:buChar char=""/>
            </a:pPr>
            <a:endParaRPr lang="en-US" dirty="0">
              <a:solidFill>
                <a:prstClr val="white"/>
              </a:solidFill>
            </a:endParaRPr>
          </a:p>
        </p:txBody>
      </p:sp>
      <p:sp>
        <p:nvSpPr>
          <p:cNvPr id="26" name="Oval 25"/>
          <p:cNvSpPr/>
          <p:nvPr/>
        </p:nvSpPr>
        <p:spPr>
          <a:xfrm>
            <a:off x="152400" y="2362200"/>
            <a:ext cx="457200" cy="45720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a:xfrm>
            <a:off x="1752600" y="381000"/>
            <a:ext cx="457200" cy="4572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579120" y="2514600"/>
            <a:ext cx="2011680" cy="2011680"/>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0" name="Rectangle 29"/>
          <p:cNvSpPr/>
          <p:nvPr/>
        </p:nvSpPr>
        <p:spPr>
          <a:xfrm>
            <a:off x="0" y="5715000"/>
            <a:ext cx="1600200" cy="1143000"/>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7" name="Oval 26"/>
          <p:cNvSpPr/>
          <p:nvPr/>
        </p:nvSpPr>
        <p:spPr>
          <a:xfrm>
            <a:off x="1323393" y="5875179"/>
            <a:ext cx="731520" cy="73152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8" name="Oval 27"/>
          <p:cNvSpPr/>
          <p:nvPr/>
        </p:nvSpPr>
        <p:spPr>
          <a:xfrm>
            <a:off x="30970" y="5212570"/>
            <a:ext cx="1645430" cy="164543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3190812B-B55F-4DA0-81AF-A07B80D4BFC3}" type="datetime1">
              <a:rPr lang="ja-JP" altLang="en-US" smtClean="0">
                <a:solidFill>
                  <a:srgbClr val="D1E1E3"/>
                </a:solidFill>
              </a:rPr>
              <a:t>2011/5/17</a:t>
            </a:fld>
            <a:endParaRPr lang="ja-JP" altLang="en-US">
              <a:solidFill>
                <a:srgbClr val="D1E1E3"/>
              </a:solidFill>
            </a:endParaRPr>
          </a:p>
        </p:txBody>
      </p:sp>
      <p:sp>
        <p:nvSpPr>
          <p:cNvPr id="6" name="Footer Placeholder 5"/>
          <p:cNvSpPr>
            <a:spLocks noGrp="1"/>
          </p:cNvSpPr>
          <p:nvPr>
            <p:ph type="ftr" sz="quarter" idx="11"/>
          </p:nvPr>
        </p:nvSpPr>
        <p:spPr>
          <a:xfrm>
            <a:off x="2286000" y="6357144"/>
            <a:ext cx="3429000" cy="384048"/>
          </a:xfrm>
        </p:spPr>
        <p:txBody>
          <a:bodyPr/>
          <a:lstStyle/>
          <a:p>
            <a:endParaRPr lang="ja-JP" altLang="en-US">
              <a:solidFill>
                <a:srgbClr val="D1E1E3"/>
              </a:solidFill>
            </a:endParaRPr>
          </a:p>
        </p:txBody>
      </p:sp>
      <p:sp>
        <p:nvSpPr>
          <p:cNvPr id="7" name="Slide Number Placeholder 6"/>
          <p:cNvSpPr>
            <a:spLocks noGrp="1"/>
          </p:cNvSpPr>
          <p:nvPr>
            <p:ph type="sldNum" sz="quarter" idx="12"/>
          </p:nvPr>
        </p:nvSpPr>
        <p:spPr>
          <a:xfrm>
            <a:off x="155448" y="6318504"/>
            <a:ext cx="1188720" cy="457200"/>
          </a:xfrm>
        </p:spPr>
        <p:txBody>
          <a:bodyPr/>
          <a:lstStyle>
            <a:lvl1pPr>
              <a:defRPr>
                <a:solidFill>
                  <a:srgbClr val="FFFFFF"/>
                </a:solidFill>
              </a:defRPr>
            </a:lvl1pPr>
          </a:lstStyle>
          <a:p>
            <a:fld id="{278659AB-9610-43A4-BA8D-22E57F657C2D}" type="slidenum">
              <a:rPr lang="ja-JP" altLang="en-US" smtClean="0"/>
              <a:pPr/>
              <a:t>‹#›</a:t>
            </a:fld>
            <a:endParaRPr lang="ja-JP" altLang="en-US"/>
          </a:p>
        </p:txBody>
      </p:sp>
      <p:sp>
        <p:nvSpPr>
          <p:cNvPr id="29" name="Content Placeholder 28"/>
          <p:cNvSpPr>
            <a:spLocks noGrp="1"/>
          </p:cNvSpPr>
          <p:nvPr>
            <p:ph sz="quarter" idx="1"/>
          </p:nvPr>
        </p:nvSpPr>
        <p:spPr>
          <a:xfrm>
            <a:off x="2743200" y="228600"/>
            <a:ext cx="6248400" cy="5867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3" name="Text Placeholder 2"/>
          <p:cNvSpPr>
            <a:spLocks noGrp="1"/>
          </p:cNvSpPr>
          <p:nvPr>
            <p:ph type="body" idx="2"/>
          </p:nvPr>
        </p:nvSpPr>
        <p:spPr>
          <a:xfrm>
            <a:off x="301752" y="1600200"/>
            <a:ext cx="2057400" cy="3733800"/>
          </a:xfrm>
        </p:spPr>
        <p:txBody>
          <a:bodyPr tIns="45720" bIns="45720" anchor="t" anchorCtr="0"/>
          <a:lstStyle>
            <a:lvl1pPr marL="0" indent="0">
              <a:lnSpc>
                <a:spcPts val="2400"/>
              </a:lnSpc>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ja-JP" altLang="en-US" smtClean="0"/>
              <a:t>マスター テキストの書式設定</a:t>
            </a:r>
          </a:p>
        </p:txBody>
      </p:sp>
      <p:sp>
        <p:nvSpPr>
          <p:cNvPr id="31" name="Title 30"/>
          <p:cNvSpPr>
            <a:spLocks noGrp="1"/>
          </p:cNvSpPr>
          <p:nvPr>
            <p:ph type="title"/>
          </p:nvPr>
        </p:nvSpPr>
        <p:spPr>
          <a:xfrm>
            <a:off x="301752" y="384048"/>
            <a:ext cx="2057400" cy="1143000"/>
          </a:xfrm>
        </p:spPr>
        <p:txBody>
          <a:bodyPr lIns="91440" tIns="91440" anchor="b" anchorCtr="0"/>
          <a:lstStyle>
            <a:lvl1pPr algn="l">
              <a:buNone/>
              <a:defRPr sz="1800" b="1" spc="-50" baseline="0">
                <a:solidFill>
                  <a:srgbClr val="FFFFFF"/>
                </a:solidFill>
                <a:latin typeface="+mn-lt"/>
                <a:ea typeface="+mn-lt"/>
                <a:cs typeface="+mn-lt"/>
              </a:defRPr>
            </a:lvl1pPr>
          </a:lstStyle>
          <a:p>
            <a:r>
              <a:rPr lang="ja-JP" altLang="en-US" smtClean="0"/>
              <a:t>マスター タイトルの書式設定</a:t>
            </a:r>
            <a:endParaRPr lang="en-US" dirty="0"/>
          </a:p>
        </p:txBody>
      </p:sp>
    </p:spTree>
    <p:extLst>
      <p:ext uri="{BB962C8B-B14F-4D97-AF65-F5344CB8AC3E}">
        <p14:creationId xmlns:p14="http://schemas.microsoft.com/office/powerpoint/2010/main" val="303843436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Rectangle 7"/>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0" name="Date Placeholder 9"/>
          <p:cNvSpPr>
            <a:spLocks noGrp="1"/>
          </p:cNvSpPr>
          <p:nvPr>
            <p:ph type="dt" sz="half" idx="14"/>
          </p:nvPr>
        </p:nvSpPr>
        <p:spPr/>
        <p:txBody>
          <a:bodyPr rtlCol="0"/>
          <a:lstStyle/>
          <a:p>
            <a:fld id="{5A3E5BF7-B943-4394-BF2C-5DAD47879AD0}" type="datetime1">
              <a:rPr kumimoji="1" lang="ja-JP" altLang="en-US" smtClean="0"/>
              <a:t>2011/5/17</a:t>
            </a:fld>
            <a:endParaRPr kumimoji="1" lang="ja-JP" altLang="en-US"/>
          </a:p>
        </p:txBody>
      </p:sp>
      <p:sp>
        <p:nvSpPr>
          <p:cNvPr id="11" name="Slide Number Placeholder 10"/>
          <p:cNvSpPr>
            <a:spLocks noGrp="1"/>
          </p:cNvSpPr>
          <p:nvPr>
            <p:ph type="sldNum" sz="quarter" idx="15"/>
          </p:nvPr>
        </p:nvSpPr>
        <p:spPr/>
        <p:txBody>
          <a:bodyPr rtlCol="0"/>
          <a:lstStyle/>
          <a:p>
            <a:fld id="{278659AB-9610-43A4-BA8D-22E57F657C2D}" type="slidenum">
              <a:rPr kumimoji="1" lang="ja-JP" altLang="en-US" smtClean="0"/>
              <a:pPr/>
              <a:t>‹#›</a:t>
            </a:fld>
            <a:endParaRPr kumimoji="1" lang="ja-JP" altLang="en-US"/>
          </a:p>
        </p:txBody>
      </p:sp>
      <p:sp>
        <p:nvSpPr>
          <p:cNvPr id="12" name="Footer Placeholder 11"/>
          <p:cNvSpPr>
            <a:spLocks noGrp="1"/>
          </p:cNvSpPr>
          <p:nvPr>
            <p:ph type="ftr" sz="quarter" idx="16"/>
          </p:nvPr>
        </p:nvSpPr>
        <p:spPr/>
        <p:txBody>
          <a:bodyPr rtlCol="0"/>
          <a:lstStyle/>
          <a:p>
            <a:endParaRPr kumimoji="1" lang="ja-JP" altLang="en-US"/>
          </a:p>
        </p:txBody>
      </p:sp>
      <p:sp>
        <p:nvSpPr>
          <p:cNvPr id="2" name="Title 1"/>
          <p:cNvSpPr>
            <a:spLocks noGrp="1"/>
          </p:cNvSpPr>
          <p:nvPr>
            <p:ph type="title"/>
          </p:nvPr>
        </p:nvSpPr>
        <p:spPr>
          <a:xfrm>
            <a:off x="457200" y="158926"/>
            <a:ext cx="8229600" cy="1143000"/>
          </a:xfrm>
        </p:spPr>
        <p:txBody>
          <a:bodyPr/>
          <a:lstStyle>
            <a:lvl1pPr>
              <a:defRPr>
                <a:solidFill>
                  <a:schemeClr val="tx2"/>
                </a:solidFill>
              </a:defRPr>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457200" y="1524000"/>
            <a:ext cx="822960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5" name="Rectangle 24"/>
          <p:cNvSpPr/>
          <p:nvPr/>
        </p:nvSpPr>
        <p:spPr>
          <a:xfrm>
            <a:off x="0" y="0"/>
            <a:ext cx="2590800" cy="6858000"/>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Oval 25"/>
          <p:cNvSpPr/>
          <p:nvPr/>
        </p:nvSpPr>
        <p:spPr>
          <a:xfrm>
            <a:off x="1563892" y="4337173"/>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Rectangle 26"/>
          <p:cNvSpPr/>
          <p:nvPr/>
        </p:nvSpPr>
        <p:spPr>
          <a:xfrm>
            <a:off x="0" y="381000"/>
            <a:ext cx="2133600"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8" name="Rectangle 27"/>
          <p:cNvSpPr/>
          <p:nvPr/>
        </p:nvSpPr>
        <p:spPr>
          <a:xfrm>
            <a:off x="1447800" y="0"/>
            <a:ext cx="1175303" cy="63365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Oval 28"/>
          <p:cNvSpPr/>
          <p:nvPr/>
        </p:nvSpPr>
        <p:spPr>
          <a:xfrm>
            <a:off x="59403" y="0"/>
            <a:ext cx="2302797" cy="2378511"/>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rgbClr val="B4BC4C"/>
              </a:buClr>
              <a:buSzPct val="90000"/>
              <a:buFont typeface="Wingdings 2"/>
              <a:buChar char=""/>
            </a:pPr>
            <a:endParaRPr lang="en-US" dirty="0">
              <a:solidFill>
                <a:prstClr val="white"/>
              </a:solidFill>
            </a:endParaRPr>
          </a:p>
        </p:txBody>
      </p:sp>
      <p:sp>
        <p:nvSpPr>
          <p:cNvPr id="30" name="Oval 29"/>
          <p:cNvSpPr/>
          <p:nvPr/>
        </p:nvSpPr>
        <p:spPr>
          <a:xfrm>
            <a:off x="0" y="3276600"/>
            <a:ext cx="891076" cy="886968"/>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Oval 30"/>
          <p:cNvSpPr/>
          <p:nvPr/>
        </p:nvSpPr>
        <p:spPr>
          <a:xfrm>
            <a:off x="793097" y="1721630"/>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Oval 31"/>
          <p:cNvSpPr/>
          <p:nvPr/>
        </p:nvSpPr>
        <p:spPr>
          <a:xfrm>
            <a:off x="609600" y="4038600"/>
            <a:ext cx="1554480" cy="1554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rgbClr val="B4BC4C"/>
              </a:buClr>
              <a:buSzPct val="90000"/>
              <a:buFont typeface="Wingdings 2"/>
              <a:buChar char=""/>
            </a:pPr>
            <a:endParaRPr lang="en-US" dirty="0">
              <a:solidFill>
                <a:prstClr val="white"/>
              </a:solidFill>
            </a:endParaRPr>
          </a:p>
        </p:txBody>
      </p:sp>
      <p:sp>
        <p:nvSpPr>
          <p:cNvPr id="34" name="Oval 33"/>
          <p:cNvSpPr/>
          <p:nvPr/>
        </p:nvSpPr>
        <p:spPr>
          <a:xfrm>
            <a:off x="1752600" y="381000"/>
            <a:ext cx="457200" cy="4572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5" name="Oval 34"/>
          <p:cNvSpPr/>
          <p:nvPr/>
        </p:nvSpPr>
        <p:spPr>
          <a:xfrm>
            <a:off x="579120" y="2514600"/>
            <a:ext cx="2011680" cy="2011680"/>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a:xfrm>
            <a:off x="0" y="5715000"/>
            <a:ext cx="1600200" cy="1143000"/>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Oval 36"/>
          <p:cNvSpPr/>
          <p:nvPr/>
        </p:nvSpPr>
        <p:spPr>
          <a:xfrm>
            <a:off x="1323393" y="5875179"/>
            <a:ext cx="731520" cy="73152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8" name="Oval 37"/>
          <p:cNvSpPr/>
          <p:nvPr/>
        </p:nvSpPr>
        <p:spPr>
          <a:xfrm>
            <a:off x="30970" y="5212570"/>
            <a:ext cx="1645430" cy="164543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1" name="Oval 20"/>
          <p:cNvSpPr/>
          <p:nvPr/>
        </p:nvSpPr>
        <p:spPr>
          <a:xfrm>
            <a:off x="152400" y="2362200"/>
            <a:ext cx="457200" cy="45720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5" name="Date Placeholder 4"/>
          <p:cNvSpPr>
            <a:spLocks noGrp="1"/>
          </p:cNvSpPr>
          <p:nvPr>
            <p:ph type="dt" sz="half" idx="10"/>
          </p:nvPr>
        </p:nvSpPr>
        <p:spPr/>
        <p:txBody>
          <a:bodyPr/>
          <a:lstStyle/>
          <a:p>
            <a:fld id="{8933F304-4851-4FE8-A98F-CAAB917358B2}" type="datetime1">
              <a:rPr lang="ja-JP" altLang="en-US" smtClean="0">
                <a:solidFill>
                  <a:srgbClr val="D1E1E3"/>
                </a:solidFill>
              </a:rPr>
              <a:t>2011/5/17</a:t>
            </a:fld>
            <a:endParaRPr lang="ja-JP" altLang="en-US">
              <a:solidFill>
                <a:srgbClr val="D1E1E3"/>
              </a:solidFill>
            </a:endParaRPr>
          </a:p>
        </p:txBody>
      </p:sp>
      <p:sp>
        <p:nvSpPr>
          <p:cNvPr id="6" name="Footer Placeholder 5"/>
          <p:cNvSpPr>
            <a:spLocks noGrp="1"/>
          </p:cNvSpPr>
          <p:nvPr>
            <p:ph type="ftr" sz="quarter" idx="11"/>
          </p:nvPr>
        </p:nvSpPr>
        <p:spPr/>
        <p:txBody>
          <a:bodyPr/>
          <a:lstStyle/>
          <a:p>
            <a:endParaRPr lang="ja-JP" altLang="en-US">
              <a:solidFill>
                <a:srgbClr val="D1E1E3"/>
              </a:solidFill>
            </a:endParaRPr>
          </a:p>
        </p:txBody>
      </p:sp>
      <p:sp>
        <p:nvSpPr>
          <p:cNvPr id="7" name="Slide Number Placeholder 6"/>
          <p:cNvSpPr>
            <a:spLocks noGrp="1"/>
          </p:cNvSpPr>
          <p:nvPr>
            <p:ph type="sldNum" sz="quarter" idx="12"/>
          </p:nvPr>
        </p:nvSpPr>
        <p:spPr>
          <a:xfrm>
            <a:off x="155448" y="6318504"/>
            <a:ext cx="1188720" cy="457200"/>
          </a:xfrm>
        </p:spPr>
        <p:txBody>
          <a:bodyPr/>
          <a:lstStyle>
            <a:lvl1pPr>
              <a:defRPr>
                <a:solidFill>
                  <a:srgbClr val="FFFFFF"/>
                </a:solidFill>
              </a:defRPr>
            </a:lvl1pPr>
          </a:lstStyle>
          <a:p>
            <a:fld id="{278659AB-9610-43A4-BA8D-22E57F657C2D}" type="slidenum">
              <a:rPr lang="ja-JP" altLang="en-US" smtClean="0"/>
              <a:pPr/>
              <a:t>‹#›</a:t>
            </a:fld>
            <a:endParaRPr lang="ja-JP" altLang="en-US"/>
          </a:p>
        </p:txBody>
      </p:sp>
      <p:sp>
        <p:nvSpPr>
          <p:cNvPr id="2" name="Title 1"/>
          <p:cNvSpPr>
            <a:spLocks noGrp="1"/>
          </p:cNvSpPr>
          <p:nvPr>
            <p:ph type="title"/>
          </p:nvPr>
        </p:nvSpPr>
        <p:spPr>
          <a:xfrm>
            <a:off x="304800" y="381000"/>
            <a:ext cx="2057400" cy="1143000"/>
          </a:xfrm>
        </p:spPr>
        <p:txBody>
          <a:bodyPr lIns="91440" tIns="91440" anchor="b" anchorCtr="0"/>
          <a:lstStyle>
            <a:lvl1pPr algn="l">
              <a:buNone/>
              <a:defRPr sz="1800" b="1" spc="-50" baseline="0">
                <a:solidFill>
                  <a:srgbClr val="FFFFFF"/>
                </a:solidFill>
                <a:latin typeface="+mn-lt"/>
                <a:ea typeface="+mn-lt"/>
                <a:cs typeface="+mn-lt"/>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2590800" y="0"/>
            <a:ext cx="6553200" cy="5943600"/>
          </a:xfrm>
          <a:solidFill>
            <a:schemeClr val="bg2"/>
          </a:solidFill>
        </p:spPr>
        <p:txBody>
          <a:bodyPr/>
          <a:lstStyle>
            <a:lvl1pPr>
              <a:buNone/>
              <a:defRPr sz="3200"/>
            </a:lvl1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304800" y="1600200"/>
            <a:ext cx="2057400" cy="4267200"/>
          </a:xfrm>
        </p:spPr>
        <p:txBody>
          <a:bodyPr anchor="t" anchorCtr="0"/>
          <a:lstStyle>
            <a:lvl1pPr marL="0" indent="0">
              <a:lnSpc>
                <a:spcPts val="2400"/>
              </a:lnSpc>
              <a:spcAft>
                <a:spcPts val="1000"/>
              </a:spcAft>
              <a:buFontTx/>
              <a:buNone/>
              <a:defRPr sz="1600" b="0">
                <a:solidFill>
                  <a:srgbClr val="FFFFFF"/>
                </a:solidFill>
              </a:defRPr>
            </a:lvl1pPr>
            <a:lvl2pPr>
              <a:defRPr sz="1200"/>
            </a:lvl2pPr>
            <a:lvl3pPr>
              <a:defRPr sz="1000"/>
            </a:lvl3pPr>
            <a:lvl4pPr>
              <a:defRPr sz="900"/>
            </a:lvl4pPr>
            <a:lvl5pPr>
              <a:defRPr sz="900"/>
            </a:lvl5pPr>
          </a:lstStyle>
          <a:p>
            <a:pPr lvl="0"/>
            <a:r>
              <a:rPr lang="ja-JP" altLang="en-US" smtClean="0"/>
              <a:t>マスター テキストの書式設定</a:t>
            </a:r>
          </a:p>
        </p:txBody>
      </p:sp>
    </p:spTree>
    <p:extLst>
      <p:ext uri="{BB962C8B-B14F-4D97-AF65-F5344CB8AC3E}">
        <p14:creationId xmlns:p14="http://schemas.microsoft.com/office/powerpoint/2010/main" val="427437445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5A9920A-9C35-4469-ADBB-055751EA23DF}" type="datetime1">
              <a:rPr lang="ja-JP" altLang="en-US" smtClean="0">
                <a:solidFill>
                  <a:srgbClr val="D1E1E3"/>
                </a:solidFill>
              </a:rPr>
              <a:t>2011/5/17</a:t>
            </a:fld>
            <a:endParaRPr lang="ja-JP" altLang="en-US">
              <a:solidFill>
                <a:srgbClr val="D1E1E3"/>
              </a:solidFill>
            </a:endParaRPr>
          </a:p>
        </p:txBody>
      </p:sp>
      <p:sp>
        <p:nvSpPr>
          <p:cNvPr id="5" name="Footer Placeholder 4"/>
          <p:cNvSpPr>
            <a:spLocks noGrp="1"/>
          </p:cNvSpPr>
          <p:nvPr>
            <p:ph type="ftr" sz="quarter" idx="11"/>
          </p:nvPr>
        </p:nvSpPr>
        <p:spPr/>
        <p:txBody>
          <a:bodyPr/>
          <a:lstStyle/>
          <a:p>
            <a:endParaRPr lang="ja-JP" altLang="en-US">
              <a:solidFill>
                <a:srgbClr val="D1E1E3"/>
              </a:solidFill>
            </a:endParaRPr>
          </a:p>
        </p:txBody>
      </p:sp>
      <p:sp>
        <p:nvSpPr>
          <p:cNvPr id="6" name="Slide Number Placeholder 5"/>
          <p:cNvSpPr>
            <a:spLocks noGrp="1"/>
          </p:cNvSpPr>
          <p:nvPr>
            <p:ph type="sldNum" sz="quarter" idx="12"/>
          </p:nvPr>
        </p:nvSpPr>
        <p:spPr/>
        <p:txBody>
          <a:bodyPr/>
          <a:lstStyle/>
          <a:p>
            <a:fld id="{278659AB-9610-43A4-BA8D-22E57F657C2D}" type="slidenum">
              <a:rPr lang="ja-JP" altLang="en-US" smtClean="0">
                <a:solidFill>
                  <a:srgbClr val="D1E1E3"/>
                </a:solidFill>
              </a:rPr>
              <a:pPr/>
              <a:t>‹#›</a:t>
            </a:fld>
            <a:endParaRPr lang="ja-JP" altLang="en-US">
              <a:solidFill>
                <a:srgbClr val="D1E1E3"/>
              </a:solidFill>
            </a:endParaRPr>
          </a:p>
        </p:txBody>
      </p:sp>
    </p:spTree>
    <p:extLst>
      <p:ext uri="{BB962C8B-B14F-4D97-AF65-F5344CB8AC3E}">
        <p14:creationId xmlns:p14="http://schemas.microsoft.com/office/powerpoint/2010/main" val="4131437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13C03EB8-67F5-4F99-B8BF-5C1FD572F91F}" type="datetime1">
              <a:rPr lang="ja-JP" altLang="en-US" smtClean="0">
                <a:solidFill>
                  <a:srgbClr val="D1E1E3"/>
                </a:solidFill>
              </a:rPr>
              <a:t>2011/5/17</a:t>
            </a:fld>
            <a:endParaRPr lang="ja-JP" altLang="en-US">
              <a:solidFill>
                <a:srgbClr val="D1E1E3"/>
              </a:solidFill>
            </a:endParaRPr>
          </a:p>
        </p:txBody>
      </p:sp>
      <p:sp>
        <p:nvSpPr>
          <p:cNvPr id="5" name="Footer Placeholder 4"/>
          <p:cNvSpPr>
            <a:spLocks noGrp="1"/>
          </p:cNvSpPr>
          <p:nvPr>
            <p:ph type="ftr" sz="quarter" idx="11"/>
          </p:nvPr>
        </p:nvSpPr>
        <p:spPr/>
        <p:txBody>
          <a:bodyPr/>
          <a:lstStyle/>
          <a:p>
            <a:endParaRPr lang="ja-JP" altLang="en-US">
              <a:solidFill>
                <a:srgbClr val="D1E1E3"/>
              </a:solidFill>
            </a:endParaRPr>
          </a:p>
        </p:txBody>
      </p:sp>
      <p:sp>
        <p:nvSpPr>
          <p:cNvPr id="6" name="Slide Number Placeholder 5"/>
          <p:cNvSpPr>
            <a:spLocks noGrp="1"/>
          </p:cNvSpPr>
          <p:nvPr>
            <p:ph type="sldNum" sz="quarter" idx="12"/>
          </p:nvPr>
        </p:nvSpPr>
        <p:spPr/>
        <p:txBody>
          <a:bodyPr/>
          <a:lstStyle/>
          <a:p>
            <a:fld id="{278659AB-9610-43A4-BA8D-22E57F657C2D}" type="slidenum">
              <a:rPr lang="ja-JP" altLang="en-US" smtClean="0">
                <a:solidFill>
                  <a:srgbClr val="D1E1E3"/>
                </a:solidFill>
              </a:rPr>
              <a:pPr/>
              <a:t>‹#›</a:t>
            </a:fld>
            <a:endParaRPr lang="ja-JP" altLang="en-US">
              <a:solidFill>
                <a:srgbClr val="D1E1E3"/>
              </a:solidFill>
            </a:endParaRPr>
          </a:p>
        </p:txBody>
      </p:sp>
    </p:spTree>
    <p:extLst>
      <p:ext uri="{BB962C8B-B14F-4D97-AF65-F5344CB8AC3E}">
        <p14:creationId xmlns:p14="http://schemas.microsoft.com/office/powerpoint/2010/main" val="2036169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7" name="Rectangle 16"/>
          <p:cNvSpPr/>
          <p:nvPr/>
        </p:nvSpPr>
        <p:spPr>
          <a:xfrm>
            <a:off x="0" y="2438400"/>
            <a:ext cx="9144000" cy="457200"/>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1" name="Rectangle 30"/>
          <p:cNvSpPr/>
          <p:nvPr/>
        </p:nvSpPr>
        <p:spPr>
          <a:xfrm>
            <a:off x="0" y="914400"/>
            <a:ext cx="9144000" cy="1524000"/>
          </a:xfrm>
          <a:prstGeom prst="rect">
            <a:avLst/>
          </a:prstGeom>
          <a:solidFill>
            <a:srgbClr val="000000">
              <a:alpha val="89800"/>
            </a:srgb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Date Placeholder 9"/>
          <p:cNvSpPr>
            <a:spLocks noGrp="1"/>
          </p:cNvSpPr>
          <p:nvPr>
            <p:ph type="dt" sz="half" idx="10"/>
          </p:nvPr>
        </p:nvSpPr>
        <p:spPr/>
        <p:txBody>
          <a:bodyPr rtlCol="0"/>
          <a:lstStyle/>
          <a:p>
            <a:fld id="{969FC278-8667-4577-B8A3-51F2DE3895AE}" type="datetime1">
              <a:rPr lang="ja-JP" altLang="en-US" smtClean="0">
                <a:solidFill>
                  <a:srgbClr val="D1E1E3"/>
                </a:solidFill>
              </a:rPr>
              <a:t>2011/5/17</a:t>
            </a:fld>
            <a:endParaRPr lang="ja-JP" altLang="en-US">
              <a:solidFill>
                <a:srgbClr val="D1E1E3"/>
              </a:solidFill>
            </a:endParaRPr>
          </a:p>
        </p:txBody>
      </p:sp>
      <p:sp>
        <p:nvSpPr>
          <p:cNvPr id="11" name="Slide Number Placeholder 10"/>
          <p:cNvSpPr>
            <a:spLocks noGrp="1"/>
          </p:cNvSpPr>
          <p:nvPr>
            <p:ph type="sldNum" sz="quarter" idx="11"/>
          </p:nvPr>
        </p:nvSpPr>
        <p:spPr/>
        <p:txBody>
          <a:bodyPr rtlCol="0"/>
          <a:lstStyle/>
          <a:p>
            <a:fld id="{A6498911-5FF3-408A-AAF9-052663271048}" type="slidenum">
              <a:rPr lang="ja-JP" altLang="en-US" smtClean="0">
                <a:solidFill>
                  <a:srgbClr val="D1E1E3"/>
                </a:solidFill>
              </a:rPr>
              <a:pPr/>
              <a:t>‹#›</a:t>
            </a:fld>
            <a:endParaRPr lang="ja-JP" altLang="en-US">
              <a:solidFill>
                <a:srgbClr val="D1E1E3"/>
              </a:solidFill>
            </a:endParaRPr>
          </a:p>
        </p:txBody>
      </p:sp>
      <p:sp>
        <p:nvSpPr>
          <p:cNvPr id="12" name="Footer Placeholder 11"/>
          <p:cNvSpPr>
            <a:spLocks noGrp="1"/>
          </p:cNvSpPr>
          <p:nvPr>
            <p:ph type="ftr" sz="quarter" idx="12"/>
          </p:nvPr>
        </p:nvSpPr>
        <p:spPr/>
        <p:txBody>
          <a:bodyPr rtlCol="0"/>
          <a:lstStyle/>
          <a:p>
            <a:endParaRPr lang="ja-JP" altLang="en-US">
              <a:solidFill>
                <a:srgbClr val="D1E1E3"/>
              </a:solidFill>
            </a:endParaRPr>
          </a:p>
        </p:txBody>
      </p:sp>
      <p:sp>
        <p:nvSpPr>
          <p:cNvPr id="9" name="Subtitle 8"/>
          <p:cNvSpPr>
            <a:spLocks noGrp="1"/>
          </p:cNvSpPr>
          <p:nvPr>
            <p:ph type="subTitle" idx="1"/>
          </p:nvPr>
        </p:nvSpPr>
        <p:spPr>
          <a:xfrm>
            <a:off x="457200" y="2476108"/>
            <a:ext cx="8305800" cy="381000"/>
          </a:xfrm>
        </p:spPr>
        <p:txBody>
          <a:bodyPr>
            <a:noAutofit/>
          </a:bodyPr>
          <a:lstStyle>
            <a:lvl1pPr marL="0" indent="0" algn="l">
              <a:buNone/>
              <a:defRPr sz="2000" spc="100" baseline="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28" name="Title 27"/>
          <p:cNvSpPr>
            <a:spLocks noGrp="1"/>
          </p:cNvSpPr>
          <p:nvPr>
            <p:ph type="ctrTitle"/>
          </p:nvPr>
        </p:nvSpPr>
        <p:spPr>
          <a:xfrm>
            <a:off x="457200" y="1066800"/>
            <a:ext cx="8305800" cy="1295400"/>
          </a:xfrm>
        </p:spPr>
        <p:txBody>
          <a:bodyPr anchor="ctr" anchorCtr="0">
            <a:noAutofit/>
          </a:bodyPr>
          <a:lstStyle>
            <a:lvl1pPr algn="l">
              <a:defRPr sz="4800" cap="all" spc="-100" baseline="0">
                <a:solidFill>
                  <a:srgbClr val="FFFFFF"/>
                </a:solidFill>
              </a:defRPr>
            </a:lvl1pPr>
          </a:lstStyle>
          <a:p>
            <a:r>
              <a:rPr lang="ja-JP" altLang="en-US" smtClean="0"/>
              <a:t>マスター タイトルの書式設定</a:t>
            </a:r>
            <a:endParaRPr lang="en-US" dirty="0"/>
          </a:p>
        </p:txBody>
      </p:sp>
    </p:spTree>
    <p:extLst>
      <p:ext uri="{BB962C8B-B14F-4D97-AF65-F5344CB8AC3E}">
        <p14:creationId xmlns:p14="http://schemas.microsoft.com/office/powerpoint/2010/main" val="272600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Rectangle 7"/>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Date Placeholder 9"/>
          <p:cNvSpPr>
            <a:spLocks noGrp="1"/>
          </p:cNvSpPr>
          <p:nvPr>
            <p:ph type="dt" sz="half" idx="14"/>
          </p:nvPr>
        </p:nvSpPr>
        <p:spPr/>
        <p:txBody>
          <a:bodyPr rtlCol="0"/>
          <a:lstStyle/>
          <a:p>
            <a:fld id="{354DB59E-19DB-4272-A6DC-041DAF87B5F9}" type="datetime1">
              <a:rPr lang="ja-JP" altLang="en-US" smtClean="0">
                <a:solidFill>
                  <a:srgbClr val="D1E1E3"/>
                </a:solidFill>
              </a:rPr>
              <a:t>2011/5/17</a:t>
            </a:fld>
            <a:endParaRPr lang="ja-JP" altLang="en-US">
              <a:solidFill>
                <a:srgbClr val="D1E1E3"/>
              </a:solidFill>
            </a:endParaRPr>
          </a:p>
        </p:txBody>
      </p:sp>
      <p:sp>
        <p:nvSpPr>
          <p:cNvPr id="11" name="Slide Number Placeholder 10"/>
          <p:cNvSpPr>
            <a:spLocks noGrp="1"/>
          </p:cNvSpPr>
          <p:nvPr>
            <p:ph type="sldNum" sz="quarter" idx="15"/>
          </p:nvPr>
        </p:nvSpPr>
        <p:spPr/>
        <p:txBody>
          <a:bodyPr rtlCol="0"/>
          <a:lstStyle/>
          <a:p>
            <a:fld id="{A6498911-5FF3-408A-AAF9-052663271048}" type="slidenum">
              <a:rPr lang="ja-JP" altLang="en-US" smtClean="0">
                <a:solidFill>
                  <a:srgbClr val="D1E1E3"/>
                </a:solidFill>
              </a:rPr>
              <a:pPr/>
              <a:t>‹#›</a:t>
            </a:fld>
            <a:endParaRPr lang="ja-JP" altLang="en-US">
              <a:solidFill>
                <a:srgbClr val="D1E1E3"/>
              </a:solidFill>
            </a:endParaRPr>
          </a:p>
        </p:txBody>
      </p:sp>
      <p:sp>
        <p:nvSpPr>
          <p:cNvPr id="12" name="Footer Placeholder 11"/>
          <p:cNvSpPr>
            <a:spLocks noGrp="1"/>
          </p:cNvSpPr>
          <p:nvPr>
            <p:ph type="ftr" sz="quarter" idx="16"/>
          </p:nvPr>
        </p:nvSpPr>
        <p:spPr/>
        <p:txBody>
          <a:bodyPr rtlCol="0"/>
          <a:lstStyle/>
          <a:p>
            <a:endParaRPr lang="ja-JP" altLang="en-US">
              <a:solidFill>
                <a:srgbClr val="D1E1E3"/>
              </a:solidFill>
            </a:endParaRPr>
          </a:p>
        </p:txBody>
      </p:sp>
      <p:sp>
        <p:nvSpPr>
          <p:cNvPr id="2" name="Title 1"/>
          <p:cNvSpPr>
            <a:spLocks noGrp="1"/>
          </p:cNvSpPr>
          <p:nvPr>
            <p:ph type="title"/>
          </p:nvPr>
        </p:nvSpPr>
        <p:spPr>
          <a:xfrm>
            <a:off x="457200" y="158926"/>
            <a:ext cx="8229600" cy="1143000"/>
          </a:xfrm>
        </p:spPr>
        <p:txBody>
          <a:bodyPr/>
          <a:lstStyle>
            <a:lvl1pPr>
              <a:defRPr>
                <a:solidFill>
                  <a:schemeClr val="tx2"/>
                </a:solidFill>
              </a:defRPr>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457200" y="1524000"/>
            <a:ext cx="822960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4027244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6" name="Rectangle 25"/>
          <p:cNvSpPr/>
          <p:nvPr/>
        </p:nvSpPr>
        <p:spPr>
          <a:xfrm>
            <a:off x="0" y="4958864"/>
            <a:ext cx="9144000" cy="457200"/>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7" name="Rectangle 26"/>
          <p:cNvSpPr/>
          <p:nvPr/>
        </p:nvSpPr>
        <p:spPr>
          <a:xfrm>
            <a:off x="0" y="3429000"/>
            <a:ext cx="9144000" cy="1527048"/>
          </a:xfrm>
          <a:prstGeom prst="rect">
            <a:avLst/>
          </a:prstGeom>
          <a:solidFill>
            <a:srgbClr val="000000"/>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54D8393F-B2B7-449F-8923-EABFA323A19A}" type="datetime1">
              <a:rPr lang="ja-JP" altLang="en-US" smtClean="0">
                <a:solidFill>
                  <a:srgbClr val="D1E1E3"/>
                </a:solidFill>
              </a:rPr>
              <a:t>2011/5/17</a:t>
            </a:fld>
            <a:endParaRPr lang="ja-JP" altLang="en-US">
              <a:solidFill>
                <a:srgbClr val="D1E1E3"/>
              </a:solidFill>
            </a:endParaRPr>
          </a:p>
        </p:txBody>
      </p:sp>
      <p:sp>
        <p:nvSpPr>
          <p:cNvPr id="5" name="Footer Placeholder 4"/>
          <p:cNvSpPr>
            <a:spLocks noGrp="1"/>
          </p:cNvSpPr>
          <p:nvPr>
            <p:ph type="ftr" sz="quarter" idx="11"/>
          </p:nvPr>
        </p:nvSpPr>
        <p:spPr/>
        <p:txBody>
          <a:bodyPr/>
          <a:lstStyle/>
          <a:p>
            <a:endParaRPr lang="ja-JP" altLang="en-US">
              <a:solidFill>
                <a:srgbClr val="D1E1E3"/>
              </a:solidFill>
            </a:endParaRPr>
          </a:p>
        </p:txBody>
      </p:sp>
      <p:sp>
        <p:nvSpPr>
          <p:cNvPr id="6" name="Slide Number Placeholder 5"/>
          <p:cNvSpPr>
            <a:spLocks noGrp="1"/>
          </p:cNvSpPr>
          <p:nvPr>
            <p:ph type="sldNum" sz="quarter" idx="12"/>
          </p:nvPr>
        </p:nvSpPr>
        <p:spPr/>
        <p:txBody>
          <a:bodyPr/>
          <a:lstStyle/>
          <a:p>
            <a:fld id="{A6498911-5FF3-408A-AAF9-052663271048}" type="slidenum">
              <a:rPr lang="ja-JP" altLang="en-US" smtClean="0">
                <a:solidFill>
                  <a:srgbClr val="D1E1E3"/>
                </a:solidFill>
              </a:rPr>
              <a:pPr/>
              <a:t>‹#›</a:t>
            </a:fld>
            <a:endParaRPr lang="ja-JP" altLang="en-US">
              <a:solidFill>
                <a:srgbClr val="D1E1E3"/>
              </a:solidFill>
            </a:endParaRPr>
          </a:p>
        </p:txBody>
      </p:sp>
      <p:sp>
        <p:nvSpPr>
          <p:cNvPr id="2" name="Title 1"/>
          <p:cNvSpPr>
            <a:spLocks noGrp="1"/>
          </p:cNvSpPr>
          <p:nvPr>
            <p:ph type="title"/>
          </p:nvPr>
        </p:nvSpPr>
        <p:spPr>
          <a:xfrm>
            <a:off x="685800" y="3505200"/>
            <a:ext cx="7924800" cy="1371600"/>
          </a:xfrm>
        </p:spPr>
        <p:txBody>
          <a:bodyPr>
            <a:noAutofit/>
          </a:bodyPr>
          <a:lstStyle>
            <a:lvl1pPr algn="l">
              <a:buNone/>
              <a:defRPr sz="4200" b="0" cap="all">
                <a:solidFill>
                  <a:srgbClr val="FFFFFF"/>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5800" y="4958864"/>
            <a:ext cx="7924800" cy="457200"/>
          </a:xfrm>
        </p:spPr>
        <p:txBody>
          <a:bodyPr anchor="ctr"/>
          <a:lstStyle>
            <a:lvl1pPr>
              <a:buNone/>
              <a:defRPr sz="2000" spc="100" baseline="0">
                <a:solidFill>
                  <a:srgbClr val="FFFFFF"/>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Tree>
    <p:extLst>
      <p:ext uri="{BB962C8B-B14F-4D97-AF65-F5344CB8AC3E}">
        <p14:creationId xmlns:p14="http://schemas.microsoft.com/office/powerpoint/2010/main" val="235397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9" name="Rectangle 8"/>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5" name="Date Placeholder 4"/>
          <p:cNvSpPr>
            <a:spLocks noGrp="1"/>
          </p:cNvSpPr>
          <p:nvPr>
            <p:ph type="dt" sz="half" idx="10"/>
          </p:nvPr>
        </p:nvSpPr>
        <p:spPr/>
        <p:txBody>
          <a:bodyPr/>
          <a:lstStyle/>
          <a:p>
            <a:fld id="{40A13C2C-FFB9-41BD-B9FA-1BCA80409455}" type="datetime1">
              <a:rPr lang="ja-JP" altLang="en-US" smtClean="0">
                <a:solidFill>
                  <a:srgbClr val="D1E1E3"/>
                </a:solidFill>
              </a:rPr>
              <a:t>2011/5/17</a:t>
            </a:fld>
            <a:endParaRPr lang="ja-JP" altLang="en-US">
              <a:solidFill>
                <a:srgbClr val="D1E1E3"/>
              </a:solidFill>
            </a:endParaRPr>
          </a:p>
        </p:txBody>
      </p:sp>
      <p:sp>
        <p:nvSpPr>
          <p:cNvPr id="6" name="Footer Placeholder 5"/>
          <p:cNvSpPr>
            <a:spLocks noGrp="1"/>
          </p:cNvSpPr>
          <p:nvPr>
            <p:ph type="ftr" sz="quarter" idx="11"/>
          </p:nvPr>
        </p:nvSpPr>
        <p:spPr/>
        <p:txBody>
          <a:bodyPr/>
          <a:lstStyle/>
          <a:p>
            <a:endParaRPr lang="ja-JP" altLang="en-US">
              <a:solidFill>
                <a:srgbClr val="D1E1E3"/>
              </a:solidFill>
            </a:endParaRPr>
          </a:p>
        </p:txBody>
      </p:sp>
      <p:sp>
        <p:nvSpPr>
          <p:cNvPr id="7" name="Slide Number Placeholder 6"/>
          <p:cNvSpPr>
            <a:spLocks noGrp="1"/>
          </p:cNvSpPr>
          <p:nvPr>
            <p:ph type="sldNum" sz="quarter" idx="12"/>
          </p:nvPr>
        </p:nvSpPr>
        <p:spPr/>
        <p:txBody>
          <a:bodyPr/>
          <a:lstStyle/>
          <a:p>
            <a:fld id="{A6498911-5FF3-408A-AAF9-052663271048}" type="slidenum">
              <a:rPr lang="ja-JP" altLang="en-US" smtClean="0">
                <a:solidFill>
                  <a:srgbClr val="D1E1E3"/>
                </a:solidFill>
              </a:rPr>
              <a:pPr/>
              <a:t>‹#›</a:t>
            </a:fld>
            <a:endParaRPr lang="ja-JP" altLang="en-US">
              <a:solidFill>
                <a:srgbClr val="D1E1E3"/>
              </a:solidFill>
            </a:endParaRPr>
          </a:p>
        </p:txBody>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11" name="Content Placeholder 10"/>
          <p:cNvSpPr>
            <a:spLocks noGrp="1"/>
          </p:cNvSpPr>
          <p:nvPr>
            <p:ph sz="quarter" idx="1"/>
          </p:nvPr>
        </p:nvSpPr>
        <p:spPr>
          <a:xfrm>
            <a:off x="457200" y="1524000"/>
            <a:ext cx="4059936"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2"/>
          </p:nvPr>
        </p:nvSpPr>
        <p:spPr>
          <a:xfrm>
            <a:off x="4648200" y="1524000"/>
            <a:ext cx="4059936"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1659748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A6498911-5FF3-408A-AAF9-052663271048}" type="slidenum">
              <a:rPr lang="ja-JP" altLang="en-US" smtClean="0">
                <a:solidFill>
                  <a:srgbClr val="D1E1E3"/>
                </a:solidFill>
              </a:rPr>
              <a:pPr/>
              <a:t>‹#›</a:t>
            </a:fld>
            <a:endParaRPr lang="ja-JP" altLang="en-US">
              <a:solidFill>
                <a:srgbClr val="D1E1E3"/>
              </a:solidFill>
            </a:endParaRPr>
          </a:p>
        </p:txBody>
      </p:sp>
      <p:sp>
        <p:nvSpPr>
          <p:cNvPr id="8" name="Footer Placeholder 7"/>
          <p:cNvSpPr>
            <a:spLocks noGrp="1"/>
          </p:cNvSpPr>
          <p:nvPr>
            <p:ph type="ftr" sz="quarter" idx="11"/>
          </p:nvPr>
        </p:nvSpPr>
        <p:spPr/>
        <p:txBody>
          <a:bodyPr/>
          <a:lstStyle/>
          <a:p>
            <a:endParaRPr lang="ja-JP" altLang="en-US">
              <a:solidFill>
                <a:srgbClr val="D1E1E3"/>
              </a:solidFill>
            </a:endParaRPr>
          </a:p>
        </p:txBody>
      </p:sp>
      <p:sp>
        <p:nvSpPr>
          <p:cNvPr id="7" name="Date Placeholder 6"/>
          <p:cNvSpPr>
            <a:spLocks noGrp="1"/>
          </p:cNvSpPr>
          <p:nvPr>
            <p:ph type="dt" sz="half" idx="10"/>
          </p:nvPr>
        </p:nvSpPr>
        <p:spPr/>
        <p:txBody>
          <a:bodyPr/>
          <a:lstStyle/>
          <a:p>
            <a:fld id="{03D50694-4DDD-47B0-B537-ECA2EDF329CC}" type="datetime1">
              <a:rPr lang="ja-JP" altLang="en-US" smtClean="0">
                <a:solidFill>
                  <a:srgbClr val="D1E1E3"/>
                </a:solidFill>
              </a:rPr>
              <a:t>2011/5/17</a:t>
            </a:fld>
            <a:endParaRPr lang="ja-JP" altLang="en-US">
              <a:solidFill>
                <a:srgbClr val="D1E1E3"/>
              </a:solidFill>
            </a:endParaRPr>
          </a:p>
        </p:txBody>
      </p:sp>
      <p:sp>
        <p:nvSpPr>
          <p:cNvPr id="3" name="Text Placeholder 2"/>
          <p:cNvSpPr>
            <a:spLocks noGrp="1"/>
          </p:cNvSpPr>
          <p:nvPr>
            <p:ph type="body" idx="1"/>
          </p:nvPr>
        </p:nvSpPr>
        <p:spPr>
          <a:xfrm>
            <a:off x="457200" y="1371600"/>
            <a:ext cx="4040188" cy="838200"/>
          </a:xfrm>
          <a:solidFill>
            <a:schemeClr val="accent1">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80" tIns="91440" bIns="91440" anchor="ctr">
            <a:noAutofit/>
          </a:bodyPr>
          <a:lstStyle>
            <a:lvl1pPr marL="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ja-JP" altLang="en-US" smtClean="0"/>
              <a:t>マスター テキストの書式設定</a:t>
            </a:r>
          </a:p>
        </p:txBody>
      </p:sp>
      <p:sp>
        <p:nvSpPr>
          <p:cNvPr id="32" name="Content Placeholder 31"/>
          <p:cNvSpPr>
            <a:spLocks noGrp="1"/>
          </p:cNvSpPr>
          <p:nvPr>
            <p:ph sz="quarter" idx="2"/>
          </p:nvPr>
        </p:nvSpPr>
        <p:spPr>
          <a:xfrm>
            <a:off x="457200" y="2220558"/>
            <a:ext cx="4038600" cy="391363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34" name="Content Placeholder 33"/>
          <p:cNvSpPr>
            <a:spLocks noGrp="1"/>
          </p:cNvSpPr>
          <p:nvPr>
            <p:ph sz="quarter" idx="4"/>
          </p:nvPr>
        </p:nvSpPr>
        <p:spPr>
          <a:xfrm>
            <a:off x="4649788" y="2220558"/>
            <a:ext cx="4038600" cy="391363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lang="ja-JP" altLang="en-US" smtClean="0"/>
              <a:t>マスター タイトルの書式設定</a:t>
            </a:r>
            <a:endParaRPr lang="en-US" dirty="0"/>
          </a:p>
        </p:txBody>
      </p:sp>
      <p:sp>
        <p:nvSpPr>
          <p:cNvPr id="12" name="Text Placeholder 11"/>
          <p:cNvSpPr>
            <a:spLocks noGrp="1"/>
          </p:cNvSpPr>
          <p:nvPr>
            <p:ph type="body" idx="3"/>
          </p:nvPr>
        </p:nvSpPr>
        <p:spPr>
          <a:xfrm>
            <a:off x="4648200" y="1371600"/>
            <a:ext cx="4040188" cy="838200"/>
          </a:xfrm>
          <a:solidFill>
            <a:schemeClr val="accent2">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80" tIns="91440" bIns="91440" anchor="ctr">
            <a:noAutofit/>
          </a:bodyPr>
          <a:lstStyle>
            <a:lvl1pPr marL="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ja-JP" altLang="en-US" smtClean="0"/>
              <a:t>マスター テキストの書式設定</a:t>
            </a:r>
          </a:p>
        </p:txBody>
      </p:sp>
    </p:spTree>
    <p:extLst>
      <p:ext uri="{BB962C8B-B14F-4D97-AF65-F5344CB8AC3E}">
        <p14:creationId xmlns:p14="http://schemas.microsoft.com/office/powerpoint/2010/main" val="35394514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8" name="Rectangle 7"/>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 name="Date Placeholder 2"/>
          <p:cNvSpPr>
            <a:spLocks noGrp="1"/>
          </p:cNvSpPr>
          <p:nvPr>
            <p:ph type="dt" sz="half" idx="10"/>
          </p:nvPr>
        </p:nvSpPr>
        <p:spPr/>
        <p:txBody>
          <a:bodyPr/>
          <a:lstStyle/>
          <a:p>
            <a:fld id="{138C4EC1-ACB7-49DD-90D5-A49C86C3E79F}" type="datetime1">
              <a:rPr lang="ja-JP" altLang="en-US" smtClean="0">
                <a:solidFill>
                  <a:srgbClr val="D1E1E3"/>
                </a:solidFill>
              </a:rPr>
              <a:t>2011/5/17</a:t>
            </a:fld>
            <a:endParaRPr lang="ja-JP" altLang="en-US">
              <a:solidFill>
                <a:srgbClr val="D1E1E3"/>
              </a:solidFill>
            </a:endParaRPr>
          </a:p>
        </p:txBody>
      </p:sp>
      <p:sp>
        <p:nvSpPr>
          <p:cNvPr id="4" name="Footer Placeholder 3"/>
          <p:cNvSpPr>
            <a:spLocks noGrp="1"/>
          </p:cNvSpPr>
          <p:nvPr>
            <p:ph type="ftr" sz="quarter" idx="11"/>
          </p:nvPr>
        </p:nvSpPr>
        <p:spPr/>
        <p:txBody>
          <a:bodyPr/>
          <a:lstStyle/>
          <a:p>
            <a:endParaRPr lang="ja-JP" altLang="en-US">
              <a:solidFill>
                <a:srgbClr val="D1E1E3"/>
              </a:solidFill>
            </a:endParaRPr>
          </a:p>
        </p:txBody>
      </p:sp>
      <p:sp>
        <p:nvSpPr>
          <p:cNvPr id="5" name="Slide Number Placeholder 4"/>
          <p:cNvSpPr>
            <a:spLocks noGrp="1"/>
          </p:cNvSpPr>
          <p:nvPr>
            <p:ph type="sldNum" sz="quarter" idx="12"/>
          </p:nvPr>
        </p:nvSpPr>
        <p:spPr/>
        <p:txBody>
          <a:bodyPr/>
          <a:lstStyle/>
          <a:p>
            <a:fld id="{A6498911-5FF3-408A-AAF9-052663271048}" type="slidenum">
              <a:rPr lang="ja-JP" altLang="en-US" smtClean="0">
                <a:solidFill>
                  <a:srgbClr val="D1E1E3"/>
                </a:solidFill>
              </a:rPr>
              <a:pPr/>
              <a:t>‹#›</a:t>
            </a:fld>
            <a:endParaRPr lang="ja-JP" altLang="en-US">
              <a:solidFill>
                <a:srgbClr val="D1E1E3"/>
              </a:solidFill>
            </a:endParaRPr>
          </a:p>
        </p:txBody>
      </p:sp>
      <p:sp>
        <p:nvSpPr>
          <p:cNvPr id="2" name="Title 1"/>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245630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29A5D-C693-4181-B7F3-D48EF38A9144}" type="datetime1">
              <a:rPr lang="ja-JP" altLang="en-US" smtClean="0">
                <a:solidFill>
                  <a:srgbClr val="D1E1E3"/>
                </a:solidFill>
              </a:rPr>
              <a:t>2011/5/17</a:t>
            </a:fld>
            <a:endParaRPr lang="ja-JP" altLang="en-US">
              <a:solidFill>
                <a:srgbClr val="D1E1E3"/>
              </a:solidFill>
            </a:endParaRPr>
          </a:p>
        </p:txBody>
      </p:sp>
      <p:sp>
        <p:nvSpPr>
          <p:cNvPr id="3" name="Footer Placeholder 2"/>
          <p:cNvSpPr>
            <a:spLocks noGrp="1"/>
          </p:cNvSpPr>
          <p:nvPr>
            <p:ph type="ftr" sz="quarter" idx="11"/>
          </p:nvPr>
        </p:nvSpPr>
        <p:spPr/>
        <p:txBody>
          <a:bodyPr/>
          <a:lstStyle/>
          <a:p>
            <a:endParaRPr lang="ja-JP" altLang="en-US">
              <a:solidFill>
                <a:srgbClr val="D1E1E3"/>
              </a:solidFill>
            </a:endParaRPr>
          </a:p>
        </p:txBody>
      </p:sp>
      <p:sp>
        <p:nvSpPr>
          <p:cNvPr id="4" name="Slide Number Placeholder 3"/>
          <p:cNvSpPr>
            <a:spLocks noGrp="1"/>
          </p:cNvSpPr>
          <p:nvPr>
            <p:ph type="sldNum" sz="quarter" idx="12"/>
          </p:nvPr>
        </p:nvSpPr>
        <p:spPr/>
        <p:txBody>
          <a:bodyPr/>
          <a:lstStyle/>
          <a:p>
            <a:fld id="{A6498911-5FF3-408A-AAF9-052663271048}" type="slidenum">
              <a:rPr lang="ja-JP" altLang="en-US" smtClean="0">
                <a:solidFill>
                  <a:srgbClr val="D1E1E3"/>
                </a:solidFill>
              </a:rPr>
              <a:pPr/>
              <a:t>‹#›</a:t>
            </a:fld>
            <a:endParaRPr lang="ja-JP" altLang="en-US">
              <a:solidFill>
                <a:srgbClr val="D1E1E3"/>
              </a:solidFill>
            </a:endParaRPr>
          </a:p>
        </p:txBody>
      </p:sp>
    </p:spTree>
    <p:extLst>
      <p:ext uri="{BB962C8B-B14F-4D97-AF65-F5344CB8AC3E}">
        <p14:creationId xmlns:p14="http://schemas.microsoft.com/office/powerpoint/2010/main" val="352478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6" name="Rectangle 25"/>
          <p:cNvSpPr/>
          <p:nvPr/>
        </p:nvSpPr>
        <p:spPr>
          <a:xfrm>
            <a:off x="0" y="4958864"/>
            <a:ext cx="9144000" cy="457200"/>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7" name="Rectangle 26"/>
          <p:cNvSpPr/>
          <p:nvPr/>
        </p:nvSpPr>
        <p:spPr>
          <a:xfrm>
            <a:off x="0" y="3429000"/>
            <a:ext cx="9144000" cy="1527048"/>
          </a:xfrm>
          <a:prstGeom prst="rect">
            <a:avLst/>
          </a:prstGeom>
          <a:solidFill>
            <a:srgbClr val="000000"/>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4" name="Date Placeholder 3"/>
          <p:cNvSpPr>
            <a:spLocks noGrp="1"/>
          </p:cNvSpPr>
          <p:nvPr>
            <p:ph type="dt" sz="half" idx="10"/>
          </p:nvPr>
        </p:nvSpPr>
        <p:spPr/>
        <p:txBody>
          <a:bodyPr/>
          <a:lstStyle/>
          <a:p>
            <a:fld id="{B66820D0-519D-483B-86F9-1B2AB01DD2CC}" type="datetime1">
              <a:rPr kumimoji="1" lang="ja-JP" altLang="en-US" smtClean="0"/>
              <a:t>2011/5/17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8659AB-9610-43A4-BA8D-22E57F657C2D}" type="slidenum">
              <a:rPr kumimoji="1" lang="ja-JP" altLang="en-US" smtClean="0"/>
              <a:pPr/>
              <a:t>‹#›</a:t>
            </a:fld>
            <a:endParaRPr kumimoji="1" lang="ja-JP" altLang="en-US"/>
          </a:p>
        </p:txBody>
      </p:sp>
      <p:sp>
        <p:nvSpPr>
          <p:cNvPr id="2" name="Title 1"/>
          <p:cNvSpPr>
            <a:spLocks noGrp="1"/>
          </p:cNvSpPr>
          <p:nvPr>
            <p:ph type="title"/>
          </p:nvPr>
        </p:nvSpPr>
        <p:spPr>
          <a:xfrm>
            <a:off x="685800" y="3505200"/>
            <a:ext cx="7924800" cy="1371600"/>
          </a:xfrm>
        </p:spPr>
        <p:txBody>
          <a:bodyPr>
            <a:noAutofit/>
          </a:bodyPr>
          <a:lstStyle>
            <a:lvl1pPr algn="l">
              <a:buNone/>
              <a:defRPr sz="4200" b="0" cap="all">
                <a:solidFill>
                  <a:srgbClr val="FFFFFF"/>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5800" y="4958864"/>
            <a:ext cx="7924800" cy="457200"/>
          </a:xfrm>
        </p:spPr>
        <p:txBody>
          <a:bodyPr anchor="ctr"/>
          <a:lstStyle>
            <a:lvl1pPr>
              <a:buNone/>
              <a:defRPr sz="2000" spc="100" baseline="0">
                <a:solidFill>
                  <a:srgbClr val="FFFFFF"/>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2590800" cy="6858000"/>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7" name="Oval 16"/>
          <p:cNvSpPr/>
          <p:nvPr/>
        </p:nvSpPr>
        <p:spPr>
          <a:xfrm>
            <a:off x="1563892" y="4337173"/>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8" name="Rectangle 17"/>
          <p:cNvSpPr/>
          <p:nvPr/>
        </p:nvSpPr>
        <p:spPr>
          <a:xfrm>
            <a:off x="0" y="381000"/>
            <a:ext cx="2133600"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Rectangle 18"/>
          <p:cNvSpPr/>
          <p:nvPr/>
        </p:nvSpPr>
        <p:spPr>
          <a:xfrm>
            <a:off x="1447800" y="0"/>
            <a:ext cx="1175303" cy="63365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a:xfrm>
            <a:off x="59403" y="0"/>
            <a:ext cx="2302797" cy="2378511"/>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rgbClr val="B4BC4C"/>
              </a:buClr>
              <a:buSzPct val="90000"/>
              <a:buFont typeface="Wingdings 2"/>
              <a:buChar char=""/>
            </a:pPr>
            <a:endParaRPr lang="en-US" dirty="0">
              <a:solidFill>
                <a:prstClr val="white"/>
              </a:solidFill>
            </a:endParaRPr>
          </a:p>
        </p:txBody>
      </p:sp>
      <p:sp>
        <p:nvSpPr>
          <p:cNvPr id="21" name="Oval 20"/>
          <p:cNvSpPr/>
          <p:nvPr/>
        </p:nvSpPr>
        <p:spPr>
          <a:xfrm>
            <a:off x="0" y="3276600"/>
            <a:ext cx="891076" cy="886968"/>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Oval 21"/>
          <p:cNvSpPr/>
          <p:nvPr/>
        </p:nvSpPr>
        <p:spPr>
          <a:xfrm>
            <a:off x="793097" y="1721630"/>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Oval 22"/>
          <p:cNvSpPr/>
          <p:nvPr/>
        </p:nvSpPr>
        <p:spPr>
          <a:xfrm>
            <a:off x="609600" y="4038600"/>
            <a:ext cx="1554480" cy="1554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rgbClr val="B4BC4C"/>
              </a:buClr>
              <a:buSzPct val="90000"/>
              <a:buFont typeface="Wingdings 2"/>
              <a:buChar char=""/>
            </a:pPr>
            <a:endParaRPr lang="en-US" dirty="0">
              <a:solidFill>
                <a:prstClr val="white"/>
              </a:solidFill>
            </a:endParaRPr>
          </a:p>
        </p:txBody>
      </p:sp>
      <p:sp>
        <p:nvSpPr>
          <p:cNvPr id="26" name="Oval 25"/>
          <p:cNvSpPr/>
          <p:nvPr/>
        </p:nvSpPr>
        <p:spPr>
          <a:xfrm>
            <a:off x="152400" y="2362200"/>
            <a:ext cx="457200" cy="45720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a:xfrm>
            <a:off x="1752600" y="381000"/>
            <a:ext cx="457200" cy="4572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579120" y="2514600"/>
            <a:ext cx="2011680" cy="2011680"/>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0" name="Rectangle 29"/>
          <p:cNvSpPr/>
          <p:nvPr/>
        </p:nvSpPr>
        <p:spPr>
          <a:xfrm>
            <a:off x="0" y="5715000"/>
            <a:ext cx="1600200" cy="1143000"/>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7" name="Oval 26"/>
          <p:cNvSpPr/>
          <p:nvPr/>
        </p:nvSpPr>
        <p:spPr>
          <a:xfrm>
            <a:off x="1323393" y="5875179"/>
            <a:ext cx="731520" cy="73152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8" name="Oval 27"/>
          <p:cNvSpPr/>
          <p:nvPr/>
        </p:nvSpPr>
        <p:spPr>
          <a:xfrm>
            <a:off x="30970" y="5212570"/>
            <a:ext cx="1645430" cy="164543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3439CD1D-045F-4E59-8054-27FACD91F97B}" type="datetime1">
              <a:rPr lang="ja-JP" altLang="en-US" smtClean="0">
                <a:solidFill>
                  <a:srgbClr val="D1E1E3"/>
                </a:solidFill>
              </a:rPr>
              <a:t>2011/5/17</a:t>
            </a:fld>
            <a:endParaRPr lang="ja-JP" altLang="en-US">
              <a:solidFill>
                <a:srgbClr val="D1E1E3"/>
              </a:solidFill>
            </a:endParaRPr>
          </a:p>
        </p:txBody>
      </p:sp>
      <p:sp>
        <p:nvSpPr>
          <p:cNvPr id="6" name="Footer Placeholder 5"/>
          <p:cNvSpPr>
            <a:spLocks noGrp="1"/>
          </p:cNvSpPr>
          <p:nvPr>
            <p:ph type="ftr" sz="quarter" idx="11"/>
          </p:nvPr>
        </p:nvSpPr>
        <p:spPr>
          <a:xfrm>
            <a:off x="2286000" y="6357144"/>
            <a:ext cx="3429000" cy="384048"/>
          </a:xfrm>
        </p:spPr>
        <p:txBody>
          <a:bodyPr/>
          <a:lstStyle/>
          <a:p>
            <a:endParaRPr lang="ja-JP" altLang="en-US">
              <a:solidFill>
                <a:srgbClr val="D1E1E3"/>
              </a:solidFill>
            </a:endParaRPr>
          </a:p>
        </p:txBody>
      </p:sp>
      <p:sp>
        <p:nvSpPr>
          <p:cNvPr id="7" name="Slide Number Placeholder 6"/>
          <p:cNvSpPr>
            <a:spLocks noGrp="1"/>
          </p:cNvSpPr>
          <p:nvPr>
            <p:ph type="sldNum" sz="quarter" idx="12"/>
          </p:nvPr>
        </p:nvSpPr>
        <p:spPr>
          <a:xfrm>
            <a:off x="155448" y="6318504"/>
            <a:ext cx="1188720" cy="457200"/>
          </a:xfrm>
        </p:spPr>
        <p:txBody>
          <a:bodyPr/>
          <a:lstStyle>
            <a:lvl1pPr>
              <a:defRPr>
                <a:solidFill>
                  <a:srgbClr val="FFFFFF"/>
                </a:solidFill>
              </a:defRPr>
            </a:lvl1pPr>
          </a:lstStyle>
          <a:p>
            <a:fld id="{A6498911-5FF3-408A-AAF9-052663271048}" type="slidenum">
              <a:rPr lang="ja-JP" altLang="en-US" smtClean="0"/>
              <a:pPr/>
              <a:t>‹#›</a:t>
            </a:fld>
            <a:endParaRPr lang="ja-JP" altLang="en-US"/>
          </a:p>
        </p:txBody>
      </p:sp>
      <p:sp>
        <p:nvSpPr>
          <p:cNvPr id="29" name="Content Placeholder 28"/>
          <p:cNvSpPr>
            <a:spLocks noGrp="1"/>
          </p:cNvSpPr>
          <p:nvPr>
            <p:ph sz="quarter" idx="1"/>
          </p:nvPr>
        </p:nvSpPr>
        <p:spPr>
          <a:xfrm>
            <a:off x="2743200" y="228600"/>
            <a:ext cx="6248400" cy="5867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3" name="Text Placeholder 2"/>
          <p:cNvSpPr>
            <a:spLocks noGrp="1"/>
          </p:cNvSpPr>
          <p:nvPr>
            <p:ph type="body" idx="2"/>
          </p:nvPr>
        </p:nvSpPr>
        <p:spPr>
          <a:xfrm>
            <a:off x="301752" y="1600200"/>
            <a:ext cx="2057400" cy="3733800"/>
          </a:xfrm>
        </p:spPr>
        <p:txBody>
          <a:bodyPr tIns="45720" bIns="45720" anchor="t" anchorCtr="0"/>
          <a:lstStyle>
            <a:lvl1pPr marL="0" indent="0">
              <a:lnSpc>
                <a:spcPts val="2400"/>
              </a:lnSpc>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ja-JP" altLang="en-US" smtClean="0"/>
              <a:t>マスター テキストの書式設定</a:t>
            </a:r>
          </a:p>
        </p:txBody>
      </p:sp>
      <p:sp>
        <p:nvSpPr>
          <p:cNvPr id="31" name="Title 30"/>
          <p:cNvSpPr>
            <a:spLocks noGrp="1"/>
          </p:cNvSpPr>
          <p:nvPr>
            <p:ph type="title"/>
          </p:nvPr>
        </p:nvSpPr>
        <p:spPr>
          <a:xfrm>
            <a:off x="301752" y="384048"/>
            <a:ext cx="2057400" cy="1143000"/>
          </a:xfrm>
        </p:spPr>
        <p:txBody>
          <a:bodyPr lIns="91440" tIns="91440" anchor="b" anchorCtr="0"/>
          <a:lstStyle>
            <a:lvl1pPr algn="l">
              <a:buNone/>
              <a:defRPr sz="1800" b="1" spc="-50" baseline="0">
                <a:solidFill>
                  <a:srgbClr val="FFFFFF"/>
                </a:solidFill>
                <a:latin typeface="+mn-lt"/>
                <a:ea typeface="+mn-lt"/>
                <a:cs typeface="+mn-lt"/>
              </a:defRPr>
            </a:lvl1pPr>
          </a:lstStyle>
          <a:p>
            <a:r>
              <a:rPr lang="ja-JP" altLang="en-US" smtClean="0"/>
              <a:t>マスター タイトルの書式設定</a:t>
            </a:r>
            <a:endParaRPr lang="en-US" dirty="0"/>
          </a:p>
        </p:txBody>
      </p:sp>
    </p:spTree>
    <p:extLst>
      <p:ext uri="{BB962C8B-B14F-4D97-AF65-F5344CB8AC3E}">
        <p14:creationId xmlns:p14="http://schemas.microsoft.com/office/powerpoint/2010/main" val="2345968084"/>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5" name="Rectangle 24"/>
          <p:cNvSpPr/>
          <p:nvPr/>
        </p:nvSpPr>
        <p:spPr>
          <a:xfrm>
            <a:off x="0" y="0"/>
            <a:ext cx="2590800" cy="6858000"/>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Oval 25"/>
          <p:cNvSpPr/>
          <p:nvPr/>
        </p:nvSpPr>
        <p:spPr>
          <a:xfrm>
            <a:off x="1563892" y="4337173"/>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Rectangle 26"/>
          <p:cNvSpPr/>
          <p:nvPr/>
        </p:nvSpPr>
        <p:spPr>
          <a:xfrm>
            <a:off x="0" y="381000"/>
            <a:ext cx="2133600"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8" name="Rectangle 27"/>
          <p:cNvSpPr/>
          <p:nvPr/>
        </p:nvSpPr>
        <p:spPr>
          <a:xfrm>
            <a:off x="1447800" y="0"/>
            <a:ext cx="1175303" cy="63365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Oval 28"/>
          <p:cNvSpPr/>
          <p:nvPr/>
        </p:nvSpPr>
        <p:spPr>
          <a:xfrm>
            <a:off x="59403" y="0"/>
            <a:ext cx="2302797" cy="2378511"/>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rgbClr val="B4BC4C"/>
              </a:buClr>
              <a:buSzPct val="90000"/>
              <a:buFont typeface="Wingdings 2"/>
              <a:buChar char=""/>
            </a:pPr>
            <a:endParaRPr lang="en-US" dirty="0">
              <a:solidFill>
                <a:prstClr val="white"/>
              </a:solidFill>
            </a:endParaRPr>
          </a:p>
        </p:txBody>
      </p:sp>
      <p:sp>
        <p:nvSpPr>
          <p:cNvPr id="30" name="Oval 29"/>
          <p:cNvSpPr/>
          <p:nvPr/>
        </p:nvSpPr>
        <p:spPr>
          <a:xfrm>
            <a:off x="0" y="3276600"/>
            <a:ext cx="891076" cy="886968"/>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Oval 30"/>
          <p:cNvSpPr/>
          <p:nvPr/>
        </p:nvSpPr>
        <p:spPr>
          <a:xfrm>
            <a:off x="793097" y="1721630"/>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Oval 31"/>
          <p:cNvSpPr/>
          <p:nvPr/>
        </p:nvSpPr>
        <p:spPr>
          <a:xfrm>
            <a:off x="609600" y="4038600"/>
            <a:ext cx="1554480" cy="1554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rgbClr val="B4BC4C"/>
              </a:buClr>
              <a:buSzPct val="90000"/>
              <a:buFont typeface="Wingdings 2"/>
              <a:buChar char=""/>
            </a:pPr>
            <a:endParaRPr lang="en-US" dirty="0">
              <a:solidFill>
                <a:prstClr val="white"/>
              </a:solidFill>
            </a:endParaRPr>
          </a:p>
        </p:txBody>
      </p:sp>
      <p:sp>
        <p:nvSpPr>
          <p:cNvPr id="34" name="Oval 33"/>
          <p:cNvSpPr/>
          <p:nvPr/>
        </p:nvSpPr>
        <p:spPr>
          <a:xfrm>
            <a:off x="1752600" y="381000"/>
            <a:ext cx="457200" cy="4572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5" name="Oval 34"/>
          <p:cNvSpPr/>
          <p:nvPr/>
        </p:nvSpPr>
        <p:spPr>
          <a:xfrm>
            <a:off x="579120" y="2514600"/>
            <a:ext cx="2011680" cy="2011680"/>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a:xfrm>
            <a:off x="0" y="5715000"/>
            <a:ext cx="1600200" cy="1143000"/>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Oval 36"/>
          <p:cNvSpPr/>
          <p:nvPr/>
        </p:nvSpPr>
        <p:spPr>
          <a:xfrm>
            <a:off x="1323393" y="5875179"/>
            <a:ext cx="731520" cy="73152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8" name="Oval 37"/>
          <p:cNvSpPr/>
          <p:nvPr/>
        </p:nvSpPr>
        <p:spPr>
          <a:xfrm>
            <a:off x="30970" y="5212570"/>
            <a:ext cx="1645430" cy="164543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1" name="Oval 20"/>
          <p:cNvSpPr/>
          <p:nvPr/>
        </p:nvSpPr>
        <p:spPr>
          <a:xfrm>
            <a:off x="152400" y="2362200"/>
            <a:ext cx="457200" cy="45720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5" name="Date Placeholder 4"/>
          <p:cNvSpPr>
            <a:spLocks noGrp="1"/>
          </p:cNvSpPr>
          <p:nvPr>
            <p:ph type="dt" sz="half" idx="10"/>
          </p:nvPr>
        </p:nvSpPr>
        <p:spPr/>
        <p:txBody>
          <a:bodyPr/>
          <a:lstStyle/>
          <a:p>
            <a:fld id="{05F31A4E-EF13-4FC4-B570-0E2CE81D87AD}" type="datetime1">
              <a:rPr lang="ja-JP" altLang="en-US" smtClean="0">
                <a:solidFill>
                  <a:srgbClr val="D1E1E3"/>
                </a:solidFill>
              </a:rPr>
              <a:t>2011/5/17</a:t>
            </a:fld>
            <a:endParaRPr lang="ja-JP" altLang="en-US">
              <a:solidFill>
                <a:srgbClr val="D1E1E3"/>
              </a:solidFill>
            </a:endParaRPr>
          </a:p>
        </p:txBody>
      </p:sp>
      <p:sp>
        <p:nvSpPr>
          <p:cNvPr id="6" name="Footer Placeholder 5"/>
          <p:cNvSpPr>
            <a:spLocks noGrp="1"/>
          </p:cNvSpPr>
          <p:nvPr>
            <p:ph type="ftr" sz="quarter" idx="11"/>
          </p:nvPr>
        </p:nvSpPr>
        <p:spPr/>
        <p:txBody>
          <a:bodyPr/>
          <a:lstStyle/>
          <a:p>
            <a:endParaRPr lang="ja-JP" altLang="en-US">
              <a:solidFill>
                <a:srgbClr val="D1E1E3"/>
              </a:solidFill>
            </a:endParaRPr>
          </a:p>
        </p:txBody>
      </p:sp>
      <p:sp>
        <p:nvSpPr>
          <p:cNvPr id="7" name="Slide Number Placeholder 6"/>
          <p:cNvSpPr>
            <a:spLocks noGrp="1"/>
          </p:cNvSpPr>
          <p:nvPr>
            <p:ph type="sldNum" sz="quarter" idx="12"/>
          </p:nvPr>
        </p:nvSpPr>
        <p:spPr>
          <a:xfrm>
            <a:off x="155448" y="6318504"/>
            <a:ext cx="1188720" cy="457200"/>
          </a:xfrm>
        </p:spPr>
        <p:txBody>
          <a:bodyPr/>
          <a:lstStyle>
            <a:lvl1pPr>
              <a:defRPr>
                <a:solidFill>
                  <a:srgbClr val="FFFFFF"/>
                </a:solidFill>
              </a:defRPr>
            </a:lvl1pPr>
          </a:lstStyle>
          <a:p>
            <a:fld id="{A6498911-5FF3-408A-AAF9-052663271048}" type="slidenum">
              <a:rPr lang="ja-JP" altLang="en-US" smtClean="0"/>
              <a:pPr/>
              <a:t>‹#›</a:t>
            </a:fld>
            <a:endParaRPr lang="ja-JP" altLang="en-US"/>
          </a:p>
        </p:txBody>
      </p:sp>
      <p:sp>
        <p:nvSpPr>
          <p:cNvPr id="2" name="Title 1"/>
          <p:cNvSpPr>
            <a:spLocks noGrp="1"/>
          </p:cNvSpPr>
          <p:nvPr>
            <p:ph type="title"/>
          </p:nvPr>
        </p:nvSpPr>
        <p:spPr>
          <a:xfrm>
            <a:off x="304800" y="381000"/>
            <a:ext cx="2057400" cy="1143000"/>
          </a:xfrm>
        </p:spPr>
        <p:txBody>
          <a:bodyPr lIns="91440" tIns="91440" anchor="b" anchorCtr="0"/>
          <a:lstStyle>
            <a:lvl1pPr algn="l">
              <a:buNone/>
              <a:defRPr sz="1800" b="1" spc="-50" baseline="0">
                <a:solidFill>
                  <a:srgbClr val="FFFFFF"/>
                </a:solidFill>
                <a:latin typeface="+mn-lt"/>
                <a:ea typeface="+mn-lt"/>
                <a:cs typeface="+mn-lt"/>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2590800" y="0"/>
            <a:ext cx="6553200" cy="5943600"/>
          </a:xfrm>
          <a:solidFill>
            <a:schemeClr val="bg2"/>
          </a:solidFill>
        </p:spPr>
        <p:txBody>
          <a:bodyPr/>
          <a:lstStyle>
            <a:lvl1pPr>
              <a:buNone/>
              <a:defRPr sz="3200"/>
            </a:lvl1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304800" y="1600200"/>
            <a:ext cx="2057400" cy="4267200"/>
          </a:xfrm>
        </p:spPr>
        <p:txBody>
          <a:bodyPr anchor="t" anchorCtr="0"/>
          <a:lstStyle>
            <a:lvl1pPr marL="0" indent="0">
              <a:lnSpc>
                <a:spcPts val="2400"/>
              </a:lnSpc>
              <a:spcAft>
                <a:spcPts val="1000"/>
              </a:spcAft>
              <a:buFontTx/>
              <a:buNone/>
              <a:defRPr sz="1600" b="0">
                <a:solidFill>
                  <a:srgbClr val="FFFFFF"/>
                </a:solidFill>
              </a:defRPr>
            </a:lvl1pPr>
            <a:lvl2pPr>
              <a:defRPr sz="1200"/>
            </a:lvl2pPr>
            <a:lvl3pPr>
              <a:defRPr sz="1000"/>
            </a:lvl3pPr>
            <a:lvl4pPr>
              <a:defRPr sz="900"/>
            </a:lvl4pPr>
            <a:lvl5pPr>
              <a:defRPr sz="900"/>
            </a:lvl5pPr>
          </a:lstStyle>
          <a:p>
            <a:pPr lvl="0"/>
            <a:r>
              <a:rPr lang="ja-JP" altLang="en-US" smtClean="0"/>
              <a:t>マスター テキストの書式設定</a:t>
            </a:r>
          </a:p>
        </p:txBody>
      </p:sp>
    </p:spTree>
    <p:extLst>
      <p:ext uri="{BB962C8B-B14F-4D97-AF65-F5344CB8AC3E}">
        <p14:creationId xmlns:p14="http://schemas.microsoft.com/office/powerpoint/2010/main" val="3851251323"/>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AF0C3738-685F-46C1-AAEB-A43826C331A8}" type="datetime1">
              <a:rPr lang="ja-JP" altLang="en-US" smtClean="0">
                <a:solidFill>
                  <a:srgbClr val="D1E1E3"/>
                </a:solidFill>
              </a:rPr>
              <a:t>2011/5/17</a:t>
            </a:fld>
            <a:endParaRPr lang="ja-JP" altLang="en-US">
              <a:solidFill>
                <a:srgbClr val="D1E1E3"/>
              </a:solidFill>
            </a:endParaRPr>
          </a:p>
        </p:txBody>
      </p:sp>
      <p:sp>
        <p:nvSpPr>
          <p:cNvPr id="5" name="Footer Placeholder 4"/>
          <p:cNvSpPr>
            <a:spLocks noGrp="1"/>
          </p:cNvSpPr>
          <p:nvPr>
            <p:ph type="ftr" sz="quarter" idx="11"/>
          </p:nvPr>
        </p:nvSpPr>
        <p:spPr/>
        <p:txBody>
          <a:bodyPr/>
          <a:lstStyle/>
          <a:p>
            <a:endParaRPr lang="ja-JP" altLang="en-US">
              <a:solidFill>
                <a:srgbClr val="D1E1E3"/>
              </a:solidFill>
            </a:endParaRPr>
          </a:p>
        </p:txBody>
      </p:sp>
      <p:sp>
        <p:nvSpPr>
          <p:cNvPr id="6" name="Slide Number Placeholder 5"/>
          <p:cNvSpPr>
            <a:spLocks noGrp="1"/>
          </p:cNvSpPr>
          <p:nvPr>
            <p:ph type="sldNum" sz="quarter" idx="12"/>
          </p:nvPr>
        </p:nvSpPr>
        <p:spPr/>
        <p:txBody>
          <a:bodyPr/>
          <a:lstStyle/>
          <a:p>
            <a:fld id="{A6498911-5FF3-408A-AAF9-052663271048}" type="slidenum">
              <a:rPr lang="ja-JP" altLang="en-US" smtClean="0">
                <a:solidFill>
                  <a:srgbClr val="D1E1E3"/>
                </a:solidFill>
              </a:rPr>
              <a:pPr/>
              <a:t>‹#›</a:t>
            </a:fld>
            <a:endParaRPr lang="ja-JP" altLang="en-US">
              <a:solidFill>
                <a:srgbClr val="D1E1E3"/>
              </a:solidFill>
            </a:endParaRPr>
          </a:p>
        </p:txBody>
      </p:sp>
    </p:spTree>
    <p:extLst>
      <p:ext uri="{BB962C8B-B14F-4D97-AF65-F5344CB8AC3E}">
        <p14:creationId xmlns:p14="http://schemas.microsoft.com/office/powerpoint/2010/main" val="2913992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A3AD508E-3783-4F76-805B-0810CED66A6A}" type="datetime1">
              <a:rPr lang="ja-JP" altLang="en-US" smtClean="0">
                <a:solidFill>
                  <a:srgbClr val="D1E1E3"/>
                </a:solidFill>
              </a:rPr>
              <a:t>2011/5/17</a:t>
            </a:fld>
            <a:endParaRPr lang="ja-JP" altLang="en-US">
              <a:solidFill>
                <a:srgbClr val="D1E1E3"/>
              </a:solidFill>
            </a:endParaRPr>
          </a:p>
        </p:txBody>
      </p:sp>
      <p:sp>
        <p:nvSpPr>
          <p:cNvPr id="5" name="Footer Placeholder 4"/>
          <p:cNvSpPr>
            <a:spLocks noGrp="1"/>
          </p:cNvSpPr>
          <p:nvPr>
            <p:ph type="ftr" sz="quarter" idx="11"/>
          </p:nvPr>
        </p:nvSpPr>
        <p:spPr/>
        <p:txBody>
          <a:bodyPr/>
          <a:lstStyle/>
          <a:p>
            <a:endParaRPr lang="ja-JP" altLang="en-US">
              <a:solidFill>
                <a:srgbClr val="D1E1E3"/>
              </a:solidFill>
            </a:endParaRPr>
          </a:p>
        </p:txBody>
      </p:sp>
      <p:sp>
        <p:nvSpPr>
          <p:cNvPr id="6" name="Slide Number Placeholder 5"/>
          <p:cNvSpPr>
            <a:spLocks noGrp="1"/>
          </p:cNvSpPr>
          <p:nvPr>
            <p:ph type="sldNum" sz="quarter" idx="12"/>
          </p:nvPr>
        </p:nvSpPr>
        <p:spPr/>
        <p:txBody>
          <a:bodyPr/>
          <a:lstStyle/>
          <a:p>
            <a:fld id="{A6498911-5FF3-408A-AAF9-052663271048}" type="slidenum">
              <a:rPr lang="ja-JP" altLang="en-US" smtClean="0">
                <a:solidFill>
                  <a:srgbClr val="D1E1E3"/>
                </a:solidFill>
              </a:rPr>
              <a:pPr/>
              <a:t>‹#›</a:t>
            </a:fld>
            <a:endParaRPr lang="ja-JP" altLang="en-US">
              <a:solidFill>
                <a:srgbClr val="D1E1E3"/>
              </a:solidFill>
            </a:endParaRPr>
          </a:p>
        </p:txBody>
      </p:sp>
    </p:spTree>
    <p:extLst>
      <p:ext uri="{BB962C8B-B14F-4D97-AF65-F5344CB8AC3E}">
        <p14:creationId xmlns:p14="http://schemas.microsoft.com/office/powerpoint/2010/main" val="3387701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9" name="Rectangle 8"/>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5" name="Date Placeholder 4"/>
          <p:cNvSpPr>
            <a:spLocks noGrp="1"/>
          </p:cNvSpPr>
          <p:nvPr>
            <p:ph type="dt" sz="half" idx="10"/>
          </p:nvPr>
        </p:nvSpPr>
        <p:spPr/>
        <p:txBody>
          <a:bodyPr/>
          <a:lstStyle/>
          <a:p>
            <a:fld id="{465D310F-0A20-48D3-A998-2492EB3705C6}" type="datetime1">
              <a:rPr kumimoji="1" lang="ja-JP" altLang="en-US" smtClean="0"/>
              <a:t>2011/5/17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78659AB-9610-43A4-BA8D-22E57F657C2D}" type="slidenum">
              <a:rPr kumimoji="1" lang="ja-JP" altLang="en-US" smtClean="0"/>
              <a:pPr/>
              <a:t>‹#›</a:t>
            </a:fld>
            <a:endParaRPr kumimoji="1" lang="ja-JP" altLang="en-US"/>
          </a:p>
        </p:txBody>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11" name="Content Placeholder 10"/>
          <p:cNvSpPr>
            <a:spLocks noGrp="1"/>
          </p:cNvSpPr>
          <p:nvPr>
            <p:ph sz="quarter" idx="1"/>
          </p:nvPr>
        </p:nvSpPr>
        <p:spPr>
          <a:xfrm>
            <a:off x="457200" y="1524000"/>
            <a:ext cx="4059936"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2"/>
          </p:nvPr>
        </p:nvSpPr>
        <p:spPr>
          <a:xfrm>
            <a:off x="4648200" y="1524000"/>
            <a:ext cx="4059936"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78659AB-9610-43A4-BA8D-22E57F657C2D}" type="slidenum">
              <a:rPr kumimoji="1" lang="ja-JP" altLang="en-US" smtClean="0"/>
              <a:pPr/>
              <a:t>‹#›</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7" name="Date Placeholder 6"/>
          <p:cNvSpPr>
            <a:spLocks noGrp="1"/>
          </p:cNvSpPr>
          <p:nvPr>
            <p:ph type="dt" sz="half" idx="10"/>
          </p:nvPr>
        </p:nvSpPr>
        <p:spPr/>
        <p:txBody>
          <a:bodyPr/>
          <a:lstStyle/>
          <a:p>
            <a:fld id="{897743B3-94A0-4A88-82D1-3F3944D07F10}" type="datetime1">
              <a:rPr kumimoji="1" lang="ja-JP" altLang="en-US" smtClean="0"/>
              <a:t>2011/5/17</a:t>
            </a:fld>
            <a:endParaRPr kumimoji="1" lang="ja-JP" altLang="en-US"/>
          </a:p>
        </p:txBody>
      </p:sp>
      <p:sp>
        <p:nvSpPr>
          <p:cNvPr id="3" name="Text Placeholder 2"/>
          <p:cNvSpPr>
            <a:spLocks noGrp="1"/>
          </p:cNvSpPr>
          <p:nvPr>
            <p:ph type="body" idx="1"/>
          </p:nvPr>
        </p:nvSpPr>
        <p:spPr>
          <a:xfrm>
            <a:off x="457200" y="1371600"/>
            <a:ext cx="4040188" cy="838200"/>
          </a:xfrm>
          <a:solidFill>
            <a:schemeClr val="accent1">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80" tIns="91440" bIns="91440" anchor="ctr">
            <a:noAutofit/>
          </a:bodyPr>
          <a:lstStyle>
            <a:lvl1pPr marL="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ja-JP" altLang="en-US" smtClean="0"/>
              <a:t>マスター テキストの書式設定</a:t>
            </a:r>
          </a:p>
        </p:txBody>
      </p:sp>
      <p:sp>
        <p:nvSpPr>
          <p:cNvPr id="32" name="Content Placeholder 31"/>
          <p:cNvSpPr>
            <a:spLocks noGrp="1"/>
          </p:cNvSpPr>
          <p:nvPr>
            <p:ph sz="quarter" idx="2"/>
          </p:nvPr>
        </p:nvSpPr>
        <p:spPr>
          <a:xfrm>
            <a:off x="457200" y="2220558"/>
            <a:ext cx="4038600" cy="391363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34" name="Content Placeholder 33"/>
          <p:cNvSpPr>
            <a:spLocks noGrp="1"/>
          </p:cNvSpPr>
          <p:nvPr>
            <p:ph sz="quarter" idx="4"/>
          </p:nvPr>
        </p:nvSpPr>
        <p:spPr>
          <a:xfrm>
            <a:off x="4649788" y="2220558"/>
            <a:ext cx="4038600" cy="391363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lang="ja-JP" altLang="en-US" smtClean="0"/>
              <a:t>マスター タイトルの書式設定</a:t>
            </a:r>
            <a:endParaRPr lang="en-US" dirty="0"/>
          </a:p>
        </p:txBody>
      </p:sp>
      <p:sp>
        <p:nvSpPr>
          <p:cNvPr id="12" name="Text Placeholder 11"/>
          <p:cNvSpPr>
            <a:spLocks noGrp="1"/>
          </p:cNvSpPr>
          <p:nvPr>
            <p:ph type="body" idx="3"/>
          </p:nvPr>
        </p:nvSpPr>
        <p:spPr>
          <a:xfrm>
            <a:off x="4648200" y="1371600"/>
            <a:ext cx="4040188" cy="838200"/>
          </a:xfrm>
          <a:solidFill>
            <a:schemeClr val="accent2">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80" tIns="91440" bIns="91440" anchor="ctr">
            <a:noAutofit/>
          </a:bodyPr>
          <a:lstStyle>
            <a:lvl1pPr marL="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ja-JP" altLang="en-US" smtClean="0"/>
              <a:t>マスター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8" name="Rectangle 7"/>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 name="Date Placeholder 2"/>
          <p:cNvSpPr>
            <a:spLocks noGrp="1"/>
          </p:cNvSpPr>
          <p:nvPr>
            <p:ph type="dt" sz="half" idx="10"/>
          </p:nvPr>
        </p:nvSpPr>
        <p:spPr/>
        <p:txBody>
          <a:bodyPr/>
          <a:lstStyle/>
          <a:p>
            <a:fld id="{2371336F-2364-4737-84C5-B6255391AA9E}" type="datetime1">
              <a:rPr kumimoji="1" lang="ja-JP" altLang="en-US" smtClean="0"/>
              <a:t>2011/5/17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0" y="6309320"/>
            <a:ext cx="1188720" cy="457200"/>
          </a:xfrm>
        </p:spPr>
        <p:txBody>
          <a:bodyPr/>
          <a:lstStyle/>
          <a:p>
            <a:fld id="{278659AB-9610-43A4-BA8D-22E57F657C2D}" type="slidenum">
              <a:rPr kumimoji="1" lang="ja-JP" altLang="en-US" smtClean="0"/>
              <a:pPr/>
              <a:t>‹#›</a:t>
            </a:fld>
            <a:endParaRPr kumimoji="1" lang="ja-JP" altLang="en-US"/>
          </a:p>
        </p:txBody>
      </p:sp>
      <p:sp>
        <p:nvSpPr>
          <p:cNvPr id="2" name="Title 1"/>
          <p:cNvSpPr>
            <a:spLocks noGrp="1"/>
          </p:cNvSpPr>
          <p:nvPr>
            <p:ph type="title"/>
          </p:nvPr>
        </p:nvSpPr>
        <p:spPr/>
        <p:txBody>
          <a:body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0E176-4C81-4B2D-BF5F-9160ED6CB1DE}" type="datetime1">
              <a:rPr kumimoji="1" lang="ja-JP" altLang="en-US" smtClean="0"/>
              <a:t>2011/5/17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78659AB-9610-43A4-BA8D-22E57F657C2D}"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2590800" cy="6858000"/>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7" name="Oval 16"/>
          <p:cNvSpPr/>
          <p:nvPr/>
        </p:nvSpPr>
        <p:spPr>
          <a:xfrm>
            <a:off x="1563892" y="4337173"/>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8" name="Rectangle 17"/>
          <p:cNvSpPr/>
          <p:nvPr/>
        </p:nvSpPr>
        <p:spPr>
          <a:xfrm>
            <a:off x="0" y="381000"/>
            <a:ext cx="2133600"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9" name="Rectangle 18"/>
          <p:cNvSpPr/>
          <p:nvPr/>
        </p:nvSpPr>
        <p:spPr>
          <a:xfrm>
            <a:off x="1447800" y="0"/>
            <a:ext cx="1175303" cy="63365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0" name="Oval 19"/>
          <p:cNvSpPr/>
          <p:nvPr/>
        </p:nvSpPr>
        <p:spPr>
          <a:xfrm>
            <a:off x="59403" y="0"/>
            <a:ext cx="2302797" cy="2378511"/>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1" name="Oval 20"/>
          <p:cNvSpPr/>
          <p:nvPr/>
        </p:nvSpPr>
        <p:spPr>
          <a:xfrm>
            <a:off x="0" y="3276600"/>
            <a:ext cx="891076" cy="886968"/>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2" name="Oval 21"/>
          <p:cNvSpPr/>
          <p:nvPr/>
        </p:nvSpPr>
        <p:spPr>
          <a:xfrm>
            <a:off x="793097" y="1721630"/>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Oval 22"/>
          <p:cNvSpPr/>
          <p:nvPr/>
        </p:nvSpPr>
        <p:spPr>
          <a:xfrm>
            <a:off x="609600" y="4038600"/>
            <a:ext cx="1554480" cy="1554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6" name="Oval 25"/>
          <p:cNvSpPr/>
          <p:nvPr/>
        </p:nvSpPr>
        <p:spPr>
          <a:xfrm>
            <a:off x="152400" y="2362200"/>
            <a:ext cx="457200" cy="45720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4" name="Oval 23"/>
          <p:cNvSpPr/>
          <p:nvPr/>
        </p:nvSpPr>
        <p:spPr>
          <a:xfrm>
            <a:off x="1752600" y="381000"/>
            <a:ext cx="457200" cy="4572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5" name="Oval 24"/>
          <p:cNvSpPr/>
          <p:nvPr/>
        </p:nvSpPr>
        <p:spPr>
          <a:xfrm>
            <a:off x="579120" y="2514600"/>
            <a:ext cx="2011680" cy="2011680"/>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0" name="Rectangle 29"/>
          <p:cNvSpPr/>
          <p:nvPr/>
        </p:nvSpPr>
        <p:spPr>
          <a:xfrm>
            <a:off x="0" y="5715000"/>
            <a:ext cx="1600200" cy="1143000"/>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7" name="Oval 26"/>
          <p:cNvSpPr/>
          <p:nvPr/>
        </p:nvSpPr>
        <p:spPr>
          <a:xfrm>
            <a:off x="1323393" y="5875179"/>
            <a:ext cx="731520" cy="73152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8" name="Oval 27"/>
          <p:cNvSpPr/>
          <p:nvPr/>
        </p:nvSpPr>
        <p:spPr>
          <a:xfrm>
            <a:off x="30970" y="5212570"/>
            <a:ext cx="1645430" cy="164543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5" name="Date Placeholder 4"/>
          <p:cNvSpPr>
            <a:spLocks noGrp="1"/>
          </p:cNvSpPr>
          <p:nvPr>
            <p:ph type="dt" sz="half" idx="10"/>
          </p:nvPr>
        </p:nvSpPr>
        <p:spPr/>
        <p:txBody>
          <a:bodyPr/>
          <a:lstStyle/>
          <a:p>
            <a:fld id="{8D62F69F-5325-4433-AECD-F38E39CBF663}" type="datetime1">
              <a:rPr kumimoji="1" lang="ja-JP" altLang="en-US" smtClean="0"/>
              <a:t>2011/5/17</a:t>
            </a:fld>
            <a:endParaRPr kumimoji="1" lang="ja-JP" altLang="en-US"/>
          </a:p>
        </p:txBody>
      </p:sp>
      <p:sp>
        <p:nvSpPr>
          <p:cNvPr id="6" name="Footer Placeholder 5"/>
          <p:cNvSpPr>
            <a:spLocks noGrp="1"/>
          </p:cNvSpPr>
          <p:nvPr>
            <p:ph type="ftr" sz="quarter" idx="11"/>
          </p:nvPr>
        </p:nvSpPr>
        <p:spPr>
          <a:xfrm>
            <a:off x="2286000" y="6357144"/>
            <a:ext cx="3429000" cy="384048"/>
          </a:xfrm>
        </p:spPr>
        <p:txBody>
          <a:bodyPr/>
          <a:lstStyle/>
          <a:p>
            <a:endParaRPr kumimoji="1" lang="ja-JP" altLang="en-US"/>
          </a:p>
        </p:txBody>
      </p:sp>
      <p:sp>
        <p:nvSpPr>
          <p:cNvPr id="7" name="Slide Number Placeholder 6"/>
          <p:cNvSpPr>
            <a:spLocks noGrp="1"/>
          </p:cNvSpPr>
          <p:nvPr>
            <p:ph type="sldNum" sz="quarter" idx="12"/>
          </p:nvPr>
        </p:nvSpPr>
        <p:spPr>
          <a:xfrm>
            <a:off x="155448" y="6318504"/>
            <a:ext cx="1188720" cy="457200"/>
          </a:xfrm>
        </p:spPr>
        <p:txBody>
          <a:bodyPr/>
          <a:lstStyle>
            <a:lvl1pPr>
              <a:defRPr>
                <a:solidFill>
                  <a:srgbClr val="FFFFFF"/>
                </a:solidFill>
              </a:defRPr>
            </a:lvl1pPr>
          </a:lstStyle>
          <a:p>
            <a:fld id="{278659AB-9610-43A4-BA8D-22E57F657C2D}" type="slidenum">
              <a:rPr kumimoji="1" lang="ja-JP" altLang="en-US" smtClean="0"/>
              <a:pPr/>
              <a:t>‹#›</a:t>
            </a:fld>
            <a:endParaRPr kumimoji="1" lang="ja-JP" altLang="en-US"/>
          </a:p>
        </p:txBody>
      </p:sp>
      <p:sp>
        <p:nvSpPr>
          <p:cNvPr id="29" name="Content Placeholder 28"/>
          <p:cNvSpPr>
            <a:spLocks noGrp="1"/>
          </p:cNvSpPr>
          <p:nvPr>
            <p:ph sz="quarter" idx="1"/>
          </p:nvPr>
        </p:nvSpPr>
        <p:spPr>
          <a:xfrm>
            <a:off x="2743200" y="228600"/>
            <a:ext cx="6248400" cy="5867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3" name="Text Placeholder 2"/>
          <p:cNvSpPr>
            <a:spLocks noGrp="1"/>
          </p:cNvSpPr>
          <p:nvPr>
            <p:ph type="body" idx="2"/>
          </p:nvPr>
        </p:nvSpPr>
        <p:spPr>
          <a:xfrm>
            <a:off x="301752" y="1600200"/>
            <a:ext cx="2057400" cy="3733800"/>
          </a:xfrm>
        </p:spPr>
        <p:txBody>
          <a:bodyPr tIns="45720" bIns="45720" anchor="t" anchorCtr="0"/>
          <a:lstStyle>
            <a:lvl1pPr marL="0" indent="0">
              <a:lnSpc>
                <a:spcPts val="2400"/>
              </a:lnSpc>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ja-JP" altLang="en-US" smtClean="0"/>
              <a:t>マスター テキストの書式設定</a:t>
            </a:r>
          </a:p>
        </p:txBody>
      </p:sp>
      <p:sp>
        <p:nvSpPr>
          <p:cNvPr id="31" name="Title 30"/>
          <p:cNvSpPr>
            <a:spLocks noGrp="1"/>
          </p:cNvSpPr>
          <p:nvPr>
            <p:ph type="title"/>
          </p:nvPr>
        </p:nvSpPr>
        <p:spPr>
          <a:xfrm>
            <a:off x="301752" y="384048"/>
            <a:ext cx="2057400" cy="1143000"/>
          </a:xfrm>
        </p:spPr>
        <p:txBody>
          <a:bodyPr lIns="91440" tIns="91440" anchor="b" anchorCtr="0"/>
          <a:lstStyle>
            <a:lvl1pPr algn="l">
              <a:buNone/>
              <a:defRPr sz="1800" b="1" spc="-50" baseline="0">
                <a:solidFill>
                  <a:srgbClr val="FFFFFF"/>
                </a:solidFill>
                <a:latin typeface="+mn-lt"/>
                <a:ea typeface="+mn-lt"/>
                <a:cs typeface="+mn-lt"/>
              </a:defRPr>
            </a:lvl1pPr>
          </a:lstStyle>
          <a:p>
            <a:r>
              <a:rPr lang="ja-JP" altLang="en-US" smtClean="0"/>
              <a:t>マスター タイトルの書式設定</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5" name="Rectangle 24"/>
          <p:cNvSpPr/>
          <p:nvPr/>
        </p:nvSpPr>
        <p:spPr>
          <a:xfrm>
            <a:off x="0" y="0"/>
            <a:ext cx="2590800" cy="6858000"/>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6" name="Oval 25"/>
          <p:cNvSpPr/>
          <p:nvPr/>
        </p:nvSpPr>
        <p:spPr>
          <a:xfrm>
            <a:off x="1563892" y="4337173"/>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7" name="Rectangle 26"/>
          <p:cNvSpPr/>
          <p:nvPr/>
        </p:nvSpPr>
        <p:spPr>
          <a:xfrm>
            <a:off x="0" y="381000"/>
            <a:ext cx="2133600"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8" name="Rectangle 27"/>
          <p:cNvSpPr/>
          <p:nvPr/>
        </p:nvSpPr>
        <p:spPr>
          <a:xfrm>
            <a:off x="1447800" y="0"/>
            <a:ext cx="1175303" cy="63365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9" name="Oval 28"/>
          <p:cNvSpPr/>
          <p:nvPr/>
        </p:nvSpPr>
        <p:spPr>
          <a:xfrm>
            <a:off x="59403" y="0"/>
            <a:ext cx="2302797" cy="2378511"/>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30" name="Oval 29"/>
          <p:cNvSpPr/>
          <p:nvPr/>
        </p:nvSpPr>
        <p:spPr>
          <a:xfrm>
            <a:off x="0" y="3276600"/>
            <a:ext cx="891076" cy="886968"/>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1" name="Oval 30"/>
          <p:cNvSpPr/>
          <p:nvPr/>
        </p:nvSpPr>
        <p:spPr>
          <a:xfrm>
            <a:off x="793097" y="1721630"/>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2" name="Oval 31"/>
          <p:cNvSpPr/>
          <p:nvPr/>
        </p:nvSpPr>
        <p:spPr>
          <a:xfrm>
            <a:off x="609600" y="4038600"/>
            <a:ext cx="1554480" cy="1554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34" name="Oval 33"/>
          <p:cNvSpPr/>
          <p:nvPr/>
        </p:nvSpPr>
        <p:spPr>
          <a:xfrm>
            <a:off x="1752600" y="381000"/>
            <a:ext cx="457200" cy="4572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5" name="Oval 34"/>
          <p:cNvSpPr/>
          <p:nvPr/>
        </p:nvSpPr>
        <p:spPr>
          <a:xfrm>
            <a:off x="579120" y="2514600"/>
            <a:ext cx="2011680" cy="2011680"/>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6" name="Rectangle 35"/>
          <p:cNvSpPr/>
          <p:nvPr/>
        </p:nvSpPr>
        <p:spPr>
          <a:xfrm>
            <a:off x="0" y="5715000"/>
            <a:ext cx="1600200" cy="1143000"/>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7" name="Oval 36"/>
          <p:cNvSpPr/>
          <p:nvPr/>
        </p:nvSpPr>
        <p:spPr>
          <a:xfrm>
            <a:off x="1323393" y="5875179"/>
            <a:ext cx="731520" cy="73152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8" name="Oval 37"/>
          <p:cNvSpPr/>
          <p:nvPr/>
        </p:nvSpPr>
        <p:spPr>
          <a:xfrm>
            <a:off x="30970" y="5212570"/>
            <a:ext cx="1645430" cy="164543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1" name="Oval 20"/>
          <p:cNvSpPr/>
          <p:nvPr/>
        </p:nvSpPr>
        <p:spPr>
          <a:xfrm>
            <a:off x="152400" y="2362200"/>
            <a:ext cx="457200" cy="45720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5" name="Date Placeholder 4"/>
          <p:cNvSpPr>
            <a:spLocks noGrp="1"/>
          </p:cNvSpPr>
          <p:nvPr>
            <p:ph type="dt" sz="half" idx="10"/>
          </p:nvPr>
        </p:nvSpPr>
        <p:spPr/>
        <p:txBody>
          <a:bodyPr/>
          <a:lstStyle/>
          <a:p>
            <a:fld id="{723B1F29-4AEE-4EBC-ABE8-E5F1C0D8F0F3}" type="datetime1">
              <a:rPr kumimoji="1" lang="ja-JP" altLang="en-US" smtClean="0"/>
              <a:t>2011/5/17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155448" y="6318504"/>
            <a:ext cx="1188720" cy="457200"/>
          </a:xfrm>
        </p:spPr>
        <p:txBody>
          <a:bodyPr/>
          <a:lstStyle>
            <a:lvl1pPr>
              <a:defRPr>
                <a:solidFill>
                  <a:srgbClr val="FFFFFF"/>
                </a:solidFill>
              </a:defRPr>
            </a:lvl1pPr>
          </a:lstStyle>
          <a:p>
            <a:fld id="{278659AB-9610-43A4-BA8D-22E57F657C2D}" type="slidenum">
              <a:rPr kumimoji="1" lang="ja-JP" altLang="en-US" smtClean="0"/>
              <a:pPr/>
              <a:t>‹#›</a:t>
            </a:fld>
            <a:endParaRPr kumimoji="1" lang="ja-JP" altLang="en-US"/>
          </a:p>
        </p:txBody>
      </p:sp>
      <p:sp>
        <p:nvSpPr>
          <p:cNvPr id="2" name="Title 1"/>
          <p:cNvSpPr>
            <a:spLocks noGrp="1"/>
          </p:cNvSpPr>
          <p:nvPr>
            <p:ph type="title"/>
          </p:nvPr>
        </p:nvSpPr>
        <p:spPr>
          <a:xfrm>
            <a:off x="304800" y="381000"/>
            <a:ext cx="2057400" cy="1143000"/>
          </a:xfrm>
        </p:spPr>
        <p:txBody>
          <a:bodyPr lIns="91440" tIns="91440" anchor="b" anchorCtr="0"/>
          <a:lstStyle>
            <a:lvl1pPr algn="l">
              <a:buNone/>
              <a:defRPr sz="1800" b="1" spc="-50" baseline="0">
                <a:solidFill>
                  <a:srgbClr val="FFFFFF"/>
                </a:solidFill>
                <a:latin typeface="+mn-lt"/>
                <a:ea typeface="+mn-lt"/>
                <a:cs typeface="+mn-lt"/>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2590800" y="0"/>
            <a:ext cx="6553200" cy="5943600"/>
          </a:xfrm>
          <a:solidFill>
            <a:schemeClr val="bg2"/>
          </a:solidFill>
        </p:spPr>
        <p:txBody>
          <a:bodyPr/>
          <a:lstStyle>
            <a:lvl1pPr>
              <a:buNone/>
              <a:defRPr sz="3200"/>
            </a:lvl1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304800" y="1600200"/>
            <a:ext cx="2057400" cy="4267200"/>
          </a:xfrm>
        </p:spPr>
        <p:txBody>
          <a:bodyPr anchor="t" anchorCtr="0"/>
          <a:lstStyle>
            <a:lvl1pPr marL="0" indent="0">
              <a:lnSpc>
                <a:spcPts val="2400"/>
              </a:lnSpc>
              <a:spcAft>
                <a:spcPts val="1000"/>
              </a:spcAft>
              <a:buFontTx/>
              <a:buNone/>
              <a:defRPr sz="1600" b="0">
                <a:solidFill>
                  <a:srgbClr val="FFFFFF"/>
                </a:solidFill>
              </a:defRPr>
            </a:lvl1pPr>
            <a:lvl2pPr>
              <a:defRPr sz="1200"/>
            </a:lvl2pPr>
            <a:lvl3pPr>
              <a:defRPr sz="1000"/>
            </a:lvl3pPr>
            <a:lvl4pPr>
              <a:defRPr sz="900"/>
            </a:lvl4pPr>
            <a:lvl5pPr>
              <a:defRPr sz="900"/>
            </a:lvl5pPr>
          </a:lstStyle>
          <a:p>
            <a:pPr lvl="0"/>
            <a:r>
              <a:rPr lang="ja-JP" altLang="en-US" smtClean="0"/>
              <a:t>マスター テキストの書式設定</a:t>
            </a: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Rectangle 7"/>
          <p:cNvSpPr/>
          <p:nvPr/>
        </p:nvSpPr>
        <p:spPr>
          <a:xfrm>
            <a:off x="914400" y="2292526"/>
            <a:ext cx="2743200" cy="2127074"/>
          </a:xfrm>
          <a:prstGeom prst="rect">
            <a:avLst/>
          </a:prstGeom>
          <a:solidFill>
            <a:schemeClr val="accent1">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1" name="Oval 10"/>
          <p:cNvSpPr/>
          <p:nvPr/>
        </p:nvSpPr>
        <p:spPr>
          <a:xfrm>
            <a:off x="2977827" y="5072066"/>
            <a:ext cx="1758141" cy="1739481"/>
          </a:xfrm>
          <a:prstGeom prst="ellipse">
            <a:avLst/>
          </a:prstGeom>
          <a:solidFill>
            <a:schemeClr val="accent1">
              <a:tint val="90000"/>
              <a:shade val="45000"/>
              <a:satMod val="200000"/>
              <a:alpha val="13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3" name="Rectangle 12"/>
          <p:cNvSpPr/>
          <p:nvPr/>
        </p:nvSpPr>
        <p:spPr>
          <a:xfrm>
            <a:off x="5257800" y="0"/>
            <a:ext cx="3886200" cy="3048000"/>
          </a:xfrm>
          <a:prstGeom prst="rect">
            <a:avLst/>
          </a:prstGeom>
          <a:solidFill>
            <a:schemeClr val="accent1">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4" name="Rectangle 13"/>
          <p:cNvSpPr/>
          <p:nvPr/>
        </p:nvSpPr>
        <p:spPr>
          <a:xfrm>
            <a:off x="0" y="4114800"/>
            <a:ext cx="2362200" cy="2463018"/>
          </a:xfrm>
          <a:prstGeom prst="rect">
            <a:avLst/>
          </a:prstGeom>
          <a:solidFill>
            <a:schemeClr val="bg2">
              <a:tint val="60000"/>
              <a:alpha val="7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5" name="Oval 14"/>
          <p:cNvSpPr/>
          <p:nvPr/>
        </p:nvSpPr>
        <p:spPr>
          <a:xfrm>
            <a:off x="4178687" y="2389810"/>
            <a:ext cx="2174118" cy="2174118"/>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6" name="Oval 15"/>
          <p:cNvSpPr/>
          <p:nvPr/>
        </p:nvSpPr>
        <p:spPr>
          <a:xfrm>
            <a:off x="6384588" y="5842728"/>
            <a:ext cx="1011260" cy="101126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7" name="Oval 16"/>
          <p:cNvSpPr/>
          <p:nvPr/>
        </p:nvSpPr>
        <p:spPr>
          <a:xfrm>
            <a:off x="6322493" y="1427132"/>
            <a:ext cx="2047390" cy="2047390"/>
          </a:xfrm>
          <a:prstGeom prst="ellipse">
            <a:avLst/>
          </a:prstGeom>
          <a:solidFill>
            <a:srgbClr val="C1E8E4">
              <a:alpha val="10980"/>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8" name="Oval 17"/>
          <p:cNvSpPr/>
          <p:nvPr/>
        </p:nvSpPr>
        <p:spPr>
          <a:xfrm>
            <a:off x="114300" y="4803322"/>
            <a:ext cx="1959428" cy="1959428"/>
          </a:xfrm>
          <a:prstGeom prst="ellipse">
            <a:avLst/>
          </a:prstGeom>
          <a:solidFill>
            <a:srgbClr val="C1E8E4">
              <a:alpha val="12157"/>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9" name="Oval 18"/>
          <p:cNvSpPr/>
          <p:nvPr/>
        </p:nvSpPr>
        <p:spPr>
          <a:xfrm>
            <a:off x="2021092" y="4578526"/>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0" name="Oval 19"/>
          <p:cNvSpPr/>
          <p:nvPr/>
        </p:nvSpPr>
        <p:spPr>
          <a:xfrm>
            <a:off x="4172385" y="4626825"/>
            <a:ext cx="1515880" cy="1394583"/>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1" name="Rectangle 20"/>
          <p:cNvSpPr/>
          <p:nvPr/>
        </p:nvSpPr>
        <p:spPr>
          <a:xfrm>
            <a:off x="1906" y="361813"/>
            <a:ext cx="2512694"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3" name="Rectangle 22"/>
          <p:cNvSpPr/>
          <p:nvPr/>
        </p:nvSpPr>
        <p:spPr>
          <a:xfrm>
            <a:off x="1295400" y="0"/>
            <a:ext cx="1524000" cy="609600"/>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5" name="Oval 24"/>
          <p:cNvSpPr/>
          <p:nvPr/>
        </p:nvSpPr>
        <p:spPr>
          <a:xfrm>
            <a:off x="59403" y="212289"/>
            <a:ext cx="2022300" cy="2022300"/>
          </a:xfrm>
          <a:prstGeom prst="ellipse">
            <a:avLst/>
          </a:prstGeom>
          <a:solidFill>
            <a:schemeClr val="accent1">
              <a:tint val="100000"/>
              <a:satMod val="275000"/>
              <a:alpha val="15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6" name="Oval 25"/>
          <p:cNvSpPr/>
          <p:nvPr/>
        </p:nvSpPr>
        <p:spPr>
          <a:xfrm>
            <a:off x="76200" y="3962400"/>
            <a:ext cx="891076" cy="886968"/>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7" name="Oval 26"/>
          <p:cNvSpPr/>
          <p:nvPr/>
        </p:nvSpPr>
        <p:spPr>
          <a:xfrm>
            <a:off x="2121357" y="1507438"/>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8" name="Oval 27"/>
          <p:cNvSpPr/>
          <p:nvPr/>
        </p:nvSpPr>
        <p:spPr>
          <a:xfrm>
            <a:off x="3369253" y="466436"/>
            <a:ext cx="1595105" cy="1595105"/>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9" name="Oval 28"/>
          <p:cNvSpPr/>
          <p:nvPr/>
        </p:nvSpPr>
        <p:spPr>
          <a:xfrm>
            <a:off x="5189756" y="2967572"/>
            <a:ext cx="3234945" cy="3234944"/>
          </a:xfrm>
          <a:prstGeom prst="ellipse">
            <a:avLst/>
          </a:prstGeom>
          <a:solidFill>
            <a:schemeClr val="accent1">
              <a:tint val="100000"/>
              <a:satMod val="18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0" name="Oval 29"/>
          <p:cNvSpPr/>
          <p:nvPr/>
        </p:nvSpPr>
        <p:spPr>
          <a:xfrm>
            <a:off x="5562600"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2" name="Oval 31"/>
          <p:cNvSpPr/>
          <p:nvPr/>
        </p:nvSpPr>
        <p:spPr>
          <a:xfrm>
            <a:off x="6951220" y="4665220"/>
            <a:ext cx="2192780" cy="2192780"/>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3" name="Oval 32"/>
          <p:cNvSpPr/>
          <p:nvPr/>
        </p:nvSpPr>
        <p:spPr>
          <a:xfrm>
            <a:off x="1600200" y="3705807"/>
            <a:ext cx="1195876" cy="1198294"/>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4" name="Oval 33"/>
          <p:cNvSpPr/>
          <p:nvPr/>
        </p:nvSpPr>
        <p:spPr>
          <a:xfrm>
            <a:off x="6324600" y="228600"/>
            <a:ext cx="822960" cy="822960"/>
          </a:xfrm>
          <a:prstGeom prst="ellipse">
            <a:avLst/>
          </a:prstGeom>
          <a:solidFill>
            <a:schemeClr val="accent1">
              <a:tint val="90000"/>
              <a:satMod val="275000"/>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5" name="Oval 34"/>
          <p:cNvSpPr/>
          <p:nvPr/>
        </p:nvSpPr>
        <p:spPr>
          <a:xfrm>
            <a:off x="8077200"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6" name="Rectangle 35"/>
          <p:cNvSpPr/>
          <p:nvPr/>
        </p:nvSpPr>
        <p:spPr>
          <a:xfrm>
            <a:off x="5410200" y="6324600"/>
            <a:ext cx="1524000" cy="533400"/>
          </a:xfrm>
          <a:prstGeom prst="rect">
            <a:avLst/>
          </a:prstGeom>
          <a:solidFill>
            <a:schemeClr val="accent1">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7" name="Oval 36"/>
          <p:cNvSpPr/>
          <p:nvPr/>
        </p:nvSpPr>
        <p:spPr>
          <a:xfrm>
            <a:off x="3011692"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4" name="Date Placeholder 23"/>
          <p:cNvSpPr>
            <a:spLocks noGrp="1"/>
          </p:cNvSpPr>
          <p:nvPr>
            <p:ph type="dt" sz="half" idx="2"/>
          </p:nvPr>
        </p:nvSpPr>
        <p:spPr>
          <a:xfrm>
            <a:off x="5791200" y="6357144"/>
            <a:ext cx="2974848" cy="384048"/>
          </a:xfrm>
          <a:prstGeom prst="rect">
            <a:avLst/>
          </a:prstGeom>
        </p:spPr>
        <p:txBody>
          <a:bodyPr vert="horz" anchor="ctr" anchorCtr="0"/>
          <a:lstStyle>
            <a:lvl1pPr algn="l">
              <a:defRPr sz="1400">
                <a:solidFill>
                  <a:schemeClr val="tx2"/>
                </a:solidFill>
              </a:defRPr>
            </a:lvl1pPr>
          </a:lstStyle>
          <a:p>
            <a:fld id="{C357AF2B-5D9A-43AA-81E1-8784E2B568E1}" type="datetime1">
              <a:rPr kumimoji="1" lang="ja-JP" altLang="en-US" smtClean="0"/>
              <a:t>2011/5/17</a:t>
            </a:fld>
            <a:endParaRPr kumimoji="1" lang="ja-JP" altLang="en-US"/>
          </a:p>
        </p:txBody>
      </p:sp>
      <p:sp>
        <p:nvSpPr>
          <p:cNvPr id="10" name="Footer Placeholder 9"/>
          <p:cNvSpPr>
            <a:spLocks noGrp="1"/>
          </p:cNvSpPr>
          <p:nvPr>
            <p:ph type="ftr" sz="quarter" idx="3"/>
          </p:nvPr>
        </p:nvSpPr>
        <p:spPr>
          <a:xfrm>
            <a:off x="2133600" y="6357144"/>
            <a:ext cx="3581400" cy="384048"/>
          </a:xfrm>
          <a:prstGeom prst="rect">
            <a:avLst/>
          </a:prstGeom>
        </p:spPr>
        <p:txBody>
          <a:bodyPr vert="horz" anchor="ctr" anchorCtr="0"/>
          <a:lstStyle>
            <a:lvl1pPr algn="r">
              <a:defRPr sz="1400">
                <a:solidFill>
                  <a:schemeClr val="tx2"/>
                </a:solidFill>
              </a:defRPr>
            </a:lvl1pPr>
          </a:lstStyle>
          <a:p>
            <a:endParaRPr kumimoji="1" lang="ja-JP" altLang="en-US"/>
          </a:p>
        </p:txBody>
      </p:sp>
      <p:sp>
        <p:nvSpPr>
          <p:cNvPr id="22" name="Slide Number Placeholder 21"/>
          <p:cNvSpPr>
            <a:spLocks noGrp="1"/>
          </p:cNvSpPr>
          <p:nvPr>
            <p:ph type="sldNum" sz="quarter" idx="4"/>
          </p:nvPr>
        </p:nvSpPr>
        <p:spPr>
          <a:xfrm>
            <a:off x="155448" y="6315075"/>
            <a:ext cx="1188720" cy="457200"/>
          </a:xfrm>
          <a:prstGeom prst="rect">
            <a:avLst/>
          </a:prstGeom>
          <a:noFill/>
        </p:spPr>
        <p:txBody>
          <a:bodyPr vert="horz" lIns="0" tIns="0" rIns="0" bIns="0" anchor="ctr" anchorCtr="1">
            <a:normAutofit/>
          </a:bodyPr>
          <a:lstStyle>
            <a:lvl1pPr algn="ctr">
              <a:defRPr sz="2800">
                <a:solidFill>
                  <a:schemeClr val="tx2"/>
                </a:solidFill>
              </a:defRPr>
            </a:lvl1pPr>
          </a:lstStyle>
          <a:p>
            <a:fld id="{278659AB-9610-43A4-BA8D-22E57F657C2D}" type="slidenum">
              <a:rPr kumimoji="1" lang="ja-JP" altLang="en-US" smtClean="0"/>
              <a:pPr/>
              <a:t>‹#›</a:t>
            </a:fld>
            <a:endParaRPr kumimoji="1" lang="ja-JP" altLang="en-US"/>
          </a:p>
        </p:txBody>
      </p:sp>
      <p:sp>
        <p:nvSpPr>
          <p:cNvPr id="5" name="Title Placeholder 4"/>
          <p:cNvSpPr>
            <a:spLocks noGrp="1"/>
          </p:cNvSpPr>
          <p:nvPr>
            <p:ph type="title"/>
          </p:nvPr>
        </p:nvSpPr>
        <p:spPr>
          <a:xfrm>
            <a:off x="457200" y="152400"/>
            <a:ext cx="8229600" cy="1143000"/>
          </a:xfrm>
          <a:prstGeom prst="rect">
            <a:avLst/>
          </a:prstGeom>
        </p:spPr>
        <p:txBody>
          <a:bodyPr vert="horz" anchor="b" anchorCtr="0">
            <a:normAutofit/>
          </a:bodyPr>
          <a:lstStyle/>
          <a:p>
            <a:r>
              <a:rPr lang="ja-JP" altLang="en-US" smtClean="0"/>
              <a:t>マスター タイトルの書式設定</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1" sz="3800" kern="1200" spc="-100" baseline="0">
          <a:solidFill>
            <a:schemeClr val="tx2"/>
          </a:solidFill>
          <a:latin typeface="+mj-lt"/>
          <a:ea typeface="+mj-ea"/>
          <a:cs typeface="+mj-cs"/>
        </a:defRPr>
      </a:lvl1pPr>
    </p:titleStyle>
    <p:bodyStyle>
      <a:lvl1pPr marL="274320" indent="-274320" algn="l" rtl="0" eaLnBrk="1" latinLnBrk="0" hangingPunct="1">
        <a:spcBef>
          <a:spcPts val="700"/>
        </a:spcBef>
        <a:buClr>
          <a:schemeClr val="accent2"/>
        </a:buClr>
        <a:buSzPct val="85000"/>
        <a:buFont typeface="Wingdings 2"/>
        <a:buChar char=""/>
        <a:defRPr kumimoji="1" sz="2800" kern="1200">
          <a:solidFill>
            <a:schemeClr val="tx1"/>
          </a:solidFill>
          <a:latin typeface="+mn-lt"/>
          <a:ea typeface="+mn-ea"/>
          <a:cs typeface="+mn-cs"/>
        </a:defRPr>
      </a:lvl1pPr>
      <a:lvl2pPr marL="640080" indent="-274320" algn="l" rtl="0" eaLnBrk="1" latinLnBrk="0" hangingPunct="1">
        <a:spcBef>
          <a:spcPts val="600"/>
        </a:spcBef>
        <a:buClr>
          <a:schemeClr val="accent1"/>
        </a:buClr>
        <a:buSzPct val="85000"/>
        <a:buFont typeface="Wingdings 2"/>
        <a:buChar char=""/>
        <a:defRPr kumimoji="1" sz="2500" kern="1200">
          <a:solidFill>
            <a:schemeClr val="tx1"/>
          </a:solidFill>
          <a:latin typeface="+mn-lt"/>
          <a:ea typeface="+mn-ea"/>
          <a:cs typeface="+mn-cs"/>
        </a:defRPr>
      </a:lvl2pPr>
      <a:lvl3pPr marL="1005840" indent="-228600" algn="l" rtl="0" eaLnBrk="1" latinLnBrk="0" hangingPunct="1">
        <a:spcBef>
          <a:spcPts val="500"/>
        </a:spcBef>
        <a:buClr>
          <a:schemeClr val="accent3"/>
        </a:buClr>
        <a:buSzPct val="85000"/>
        <a:buFont typeface="Wingdings 2"/>
        <a:buChar char=""/>
        <a:defRPr kumimoji="1" sz="2200" kern="1200">
          <a:solidFill>
            <a:schemeClr val="tx1"/>
          </a:solidFill>
          <a:latin typeface="+mn-lt"/>
          <a:ea typeface="+mn-ea"/>
          <a:cs typeface="+mn-cs"/>
        </a:defRPr>
      </a:lvl3pPr>
      <a:lvl4pPr marL="1280160" indent="-228600" algn="l" rtl="0" eaLnBrk="1" latinLnBrk="0" hangingPunct="1">
        <a:spcBef>
          <a:spcPts val="400"/>
        </a:spcBef>
        <a:buClr>
          <a:schemeClr val="accent4"/>
        </a:buClr>
        <a:buFont typeface="Wingdings"/>
        <a:buChar char="§"/>
        <a:defRPr kumimoji="1" sz="2000" kern="1200">
          <a:solidFill>
            <a:schemeClr val="tx1"/>
          </a:solidFill>
          <a:latin typeface="+mn-lt"/>
          <a:ea typeface="+mn-ea"/>
          <a:cs typeface="+mn-cs"/>
        </a:defRPr>
      </a:lvl4pPr>
      <a:lvl5pPr marL="1554480" indent="-228600" algn="l" rtl="0" eaLnBrk="1" latinLnBrk="0" hangingPunct="1">
        <a:spcBef>
          <a:spcPct val="20000"/>
        </a:spcBef>
        <a:buClr>
          <a:schemeClr val="accent5"/>
        </a:buClr>
        <a:buFont typeface="Wingdings"/>
        <a:buChar char="§"/>
        <a:defRPr kumimoji="1" sz="1600" kern="1200">
          <a:solidFill>
            <a:schemeClr val="tx1"/>
          </a:solidFill>
          <a:latin typeface="+mn-lt"/>
          <a:ea typeface="+mn-ea"/>
          <a:cs typeface="+mn-cs"/>
        </a:defRPr>
      </a:lvl5pPr>
      <a:lvl6pPr marL="1828800" indent="-228600" algn="l" rtl="0" eaLnBrk="1" latinLnBrk="0" hangingPunct="1">
        <a:spcBef>
          <a:spcPct val="20000"/>
        </a:spcBef>
        <a:buClr>
          <a:schemeClr val="accent5"/>
        </a:buClr>
        <a:buFont typeface="Wingdings"/>
        <a:buChar char="§"/>
        <a:defRPr kumimoji="1" sz="1800" kern="1200">
          <a:solidFill>
            <a:schemeClr val="tx1"/>
          </a:solidFill>
          <a:latin typeface="+mn-lt"/>
          <a:ea typeface="+mn-ea"/>
          <a:cs typeface="+mn-cs"/>
        </a:defRPr>
      </a:lvl6pPr>
      <a:lvl7pPr marL="2011680" indent="-182880" algn="l" rtl="0" eaLnBrk="1" latinLnBrk="0" hangingPunct="1">
        <a:spcBef>
          <a:spcPct val="20000"/>
        </a:spcBef>
        <a:buClr>
          <a:schemeClr val="accent2"/>
        </a:buClr>
        <a:buFont typeface="Wingdings"/>
        <a:buChar char="§"/>
        <a:defRPr kumimoji="1" sz="1600" kern="1200" baseline="0">
          <a:solidFill>
            <a:schemeClr val="tx1"/>
          </a:solidFill>
          <a:latin typeface="+mn-lt"/>
          <a:ea typeface="+mn-ea"/>
          <a:cs typeface="+mn-cs"/>
        </a:defRPr>
      </a:lvl7pPr>
      <a:lvl8pPr marL="2286000" indent="-182880" algn="l" rtl="0" eaLnBrk="1" latinLnBrk="0" hangingPunct="1">
        <a:spcBef>
          <a:spcPct val="20000"/>
        </a:spcBef>
        <a:buClr>
          <a:schemeClr val="accent3"/>
        </a:buClr>
        <a:buFont typeface="Wingdings"/>
        <a:buChar char="§"/>
        <a:defRPr kumimoji="1" sz="1600" kern="1200">
          <a:solidFill>
            <a:schemeClr val="tx1"/>
          </a:solidFill>
          <a:latin typeface="+mn-lt"/>
          <a:ea typeface="+mn-ea"/>
          <a:cs typeface="+mn-cs"/>
        </a:defRPr>
      </a:lvl8pPr>
      <a:lvl9pPr marL="2560320" indent="-182880" algn="l" rtl="0" eaLnBrk="1" latinLnBrk="0" hangingPunct="1">
        <a:spcBef>
          <a:spcPct val="20000"/>
        </a:spcBef>
        <a:buClr>
          <a:schemeClr val="accent6"/>
        </a:buClr>
        <a:buFont typeface="Wingdings"/>
        <a:buChar char="§"/>
        <a:defRPr kumimoji="1" sz="1600" kern="120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Rectangle 7"/>
          <p:cNvSpPr/>
          <p:nvPr/>
        </p:nvSpPr>
        <p:spPr>
          <a:xfrm>
            <a:off x="914400" y="2292526"/>
            <a:ext cx="2743200" cy="2127074"/>
          </a:xfrm>
          <a:prstGeom prst="rect">
            <a:avLst/>
          </a:prstGeom>
          <a:solidFill>
            <a:schemeClr val="accent1">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Oval 10"/>
          <p:cNvSpPr/>
          <p:nvPr/>
        </p:nvSpPr>
        <p:spPr>
          <a:xfrm>
            <a:off x="2977827" y="5072066"/>
            <a:ext cx="1758141" cy="1739481"/>
          </a:xfrm>
          <a:prstGeom prst="ellipse">
            <a:avLst/>
          </a:prstGeom>
          <a:solidFill>
            <a:schemeClr val="accent1">
              <a:tint val="90000"/>
              <a:shade val="45000"/>
              <a:satMod val="200000"/>
              <a:alpha val="13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Rectangle 12"/>
          <p:cNvSpPr/>
          <p:nvPr/>
        </p:nvSpPr>
        <p:spPr>
          <a:xfrm>
            <a:off x="5257800" y="0"/>
            <a:ext cx="3886200" cy="3048000"/>
          </a:xfrm>
          <a:prstGeom prst="rect">
            <a:avLst/>
          </a:prstGeom>
          <a:solidFill>
            <a:schemeClr val="accent1">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4" name="Rectangle 13"/>
          <p:cNvSpPr/>
          <p:nvPr/>
        </p:nvSpPr>
        <p:spPr>
          <a:xfrm>
            <a:off x="0" y="4114800"/>
            <a:ext cx="2362200" cy="2463018"/>
          </a:xfrm>
          <a:prstGeom prst="rect">
            <a:avLst/>
          </a:prstGeom>
          <a:solidFill>
            <a:schemeClr val="bg2">
              <a:tint val="60000"/>
              <a:alpha val="7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Oval 14"/>
          <p:cNvSpPr/>
          <p:nvPr/>
        </p:nvSpPr>
        <p:spPr>
          <a:xfrm>
            <a:off x="4178687" y="2389810"/>
            <a:ext cx="2174118" cy="2174118"/>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6" name="Oval 15"/>
          <p:cNvSpPr/>
          <p:nvPr/>
        </p:nvSpPr>
        <p:spPr>
          <a:xfrm>
            <a:off x="6384588" y="5842728"/>
            <a:ext cx="1011260" cy="101126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7" name="Oval 16"/>
          <p:cNvSpPr/>
          <p:nvPr/>
        </p:nvSpPr>
        <p:spPr>
          <a:xfrm>
            <a:off x="6322493" y="1427132"/>
            <a:ext cx="2047390" cy="2047390"/>
          </a:xfrm>
          <a:prstGeom prst="ellipse">
            <a:avLst/>
          </a:prstGeom>
          <a:solidFill>
            <a:srgbClr val="C1E8E4">
              <a:alpha val="10980"/>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Oval 17"/>
          <p:cNvSpPr/>
          <p:nvPr/>
        </p:nvSpPr>
        <p:spPr>
          <a:xfrm>
            <a:off x="114300" y="4803322"/>
            <a:ext cx="1959428" cy="1959428"/>
          </a:xfrm>
          <a:prstGeom prst="ellipse">
            <a:avLst/>
          </a:prstGeom>
          <a:solidFill>
            <a:srgbClr val="C1E8E4">
              <a:alpha val="12157"/>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a:xfrm>
            <a:off x="2021092" y="4578526"/>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0" name="Oval 19"/>
          <p:cNvSpPr/>
          <p:nvPr/>
        </p:nvSpPr>
        <p:spPr>
          <a:xfrm>
            <a:off x="4172385" y="4626825"/>
            <a:ext cx="1515880" cy="1394583"/>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Rectangle 20"/>
          <p:cNvSpPr/>
          <p:nvPr/>
        </p:nvSpPr>
        <p:spPr>
          <a:xfrm>
            <a:off x="1906" y="361813"/>
            <a:ext cx="2512694"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Rectangle 22"/>
          <p:cNvSpPr/>
          <p:nvPr/>
        </p:nvSpPr>
        <p:spPr>
          <a:xfrm>
            <a:off x="1295400" y="0"/>
            <a:ext cx="1524000" cy="609600"/>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59403" y="212289"/>
            <a:ext cx="2022300" cy="2022300"/>
          </a:xfrm>
          <a:prstGeom prst="ellipse">
            <a:avLst/>
          </a:prstGeom>
          <a:solidFill>
            <a:schemeClr val="accent1">
              <a:tint val="100000"/>
              <a:satMod val="275000"/>
              <a:alpha val="15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rgbClr val="B4BC4C"/>
              </a:buClr>
              <a:buSzPct val="90000"/>
              <a:buFont typeface="Wingdings 2"/>
              <a:buChar char=""/>
            </a:pPr>
            <a:endParaRPr lang="en-US" dirty="0">
              <a:solidFill>
                <a:prstClr val="white"/>
              </a:solidFill>
            </a:endParaRPr>
          </a:p>
        </p:txBody>
      </p:sp>
      <p:sp>
        <p:nvSpPr>
          <p:cNvPr id="26" name="Oval 25"/>
          <p:cNvSpPr/>
          <p:nvPr/>
        </p:nvSpPr>
        <p:spPr>
          <a:xfrm>
            <a:off x="76200" y="3962400"/>
            <a:ext cx="891076" cy="886968"/>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2121357" y="1507438"/>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8" name="Oval 27"/>
          <p:cNvSpPr/>
          <p:nvPr/>
        </p:nvSpPr>
        <p:spPr>
          <a:xfrm>
            <a:off x="3369253" y="466436"/>
            <a:ext cx="1595105" cy="1595105"/>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Oval 28"/>
          <p:cNvSpPr/>
          <p:nvPr/>
        </p:nvSpPr>
        <p:spPr>
          <a:xfrm>
            <a:off x="5189756" y="2967572"/>
            <a:ext cx="3234945" cy="3234944"/>
          </a:xfrm>
          <a:prstGeom prst="ellipse">
            <a:avLst/>
          </a:prstGeom>
          <a:solidFill>
            <a:schemeClr val="accent1">
              <a:tint val="100000"/>
              <a:satMod val="18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Oval 29"/>
          <p:cNvSpPr/>
          <p:nvPr/>
        </p:nvSpPr>
        <p:spPr>
          <a:xfrm>
            <a:off x="5562600"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Oval 31"/>
          <p:cNvSpPr/>
          <p:nvPr/>
        </p:nvSpPr>
        <p:spPr>
          <a:xfrm>
            <a:off x="6951220" y="4665220"/>
            <a:ext cx="2192780" cy="2192780"/>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3" name="Oval 32"/>
          <p:cNvSpPr/>
          <p:nvPr/>
        </p:nvSpPr>
        <p:spPr>
          <a:xfrm>
            <a:off x="1600200" y="3705807"/>
            <a:ext cx="1195876" cy="1198294"/>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4" name="Oval 33"/>
          <p:cNvSpPr/>
          <p:nvPr/>
        </p:nvSpPr>
        <p:spPr>
          <a:xfrm>
            <a:off x="6324600" y="228600"/>
            <a:ext cx="822960" cy="822960"/>
          </a:xfrm>
          <a:prstGeom prst="ellipse">
            <a:avLst/>
          </a:prstGeom>
          <a:solidFill>
            <a:schemeClr val="accent1">
              <a:tint val="90000"/>
              <a:satMod val="275000"/>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Oval 34"/>
          <p:cNvSpPr/>
          <p:nvPr/>
        </p:nvSpPr>
        <p:spPr>
          <a:xfrm>
            <a:off x="8077200"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6" name="Rectangle 35"/>
          <p:cNvSpPr/>
          <p:nvPr/>
        </p:nvSpPr>
        <p:spPr>
          <a:xfrm>
            <a:off x="5410200" y="6324600"/>
            <a:ext cx="1524000" cy="533400"/>
          </a:xfrm>
          <a:prstGeom prst="rect">
            <a:avLst/>
          </a:prstGeom>
          <a:solidFill>
            <a:schemeClr val="accent1">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Oval 36"/>
          <p:cNvSpPr/>
          <p:nvPr/>
        </p:nvSpPr>
        <p:spPr>
          <a:xfrm>
            <a:off x="3011692"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4" name="Date Placeholder 23"/>
          <p:cNvSpPr>
            <a:spLocks noGrp="1"/>
          </p:cNvSpPr>
          <p:nvPr>
            <p:ph type="dt" sz="half" idx="2"/>
          </p:nvPr>
        </p:nvSpPr>
        <p:spPr>
          <a:xfrm>
            <a:off x="5791200" y="6357144"/>
            <a:ext cx="2974848" cy="384048"/>
          </a:xfrm>
          <a:prstGeom prst="rect">
            <a:avLst/>
          </a:prstGeom>
        </p:spPr>
        <p:txBody>
          <a:bodyPr vert="horz" anchor="ctr" anchorCtr="0"/>
          <a:lstStyle>
            <a:lvl1pPr algn="l">
              <a:defRPr sz="1400">
                <a:solidFill>
                  <a:schemeClr val="tx2"/>
                </a:solidFill>
              </a:defRPr>
            </a:lvl1pPr>
          </a:lstStyle>
          <a:p>
            <a:fld id="{6C539906-CB42-430C-A898-0A8EC8E05AB4}" type="datetime1">
              <a:rPr lang="ja-JP" altLang="en-US" smtClean="0">
                <a:solidFill>
                  <a:srgbClr val="D1E1E3"/>
                </a:solidFill>
              </a:rPr>
              <a:t>2011/5/17</a:t>
            </a:fld>
            <a:endParaRPr lang="ja-JP" altLang="en-US">
              <a:solidFill>
                <a:srgbClr val="D1E1E3"/>
              </a:solidFill>
            </a:endParaRPr>
          </a:p>
        </p:txBody>
      </p:sp>
      <p:sp>
        <p:nvSpPr>
          <p:cNvPr id="10" name="Footer Placeholder 9"/>
          <p:cNvSpPr>
            <a:spLocks noGrp="1"/>
          </p:cNvSpPr>
          <p:nvPr>
            <p:ph type="ftr" sz="quarter" idx="3"/>
          </p:nvPr>
        </p:nvSpPr>
        <p:spPr>
          <a:xfrm>
            <a:off x="2133600" y="6357144"/>
            <a:ext cx="3581400" cy="384048"/>
          </a:xfrm>
          <a:prstGeom prst="rect">
            <a:avLst/>
          </a:prstGeom>
        </p:spPr>
        <p:txBody>
          <a:bodyPr vert="horz" anchor="ctr" anchorCtr="0"/>
          <a:lstStyle>
            <a:lvl1pPr algn="r">
              <a:defRPr sz="1400">
                <a:solidFill>
                  <a:schemeClr val="tx2"/>
                </a:solidFill>
              </a:defRPr>
            </a:lvl1pPr>
          </a:lstStyle>
          <a:p>
            <a:endParaRPr lang="ja-JP" altLang="en-US">
              <a:solidFill>
                <a:srgbClr val="D1E1E3"/>
              </a:solidFill>
            </a:endParaRPr>
          </a:p>
        </p:txBody>
      </p:sp>
      <p:sp>
        <p:nvSpPr>
          <p:cNvPr id="22" name="Slide Number Placeholder 21"/>
          <p:cNvSpPr>
            <a:spLocks noGrp="1"/>
          </p:cNvSpPr>
          <p:nvPr>
            <p:ph type="sldNum" sz="quarter" idx="4"/>
          </p:nvPr>
        </p:nvSpPr>
        <p:spPr>
          <a:xfrm>
            <a:off x="155448" y="6315075"/>
            <a:ext cx="1188720" cy="457200"/>
          </a:xfrm>
          <a:prstGeom prst="rect">
            <a:avLst/>
          </a:prstGeom>
          <a:noFill/>
        </p:spPr>
        <p:txBody>
          <a:bodyPr vert="horz" lIns="0" tIns="0" rIns="0" bIns="0" anchor="ctr" anchorCtr="1">
            <a:normAutofit/>
          </a:bodyPr>
          <a:lstStyle>
            <a:lvl1pPr algn="ctr">
              <a:defRPr sz="2800">
                <a:solidFill>
                  <a:schemeClr val="tx2"/>
                </a:solidFill>
              </a:defRPr>
            </a:lvl1pPr>
          </a:lstStyle>
          <a:p>
            <a:fld id="{278659AB-9610-43A4-BA8D-22E57F657C2D}" type="slidenum">
              <a:rPr lang="ja-JP" altLang="en-US" smtClean="0">
                <a:solidFill>
                  <a:srgbClr val="D1E1E3"/>
                </a:solidFill>
              </a:rPr>
              <a:pPr/>
              <a:t>‹#›</a:t>
            </a:fld>
            <a:endParaRPr lang="ja-JP" altLang="en-US">
              <a:solidFill>
                <a:srgbClr val="D1E1E3"/>
              </a:solidFill>
            </a:endParaRPr>
          </a:p>
        </p:txBody>
      </p:sp>
      <p:sp>
        <p:nvSpPr>
          <p:cNvPr id="5" name="Title Placeholder 4"/>
          <p:cNvSpPr>
            <a:spLocks noGrp="1"/>
          </p:cNvSpPr>
          <p:nvPr>
            <p:ph type="title"/>
          </p:nvPr>
        </p:nvSpPr>
        <p:spPr>
          <a:xfrm>
            <a:off x="457200" y="152400"/>
            <a:ext cx="8229600" cy="1143000"/>
          </a:xfrm>
          <a:prstGeom prst="rect">
            <a:avLst/>
          </a:prstGeom>
        </p:spPr>
        <p:txBody>
          <a:bodyPr vert="horz" anchor="b" anchorCtr="0">
            <a:normAutofit/>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236839975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1" sz="3800" kern="1200" spc="-100" baseline="0">
          <a:solidFill>
            <a:schemeClr val="tx2"/>
          </a:solidFill>
          <a:latin typeface="+mj-lt"/>
          <a:ea typeface="+mj-ea"/>
          <a:cs typeface="+mj-cs"/>
        </a:defRPr>
      </a:lvl1pPr>
    </p:titleStyle>
    <p:bodyStyle>
      <a:lvl1pPr marL="274320" indent="-274320" algn="l" rtl="0" eaLnBrk="1" latinLnBrk="0" hangingPunct="1">
        <a:spcBef>
          <a:spcPts val="700"/>
        </a:spcBef>
        <a:buClr>
          <a:schemeClr val="accent2"/>
        </a:buClr>
        <a:buSzPct val="85000"/>
        <a:buFont typeface="Wingdings 2"/>
        <a:buChar char=""/>
        <a:defRPr kumimoji="1" sz="2800" kern="1200">
          <a:solidFill>
            <a:schemeClr val="tx1"/>
          </a:solidFill>
          <a:latin typeface="+mn-lt"/>
          <a:ea typeface="+mn-ea"/>
          <a:cs typeface="+mn-cs"/>
        </a:defRPr>
      </a:lvl1pPr>
      <a:lvl2pPr marL="640080" indent="-274320" algn="l" rtl="0" eaLnBrk="1" latinLnBrk="0" hangingPunct="1">
        <a:spcBef>
          <a:spcPts val="600"/>
        </a:spcBef>
        <a:buClr>
          <a:schemeClr val="accent1"/>
        </a:buClr>
        <a:buSzPct val="85000"/>
        <a:buFont typeface="Wingdings 2"/>
        <a:buChar char=""/>
        <a:defRPr kumimoji="1" sz="2500" kern="1200">
          <a:solidFill>
            <a:schemeClr val="tx1"/>
          </a:solidFill>
          <a:latin typeface="+mn-lt"/>
          <a:ea typeface="+mn-ea"/>
          <a:cs typeface="+mn-cs"/>
        </a:defRPr>
      </a:lvl2pPr>
      <a:lvl3pPr marL="1005840" indent="-228600" algn="l" rtl="0" eaLnBrk="1" latinLnBrk="0" hangingPunct="1">
        <a:spcBef>
          <a:spcPts val="500"/>
        </a:spcBef>
        <a:buClr>
          <a:schemeClr val="accent3"/>
        </a:buClr>
        <a:buSzPct val="85000"/>
        <a:buFont typeface="Wingdings 2"/>
        <a:buChar char=""/>
        <a:defRPr kumimoji="1" sz="2200" kern="1200">
          <a:solidFill>
            <a:schemeClr val="tx1"/>
          </a:solidFill>
          <a:latin typeface="+mn-lt"/>
          <a:ea typeface="+mn-ea"/>
          <a:cs typeface="+mn-cs"/>
        </a:defRPr>
      </a:lvl3pPr>
      <a:lvl4pPr marL="1280160" indent="-228600" algn="l" rtl="0" eaLnBrk="1" latinLnBrk="0" hangingPunct="1">
        <a:spcBef>
          <a:spcPts val="400"/>
        </a:spcBef>
        <a:buClr>
          <a:schemeClr val="accent4"/>
        </a:buClr>
        <a:buFont typeface="Wingdings"/>
        <a:buChar char="§"/>
        <a:defRPr kumimoji="1" sz="2000" kern="1200">
          <a:solidFill>
            <a:schemeClr val="tx1"/>
          </a:solidFill>
          <a:latin typeface="+mn-lt"/>
          <a:ea typeface="+mn-ea"/>
          <a:cs typeface="+mn-cs"/>
        </a:defRPr>
      </a:lvl4pPr>
      <a:lvl5pPr marL="1554480" indent="-228600" algn="l" rtl="0" eaLnBrk="1" latinLnBrk="0" hangingPunct="1">
        <a:spcBef>
          <a:spcPct val="20000"/>
        </a:spcBef>
        <a:buClr>
          <a:schemeClr val="accent5"/>
        </a:buClr>
        <a:buFont typeface="Wingdings"/>
        <a:buChar char="§"/>
        <a:defRPr kumimoji="1" sz="1600" kern="1200">
          <a:solidFill>
            <a:schemeClr val="tx1"/>
          </a:solidFill>
          <a:latin typeface="+mn-lt"/>
          <a:ea typeface="+mn-ea"/>
          <a:cs typeface="+mn-cs"/>
        </a:defRPr>
      </a:lvl5pPr>
      <a:lvl6pPr marL="1828800" indent="-228600" algn="l" rtl="0" eaLnBrk="1" latinLnBrk="0" hangingPunct="1">
        <a:spcBef>
          <a:spcPct val="20000"/>
        </a:spcBef>
        <a:buClr>
          <a:schemeClr val="accent5"/>
        </a:buClr>
        <a:buFont typeface="Wingdings"/>
        <a:buChar char="§"/>
        <a:defRPr kumimoji="1" sz="1800" kern="1200">
          <a:solidFill>
            <a:schemeClr val="tx1"/>
          </a:solidFill>
          <a:latin typeface="+mn-lt"/>
          <a:ea typeface="+mn-ea"/>
          <a:cs typeface="+mn-cs"/>
        </a:defRPr>
      </a:lvl6pPr>
      <a:lvl7pPr marL="2011680" indent="-182880" algn="l" rtl="0" eaLnBrk="1" latinLnBrk="0" hangingPunct="1">
        <a:spcBef>
          <a:spcPct val="20000"/>
        </a:spcBef>
        <a:buClr>
          <a:schemeClr val="accent2"/>
        </a:buClr>
        <a:buFont typeface="Wingdings"/>
        <a:buChar char="§"/>
        <a:defRPr kumimoji="1" sz="1600" kern="1200" baseline="0">
          <a:solidFill>
            <a:schemeClr val="tx1"/>
          </a:solidFill>
          <a:latin typeface="+mn-lt"/>
          <a:ea typeface="+mn-ea"/>
          <a:cs typeface="+mn-cs"/>
        </a:defRPr>
      </a:lvl7pPr>
      <a:lvl8pPr marL="2286000" indent="-182880" algn="l" rtl="0" eaLnBrk="1" latinLnBrk="0" hangingPunct="1">
        <a:spcBef>
          <a:spcPct val="20000"/>
        </a:spcBef>
        <a:buClr>
          <a:schemeClr val="accent3"/>
        </a:buClr>
        <a:buFont typeface="Wingdings"/>
        <a:buChar char="§"/>
        <a:defRPr kumimoji="1" sz="1600" kern="1200">
          <a:solidFill>
            <a:schemeClr val="tx1"/>
          </a:solidFill>
          <a:latin typeface="+mn-lt"/>
          <a:ea typeface="+mn-ea"/>
          <a:cs typeface="+mn-cs"/>
        </a:defRPr>
      </a:lvl8pPr>
      <a:lvl9pPr marL="2560320" indent="-182880" algn="l" rtl="0" eaLnBrk="1" latinLnBrk="0" hangingPunct="1">
        <a:spcBef>
          <a:spcPct val="20000"/>
        </a:spcBef>
        <a:buClr>
          <a:schemeClr val="accent6"/>
        </a:buClr>
        <a:buFont typeface="Wingdings"/>
        <a:buChar char="§"/>
        <a:defRPr kumimoji="1" sz="1600" kern="120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Rectangle 7"/>
          <p:cNvSpPr/>
          <p:nvPr/>
        </p:nvSpPr>
        <p:spPr>
          <a:xfrm>
            <a:off x="914400" y="2292526"/>
            <a:ext cx="2743200" cy="2127074"/>
          </a:xfrm>
          <a:prstGeom prst="rect">
            <a:avLst/>
          </a:prstGeom>
          <a:solidFill>
            <a:schemeClr val="accent1">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Oval 10"/>
          <p:cNvSpPr/>
          <p:nvPr/>
        </p:nvSpPr>
        <p:spPr>
          <a:xfrm>
            <a:off x="2977827" y="5072066"/>
            <a:ext cx="1758141" cy="1739481"/>
          </a:xfrm>
          <a:prstGeom prst="ellipse">
            <a:avLst/>
          </a:prstGeom>
          <a:solidFill>
            <a:schemeClr val="accent1">
              <a:tint val="90000"/>
              <a:shade val="45000"/>
              <a:satMod val="200000"/>
              <a:alpha val="13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Rectangle 12"/>
          <p:cNvSpPr/>
          <p:nvPr/>
        </p:nvSpPr>
        <p:spPr>
          <a:xfrm>
            <a:off x="5257800" y="0"/>
            <a:ext cx="3886200" cy="3048000"/>
          </a:xfrm>
          <a:prstGeom prst="rect">
            <a:avLst/>
          </a:prstGeom>
          <a:solidFill>
            <a:schemeClr val="accent1">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4" name="Rectangle 13"/>
          <p:cNvSpPr/>
          <p:nvPr/>
        </p:nvSpPr>
        <p:spPr>
          <a:xfrm>
            <a:off x="0" y="4114800"/>
            <a:ext cx="2362200" cy="2463018"/>
          </a:xfrm>
          <a:prstGeom prst="rect">
            <a:avLst/>
          </a:prstGeom>
          <a:solidFill>
            <a:schemeClr val="bg2">
              <a:tint val="60000"/>
              <a:alpha val="7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Oval 14"/>
          <p:cNvSpPr/>
          <p:nvPr/>
        </p:nvSpPr>
        <p:spPr>
          <a:xfrm>
            <a:off x="4178687" y="2389810"/>
            <a:ext cx="2174118" cy="2174118"/>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6" name="Oval 15"/>
          <p:cNvSpPr/>
          <p:nvPr/>
        </p:nvSpPr>
        <p:spPr>
          <a:xfrm>
            <a:off x="6384588" y="5842728"/>
            <a:ext cx="1011260" cy="101126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7" name="Oval 16"/>
          <p:cNvSpPr/>
          <p:nvPr/>
        </p:nvSpPr>
        <p:spPr>
          <a:xfrm>
            <a:off x="6322493" y="1427132"/>
            <a:ext cx="2047390" cy="2047390"/>
          </a:xfrm>
          <a:prstGeom prst="ellipse">
            <a:avLst/>
          </a:prstGeom>
          <a:solidFill>
            <a:srgbClr val="C1E8E4">
              <a:alpha val="10980"/>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Oval 17"/>
          <p:cNvSpPr/>
          <p:nvPr/>
        </p:nvSpPr>
        <p:spPr>
          <a:xfrm>
            <a:off x="114300" y="4803322"/>
            <a:ext cx="1959428" cy="1959428"/>
          </a:xfrm>
          <a:prstGeom prst="ellipse">
            <a:avLst/>
          </a:prstGeom>
          <a:solidFill>
            <a:srgbClr val="C1E8E4">
              <a:alpha val="12157"/>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a:xfrm>
            <a:off x="2021092" y="4578526"/>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0" name="Oval 19"/>
          <p:cNvSpPr/>
          <p:nvPr/>
        </p:nvSpPr>
        <p:spPr>
          <a:xfrm>
            <a:off x="4172385" y="4626825"/>
            <a:ext cx="1515880" cy="1394583"/>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Rectangle 20"/>
          <p:cNvSpPr/>
          <p:nvPr/>
        </p:nvSpPr>
        <p:spPr>
          <a:xfrm>
            <a:off x="1906" y="361813"/>
            <a:ext cx="2512694"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Rectangle 22"/>
          <p:cNvSpPr/>
          <p:nvPr/>
        </p:nvSpPr>
        <p:spPr>
          <a:xfrm>
            <a:off x="1295400" y="0"/>
            <a:ext cx="1524000" cy="609600"/>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59403" y="212289"/>
            <a:ext cx="2022300" cy="2022300"/>
          </a:xfrm>
          <a:prstGeom prst="ellipse">
            <a:avLst/>
          </a:prstGeom>
          <a:solidFill>
            <a:schemeClr val="accent1">
              <a:tint val="100000"/>
              <a:satMod val="275000"/>
              <a:alpha val="15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rgbClr val="B4BC4C"/>
              </a:buClr>
              <a:buSzPct val="90000"/>
              <a:buFont typeface="Wingdings 2"/>
              <a:buChar char=""/>
            </a:pPr>
            <a:endParaRPr lang="en-US" dirty="0">
              <a:solidFill>
                <a:prstClr val="white"/>
              </a:solidFill>
            </a:endParaRPr>
          </a:p>
        </p:txBody>
      </p:sp>
      <p:sp>
        <p:nvSpPr>
          <p:cNvPr id="26" name="Oval 25"/>
          <p:cNvSpPr/>
          <p:nvPr/>
        </p:nvSpPr>
        <p:spPr>
          <a:xfrm>
            <a:off x="76200" y="3962400"/>
            <a:ext cx="891076" cy="886968"/>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2121357" y="1507438"/>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8" name="Oval 27"/>
          <p:cNvSpPr/>
          <p:nvPr/>
        </p:nvSpPr>
        <p:spPr>
          <a:xfrm>
            <a:off x="3369253" y="466436"/>
            <a:ext cx="1595105" cy="1595105"/>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Oval 28"/>
          <p:cNvSpPr/>
          <p:nvPr/>
        </p:nvSpPr>
        <p:spPr>
          <a:xfrm>
            <a:off x="5189756" y="2967572"/>
            <a:ext cx="3234945" cy="3234944"/>
          </a:xfrm>
          <a:prstGeom prst="ellipse">
            <a:avLst/>
          </a:prstGeom>
          <a:solidFill>
            <a:schemeClr val="accent1">
              <a:tint val="100000"/>
              <a:satMod val="18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Oval 29"/>
          <p:cNvSpPr/>
          <p:nvPr/>
        </p:nvSpPr>
        <p:spPr>
          <a:xfrm>
            <a:off x="5562600"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Oval 31"/>
          <p:cNvSpPr/>
          <p:nvPr/>
        </p:nvSpPr>
        <p:spPr>
          <a:xfrm>
            <a:off x="6951220" y="4665220"/>
            <a:ext cx="2192780" cy="2192780"/>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3" name="Oval 32"/>
          <p:cNvSpPr/>
          <p:nvPr/>
        </p:nvSpPr>
        <p:spPr>
          <a:xfrm>
            <a:off x="1600200" y="3705807"/>
            <a:ext cx="1195876" cy="1198294"/>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4" name="Oval 33"/>
          <p:cNvSpPr/>
          <p:nvPr/>
        </p:nvSpPr>
        <p:spPr>
          <a:xfrm>
            <a:off x="6324600" y="228600"/>
            <a:ext cx="822960" cy="822960"/>
          </a:xfrm>
          <a:prstGeom prst="ellipse">
            <a:avLst/>
          </a:prstGeom>
          <a:solidFill>
            <a:schemeClr val="accent1">
              <a:tint val="90000"/>
              <a:satMod val="275000"/>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Oval 34"/>
          <p:cNvSpPr/>
          <p:nvPr/>
        </p:nvSpPr>
        <p:spPr>
          <a:xfrm>
            <a:off x="8077200"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6" name="Rectangle 35"/>
          <p:cNvSpPr/>
          <p:nvPr/>
        </p:nvSpPr>
        <p:spPr>
          <a:xfrm>
            <a:off x="5410200" y="6324600"/>
            <a:ext cx="1524000" cy="533400"/>
          </a:xfrm>
          <a:prstGeom prst="rect">
            <a:avLst/>
          </a:prstGeom>
          <a:solidFill>
            <a:schemeClr val="accent1">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Oval 36"/>
          <p:cNvSpPr/>
          <p:nvPr/>
        </p:nvSpPr>
        <p:spPr>
          <a:xfrm>
            <a:off x="3011692"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4" name="Date Placeholder 23"/>
          <p:cNvSpPr>
            <a:spLocks noGrp="1"/>
          </p:cNvSpPr>
          <p:nvPr>
            <p:ph type="dt" sz="half" idx="2"/>
          </p:nvPr>
        </p:nvSpPr>
        <p:spPr>
          <a:xfrm>
            <a:off x="5791200" y="6357144"/>
            <a:ext cx="2974848" cy="384048"/>
          </a:xfrm>
          <a:prstGeom prst="rect">
            <a:avLst/>
          </a:prstGeom>
        </p:spPr>
        <p:txBody>
          <a:bodyPr vert="horz" anchor="ctr" anchorCtr="0"/>
          <a:lstStyle>
            <a:lvl1pPr algn="l">
              <a:defRPr sz="1400">
                <a:solidFill>
                  <a:schemeClr val="tx2"/>
                </a:solidFill>
              </a:defRPr>
            </a:lvl1pPr>
          </a:lstStyle>
          <a:p>
            <a:fld id="{35D1B1BD-6AD8-42FC-B1AD-54819F83BD1D}" type="datetime1">
              <a:rPr lang="ja-JP" altLang="en-US" smtClean="0">
                <a:solidFill>
                  <a:srgbClr val="D1E1E3"/>
                </a:solidFill>
              </a:rPr>
              <a:t>2011/5/17</a:t>
            </a:fld>
            <a:endParaRPr lang="ja-JP" altLang="en-US">
              <a:solidFill>
                <a:srgbClr val="D1E1E3"/>
              </a:solidFill>
            </a:endParaRPr>
          </a:p>
        </p:txBody>
      </p:sp>
      <p:sp>
        <p:nvSpPr>
          <p:cNvPr id="10" name="Footer Placeholder 9"/>
          <p:cNvSpPr>
            <a:spLocks noGrp="1"/>
          </p:cNvSpPr>
          <p:nvPr>
            <p:ph type="ftr" sz="quarter" idx="3"/>
          </p:nvPr>
        </p:nvSpPr>
        <p:spPr>
          <a:xfrm>
            <a:off x="2133600" y="6357144"/>
            <a:ext cx="3581400" cy="384048"/>
          </a:xfrm>
          <a:prstGeom prst="rect">
            <a:avLst/>
          </a:prstGeom>
        </p:spPr>
        <p:txBody>
          <a:bodyPr vert="horz" anchor="ctr" anchorCtr="0"/>
          <a:lstStyle>
            <a:lvl1pPr algn="r">
              <a:defRPr sz="1400">
                <a:solidFill>
                  <a:schemeClr val="tx2"/>
                </a:solidFill>
              </a:defRPr>
            </a:lvl1pPr>
          </a:lstStyle>
          <a:p>
            <a:endParaRPr lang="ja-JP" altLang="en-US">
              <a:solidFill>
                <a:srgbClr val="D1E1E3"/>
              </a:solidFill>
            </a:endParaRPr>
          </a:p>
        </p:txBody>
      </p:sp>
      <p:sp>
        <p:nvSpPr>
          <p:cNvPr id="22" name="Slide Number Placeholder 21"/>
          <p:cNvSpPr>
            <a:spLocks noGrp="1"/>
          </p:cNvSpPr>
          <p:nvPr>
            <p:ph type="sldNum" sz="quarter" idx="4"/>
          </p:nvPr>
        </p:nvSpPr>
        <p:spPr>
          <a:xfrm>
            <a:off x="155448" y="6315075"/>
            <a:ext cx="1188720" cy="457200"/>
          </a:xfrm>
          <a:prstGeom prst="rect">
            <a:avLst/>
          </a:prstGeom>
          <a:noFill/>
        </p:spPr>
        <p:txBody>
          <a:bodyPr vert="horz" lIns="0" tIns="0" rIns="0" bIns="0" anchor="ctr" anchorCtr="1">
            <a:normAutofit/>
          </a:bodyPr>
          <a:lstStyle>
            <a:lvl1pPr algn="ctr">
              <a:defRPr sz="2800">
                <a:solidFill>
                  <a:schemeClr val="tx2"/>
                </a:solidFill>
              </a:defRPr>
            </a:lvl1pPr>
          </a:lstStyle>
          <a:p>
            <a:fld id="{A6498911-5FF3-408A-AAF9-052663271048}" type="slidenum">
              <a:rPr lang="ja-JP" altLang="en-US" smtClean="0">
                <a:solidFill>
                  <a:srgbClr val="D1E1E3"/>
                </a:solidFill>
              </a:rPr>
              <a:pPr/>
              <a:t>‹#›</a:t>
            </a:fld>
            <a:endParaRPr lang="ja-JP" altLang="en-US">
              <a:solidFill>
                <a:srgbClr val="D1E1E3"/>
              </a:solidFill>
            </a:endParaRPr>
          </a:p>
        </p:txBody>
      </p:sp>
      <p:sp>
        <p:nvSpPr>
          <p:cNvPr id="5" name="Title Placeholder 4"/>
          <p:cNvSpPr>
            <a:spLocks noGrp="1"/>
          </p:cNvSpPr>
          <p:nvPr>
            <p:ph type="title"/>
          </p:nvPr>
        </p:nvSpPr>
        <p:spPr>
          <a:xfrm>
            <a:off x="457200" y="152400"/>
            <a:ext cx="8229600" cy="1143000"/>
          </a:xfrm>
          <a:prstGeom prst="rect">
            <a:avLst/>
          </a:prstGeom>
        </p:spPr>
        <p:txBody>
          <a:bodyPr vert="horz" anchor="b" anchorCtr="0">
            <a:normAutofit/>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339002139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rtl="0" eaLnBrk="1" latinLnBrk="0" hangingPunct="1">
        <a:spcBef>
          <a:spcPct val="0"/>
        </a:spcBef>
        <a:buNone/>
        <a:defRPr kumimoji="1" sz="3800" kern="1200" spc="-100" baseline="0">
          <a:solidFill>
            <a:schemeClr val="tx2"/>
          </a:solidFill>
          <a:latin typeface="+mj-lt"/>
          <a:ea typeface="+mj-ea"/>
          <a:cs typeface="+mj-cs"/>
        </a:defRPr>
      </a:lvl1pPr>
    </p:titleStyle>
    <p:bodyStyle>
      <a:lvl1pPr marL="274320" indent="-274320" algn="l" rtl="0" eaLnBrk="1" latinLnBrk="0" hangingPunct="1">
        <a:spcBef>
          <a:spcPts val="700"/>
        </a:spcBef>
        <a:buClr>
          <a:schemeClr val="accent2"/>
        </a:buClr>
        <a:buSzPct val="85000"/>
        <a:buFont typeface="Wingdings 2"/>
        <a:buChar char=""/>
        <a:defRPr kumimoji="1" sz="2800" kern="1200">
          <a:solidFill>
            <a:schemeClr val="tx1"/>
          </a:solidFill>
          <a:latin typeface="+mn-lt"/>
          <a:ea typeface="+mn-ea"/>
          <a:cs typeface="+mn-cs"/>
        </a:defRPr>
      </a:lvl1pPr>
      <a:lvl2pPr marL="640080" indent="-274320" algn="l" rtl="0" eaLnBrk="1" latinLnBrk="0" hangingPunct="1">
        <a:spcBef>
          <a:spcPts val="600"/>
        </a:spcBef>
        <a:buClr>
          <a:schemeClr val="accent1"/>
        </a:buClr>
        <a:buSzPct val="85000"/>
        <a:buFont typeface="Wingdings 2"/>
        <a:buChar char=""/>
        <a:defRPr kumimoji="1" sz="2500" kern="1200">
          <a:solidFill>
            <a:schemeClr val="tx1"/>
          </a:solidFill>
          <a:latin typeface="+mn-lt"/>
          <a:ea typeface="+mn-ea"/>
          <a:cs typeface="+mn-cs"/>
        </a:defRPr>
      </a:lvl2pPr>
      <a:lvl3pPr marL="1005840" indent="-228600" algn="l" rtl="0" eaLnBrk="1" latinLnBrk="0" hangingPunct="1">
        <a:spcBef>
          <a:spcPts val="500"/>
        </a:spcBef>
        <a:buClr>
          <a:schemeClr val="accent3"/>
        </a:buClr>
        <a:buSzPct val="85000"/>
        <a:buFont typeface="Wingdings 2"/>
        <a:buChar char=""/>
        <a:defRPr kumimoji="1" sz="2200" kern="1200">
          <a:solidFill>
            <a:schemeClr val="tx1"/>
          </a:solidFill>
          <a:latin typeface="+mn-lt"/>
          <a:ea typeface="+mn-ea"/>
          <a:cs typeface="+mn-cs"/>
        </a:defRPr>
      </a:lvl3pPr>
      <a:lvl4pPr marL="1280160" indent="-228600" algn="l" rtl="0" eaLnBrk="1" latinLnBrk="0" hangingPunct="1">
        <a:spcBef>
          <a:spcPts val="400"/>
        </a:spcBef>
        <a:buClr>
          <a:schemeClr val="accent4"/>
        </a:buClr>
        <a:buFont typeface="Wingdings"/>
        <a:buChar char="§"/>
        <a:defRPr kumimoji="1" sz="2000" kern="1200">
          <a:solidFill>
            <a:schemeClr val="tx1"/>
          </a:solidFill>
          <a:latin typeface="+mn-lt"/>
          <a:ea typeface="+mn-ea"/>
          <a:cs typeface="+mn-cs"/>
        </a:defRPr>
      </a:lvl4pPr>
      <a:lvl5pPr marL="1554480" indent="-228600" algn="l" rtl="0" eaLnBrk="1" latinLnBrk="0" hangingPunct="1">
        <a:spcBef>
          <a:spcPct val="20000"/>
        </a:spcBef>
        <a:buClr>
          <a:schemeClr val="accent5"/>
        </a:buClr>
        <a:buFont typeface="Wingdings"/>
        <a:buChar char="§"/>
        <a:defRPr kumimoji="1" sz="1600" kern="1200">
          <a:solidFill>
            <a:schemeClr val="tx1"/>
          </a:solidFill>
          <a:latin typeface="+mn-lt"/>
          <a:ea typeface="+mn-ea"/>
          <a:cs typeface="+mn-cs"/>
        </a:defRPr>
      </a:lvl5pPr>
      <a:lvl6pPr marL="1828800" indent="-228600" algn="l" rtl="0" eaLnBrk="1" latinLnBrk="0" hangingPunct="1">
        <a:spcBef>
          <a:spcPct val="20000"/>
        </a:spcBef>
        <a:buClr>
          <a:schemeClr val="accent5"/>
        </a:buClr>
        <a:buFont typeface="Wingdings"/>
        <a:buChar char="§"/>
        <a:defRPr kumimoji="1" sz="1800" kern="1200">
          <a:solidFill>
            <a:schemeClr val="tx1"/>
          </a:solidFill>
          <a:latin typeface="+mn-lt"/>
          <a:ea typeface="+mn-ea"/>
          <a:cs typeface="+mn-cs"/>
        </a:defRPr>
      </a:lvl6pPr>
      <a:lvl7pPr marL="2011680" indent="-182880" algn="l" rtl="0" eaLnBrk="1" latinLnBrk="0" hangingPunct="1">
        <a:spcBef>
          <a:spcPct val="20000"/>
        </a:spcBef>
        <a:buClr>
          <a:schemeClr val="accent2"/>
        </a:buClr>
        <a:buFont typeface="Wingdings"/>
        <a:buChar char="§"/>
        <a:defRPr kumimoji="1" sz="1600" kern="1200" baseline="0">
          <a:solidFill>
            <a:schemeClr val="tx1"/>
          </a:solidFill>
          <a:latin typeface="+mn-lt"/>
          <a:ea typeface="+mn-ea"/>
          <a:cs typeface="+mn-cs"/>
        </a:defRPr>
      </a:lvl7pPr>
      <a:lvl8pPr marL="2286000" indent="-182880" algn="l" rtl="0" eaLnBrk="1" latinLnBrk="0" hangingPunct="1">
        <a:spcBef>
          <a:spcPct val="20000"/>
        </a:spcBef>
        <a:buClr>
          <a:schemeClr val="accent3"/>
        </a:buClr>
        <a:buFont typeface="Wingdings"/>
        <a:buChar char="§"/>
        <a:defRPr kumimoji="1" sz="1600" kern="1200">
          <a:solidFill>
            <a:schemeClr val="tx1"/>
          </a:solidFill>
          <a:latin typeface="+mn-lt"/>
          <a:ea typeface="+mn-ea"/>
          <a:cs typeface="+mn-cs"/>
        </a:defRPr>
      </a:lvl8pPr>
      <a:lvl9pPr marL="2560320" indent="-182880" algn="l" rtl="0" eaLnBrk="1" latinLnBrk="0" hangingPunct="1">
        <a:spcBef>
          <a:spcPct val="20000"/>
        </a:spcBef>
        <a:buClr>
          <a:schemeClr val="accent6"/>
        </a:buClr>
        <a:buFont typeface="Wingdings"/>
        <a:buChar char="§"/>
        <a:defRPr kumimoji="1" sz="1600" kern="120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8.xml"/><Relationship Id="rId1" Type="http://schemas.openxmlformats.org/officeDocument/2006/relationships/tags" Target="../tags/tag9.xml"/><Relationship Id="rId5" Type="http://schemas.openxmlformats.org/officeDocument/2006/relationships/chart" Target="../charts/char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8.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0.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11.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gif"/><Relationship Id="rId2" Type="http://schemas.openxmlformats.org/officeDocument/2006/relationships/slideLayout" Target="../slideLayouts/slideLayout2.xml"/><Relationship Id="rId1" Type="http://schemas.openxmlformats.org/officeDocument/2006/relationships/tags" Target="../tags/tag19.xml"/><Relationship Id="rId6" Type="http://schemas.microsoft.com/office/2007/relationships/hdphoto" Target="../media/hdphoto2.wdp"/><Relationship Id="rId11" Type="http://schemas.openxmlformats.org/officeDocument/2006/relationships/image" Target="../media/image19.wmf"/><Relationship Id="rId5" Type="http://schemas.openxmlformats.org/officeDocument/2006/relationships/image" Target="../media/image15.png"/><Relationship Id="rId10" Type="http://schemas.openxmlformats.org/officeDocument/2006/relationships/image" Target="../media/image18.jpeg"/><Relationship Id="rId4" Type="http://schemas.microsoft.com/office/2007/relationships/hdphoto" Target="../media/hdphoto1.wdp"/><Relationship Id="rId9" Type="http://schemas.microsoft.com/office/2007/relationships/hdphoto" Target="../media/hdphoto3.wdp"/></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wmf"/><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2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16.xml"/><Relationship Id="rId7" Type="http://schemas.openxmlformats.org/officeDocument/2006/relationships/image" Target="../media/image30.png"/><Relationship Id="rId12" Type="http://schemas.microsoft.com/office/2007/relationships/hdphoto" Target="../media/hdphoto6.wdp"/><Relationship Id="rId2" Type="http://schemas.openxmlformats.org/officeDocument/2006/relationships/slideLayout" Target="../slideLayouts/slideLayout17.xml"/><Relationship Id="rId1" Type="http://schemas.openxmlformats.org/officeDocument/2006/relationships/tags" Target="../tags/tag27.xml"/><Relationship Id="rId6" Type="http://schemas.openxmlformats.org/officeDocument/2006/relationships/image" Target="../media/image29.wmf"/><Relationship Id="rId11" Type="http://schemas.openxmlformats.org/officeDocument/2006/relationships/image" Target="../media/image32.png"/><Relationship Id="rId5" Type="http://schemas.openxmlformats.org/officeDocument/2006/relationships/image" Target="../media/image28.wmf"/><Relationship Id="rId10" Type="http://schemas.microsoft.com/office/2007/relationships/hdphoto" Target="../media/hdphoto5.wdp"/><Relationship Id="rId4" Type="http://schemas.openxmlformats.org/officeDocument/2006/relationships/image" Target="../media/image27.wmf"/><Relationship Id="rId9"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microsoft.com/office/2007/relationships/hdphoto" Target="../media/hdphoto4.wdp"/><Relationship Id="rId2" Type="http://schemas.openxmlformats.org/officeDocument/2006/relationships/slideLayout" Target="../slideLayouts/slideLayout17.xml"/><Relationship Id="rId1" Type="http://schemas.openxmlformats.org/officeDocument/2006/relationships/tags" Target="../tags/tag28.xml"/><Relationship Id="rId6" Type="http://schemas.openxmlformats.org/officeDocument/2006/relationships/image" Target="../media/image30.png"/><Relationship Id="rId5" Type="http://schemas.openxmlformats.org/officeDocument/2006/relationships/image" Target="../media/image29.wmf"/><Relationship Id="rId4" Type="http://schemas.openxmlformats.org/officeDocument/2006/relationships/image" Target="../media/image28.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34.png"/><Relationship Id="rId5" Type="http://schemas.microsoft.com/office/2007/relationships/hdphoto" Target="../media/hdphoto7.wdp"/><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8" Type="http://schemas.openxmlformats.org/officeDocument/2006/relationships/hyperlink" Target="http://i-ichiba.designpocket.jp/search/search.aspx?kw=cat:60400" TargetMode="External"/><Relationship Id="rId3" Type="http://schemas.openxmlformats.org/officeDocument/2006/relationships/hyperlink" Target="http://reporter.e298.jp/" TargetMode="External"/><Relationship Id="rId7" Type="http://schemas.openxmlformats.org/officeDocument/2006/relationships/hyperlink" Target="http://www.civillink.net/fsozai/gakko.html" TargetMode="External"/><Relationship Id="rId2" Type="http://schemas.openxmlformats.org/officeDocument/2006/relationships/hyperlink" Target="http://www.city.tsukuba.ibaraki.jp/" TargetMode="External"/><Relationship Id="rId1" Type="http://schemas.openxmlformats.org/officeDocument/2006/relationships/slideLayout" Target="../slideLayouts/slideLayout2.xml"/><Relationship Id="rId6" Type="http://schemas.openxmlformats.org/officeDocument/2006/relationships/hyperlink" Target="http://kids.wanpug.com/top_person.html" TargetMode="External"/><Relationship Id="rId5" Type="http://schemas.openxmlformats.org/officeDocument/2006/relationships/hyperlink" Target="http://www.npa.go.jp/archive/keibi/biki/higaijokyo.pdf" TargetMode="External"/><Relationship Id="rId4" Type="http://schemas.openxmlformats.org/officeDocument/2006/relationships/hyperlink" Target="http://www.jma.go.jp/jma/menu/jishin-portal.html" TargetMode="External"/><Relationship Id="rId9" Type="http://schemas.openxmlformats.org/officeDocument/2006/relationships/hyperlink" Target="http://www.tsukuba.ac.jp/index.html"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3.xml"/><Relationship Id="rId7"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slideLayout" Target="../slideLayouts/slideLayout7.xml"/><Relationship Id="rId16" Type="http://schemas.openxmlformats.org/officeDocument/2006/relationships/diagramColors" Target="../diagrams/colors5.xml"/><Relationship Id="rId1" Type="http://schemas.openxmlformats.org/officeDocument/2006/relationships/tags" Target="../tags/tag5.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8.xml"/><Relationship Id="rId1" Type="http://schemas.openxmlformats.org/officeDocument/2006/relationships/tags" Target="../tags/tag8.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p:txBody>
          <a:bodyPr/>
          <a:lstStyle/>
          <a:p>
            <a:pPr algn="ctr"/>
            <a:r>
              <a:rPr kumimoji="1" lang="ja-JP" altLang="en-US" sz="2400" dirty="0" smtClean="0">
                <a:latin typeface="+mn-ea"/>
              </a:rPr>
              <a:t>２０１１年度　都市計画実習　防災班　中間発表</a:t>
            </a:r>
            <a:endParaRPr kumimoji="1" lang="en-US" altLang="ja-JP" sz="2400" dirty="0" smtClean="0">
              <a:latin typeface="+mn-ea"/>
            </a:endParaRPr>
          </a:p>
          <a:p>
            <a:pPr algn="ctr"/>
            <a:endParaRPr kumimoji="1" lang="ja-JP" altLang="en-US" dirty="0"/>
          </a:p>
        </p:txBody>
      </p:sp>
      <p:sp>
        <p:nvSpPr>
          <p:cNvPr id="2" name="タイトル 1"/>
          <p:cNvSpPr>
            <a:spLocks noGrp="1"/>
          </p:cNvSpPr>
          <p:nvPr>
            <p:ph type="ctrTitle"/>
          </p:nvPr>
        </p:nvSpPr>
        <p:spPr/>
        <p:txBody>
          <a:bodyPr/>
          <a:lstStyle/>
          <a:p>
            <a:pPr algn="ctr"/>
            <a:r>
              <a:rPr kumimoji="1" lang="ja-JP" altLang="en-US" dirty="0" smtClean="0">
                <a:latin typeface="+mj-ea"/>
              </a:rPr>
              <a:t>本当の生命線を求めて･･･</a:t>
            </a:r>
            <a:r>
              <a:rPr kumimoji="1" lang="en-US" altLang="ja-JP" dirty="0" smtClean="0">
                <a:latin typeface="+mj-ea"/>
              </a:rPr>
              <a:t/>
            </a:r>
            <a:br>
              <a:rPr kumimoji="1" lang="en-US" altLang="ja-JP" dirty="0" smtClean="0">
                <a:latin typeface="+mj-ea"/>
              </a:rPr>
            </a:br>
            <a:r>
              <a:rPr lang="ja-JP" altLang="en-US" sz="3200" dirty="0">
                <a:latin typeface="+mj-ea"/>
              </a:rPr>
              <a:t>～</a:t>
            </a:r>
            <a:r>
              <a:rPr lang="ja-JP" altLang="en-US" sz="3200" dirty="0" smtClean="0">
                <a:latin typeface="+mj-ea"/>
              </a:rPr>
              <a:t>筑波大生の力で地震に対応する</a:t>
            </a:r>
            <a:r>
              <a:rPr lang="ja-JP" altLang="en-US" sz="3200" dirty="0">
                <a:latin typeface="+mj-ea"/>
              </a:rPr>
              <a:t>～</a:t>
            </a:r>
            <a:endParaRPr kumimoji="1" lang="ja-JP" altLang="en-US" dirty="0">
              <a:latin typeface="+mj-ea"/>
            </a:endParaRPr>
          </a:p>
        </p:txBody>
      </p:sp>
      <p:sp>
        <p:nvSpPr>
          <p:cNvPr id="4" name="テキスト ボックス 3"/>
          <p:cNvSpPr txBox="1"/>
          <p:nvPr/>
        </p:nvSpPr>
        <p:spPr>
          <a:xfrm>
            <a:off x="4908014" y="3051458"/>
            <a:ext cx="3600400" cy="3108543"/>
          </a:xfrm>
          <a:prstGeom prst="rect">
            <a:avLst/>
          </a:prstGeom>
          <a:noFill/>
        </p:spPr>
        <p:txBody>
          <a:bodyPr wrap="square" rtlCol="0">
            <a:spAutoFit/>
          </a:bodyPr>
          <a:lstStyle/>
          <a:p>
            <a:r>
              <a:rPr kumimoji="1" lang="ja-JP" altLang="en-US" sz="2800" dirty="0" smtClean="0"/>
              <a:t>班長    ：大野 隆行</a:t>
            </a:r>
            <a:endParaRPr kumimoji="1" lang="en-US" altLang="ja-JP" sz="2800" dirty="0" smtClean="0"/>
          </a:p>
          <a:p>
            <a:r>
              <a:rPr lang="ja-JP" altLang="en-US" sz="2800" dirty="0" smtClean="0"/>
              <a:t>副班長：野澤 駿平</a:t>
            </a:r>
            <a:endParaRPr lang="en-US" altLang="ja-JP" sz="2800" dirty="0" smtClean="0"/>
          </a:p>
          <a:p>
            <a:r>
              <a:rPr lang="ja-JP" altLang="en-US" sz="2800" dirty="0" smtClean="0"/>
              <a:t>ＤＢ　：松浦 きらら</a:t>
            </a:r>
            <a:endParaRPr lang="en-US" altLang="ja-JP" sz="2800" dirty="0" smtClean="0"/>
          </a:p>
          <a:p>
            <a:r>
              <a:rPr lang="ja-JP" altLang="en-US" sz="2800" dirty="0" smtClean="0"/>
              <a:t>印刷    ：高垣 駿平</a:t>
            </a:r>
            <a:endParaRPr lang="en-US" altLang="ja-JP" sz="2800" dirty="0" smtClean="0"/>
          </a:p>
          <a:p>
            <a:r>
              <a:rPr kumimoji="1" lang="ja-JP" altLang="en-US" sz="2800" dirty="0" smtClean="0"/>
              <a:t>印刷    ：吉田 舜</a:t>
            </a:r>
            <a:endParaRPr kumimoji="1" lang="en-US" altLang="ja-JP" sz="2800" dirty="0" smtClean="0"/>
          </a:p>
          <a:p>
            <a:r>
              <a:rPr lang="ja-JP" altLang="en-US" sz="2800" dirty="0" smtClean="0"/>
              <a:t>渉外    ：伊能 沙知</a:t>
            </a:r>
            <a:endParaRPr lang="en-US" altLang="ja-JP" sz="2800" dirty="0" smtClean="0"/>
          </a:p>
          <a:p>
            <a:r>
              <a:rPr lang="ja-JP" altLang="en-US" sz="2800" dirty="0" smtClean="0"/>
              <a:t>渉外    ：樋口 雄一</a:t>
            </a:r>
            <a:endParaRPr lang="en-US" altLang="ja-JP" sz="2800" dirty="0" smtClean="0"/>
          </a:p>
        </p:txBody>
      </p:sp>
      <p:sp>
        <p:nvSpPr>
          <p:cNvPr id="5" name="テキスト ボックス 4"/>
          <p:cNvSpPr txBox="1"/>
          <p:nvPr/>
        </p:nvSpPr>
        <p:spPr>
          <a:xfrm>
            <a:off x="4932040" y="6139438"/>
            <a:ext cx="3384376" cy="707886"/>
          </a:xfrm>
          <a:prstGeom prst="rect">
            <a:avLst/>
          </a:prstGeom>
          <a:noFill/>
        </p:spPr>
        <p:txBody>
          <a:bodyPr wrap="square" rtlCol="0">
            <a:spAutoFit/>
          </a:bodyPr>
          <a:lstStyle/>
          <a:p>
            <a:r>
              <a:rPr kumimoji="1" lang="ja-JP" altLang="en-US" sz="2000" dirty="0" smtClean="0"/>
              <a:t>担当教員：糸井川 栄一</a:t>
            </a:r>
            <a:endParaRPr kumimoji="1" lang="en-US" altLang="ja-JP" sz="2000" dirty="0" smtClean="0"/>
          </a:p>
          <a:p>
            <a:r>
              <a:rPr lang="ja-JP" altLang="en-US" sz="2000" dirty="0" smtClean="0"/>
              <a:t>ＴＡ　    ：林 恵子</a:t>
            </a:r>
            <a:endParaRPr kumimoji="1" lang="ja-JP" altLang="en-US" sz="2000" dirty="0"/>
          </a:p>
        </p:txBody>
      </p:sp>
      <p:sp>
        <p:nvSpPr>
          <p:cNvPr id="6" name="テキスト ボックス 5"/>
          <p:cNvSpPr txBox="1"/>
          <p:nvPr/>
        </p:nvSpPr>
        <p:spPr>
          <a:xfrm>
            <a:off x="251520" y="116632"/>
            <a:ext cx="2232248" cy="369332"/>
          </a:xfrm>
          <a:prstGeom prst="rect">
            <a:avLst/>
          </a:prstGeom>
          <a:noFill/>
        </p:spPr>
        <p:txBody>
          <a:bodyPr wrap="square" rtlCol="0">
            <a:spAutoFit/>
          </a:bodyPr>
          <a:lstStyle/>
          <a:p>
            <a:r>
              <a:rPr kumimoji="1" lang="en-US" altLang="ja-JP" dirty="0" smtClean="0">
                <a:latin typeface="+mn-ea"/>
              </a:rPr>
              <a:t>2011.05.17</a:t>
            </a:r>
            <a:r>
              <a:rPr kumimoji="1" lang="ja-JP" altLang="en-US" dirty="0" smtClean="0">
                <a:latin typeface="+mn-ea"/>
              </a:rPr>
              <a:t>（</a:t>
            </a:r>
            <a:r>
              <a:rPr kumimoji="1" lang="en-US" altLang="ja-JP" dirty="0" smtClean="0">
                <a:latin typeface="+mn-ea"/>
              </a:rPr>
              <a:t>Tue</a:t>
            </a:r>
            <a:r>
              <a:rPr kumimoji="1" lang="ja-JP" altLang="en-US" dirty="0" smtClean="0">
                <a:latin typeface="+mn-ea"/>
              </a:rPr>
              <a:t>）</a:t>
            </a:r>
            <a:endParaRPr kumimoji="1" lang="ja-JP" altLang="en-US" dirty="0">
              <a:latin typeface="+mn-ea"/>
            </a:endParaRPr>
          </a:p>
        </p:txBody>
      </p:sp>
      <p:sp>
        <p:nvSpPr>
          <p:cNvPr id="7" name="テキスト ボックス 6"/>
          <p:cNvSpPr txBox="1"/>
          <p:nvPr/>
        </p:nvSpPr>
        <p:spPr>
          <a:xfrm>
            <a:off x="2987824" y="908720"/>
            <a:ext cx="1944216" cy="369332"/>
          </a:xfrm>
          <a:prstGeom prst="rect">
            <a:avLst/>
          </a:prstGeom>
          <a:noFill/>
        </p:spPr>
        <p:txBody>
          <a:bodyPr wrap="square" rtlCol="0">
            <a:spAutoFit/>
          </a:bodyPr>
          <a:lstStyle/>
          <a:p>
            <a:pPr algn="dist"/>
            <a:r>
              <a:rPr kumimoji="1" lang="ja-JP" altLang="en-US" dirty="0" smtClean="0">
                <a:latin typeface="+mj-ea"/>
                <a:ea typeface="+mj-ea"/>
              </a:rPr>
              <a:t>ライフライン</a:t>
            </a:r>
            <a:endParaRPr kumimoji="1" lang="ja-JP" altLang="en-US" dirty="0">
              <a:latin typeface="+mj-ea"/>
              <a:ea typeface="+mj-ea"/>
            </a:endParaRPr>
          </a:p>
        </p:txBody>
      </p:sp>
      <p:sp>
        <p:nvSpPr>
          <p:cNvPr id="8" name="スライド番号プレースホルダー 7"/>
          <p:cNvSpPr>
            <a:spLocks noGrp="1"/>
          </p:cNvSpPr>
          <p:nvPr>
            <p:ph type="sldNum" sz="quarter" idx="11"/>
          </p:nvPr>
        </p:nvSpPr>
        <p:spPr/>
        <p:txBody>
          <a:bodyPr/>
          <a:lstStyle/>
          <a:p>
            <a:fld id="{278659AB-9610-43A4-BA8D-22E57F657C2D}" type="slidenum">
              <a:rPr kumimoji="1" lang="ja-JP" altLang="en-US" smtClean="0"/>
              <a:pPr/>
              <a:t>1</a:t>
            </a:fld>
            <a:endParaRPr kumimoji="1" lang="ja-JP" altLang="en-US"/>
          </a:p>
        </p:txBody>
      </p:sp>
    </p:spTree>
    <p:extLst>
      <p:ext uri="{BB962C8B-B14F-4D97-AF65-F5344CB8AC3E}">
        <p14:creationId xmlns:p14="http://schemas.microsoft.com/office/powerpoint/2010/main" val="22462580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グラフ 20"/>
          <p:cNvGraphicFramePr/>
          <p:nvPr>
            <p:extLst>
              <p:ext uri="{D42A27DB-BD31-4B8C-83A1-F6EECF244321}">
                <p14:modId xmlns:p14="http://schemas.microsoft.com/office/powerpoint/2010/main" val="395581217"/>
              </p:ext>
            </p:extLst>
          </p:nvPr>
        </p:nvGraphicFramePr>
        <p:xfrm>
          <a:off x="4427984" y="1118845"/>
          <a:ext cx="4711212" cy="3267046"/>
        </p:xfrm>
        <a:graphic>
          <a:graphicData uri="http://schemas.openxmlformats.org/drawingml/2006/chart">
            <c:chart xmlns:c="http://schemas.openxmlformats.org/drawingml/2006/chart" xmlns:r="http://schemas.openxmlformats.org/officeDocument/2006/relationships" r:id="rId4"/>
          </a:graphicData>
        </a:graphic>
      </p:graphicFrame>
      <p:sp>
        <p:nvSpPr>
          <p:cNvPr id="3" name="タイトル 2"/>
          <p:cNvSpPr>
            <a:spLocks noGrp="1"/>
          </p:cNvSpPr>
          <p:nvPr>
            <p:ph type="title"/>
          </p:nvPr>
        </p:nvSpPr>
        <p:spPr>
          <a:xfrm>
            <a:off x="0" y="94107"/>
            <a:ext cx="9144000" cy="1143000"/>
          </a:xfrm>
        </p:spPr>
        <p:txBody>
          <a:bodyPr>
            <a:normAutofit/>
          </a:bodyPr>
          <a:lstStyle/>
          <a:p>
            <a:r>
              <a:rPr kumimoji="1" lang="ja-JP" altLang="en-US" sz="4400" dirty="0" smtClean="0"/>
              <a:t>　震災をどのように乗り越えたか</a:t>
            </a:r>
            <a:endParaRPr kumimoji="1" lang="ja-JP" altLang="en-US" sz="4400" dirty="0"/>
          </a:p>
        </p:txBody>
      </p:sp>
      <p:sp>
        <p:nvSpPr>
          <p:cNvPr id="4" name="コンテンツ プレースホルダー 3"/>
          <p:cNvSpPr>
            <a:spLocks noGrp="1"/>
          </p:cNvSpPr>
          <p:nvPr>
            <p:ph sz="quarter" idx="4294967295"/>
          </p:nvPr>
        </p:nvSpPr>
        <p:spPr>
          <a:xfrm>
            <a:off x="-9098" y="1513704"/>
            <a:ext cx="8229600" cy="4572000"/>
          </a:xfrm>
        </p:spPr>
        <p:txBody>
          <a:bodyPr>
            <a:normAutofit/>
          </a:bodyPr>
          <a:lstStyle/>
          <a:p>
            <a:pPr marL="0" lvl="0" indent="0">
              <a:buClr>
                <a:srgbClr val="B4BC4C"/>
              </a:buClr>
              <a:buNone/>
            </a:pPr>
            <a:endParaRPr lang="en-US" altLang="ja-JP" sz="2600" dirty="0" smtClean="0">
              <a:solidFill>
                <a:prstClr val="white"/>
              </a:solidFill>
            </a:endParaRPr>
          </a:p>
          <a:p>
            <a:pPr marL="0" lvl="0" indent="0">
              <a:buClr>
                <a:srgbClr val="B4BC4C"/>
              </a:buClr>
              <a:buNone/>
            </a:pPr>
            <a:endParaRPr lang="en-US" altLang="ja-JP" sz="2600" dirty="0">
              <a:solidFill>
                <a:prstClr val="white"/>
              </a:solidFill>
            </a:endParaRPr>
          </a:p>
          <a:p>
            <a:pPr marL="0" lvl="0" indent="0">
              <a:buClr>
                <a:srgbClr val="B4BC4C"/>
              </a:buClr>
              <a:buNone/>
            </a:pPr>
            <a:endParaRPr lang="en-US" altLang="ja-JP" sz="2600" dirty="0" smtClean="0">
              <a:solidFill>
                <a:prstClr val="white"/>
              </a:solidFill>
            </a:endParaRPr>
          </a:p>
          <a:p>
            <a:pPr marL="0" lvl="0" indent="0">
              <a:buClr>
                <a:srgbClr val="B4BC4C"/>
              </a:buClr>
              <a:buNone/>
            </a:pPr>
            <a:endParaRPr lang="en-US" altLang="ja-JP" sz="2600" dirty="0">
              <a:solidFill>
                <a:prstClr val="white"/>
              </a:solidFill>
            </a:endParaRPr>
          </a:p>
          <a:p>
            <a:pPr marL="0" lvl="0" indent="0">
              <a:buClr>
                <a:srgbClr val="B4BC4C"/>
              </a:buClr>
              <a:buNone/>
            </a:pPr>
            <a:endParaRPr lang="en-US" altLang="ja-JP" sz="2600" dirty="0" smtClean="0">
              <a:solidFill>
                <a:prstClr val="white"/>
              </a:solidFill>
            </a:endParaRPr>
          </a:p>
          <a:p>
            <a:pPr marL="0" lvl="0" indent="0">
              <a:buClr>
                <a:srgbClr val="B4BC4C"/>
              </a:buClr>
              <a:buNone/>
            </a:pPr>
            <a:endParaRPr lang="en-US" altLang="ja-JP" sz="2600" dirty="0" smtClean="0">
              <a:solidFill>
                <a:prstClr val="white"/>
              </a:solidFill>
            </a:endParaRPr>
          </a:p>
        </p:txBody>
      </p:sp>
      <p:graphicFrame>
        <p:nvGraphicFramePr>
          <p:cNvPr id="6" name="グラフ 5"/>
          <p:cNvGraphicFramePr/>
          <p:nvPr>
            <p:extLst>
              <p:ext uri="{D42A27DB-BD31-4B8C-83A1-F6EECF244321}">
                <p14:modId xmlns:p14="http://schemas.microsoft.com/office/powerpoint/2010/main" val="2428978808"/>
              </p:ext>
            </p:extLst>
          </p:nvPr>
        </p:nvGraphicFramePr>
        <p:xfrm>
          <a:off x="755576" y="1670130"/>
          <a:ext cx="3749782" cy="2694974"/>
        </p:xfrm>
        <a:graphic>
          <a:graphicData uri="http://schemas.openxmlformats.org/drawingml/2006/chart">
            <c:chart xmlns:c="http://schemas.openxmlformats.org/drawingml/2006/chart" xmlns:r="http://schemas.openxmlformats.org/officeDocument/2006/relationships" r:id="rId5"/>
          </a:graphicData>
        </a:graphic>
      </p:graphicFrame>
      <p:sp>
        <p:nvSpPr>
          <p:cNvPr id="9" name="テキスト ボックス 8"/>
          <p:cNvSpPr txBox="1"/>
          <p:nvPr/>
        </p:nvSpPr>
        <p:spPr>
          <a:xfrm>
            <a:off x="509543" y="1415386"/>
            <a:ext cx="4134465" cy="523220"/>
          </a:xfrm>
          <a:prstGeom prst="rect">
            <a:avLst/>
          </a:prstGeom>
          <a:noFill/>
        </p:spPr>
        <p:txBody>
          <a:bodyPr wrap="none" rtlCol="0">
            <a:spAutoFit/>
          </a:bodyPr>
          <a:lstStyle/>
          <a:p>
            <a:r>
              <a:rPr lang="ja-JP" altLang="en-US" sz="2800" dirty="0" smtClean="0">
                <a:solidFill>
                  <a:prstClr val="black"/>
                </a:solidFill>
              </a:rPr>
              <a:t>震災後どこで過ごしたか</a:t>
            </a:r>
            <a:endParaRPr lang="ja-JP" altLang="en-US" sz="2800" dirty="0">
              <a:solidFill>
                <a:prstClr val="black"/>
              </a:solidFill>
            </a:endParaRPr>
          </a:p>
        </p:txBody>
      </p:sp>
      <p:sp>
        <p:nvSpPr>
          <p:cNvPr id="13" name="テキスト ボックス 12"/>
          <p:cNvSpPr txBox="1"/>
          <p:nvPr/>
        </p:nvSpPr>
        <p:spPr>
          <a:xfrm>
            <a:off x="583805" y="4149080"/>
            <a:ext cx="8076876" cy="584775"/>
          </a:xfrm>
          <a:prstGeom prst="rect">
            <a:avLst/>
          </a:prstGeom>
          <a:noFill/>
        </p:spPr>
        <p:txBody>
          <a:bodyPr wrap="square" rtlCol="0">
            <a:spAutoFit/>
          </a:bodyPr>
          <a:lstStyle/>
          <a:p>
            <a:pPr>
              <a:spcBef>
                <a:spcPts val="700"/>
              </a:spcBef>
              <a:buClr>
                <a:srgbClr val="B4BC4C"/>
              </a:buClr>
              <a:buSzPct val="85000"/>
            </a:pPr>
            <a:r>
              <a:rPr lang="ja-JP" altLang="en-US" sz="3200" dirty="0">
                <a:solidFill>
                  <a:prstClr val="white"/>
                </a:solidFill>
                <a:latin typeface="HGS明朝E"/>
              </a:rPr>
              <a:t>半数</a:t>
            </a:r>
            <a:r>
              <a:rPr lang="ja-JP" altLang="ja-JP" sz="3200" dirty="0" smtClean="0">
                <a:solidFill>
                  <a:prstClr val="white"/>
                </a:solidFill>
                <a:latin typeface="HGS明朝E"/>
              </a:rPr>
              <a:t>が</a:t>
            </a:r>
            <a:r>
              <a:rPr lang="ja-JP" altLang="ja-JP" sz="3200" dirty="0">
                <a:solidFill>
                  <a:prstClr val="white"/>
                </a:solidFill>
                <a:latin typeface="HGS明朝E"/>
              </a:rPr>
              <a:t>一度は</a:t>
            </a:r>
            <a:r>
              <a:rPr lang="ja-JP" altLang="ja-JP" sz="3200" dirty="0" smtClean="0">
                <a:solidFill>
                  <a:prstClr val="white"/>
                </a:solidFill>
                <a:latin typeface="HGS明朝E"/>
              </a:rPr>
              <a:t>友人宅</a:t>
            </a:r>
            <a:r>
              <a:rPr lang="ja-JP" altLang="ja-JP" sz="3200" dirty="0">
                <a:solidFill>
                  <a:prstClr val="white"/>
                </a:solidFill>
                <a:latin typeface="HGS明朝E"/>
              </a:rPr>
              <a:t>に</a:t>
            </a:r>
            <a:r>
              <a:rPr lang="ja-JP" altLang="ja-JP" sz="3200" dirty="0" smtClean="0">
                <a:solidFill>
                  <a:prstClr val="white"/>
                </a:solidFill>
                <a:latin typeface="HGS明朝E"/>
              </a:rPr>
              <a:t>避難</a:t>
            </a:r>
            <a:r>
              <a:rPr lang="ja-JP" altLang="en-US" sz="3200" dirty="0">
                <a:solidFill>
                  <a:prstClr val="white"/>
                </a:solidFill>
                <a:latin typeface="HGS明朝E"/>
              </a:rPr>
              <a:t>　　　　　　　</a:t>
            </a:r>
            <a:endParaRPr lang="en-US" altLang="ja-JP" sz="3200" dirty="0">
              <a:solidFill>
                <a:prstClr val="white"/>
              </a:solidFill>
              <a:latin typeface="HGS明朝E"/>
            </a:endParaRPr>
          </a:p>
        </p:txBody>
      </p:sp>
      <p:sp>
        <p:nvSpPr>
          <p:cNvPr id="14" name="テキスト ボックス 13"/>
          <p:cNvSpPr txBox="1"/>
          <p:nvPr/>
        </p:nvSpPr>
        <p:spPr>
          <a:xfrm>
            <a:off x="1016484" y="4725144"/>
            <a:ext cx="4851660" cy="11669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spcBef>
                <a:spcPts val="700"/>
              </a:spcBef>
              <a:buClr>
                <a:srgbClr val="B4BC4C"/>
              </a:buClr>
              <a:buSzPct val="85000"/>
            </a:pPr>
            <a:r>
              <a:rPr lang="ja-JP" altLang="ja-JP" sz="3200" dirty="0" smtClean="0">
                <a:solidFill>
                  <a:prstClr val="white"/>
                </a:solidFill>
                <a:latin typeface="HGS明朝E"/>
              </a:rPr>
              <a:t>ライフライン</a:t>
            </a:r>
            <a:r>
              <a:rPr lang="ja-JP" altLang="en-US" sz="3200" dirty="0">
                <a:solidFill>
                  <a:prstClr val="white"/>
                </a:solidFill>
                <a:latin typeface="HGS明朝E"/>
              </a:rPr>
              <a:t>使えない</a:t>
            </a:r>
            <a:endParaRPr lang="en-US" altLang="ja-JP" sz="3200" dirty="0">
              <a:solidFill>
                <a:prstClr val="white"/>
              </a:solidFill>
              <a:latin typeface="HGS明朝E"/>
            </a:endParaRPr>
          </a:p>
          <a:p>
            <a:pPr>
              <a:spcBef>
                <a:spcPts val="700"/>
              </a:spcBef>
              <a:buClr>
                <a:srgbClr val="B4BC4C"/>
              </a:buClr>
              <a:buSzPct val="85000"/>
            </a:pPr>
            <a:r>
              <a:rPr lang="en-US" altLang="ja-JP" sz="3200" dirty="0">
                <a:solidFill>
                  <a:prstClr val="white"/>
                </a:solidFill>
                <a:latin typeface="HGS明朝E"/>
              </a:rPr>
              <a:t>1</a:t>
            </a:r>
            <a:r>
              <a:rPr lang="ja-JP" altLang="ja-JP" sz="3200" dirty="0">
                <a:solidFill>
                  <a:prstClr val="white"/>
                </a:solidFill>
                <a:latin typeface="HGS明朝E"/>
              </a:rPr>
              <a:t>人でいるのが不安</a:t>
            </a:r>
            <a:endParaRPr lang="ja-JP" altLang="en-US" dirty="0">
              <a:solidFill>
                <a:prstClr val="white"/>
              </a:solidFill>
            </a:endParaRPr>
          </a:p>
        </p:txBody>
      </p:sp>
      <p:sp>
        <p:nvSpPr>
          <p:cNvPr id="17" name="円/楕円 16"/>
          <p:cNvSpPr/>
          <p:nvPr/>
        </p:nvSpPr>
        <p:spPr>
          <a:xfrm>
            <a:off x="3131839" y="2320320"/>
            <a:ext cx="1296145"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2567657" y="2814082"/>
            <a:ext cx="63642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7050451" y="1844824"/>
            <a:ext cx="2058053" cy="763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4943690" y="2518058"/>
            <a:ext cx="636422" cy="4068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6444208" y="2814082"/>
            <a:ext cx="636422" cy="3988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6978442" y="3356992"/>
            <a:ext cx="2058054" cy="6915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p:cNvGrpSpPr/>
          <p:nvPr/>
        </p:nvGrpSpPr>
        <p:grpSpPr>
          <a:xfrm>
            <a:off x="287522" y="94107"/>
            <a:ext cx="3940922" cy="415503"/>
            <a:chOff x="969035" y="2078248"/>
            <a:chExt cx="7564061" cy="415503"/>
          </a:xfrm>
          <a:scene3d>
            <a:camera prst="orthographicFront"/>
            <a:lightRig rig="chilly" dir="t"/>
          </a:scene3d>
        </p:grpSpPr>
        <p:sp>
          <p:nvSpPr>
            <p:cNvPr id="29" name="正方形/長方形 28"/>
            <p:cNvSpPr/>
            <p:nvPr/>
          </p:nvSpPr>
          <p:spPr>
            <a:xfrm>
              <a:off x="969035" y="2078248"/>
              <a:ext cx="7199528" cy="415503"/>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正方形/長方形 29"/>
            <p:cNvSpPr/>
            <p:nvPr/>
          </p:nvSpPr>
          <p:spPr>
            <a:xfrm>
              <a:off x="969035" y="2078248"/>
              <a:ext cx="7564061" cy="4155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9806" tIns="50800" rIns="50800" bIns="50800" numCol="1" spcCol="1270" anchor="ctr" anchorCtr="0">
              <a:noAutofit/>
            </a:bodyPr>
            <a:lstStyle/>
            <a:p>
              <a:pPr lvl="0" algn="l" defTabSz="889000">
                <a:lnSpc>
                  <a:spcPct val="90000"/>
                </a:lnSpc>
                <a:spcBef>
                  <a:spcPct val="0"/>
                </a:spcBef>
                <a:spcAft>
                  <a:spcPct val="35000"/>
                </a:spcAft>
              </a:pPr>
              <a:r>
                <a:rPr lang="ja-JP" altLang="en-US" sz="2000" dirty="0" smtClean="0"/>
                <a:t>実態把握　学生インタビュー</a:t>
              </a:r>
              <a:endParaRPr kumimoji="1" lang="ja-JP" altLang="en-US" sz="2000" kern="1200" dirty="0"/>
            </a:p>
          </p:txBody>
        </p:sp>
      </p:grpSp>
      <p:sp>
        <p:nvSpPr>
          <p:cNvPr id="31" name="円/楕円 30"/>
          <p:cNvSpPr/>
          <p:nvPr/>
        </p:nvSpPr>
        <p:spPr>
          <a:xfrm>
            <a:off x="27832" y="42169"/>
            <a:ext cx="519379" cy="519379"/>
          </a:xfrm>
          <a:prstGeom prst="ellipse">
            <a:avLst/>
          </a:pr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 name="スライド番号プレースホルダー 4"/>
          <p:cNvSpPr>
            <a:spLocks noGrp="1"/>
          </p:cNvSpPr>
          <p:nvPr>
            <p:ph type="sldNum" sz="quarter" idx="12"/>
          </p:nvPr>
        </p:nvSpPr>
        <p:spPr/>
        <p:txBody>
          <a:bodyPr/>
          <a:lstStyle/>
          <a:p>
            <a:fld id="{A6498911-5FF3-408A-AAF9-052663271048}" type="slidenum">
              <a:rPr lang="ja-JP" altLang="en-US" smtClean="0">
                <a:solidFill>
                  <a:srgbClr val="D1E1E3"/>
                </a:solidFill>
              </a:rPr>
              <a:pPr/>
              <a:t>10</a:t>
            </a:fld>
            <a:endParaRPr lang="ja-JP" altLang="en-US">
              <a:solidFill>
                <a:srgbClr val="D1E1E3"/>
              </a:solidFill>
            </a:endParaRPr>
          </a:p>
        </p:txBody>
      </p:sp>
      <p:sp>
        <p:nvSpPr>
          <p:cNvPr id="22" name="下矢印 21"/>
          <p:cNvSpPr/>
          <p:nvPr/>
        </p:nvSpPr>
        <p:spPr>
          <a:xfrm rot="16200000">
            <a:off x="847435" y="6041138"/>
            <a:ext cx="680377" cy="57606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2" name="テキスト ボックス 31"/>
          <p:cNvSpPr txBox="1"/>
          <p:nvPr/>
        </p:nvSpPr>
        <p:spPr>
          <a:xfrm>
            <a:off x="1043608" y="5949280"/>
            <a:ext cx="8352928" cy="707886"/>
          </a:xfrm>
          <a:prstGeom prst="rect">
            <a:avLst/>
          </a:prstGeom>
          <a:noFill/>
        </p:spPr>
        <p:txBody>
          <a:bodyPr wrap="square" rtlCol="0">
            <a:spAutoFit/>
          </a:bodyPr>
          <a:lstStyle/>
          <a:p>
            <a:pPr algn="ctr">
              <a:spcBef>
                <a:spcPts val="700"/>
              </a:spcBef>
              <a:buClr>
                <a:srgbClr val="B4BC4C"/>
              </a:buClr>
              <a:buSzPct val="85000"/>
            </a:pPr>
            <a:r>
              <a:rPr lang="ja-JP" altLang="en-US" sz="4000" dirty="0" smtClean="0">
                <a:solidFill>
                  <a:srgbClr val="FFFF00"/>
                </a:solidFill>
                <a:latin typeface="HGS明朝E"/>
              </a:rPr>
              <a:t>自助ではなく共助で乗り切った　</a:t>
            </a:r>
            <a:endParaRPr lang="ja-JP" altLang="en-US" sz="4000" dirty="0">
              <a:solidFill>
                <a:srgbClr val="FFFF00"/>
              </a:solidFill>
              <a:latin typeface="HGS明朝E"/>
            </a:endParaRPr>
          </a:p>
        </p:txBody>
      </p:sp>
    </p:spTree>
    <p:custDataLst>
      <p:tags r:id="rId1"/>
    </p:custDataLst>
    <p:extLst>
      <p:ext uri="{BB962C8B-B14F-4D97-AF65-F5344CB8AC3E}">
        <p14:creationId xmlns:p14="http://schemas.microsoft.com/office/powerpoint/2010/main" val="26778202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1000"/>
                                        <p:tgtEl>
                                          <p:spTgt spid="1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ircle(in)">
                                      <p:cBhvr>
                                        <p:cTn id="10" dur="1000"/>
                                        <p:tgtEl>
                                          <p:spTgt spid="18"/>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circle(in)">
                                      <p:cBhvr>
                                        <p:cTn id="19" dur="1000"/>
                                        <p:tgtEl>
                                          <p:spTgt spid="2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ircle(in)">
                                      <p:cBhvr>
                                        <p:cTn id="22" dur="1000"/>
                                        <p:tgtEl>
                                          <p:spTgt spid="26"/>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1000"/>
                            </p:stCondLst>
                            <p:childTnLst>
                              <p:par>
                                <p:cTn id="27" presetID="6" presetClass="entr" presetSubtype="16" fill="hold" grpId="0" nodeType="afterEffect">
                                  <p:stCondLst>
                                    <p:cond delay="500"/>
                                  </p:stCondLst>
                                  <p:childTnLst>
                                    <p:set>
                                      <p:cBhvr>
                                        <p:cTn id="28" dur="1" fill="hold">
                                          <p:stCondLst>
                                            <p:cond delay="0"/>
                                          </p:stCondLst>
                                        </p:cTn>
                                        <p:tgtEl>
                                          <p:spTgt spid="28"/>
                                        </p:tgtEl>
                                        <p:attrNameLst>
                                          <p:attrName>style.visibility</p:attrName>
                                        </p:attrNameLst>
                                      </p:cBhvr>
                                      <p:to>
                                        <p:strVal val="visible"/>
                                      </p:to>
                                    </p:set>
                                    <p:animEffect transition="in" filter="circle(in)">
                                      <p:cBhvr>
                                        <p:cTn id="29" dur="1000"/>
                                        <p:tgtEl>
                                          <p:spTgt spid="28"/>
                                        </p:tgtEl>
                                      </p:cBhvr>
                                    </p:animEffect>
                                  </p:childTnLst>
                                </p:cTn>
                              </p:par>
                              <p:par>
                                <p:cTn id="30" presetID="6" presetClass="entr" presetSubtype="16" fill="hold" grpId="0" nodeType="withEffect">
                                  <p:stCondLst>
                                    <p:cond delay="500"/>
                                  </p:stCondLst>
                                  <p:childTnLst>
                                    <p:set>
                                      <p:cBhvr>
                                        <p:cTn id="31" dur="1" fill="hold">
                                          <p:stCondLst>
                                            <p:cond delay="0"/>
                                          </p:stCondLst>
                                        </p:cTn>
                                        <p:tgtEl>
                                          <p:spTgt spid="25"/>
                                        </p:tgtEl>
                                        <p:attrNameLst>
                                          <p:attrName>style.visibility</p:attrName>
                                        </p:attrNameLst>
                                      </p:cBhvr>
                                      <p:to>
                                        <p:strVal val="visible"/>
                                      </p:to>
                                    </p:set>
                                    <p:animEffect transition="in" filter="circle(in)">
                                      <p:cBhvr>
                                        <p:cTn id="32" dur="10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7" grpId="0" animBg="1"/>
      <p:bldP spid="18" grpId="0" animBg="1"/>
      <p:bldP spid="24" grpId="0" animBg="1"/>
      <p:bldP spid="25" grpId="0" animBg="1"/>
      <p:bldP spid="26" grpId="0" animBg="1"/>
      <p:bldP spid="28" grpId="0" animBg="1"/>
      <p:bldP spid="22" grpId="0" animBg="1"/>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a:spLocks/>
          </p:cNvSpPr>
          <p:nvPr/>
        </p:nvSpPr>
        <p:spPr>
          <a:xfrm>
            <a:off x="1741380" y="1412780"/>
            <a:ext cx="5564934" cy="22730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p:cNvSpPr>
            <a:spLocks noGrp="1"/>
          </p:cNvSpPr>
          <p:nvPr>
            <p:ph type="title"/>
          </p:nvPr>
        </p:nvSpPr>
        <p:spPr>
          <a:xfrm>
            <a:off x="0" y="94107"/>
            <a:ext cx="9144000" cy="1143000"/>
          </a:xfrm>
        </p:spPr>
        <p:txBody>
          <a:bodyPr>
            <a:normAutofit/>
          </a:bodyPr>
          <a:lstStyle/>
          <a:p>
            <a:r>
              <a:rPr kumimoji="1" lang="ja-JP" altLang="en-US" sz="4400" dirty="0" smtClean="0"/>
              <a:t>　インタビュー結果をうけて</a:t>
            </a:r>
            <a:endParaRPr kumimoji="1" lang="ja-JP" altLang="en-US" sz="4400" dirty="0"/>
          </a:p>
        </p:txBody>
      </p:sp>
      <p:sp>
        <p:nvSpPr>
          <p:cNvPr id="13" name="テキスト ボックス 12"/>
          <p:cNvSpPr txBox="1"/>
          <p:nvPr/>
        </p:nvSpPr>
        <p:spPr>
          <a:xfrm>
            <a:off x="-1" y="1433450"/>
            <a:ext cx="9143999" cy="584775"/>
          </a:xfrm>
          <a:prstGeom prst="rect">
            <a:avLst/>
          </a:prstGeom>
          <a:noFill/>
        </p:spPr>
        <p:txBody>
          <a:bodyPr wrap="square" rtlCol="0">
            <a:spAutoFit/>
          </a:bodyPr>
          <a:lstStyle/>
          <a:p>
            <a:pPr algn="ctr">
              <a:spcBef>
                <a:spcPts val="700"/>
              </a:spcBef>
              <a:buClr>
                <a:srgbClr val="B4BC4C"/>
              </a:buClr>
              <a:buSzPct val="85000"/>
            </a:pPr>
            <a:r>
              <a:rPr lang="ja-JP" altLang="en-US" sz="3200" dirty="0" smtClean="0">
                <a:solidFill>
                  <a:prstClr val="white"/>
                </a:solidFill>
                <a:latin typeface="HGS明朝E"/>
              </a:rPr>
              <a:t>助け合って乗り越えられた人</a:t>
            </a:r>
            <a:r>
              <a:rPr lang="ja-JP" altLang="en-US" sz="3200" dirty="0">
                <a:solidFill>
                  <a:prstClr val="white"/>
                </a:solidFill>
                <a:latin typeface="HGS明朝E"/>
              </a:rPr>
              <a:t>　　　　　　　</a:t>
            </a:r>
            <a:endParaRPr lang="en-US" altLang="ja-JP" sz="3200" dirty="0">
              <a:solidFill>
                <a:prstClr val="white"/>
              </a:solidFill>
              <a:latin typeface="HGS明朝E"/>
            </a:endParaRPr>
          </a:p>
        </p:txBody>
      </p:sp>
      <p:sp>
        <p:nvSpPr>
          <p:cNvPr id="19" name="テキスト ボックス 18"/>
          <p:cNvSpPr txBox="1"/>
          <p:nvPr/>
        </p:nvSpPr>
        <p:spPr>
          <a:xfrm>
            <a:off x="27832" y="3094043"/>
            <a:ext cx="9116167" cy="584775"/>
          </a:xfrm>
          <a:prstGeom prst="rect">
            <a:avLst/>
          </a:prstGeom>
          <a:noFill/>
        </p:spPr>
        <p:txBody>
          <a:bodyPr wrap="square" rtlCol="0">
            <a:spAutoFit/>
          </a:bodyPr>
          <a:lstStyle/>
          <a:p>
            <a:pPr algn="ctr">
              <a:spcBef>
                <a:spcPts val="700"/>
              </a:spcBef>
              <a:buClr>
                <a:srgbClr val="B4BC4C"/>
              </a:buClr>
              <a:buSzPct val="85000"/>
            </a:pPr>
            <a:r>
              <a:rPr lang="ja-JP" altLang="en-US" sz="3200" dirty="0" smtClean="0">
                <a:solidFill>
                  <a:prstClr val="white"/>
                </a:solidFill>
                <a:latin typeface="HGS明朝E"/>
              </a:rPr>
              <a:t>助け</a:t>
            </a:r>
            <a:r>
              <a:rPr lang="ja-JP" altLang="en-US" sz="3200" dirty="0">
                <a:solidFill>
                  <a:prstClr val="white"/>
                </a:solidFill>
                <a:latin typeface="HGS明朝E"/>
              </a:rPr>
              <a:t>合わず</a:t>
            </a:r>
            <a:r>
              <a:rPr lang="ja-JP" altLang="en-US" sz="3200" dirty="0" smtClean="0">
                <a:solidFill>
                  <a:prstClr val="white"/>
                </a:solidFill>
                <a:latin typeface="HGS明朝E"/>
              </a:rPr>
              <a:t>に</a:t>
            </a:r>
            <a:r>
              <a:rPr lang="ja-JP" altLang="en-US" sz="3200" dirty="0">
                <a:solidFill>
                  <a:prstClr val="white"/>
                </a:solidFill>
                <a:latin typeface="HGS明朝E"/>
              </a:rPr>
              <a:t>乗り切った</a:t>
            </a:r>
            <a:r>
              <a:rPr lang="ja-JP" altLang="en-US" sz="3200" dirty="0" smtClean="0">
                <a:solidFill>
                  <a:prstClr val="white"/>
                </a:solidFill>
                <a:latin typeface="HGS明朝E"/>
              </a:rPr>
              <a:t>人</a:t>
            </a:r>
            <a:r>
              <a:rPr lang="ja-JP" altLang="en-US" sz="3200" dirty="0">
                <a:solidFill>
                  <a:prstClr val="white"/>
                </a:solidFill>
                <a:latin typeface="HGS明朝E"/>
              </a:rPr>
              <a:t>　　　　　　　</a:t>
            </a:r>
            <a:endParaRPr lang="en-US" altLang="ja-JP" sz="3200" dirty="0">
              <a:solidFill>
                <a:prstClr val="white"/>
              </a:solidFill>
              <a:latin typeface="HGS明朝E"/>
            </a:endParaRPr>
          </a:p>
        </p:txBody>
      </p:sp>
      <p:sp>
        <p:nvSpPr>
          <p:cNvPr id="5" name="上下矢印 4"/>
          <p:cNvSpPr>
            <a:spLocks noChangeAspect="1"/>
          </p:cNvSpPr>
          <p:nvPr/>
        </p:nvSpPr>
        <p:spPr>
          <a:xfrm>
            <a:off x="4315989" y="2018225"/>
            <a:ext cx="539853" cy="1034151"/>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テキスト ボックス 6"/>
          <p:cNvSpPr txBox="1"/>
          <p:nvPr/>
        </p:nvSpPr>
        <p:spPr>
          <a:xfrm>
            <a:off x="13914" y="3789040"/>
            <a:ext cx="9116168" cy="1323439"/>
          </a:xfrm>
          <a:prstGeom prst="rect">
            <a:avLst/>
          </a:prstGeom>
          <a:noFill/>
        </p:spPr>
        <p:txBody>
          <a:bodyPr wrap="square" rtlCol="0">
            <a:spAutoFit/>
          </a:bodyPr>
          <a:lstStyle/>
          <a:p>
            <a:pPr algn="ctr"/>
            <a:r>
              <a:rPr lang="ja-JP" altLang="en-US" sz="4000" dirty="0" smtClean="0">
                <a:solidFill>
                  <a:srgbClr val="FFFF00"/>
                </a:solidFill>
              </a:rPr>
              <a:t>行動の違いを調査しどうすれば</a:t>
            </a:r>
            <a:endParaRPr lang="en-US" altLang="ja-JP" sz="4000" dirty="0" smtClean="0">
              <a:solidFill>
                <a:srgbClr val="FFFF00"/>
              </a:solidFill>
            </a:endParaRPr>
          </a:p>
          <a:p>
            <a:pPr algn="ctr"/>
            <a:r>
              <a:rPr lang="ja-JP" altLang="en-US" sz="4000" dirty="0" smtClean="0">
                <a:solidFill>
                  <a:srgbClr val="FFFF00"/>
                </a:solidFill>
              </a:rPr>
              <a:t>乗り越えられるか導き出す</a:t>
            </a:r>
            <a:endParaRPr lang="ja-JP" altLang="en-US" sz="4000" dirty="0">
              <a:solidFill>
                <a:srgbClr val="FFFF00"/>
              </a:solidFill>
            </a:endParaRPr>
          </a:p>
        </p:txBody>
      </p:sp>
      <p:grpSp>
        <p:nvGrpSpPr>
          <p:cNvPr id="15" name="グループ化 14"/>
          <p:cNvGrpSpPr/>
          <p:nvPr/>
        </p:nvGrpSpPr>
        <p:grpSpPr>
          <a:xfrm>
            <a:off x="287522" y="94107"/>
            <a:ext cx="3940922" cy="415503"/>
            <a:chOff x="969035" y="2078248"/>
            <a:chExt cx="7564061" cy="415503"/>
          </a:xfrm>
          <a:scene3d>
            <a:camera prst="orthographicFront"/>
            <a:lightRig rig="chilly" dir="t"/>
          </a:scene3d>
        </p:grpSpPr>
        <p:sp>
          <p:nvSpPr>
            <p:cNvPr id="16" name="正方形/長方形 15"/>
            <p:cNvSpPr/>
            <p:nvPr/>
          </p:nvSpPr>
          <p:spPr>
            <a:xfrm>
              <a:off x="969035" y="2078248"/>
              <a:ext cx="7199528" cy="415503"/>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正方形/長方形 16"/>
            <p:cNvSpPr/>
            <p:nvPr/>
          </p:nvSpPr>
          <p:spPr>
            <a:xfrm>
              <a:off x="969035" y="2078248"/>
              <a:ext cx="7564061" cy="4155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9806" tIns="50800" rIns="50800" bIns="50800" numCol="1" spcCol="1270" anchor="ctr" anchorCtr="0">
              <a:noAutofit/>
            </a:bodyPr>
            <a:lstStyle/>
            <a:p>
              <a:pPr lvl="0" algn="l" defTabSz="889000">
                <a:lnSpc>
                  <a:spcPct val="90000"/>
                </a:lnSpc>
                <a:spcBef>
                  <a:spcPct val="0"/>
                </a:spcBef>
                <a:spcAft>
                  <a:spcPct val="35000"/>
                </a:spcAft>
              </a:pPr>
              <a:r>
                <a:rPr lang="ja-JP" altLang="en-US" sz="2000" dirty="0" smtClean="0"/>
                <a:t>実態把握　</a:t>
              </a:r>
              <a:r>
                <a:rPr lang="ja-JP" altLang="en-US" sz="2000" dirty="0"/>
                <a:t>学生</a:t>
              </a:r>
              <a:r>
                <a:rPr lang="ja-JP" altLang="en-US" sz="2000" dirty="0" smtClean="0"/>
                <a:t>インタビュー</a:t>
              </a:r>
              <a:endParaRPr kumimoji="1" lang="ja-JP" altLang="en-US" sz="2000" kern="1200" dirty="0"/>
            </a:p>
          </p:txBody>
        </p:sp>
      </p:grpSp>
      <p:sp>
        <p:nvSpPr>
          <p:cNvPr id="18" name="円/楕円 17"/>
          <p:cNvSpPr/>
          <p:nvPr/>
        </p:nvSpPr>
        <p:spPr>
          <a:xfrm>
            <a:off x="27832" y="42169"/>
            <a:ext cx="519379" cy="519379"/>
          </a:xfrm>
          <a:prstGeom prst="ellipse">
            <a:avLst/>
          </a:pr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テキスト ボックス 9"/>
          <p:cNvSpPr txBox="1"/>
          <p:nvPr/>
        </p:nvSpPr>
        <p:spPr>
          <a:xfrm>
            <a:off x="0" y="5780583"/>
            <a:ext cx="9130082" cy="769441"/>
          </a:xfrm>
          <a:prstGeom prst="rect">
            <a:avLst/>
          </a:prstGeom>
          <a:noFill/>
        </p:spPr>
        <p:txBody>
          <a:bodyPr wrap="square" rtlCol="0">
            <a:spAutoFit/>
          </a:bodyPr>
          <a:lstStyle/>
          <a:p>
            <a:pPr algn="ctr"/>
            <a:r>
              <a:rPr kumimoji="1" lang="ja-JP" altLang="en-US" sz="4400" dirty="0" smtClean="0"/>
              <a:t>アンケートへの提案</a:t>
            </a:r>
            <a:endParaRPr kumimoji="1" lang="ja-JP" altLang="en-US" sz="4400" dirty="0"/>
          </a:p>
        </p:txBody>
      </p:sp>
      <p:sp>
        <p:nvSpPr>
          <p:cNvPr id="4" name="スライド番号プレースホルダー 3"/>
          <p:cNvSpPr>
            <a:spLocks noGrp="1"/>
          </p:cNvSpPr>
          <p:nvPr>
            <p:ph type="sldNum" sz="quarter" idx="12"/>
          </p:nvPr>
        </p:nvSpPr>
        <p:spPr/>
        <p:txBody>
          <a:bodyPr/>
          <a:lstStyle/>
          <a:p>
            <a:fld id="{A6498911-5FF3-408A-AAF9-052663271048}" type="slidenum">
              <a:rPr lang="ja-JP" altLang="en-US" smtClean="0">
                <a:solidFill>
                  <a:srgbClr val="D1E1E3"/>
                </a:solidFill>
              </a:rPr>
              <a:pPr/>
              <a:t>11</a:t>
            </a:fld>
            <a:endParaRPr lang="ja-JP" altLang="en-US">
              <a:solidFill>
                <a:srgbClr val="D1E1E3"/>
              </a:solidFill>
            </a:endParaRPr>
          </a:p>
        </p:txBody>
      </p:sp>
    </p:spTree>
    <p:custDataLst>
      <p:tags r:id="rId1"/>
    </p:custDataLst>
    <p:extLst>
      <p:ext uri="{BB962C8B-B14F-4D97-AF65-F5344CB8AC3E}">
        <p14:creationId xmlns:p14="http://schemas.microsoft.com/office/powerpoint/2010/main" val="31002361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500"/>
                                        <p:tgtEl>
                                          <p:spTgt spid="7">
                                            <p:txEl>
                                              <p:pRg st="1" end="1"/>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fade">
                                      <p:cBhvr>
                                        <p:cTn id="2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9"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27830" y="1268760"/>
            <a:ext cx="9116169" cy="5589240"/>
          </a:xfrm>
        </p:spPr>
        <p:txBody>
          <a:bodyPr>
            <a:noAutofit/>
          </a:bodyPr>
          <a:lstStyle/>
          <a:p>
            <a:pPr marL="0" indent="0">
              <a:buNone/>
            </a:pPr>
            <a:r>
              <a:rPr kumimoji="1" lang="en-US" altLang="ja-JP" sz="3200" dirty="0" smtClean="0"/>
              <a:t>Q</a:t>
            </a:r>
            <a:r>
              <a:rPr kumimoji="1" lang="ja-JP" altLang="en-US" sz="3200" dirty="0" smtClean="0"/>
              <a:t>：災害時誰と過ごしていたのか？</a:t>
            </a:r>
            <a:endParaRPr kumimoji="1" lang="en-US" altLang="ja-JP" sz="3200" dirty="0" smtClean="0"/>
          </a:p>
          <a:p>
            <a:pPr marL="0" indent="0">
              <a:buNone/>
            </a:pPr>
            <a:r>
              <a:rPr lang="ja-JP" altLang="en-US" sz="3200" dirty="0" smtClean="0"/>
              <a:t>　→共助の典型的な視点</a:t>
            </a:r>
            <a:endParaRPr lang="en-US" altLang="ja-JP" sz="3200" dirty="0" smtClean="0"/>
          </a:p>
          <a:p>
            <a:pPr marL="0" indent="0">
              <a:buNone/>
            </a:pPr>
            <a:endParaRPr lang="en-US" altLang="ja-JP" sz="1600" dirty="0"/>
          </a:p>
          <a:p>
            <a:pPr marL="0" indent="0">
              <a:buNone/>
            </a:pPr>
            <a:r>
              <a:rPr kumimoji="1" lang="en-US" altLang="ja-JP" sz="3200" dirty="0" smtClean="0"/>
              <a:t>Q</a:t>
            </a:r>
            <a:r>
              <a:rPr kumimoji="1" lang="ja-JP" altLang="en-US" sz="3200" dirty="0" smtClean="0"/>
              <a:t>：自宅通学者かどうか？</a:t>
            </a:r>
            <a:endParaRPr kumimoji="1" lang="en-US" altLang="ja-JP" sz="3200" dirty="0" smtClean="0"/>
          </a:p>
          <a:p>
            <a:pPr marL="0" indent="0">
              <a:buNone/>
            </a:pPr>
            <a:r>
              <a:rPr lang="ja-JP" altLang="en-US" sz="3200" dirty="0" smtClean="0"/>
              <a:t>　→大学周辺に住む人との</a:t>
            </a:r>
            <a:r>
              <a:rPr lang="en-US" altLang="ja-JP" sz="3200" dirty="0" smtClean="0"/>
              <a:t/>
            </a:r>
            <a:br>
              <a:rPr lang="en-US" altLang="ja-JP" sz="3200" dirty="0" smtClean="0"/>
            </a:br>
            <a:r>
              <a:rPr lang="ja-JP" altLang="en-US" sz="3200" dirty="0" smtClean="0"/>
              <a:t>　　区別の視点が欠けていた</a:t>
            </a:r>
            <a:endParaRPr lang="en-US" altLang="ja-JP" sz="3200" dirty="0" smtClean="0"/>
          </a:p>
          <a:p>
            <a:pPr marL="0" indent="0">
              <a:buNone/>
            </a:pPr>
            <a:endParaRPr lang="en-US" altLang="ja-JP" sz="1600" dirty="0"/>
          </a:p>
          <a:p>
            <a:pPr marL="0" indent="0">
              <a:buNone/>
            </a:pPr>
            <a:r>
              <a:rPr kumimoji="1" lang="en-US" altLang="ja-JP" sz="3200" dirty="0" smtClean="0"/>
              <a:t>Q</a:t>
            </a:r>
            <a:r>
              <a:rPr kumimoji="1" lang="ja-JP" altLang="en-US" sz="3200" dirty="0" smtClean="0"/>
              <a:t>：友人の家へ避難したかまたは</a:t>
            </a:r>
            <a:r>
              <a:rPr kumimoji="1" lang="en-US" altLang="ja-JP" sz="3200" dirty="0" smtClean="0"/>
              <a:t/>
            </a:r>
            <a:br>
              <a:rPr kumimoji="1" lang="en-US" altLang="ja-JP" sz="3200" dirty="0" smtClean="0"/>
            </a:br>
            <a:r>
              <a:rPr kumimoji="1" lang="ja-JP" altLang="en-US" sz="3200" dirty="0" smtClean="0"/>
              <a:t>　　友人が自分の家</a:t>
            </a:r>
            <a:r>
              <a:rPr lang="ja-JP" altLang="en-US" sz="3200" dirty="0" smtClean="0"/>
              <a:t>へ</a:t>
            </a:r>
            <a:r>
              <a:rPr kumimoji="1" lang="ja-JP" altLang="en-US" sz="3200" dirty="0" smtClean="0"/>
              <a:t>避難しに来たか？</a:t>
            </a:r>
            <a:endParaRPr kumimoji="1" lang="en-US" altLang="ja-JP" sz="3200" dirty="0" smtClean="0"/>
          </a:p>
          <a:p>
            <a:pPr marL="0" indent="0">
              <a:buNone/>
            </a:pPr>
            <a:r>
              <a:rPr kumimoji="1" lang="ja-JP" altLang="en-US" sz="3200" dirty="0" smtClean="0"/>
              <a:t>　→ライフライン被害によって</a:t>
            </a:r>
            <a:r>
              <a:rPr kumimoji="1" lang="en-US" altLang="ja-JP" sz="3200" dirty="0" smtClean="0"/>
              <a:t/>
            </a:r>
            <a:br>
              <a:rPr kumimoji="1" lang="en-US" altLang="ja-JP" sz="3200" dirty="0" smtClean="0"/>
            </a:br>
            <a:r>
              <a:rPr kumimoji="1" lang="ja-JP" altLang="en-US" sz="3200" dirty="0" smtClean="0"/>
              <a:t>　　引き起こされる行動</a:t>
            </a:r>
            <a:endParaRPr kumimoji="1" lang="ja-JP" altLang="en-US" sz="3200" dirty="0"/>
          </a:p>
        </p:txBody>
      </p:sp>
      <p:sp>
        <p:nvSpPr>
          <p:cNvPr id="2" name="タイトル 1"/>
          <p:cNvSpPr>
            <a:spLocks noGrp="1"/>
          </p:cNvSpPr>
          <p:nvPr>
            <p:ph type="title"/>
          </p:nvPr>
        </p:nvSpPr>
        <p:spPr>
          <a:xfrm>
            <a:off x="-9098" y="158926"/>
            <a:ext cx="9153098" cy="1143000"/>
          </a:xfrm>
        </p:spPr>
        <p:txBody>
          <a:bodyPr>
            <a:normAutofit/>
          </a:bodyPr>
          <a:lstStyle/>
          <a:p>
            <a:r>
              <a:rPr kumimoji="1" lang="ja-JP" altLang="en-US" sz="4400" dirty="0" smtClean="0"/>
              <a:t>　アンケート項目の具体例</a:t>
            </a:r>
            <a:endParaRPr kumimoji="1" lang="ja-JP" altLang="en-US" sz="4400" dirty="0"/>
          </a:p>
        </p:txBody>
      </p:sp>
      <p:grpSp>
        <p:nvGrpSpPr>
          <p:cNvPr id="8" name="グループ化 7"/>
          <p:cNvGrpSpPr/>
          <p:nvPr/>
        </p:nvGrpSpPr>
        <p:grpSpPr>
          <a:xfrm>
            <a:off x="287522" y="94107"/>
            <a:ext cx="3940922" cy="415503"/>
            <a:chOff x="969035" y="2078248"/>
            <a:chExt cx="7564061" cy="415503"/>
          </a:xfrm>
          <a:scene3d>
            <a:camera prst="orthographicFront"/>
            <a:lightRig rig="chilly" dir="t"/>
          </a:scene3d>
        </p:grpSpPr>
        <p:sp>
          <p:nvSpPr>
            <p:cNvPr id="9" name="正方形/長方形 8"/>
            <p:cNvSpPr/>
            <p:nvPr/>
          </p:nvSpPr>
          <p:spPr>
            <a:xfrm>
              <a:off x="969035" y="2078248"/>
              <a:ext cx="7199528" cy="415503"/>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正方形/長方形 9"/>
            <p:cNvSpPr/>
            <p:nvPr/>
          </p:nvSpPr>
          <p:spPr>
            <a:xfrm>
              <a:off x="969035" y="2078248"/>
              <a:ext cx="7564061" cy="4155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9806" tIns="50800" rIns="50800" bIns="50800" numCol="1" spcCol="1270" anchor="ctr" anchorCtr="0">
              <a:noAutofit/>
            </a:bodyPr>
            <a:lstStyle/>
            <a:p>
              <a:pPr lvl="0" algn="l" defTabSz="889000">
                <a:lnSpc>
                  <a:spcPct val="90000"/>
                </a:lnSpc>
                <a:spcBef>
                  <a:spcPct val="0"/>
                </a:spcBef>
                <a:spcAft>
                  <a:spcPct val="35000"/>
                </a:spcAft>
              </a:pPr>
              <a:r>
                <a:rPr lang="ja-JP" altLang="en-US" sz="2000" dirty="0" smtClean="0"/>
                <a:t>実態把握　</a:t>
              </a:r>
              <a:r>
                <a:rPr lang="ja-JP" altLang="en-US" sz="2000" dirty="0"/>
                <a:t>学生</a:t>
              </a:r>
              <a:r>
                <a:rPr lang="ja-JP" altLang="en-US" sz="2000" dirty="0" smtClean="0"/>
                <a:t>インタビュー</a:t>
              </a:r>
              <a:endParaRPr kumimoji="1" lang="ja-JP" altLang="en-US" sz="2000" kern="1200" dirty="0"/>
            </a:p>
          </p:txBody>
        </p:sp>
      </p:grpSp>
      <p:sp>
        <p:nvSpPr>
          <p:cNvPr id="11" name="円/楕円 10"/>
          <p:cNvSpPr/>
          <p:nvPr/>
        </p:nvSpPr>
        <p:spPr>
          <a:xfrm>
            <a:off x="27832" y="42169"/>
            <a:ext cx="519379" cy="519379"/>
          </a:xfrm>
          <a:prstGeom prst="ellipse">
            <a:avLst/>
          </a:pr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 name="スライド番号プレースホルダー 4"/>
          <p:cNvSpPr>
            <a:spLocks noGrp="1"/>
          </p:cNvSpPr>
          <p:nvPr>
            <p:ph type="sldNum" sz="quarter" idx="15"/>
          </p:nvPr>
        </p:nvSpPr>
        <p:spPr/>
        <p:txBody>
          <a:bodyPr/>
          <a:lstStyle/>
          <a:p>
            <a:fld id="{A6498911-5FF3-408A-AAF9-052663271048}" type="slidenum">
              <a:rPr lang="ja-JP" altLang="en-US" smtClean="0">
                <a:solidFill>
                  <a:srgbClr val="D1E1E3"/>
                </a:solidFill>
              </a:rPr>
              <a:pPr/>
              <a:t>12</a:t>
            </a:fld>
            <a:endParaRPr lang="ja-JP" altLang="en-US">
              <a:solidFill>
                <a:srgbClr val="D1E1E3"/>
              </a:solidFill>
            </a:endParaRPr>
          </a:p>
        </p:txBody>
      </p:sp>
    </p:spTree>
    <p:custDataLst>
      <p:tags r:id="rId1"/>
    </p:custDataLst>
    <p:extLst>
      <p:ext uri="{BB962C8B-B14F-4D97-AF65-F5344CB8AC3E}">
        <p14:creationId xmlns:p14="http://schemas.microsoft.com/office/powerpoint/2010/main" val="21609309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971599" y="3785284"/>
            <a:ext cx="2949045" cy="201622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4871430" y="3849783"/>
            <a:ext cx="3589002" cy="1951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p:cNvSpPr>
            <a:spLocks noGrp="1"/>
          </p:cNvSpPr>
          <p:nvPr>
            <p:ph type="title"/>
          </p:nvPr>
        </p:nvSpPr>
        <p:spPr>
          <a:xfrm>
            <a:off x="0" y="158926"/>
            <a:ext cx="9144000" cy="1143000"/>
          </a:xfrm>
        </p:spPr>
        <p:txBody>
          <a:bodyPr>
            <a:normAutofit/>
          </a:bodyPr>
          <a:lstStyle/>
          <a:p>
            <a:pPr algn="ctr"/>
            <a:r>
              <a:rPr lang="ja-JP" altLang="en-US" sz="4400" dirty="0"/>
              <a:t>大規模</a:t>
            </a:r>
            <a:r>
              <a:rPr lang="ja-JP" altLang="en-US" sz="4400" dirty="0" smtClean="0"/>
              <a:t>地震前の各施設の実態と対策</a:t>
            </a:r>
            <a:endParaRPr kumimoji="1" lang="ja-JP" altLang="en-US" sz="4400" dirty="0"/>
          </a:p>
        </p:txBody>
      </p:sp>
      <p:sp>
        <p:nvSpPr>
          <p:cNvPr id="4" name="コンテンツ プレースホルダー 3"/>
          <p:cNvSpPr>
            <a:spLocks noGrp="1"/>
          </p:cNvSpPr>
          <p:nvPr>
            <p:ph sz="quarter" idx="1"/>
          </p:nvPr>
        </p:nvSpPr>
        <p:spPr>
          <a:xfrm>
            <a:off x="457200" y="1412775"/>
            <a:ext cx="8795320" cy="1867852"/>
          </a:xfrm>
        </p:spPr>
        <p:txBody>
          <a:bodyPr>
            <a:normAutofit fontScale="70000" lnSpcReduction="20000"/>
          </a:bodyPr>
          <a:lstStyle/>
          <a:p>
            <a:pPr marL="0" indent="0">
              <a:buNone/>
            </a:pPr>
            <a:r>
              <a:rPr lang="en-US" altLang="ja-JP" sz="4600" dirty="0" smtClean="0">
                <a:latin typeface="+mn-ea"/>
              </a:rPr>
              <a:t>2002</a:t>
            </a:r>
            <a:r>
              <a:rPr lang="ja-JP" altLang="en-US" sz="4600" dirty="0">
                <a:latin typeface="+mn-ea"/>
              </a:rPr>
              <a:t>年度防災班</a:t>
            </a:r>
          </a:p>
          <a:p>
            <a:pPr marL="0" indent="0">
              <a:buNone/>
            </a:pPr>
            <a:r>
              <a:rPr lang="ja-JP" altLang="en-US" sz="4600" dirty="0">
                <a:latin typeface="+mn-ea"/>
              </a:rPr>
              <a:t>「筑波大学における地震防災の実態と対策」</a:t>
            </a:r>
          </a:p>
          <a:p>
            <a:pPr marL="0" indent="0">
              <a:buNone/>
            </a:pPr>
            <a:r>
              <a:rPr lang="ja-JP" altLang="en-US" sz="4600" dirty="0">
                <a:latin typeface="+mn-ea"/>
              </a:rPr>
              <a:t>ヒアリング調査</a:t>
            </a:r>
            <a:r>
              <a:rPr lang="ja-JP" altLang="en-US" sz="4600" dirty="0" smtClean="0">
                <a:latin typeface="+mn-ea"/>
              </a:rPr>
              <a:t>から</a:t>
            </a:r>
            <a:r>
              <a:rPr kumimoji="1" lang="ja-JP" altLang="en-US" sz="4600" dirty="0" smtClean="0">
                <a:latin typeface="+mn-ea"/>
              </a:rPr>
              <a:t>　　</a:t>
            </a:r>
            <a:r>
              <a:rPr kumimoji="1" lang="ja-JP" altLang="en-US" dirty="0" smtClean="0">
                <a:latin typeface="+mn-ea"/>
              </a:rPr>
              <a:t>　　　　　　　　</a:t>
            </a:r>
            <a:endParaRPr kumimoji="1" lang="ja-JP" altLang="en-US" dirty="0">
              <a:latin typeface="+mn-ea"/>
            </a:endParaRPr>
          </a:p>
        </p:txBody>
      </p:sp>
      <p:sp>
        <p:nvSpPr>
          <p:cNvPr id="11" name="テキスト ボックス 10"/>
          <p:cNvSpPr txBox="1"/>
          <p:nvPr/>
        </p:nvSpPr>
        <p:spPr>
          <a:xfrm>
            <a:off x="4799422" y="3985626"/>
            <a:ext cx="4165065" cy="1815882"/>
          </a:xfrm>
          <a:prstGeom prst="rect">
            <a:avLst/>
          </a:prstGeom>
          <a:noFill/>
        </p:spPr>
        <p:txBody>
          <a:bodyPr wrap="square" rtlCol="0">
            <a:spAutoFit/>
          </a:bodyPr>
          <a:lstStyle/>
          <a:p>
            <a:r>
              <a:rPr lang="ja-JP" altLang="en-US" sz="2800" dirty="0" smtClean="0">
                <a:latin typeface="+mn-ea"/>
              </a:rPr>
              <a:t>・安全</a:t>
            </a:r>
            <a:r>
              <a:rPr lang="ja-JP" altLang="en-US" sz="2800" dirty="0">
                <a:latin typeface="+mn-ea"/>
              </a:rPr>
              <a:t>対策</a:t>
            </a:r>
            <a:r>
              <a:rPr lang="ja-JP" altLang="en-US" sz="2800" dirty="0" smtClean="0">
                <a:latin typeface="+mn-ea"/>
              </a:rPr>
              <a:t>マニュアル</a:t>
            </a:r>
            <a:endParaRPr lang="en-US" altLang="ja-JP" sz="2800" dirty="0" smtClean="0">
              <a:latin typeface="+mn-ea"/>
            </a:endParaRPr>
          </a:p>
          <a:p>
            <a:r>
              <a:rPr lang="ja-JP" altLang="en-US" sz="2800" dirty="0">
                <a:latin typeface="+mn-ea"/>
              </a:rPr>
              <a:t>　</a:t>
            </a:r>
            <a:r>
              <a:rPr lang="ja-JP" altLang="en-US" sz="2800" dirty="0" smtClean="0">
                <a:latin typeface="+mn-ea"/>
              </a:rPr>
              <a:t>作成</a:t>
            </a:r>
            <a:r>
              <a:rPr lang="ja-JP" altLang="en-US" sz="2800" dirty="0">
                <a:latin typeface="+mn-ea"/>
              </a:rPr>
              <a:t>予定</a:t>
            </a:r>
          </a:p>
          <a:p>
            <a:r>
              <a:rPr lang="ja-JP" altLang="en-US" sz="2800" dirty="0" smtClean="0">
                <a:latin typeface="+mn-ea"/>
              </a:rPr>
              <a:t>・安否</a:t>
            </a:r>
            <a:r>
              <a:rPr lang="ja-JP" altLang="en-US" sz="2800" dirty="0">
                <a:latin typeface="+mn-ea"/>
              </a:rPr>
              <a:t>確認</a:t>
            </a:r>
            <a:r>
              <a:rPr lang="ja-JP" altLang="en-US" sz="2800" dirty="0" smtClean="0">
                <a:latin typeface="+mn-ea"/>
              </a:rPr>
              <a:t>方法の</a:t>
            </a:r>
            <a:endParaRPr lang="en-US" altLang="ja-JP" sz="2800" dirty="0" smtClean="0">
              <a:latin typeface="+mn-ea"/>
            </a:endParaRPr>
          </a:p>
          <a:p>
            <a:r>
              <a:rPr lang="ja-JP" altLang="en-US" sz="2800" dirty="0">
                <a:latin typeface="+mn-ea"/>
              </a:rPr>
              <a:t>　</a:t>
            </a:r>
            <a:r>
              <a:rPr lang="ja-JP" altLang="en-US" sz="2800" dirty="0" smtClean="0">
                <a:latin typeface="+mn-ea"/>
              </a:rPr>
              <a:t>マニュアルがない</a:t>
            </a:r>
            <a:endParaRPr lang="ja-JP" altLang="en-US" sz="2800" dirty="0">
              <a:latin typeface="+mn-ea"/>
            </a:endParaRPr>
          </a:p>
        </p:txBody>
      </p:sp>
      <p:sp>
        <p:nvSpPr>
          <p:cNvPr id="9" name="テキスト ボックス 8"/>
          <p:cNvSpPr txBox="1"/>
          <p:nvPr/>
        </p:nvSpPr>
        <p:spPr>
          <a:xfrm>
            <a:off x="1797695" y="3200509"/>
            <a:ext cx="1656184" cy="584775"/>
          </a:xfrm>
          <a:prstGeom prst="rect">
            <a:avLst/>
          </a:prstGeom>
          <a:noFill/>
        </p:spPr>
        <p:txBody>
          <a:bodyPr wrap="square" rtlCol="0">
            <a:spAutoFit/>
          </a:bodyPr>
          <a:lstStyle/>
          <a:p>
            <a:r>
              <a:rPr lang="ja-JP" altLang="en-US" sz="3200" dirty="0"/>
              <a:t>市役所</a:t>
            </a:r>
            <a:endParaRPr kumimoji="1" lang="ja-JP" altLang="en-US" sz="3200" dirty="0"/>
          </a:p>
        </p:txBody>
      </p:sp>
      <p:sp>
        <p:nvSpPr>
          <p:cNvPr id="16" name="テキスト ボックス 15"/>
          <p:cNvSpPr txBox="1"/>
          <p:nvPr/>
        </p:nvSpPr>
        <p:spPr>
          <a:xfrm>
            <a:off x="5868144" y="3200508"/>
            <a:ext cx="1836712" cy="584775"/>
          </a:xfrm>
          <a:prstGeom prst="rect">
            <a:avLst/>
          </a:prstGeom>
          <a:noFill/>
        </p:spPr>
        <p:txBody>
          <a:bodyPr wrap="square" rtlCol="0">
            <a:spAutoFit/>
          </a:bodyPr>
          <a:lstStyle/>
          <a:p>
            <a:r>
              <a:rPr lang="ja-JP" altLang="en-US" sz="3200" dirty="0"/>
              <a:t>学生課</a:t>
            </a:r>
          </a:p>
        </p:txBody>
      </p:sp>
      <p:sp>
        <p:nvSpPr>
          <p:cNvPr id="13" name="テキスト ボックス 12"/>
          <p:cNvSpPr txBox="1"/>
          <p:nvPr/>
        </p:nvSpPr>
        <p:spPr>
          <a:xfrm>
            <a:off x="827583" y="4091412"/>
            <a:ext cx="2949755" cy="1384995"/>
          </a:xfrm>
          <a:prstGeom prst="rect">
            <a:avLst/>
          </a:prstGeom>
          <a:noFill/>
        </p:spPr>
        <p:txBody>
          <a:bodyPr wrap="square" rtlCol="0">
            <a:spAutoFit/>
          </a:bodyPr>
          <a:lstStyle/>
          <a:p>
            <a:pPr algn="ctr"/>
            <a:r>
              <a:rPr lang="ja-JP" altLang="en-US" sz="2400" dirty="0" smtClean="0"/>
              <a:t>　</a:t>
            </a:r>
            <a:r>
              <a:rPr lang="ja-JP" altLang="en-US" sz="2800" dirty="0" smtClean="0">
                <a:latin typeface="+mn-ea"/>
              </a:rPr>
              <a:t>市の</a:t>
            </a:r>
            <a:r>
              <a:rPr lang="en-US" altLang="ja-JP" sz="2800" dirty="0" smtClean="0">
                <a:latin typeface="+mn-ea"/>
              </a:rPr>
              <a:t>HP</a:t>
            </a:r>
            <a:r>
              <a:rPr lang="ja-JP" altLang="en-US" sz="2800" dirty="0" smtClean="0">
                <a:latin typeface="+mn-ea"/>
              </a:rPr>
              <a:t>に</a:t>
            </a:r>
            <a:r>
              <a:rPr lang="en-US" altLang="ja-JP" sz="2800" dirty="0" smtClean="0">
                <a:latin typeface="+mn-ea"/>
              </a:rPr>
              <a:t/>
            </a:r>
            <a:br>
              <a:rPr lang="en-US" altLang="ja-JP" sz="2800" dirty="0" smtClean="0">
                <a:latin typeface="+mn-ea"/>
              </a:rPr>
            </a:br>
            <a:r>
              <a:rPr lang="ja-JP" altLang="en-US" sz="2800" dirty="0" smtClean="0">
                <a:latin typeface="+mn-ea"/>
              </a:rPr>
              <a:t>　防災に関する</a:t>
            </a:r>
            <a:r>
              <a:rPr lang="en-US" altLang="ja-JP" sz="2800" dirty="0" smtClean="0">
                <a:latin typeface="+mn-ea"/>
              </a:rPr>
              <a:t/>
            </a:r>
            <a:br>
              <a:rPr lang="en-US" altLang="ja-JP" sz="2800" dirty="0" smtClean="0">
                <a:latin typeface="+mn-ea"/>
              </a:rPr>
            </a:br>
            <a:r>
              <a:rPr lang="ja-JP" altLang="en-US" sz="2800" dirty="0" smtClean="0">
                <a:latin typeface="+mn-ea"/>
              </a:rPr>
              <a:t>　記述少ない</a:t>
            </a:r>
            <a:endParaRPr kumimoji="1" lang="en-US" altLang="ja-JP" sz="2800" dirty="0" smtClean="0">
              <a:latin typeface="+mn-ea"/>
            </a:endParaRPr>
          </a:p>
        </p:txBody>
      </p:sp>
      <p:sp>
        <p:nvSpPr>
          <p:cNvPr id="14" name="爆発 2 13"/>
          <p:cNvSpPr/>
          <p:nvPr/>
        </p:nvSpPr>
        <p:spPr>
          <a:xfrm>
            <a:off x="1984285" y="2957192"/>
            <a:ext cx="5258581" cy="4032448"/>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915816" y="4437750"/>
            <a:ext cx="3426207" cy="1323439"/>
          </a:xfrm>
          <a:prstGeom prst="rect">
            <a:avLst/>
          </a:prstGeom>
          <a:noFill/>
        </p:spPr>
        <p:txBody>
          <a:bodyPr wrap="square" rtlCol="0">
            <a:spAutoFit/>
          </a:bodyPr>
          <a:lstStyle/>
          <a:p>
            <a:r>
              <a:rPr kumimoji="1" lang="ja-JP" altLang="en-US" sz="4000" dirty="0" smtClean="0">
                <a:solidFill>
                  <a:srgbClr val="FFFF00"/>
                </a:solidFill>
              </a:rPr>
              <a:t>円滑に対応</a:t>
            </a:r>
            <a:r>
              <a:rPr kumimoji="1" lang="en-US" altLang="ja-JP" sz="4000" dirty="0" smtClean="0">
                <a:solidFill>
                  <a:srgbClr val="FFFF00"/>
                </a:solidFill>
              </a:rPr>
              <a:t/>
            </a:r>
            <a:br>
              <a:rPr kumimoji="1" lang="en-US" altLang="ja-JP" sz="4000" dirty="0" smtClean="0">
                <a:solidFill>
                  <a:srgbClr val="FFFF00"/>
                </a:solidFill>
              </a:rPr>
            </a:br>
            <a:r>
              <a:rPr kumimoji="1" lang="ja-JP" altLang="en-US" sz="4000" dirty="0" smtClean="0">
                <a:solidFill>
                  <a:srgbClr val="FFFF00"/>
                </a:solidFill>
              </a:rPr>
              <a:t>できたのか？</a:t>
            </a:r>
            <a:endParaRPr kumimoji="1" lang="ja-JP" altLang="en-US" sz="4000" dirty="0">
              <a:solidFill>
                <a:srgbClr val="FFFF00"/>
              </a:solidFill>
            </a:endParaRPr>
          </a:p>
        </p:txBody>
      </p:sp>
      <p:grpSp>
        <p:nvGrpSpPr>
          <p:cNvPr id="17" name="グループ化 16"/>
          <p:cNvGrpSpPr/>
          <p:nvPr/>
        </p:nvGrpSpPr>
        <p:grpSpPr>
          <a:xfrm>
            <a:off x="287522" y="94107"/>
            <a:ext cx="3011925" cy="415503"/>
            <a:chOff x="969035" y="2078248"/>
            <a:chExt cx="7381794" cy="415503"/>
          </a:xfrm>
          <a:scene3d>
            <a:camera prst="orthographicFront"/>
            <a:lightRig rig="chilly" dir="t"/>
          </a:scene3d>
        </p:grpSpPr>
        <p:sp>
          <p:nvSpPr>
            <p:cNvPr id="18" name="正方形/長方形 17"/>
            <p:cNvSpPr/>
            <p:nvPr/>
          </p:nvSpPr>
          <p:spPr>
            <a:xfrm>
              <a:off x="969035" y="2078248"/>
              <a:ext cx="7199528" cy="415503"/>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正方形/長方形 18"/>
            <p:cNvSpPr/>
            <p:nvPr/>
          </p:nvSpPr>
          <p:spPr>
            <a:xfrm>
              <a:off x="969035" y="2078248"/>
              <a:ext cx="7381794" cy="4155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9806" tIns="50800" rIns="50800" bIns="50800" numCol="1" spcCol="1270" anchor="ctr" anchorCtr="0">
              <a:noAutofit/>
            </a:bodyPr>
            <a:lstStyle/>
            <a:p>
              <a:pPr lvl="0" algn="l" defTabSz="889000">
                <a:lnSpc>
                  <a:spcPct val="90000"/>
                </a:lnSpc>
                <a:spcBef>
                  <a:spcPct val="0"/>
                </a:spcBef>
                <a:spcAft>
                  <a:spcPct val="35000"/>
                </a:spcAft>
              </a:pPr>
              <a:r>
                <a:rPr lang="ja-JP" altLang="en-US" sz="2000" dirty="0" smtClean="0"/>
                <a:t>実態把握　既存研究２</a:t>
              </a:r>
              <a:endParaRPr kumimoji="1" lang="ja-JP" altLang="en-US" sz="2000" kern="1200" dirty="0"/>
            </a:p>
          </p:txBody>
        </p:sp>
      </p:grpSp>
      <p:sp>
        <p:nvSpPr>
          <p:cNvPr id="20" name="円/楕円 19"/>
          <p:cNvSpPr/>
          <p:nvPr/>
        </p:nvSpPr>
        <p:spPr>
          <a:xfrm>
            <a:off x="27832" y="42169"/>
            <a:ext cx="519379" cy="519379"/>
          </a:xfrm>
          <a:prstGeom prst="ellipse">
            <a:avLst/>
          </a:pr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 name="スライド番号プレースホルダー 4"/>
          <p:cNvSpPr>
            <a:spLocks noGrp="1"/>
          </p:cNvSpPr>
          <p:nvPr>
            <p:ph type="sldNum" sz="quarter" idx="15"/>
          </p:nvPr>
        </p:nvSpPr>
        <p:spPr/>
        <p:txBody>
          <a:bodyPr/>
          <a:lstStyle/>
          <a:p>
            <a:fld id="{A6498911-5FF3-408A-AAF9-052663271048}" type="slidenum">
              <a:rPr lang="ja-JP" altLang="en-US" smtClean="0">
                <a:solidFill>
                  <a:srgbClr val="D1E1E3"/>
                </a:solidFill>
              </a:rPr>
              <a:pPr/>
              <a:t>13</a:t>
            </a:fld>
            <a:endParaRPr lang="ja-JP" altLang="en-US">
              <a:solidFill>
                <a:srgbClr val="D1E1E3"/>
              </a:solidFill>
            </a:endParaRPr>
          </a:p>
        </p:txBody>
      </p:sp>
    </p:spTree>
    <p:custDataLst>
      <p:tags r:id="rId1"/>
    </p:custDataLst>
    <p:extLst>
      <p:ext uri="{BB962C8B-B14F-4D97-AF65-F5344CB8AC3E}">
        <p14:creationId xmlns:p14="http://schemas.microsoft.com/office/powerpoint/2010/main" val="3292982358"/>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p:bldP spid="9" grpId="0"/>
      <p:bldP spid="16" grpId="0"/>
      <p:bldP spid="13" grpId="0"/>
      <p:bldP spid="14"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1354490" y="1556792"/>
            <a:ext cx="6624736" cy="648072"/>
          </a:xfrm>
          <a:prstGeom prst="roundRect">
            <a:avLst/>
          </a:prstGeom>
          <a:solidFill>
            <a:schemeClr val="accent6">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sz="quarter" idx="1"/>
          </p:nvPr>
        </p:nvSpPr>
        <p:spPr>
          <a:xfrm>
            <a:off x="547211" y="1556792"/>
            <a:ext cx="8229600" cy="4572000"/>
          </a:xfrm>
        </p:spPr>
        <p:txBody>
          <a:bodyPr/>
          <a:lstStyle/>
          <a:p>
            <a:pPr marL="0" indent="0" algn="ctr">
              <a:buNone/>
            </a:pPr>
            <a:r>
              <a:rPr lang="ja-JP" altLang="en-US" sz="3200" dirty="0" smtClean="0">
                <a:latin typeface="+mn-ea"/>
              </a:rPr>
              <a:t>目的：震災被害及び問題点の把握</a:t>
            </a:r>
            <a:endParaRPr lang="en-US" altLang="ja-JP" sz="3200" dirty="0" smtClean="0">
              <a:latin typeface="+mn-ea"/>
            </a:endParaRPr>
          </a:p>
          <a:p>
            <a:pPr marL="0" indent="0" algn="ctr">
              <a:buNone/>
            </a:pPr>
            <a:endParaRPr lang="en-US" altLang="ja-JP" sz="3200" dirty="0" smtClean="0">
              <a:latin typeface="+mn-ea"/>
            </a:endParaRPr>
          </a:p>
          <a:p>
            <a:pPr marL="0" indent="0" algn="ctr">
              <a:buNone/>
            </a:pPr>
            <a:r>
              <a:rPr lang="ja-JP" altLang="en-US" sz="3200" dirty="0" smtClean="0">
                <a:latin typeface="+mn-ea"/>
              </a:rPr>
              <a:t>ヒアリング調査敢行</a:t>
            </a:r>
            <a:endParaRPr lang="en-US" altLang="ja-JP" sz="3200" dirty="0">
              <a:latin typeface="+mn-ea"/>
            </a:endParaRPr>
          </a:p>
          <a:p>
            <a:pPr marL="0" indent="0">
              <a:buNone/>
            </a:pPr>
            <a:endParaRPr lang="en-US" altLang="ja-JP" dirty="0" smtClean="0">
              <a:solidFill>
                <a:srgbClr val="FFFF00"/>
              </a:solidFill>
            </a:endParaRPr>
          </a:p>
        </p:txBody>
      </p:sp>
      <p:sp>
        <p:nvSpPr>
          <p:cNvPr id="2" name="タイトル 1"/>
          <p:cNvSpPr>
            <a:spLocks noGrp="1"/>
          </p:cNvSpPr>
          <p:nvPr>
            <p:ph type="title"/>
          </p:nvPr>
        </p:nvSpPr>
        <p:spPr>
          <a:xfrm>
            <a:off x="0" y="158926"/>
            <a:ext cx="9144000" cy="1143000"/>
          </a:xfrm>
        </p:spPr>
        <p:txBody>
          <a:bodyPr>
            <a:normAutofit/>
          </a:bodyPr>
          <a:lstStyle/>
          <a:p>
            <a:r>
              <a:rPr kumimoji="1" lang="ja-JP" altLang="en-US" sz="4400" dirty="0" smtClean="0"/>
              <a:t>　ヒアリング</a:t>
            </a:r>
            <a:r>
              <a:rPr lang="ja-JP" altLang="en-US" sz="4400" dirty="0" smtClean="0"/>
              <a:t>調査</a:t>
            </a:r>
            <a:endParaRPr kumimoji="1" lang="ja-JP" altLang="en-US" sz="4400" dirty="0"/>
          </a:p>
        </p:txBody>
      </p:sp>
      <p:sp>
        <p:nvSpPr>
          <p:cNvPr id="11" name="角丸四角形 10"/>
          <p:cNvSpPr/>
          <p:nvPr/>
        </p:nvSpPr>
        <p:spPr>
          <a:xfrm>
            <a:off x="395536" y="3573016"/>
            <a:ext cx="2736304" cy="26642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prstClr val="white"/>
                </a:solidFill>
                <a:latin typeface="HGS明朝E"/>
              </a:rPr>
              <a:t>つくば市役所</a:t>
            </a:r>
            <a:endParaRPr lang="en-US" altLang="ja-JP" sz="2800" dirty="0">
              <a:solidFill>
                <a:prstClr val="white"/>
              </a:solidFill>
              <a:latin typeface="HGS明朝E"/>
            </a:endParaRPr>
          </a:p>
          <a:p>
            <a:pPr algn="ctr"/>
            <a:r>
              <a:rPr lang="ja-JP" altLang="en-US" sz="2800" dirty="0">
                <a:solidFill>
                  <a:prstClr val="white"/>
                </a:solidFill>
                <a:latin typeface="HGS明朝E"/>
              </a:rPr>
              <a:t>生活安全課</a:t>
            </a:r>
            <a:r>
              <a:rPr lang="en-US" altLang="ja-JP" sz="2800" dirty="0">
                <a:solidFill>
                  <a:prstClr val="white"/>
                </a:solidFill>
                <a:latin typeface="HGS明朝E"/>
              </a:rPr>
              <a:t/>
            </a:r>
            <a:br>
              <a:rPr lang="en-US" altLang="ja-JP" sz="2800" dirty="0">
                <a:solidFill>
                  <a:prstClr val="white"/>
                </a:solidFill>
                <a:latin typeface="HGS明朝E"/>
              </a:rPr>
            </a:br>
            <a:r>
              <a:rPr lang="ja-JP" altLang="en-US" sz="2400" dirty="0">
                <a:solidFill>
                  <a:prstClr val="white"/>
                </a:solidFill>
                <a:latin typeface="HGS明朝E"/>
              </a:rPr>
              <a:t>松田明悦様</a:t>
            </a:r>
            <a:endParaRPr lang="en-US" altLang="ja-JP" sz="2400" dirty="0">
              <a:solidFill>
                <a:prstClr val="white"/>
              </a:solidFill>
              <a:latin typeface="HGS明朝E"/>
            </a:endParaRPr>
          </a:p>
        </p:txBody>
      </p:sp>
      <p:sp>
        <p:nvSpPr>
          <p:cNvPr id="12" name="角丸四角形 11"/>
          <p:cNvSpPr/>
          <p:nvPr/>
        </p:nvSpPr>
        <p:spPr>
          <a:xfrm>
            <a:off x="3275856" y="3573016"/>
            <a:ext cx="2736304" cy="26642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prstClr val="white"/>
                </a:solidFill>
                <a:latin typeface="HGS明朝E"/>
              </a:rPr>
              <a:t>つくば市役所</a:t>
            </a:r>
            <a:r>
              <a:rPr lang="en-US" altLang="ja-JP" sz="2800" dirty="0">
                <a:solidFill>
                  <a:prstClr val="white"/>
                </a:solidFill>
                <a:latin typeface="HGS明朝E"/>
              </a:rPr>
              <a:t/>
            </a:r>
            <a:br>
              <a:rPr lang="en-US" altLang="ja-JP" sz="2800" dirty="0">
                <a:solidFill>
                  <a:prstClr val="white"/>
                </a:solidFill>
                <a:latin typeface="HGS明朝E"/>
              </a:rPr>
            </a:br>
            <a:r>
              <a:rPr lang="ja-JP" altLang="ja-JP" sz="2800" dirty="0">
                <a:solidFill>
                  <a:prstClr val="white"/>
                </a:solidFill>
                <a:latin typeface="HGS明朝E"/>
              </a:rPr>
              <a:t>上下水道部</a:t>
            </a:r>
            <a:endParaRPr lang="en-US" altLang="ja-JP" sz="2800" dirty="0">
              <a:solidFill>
                <a:prstClr val="white"/>
              </a:solidFill>
              <a:latin typeface="HGS明朝E"/>
            </a:endParaRPr>
          </a:p>
          <a:p>
            <a:pPr algn="ctr"/>
            <a:r>
              <a:rPr lang="ja-JP" altLang="ja-JP" sz="2800" dirty="0">
                <a:solidFill>
                  <a:prstClr val="white"/>
                </a:solidFill>
                <a:latin typeface="HGS明朝E"/>
              </a:rPr>
              <a:t>水道総務課</a:t>
            </a:r>
            <a:r>
              <a:rPr lang="ja-JP" altLang="ja-JP" sz="2400" dirty="0">
                <a:solidFill>
                  <a:prstClr val="white"/>
                </a:solidFill>
                <a:latin typeface="HGS明朝E"/>
              </a:rPr>
              <a:t>　</a:t>
            </a:r>
            <a:endParaRPr lang="en-US" altLang="ja-JP" sz="2400" dirty="0">
              <a:solidFill>
                <a:prstClr val="white"/>
              </a:solidFill>
              <a:latin typeface="HGS明朝E"/>
            </a:endParaRPr>
          </a:p>
          <a:p>
            <a:pPr algn="ctr"/>
            <a:r>
              <a:rPr lang="ja-JP" altLang="ja-JP" sz="2400" dirty="0">
                <a:solidFill>
                  <a:prstClr val="white"/>
                </a:solidFill>
                <a:latin typeface="HGS明朝E"/>
              </a:rPr>
              <a:t>酒井昭男様</a:t>
            </a:r>
            <a:endParaRPr lang="ja-JP" altLang="en-US" sz="2400" dirty="0">
              <a:solidFill>
                <a:prstClr val="white"/>
              </a:solidFill>
              <a:latin typeface="HGS明朝E"/>
            </a:endParaRPr>
          </a:p>
        </p:txBody>
      </p:sp>
      <p:sp>
        <p:nvSpPr>
          <p:cNvPr id="13" name="角丸四角形 12"/>
          <p:cNvSpPr/>
          <p:nvPr/>
        </p:nvSpPr>
        <p:spPr>
          <a:xfrm>
            <a:off x="6156176" y="3554331"/>
            <a:ext cx="2736304" cy="26642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prstClr val="white"/>
                </a:solidFill>
                <a:latin typeface="HGS明朝E"/>
              </a:rPr>
              <a:t>筑波大学</a:t>
            </a:r>
            <a:endParaRPr lang="en-US" altLang="ja-JP" sz="2800" dirty="0">
              <a:solidFill>
                <a:prstClr val="white"/>
              </a:solidFill>
              <a:latin typeface="HGS明朝E"/>
            </a:endParaRPr>
          </a:p>
          <a:p>
            <a:pPr algn="ctr"/>
            <a:r>
              <a:rPr lang="ja-JP" altLang="en-US" sz="2800" dirty="0">
                <a:solidFill>
                  <a:prstClr val="white"/>
                </a:solidFill>
                <a:latin typeface="HGS明朝E"/>
              </a:rPr>
              <a:t>総務部総務課</a:t>
            </a:r>
            <a:r>
              <a:rPr lang="en-US" altLang="ja-JP" sz="2800" dirty="0">
                <a:solidFill>
                  <a:prstClr val="white"/>
                </a:solidFill>
                <a:latin typeface="HGS明朝E"/>
              </a:rPr>
              <a:t/>
            </a:r>
            <a:br>
              <a:rPr lang="en-US" altLang="ja-JP" sz="2800" dirty="0">
                <a:solidFill>
                  <a:prstClr val="white"/>
                </a:solidFill>
                <a:latin typeface="HGS明朝E"/>
              </a:rPr>
            </a:br>
            <a:r>
              <a:rPr lang="ja-JP" altLang="en-US" sz="2000" dirty="0">
                <a:solidFill>
                  <a:prstClr val="white"/>
                </a:solidFill>
                <a:latin typeface="HGS明朝E"/>
              </a:rPr>
              <a:t>課長補佐</a:t>
            </a:r>
            <a:endParaRPr lang="en-US" altLang="ja-JP" sz="2000" dirty="0">
              <a:solidFill>
                <a:prstClr val="white"/>
              </a:solidFill>
              <a:latin typeface="HGS明朝E"/>
            </a:endParaRPr>
          </a:p>
          <a:p>
            <a:pPr algn="ctr"/>
            <a:r>
              <a:rPr lang="ja-JP" altLang="en-US" sz="2000" dirty="0">
                <a:solidFill>
                  <a:prstClr val="white"/>
                </a:solidFill>
                <a:latin typeface="HGS明朝E"/>
              </a:rPr>
              <a:t>須藤英世様</a:t>
            </a:r>
            <a:endParaRPr lang="en-US" altLang="ja-JP" sz="2000" dirty="0">
              <a:solidFill>
                <a:prstClr val="white"/>
              </a:solidFill>
              <a:latin typeface="HGS明朝E"/>
            </a:endParaRPr>
          </a:p>
          <a:p>
            <a:pPr algn="ctr"/>
            <a:r>
              <a:rPr lang="ja-JP" altLang="en-US" sz="2000" dirty="0">
                <a:solidFill>
                  <a:prstClr val="white"/>
                </a:solidFill>
                <a:latin typeface="HGS明朝E"/>
              </a:rPr>
              <a:t>リスク管理係課長　</a:t>
            </a:r>
            <a:endParaRPr lang="en-US" altLang="ja-JP" sz="2000" dirty="0">
              <a:solidFill>
                <a:prstClr val="white"/>
              </a:solidFill>
              <a:latin typeface="HGS明朝E"/>
            </a:endParaRPr>
          </a:p>
          <a:p>
            <a:pPr algn="ctr"/>
            <a:r>
              <a:rPr lang="ja-JP" altLang="en-US" sz="2000" dirty="0">
                <a:solidFill>
                  <a:prstClr val="white"/>
                </a:solidFill>
                <a:latin typeface="HGS明朝E"/>
              </a:rPr>
              <a:t>黒岩直行様</a:t>
            </a:r>
            <a:endParaRPr lang="en-US" altLang="ja-JP" sz="2000" dirty="0">
              <a:solidFill>
                <a:prstClr val="white"/>
              </a:solidFill>
              <a:latin typeface="HGS明朝E"/>
            </a:endParaRPr>
          </a:p>
        </p:txBody>
      </p:sp>
      <p:sp>
        <p:nvSpPr>
          <p:cNvPr id="15" name="下矢印 14"/>
          <p:cNvSpPr>
            <a:spLocks noChangeAspect="1"/>
          </p:cNvSpPr>
          <p:nvPr/>
        </p:nvSpPr>
        <p:spPr>
          <a:xfrm>
            <a:off x="4246249" y="2289926"/>
            <a:ext cx="576062" cy="49100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14" name="グループ化 13"/>
          <p:cNvGrpSpPr/>
          <p:nvPr/>
        </p:nvGrpSpPr>
        <p:grpSpPr>
          <a:xfrm>
            <a:off x="287522" y="94107"/>
            <a:ext cx="3132350" cy="415503"/>
            <a:chOff x="969035" y="2078248"/>
            <a:chExt cx="7564061" cy="415503"/>
          </a:xfrm>
          <a:scene3d>
            <a:camera prst="orthographicFront"/>
            <a:lightRig rig="chilly" dir="t"/>
          </a:scene3d>
        </p:grpSpPr>
        <p:sp>
          <p:nvSpPr>
            <p:cNvPr id="16" name="正方形/長方形 15"/>
            <p:cNvSpPr/>
            <p:nvPr/>
          </p:nvSpPr>
          <p:spPr>
            <a:xfrm>
              <a:off x="969035" y="2078248"/>
              <a:ext cx="7199528" cy="415503"/>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正方形/長方形 16"/>
            <p:cNvSpPr/>
            <p:nvPr/>
          </p:nvSpPr>
          <p:spPr>
            <a:xfrm>
              <a:off x="969035" y="2078248"/>
              <a:ext cx="7564061" cy="4155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9806" tIns="50800" rIns="50800" bIns="50800" numCol="1" spcCol="1270" anchor="ctr" anchorCtr="0">
              <a:noAutofit/>
            </a:bodyPr>
            <a:lstStyle/>
            <a:p>
              <a:pPr lvl="0" algn="l" defTabSz="889000">
                <a:lnSpc>
                  <a:spcPct val="90000"/>
                </a:lnSpc>
                <a:spcBef>
                  <a:spcPct val="0"/>
                </a:spcBef>
                <a:spcAft>
                  <a:spcPct val="35000"/>
                </a:spcAft>
              </a:pPr>
              <a:r>
                <a:rPr lang="ja-JP" altLang="en-US" sz="2000" dirty="0" smtClean="0"/>
                <a:t>実態把握　ヒアリング</a:t>
              </a:r>
              <a:endParaRPr kumimoji="1" lang="ja-JP" altLang="en-US" sz="2000" kern="1200" dirty="0"/>
            </a:p>
          </p:txBody>
        </p:sp>
      </p:grpSp>
      <p:sp>
        <p:nvSpPr>
          <p:cNvPr id="18" name="円/楕円 17"/>
          <p:cNvSpPr/>
          <p:nvPr/>
        </p:nvSpPr>
        <p:spPr>
          <a:xfrm>
            <a:off x="27832" y="42169"/>
            <a:ext cx="519379" cy="519379"/>
          </a:xfrm>
          <a:prstGeom prst="ellipse">
            <a:avLst/>
          </a:pr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 name="スライド番号プレースホルダー 3"/>
          <p:cNvSpPr>
            <a:spLocks noGrp="1"/>
          </p:cNvSpPr>
          <p:nvPr>
            <p:ph type="sldNum" sz="quarter" idx="15"/>
          </p:nvPr>
        </p:nvSpPr>
        <p:spPr/>
        <p:txBody>
          <a:bodyPr/>
          <a:lstStyle/>
          <a:p>
            <a:fld id="{278659AB-9610-43A4-BA8D-22E57F657C2D}" type="slidenum">
              <a:rPr kumimoji="1" lang="ja-JP" altLang="en-US" smtClean="0"/>
              <a:pPr/>
              <a:t>14</a:t>
            </a:fld>
            <a:endParaRPr kumimoji="1" lang="ja-JP" altLang="en-US"/>
          </a:p>
        </p:txBody>
      </p:sp>
    </p:spTree>
    <p:custDataLst>
      <p:tags r:id="rId1"/>
    </p:custDataLst>
    <p:extLst>
      <p:ext uri="{BB962C8B-B14F-4D97-AF65-F5344CB8AC3E}">
        <p14:creationId xmlns:p14="http://schemas.microsoft.com/office/powerpoint/2010/main" val="28472914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58926"/>
            <a:ext cx="9144000" cy="1143000"/>
          </a:xfrm>
        </p:spPr>
        <p:txBody>
          <a:bodyPr>
            <a:normAutofit/>
          </a:bodyPr>
          <a:lstStyle/>
          <a:p>
            <a:r>
              <a:rPr lang="ja-JP" altLang="en-US" sz="4400" dirty="0" smtClean="0">
                <a:latin typeface="+mn-ea"/>
              </a:rPr>
              <a:t>　つくば市役所生活安全課</a:t>
            </a:r>
            <a:endParaRPr kumimoji="1" lang="ja-JP" altLang="en-US" sz="4400" dirty="0"/>
          </a:p>
        </p:txBody>
      </p:sp>
      <p:sp>
        <p:nvSpPr>
          <p:cNvPr id="3" name="コンテンツ プレースホルダー 2"/>
          <p:cNvSpPr>
            <a:spLocks noGrp="1"/>
          </p:cNvSpPr>
          <p:nvPr>
            <p:ph sz="quarter" idx="1"/>
          </p:nvPr>
        </p:nvSpPr>
        <p:spPr>
          <a:xfrm>
            <a:off x="547211" y="1340768"/>
            <a:ext cx="8229600" cy="4572000"/>
          </a:xfrm>
        </p:spPr>
        <p:txBody>
          <a:bodyPr>
            <a:normAutofit/>
          </a:bodyPr>
          <a:lstStyle/>
          <a:p>
            <a:pPr marL="0" indent="0">
              <a:buNone/>
            </a:pPr>
            <a:r>
              <a:rPr lang="ja-JP" altLang="en-US" sz="2400" spc="-100" dirty="0">
                <a:solidFill>
                  <a:srgbClr val="D1E1E3"/>
                </a:solidFill>
                <a:latin typeface="HGS明朝E"/>
                <a:cs typeface="+mj-cs"/>
              </a:rPr>
              <a:t>調査日時：</a:t>
            </a:r>
            <a:r>
              <a:rPr lang="en-US" altLang="ja-JP" sz="2400" spc="-100" dirty="0">
                <a:solidFill>
                  <a:srgbClr val="D1E1E3"/>
                </a:solidFill>
                <a:latin typeface="HGS明朝E"/>
                <a:cs typeface="+mj-cs"/>
              </a:rPr>
              <a:t>5</a:t>
            </a:r>
            <a:r>
              <a:rPr lang="ja-JP" altLang="en-US" sz="2400" spc="-100" dirty="0">
                <a:solidFill>
                  <a:srgbClr val="D1E1E3"/>
                </a:solidFill>
                <a:latin typeface="HGS明朝E"/>
                <a:cs typeface="+mj-cs"/>
              </a:rPr>
              <a:t>月</a:t>
            </a:r>
            <a:r>
              <a:rPr lang="en-US" altLang="ja-JP" sz="2400" spc="-100" dirty="0">
                <a:solidFill>
                  <a:srgbClr val="D1E1E3"/>
                </a:solidFill>
                <a:latin typeface="HGS明朝E"/>
                <a:cs typeface="+mj-cs"/>
              </a:rPr>
              <a:t>9</a:t>
            </a:r>
            <a:r>
              <a:rPr lang="ja-JP" altLang="en-US" sz="2400" spc="-100" dirty="0">
                <a:solidFill>
                  <a:srgbClr val="D1E1E3"/>
                </a:solidFill>
                <a:latin typeface="HGS明朝E"/>
                <a:cs typeface="+mj-cs"/>
              </a:rPr>
              <a:t>日　</a:t>
            </a:r>
            <a:r>
              <a:rPr lang="en-US" altLang="ja-JP" sz="2400" spc="-100" dirty="0">
                <a:solidFill>
                  <a:srgbClr val="D1E1E3"/>
                </a:solidFill>
                <a:latin typeface="HGS明朝E"/>
                <a:cs typeface="+mj-cs"/>
              </a:rPr>
              <a:t>16</a:t>
            </a:r>
            <a:r>
              <a:rPr lang="ja-JP" altLang="en-US" sz="2400" spc="-100" dirty="0">
                <a:solidFill>
                  <a:srgbClr val="D1E1E3"/>
                </a:solidFill>
                <a:latin typeface="HGS明朝E"/>
                <a:cs typeface="+mj-cs"/>
              </a:rPr>
              <a:t>：</a:t>
            </a:r>
            <a:r>
              <a:rPr lang="en-US" altLang="ja-JP" sz="2400" spc="-100" dirty="0">
                <a:solidFill>
                  <a:srgbClr val="D1E1E3"/>
                </a:solidFill>
                <a:latin typeface="HGS明朝E"/>
                <a:cs typeface="+mj-cs"/>
              </a:rPr>
              <a:t>00</a:t>
            </a:r>
            <a:r>
              <a:rPr lang="ja-JP" altLang="en-US" sz="2400" spc="-100" dirty="0">
                <a:solidFill>
                  <a:srgbClr val="D1E1E3"/>
                </a:solidFill>
                <a:latin typeface="HGS明朝E"/>
                <a:cs typeface="+mj-cs"/>
              </a:rPr>
              <a:t>～</a:t>
            </a:r>
            <a:r>
              <a:rPr lang="en-US" altLang="ja-JP" sz="2400" spc="-100" dirty="0">
                <a:solidFill>
                  <a:srgbClr val="D1E1E3"/>
                </a:solidFill>
                <a:latin typeface="HGS明朝E"/>
                <a:cs typeface="+mj-cs"/>
              </a:rPr>
              <a:t>16</a:t>
            </a:r>
            <a:r>
              <a:rPr lang="ja-JP" altLang="en-US" sz="2400" spc="-100" dirty="0">
                <a:solidFill>
                  <a:srgbClr val="D1E1E3"/>
                </a:solidFill>
                <a:latin typeface="HGS明朝E"/>
                <a:cs typeface="+mj-cs"/>
              </a:rPr>
              <a:t>：</a:t>
            </a:r>
            <a:r>
              <a:rPr lang="en-US" altLang="ja-JP" sz="2400" spc="-100" dirty="0" smtClean="0">
                <a:solidFill>
                  <a:srgbClr val="D1E1E3"/>
                </a:solidFill>
                <a:latin typeface="HGS明朝E"/>
                <a:cs typeface="+mj-cs"/>
              </a:rPr>
              <a:t>55</a:t>
            </a:r>
          </a:p>
          <a:p>
            <a:pPr marL="0" indent="0" algn="ctr">
              <a:buNone/>
            </a:pPr>
            <a:endParaRPr kumimoji="1" lang="ja-JP" altLang="en-US" sz="4000" dirty="0">
              <a:solidFill>
                <a:srgbClr val="FFFF00"/>
              </a:solidFill>
            </a:endParaRPr>
          </a:p>
        </p:txBody>
      </p:sp>
      <p:sp>
        <p:nvSpPr>
          <p:cNvPr id="5" name="テキスト ボックス 4"/>
          <p:cNvSpPr txBox="1"/>
          <p:nvPr/>
        </p:nvSpPr>
        <p:spPr>
          <a:xfrm>
            <a:off x="603275" y="2879159"/>
            <a:ext cx="7713141" cy="954107"/>
          </a:xfrm>
          <a:prstGeom prst="rect">
            <a:avLst/>
          </a:prstGeom>
          <a:noFill/>
        </p:spPr>
        <p:txBody>
          <a:bodyPr wrap="square" rtlCol="0">
            <a:spAutoFit/>
          </a:bodyPr>
          <a:lstStyle/>
          <a:p>
            <a:pPr lvl="0"/>
            <a:r>
              <a:rPr lang="ja-JP" altLang="en-US" sz="2800" dirty="0" smtClean="0"/>
              <a:t>・ライフライン</a:t>
            </a:r>
            <a:r>
              <a:rPr lang="ja-JP" altLang="en-US" sz="2800" dirty="0"/>
              <a:t>復興状況の詳細データ無し</a:t>
            </a:r>
          </a:p>
          <a:p>
            <a:pPr lvl="0"/>
            <a:r>
              <a:rPr lang="ja-JP" altLang="en-US" sz="2800" dirty="0" smtClean="0"/>
              <a:t>→</a:t>
            </a:r>
            <a:r>
              <a:rPr lang="ja-JP" altLang="en-US" sz="2800" dirty="0"/>
              <a:t>通常業務以外の現場</a:t>
            </a:r>
            <a:r>
              <a:rPr lang="ja-JP" altLang="en-US" sz="2800" dirty="0" smtClean="0"/>
              <a:t>仕事で作成する余裕なし</a:t>
            </a:r>
            <a:endParaRPr lang="ja-JP" altLang="en-US" sz="2800" dirty="0"/>
          </a:p>
        </p:txBody>
      </p:sp>
      <p:sp>
        <p:nvSpPr>
          <p:cNvPr id="11" name="テキスト ボックス 10"/>
          <p:cNvSpPr txBox="1"/>
          <p:nvPr/>
        </p:nvSpPr>
        <p:spPr>
          <a:xfrm>
            <a:off x="603274" y="5345892"/>
            <a:ext cx="8361213" cy="954107"/>
          </a:xfrm>
          <a:prstGeom prst="rect">
            <a:avLst/>
          </a:prstGeom>
          <a:noFill/>
        </p:spPr>
        <p:txBody>
          <a:bodyPr wrap="square" rtlCol="0">
            <a:spAutoFit/>
          </a:bodyPr>
          <a:lstStyle/>
          <a:p>
            <a:pPr lvl="0"/>
            <a:r>
              <a:rPr lang="ja-JP" altLang="en-US" sz="2800" dirty="0" smtClean="0">
                <a:latin typeface="+mn-ea"/>
              </a:rPr>
              <a:t>・</a:t>
            </a:r>
            <a:r>
              <a:rPr lang="en-US" altLang="ja-JP" sz="2800" dirty="0" smtClean="0">
                <a:latin typeface="+mn-ea"/>
              </a:rPr>
              <a:t>HP</a:t>
            </a:r>
            <a:r>
              <a:rPr lang="ja-JP" altLang="en-US" sz="2800" dirty="0" err="1" smtClean="0">
                <a:latin typeface="+mn-ea"/>
              </a:rPr>
              <a:t>、</a:t>
            </a:r>
            <a:r>
              <a:rPr lang="en-US" altLang="ja-JP" sz="2800" dirty="0" smtClean="0">
                <a:latin typeface="+mn-ea"/>
              </a:rPr>
              <a:t>Twitter</a:t>
            </a:r>
            <a:r>
              <a:rPr lang="ja-JP" altLang="en-US" sz="2800" dirty="0" err="1" smtClean="0">
                <a:latin typeface="+mn-ea"/>
              </a:rPr>
              <a:t>、</a:t>
            </a:r>
            <a:r>
              <a:rPr lang="en-US" altLang="ja-JP" sz="2800" dirty="0" smtClean="0">
                <a:latin typeface="+mn-ea"/>
              </a:rPr>
              <a:t>FM</a:t>
            </a:r>
            <a:r>
              <a:rPr lang="ja-JP" altLang="en-US" sz="2800" dirty="0" smtClean="0">
                <a:latin typeface="+mn-ea"/>
              </a:rPr>
              <a:t>つくば、</a:t>
            </a:r>
            <a:r>
              <a:rPr lang="en-US" altLang="ja-JP" sz="2800" dirty="0" smtClean="0">
                <a:latin typeface="+mn-ea"/>
              </a:rPr>
              <a:t>ACCS</a:t>
            </a:r>
            <a:r>
              <a:rPr lang="en-US" altLang="ja-JP" sz="2800" dirty="0">
                <a:latin typeface="+mn-ea"/>
              </a:rPr>
              <a:t>…</a:t>
            </a:r>
            <a:endParaRPr lang="ja-JP" altLang="en-US" sz="2800" dirty="0">
              <a:latin typeface="+mn-ea"/>
            </a:endParaRPr>
          </a:p>
          <a:p>
            <a:pPr lvl="0"/>
            <a:r>
              <a:rPr lang="ja-JP" altLang="en-US" sz="2800" dirty="0" smtClean="0">
                <a:latin typeface="+mn-ea"/>
              </a:rPr>
              <a:t>・年齢層、地域</a:t>
            </a:r>
            <a:r>
              <a:rPr lang="ja-JP" altLang="en-US" sz="2800" dirty="0">
                <a:latin typeface="+mn-ea"/>
              </a:rPr>
              <a:t>に</a:t>
            </a:r>
            <a:r>
              <a:rPr lang="ja-JP" altLang="en-US" sz="2800" dirty="0" smtClean="0">
                <a:latin typeface="+mn-ea"/>
              </a:rPr>
              <a:t>合わせた正確</a:t>
            </a:r>
            <a:r>
              <a:rPr lang="ja-JP" altLang="en-US" sz="2800" dirty="0">
                <a:latin typeface="+mn-ea"/>
              </a:rPr>
              <a:t>な情報発信は困難</a:t>
            </a:r>
          </a:p>
        </p:txBody>
      </p:sp>
      <p:grpSp>
        <p:nvGrpSpPr>
          <p:cNvPr id="13" name="グループ化 12"/>
          <p:cNvGrpSpPr/>
          <p:nvPr/>
        </p:nvGrpSpPr>
        <p:grpSpPr>
          <a:xfrm>
            <a:off x="1069482" y="1844824"/>
            <a:ext cx="6700468" cy="1003639"/>
            <a:chOff x="1438777" y="27332"/>
            <a:chExt cx="6700468" cy="1003639"/>
          </a:xfrm>
          <a:effectLst>
            <a:outerShdw blurRad="50800" dist="38100" dir="5400000" algn="t" rotWithShape="0">
              <a:prstClr val="black">
                <a:alpha val="40000"/>
              </a:prstClr>
            </a:outerShdw>
          </a:effectLst>
        </p:grpSpPr>
        <p:sp>
          <p:nvSpPr>
            <p:cNvPr id="14" name="角丸四角形 13"/>
            <p:cNvSpPr/>
            <p:nvPr/>
          </p:nvSpPr>
          <p:spPr>
            <a:xfrm>
              <a:off x="1438777" y="27332"/>
              <a:ext cx="6700468" cy="100363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角丸四角形 4"/>
            <p:cNvSpPr/>
            <p:nvPr/>
          </p:nvSpPr>
          <p:spPr>
            <a:xfrm>
              <a:off x="1487771" y="76326"/>
              <a:ext cx="6602480" cy="9056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solidFill>
                    <a:srgbClr val="FFFF00"/>
                  </a:solidFill>
                </a:rPr>
                <a:t>被災情報の非把握</a:t>
              </a:r>
              <a:endParaRPr kumimoji="1" lang="en-US" altLang="ja-JP" sz="4000" kern="1200" dirty="0" smtClean="0">
                <a:solidFill>
                  <a:srgbClr val="FFFF00"/>
                </a:solidFill>
              </a:endParaRPr>
            </a:p>
          </p:txBody>
        </p:sp>
      </p:grpSp>
      <p:grpSp>
        <p:nvGrpSpPr>
          <p:cNvPr id="16" name="グループ化 15"/>
          <p:cNvGrpSpPr/>
          <p:nvPr/>
        </p:nvGrpSpPr>
        <p:grpSpPr>
          <a:xfrm>
            <a:off x="1069481" y="4295250"/>
            <a:ext cx="6699600" cy="1004235"/>
            <a:chOff x="965815" y="2091781"/>
            <a:chExt cx="6254849" cy="1004235"/>
          </a:xfrm>
          <a:effectLst>
            <a:outerShdw blurRad="50800" dist="38100" dir="5400000" algn="t" rotWithShape="0">
              <a:prstClr val="black">
                <a:alpha val="40000"/>
              </a:prstClr>
            </a:outerShdw>
          </a:effectLst>
        </p:grpSpPr>
        <p:sp>
          <p:nvSpPr>
            <p:cNvPr id="17" name="角丸四角形 16"/>
            <p:cNvSpPr/>
            <p:nvPr/>
          </p:nvSpPr>
          <p:spPr>
            <a:xfrm>
              <a:off x="965815" y="2091781"/>
              <a:ext cx="6254849" cy="10042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角丸四角形 4"/>
            <p:cNvSpPr/>
            <p:nvPr/>
          </p:nvSpPr>
          <p:spPr>
            <a:xfrm>
              <a:off x="1014838" y="2140804"/>
              <a:ext cx="6156803" cy="9061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kumimoji="1" lang="ja-JP" altLang="en-US" sz="4000" kern="1200" dirty="0">
                <a:solidFill>
                  <a:srgbClr val="FFFF00"/>
                </a:solidFill>
              </a:endParaRPr>
            </a:p>
          </p:txBody>
        </p:sp>
      </p:grpSp>
      <p:grpSp>
        <p:nvGrpSpPr>
          <p:cNvPr id="19" name="グループ化 18"/>
          <p:cNvGrpSpPr/>
          <p:nvPr/>
        </p:nvGrpSpPr>
        <p:grpSpPr>
          <a:xfrm>
            <a:off x="287522" y="94107"/>
            <a:ext cx="3132350" cy="415503"/>
            <a:chOff x="969035" y="2078248"/>
            <a:chExt cx="7564061" cy="415503"/>
          </a:xfrm>
          <a:scene3d>
            <a:camera prst="orthographicFront"/>
            <a:lightRig rig="chilly" dir="t"/>
          </a:scene3d>
        </p:grpSpPr>
        <p:sp>
          <p:nvSpPr>
            <p:cNvPr id="20" name="正方形/長方形 19"/>
            <p:cNvSpPr/>
            <p:nvPr/>
          </p:nvSpPr>
          <p:spPr>
            <a:xfrm>
              <a:off x="969035" y="2078248"/>
              <a:ext cx="7199528" cy="415503"/>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正方形/長方形 20"/>
            <p:cNvSpPr/>
            <p:nvPr/>
          </p:nvSpPr>
          <p:spPr>
            <a:xfrm>
              <a:off x="969035" y="2078248"/>
              <a:ext cx="7564061" cy="4155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9806" tIns="50800" rIns="50800" bIns="50800" numCol="1" spcCol="1270" anchor="ctr" anchorCtr="0">
              <a:noAutofit/>
            </a:bodyPr>
            <a:lstStyle/>
            <a:p>
              <a:pPr lvl="0" algn="l" defTabSz="889000">
                <a:lnSpc>
                  <a:spcPct val="90000"/>
                </a:lnSpc>
                <a:spcBef>
                  <a:spcPct val="0"/>
                </a:spcBef>
                <a:spcAft>
                  <a:spcPct val="35000"/>
                </a:spcAft>
              </a:pPr>
              <a:r>
                <a:rPr lang="ja-JP" altLang="en-US" sz="2000" dirty="0" smtClean="0"/>
                <a:t>実態把握　ヒアリング</a:t>
              </a:r>
              <a:endParaRPr kumimoji="1" lang="ja-JP" altLang="en-US" sz="2000" kern="1200" dirty="0"/>
            </a:p>
          </p:txBody>
        </p:sp>
      </p:grpSp>
      <p:sp>
        <p:nvSpPr>
          <p:cNvPr id="22" name="円/楕円 21"/>
          <p:cNvSpPr/>
          <p:nvPr/>
        </p:nvSpPr>
        <p:spPr>
          <a:xfrm>
            <a:off x="27832" y="42169"/>
            <a:ext cx="519379" cy="519379"/>
          </a:xfrm>
          <a:prstGeom prst="ellipse">
            <a:avLst/>
          </a:pr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正方形/長方形 6"/>
          <p:cNvSpPr/>
          <p:nvPr/>
        </p:nvSpPr>
        <p:spPr>
          <a:xfrm>
            <a:off x="1155421" y="4474201"/>
            <a:ext cx="6565535" cy="646331"/>
          </a:xfrm>
          <a:prstGeom prst="rect">
            <a:avLst/>
          </a:prstGeom>
        </p:spPr>
        <p:txBody>
          <a:bodyPr wrap="square">
            <a:spAutoFit/>
          </a:bodyPr>
          <a:lstStyle/>
          <a:p>
            <a:pPr lvl="0" algn="ctr" defTabSz="1778000">
              <a:lnSpc>
                <a:spcPct val="90000"/>
              </a:lnSpc>
              <a:spcBef>
                <a:spcPct val="0"/>
              </a:spcBef>
              <a:spcAft>
                <a:spcPct val="35000"/>
              </a:spcAft>
            </a:pPr>
            <a:r>
              <a:rPr lang="ja-JP" altLang="en-US" sz="4000" dirty="0">
                <a:solidFill>
                  <a:srgbClr val="FFFF00"/>
                </a:solidFill>
              </a:rPr>
              <a:t>震災時の情報発信の難しさ</a:t>
            </a:r>
          </a:p>
        </p:txBody>
      </p:sp>
      <p:sp>
        <p:nvSpPr>
          <p:cNvPr id="4" name="スライド番号プレースホルダー 3"/>
          <p:cNvSpPr>
            <a:spLocks noGrp="1"/>
          </p:cNvSpPr>
          <p:nvPr>
            <p:ph type="sldNum" sz="quarter" idx="15"/>
          </p:nvPr>
        </p:nvSpPr>
        <p:spPr/>
        <p:txBody>
          <a:bodyPr/>
          <a:lstStyle/>
          <a:p>
            <a:fld id="{278659AB-9610-43A4-BA8D-22E57F657C2D}" type="slidenum">
              <a:rPr kumimoji="1" lang="ja-JP" altLang="en-US" smtClean="0"/>
              <a:pPr/>
              <a:t>15</a:t>
            </a:fld>
            <a:endParaRPr kumimoji="1" lang="ja-JP" altLang="en-US"/>
          </a:p>
        </p:txBody>
      </p:sp>
    </p:spTree>
    <p:custDataLst>
      <p:tags r:id="rId1"/>
    </p:custDataLst>
    <p:extLst>
      <p:ext uri="{BB962C8B-B14F-4D97-AF65-F5344CB8AC3E}">
        <p14:creationId xmlns:p14="http://schemas.microsoft.com/office/powerpoint/2010/main" val="17470902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158926"/>
            <a:ext cx="9144000" cy="1143000"/>
          </a:xfrm>
        </p:spPr>
        <p:txBody>
          <a:bodyPr>
            <a:noAutofit/>
          </a:bodyPr>
          <a:lstStyle/>
          <a:p>
            <a:pPr algn="ctr"/>
            <a:r>
              <a:rPr lang="ja-JP" altLang="en-US" sz="4400" dirty="0" smtClean="0">
                <a:solidFill>
                  <a:prstClr val="white"/>
                </a:solidFill>
                <a:latin typeface="HGS明朝E"/>
              </a:rPr>
              <a:t>つくば</a:t>
            </a:r>
            <a:r>
              <a:rPr lang="ja-JP" altLang="en-US" sz="4400" dirty="0">
                <a:solidFill>
                  <a:prstClr val="white"/>
                </a:solidFill>
                <a:latin typeface="HGS明朝E"/>
              </a:rPr>
              <a:t>市</a:t>
            </a:r>
            <a:r>
              <a:rPr lang="ja-JP" altLang="en-US" sz="4400" dirty="0" smtClean="0">
                <a:solidFill>
                  <a:prstClr val="white"/>
                </a:solidFill>
                <a:latin typeface="HGS明朝E"/>
              </a:rPr>
              <a:t>役所</a:t>
            </a:r>
            <a:r>
              <a:rPr lang="ja-JP" altLang="ja-JP" sz="4400" dirty="0" smtClean="0">
                <a:solidFill>
                  <a:prstClr val="white"/>
                </a:solidFill>
                <a:latin typeface="HGS明朝E"/>
              </a:rPr>
              <a:t>上下水道部水道総</a:t>
            </a:r>
            <a:r>
              <a:rPr lang="ja-JP" altLang="en-US" sz="4400" dirty="0" smtClean="0">
                <a:solidFill>
                  <a:prstClr val="white"/>
                </a:solidFill>
                <a:latin typeface="HGS明朝E"/>
              </a:rPr>
              <a:t>務</a:t>
            </a:r>
            <a:r>
              <a:rPr lang="ja-JP" altLang="ja-JP" sz="4400" dirty="0" smtClean="0">
                <a:solidFill>
                  <a:prstClr val="white"/>
                </a:solidFill>
                <a:latin typeface="HGS明朝E"/>
              </a:rPr>
              <a:t>課</a:t>
            </a:r>
            <a:endParaRPr kumimoji="1" lang="ja-JP" altLang="en-US" sz="4400" dirty="0"/>
          </a:p>
        </p:txBody>
      </p:sp>
      <p:sp>
        <p:nvSpPr>
          <p:cNvPr id="3" name="コンテンツ プレースホルダー 2"/>
          <p:cNvSpPr>
            <a:spLocks noGrp="1"/>
          </p:cNvSpPr>
          <p:nvPr>
            <p:ph sz="quarter" idx="1"/>
          </p:nvPr>
        </p:nvSpPr>
        <p:spPr>
          <a:xfrm>
            <a:off x="261273" y="1323020"/>
            <a:ext cx="8229600" cy="4572000"/>
          </a:xfrm>
        </p:spPr>
        <p:txBody>
          <a:bodyPr>
            <a:normAutofit/>
          </a:bodyPr>
          <a:lstStyle/>
          <a:p>
            <a:pPr marL="0" lvl="0" indent="0">
              <a:buClr>
                <a:srgbClr val="B4BC4C"/>
              </a:buClr>
              <a:buNone/>
            </a:pPr>
            <a:r>
              <a:rPr kumimoji="1" lang="ja-JP" altLang="en-US" sz="3200" dirty="0" smtClean="0"/>
              <a:t>　</a:t>
            </a:r>
            <a:r>
              <a:rPr lang="ja-JP" altLang="en-US" sz="2400" dirty="0">
                <a:solidFill>
                  <a:prstClr val="white"/>
                </a:solidFill>
                <a:latin typeface="HGS明朝E"/>
              </a:rPr>
              <a:t>調査日時：</a:t>
            </a:r>
            <a:r>
              <a:rPr lang="en-US" altLang="ja-JP" sz="2400" dirty="0">
                <a:solidFill>
                  <a:prstClr val="white"/>
                </a:solidFill>
                <a:latin typeface="HGS明朝E"/>
              </a:rPr>
              <a:t>5</a:t>
            </a:r>
            <a:r>
              <a:rPr lang="ja-JP" altLang="en-US" sz="2400" dirty="0">
                <a:solidFill>
                  <a:prstClr val="white"/>
                </a:solidFill>
                <a:latin typeface="HGS明朝E"/>
              </a:rPr>
              <a:t>月</a:t>
            </a:r>
            <a:r>
              <a:rPr lang="en-US" altLang="ja-JP" sz="2400" dirty="0">
                <a:solidFill>
                  <a:prstClr val="white"/>
                </a:solidFill>
                <a:latin typeface="HGS明朝E"/>
              </a:rPr>
              <a:t>9</a:t>
            </a:r>
            <a:r>
              <a:rPr lang="ja-JP" altLang="en-US" sz="2400" dirty="0">
                <a:solidFill>
                  <a:prstClr val="white"/>
                </a:solidFill>
                <a:latin typeface="HGS明朝E"/>
              </a:rPr>
              <a:t>日　</a:t>
            </a:r>
            <a:r>
              <a:rPr lang="en-US" altLang="ja-JP" sz="2400" dirty="0">
                <a:solidFill>
                  <a:prstClr val="white"/>
                </a:solidFill>
                <a:latin typeface="HGS明朝E"/>
              </a:rPr>
              <a:t>16</a:t>
            </a:r>
            <a:r>
              <a:rPr lang="ja-JP" altLang="en-US" sz="2400" dirty="0">
                <a:solidFill>
                  <a:prstClr val="white"/>
                </a:solidFill>
                <a:latin typeface="HGS明朝E"/>
              </a:rPr>
              <a:t>：</a:t>
            </a:r>
            <a:r>
              <a:rPr lang="en-US" altLang="ja-JP" sz="2400" dirty="0">
                <a:solidFill>
                  <a:prstClr val="white"/>
                </a:solidFill>
                <a:latin typeface="HGS明朝E"/>
              </a:rPr>
              <a:t>00</a:t>
            </a:r>
            <a:r>
              <a:rPr lang="ja-JP" altLang="en-US" sz="2400" dirty="0">
                <a:solidFill>
                  <a:prstClr val="white"/>
                </a:solidFill>
                <a:latin typeface="HGS明朝E"/>
              </a:rPr>
              <a:t>～</a:t>
            </a:r>
            <a:r>
              <a:rPr lang="en-US" altLang="ja-JP" sz="2400" dirty="0">
                <a:solidFill>
                  <a:prstClr val="white"/>
                </a:solidFill>
                <a:latin typeface="HGS明朝E"/>
              </a:rPr>
              <a:t>16</a:t>
            </a:r>
            <a:r>
              <a:rPr lang="ja-JP" altLang="en-US" sz="2400" dirty="0">
                <a:solidFill>
                  <a:prstClr val="white"/>
                </a:solidFill>
                <a:latin typeface="HGS明朝E"/>
              </a:rPr>
              <a:t>：</a:t>
            </a:r>
            <a:r>
              <a:rPr lang="en-US" altLang="ja-JP" sz="2400" dirty="0" smtClean="0">
                <a:solidFill>
                  <a:prstClr val="white"/>
                </a:solidFill>
                <a:latin typeface="HGS明朝E"/>
              </a:rPr>
              <a:t>55</a:t>
            </a:r>
            <a:endParaRPr lang="en-US" altLang="ja-JP" sz="2400" dirty="0">
              <a:solidFill>
                <a:prstClr val="white"/>
              </a:solidFill>
              <a:latin typeface="HGS明朝E"/>
            </a:endParaRPr>
          </a:p>
        </p:txBody>
      </p:sp>
      <p:graphicFrame>
        <p:nvGraphicFramePr>
          <p:cNvPr id="11" name="図表 10"/>
          <p:cNvGraphicFramePr/>
          <p:nvPr>
            <p:extLst>
              <p:ext uri="{D42A27DB-BD31-4B8C-83A1-F6EECF244321}">
                <p14:modId xmlns:p14="http://schemas.microsoft.com/office/powerpoint/2010/main" val="3301865073"/>
              </p:ext>
            </p:extLst>
          </p:nvPr>
        </p:nvGraphicFramePr>
        <p:xfrm>
          <a:off x="1385645" y="2348880"/>
          <a:ext cx="3946738" cy="40948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雲形吹き出し 11"/>
          <p:cNvSpPr/>
          <p:nvPr/>
        </p:nvSpPr>
        <p:spPr>
          <a:xfrm>
            <a:off x="5004048" y="2492896"/>
            <a:ext cx="3816424" cy="2232248"/>
          </a:xfrm>
          <a:prstGeom prst="cloudCallout">
            <a:avLst>
              <a:gd name="adj1" fmla="val -36706"/>
              <a:gd name="adj2" fmla="val 8349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rgbClr val="FF0000"/>
                </a:solidFill>
              </a:rPr>
              <a:t>２</a:t>
            </a:r>
            <a:r>
              <a:rPr kumimoji="1" lang="ja-JP" altLang="en-US" sz="4000" dirty="0" smtClean="0">
                <a:solidFill>
                  <a:srgbClr val="FF0000"/>
                </a:solidFill>
              </a:rPr>
              <a:t>次的な被害</a:t>
            </a:r>
            <a:endParaRPr kumimoji="1" lang="ja-JP" altLang="en-US" sz="4000" dirty="0">
              <a:solidFill>
                <a:srgbClr val="FF0000"/>
              </a:solidFill>
            </a:endParaRPr>
          </a:p>
        </p:txBody>
      </p:sp>
      <p:grpSp>
        <p:nvGrpSpPr>
          <p:cNvPr id="13" name="グループ化 12"/>
          <p:cNvGrpSpPr/>
          <p:nvPr/>
        </p:nvGrpSpPr>
        <p:grpSpPr>
          <a:xfrm>
            <a:off x="287522" y="94107"/>
            <a:ext cx="3132350" cy="415503"/>
            <a:chOff x="969035" y="2078248"/>
            <a:chExt cx="7564061" cy="415503"/>
          </a:xfrm>
          <a:scene3d>
            <a:camera prst="orthographicFront"/>
            <a:lightRig rig="chilly" dir="t"/>
          </a:scene3d>
        </p:grpSpPr>
        <p:sp>
          <p:nvSpPr>
            <p:cNvPr id="14" name="正方形/長方形 13"/>
            <p:cNvSpPr/>
            <p:nvPr/>
          </p:nvSpPr>
          <p:spPr>
            <a:xfrm>
              <a:off x="969035" y="2078248"/>
              <a:ext cx="7199528" cy="415503"/>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正方形/長方形 14"/>
            <p:cNvSpPr/>
            <p:nvPr/>
          </p:nvSpPr>
          <p:spPr>
            <a:xfrm>
              <a:off x="969035" y="2078248"/>
              <a:ext cx="7564061" cy="4155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9806" tIns="50800" rIns="50800" bIns="50800" numCol="1" spcCol="1270" anchor="ctr" anchorCtr="0">
              <a:noAutofit/>
            </a:bodyPr>
            <a:lstStyle/>
            <a:p>
              <a:pPr lvl="0" algn="l" defTabSz="889000">
                <a:lnSpc>
                  <a:spcPct val="90000"/>
                </a:lnSpc>
                <a:spcBef>
                  <a:spcPct val="0"/>
                </a:spcBef>
                <a:spcAft>
                  <a:spcPct val="35000"/>
                </a:spcAft>
              </a:pPr>
              <a:r>
                <a:rPr lang="ja-JP" altLang="en-US" sz="2000" dirty="0" smtClean="0"/>
                <a:t>実態把握　ヒアリング</a:t>
              </a:r>
              <a:endParaRPr kumimoji="1" lang="ja-JP" altLang="en-US" sz="2000" kern="1200" dirty="0"/>
            </a:p>
          </p:txBody>
        </p:sp>
      </p:grpSp>
      <p:sp>
        <p:nvSpPr>
          <p:cNvPr id="16" name="円/楕円 15"/>
          <p:cNvSpPr/>
          <p:nvPr/>
        </p:nvSpPr>
        <p:spPr>
          <a:xfrm>
            <a:off x="27832" y="42169"/>
            <a:ext cx="519379" cy="519379"/>
          </a:xfrm>
          <a:prstGeom prst="ellipse">
            <a:avLst/>
          </a:pr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 name="スライド番号プレースホルダー 3"/>
          <p:cNvSpPr>
            <a:spLocks noGrp="1"/>
          </p:cNvSpPr>
          <p:nvPr>
            <p:ph type="sldNum" sz="quarter" idx="15"/>
          </p:nvPr>
        </p:nvSpPr>
        <p:spPr/>
        <p:txBody>
          <a:bodyPr/>
          <a:lstStyle/>
          <a:p>
            <a:fld id="{278659AB-9610-43A4-BA8D-22E57F657C2D}" type="slidenum">
              <a:rPr kumimoji="1" lang="ja-JP" altLang="en-US" smtClean="0"/>
              <a:pPr/>
              <a:t>16</a:t>
            </a:fld>
            <a:endParaRPr kumimoji="1" lang="ja-JP" altLang="en-US"/>
          </a:p>
        </p:txBody>
      </p:sp>
    </p:spTree>
    <p:custDataLst>
      <p:tags r:id="rId1"/>
    </p:custDataLst>
    <p:extLst>
      <p:ext uri="{BB962C8B-B14F-4D97-AF65-F5344CB8AC3E}">
        <p14:creationId xmlns:p14="http://schemas.microsoft.com/office/powerpoint/2010/main" val="805078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58926"/>
            <a:ext cx="9144000" cy="1143000"/>
          </a:xfrm>
        </p:spPr>
        <p:txBody>
          <a:bodyPr>
            <a:normAutofit/>
          </a:bodyPr>
          <a:lstStyle/>
          <a:p>
            <a:r>
              <a:rPr lang="ja-JP" altLang="en-US" sz="4400" dirty="0" smtClean="0">
                <a:latin typeface="+mn-ea"/>
              </a:rPr>
              <a:t>　筑波</a:t>
            </a:r>
            <a:r>
              <a:rPr lang="ja-JP" altLang="en-US" sz="4400" dirty="0">
                <a:latin typeface="+mn-ea"/>
              </a:rPr>
              <a:t>大学総務部総務課</a:t>
            </a:r>
            <a:endParaRPr kumimoji="1" lang="ja-JP" altLang="en-US" sz="4400" dirty="0"/>
          </a:p>
        </p:txBody>
      </p:sp>
      <p:sp>
        <p:nvSpPr>
          <p:cNvPr id="3" name="コンテンツ プレースホルダー 2"/>
          <p:cNvSpPr>
            <a:spLocks noGrp="1"/>
          </p:cNvSpPr>
          <p:nvPr>
            <p:ph sz="quarter" idx="1"/>
          </p:nvPr>
        </p:nvSpPr>
        <p:spPr>
          <a:xfrm>
            <a:off x="395536" y="1328730"/>
            <a:ext cx="8229600" cy="804126"/>
          </a:xfrm>
        </p:spPr>
        <p:txBody>
          <a:bodyPr>
            <a:normAutofit/>
          </a:bodyPr>
          <a:lstStyle/>
          <a:p>
            <a:pPr marL="0" lvl="0" indent="0">
              <a:buClr>
                <a:srgbClr val="B4BC4C"/>
              </a:buClr>
              <a:buNone/>
            </a:pPr>
            <a:r>
              <a:rPr lang="ja-JP" altLang="en-US" sz="2400" dirty="0" smtClean="0">
                <a:solidFill>
                  <a:prstClr val="white"/>
                </a:solidFill>
                <a:latin typeface="HGS明朝E"/>
              </a:rPr>
              <a:t>調査</a:t>
            </a:r>
            <a:r>
              <a:rPr lang="ja-JP" altLang="en-US" sz="2400" dirty="0">
                <a:solidFill>
                  <a:prstClr val="white"/>
                </a:solidFill>
                <a:latin typeface="HGS明朝E"/>
              </a:rPr>
              <a:t>日時：</a:t>
            </a:r>
            <a:r>
              <a:rPr lang="en-US" altLang="ja-JP" sz="2400" dirty="0">
                <a:solidFill>
                  <a:prstClr val="white"/>
                </a:solidFill>
                <a:latin typeface="HGS明朝E"/>
              </a:rPr>
              <a:t>5</a:t>
            </a:r>
            <a:r>
              <a:rPr lang="ja-JP" altLang="en-US" sz="2400" dirty="0">
                <a:solidFill>
                  <a:prstClr val="white"/>
                </a:solidFill>
                <a:latin typeface="HGS明朝E"/>
              </a:rPr>
              <a:t>月</a:t>
            </a:r>
            <a:r>
              <a:rPr lang="en-US" altLang="ja-JP" sz="2400" dirty="0">
                <a:solidFill>
                  <a:prstClr val="white"/>
                </a:solidFill>
                <a:latin typeface="HGS明朝E"/>
              </a:rPr>
              <a:t>11</a:t>
            </a:r>
            <a:r>
              <a:rPr lang="ja-JP" altLang="en-US" sz="2400" dirty="0">
                <a:solidFill>
                  <a:prstClr val="white"/>
                </a:solidFill>
                <a:latin typeface="HGS明朝E"/>
              </a:rPr>
              <a:t>日　</a:t>
            </a:r>
            <a:r>
              <a:rPr lang="en-US" altLang="ja-JP" sz="2400" dirty="0">
                <a:solidFill>
                  <a:prstClr val="white"/>
                </a:solidFill>
                <a:latin typeface="HGS明朝E"/>
              </a:rPr>
              <a:t>16</a:t>
            </a:r>
            <a:r>
              <a:rPr lang="ja-JP" altLang="en-US" sz="2400" dirty="0">
                <a:solidFill>
                  <a:prstClr val="white"/>
                </a:solidFill>
                <a:latin typeface="HGS明朝E"/>
              </a:rPr>
              <a:t>：</a:t>
            </a:r>
            <a:r>
              <a:rPr lang="en-US" altLang="ja-JP" sz="2400" dirty="0">
                <a:solidFill>
                  <a:prstClr val="white"/>
                </a:solidFill>
                <a:latin typeface="HGS明朝E"/>
              </a:rPr>
              <a:t>00</a:t>
            </a:r>
            <a:r>
              <a:rPr lang="ja-JP" altLang="en-US" sz="2400" dirty="0">
                <a:solidFill>
                  <a:prstClr val="white"/>
                </a:solidFill>
                <a:latin typeface="HGS明朝E"/>
              </a:rPr>
              <a:t>～</a:t>
            </a:r>
            <a:r>
              <a:rPr lang="en-US" altLang="ja-JP" sz="2400" dirty="0">
                <a:solidFill>
                  <a:prstClr val="white"/>
                </a:solidFill>
                <a:latin typeface="HGS明朝E"/>
              </a:rPr>
              <a:t>17</a:t>
            </a:r>
            <a:r>
              <a:rPr lang="ja-JP" altLang="en-US" sz="2400" dirty="0">
                <a:solidFill>
                  <a:prstClr val="white"/>
                </a:solidFill>
                <a:latin typeface="HGS明朝E"/>
              </a:rPr>
              <a:t>：</a:t>
            </a:r>
            <a:r>
              <a:rPr lang="en-US" altLang="ja-JP" sz="2400" dirty="0" smtClean="0">
                <a:solidFill>
                  <a:prstClr val="white"/>
                </a:solidFill>
                <a:latin typeface="HGS明朝E"/>
              </a:rPr>
              <a:t>00</a:t>
            </a:r>
            <a:endParaRPr lang="en-US" altLang="ja-JP" sz="4400" dirty="0">
              <a:solidFill>
                <a:srgbClr val="FFFF00"/>
              </a:solidFill>
            </a:endParaRPr>
          </a:p>
          <a:p>
            <a:pPr marL="0" lvl="0" indent="0">
              <a:buClr>
                <a:srgbClr val="B4BC4C"/>
              </a:buClr>
              <a:buNone/>
            </a:pPr>
            <a:endParaRPr lang="en-US" altLang="ja-JP" sz="2400" dirty="0">
              <a:solidFill>
                <a:prstClr val="white"/>
              </a:solidFill>
              <a:latin typeface="HGS明朝E"/>
            </a:endParaRPr>
          </a:p>
        </p:txBody>
      </p:sp>
      <p:graphicFrame>
        <p:nvGraphicFramePr>
          <p:cNvPr id="15" name="図表 14"/>
          <p:cNvGraphicFramePr/>
          <p:nvPr>
            <p:extLst>
              <p:ext uri="{D42A27DB-BD31-4B8C-83A1-F6EECF244321}">
                <p14:modId xmlns:p14="http://schemas.microsoft.com/office/powerpoint/2010/main" val="2388686693"/>
              </p:ext>
            </p:extLst>
          </p:nvPr>
        </p:nvGraphicFramePr>
        <p:xfrm>
          <a:off x="27832" y="2132856"/>
          <a:ext cx="8936656" cy="26642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雲形吹き出し 15"/>
          <p:cNvSpPr/>
          <p:nvPr/>
        </p:nvSpPr>
        <p:spPr>
          <a:xfrm>
            <a:off x="-832596" y="4869160"/>
            <a:ext cx="8208912" cy="2155118"/>
          </a:xfrm>
          <a:prstGeom prst="cloudCallout">
            <a:avLst>
              <a:gd name="adj1" fmla="val -16001"/>
              <a:gd name="adj2" fmla="val -9721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bg1"/>
                </a:solidFill>
                <a:latin typeface="+mn-ea"/>
              </a:rPr>
              <a:t>2002</a:t>
            </a:r>
            <a:r>
              <a:rPr kumimoji="1" lang="ja-JP" altLang="en-US" sz="2400" dirty="0" smtClean="0">
                <a:solidFill>
                  <a:schemeClr val="bg1"/>
                </a:solidFill>
                <a:latin typeface="+mn-ea"/>
              </a:rPr>
              <a:t>年に「安全対策マニュアル」を作成予定していたはずだが･･･</a:t>
            </a:r>
            <a:endParaRPr kumimoji="1" lang="ja-JP" altLang="en-US" sz="2400" dirty="0">
              <a:solidFill>
                <a:schemeClr val="bg1"/>
              </a:solidFill>
              <a:latin typeface="+mn-ea"/>
            </a:endParaRPr>
          </a:p>
        </p:txBody>
      </p:sp>
      <p:sp>
        <p:nvSpPr>
          <p:cNvPr id="18" name="雲形吹き出し 17"/>
          <p:cNvSpPr/>
          <p:nvPr/>
        </p:nvSpPr>
        <p:spPr>
          <a:xfrm>
            <a:off x="5004048" y="4869160"/>
            <a:ext cx="4680520" cy="1975098"/>
          </a:xfrm>
          <a:prstGeom prst="cloudCallout">
            <a:avLst>
              <a:gd name="adj1" fmla="val -52266"/>
              <a:gd name="adj2" fmla="val -8680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rPr>
              <a:t>迅速な対応は</a:t>
            </a:r>
            <a:endParaRPr kumimoji="1" lang="en-US" altLang="ja-JP" sz="2400" dirty="0" smtClean="0">
              <a:solidFill>
                <a:schemeClr val="bg1"/>
              </a:solidFill>
            </a:endParaRPr>
          </a:p>
          <a:p>
            <a:pPr algn="ctr"/>
            <a:r>
              <a:rPr kumimoji="1" lang="ja-JP" altLang="en-US" sz="2400" dirty="0" smtClean="0">
                <a:solidFill>
                  <a:schemeClr val="bg1"/>
                </a:solidFill>
              </a:rPr>
              <a:t>できないのか･･･</a:t>
            </a:r>
            <a:endParaRPr kumimoji="1" lang="ja-JP" altLang="en-US" sz="2000" dirty="0">
              <a:solidFill>
                <a:schemeClr val="bg1"/>
              </a:solidFill>
            </a:endParaRPr>
          </a:p>
        </p:txBody>
      </p:sp>
      <p:grpSp>
        <p:nvGrpSpPr>
          <p:cNvPr id="12" name="グループ化 11"/>
          <p:cNvGrpSpPr/>
          <p:nvPr/>
        </p:nvGrpSpPr>
        <p:grpSpPr>
          <a:xfrm>
            <a:off x="287522" y="94107"/>
            <a:ext cx="3132350" cy="415503"/>
            <a:chOff x="969035" y="2078248"/>
            <a:chExt cx="7564061" cy="415503"/>
          </a:xfrm>
          <a:scene3d>
            <a:camera prst="orthographicFront"/>
            <a:lightRig rig="chilly" dir="t"/>
          </a:scene3d>
        </p:grpSpPr>
        <p:sp>
          <p:nvSpPr>
            <p:cNvPr id="13" name="正方形/長方形 12"/>
            <p:cNvSpPr/>
            <p:nvPr/>
          </p:nvSpPr>
          <p:spPr>
            <a:xfrm>
              <a:off x="969035" y="2078248"/>
              <a:ext cx="7199528" cy="415503"/>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正方形/長方形 13"/>
            <p:cNvSpPr/>
            <p:nvPr/>
          </p:nvSpPr>
          <p:spPr>
            <a:xfrm>
              <a:off x="969035" y="2078248"/>
              <a:ext cx="7564061" cy="4155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9806" tIns="50800" rIns="50800" bIns="50800" numCol="1" spcCol="1270" anchor="ctr" anchorCtr="0">
              <a:noAutofit/>
            </a:bodyPr>
            <a:lstStyle/>
            <a:p>
              <a:pPr lvl="0" algn="l" defTabSz="889000">
                <a:lnSpc>
                  <a:spcPct val="90000"/>
                </a:lnSpc>
                <a:spcBef>
                  <a:spcPct val="0"/>
                </a:spcBef>
                <a:spcAft>
                  <a:spcPct val="35000"/>
                </a:spcAft>
              </a:pPr>
              <a:r>
                <a:rPr lang="ja-JP" altLang="en-US" sz="2000" dirty="0" smtClean="0"/>
                <a:t>実態把握　ヒアリング</a:t>
              </a:r>
              <a:endParaRPr kumimoji="1" lang="ja-JP" altLang="en-US" sz="2000" kern="1200" dirty="0"/>
            </a:p>
          </p:txBody>
        </p:sp>
      </p:grpSp>
      <p:sp>
        <p:nvSpPr>
          <p:cNvPr id="17" name="円/楕円 16"/>
          <p:cNvSpPr/>
          <p:nvPr/>
        </p:nvSpPr>
        <p:spPr>
          <a:xfrm>
            <a:off x="27832" y="42169"/>
            <a:ext cx="519379" cy="519379"/>
          </a:xfrm>
          <a:prstGeom prst="ellipse">
            <a:avLst/>
          </a:pr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 name="スライド番号プレースホルダー 3"/>
          <p:cNvSpPr>
            <a:spLocks noGrp="1"/>
          </p:cNvSpPr>
          <p:nvPr>
            <p:ph type="sldNum" sz="quarter" idx="15"/>
          </p:nvPr>
        </p:nvSpPr>
        <p:spPr/>
        <p:txBody>
          <a:bodyPr/>
          <a:lstStyle/>
          <a:p>
            <a:fld id="{278659AB-9610-43A4-BA8D-22E57F657C2D}" type="slidenum">
              <a:rPr kumimoji="1" lang="ja-JP" altLang="en-US" smtClean="0"/>
              <a:pPr/>
              <a:t>17</a:t>
            </a:fld>
            <a:endParaRPr kumimoji="1" lang="ja-JP" altLang="en-US"/>
          </a:p>
        </p:txBody>
      </p:sp>
    </p:spTree>
    <p:custDataLst>
      <p:tags r:id="rId1"/>
    </p:custDataLst>
    <p:extLst>
      <p:ext uri="{BB962C8B-B14F-4D97-AF65-F5344CB8AC3E}">
        <p14:creationId xmlns:p14="http://schemas.microsoft.com/office/powerpoint/2010/main" val="19964760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コンテンツ プレースホルダ 8"/>
          <p:cNvGraphicFramePr>
            <a:graphicFrameLocks/>
          </p:cNvGraphicFramePr>
          <p:nvPr>
            <p:extLst>
              <p:ext uri="{D42A27DB-BD31-4B8C-83A1-F6EECF244321}">
                <p14:modId xmlns:p14="http://schemas.microsoft.com/office/powerpoint/2010/main" val="566826687"/>
              </p:ext>
            </p:extLst>
          </p:nvPr>
        </p:nvGraphicFramePr>
        <p:xfrm>
          <a:off x="-756592" y="509610"/>
          <a:ext cx="9158858"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コンテンツ プレースホルダ 8"/>
          <p:cNvGraphicFramePr>
            <a:graphicFrameLocks/>
          </p:cNvGraphicFramePr>
          <p:nvPr>
            <p:extLst>
              <p:ext uri="{D42A27DB-BD31-4B8C-83A1-F6EECF244321}">
                <p14:modId xmlns:p14="http://schemas.microsoft.com/office/powerpoint/2010/main" val="1205091130"/>
              </p:ext>
            </p:extLst>
          </p:nvPr>
        </p:nvGraphicFramePr>
        <p:xfrm>
          <a:off x="-756592" y="505876"/>
          <a:ext cx="9158858" cy="685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6" name="グループ化 5"/>
          <p:cNvGrpSpPr/>
          <p:nvPr/>
        </p:nvGrpSpPr>
        <p:grpSpPr>
          <a:xfrm>
            <a:off x="287522" y="94107"/>
            <a:ext cx="2196246" cy="415503"/>
            <a:chOff x="969035" y="2078248"/>
            <a:chExt cx="7199528" cy="415503"/>
          </a:xfrm>
          <a:scene3d>
            <a:camera prst="orthographicFront"/>
            <a:lightRig rig="chilly" dir="t"/>
          </a:scene3d>
        </p:grpSpPr>
        <p:sp>
          <p:nvSpPr>
            <p:cNvPr id="7" name="正方形/長方形 6"/>
            <p:cNvSpPr/>
            <p:nvPr/>
          </p:nvSpPr>
          <p:spPr>
            <a:xfrm>
              <a:off x="969035" y="2078248"/>
              <a:ext cx="7199528" cy="415503"/>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正方形/長方形 7"/>
            <p:cNvSpPr/>
            <p:nvPr/>
          </p:nvSpPr>
          <p:spPr>
            <a:xfrm>
              <a:off x="969035" y="2078248"/>
              <a:ext cx="7199528" cy="4155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9806" tIns="50800" rIns="50800" bIns="50800" numCol="1" spcCol="1270" anchor="ctr" anchorCtr="0">
              <a:noAutofit/>
            </a:bodyPr>
            <a:lstStyle/>
            <a:p>
              <a:pPr lvl="0" algn="l" defTabSz="889000">
                <a:lnSpc>
                  <a:spcPct val="90000"/>
                </a:lnSpc>
                <a:spcBef>
                  <a:spcPct val="0"/>
                </a:spcBef>
                <a:spcAft>
                  <a:spcPct val="35000"/>
                </a:spcAft>
              </a:pPr>
              <a:r>
                <a:rPr lang="ja-JP" altLang="en-US" sz="2000" dirty="0"/>
                <a:t>フローチャート</a:t>
              </a:r>
              <a:endParaRPr kumimoji="1" lang="ja-JP" altLang="en-US" sz="2000" kern="1200" dirty="0"/>
            </a:p>
          </p:txBody>
        </p:sp>
      </p:grpSp>
      <p:sp>
        <p:nvSpPr>
          <p:cNvPr id="9" name="円/楕円 8"/>
          <p:cNvSpPr/>
          <p:nvPr/>
        </p:nvSpPr>
        <p:spPr>
          <a:xfrm>
            <a:off x="27832" y="42169"/>
            <a:ext cx="519379" cy="519379"/>
          </a:xfrm>
          <a:prstGeom prst="ellipse">
            <a:avLst/>
          </a:pr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 name="スライド番号プレースホルダー 3"/>
          <p:cNvSpPr>
            <a:spLocks noGrp="1"/>
          </p:cNvSpPr>
          <p:nvPr>
            <p:ph type="sldNum" sz="quarter" idx="12"/>
          </p:nvPr>
        </p:nvSpPr>
        <p:spPr/>
        <p:txBody>
          <a:bodyPr/>
          <a:lstStyle/>
          <a:p>
            <a:fld id="{278659AB-9610-43A4-BA8D-22E57F657C2D}" type="slidenum">
              <a:rPr kumimoji="1" lang="ja-JP" altLang="en-US" smtClean="0"/>
              <a:pPr/>
              <a:t>18</a:t>
            </a:fld>
            <a:endParaRPr kumimoji="1" lang="ja-JP" altLang="en-US"/>
          </a:p>
        </p:txBody>
      </p:sp>
    </p:spTree>
    <p:custDataLst>
      <p:tags r:id="rId1"/>
    </p:custDataLst>
    <p:extLst>
      <p:ext uri="{BB962C8B-B14F-4D97-AF65-F5344CB8AC3E}">
        <p14:creationId xmlns:p14="http://schemas.microsoft.com/office/powerpoint/2010/main" val="7212795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30977" y="4592408"/>
            <a:ext cx="4105582" cy="769441"/>
          </a:xfrm>
          <a:prstGeom prst="rect">
            <a:avLst/>
          </a:prstGeom>
          <a:noFill/>
        </p:spPr>
        <p:txBody>
          <a:bodyPr wrap="square" rtlCol="0">
            <a:spAutoFit/>
          </a:bodyPr>
          <a:lstStyle/>
          <a:p>
            <a:r>
              <a:rPr lang="en-US" altLang="ja-JP" sz="4400" u="sng" dirty="0" smtClean="0">
                <a:solidFill>
                  <a:srgbClr val="FF0000"/>
                </a:solidFill>
              </a:rPr>
              <a:t>____________</a:t>
            </a:r>
            <a:endParaRPr kumimoji="1" lang="ja-JP" altLang="en-US" sz="4400" u="sng" dirty="0">
              <a:solidFill>
                <a:srgbClr val="FF0000"/>
              </a:solidFill>
            </a:endParaRPr>
          </a:p>
        </p:txBody>
      </p:sp>
      <p:sp>
        <p:nvSpPr>
          <p:cNvPr id="3" name="コンテンツ プレースホルダー 2"/>
          <p:cNvSpPr>
            <a:spLocks noGrp="1"/>
          </p:cNvSpPr>
          <p:nvPr>
            <p:ph sz="quarter" idx="1"/>
          </p:nvPr>
        </p:nvSpPr>
        <p:spPr/>
        <p:txBody>
          <a:bodyPr>
            <a:normAutofit/>
          </a:bodyPr>
          <a:lstStyle/>
          <a:p>
            <a:pPr marL="0" indent="0">
              <a:buNone/>
            </a:pPr>
            <a:r>
              <a:rPr lang="ja-JP" altLang="en-US" sz="2400" dirty="0" smtClean="0"/>
              <a:t>市役所の対応から</a:t>
            </a:r>
            <a:r>
              <a:rPr kumimoji="1" lang="ja-JP" altLang="en-US" sz="3200" dirty="0" smtClean="0"/>
              <a:t>　　</a:t>
            </a:r>
            <a:r>
              <a:rPr kumimoji="1" lang="ja-JP" altLang="en-US" sz="4000" dirty="0" smtClean="0">
                <a:solidFill>
                  <a:srgbClr val="FFFF00"/>
                </a:solidFill>
              </a:rPr>
              <a:t>　</a:t>
            </a:r>
            <a:endParaRPr kumimoji="1" lang="en-US" altLang="ja-JP" sz="4000" dirty="0" smtClean="0">
              <a:solidFill>
                <a:srgbClr val="FFFF00"/>
              </a:solidFill>
            </a:endParaRPr>
          </a:p>
          <a:p>
            <a:pPr marL="0" indent="0">
              <a:buNone/>
            </a:pPr>
            <a:r>
              <a:rPr kumimoji="1" lang="ja-JP" altLang="en-US" sz="4400" dirty="0" smtClean="0">
                <a:solidFill>
                  <a:srgbClr val="FFFF00"/>
                </a:solidFill>
              </a:rPr>
              <a:t>公助に頼ることはできない</a:t>
            </a:r>
            <a:endParaRPr lang="en-US" altLang="ja-JP" sz="4400" dirty="0">
              <a:solidFill>
                <a:srgbClr val="FFFF00"/>
              </a:solidFill>
            </a:endParaRPr>
          </a:p>
          <a:p>
            <a:pPr marL="0" indent="0" algn="just">
              <a:buNone/>
            </a:pPr>
            <a:r>
              <a:rPr lang="ja-JP" altLang="en-US" sz="2400" dirty="0" smtClean="0">
                <a:solidFill>
                  <a:prstClr val="white"/>
                </a:solidFill>
                <a:latin typeface="+mn-ea"/>
              </a:rPr>
              <a:t>学生課の安否</a:t>
            </a:r>
            <a:r>
              <a:rPr lang="ja-JP" altLang="en-US" sz="2400" dirty="0">
                <a:solidFill>
                  <a:prstClr val="white"/>
                </a:solidFill>
                <a:latin typeface="+mn-ea"/>
              </a:rPr>
              <a:t>確認</a:t>
            </a:r>
            <a:r>
              <a:rPr lang="ja-JP" altLang="en-US" sz="2400" dirty="0" smtClean="0">
                <a:solidFill>
                  <a:prstClr val="white"/>
                </a:solidFill>
                <a:latin typeface="+mn-ea"/>
              </a:rPr>
              <a:t>の</a:t>
            </a:r>
            <a:r>
              <a:rPr lang="ja-JP" altLang="en-US" sz="2400" dirty="0">
                <a:solidFill>
                  <a:prstClr val="white"/>
                </a:solidFill>
                <a:latin typeface="+mn-ea"/>
              </a:rPr>
              <a:t>長期化</a:t>
            </a:r>
            <a:r>
              <a:rPr lang="ja-JP" altLang="en-US" sz="2400" dirty="0" smtClean="0">
                <a:solidFill>
                  <a:prstClr val="white"/>
                </a:solidFill>
                <a:latin typeface="+mn-ea"/>
              </a:rPr>
              <a:t>から</a:t>
            </a:r>
            <a:endParaRPr lang="en-US" altLang="ja-JP" sz="2400" dirty="0">
              <a:solidFill>
                <a:srgbClr val="FFFF00"/>
              </a:solidFill>
              <a:latin typeface="+mn-ea"/>
            </a:endParaRPr>
          </a:p>
          <a:p>
            <a:pPr marL="0" indent="0">
              <a:buNone/>
            </a:pPr>
            <a:r>
              <a:rPr lang="ja-JP" altLang="en-US" sz="4400" dirty="0">
                <a:solidFill>
                  <a:srgbClr val="FFFF00"/>
                </a:solidFill>
              </a:rPr>
              <a:t>大学と学生が連携する必要性</a:t>
            </a:r>
          </a:p>
          <a:p>
            <a:pPr marL="0" lvl="0" indent="0" algn="just">
              <a:buClr>
                <a:srgbClr val="B4BC4C"/>
              </a:buClr>
              <a:buNone/>
            </a:pPr>
            <a:r>
              <a:rPr lang="ja-JP" altLang="en-US" sz="2400" dirty="0">
                <a:solidFill>
                  <a:prstClr val="white"/>
                </a:solidFill>
              </a:rPr>
              <a:t>友人と</a:t>
            </a:r>
            <a:r>
              <a:rPr lang="ja-JP" altLang="en-US" sz="2400" dirty="0" smtClean="0">
                <a:solidFill>
                  <a:prstClr val="white"/>
                </a:solidFill>
              </a:rPr>
              <a:t>の助け合いの実態から</a:t>
            </a:r>
            <a:endParaRPr lang="en-US" altLang="ja-JP" sz="2400" dirty="0" smtClean="0">
              <a:solidFill>
                <a:prstClr val="white"/>
              </a:solidFill>
            </a:endParaRPr>
          </a:p>
          <a:p>
            <a:pPr marL="0" indent="0" algn="ctr">
              <a:buNone/>
            </a:pPr>
            <a:endParaRPr kumimoji="1" lang="ja-JP" altLang="en-US" sz="4400" dirty="0">
              <a:solidFill>
                <a:srgbClr val="FFFF00"/>
              </a:solidFill>
            </a:endParaRPr>
          </a:p>
        </p:txBody>
      </p:sp>
      <p:sp>
        <p:nvSpPr>
          <p:cNvPr id="2" name="タイトル 1"/>
          <p:cNvSpPr>
            <a:spLocks noGrp="1"/>
          </p:cNvSpPr>
          <p:nvPr>
            <p:ph type="title"/>
          </p:nvPr>
        </p:nvSpPr>
        <p:spPr>
          <a:xfrm>
            <a:off x="0" y="158926"/>
            <a:ext cx="9144000" cy="1143000"/>
          </a:xfrm>
        </p:spPr>
        <p:txBody>
          <a:bodyPr>
            <a:normAutofit/>
          </a:bodyPr>
          <a:lstStyle/>
          <a:p>
            <a:r>
              <a:rPr kumimoji="1" lang="ja-JP" altLang="en-US" sz="4400" dirty="0" smtClean="0"/>
              <a:t>　実態把握による考察</a:t>
            </a:r>
            <a:endParaRPr kumimoji="1" lang="ja-JP" altLang="en-US" sz="4400" dirty="0"/>
          </a:p>
        </p:txBody>
      </p:sp>
      <p:grpSp>
        <p:nvGrpSpPr>
          <p:cNvPr id="7" name="グループ化 6"/>
          <p:cNvGrpSpPr/>
          <p:nvPr/>
        </p:nvGrpSpPr>
        <p:grpSpPr>
          <a:xfrm>
            <a:off x="287522" y="94107"/>
            <a:ext cx="2196246" cy="415503"/>
            <a:chOff x="969035" y="2078248"/>
            <a:chExt cx="7199528" cy="415503"/>
          </a:xfrm>
          <a:scene3d>
            <a:camera prst="orthographicFront"/>
            <a:lightRig rig="chilly" dir="t"/>
          </a:scene3d>
        </p:grpSpPr>
        <p:sp>
          <p:nvSpPr>
            <p:cNvPr id="8" name="正方形/長方形 7"/>
            <p:cNvSpPr/>
            <p:nvPr/>
          </p:nvSpPr>
          <p:spPr>
            <a:xfrm>
              <a:off x="969035" y="2078248"/>
              <a:ext cx="7199528" cy="415503"/>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正方形/長方形 8"/>
            <p:cNvSpPr/>
            <p:nvPr/>
          </p:nvSpPr>
          <p:spPr>
            <a:xfrm>
              <a:off x="969035" y="2078248"/>
              <a:ext cx="7199528" cy="4155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9806" tIns="50800" rIns="50800" bIns="50800" numCol="1" spcCol="1270" anchor="ctr" anchorCtr="0">
              <a:noAutofit/>
            </a:bodyPr>
            <a:lstStyle/>
            <a:p>
              <a:pPr defTabSz="889000">
                <a:lnSpc>
                  <a:spcPct val="90000"/>
                </a:lnSpc>
                <a:spcBef>
                  <a:spcPct val="0"/>
                </a:spcBef>
                <a:spcAft>
                  <a:spcPct val="35000"/>
                </a:spcAft>
              </a:pPr>
              <a:r>
                <a:rPr lang="ja-JP" altLang="en-US" sz="2000" dirty="0">
                  <a:solidFill>
                    <a:prstClr val="white"/>
                  </a:solidFill>
                </a:rPr>
                <a:t>考察</a:t>
              </a:r>
            </a:p>
          </p:txBody>
        </p:sp>
      </p:grpSp>
      <p:sp>
        <p:nvSpPr>
          <p:cNvPr id="10" name="円/楕円 9"/>
          <p:cNvSpPr/>
          <p:nvPr/>
        </p:nvSpPr>
        <p:spPr>
          <a:xfrm>
            <a:off x="27832" y="42169"/>
            <a:ext cx="519379" cy="519379"/>
          </a:xfrm>
          <a:prstGeom prst="ellipse">
            <a:avLst/>
          </a:pr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正方形/長方形 12"/>
          <p:cNvSpPr/>
          <p:nvPr/>
        </p:nvSpPr>
        <p:spPr>
          <a:xfrm>
            <a:off x="479045" y="5301207"/>
            <a:ext cx="1111202" cy="2308324"/>
          </a:xfrm>
          <a:prstGeom prst="rect">
            <a:avLst/>
          </a:prstGeom>
          <a:noFill/>
        </p:spPr>
        <p:txBody>
          <a:bodyPr wrap="none" lIns="91440" tIns="45720" rIns="91440" bIns="45720">
            <a:spAutoFit/>
          </a:bodyPr>
          <a:lstStyle/>
          <a:p>
            <a:pPr algn="ctr"/>
            <a:r>
              <a:rPr lang="ja-JP" altLang="en-US" sz="72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n-ea"/>
              </a:rPr>
              <a:t>？</a:t>
            </a:r>
            <a:endParaRPr lang="en-US" altLang="ja-JP" sz="72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n-ea"/>
            </a:endParaRPr>
          </a:p>
          <a:p>
            <a:pPr algn="ctr"/>
            <a:endParaRPr lang="ja-JP" altLang="en-US" sz="72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ea"/>
            </a:endParaRPr>
          </a:p>
        </p:txBody>
      </p:sp>
      <p:sp>
        <p:nvSpPr>
          <p:cNvPr id="5" name="テキスト ボックス 4"/>
          <p:cNvSpPr txBox="1"/>
          <p:nvPr/>
        </p:nvSpPr>
        <p:spPr>
          <a:xfrm>
            <a:off x="467544" y="4613096"/>
            <a:ext cx="9296691" cy="2123658"/>
          </a:xfrm>
          <a:prstGeom prst="rect">
            <a:avLst/>
          </a:prstGeom>
          <a:noFill/>
        </p:spPr>
        <p:txBody>
          <a:bodyPr wrap="square" rtlCol="0">
            <a:spAutoFit/>
          </a:bodyPr>
          <a:lstStyle/>
          <a:p>
            <a:pPr lvl="0">
              <a:spcBef>
                <a:spcPts val="700"/>
              </a:spcBef>
              <a:buClr>
                <a:srgbClr val="B4BC4C"/>
              </a:buClr>
              <a:buSzPct val="85000"/>
            </a:pPr>
            <a:r>
              <a:rPr lang="ja-JP" altLang="en-US" sz="4400" dirty="0">
                <a:solidFill>
                  <a:srgbClr val="FFFF00"/>
                </a:solidFill>
              </a:rPr>
              <a:t>筑波大生特有の共助が</a:t>
            </a:r>
            <a:r>
              <a:rPr lang="en-US" altLang="ja-JP" sz="4400" dirty="0">
                <a:solidFill>
                  <a:srgbClr val="FFFF00"/>
                </a:solidFill>
              </a:rPr>
              <a:t/>
            </a:r>
            <a:br>
              <a:rPr lang="en-US" altLang="ja-JP" sz="4400" dirty="0">
                <a:solidFill>
                  <a:srgbClr val="FFFF00"/>
                </a:solidFill>
              </a:rPr>
            </a:br>
            <a:r>
              <a:rPr lang="ja-JP" altLang="en-US" sz="4400" dirty="0">
                <a:solidFill>
                  <a:srgbClr val="FFFF00"/>
                </a:solidFill>
              </a:rPr>
              <a:t>　　あったのではないか</a:t>
            </a:r>
            <a:r>
              <a:rPr lang="en-US" altLang="ja-JP" sz="4400" dirty="0">
                <a:solidFill>
                  <a:srgbClr val="FFFF00"/>
                </a:solidFill>
              </a:rPr>
              <a:t/>
            </a:r>
            <a:br>
              <a:rPr lang="en-US" altLang="ja-JP" sz="4400" dirty="0">
                <a:solidFill>
                  <a:srgbClr val="FFFF00"/>
                </a:solidFill>
              </a:rPr>
            </a:br>
            <a:endParaRPr lang="en-US" altLang="ja-JP" sz="4400" dirty="0">
              <a:solidFill>
                <a:srgbClr val="FFFF00"/>
              </a:solidFill>
            </a:endParaRPr>
          </a:p>
        </p:txBody>
      </p:sp>
      <p:sp>
        <p:nvSpPr>
          <p:cNvPr id="11" name="スライド番号プレースホルダー 10"/>
          <p:cNvSpPr>
            <a:spLocks noGrp="1"/>
          </p:cNvSpPr>
          <p:nvPr>
            <p:ph type="sldNum" sz="quarter" idx="15"/>
          </p:nvPr>
        </p:nvSpPr>
        <p:spPr/>
        <p:txBody>
          <a:bodyPr/>
          <a:lstStyle/>
          <a:p>
            <a:fld id="{278659AB-9610-43A4-BA8D-22E57F657C2D}" type="slidenum">
              <a:rPr kumimoji="1" lang="ja-JP" altLang="en-US" smtClean="0"/>
              <a:pPr/>
              <a:t>19</a:t>
            </a:fld>
            <a:endParaRPr kumimoji="1" lang="ja-JP" altLang="en-US"/>
          </a:p>
        </p:txBody>
      </p:sp>
    </p:spTree>
    <p:custDataLst>
      <p:tags r:id="rId1"/>
    </p:custDataLst>
    <p:extLst>
      <p:ext uri="{BB962C8B-B14F-4D97-AF65-F5344CB8AC3E}">
        <p14:creationId xmlns:p14="http://schemas.microsoft.com/office/powerpoint/2010/main" val="3644171363"/>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コンテンツ プレースホルダ 8"/>
          <p:cNvGraphicFramePr>
            <a:graphicFrameLocks/>
          </p:cNvGraphicFramePr>
          <p:nvPr>
            <p:extLst>
              <p:ext uri="{D42A27DB-BD31-4B8C-83A1-F6EECF244321}">
                <p14:modId xmlns:p14="http://schemas.microsoft.com/office/powerpoint/2010/main" val="2468394172"/>
              </p:ext>
            </p:extLst>
          </p:nvPr>
        </p:nvGraphicFramePr>
        <p:xfrm>
          <a:off x="-756592" y="509610"/>
          <a:ext cx="9158858"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2" name="コンテンツ プレースホルダ 8"/>
          <p:cNvGraphicFramePr>
            <a:graphicFrameLocks/>
          </p:cNvGraphicFramePr>
          <p:nvPr>
            <p:extLst>
              <p:ext uri="{D42A27DB-BD31-4B8C-83A1-F6EECF244321}">
                <p14:modId xmlns:p14="http://schemas.microsoft.com/office/powerpoint/2010/main" val="1022700734"/>
              </p:ext>
            </p:extLst>
          </p:nvPr>
        </p:nvGraphicFramePr>
        <p:xfrm>
          <a:off x="-756592" y="509610"/>
          <a:ext cx="9158858" cy="685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5" name="グループ化 4"/>
          <p:cNvGrpSpPr/>
          <p:nvPr/>
        </p:nvGrpSpPr>
        <p:grpSpPr>
          <a:xfrm>
            <a:off x="287522" y="94107"/>
            <a:ext cx="2196246" cy="415503"/>
            <a:chOff x="969035" y="2078248"/>
            <a:chExt cx="7199528" cy="415503"/>
          </a:xfrm>
          <a:scene3d>
            <a:camera prst="orthographicFront"/>
            <a:lightRig rig="chilly" dir="t"/>
          </a:scene3d>
        </p:grpSpPr>
        <p:sp>
          <p:nvSpPr>
            <p:cNvPr id="6" name="正方形/長方形 5"/>
            <p:cNvSpPr/>
            <p:nvPr/>
          </p:nvSpPr>
          <p:spPr>
            <a:xfrm>
              <a:off x="969035" y="2078248"/>
              <a:ext cx="7199528" cy="415503"/>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正方形/長方形 6"/>
            <p:cNvSpPr/>
            <p:nvPr/>
          </p:nvSpPr>
          <p:spPr>
            <a:xfrm>
              <a:off x="969035" y="2078248"/>
              <a:ext cx="7199528" cy="4155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9806" tIns="50800" rIns="50800" bIns="50800" numCol="1" spcCol="1270" anchor="ctr" anchorCtr="0">
              <a:noAutofit/>
            </a:bodyPr>
            <a:lstStyle/>
            <a:p>
              <a:pPr lvl="0" algn="l" defTabSz="889000">
                <a:lnSpc>
                  <a:spcPct val="90000"/>
                </a:lnSpc>
                <a:spcBef>
                  <a:spcPct val="0"/>
                </a:spcBef>
                <a:spcAft>
                  <a:spcPct val="35000"/>
                </a:spcAft>
              </a:pPr>
              <a:r>
                <a:rPr lang="ja-JP" altLang="en-US" sz="2000" dirty="0"/>
                <a:t>フローチャート</a:t>
              </a:r>
              <a:endParaRPr kumimoji="1" lang="ja-JP" altLang="en-US" sz="2000" kern="1200" dirty="0"/>
            </a:p>
          </p:txBody>
        </p:sp>
      </p:grpSp>
      <p:sp>
        <p:nvSpPr>
          <p:cNvPr id="8" name="円/楕円 7"/>
          <p:cNvSpPr/>
          <p:nvPr/>
        </p:nvSpPr>
        <p:spPr>
          <a:xfrm>
            <a:off x="27832" y="42169"/>
            <a:ext cx="519379" cy="519379"/>
          </a:xfrm>
          <a:prstGeom prst="ellipse">
            <a:avLst/>
          </a:pr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 name="スライド番号プレースホルダー 2"/>
          <p:cNvSpPr>
            <a:spLocks noGrp="1"/>
          </p:cNvSpPr>
          <p:nvPr>
            <p:ph type="sldNum" sz="quarter" idx="12"/>
          </p:nvPr>
        </p:nvSpPr>
        <p:spPr/>
        <p:txBody>
          <a:bodyPr/>
          <a:lstStyle/>
          <a:p>
            <a:fld id="{278659AB-9610-43A4-BA8D-22E57F657C2D}" type="slidenum">
              <a:rPr kumimoji="1" lang="ja-JP" altLang="en-US" smtClean="0"/>
              <a:pPr/>
              <a:t>2</a:t>
            </a:fld>
            <a:endParaRPr kumimoji="1" lang="ja-JP" altLang="en-US"/>
          </a:p>
        </p:txBody>
      </p:sp>
    </p:spTree>
    <p:custDataLst>
      <p:tags r:id="rId1"/>
    </p:custDataLst>
    <p:extLst>
      <p:ext uri="{BB962C8B-B14F-4D97-AF65-F5344CB8AC3E}">
        <p14:creationId xmlns:p14="http://schemas.microsoft.com/office/powerpoint/2010/main" val="36649087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14" grpId="1">
        <p:bldAsOne/>
      </p:bldGraphic>
      <p:bldGraphic spid="22"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0" y="158926"/>
            <a:ext cx="9144000" cy="1143000"/>
          </a:xfrm>
        </p:spPr>
        <p:txBody>
          <a:bodyPr>
            <a:normAutofit/>
          </a:bodyPr>
          <a:lstStyle/>
          <a:p>
            <a:r>
              <a:rPr kumimoji="1" lang="ja-JP" altLang="en-US" sz="4400" dirty="0" smtClean="0"/>
              <a:t>　筑波大生特有とは</a:t>
            </a:r>
            <a:endParaRPr kumimoji="1" lang="ja-JP" altLang="en-US" sz="4400" dirty="0"/>
          </a:p>
        </p:txBody>
      </p:sp>
      <p:sp>
        <p:nvSpPr>
          <p:cNvPr id="10" name="コンテンツ プレースホルダー 9"/>
          <p:cNvSpPr>
            <a:spLocks noGrp="1"/>
          </p:cNvSpPr>
          <p:nvPr>
            <p:ph sz="quarter" idx="1"/>
          </p:nvPr>
        </p:nvSpPr>
        <p:spPr>
          <a:xfrm>
            <a:off x="0" y="1412776"/>
            <a:ext cx="9144000" cy="5445224"/>
          </a:xfrm>
        </p:spPr>
        <p:txBody>
          <a:bodyPr/>
          <a:lstStyle/>
          <a:p>
            <a:pPr marL="0" lvl="0" indent="0">
              <a:spcBef>
                <a:spcPts val="0"/>
              </a:spcBef>
              <a:buClrTx/>
              <a:buSzTx/>
              <a:buNone/>
            </a:pPr>
            <a:r>
              <a:rPr lang="ja-JP" altLang="en-US" sz="3600" dirty="0">
                <a:solidFill>
                  <a:prstClr val="white"/>
                </a:solidFill>
                <a:latin typeface="+mn-ea"/>
              </a:rPr>
              <a:t>・大学周辺に友達が多く</a:t>
            </a:r>
            <a:r>
              <a:rPr lang="ja-JP" altLang="en-US" sz="3600" dirty="0" smtClean="0">
                <a:solidFill>
                  <a:prstClr val="white"/>
                </a:solidFill>
                <a:latin typeface="+mn-ea"/>
              </a:rPr>
              <a:t>住んでいる</a:t>
            </a:r>
            <a:endParaRPr kumimoji="1" lang="en-US" altLang="ja-JP" sz="3600" dirty="0" smtClean="0">
              <a:latin typeface="+mn-ea"/>
            </a:endParaRPr>
          </a:p>
          <a:p>
            <a:pPr marL="0" lvl="0" indent="0">
              <a:spcBef>
                <a:spcPts val="0"/>
              </a:spcBef>
              <a:buClrTx/>
              <a:buSzTx/>
              <a:buNone/>
            </a:pPr>
            <a:r>
              <a:rPr lang="ja-JP" altLang="en-US" sz="3600" dirty="0">
                <a:solidFill>
                  <a:prstClr val="white"/>
                </a:solidFill>
                <a:latin typeface="+mn-ea"/>
              </a:rPr>
              <a:t>・一人暮らしをしている人が</a:t>
            </a:r>
            <a:r>
              <a:rPr lang="ja-JP" altLang="en-US" sz="3600" dirty="0" smtClean="0">
                <a:solidFill>
                  <a:prstClr val="white"/>
                </a:solidFill>
                <a:latin typeface="+mn-ea"/>
              </a:rPr>
              <a:t>多い</a:t>
            </a:r>
            <a:endParaRPr lang="en-US" altLang="ja-JP" sz="3600" dirty="0">
              <a:latin typeface="+mn-ea"/>
            </a:endParaRPr>
          </a:p>
          <a:p>
            <a:pPr marL="0" lvl="0" indent="0">
              <a:spcBef>
                <a:spcPts val="0"/>
              </a:spcBef>
              <a:buClrTx/>
              <a:buSzTx/>
              <a:buNone/>
            </a:pPr>
            <a:r>
              <a:rPr lang="ja-JP" altLang="en-US" sz="3600" dirty="0">
                <a:solidFill>
                  <a:prstClr val="white"/>
                </a:solidFill>
                <a:latin typeface="+mn-ea"/>
              </a:rPr>
              <a:t>・遠くの家族では</a:t>
            </a:r>
            <a:r>
              <a:rPr lang="ja-JP" altLang="en-US" sz="3600" dirty="0" smtClean="0">
                <a:solidFill>
                  <a:prstClr val="white"/>
                </a:solidFill>
                <a:latin typeface="+mn-ea"/>
              </a:rPr>
              <a:t>なく近く</a:t>
            </a:r>
            <a:r>
              <a:rPr lang="ja-JP" altLang="en-US" sz="3600" dirty="0">
                <a:solidFill>
                  <a:prstClr val="white"/>
                </a:solidFill>
                <a:latin typeface="+mn-ea"/>
              </a:rPr>
              <a:t>の友達が頼り</a:t>
            </a:r>
            <a:endParaRPr lang="en-US" altLang="ja-JP" sz="3600" dirty="0">
              <a:solidFill>
                <a:prstClr val="white"/>
              </a:solidFill>
              <a:latin typeface="+mn-ea"/>
            </a:endParaRPr>
          </a:p>
          <a:p>
            <a:pPr marL="0" indent="0">
              <a:buNone/>
            </a:pPr>
            <a:endParaRPr kumimoji="1" lang="ja-JP" altLang="en-US" dirty="0"/>
          </a:p>
        </p:txBody>
      </p:sp>
      <p:pic>
        <p:nvPicPr>
          <p:cNvPr id="14" name="図 13"/>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0" r="99333">
                        <a14:foregroundMark x1="0" y1="36667" x2="0" y2="36667"/>
                        <a14:foregroundMark x1="99333" y1="52667" x2="99333" y2="52667"/>
                      </a14:backgroundRemoval>
                    </a14:imgEffect>
                  </a14:imgLayer>
                </a14:imgProps>
              </a:ext>
              <a:ext uri="{28A0092B-C50C-407E-A947-70E740481C1C}">
                <a14:useLocalDpi xmlns:a14="http://schemas.microsoft.com/office/drawing/2010/main" val="0"/>
              </a:ext>
            </a:extLst>
          </a:blip>
          <a:stretch>
            <a:fillRect/>
          </a:stretch>
        </p:blipFill>
        <p:spPr>
          <a:xfrm>
            <a:off x="2771800" y="3399666"/>
            <a:ext cx="2121024" cy="2121024"/>
          </a:xfrm>
          <a:prstGeom prst="rect">
            <a:avLst/>
          </a:prstGeom>
        </p:spPr>
      </p:pic>
      <p:pic>
        <p:nvPicPr>
          <p:cNvPr id="15" name="図 14"/>
          <p:cNvPicPr>
            <a:picLocks noChangeAspect="1"/>
          </p:cNvPicPr>
          <p:nvPr/>
        </p:nvPicPr>
        <p:blipFill>
          <a:blip r:embed="rId5" cstate="print">
            <a:extLst>
              <a:ext uri="{BEBA8EAE-BF5A-486C-A8C5-ECC9F3942E4B}">
                <a14:imgProps xmlns:a14="http://schemas.microsoft.com/office/drawing/2010/main">
                  <a14:imgLayer r:embed="rId6">
                    <a14:imgEffect>
                      <a14:backgroundRemoval t="4000" b="96000" l="0" r="100000">
                        <a14:foregroundMark x1="54455" y1="4000" x2="54455" y2="4000"/>
                        <a14:foregroundMark x1="35644" y1="95333" x2="35644" y2="95333"/>
                      </a14:backgroundRemoval>
                    </a14:imgEffect>
                  </a14:imgLayer>
                </a14:imgProps>
              </a:ext>
              <a:ext uri="{28A0092B-C50C-407E-A947-70E740481C1C}">
                <a14:useLocalDpi xmlns:a14="http://schemas.microsoft.com/office/drawing/2010/main" val="0"/>
              </a:ext>
            </a:extLst>
          </a:blip>
          <a:stretch>
            <a:fillRect/>
          </a:stretch>
        </p:blipFill>
        <p:spPr>
          <a:xfrm>
            <a:off x="5364088" y="3187174"/>
            <a:ext cx="954653" cy="1417800"/>
          </a:xfrm>
          <a:prstGeom prst="rect">
            <a:avLst/>
          </a:prstGeom>
        </p:spPr>
      </p:pic>
      <p:pic>
        <p:nvPicPr>
          <p:cNvPr id="16" name="図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60517" y="5369881"/>
            <a:ext cx="1600931" cy="1431421"/>
          </a:xfrm>
          <a:prstGeom prst="rect">
            <a:avLst/>
          </a:prstGeom>
        </p:spPr>
      </p:pic>
      <p:cxnSp>
        <p:nvCxnSpPr>
          <p:cNvPr id="18" name="直線矢印コネクタ 17"/>
          <p:cNvCxnSpPr/>
          <p:nvPr/>
        </p:nvCxnSpPr>
        <p:spPr>
          <a:xfrm>
            <a:off x="5864254" y="4604974"/>
            <a:ext cx="0" cy="76490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乗算記号 22"/>
          <p:cNvSpPr/>
          <p:nvPr/>
        </p:nvSpPr>
        <p:spPr>
          <a:xfrm>
            <a:off x="5607052" y="4591748"/>
            <a:ext cx="514403" cy="519110"/>
          </a:xfrm>
          <a:prstGeom prst="mathMultiply">
            <a:avLst/>
          </a:prstGeom>
          <a:solidFill>
            <a:srgbClr val="E16D4D"/>
          </a:solidFill>
          <a:ln w="3175">
            <a:solidFill>
              <a:srgbClr val="E16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p:cNvCxnSpPr>
            <a:stCxn id="15" idx="3"/>
          </p:cNvCxnSpPr>
          <p:nvPr/>
        </p:nvCxnSpPr>
        <p:spPr>
          <a:xfrm>
            <a:off x="6318741" y="3896074"/>
            <a:ext cx="997382"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円/楕円 26"/>
          <p:cNvSpPr/>
          <p:nvPr/>
        </p:nvSpPr>
        <p:spPr>
          <a:xfrm>
            <a:off x="6673416" y="3752058"/>
            <a:ext cx="288032" cy="28803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図 29"/>
          <p:cNvPicPr>
            <a:picLocks noChangeAspect="1"/>
          </p:cNvPicPr>
          <p:nvPr/>
        </p:nvPicPr>
        <p:blipFill>
          <a:blip r:embed="rId8" cstate="print">
            <a:extLst>
              <a:ext uri="{BEBA8EAE-BF5A-486C-A8C5-ECC9F3942E4B}">
                <a14:imgProps xmlns:a14="http://schemas.microsoft.com/office/drawing/2010/main">
                  <a14:imgLayer r:embed="rId9">
                    <a14:imgEffect>
                      <a14:backgroundRemoval t="7143" b="95476" l="952" r="92381">
                        <a14:foregroundMark x1="4524" y1="70000" x2="4524" y2="70000"/>
                        <a14:foregroundMark x1="56190" y1="79048" x2="56190" y2="79048"/>
                        <a14:foregroundMark x1="63571" y1="86429" x2="63571" y2="86429"/>
                        <a14:foregroundMark x1="93095" y1="78571" x2="93095" y2="78571"/>
                        <a14:foregroundMark x1="53571" y1="7143" x2="53571" y2="7143"/>
                        <a14:foregroundMark x1="1190" y1="63333" x2="1190" y2="63333"/>
                        <a14:foregroundMark x1="60238" y1="95476" x2="60238" y2="95476"/>
                      </a14:backgroundRemoval>
                    </a14:imgEffect>
                  </a14:imgLayer>
                </a14:imgProps>
              </a:ext>
              <a:ext uri="{28A0092B-C50C-407E-A947-70E740481C1C}">
                <a14:useLocalDpi xmlns:a14="http://schemas.microsoft.com/office/drawing/2010/main" val="0"/>
              </a:ext>
            </a:extLst>
          </a:blip>
          <a:stretch>
            <a:fillRect/>
          </a:stretch>
        </p:blipFill>
        <p:spPr>
          <a:xfrm>
            <a:off x="7316123" y="3180318"/>
            <a:ext cx="1744216" cy="1744216"/>
          </a:xfrm>
          <a:prstGeom prst="rect">
            <a:avLst/>
          </a:prstGeom>
        </p:spPr>
      </p:pic>
      <p:pic>
        <p:nvPicPr>
          <p:cNvPr id="35" name="図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24944" y="2636912"/>
            <a:ext cx="2121024" cy="2121024"/>
          </a:xfrm>
          <a:prstGeom prst="rect">
            <a:avLst/>
          </a:prstGeom>
        </p:spPr>
      </p:pic>
      <p:pic>
        <p:nvPicPr>
          <p:cNvPr id="4100" name="Picture 4" descr="C:\Users\nozawa90\AppData\Local\Microsoft\Windows\Temporary Internet Files\Content.IE5\31PEBHBB\MC900345883[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7543" y="3592989"/>
            <a:ext cx="2112451" cy="1517869"/>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グループ化 16"/>
          <p:cNvGrpSpPr/>
          <p:nvPr/>
        </p:nvGrpSpPr>
        <p:grpSpPr>
          <a:xfrm>
            <a:off x="287522" y="94107"/>
            <a:ext cx="2196246" cy="415503"/>
            <a:chOff x="969035" y="2078248"/>
            <a:chExt cx="7199528" cy="415503"/>
          </a:xfrm>
          <a:scene3d>
            <a:camera prst="orthographicFront"/>
            <a:lightRig rig="chilly" dir="t"/>
          </a:scene3d>
        </p:grpSpPr>
        <p:sp>
          <p:nvSpPr>
            <p:cNvPr id="19" name="正方形/長方形 18"/>
            <p:cNvSpPr/>
            <p:nvPr/>
          </p:nvSpPr>
          <p:spPr>
            <a:xfrm>
              <a:off x="969035" y="2078248"/>
              <a:ext cx="7199528" cy="415503"/>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正方形/長方形 19"/>
            <p:cNvSpPr/>
            <p:nvPr/>
          </p:nvSpPr>
          <p:spPr>
            <a:xfrm>
              <a:off x="969035" y="2078248"/>
              <a:ext cx="7199528" cy="4155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9806" tIns="50800" rIns="50800" bIns="50800" numCol="1" spcCol="1270" anchor="ctr" anchorCtr="0">
              <a:noAutofit/>
            </a:bodyPr>
            <a:lstStyle/>
            <a:p>
              <a:pPr defTabSz="889000">
                <a:lnSpc>
                  <a:spcPct val="90000"/>
                </a:lnSpc>
                <a:spcBef>
                  <a:spcPct val="0"/>
                </a:spcBef>
                <a:spcAft>
                  <a:spcPct val="35000"/>
                </a:spcAft>
              </a:pPr>
              <a:r>
                <a:rPr lang="ja-JP" altLang="en-US" sz="2000" dirty="0">
                  <a:solidFill>
                    <a:prstClr val="white"/>
                  </a:solidFill>
                </a:rPr>
                <a:t>考察</a:t>
              </a:r>
            </a:p>
          </p:txBody>
        </p:sp>
      </p:grpSp>
      <p:sp>
        <p:nvSpPr>
          <p:cNvPr id="21" name="円/楕円 20"/>
          <p:cNvSpPr/>
          <p:nvPr/>
        </p:nvSpPr>
        <p:spPr>
          <a:xfrm>
            <a:off x="27832" y="42169"/>
            <a:ext cx="519379" cy="519379"/>
          </a:xfrm>
          <a:prstGeom prst="ellipse">
            <a:avLst/>
          </a:pr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 name="スライド番号プレースホルダー 3"/>
          <p:cNvSpPr>
            <a:spLocks noGrp="1"/>
          </p:cNvSpPr>
          <p:nvPr>
            <p:ph type="sldNum" sz="quarter" idx="15"/>
          </p:nvPr>
        </p:nvSpPr>
        <p:spPr/>
        <p:txBody>
          <a:bodyPr/>
          <a:lstStyle/>
          <a:p>
            <a:fld id="{278659AB-9610-43A4-BA8D-22E57F657C2D}" type="slidenum">
              <a:rPr kumimoji="1" lang="ja-JP" altLang="en-US" smtClean="0"/>
              <a:pPr/>
              <a:t>20</a:t>
            </a:fld>
            <a:endParaRPr kumimoji="1" lang="ja-JP" altLang="en-US"/>
          </a:p>
        </p:txBody>
      </p:sp>
    </p:spTree>
    <p:custDataLst>
      <p:tags r:id="rId1"/>
    </p:custDataLst>
    <p:extLst>
      <p:ext uri="{BB962C8B-B14F-4D97-AF65-F5344CB8AC3E}">
        <p14:creationId xmlns:p14="http://schemas.microsoft.com/office/powerpoint/2010/main" val="42604514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fade">
                                      <p:cBhvr>
                                        <p:cTn id="10" dur="500"/>
                                        <p:tgtEl>
                                          <p:spTgt spid="410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fade">
                                      <p:cBhvr>
                                        <p:cTn id="23" dur="500"/>
                                        <p:tgtEl>
                                          <p:spTgt spid="10">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quarter" idx="1"/>
          </p:nvPr>
        </p:nvSpPr>
        <p:spPr>
          <a:xfrm>
            <a:off x="547211" y="150120"/>
            <a:ext cx="8229600" cy="4680520"/>
          </a:xfrm>
        </p:spPr>
        <p:txBody>
          <a:bodyPr>
            <a:normAutofit lnSpcReduction="10000"/>
          </a:bodyPr>
          <a:lstStyle/>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smtClean="0"/>
          </a:p>
          <a:p>
            <a:pPr marL="0" indent="0" algn="ctr">
              <a:buNone/>
            </a:pPr>
            <a:endParaRPr lang="en-US" altLang="ja-JP" sz="5400" dirty="0" smtClean="0">
              <a:solidFill>
                <a:srgbClr val="FF0000"/>
              </a:solidFill>
            </a:endParaRPr>
          </a:p>
          <a:p>
            <a:pPr marL="0" indent="0" algn="ctr">
              <a:buNone/>
            </a:pPr>
            <a:endParaRPr lang="en-US" altLang="ja-JP" sz="5400" dirty="0" smtClean="0">
              <a:solidFill>
                <a:srgbClr val="FF0000"/>
              </a:solidFill>
            </a:endParaRPr>
          </a:p>
          <a:p>
            <a:pPr marL="0" indent="0" algn="ctr">
              <a:buNone/>
            </a:pPr>
            <a:r>
              <a:rPr lang="ja-JP" altLang="en-US" sz="5400" dirty="0" smtClean="0"/>
              <a:t>ライフラインといえば</a:t>
            </a:r>
            <a:endParaRPr lang="en-US" altLang="ja-JP" sz="5400" dirty="0"/>
          </a:p>
          <a:p>
            <a:pPr marL="0" indent="0" algn="ctr">
              <a:buNone/>
            </a:pPr>
            <a:endParaRPr lang="en-US" altLang="ja-JP" sz="5400" dirty="0">
              <a:solidFill>
                <a:srgbClr val="FF0000"/>
              </a:solidFill>
            </a:endParaRPr>
          </a:p>
          <a:p>
            <a:endParaRPr kumimoji="1" lang="ja-JP" altLang="en-US" sz="7200" dirty="0">
              <a:solidFill>
                <a:srgbClr val="FFFF00"/>
              </a:solidFill>
            </a:endParaRPr>
          </a:p>
        </p:txBody>
      </p:sp>
      <p:pic>
        <p:nvPicPr>
          <p:cNvPr id="1040" name="Picture 16" descr="C:\Users\ono90\AppData\Local\Microsoft\Windows\Temporary Internet Files\Content.IE5\QGJNMAX7\MC90025106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2852936"/>
            <a:ext cx="5310754" cy="2189067"/>
          </a:xfrm>
          <a:prstGeom prst="rect">
            <a:avLst/>
          </a:prstGeom>
          <a:noFill/>
          <a:extLst>
            <a:ext uri="{909E8E84-426E-40DD-AFC4-6F175D3DCCD1}">
              <a14:hiddenFill xmlns:a14="http://schemas.microsoft.com/office/drawing/2010/main">
                <a:solidFill>
                  <a:srgbClr val="FFFFFF"/>
                </a:solidFill>
              </a14:hiddenFill>
            </a:ext>
          </a:extLst>
        </p:spPr>
      </p:pic>
      <p:sp>
        <p:nvSpPr>
          <p:cNvPr id="9" name="角丸四角形 8"/>
          <p:cNvSpPr/>
          <p:nvPr/>
        </p:nvSpPr>
        <p:spPr>
          <a:xfrm>
            <a:off x="1200213" y="1438448"/>
            <a:ext cx="7220192" cy="206974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p:cNvSpPr>
            <a:spLocks noGrp="1"/>
          </p:cNvSpPr>
          <p:nvPr>
            <p:ph type="title"/>
          </p:nvPr>
        </p:nvSpPr>
        <p:spPr>
          <a:xfrm>
            <a:off x="0" y="158926"/>
            <a:ext cx="9144000" cy="1143000"/>
          </a:xfrm>
        </p:spPr>
        <p:txBody>
          <a:bodyPr>
            <a:normAutofit/>
          </a:bodyPr>
          <a:lstStyle/>
          <a:p>
            <a:r>
              <a:rPr kumimoji="1" lang="ja-JP" altLang="en-US" sz="4400" dirty="0" smtClean="0"/>
              <a:t>　本当の生命線とは</a:t>
            </a:r>
            <a:endParaRPr kumimoji="1" lang="ja-JP" altLang="en-US" sz="4400" dirty="0"/>
          </a:p>
        </p:txBody>
      </p:sp>
      <p:grpSp>
        <p:nvGrpSpPr>
          <p:cNvPr id="5" name="グループ化 4"/>
          <p:cNvGrpSpPr/>
          <p:nvPr/>
        </p:nvGrpSpPr>
        <p:grpSpPr>
          <a:xfrm>
            <a:off x="287522" y="94107"/>
            <a:ext cx="2196246" cy="415503"/>
            <a:chOff x="969035" y="2078248"/>
            <a:chExt cx="7199528" cy="415503"/>
          </a:xfrm>
          <a:scene3d>
            <a:camera prst="orthographicFront"/>
            <a:lightRig rig="chilly" dir="t"/>
          </a:scene3d>
        </p:grpSpPr>
        <p:sp>
          <p:nvSpPr>
            <p:cNvPr id="6" name="正方形/長方形 5"/>
            <p:cNvSpPr/>
            <p:nvPr/>
          </p:nvSpPr>
          <p:spPr>
            <a:xfrm>
              <a:off x="969035" y="2078248"/>
              <a:ext cx="7199528" cy="415503"/>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正方形/長方形 6"/>
            <p:cNvSpPr/>
            <p:nvPr/>
          </p:nvSpPr>
          <p:spPr>
            <a:xfrm>
              <a:off x="969035" y="2078248"/>
              <a:ext cx="7199528" cy="4155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9806" tIns="50800" rIns="50800" bIns="50800" numCol="1" spcCol="1270" anchor="ctr" anchorCtr="0">
              <a:noAutofit/>
            </a:bodyPr>
            <a:lstStyle/>
            <a:p>
              <a:pPr defTabSz="889000">
                <a:lnSpc>
                  <a:spcPct val="90000"/>
                </a:lnSpc>
                <a:spcBef>
                  <a:spcPct val="0"/>
                </a:spcBef>
                <a:spcAft>
                  <a:spcPct val="35000"/>
                </a:spcAft>
              </a:pPr>
              <a:r>
                <a:rPr lang="ja-JP" altLang="en-US" sz="2000" dirty="0">
                  <a:solidFill>
                    <a:prstClr val="white"/>
                  </a:solidFill>
                </a:rPr>
                <a:t>考察</a:t>
              </a:r>
            </a:p>
          </p:txBody>
        </p:sp>
      </p:grpSp>
      <p:sp>
        <p:nvSpPr>
          <p:cNvPr id="8" name="円/楕円 7"/>
          <p:cNvSpPr/>
          <p:nvPr/>
        </p:nvSpPr>
        <p:spPr>
          <a:xfrm>
            <a:off x="27832" y="42169"/>
            <a:ext cx="519379" cy="519379"/>
          </a:xfrm>
          <a:prstGeom prst="ellipse">
            <a:avLst/>
          </a:pr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2247" y="1844824"/>
            <a:ext cx="1459552" cy="1423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154" y="1916832"/>
            <a:ext cx="979322" cy="1104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4255" y="1772816"/>
            <a:ext cx="639204" cy="137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1029" y="1844824"/>
            <a:ext cx="1163758" cy="129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60350" y="1874247"/>
            <a:ext cx="1684058" cy="1122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833" y="1412777"/>
            <a:ext cx="3126485" cy="916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スライド番号プレースホルダー 9"/>
          <p:cNvSpPr>
            <a:spLocks noGrp="1"/>
          </p:cNvSpPr>
          <p:nvPr>
            <p:ph type="sldNum" sz="quarter" idx="15"/>
          </p:nvPr>
        </p:nvSpPr>
        <p:spPr/>
        <p:txBody>
          <a:bodyPr/>
          <a:lstStyle/>
          <a:p>
            <a:fld id="{278659AB-9610-43A4-BA8D-22E57F657C2D}" type="slidenum">
              <a:rPr kumimoji="1" lang="ja-JP" altLang="en-US" smtClean="0"/>
              <a:pPr/>
              <a:t>21</a:t>
            </a:fld>
            <a:endParaRPr kumimoji="1" lang="ja-JP" altLang="en-US"/>
          </a:p>
        </p:txBody>
      </p:sp>
      <p:sp>
        <p:nvSpPr>
          <p:cNvPr id="2" name="テキスト ボックス 1"/>
          <p:cNvSpPr txBox="1"/>
          <p:nvPr/>
        </p:nvSpPr>
        <p:spPr>
          <a:xfrm>
            <a:off x="1187763" y="5237938"/>
            <a:ext cx="6972187" cy="923330"/>
          </a:xfrm>
          <a:prstGeom prst="rect">
            <a:avLst/>
          </a:prstGeom>
          <a:noFill/>
        </p:spPr>
        <p:txBody>
          <a:bodyPr wrap="square" rtlCol="0">
            <a:spAutoFit/>
          </a:bodyPr>
          <a:lstStyle/>
          <a:p>
            <a:pPr algn="ctr"/>
            <a:r>
              <a:rPr lang="ja-JP" altLang="en-US" sz="5400" dirty="0">
                <a:solidFill>
                  <a:srgbClr val="FFFF00"/>
                </a:solidFill>
              </a:rPr>
              <a:t>人と人とのつながり</a:t>
            </a:r>
          </a:p>
        </p:txBody>
      </p:sp>
    </p:spTree>
    <p:custDataLst>
      <p:tags r:id="rId1"/>
    </p:custDataLst>
    <p:extLst>
      <p:ext uri="{BB962C8B-B14F-4D97-AF65-F5344CB8AC3E}">
        <p14:creationId xmlns:p14="http://schemas.microsoft.com/office/powerpoint/2010/main" val="14834414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1000"/>
                                        <p:tgtEl>
                                          <p:spTgt spid="1026"/>
                                        </p:tgtEl>
                                      </p:cBhvr>
                                    </p:animEffect>
                                    <p:anim calcmode="lin" valueType="num">
                                      <p:cBhvr>
                                        <p:cTn id="11" dur="1000" fill="hold"/>
                                        <p:tgtEl>
                                          <p:spTgt spid="1026"/>
                                        </p:tgtEl>
                                        <p:attrNameLst>
                                          <p:attrName>ppt_x</p:attrName>
                                        </p:attrNameLst>
                                      </p:cBhvr>
                                      <p:tavLst>
                                        <p:tav tm="0">
                                          <p:val>
                                            <p:strVal val="#ppt_x"/>
                                          </p:val>
                                        </p:tav>
                                        <p:tav tm="100000">
                                          <p:val>
                                            <p:strVal val="#ppt_x"/>
                                          </p:val>
                                        </p:tav>
                                      </p:tavLst>
                                    </p:anim>
                                    <p:anim calcmode="lin" valueType="num">
                                      <p:cBhvr>
                                        <p:cTn id="12" dur="1000" fill="hold"/>
                                        <p:tgtEl>
                                          <p:spTgt spid="102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1000"/>
                                        <p:tgtEl>
                                          <p:spTgt spid="1027"/>
                                        </p:tgtEl>
                                      </p:cBhvr>
                                    </p:animEffect>
                                    <p:anim calcmode="lin" valueType="num">
                                      <p:cBhvr>
                                        <p:cTn id="16" dur="1000" fill="hold"/>
                                        <p:tgtEl>
                                          <p:spTgt spid="1027"/>
                                        </p:tgtEl>
                                        <p:attrNameLst>
                                          <p:attrName>ppt_x</p:attrName>
                                        </p:attrNameLst>
                                      </p:cBhvr>
                                      <p:tavLst>
                                        <p:tav tm="0">
                                          <p:val>
                                            <p:strVal val="#ppt_x"/>
                                          </p:val>
                                        </p:tav>
                                        <p:tav tm="100000">
                                          <p:val>
                                            <p:strVal val="#ppt_x"/>
                                          </p:val>
                                        </p:tav>
                                      </p:tavLst>
                                    </p:anim>
                                    <p:anim calcmode="lin" valueType="num">
                                      <p:cBhvr>
                                        <p:cTn id="17" dur="1000" fill="hold"/>
                                        <p:tgtEl>
                                          <p:spTgt spid="102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1000"/>
                                        <p:tgtEl>
                                          <p:spTgt spid="1028"/>
                                        </p:tgtEl>
                                      </p:cBhvr>
                                    </p:animEffect>
                                    <p:anim calcmode="lin" valueType="num">
                                      <p:cBhvr>
                                        <p:cTn id="21" dur="1000" fill="hold"/>
                                        <p:tgtEl>
                                          <p:spTgt spid="1028"/>
                                        </p:tgtEl>
                                        <p:attrNameLst>
                                          <p:attrName>ppt_x</p:attrName>
                                        </p:attrNameLst>
                                      </p:cBhvr>
                                      <p:tavLst>
                                        <p:tav tm="0">
                                          <p:val>
                                            <p:strVal val="#ppt_x"/>
                                          </p:val>
                                        </p:tav>
                                        <p:tav tm="100000">
                                          <p:val>
                                            <p:strVal val="#ppt_x"/>
                                          </p:val>
                                        </p:tav>
                                      </p:tavLst>
                                    </p:anim>
                                    <p:anim calcmode="lin" valueType="num">
                                      <p:cBhvr>
                                        <p:cTn id="22"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fade">
                                      <p:cBhvr>
                                        <p:cTn id="27" dur="1000"/>
                                        <p:tgtEl>
                                          <p:spTgt spid="1029"/>
                                        </p:tgtEl>
                                      </p:cBhvr>
                                    </p:animEffect>
                                    <p:anim calcmode="lin" valueType="num">
                                      <p:cBhvr>
                                        <p:cTn id="28" dur="1000" fill="hold"/>
                                        <p:tgtEl>
                                          <p:spTgt spid="1029"/>
                                        </p:tgtEl>
                                        <p:attrNameLst>
                                          <p:attrName>ppt_x</p:attrName>
                                        </p:attrNameLst>
                                      </p:cBhvr>
                                      <p:tavLst>
                                        <p:tav tm="0">
                                          <p:val>
                                            <p:strVal val="#ppt_x"/>
                                          </p:val>
                                        </p:tav>
                                        <p:tav tm="100000">
                                          <p:val>
                                            <p:strVal val="#ppt_x"/>
                                          </p:val>
                                        </p:tav>
                                      </p:tavLst>
                                    </p:anim>
                                    <p:anim calcmode="lin" valueType="num">
                                      <p:cBhvr>
                                        <p:cTn id="29" dur="1000" fill="hold"/>
                                        <p:tgtEl>
                                          <p:spTgt spid="102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33"/>
                                        </p:tgtEl>
                                        <p:attrNameLst>
                                          <p:attrName>style.visibility</p:attrName>
                                        </p:attrNameLst>
                                      </p:cBhvr>
                                      <p:to>
                                        <p:strVal val="visible"/>
                                      </p:to>
                                    </p:set>
                                    <p:animEffect transition="in" filter="fade">
                                      <p:cBhvr>
                                        <p:cTn id="32" dur="1000"/>
                                        <p:tgtEl>
                                          <p:spTgt spid="1033"/>
                                        </p:tgtEl>
                                      </p:cBhvr>
                                    </p:animEffect>
                                    <p:anim calcmode="lin" valueType="num">
                                      <p:cBhvr>
                                        <p:cTn id="33" dur="1000" fill="hold"/>
                                        <p:tgtEl>
                                          <p:spTgt spid="1033"/>
                                        </p:tgtEl>
                                        <p:attrNameLst>
                                          <p:attrName>ppt_x</p:attrName>
                                        </p:attrNameLst>
                                      </p:cBhvr>
                                      <p:tavLst>
                                        <p:tav tm="0">
                                          <p:val>
                                            <p:strVal val="#ppt_x"/>
                                          </p:val>
                                        </p:tav>
                                        <p:tav tm="100000">
                                          <p:val>
                                            <p:strVal val="#ppt_x"/>
                                          </p:val>
                                        </p:tav>
                                      </p:tavLst>
                                    </p:anim>
                                    <p:anim calcmode="lin" valueType="num">
                                      <p:cBhvr>
                                        <p:cTn id="34" dur="1000" fill="hold"/>
                                        <p:tgtEl>
                                          <p:spTgt spid="103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026"/>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027"/>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02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02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033"/>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9"/>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1039"/>
                                        </p:tgtEl>
                                        <p:attrNameLst>
                                          <p:attrName>style.visibility</p:attrName>
                                        </p:attrNameLst>
                                      </p:cBhvr>
                                      <p:to>
                                        <p:strVal val="visible"/>
                                      </p:to>
                                    </p:set>
                                  </p:childTnLst>
                                </p:cTn>
                              </p:par>
                            </p:childTnLst>
                          </p:cTn>
                        </p:par>
                        <p:par>
                          <p:cTn id="53" fill="hold">
                            <p:stCondLst>
                              <p:cond delay="0"/>
                            </p:stCondLst>
                            <p:childTnLst>
                              <p:par>
                                <p:cTn id="54" presetID="2" presetClass="entr" presetSubtype="4" fill="hold" nodeType="afterEffect">
                                  <p:stCondLst>
                                    <p:cond delay="0"/>
                                  </p:stCondLst>
                                  <p:childTnLst>
                                    <p:set>
                                      <p:cBhvr>
                                        <p:cTn id="55" dur="1" fill="hold">
                                          <p:stCondLst>
                                            <p:cond delay="0"/>
                                          </p:stCondLst>
                                        </p:cTn>
                                        <p:tgtEl>
                                          <p:spTgt spid="1040"/>
                                        </p:tgtEl>
                                        <p:attrNameLst>
                                          <p:attrName>style.visibility</p:attrName>
                                        </p:attrNameLst>
                                      </p:cBhvr>
                                      <p:to>
                                        <p:strVal val="visible"/>
                                      </p:to>
                                    </p:set>
                                    <p:anim calcmode="lin" valueType="num">
                                      <p:cBhvr additive="base">
                                        <p:cTn id="56" dur="1000" fill="hold"/>
                                        <p:tgtEl>
                                          <p:spTgt spid="1040"/>
                                        </p:tgtEl>
                                        <p:attrNameLst>
                                          <p:attrName>ppt_x</p:attrName>
                                        </p:attrNameLst>
                                      </p:cBhvr>
                                      <p:tavLst>
                                        <p:tav tm="0">
                                          <p:val>
                                            <p:strVal val="#ppt_x"/>
                                          </p:val>
                                        </p:tav>
                                        <p:tav tm="100000">
                                          <p:val>
                                            <p:strVal val="#ppt_x"/>
                                          </p:val>
                                        </p:tav>
                                      </p:tavLst>
                                    </p:anim>
                                    <p:anim calcmode="lin" valueType="num">
                                      <p:cBhvr additive="base">
                                        <p:cTn id="57" dur="1000" fill="hold"/>
                                        <p:tgtEl>
                                          <p:spTgt spid="1040"/>
                                        </p:tgtEl>
                                        <p:attrNameLst>
                                          <p:attrName>ppt_y</p:attrName>
                                        </p:attrNameLst>
                                      </p:cBhvr>
                                      <p:tavLst>
                                        <p:tav tm="0">
                                          <p:val>
                                            <p:strVal val="1+#ppt_h/2"/>
                                          </p:val>
                                        </p:tav>
                                        <p:tav tm="100000">
                                          <p:val>
                                            <p:strVal val="#ppt_y"/>
                                          </p:val>
                                        </p:tav>
                                      </p:tavLst>
                                    </p:anim>
                                  </p:childTnLst>
                                </p:cTn>
                              </p:par>
                            </p:childTnLst>
                          </p:cTn>
                        </p:par>
                        <p:par>
                          <p:cTn id="58" fill="hold">
                            <p:stCondLst>
                              <p:cond delay="1000"/>
                            </p:stCondLst>
                            <p:childTnLst>
                              <p:par>
                                <p:cTn id="59" presetID="53" presetClass="entr" presetSubtype="16"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p:cTn id="61" dur="500" fill="hold"/>
                                        <p:tgtEl>
                                          <p:spTgt spid="2"/>
                                        </p:tgtEl>
                                        <p:attrNameLst>
                                          <p:attrName>ppt_w</p:attrName>
                                        </p:attrNameLst>
                                      </p:cBhvr>
                                      <p:tavLst>
                                        <p:tav tm="0">
                                          <p:val>
                                            <p:fltVal val="0"/>
                                          </p:val>
                                        </p:tav>
                                        <p:tav tm="100000">
                                          <p:val>
                                            <p:strVal val="#ppt_w"/>
                                          </p:val>
                                        </p:tav>
                                      </p:tavLst>
                                    </p:anim>
                                    <p:anim calcmode="lin" valueType="num">
                                      <p:cBhvr>
                                        <p:cTn id="62" dur="500" fill="hold"/>
                                        <p:tgtEl>
                                          <p:spTgt spid="2"/>
                                        </p:tgtEl>
                                        <p:attrNameLst>
                                          <p:attrName>ppt_h</p:attrName>
                                        </p:attrNameLst>
                                      </p:cBhvr>
                                      <p:tavLst>
                                        <p:tav tm="0">
                                          <p:val>
                                            <p:fltVal val="0"/>
                                          </p:val>
                                        </p:tav>
                                        <p:tav tm="100000">
                                          <p:val>
                                            <p:strVal val="#ppt_h"/>
                                          </p:val>
                                        </p:tav>
                                      </p:tavLst>
                                    </p:anim>
                                    <p:animEffect transition="in" filter="fade">
                                      <p:cBhvr>
                                        <p:cTn id="6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コンテンツ プレースホルダ 8"/>
          <p:cNvGraphicFramePr>
            <a:graphicFrameLocks/>
          </p:cNvGraphicFramePr>
          <p:nvPr>
            <p:extLst>
              <p:ext uri="{D42A27DB-BD31-4B8C-83A1-F6EECF244321}">
                <p14:modId xmlns:p14="http://schemas.microsoft.com/office/powerpoint/2010/main" val="3264902646"/>
              </p:ext>
            </p:extLst>
          </p:nvPr>
        </p:nvGraphicFramePr>
        <p:xfrm>
          <a:off x="-756592" y="495635"/>
          <a:ext cx="9158858"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コンテンツ プレースホルダ 8"/>
          <p:cNvGraphicFramePr>
            <a:graphicFrameLocks/>
          </p:cNvGraphicFramePr>
          <p:nvPr>
            <p:extLst>
              <p:ext uri="{D42A27DB-BD31-4B8C-83A1-F6EECF244321}">
                <p14:modId xmlns:p14="http://schemas.microsoft.com/office/powerpoint/2010/main" val="763651906"/>
              </p:ext>
            </p:extLst>
          </p:nvPr>
        </p:nvGraphicFramePr>
        <p:xfrm>
          <a:off x="-756592" y="502794"/>
          <a:ext cx="9158858" cy="685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5" name="グループ化 4"/>
          <p:cNvGrpSpPr/>
          <p:nvPr/>
        </p:nvGrpSpPr>
        <p:grpSpPr>
          <a:xfrm>
            <a:off x="287522" y="94107"/>
            <a:ext cx="2196246" cy="415503"/>
            <a:chOff x="969035" y="2078248"/>
            <a:chExt cx="7199528" cy="415503"/>
          </a:xfrm>
          <a:scene3d>
            <a:camera prst="orthographicFront"/>
            <a:lightRig rig="chilly" dir="t"/>
          </a:scene3d>
        </p:grpSpPr>
        <p:sp>
          <p:nvSpPr>
            <p:cNvPr id="6" name="正方形/長方形 5"/>
            <p:cNvSpPr/>
            <p:nvPr/>
          </p:nvSpPr>
          <p:spPr>
            <a:xfrm>
              <a:off x="969035" y="2078248"/>
              <a:ext cx="7199528" cy="415503"/>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正方形/長方形 6"/>
            <p:cNvSpPr/>
            <p:nvPr/>
          </p:nvSpPr>
          <p:spPr>
            <a:xfrm>
              <a:off x="969035" y="2078248"/>
              <a:ext cx="7199528" cy="4155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9806" tIns="50800" rIns="50800" bIns="50800" numCol="1" spcCol="1270" anchor="ctr" anchorCtr="0">
              <a:noAutofit/>
            </a:bodyPr>
            <a:lstStyle/>
            <a:p>
              <a:pPr lvl="0" algn="l" defTabSz="889000">
                <a:lnSpc>
                  <a:spcPct val="90000"/>
                </a:lnSpc>
                <a:spcBef>
                  <a:spcPct val="0"/>
                </a:spcBef>
                <a:spcAft>
                  <a:spcPct val="35000"/>
                </a:spcAft>
              </a:pPr>
              <a:r>
                <a:rPr lang="ja-JP" altLang="en-US" sz="2000" dirty="0"/>
                <a:t>フローチャート</a:t>
              </a:r>
              <a:endParaRPr kumimoji="1" lang="ja-JP" altLang="en-US" sz="2000" kern="1200" dirty="0"/>
            </a:p>
          </p:txBody>
        </p:sp>
      </p:grpSp>
      <p:sp>
        <p:nvSpPr>
          <p:cNvPr id="8" name="円/楕円 7"/>
          <p:cNvSpPr/>
          <p:nvPr/>
        </p:nvSpPr>
        <p:spPr>
          <a:xfrm>
            <a:off x="27832" y="42169"/>
            <a:ext cx="519379" cy="519379"/>
          </a:xfrm>
          <a:prstGeom prst="ellipse">
            <a:avLst/>
          </a:pr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スライド番号プレースホルダー 8"/>
          <p:cNvSpPr>
            <a:spLocks noGrp="1"/>
          </p:cNvSpPr>
          <p:nvPr>
            <p:ph type="sldNum" sz="quarter" idx="12"/>
          </p:nvPr>
        </p:nvSpPr>
        <p:spPr/>
        <p:txBody>
          <a:bodyPr/>
          <a:lstStyle/>
          <a:p>
            <a:fld id="{278659AB-9610-43A4-BA8D-22E57F657C2D}" type="slidenum">
              <a:rPr kumimoji="1" lang="ja-JP" altLang="en-US" smtClean="0"/>
              <a:pPr/>
              <a:t>22</a:t>
            </a:fld>
            <a:endParaRPr kumimoji="1" lang="ja-JP" altLang="en-US"/>
          </a:p>
        </p:txBody>
      </p:sp>
    </p:spTree>
    <p:custDataLst>
      <p:tags r:id="rId1"/>
    </p:custDataLst>
    <p:extLst>
      <p:ext uri="{BB962C8B-B14F-4D97-AF65-F5344CB8AC3E}">
        <p14:creationId xmlns:p14="http://schemas.microsoft.com/office/powerpoint/2010/main" val="29733866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3717032"/>
            <a:ext cx="9126016" cy="2376264"/>
          </a:xfrm>
          <a:prstGeom prst="rect">
            <a:avLst/>
          </a:prstGeom>
          <a:solidFill>
            <a:schemeClr val="bg2">
              <a:lumMod val="20000"/>
              <a:lumOff val="80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554016" y="1340768"/>
            <a:ext cx="4572000" cy="4752528"/>
          </a:xfrm>
          <a:prstGeom prst="rect">
            <a:avLst/>
          </a:prstGeom>
          <a:solidFill>
            <a:schemeClr val="bg2">
              <a:lumMod val="20000"/>
              <a:lumOff val="80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1340768"/>
            <a:ext cx="4572000" cy="2376264"/>
          </a:xfrm>
          <a:prstGeom prst="rect">
            <a:avLst/>
          </a:prstGeom>
          <a:solidFill>
            <a:schemeClr val="bg2">
              <a:lumMod val="20000"/>
              <a:lumOff val="80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AutoShape 13"/>
          <p:cNvSpPr>
            <a:spLocks noChangeArrowheads="1"/>
          </p:cNvSpPr>
          <p:nvPr/>
        </p:nvSpPr>
        <p:spPr bwMode="auto">
          <a:xfrm>
            <a:off x="118964" y="3933056"/>
            <a:ext cx="4248000" cy="1512000"/>
          </a:xfrm>
          <a:prstGeom prst="roundRect">
            <a:avLst>
              <a:gd name="adj" fmla="val 16667"/>
            </a:avLst>
          </a:prstGeom>
          <a:gradFill rotWithShape="1">
            <a:gsLst>
              <a:gs pos="0">
                <a:srgbClr val="FFFFFF"/>
              </a:gs>
              <a:gs pos="100000">
                <a:srgbClr val="CC99FF">
                  <a:alpha val="70000"/>
                </a:srgbClr>
              </a:gs>
            </a:gsLst>
            <a:path path="shape">
              <a:fillToRect l="50000" t="50000" r="50000" b="50000"/>
            </a:path>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smtClean="0">
                <a:ln>
                  <a:noFill/>
                </a:ln>
                <a:solidFill>
                  <a:sysClr val="windowText" lastClr="000000"/>
                </a:solidFill>
                <a:effectLst/>
                <a:uLnTx/>
                <a:uFillTx/>
              </a:rPr>
              <a:t>安否確認に</a:t>
            </a:r>
            <a:r>
              <a:rPr kumimoji="0" lang="en-US" altLang="ja-JP" sz="2800" b="0" i="0" u="none" strike="noStrike" kern="0" cap="none" spc="0" normalizeH="0" baseline="0" noProof="0" dirty="0" smtClean="0">
                <a:ln>
                  <a:noFill/>
                </a:ln>
                <a:solidFill>
                  <a:sysClr val="windowText" lastClr="000000"/>
                </a:solidFill>
                <a:effectLst/>
                <a:uLnTx/>
                <a:uFillTx/>
              </a:rPr>
              <a:t/>
            </a:r>
            <a:br>
              <a:rPr kumimoji="0" lang="en-US" altLang="ja-JP" sz="2800" b="0" i="0" u="none" strike="noStrike" kern="0" cap="none" spc="0" normalizeH="0" baseline="0" noProof="0" dirty="0" smtClean="0">
                <a:ln>
                  <a:noFill/>
                </a:ln>
                <a:solidFill>
                  <a:sysClr val="windowText" lastClr="000000"/>
                </a:solidFill>
                <a:effectLst/>
                <a:uLnTx/>
                <a:uFillTx/>
              </a:rPr>
            </a:br>
            <a:r>
              <a:rPr kumimoji="0" lang="ja-JP" altLang="en-US" sz="2800" b="0" i="0" u="none" strike="noStrike" kern="0" cap="none" spc="0" normalizeH="0" baseline="0" noProof="0" dirty="0" smtClean="0">
                <a:ln>
                  <a:noFill/>
                </a:ln>
                <a:solidFill>
                  <a:sysClr val="windowText" lastClr="000000"/>
                </a:solidFill>
                <a:effectLst/>
                <a:uLnTx/>
                <a:uFillTx/>
              </a:rPr>
              <a:t>時間がかかる</a:t>
            </a:r>
          </a:p>
        </p:txBody>
      </p:sp>
      <p:sp>
        <p:nvSpPr>
          <p:cNvPr id="3" name="タイトル 2"/>
          <p:cNvSpPr>
            <a:spLocks noGrp="1"/>
          </p:cNvSpPr>
          <p:nvPr>
            <p:ph type="title"/>
          </p:nvPr>
        </p:nvSpPr>
        <p:spPr>
          <a:xfrm>
            <a:off x="0" y="152400"/>
            <a:ext cx="9126016" cy="1143000"/>
          </a:xfrm>
        </p:spPr>
        <p:txBody>
          <a:bodyPr>
            <a:normAutofit/>
          </a:bodyPr>
          <a:lstStyle/>
          <a:p>
            <a:r>
              <a:rPr kumimoji="1" lang="ja-JP" altLang="en-US" sz="4400" dirty="0" smtClean="0"/>
              <a:t>　実態把握による問題点</a:t>
            </a:r>
            <a:endParaRPr kumimoji="1" lang="ja-JP" altLang="en-US" sz="4400" dirty="0"/>
          </a:p>
        </p:txBody>
      </p:sp>
      <p:sp>
        <p:nvSpPr>
          <p:cNvPr id="5" name="AutoShape 3"/>
          <p:cNvSpPr>
            <a:spLocks noChangeArrowheads="1"/>
          </p:cNvSpPr>
          <p:nvPr/>
        </p:nvSpPr>
        <p:spPr bwMode="auto">
          <a:xfrm>
            <a:off x="4715544" y="1556793"/>
            <a:ext cx="4248944" cy="1511300"/>
          </a:xfrm>
          <a:prstGeom prst="roundRect">
            <a:avLst>
              <a:gd name="adj" fmla="val 16667"/>
            </a:avLst>
          </a:prstGeom>
          <a:gradFill rotWithShape="1">
            <a:gsLst>
              <a:gs pos="0">
                <a:srgbClr val="FFFFFF"/>
              </a:gs>
              <a:gs pos="100000">
                <a:srgbClr val="FF9900">
                  <a:alpha val="70000"/>
                </a:srgbClr>
              </a:gs>
            </a:gsLst>
            <a:path path="shape">
              <a:fillToRect l="50000" t="50000" r="50000" b="50000"/>
            </a:path>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smtClean="0">
                <a:ln>
                  <a:noFill/>
                </a:ln>
                <a:solidFill>
                  <a:sysClr val="windowText" lastClr="000000"/>
                </a:solidFill>
                <a:effectLst/>
                <a:uLnTx/>
                <a:uFillTx/>
              </a:rPr>
              <a:t>被災情報の詳細データ無し</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smtClean="0">
                <a:ln>
                  <a:noFill/>
                </a:ln>
                <a:solidFill>
                  <a:sysClr val="windowText" lastClr="000000"/>
                </a:solidFill>
                <a:effectLst/>
                <a:uLnTx/>
                <a:uFillTx/>
              </a:rPr>
              <a:t>作成予定無し</a:t>
            </a:r>
          </a:p>
        </p:txBody>
      </p:sp>
      <p:sp>
        <p:nvSpPr>
          <p:cNvPr id="8" name="AutoShape 4"/>
          <p:cNvSpPr>
            <a:spLocks noChangeArrowheads="1"/>
          </p:cNvSpPr>
          <p:nvPr/>
        </p:nvSpPr>
        <p:spPr bwMode="auto">
          <a:xfrm>
            <a:off x="107504" y="1556794"/>
            <a:ext cx="4247271" cy="1512888"/>
          </a:xfrm>
          <a:prstGeom prst="roundRect">
            <a:avLst>
              <a:gd name="adj" fmla="val 16667"/>
            </a:avLst>
          </a:prstGeom>
          <a:gradFill rotWithShape="1">
            <a:gsLst>
              <a:gs pos="0">
                <a:srgbClr val="FFFFFF"/>
              </a:gs>
              <a:gs pos="100000">
                <a:srgbClr val="FFFF99">
                  <a:alpha val="70000"/>
                </a:srgbClr>
              </a:gs>
            </a:gsLst>
            <a:path path="shape">
              <a:fillToRect l="50000" t="50000" r="50000" b="50000"/>
            </a:path>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smtClean="0">
                <a:ln>
                  <a:noFill/>
                </a:ln>
                <a:solidFill>
                  <a:sysClr val="windowText" lastClr="000000"/>
                </a:solidFill>
                <a:effectLst/>
                <a:uLnTx/>
                <a:uFillTx/>
              </a:rPr>
              <a:t>助け合わずに地震を</a:t>
            </a:r>
            <a:r>
              <a:rPr kumimoji="0" lang="en-US" altLang="ja-JP" sz="2800" b="0" i="0" u="none" strike="noStrike" kern="0" cap="none" spc="0" normalizeH="0" baseline="0" noProof="0" dirty="0" smtClean="0">
                <a:ln>
                  <a:noFill/>
                </a:ln>
                <a:solidFill>
                  <a:sysClr val="windowText" lastClr="000000"/>
                </a:solidFill>
                <a:effectLst/>
                <a:uLnTx/>
                <a:uFillTx/>
              </a:rPr>
              <a:t/>
            </a:r>
            <a:br>
              <a:rPr kumimoji="0" lang="en-US" altLang="ja-JP" sz="2800" b="0" i="0" u="none" strike="noStrike" kern="0" cap="none" spc="0" normalizeH="0" baseline="0" noProof="0" dirty="0" smtClean="0">
                <a:ln>
                  <a:noFill/>
                </a:ln>
                <a:solidFill>
                  <a:sysClr val="windowText" lastClr="000000"/>
                </a:solidFill>
                <a:effectLst/>
                <a:uLnTx/>
                <a:uFillTx/>
              </a:rPr>
            </a:br>
            <a:r>
              <a:rPr kumimoji="0" lang="ja-JP" altLang="en-US" sz="2800" b="0" i="0" u="none" strike="noStrike" kern="0" cap="none" spc="0" normalizeH="0" baseline="0" noProof="0" dirty="0" smtClean="0">
                <a:ln>
                  <a:noFill/>
                </a:ln>
                <a:solidFill>
                  <a:sysClr val="windowText" lastClr="000000"/>
                </a:solidFill>
                <a:effectLst/>
                <a:uLnTx/>
                <a:uFillTx/>
              </a:rPr>
              <a:t>乗り切った人の視点の欠如</a:t>
            </a:r>
          </a:p>
        </p:txBody>
      </p:sp>
      <p:sp>
        <p:nvSpPr>
          <p:cNvPr id="11" name="AutoShape 6"/>
          <p:cNvSpPr>
            <a:spLocks noChangeArrowheads="1"/>
          </p:cNvSpPr>
          <p:nvPr/>
        </p:nvSpPr>
        <p:spPr bwMode="auto">
          <a:xfrm>
            <a:off x="4716488" y="3933056"/>
            <a:ext cx="4248000" cy="1512000"/>
          </a:xfrm>
          <a:prstGeom prst="roundRect">
            <a:avLst>
              <a:gd name="adj" fmla="val 16667"/>
            </a:avLst>
          </a:prstGeom>
          <a:gradFill rotWithShape="1">
            <a:gsLst>
              <a:gs pos="0">
                <a:srgbClr val="FFFFFF"/>
              </a:gs>
              <a:gs pos="100000">
                <a:srgbClr val="CCFFFF">
                  <a:alpha val="70000"/>
                </a:srgbClr>
              </a:gs>
            </a:gsLst>
            <a:path path="shape">
              <a:fillToRect l="50000" t="50000" r="50000" b="50000"/>
            </a:path>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kern="0" dirty="0">
                <a:solidFill>
                  <a:sysClr val="windowText" lastClr="000000"/>
                </a:solidFill>
              </a:rPr>
              <a:t>震災時</a:t>
            </a:r>
            <a:r>
              <a:rPr kumimoji="0" lang="ja-JP" altLang="en-US" sz="2800" kern="0" dirty="0" smtClean="0">
                <a:solidFill>
                  <a:sysClr val="windowText" lastClr="000000"/>
                </a:solidFill>
              </a:rPr>
              <a:t>の</a:t>
            </a:r>
            <a:r>
              <a:rPr kumimoji="0" lang="en-US" altLang="ja-JP" sz="2800" kern="0" dirty="0" smtClean="0">
                <a:solidFill>
                  <a:sysClr val="windowText" lastClr="000000"/>
                </a:solidFill>
              </a:rPr>
              <a:t/>
            </a:r>
            <a:br>
              <a:rPr kumimoji="0" lang="en-US" altLang="ja-JP" sz="2800" kern="0" dirty="0" smtClean="0">
                <a:solidFill>
                  <a:sysClr val="windowText" lastClr="000000"/>
                </a:solidFill>
              </a:rPr>
            </a:br>
            <a:r>
              <a:rPr kumimoji="0" lang="ja-JP" altLang="en-US" sz="2800" kern="0" dirty="0" smtClean="0">
                <a:solidFill>
                  <a:sysClr val="windowText" lastClr="000000"/>
                </a:solidFill>
              </a:rPr>
              <a:t>情報伝達が困難</a:t>
            </a:r>
            <a:endParaRPr kumimoji="0" lang="ja-JP" altLang="en-US" sz="2800" b="0" i="0" u="none" strike="noStrike" kern="0" cap="none" spc="0" normalizeH="0" baseline="0" noProof="0" dirty="0" smtClean="0">
              <a:ln>
                <a:noFill/>
              </a:ln>
              <a:solidFill>
                <a:sysClr val="windowText" lastClr="000000"/>
              </a:solidFill>
              <a:effectLst/>
              <a:uLnTx/>
              <a:uFillTx/>
            </a:endParaRPr>
          </a:p>
        </p:txBody>
      </p:sp>
      <p:grpSp>
        <p:nvGrpSpPr>
          <p:cNvPr id="16" name="グループ化 15"/>
          <p:cNvGrpSpPr/>
          <p:nvPr/>
        </p:nvGrpSpPr>
        <p:grpSpPr>
          <a:xfrm>
            <a:off x="287522" y="94107"/>
            <a:ext cx="2196246" cy="415503"/>
            <a:chOff x="969035" y="2078248"/>
            <a:chExt cx="7199528" cy="415503"/>
          </a:xfrm>
          <a:scene3d>
            <a:camera prst="orthographicFront"/>
            <a:lightRig rig="chilly" dir="t"/>
          </a:scene3d>
        </p:grpSpPr>
        <p:sp>
          <p:nvSpPr>
            <p:cNvPr id="17" name="正方形/長方形 16"/>
            <p:cNvSpPr/>
            <p:nvPr/>
          </p:nvSpPr>
          <p:spPr>
            <a:xfrm>
              <a:off x="969035" y="2078248"/>
              <a:ext cx="7199528" cy="415503"/>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正方形/長方形 17"/>
            <p:cNvSpPr/>
            <p:nvPr/>
          </p:nvSpPr>
          <p:spPr>
            <a:xfrm>
              <a:off x="969035" y="2078248"/>
              <a:ext cx="7199528" cy="4155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9806" tIns="50800" rIns="50800" bIns="50800" numCol="1" spcCol="1270" anchor="ctr" anchorCtr="0">
              <a:noAutofit/>
            </a:bodyPr>
            <a:lstStyle/>
            <a:p>
              <a:pPr defTabSz="889000">
                <a:lnSpc>
                  <a:spcPct val="90000"/>
                </a:lnSpc>
                <a:spcBef>
                  <a:spcPct val="0"/>
                </a:spcBef>
                <a:spcAft>
                  <a:spcPct val="35000"/>
                </a:spcAft>
              </a:pPr>
              <a:r>
                <a:rPr lang="ja-JP" altLang="en-US" sz="2000" dirty="0">
                  <a:solidFill>
                    <a:prstClr val="white"/>
                  </a:solidFill>
                </a:rPr>
                <a:t>問題提起</a:t>
              </a:r>
            </a:p>
          </p:txBody>
        </p:sp>
      </p:grpSp>
      <p:sp>
        <p:nvSpPr>
          <p:cNvPr id="19" name="円/楕円 18"/>
          <p:cNvSpPr/>
          <p:nvPr/>
        </p:nvSpPr>
        <p:spPr>
          <a:xfrm>
            <a:off x="27832" y="42169"/>
            <a:ext cx="519379" cy="519379"/>
          </a:xfrm>
          <a:prstGeom prst="ellipse">
            <a:avLst/>
          </a:pr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テキスト ボックス 5"/>
          <p:cNvSpPr txBox="1"/>
          <p:nvPr/>
        </p:nvSpPr>
        <p:spPr>
          <a:xfrm>
            <a:off x="395536" y="3140968"/>
            <a:ext cx="3971428" cy="461665"/>
          </a:xfrm>
          <a:prstGeom prst="rect">
            <a:avLst/>
          </a:prstGeom>
          <a:noFill/>
        </p:spPr>
        <p:txBody>
          <a:bodyPr wrap="square" rtlCol="0">
            <a:spAutoFit/>
          </a:bodyPr>
          <a:lstStyle/>
          <a:p>
            <a:r>
              <a:rPr kumimoji="1" lang="ja-JP" altLang="en-US" sz="2400" dirty="0" smtClean="0">
                <a:solidFill>
                  <a:schemeClr val="bg1"/>
                </a:solidFill>
              </a:rPr>
              <a:t>予備インタビュー結果より</a:t>
            </a:r>
            <a:endParaRPr kumimoji="1" lang="ja-JP" altLang="en-US" sz="2400" dirty="0">
              <a:solidFill>
                <a:schemeClr val="bg1"/>
              </a:solidFill>
            </a:endParaRPr>
          </a:p>
        </p:txBody>
      </p:sp>
      <p:sp>
        <p:nvSpPr>
          <p:cNvPr id="21" name="テキスト ボックス 20"/>
          <p:cNvSpPr txBox="1"/>
          <p:nvPr/>
        </p:nvSpPr>
        <p:spPr>
          <a:xfrm>
            <a:off x="5220308" y="3251969"/>
            <a:ext cx="3240360" cy="461665"/>
          </a:xfrm>
          <a:prstGeom prst="rect">
            <a:avLst/>
          </a:prstGeom>
          <a:noFill/>
        </p:spPr>
        <p:txBody>
          <a:bodyPr wrap="square" rtlCol="0">
            <a:spAutoFit/>
          </a:bodyPr>
          <a:lstStyle/>
          <a:p>
            <a:r>
              <a:rPr kumimoji="1" lang="ja-JP" altLang="en-US" sz="2400" dirty="0" smtClean="0">
                <a:solidFill>
                  <a:schemeClr val="bg1"/>
                </a:solidFill>
              </a:rPr>
              <a:t>市へのヒアリングより</a:t>
            </a:r>
            <a:endParaRPr kumimoji="1" lang="ja-JP" altLang="en-US" sz="2400" dirty="0">
              <a:solidFill>
                <a:schemeClr val="bg1"/>
              </a:solidFill>
            </a:endParaRPr>
          </a:p>
        </p:txBody>
      </p:sp>
      <p:sp>
        <p:nvSpPr>
          <p:cNvPr id="22" name="テキスト ボックス 21"/>
          <p:cNvSpPr txBox="1"/>
          <p:nvPr/>
        </p:nvSpPr>
        <p:spPr>
          <a:xfrm>
            <a:off x="2622054" y="5472292"/>
            <a:ext cx="3899892" cy="461665"/>
          </a:xfrm>
          <a:prstGeom prst="rect">
            <a:avLst/>
          </a:prstGeom>
          <a:noFill/>
        </p:spPr>
        <p:txBody>
          <a:bodyPr wrap="square" rtlCol="0">
            <a:spAutoFit/>
          </a:bodyPr>
          <a:lstStyle/>
          <a:p>
            <a:r>
              <a:rPr lang="ja-JP" altLang="en-US" sz="2400" dirty="0" smtClean="0">
                <a:solidFill>
                  <a:schemeClr val="bg1"/>
                </a:solidFill>
              </a:rPr>
              <a:t>学生課へのヒアリング</a:t>
            </a:r>
            <a:r>
              <a:rPr kumimoji="1" lang="ja-JP" altLang="en-US" sz="2400" dirty="0" smtClean="0">
                <a:solidFill>
                  <a:schemeClr val="bg1"/>
                </a:solidFill>
              </a:rPr>
              <a:t>より</a:t>
            </a:r>
            <a:endParaRPr kumimoji="1" lang="ja-JP" altLang="en-US" sz="2400" dirty="0">
              <a:solidFill>
                <a:schemeClr val="bg1"/>
              </a:solidFill>
            </a:endParaRPr>
          </a:p>
        </p:txBody>
      </p:sp>
      <p:sp>
        <p:nvSpPr>
          <p:cNvPr id="7" name="スライド番号プレースホルダー 6"/>
          <p:cNvSpPr>
            <a:spLocks noGrp="1"/>
          </p:cNvSpPr>
          <p:nvPr>
            <p:ph type="sldNum" sz="quarter" idx="12"/>
          </p:nvPr>
        </p:nvSpPr>
        <p:spPr/>
        <p:txBody>
          <a:bodyPr/>
          <a:lstStyle/>
          <a:p>
            <a:fld id="{278659AB-9610-43A4-BA8D-22E57F657C2D}" type="slidenum">
              <a:rPr kumimoji="1" lang="ja-JP" altLang="en-US" smtClean="0"/>
              <a:pPr/>
              <a:t>23</a:t>
            </a:fld>
            <a:endParaRPr kumimoji="1" lang="ja-JP" altLang="en-US"/>
          </a:p>
        </p:txBody>
      </p:sp>
    </p:spTree>
    <p:custDataLst>
      <p:tags r:id="rId1"/>
    </p:custDataLst>
    <p:extLst>
      <p:ext uri="{BB962C8B-B14F-4D97-AF65-F5344CB8AC3E}">
        <p14:creationId xmlns:p14="http://schemas.microsoft.com/office/powerpoint/2010/main" val="1909770659"/>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21"/>
                                        </p:tgtEl>
                                      </p:cBhvr>
                                    </p:animEffect>
                                    <p:set>
                                      <p:cBhvr>
                                        <p:cTn id="32" dur="1" fill="hold">
                                          <p:stCondLst>
                                            <p:cond delay="499"/>
                                          </p:stCondLst>
                                        </p:cTn>
                                        <p:tgtEl>
                                          <p:spTgt spid="21"/>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3" grpId="0" animBg="1"/>
      <p:bldP spid="13" grpId="1" animBg="1"/>
      <p:bldP spid="4" grpId="0" animBg="1"/>
      <p:bldP spid="4" grpId="1" animBg="1"/>
      <p:bldP spid="6" grpId="0"/>
      <p:bldP spid="6" grpId="1"/>
      <p:bldP spid="21" grpId="0"/>
      <p:bldP spid="21" grpId="1"/>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7832" y="152400"/>
            <a:ext cx="9116168" cy="1143000"/>
          </a:xfrm>
        </p:spPr>
        <p:txBody>
          <a:bodyPr>
            <a:normAutofit/>
          </a:bodyPr>
          <a:lstStyle/>
          <a:p>
            <a:r>
              <a:rPr kumimoji="1" lang="ja-JP" altLang="en-US" sz="4400" dirty="0" smtClean="0"/>
              <a:t>　問題解決の方針</a:t>
            </a:r>
            <a:endParaRPr kumimoji="1" lang="ja-JP" altLang="en-US" sz="4400" dirty="0"/>
          </a:p>
        </p:txBody>
      </p:sp>
      <p:sp>
        <p:nvSpPr>
          <p:cNvPr id="5" name="AutoShape 3"/>
          <p:cNvSpPr>
            <a:spLocks noChangeArrowheads="1"/>
          </p:cNvSpPr>
          <p:nvPr/>
        </p:nvSpPr>
        <p:spPr bwMode="auto">
          <a:xfrm>
            <a:off x="100274" y="1340771"/>
            <a:ext cx="4320000" cy="1260000"/>
          </a:xfrm>
          <a:prstGeom prst="roundRect">
            <a:avLst>
              <a:gd name="adj" fmla="val 16667"/>
            </a:avLst>
          </a:prstGeom>
          <a:gradFill rotWithShape="1">
            <a:gsLst>
              <a:gs pos="0">
                <a:srgbClr val="FFFFFF"/>
              </a:gs>
              <a:gs pos="100000">
                <a:srgbClr val="FF9900">
                  <a:alpha val="70000"/>
                </a:srgbClr>
              </a:gs>
            </a:gsLst>
            <a:path path="shape">
              <a:fillToRect l="50000" t="50000" r="50000" b="50000"/>
            </a:path>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smtClean="0">
                <a:ln>
                  <a:noFill/>
                </a:ln>
                <a:solidFill>
                  <a:sysClr val="windowText" lastClr="000000"/>
                </a:solidFill>
                <a:effectLst/>
                <a:uLnTx/>
                <a:uFillTx/>
              </a:rPr>
              <a:t>被災情報の詳細データ無し</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smtClean="0">
                <a:ln>
                  <a:noFill/>
                </a:ln>
                <a:solidFill>
                  <a:sysClr val="windowText" lastClr="000000"/>
                </a:solidFill>
                <a:effectLst/>
                <a:uLnTx/>
                <a:uFillTx/>
              </a:rPr>
              <a:t>作成予定無し</a:t>
            </a:r>
          </a:p>
        </p:txBody>
      </p:sp>
      <p:sp>
        <p:nvSpPr>
          <p:cNvPr id="8" name="AutoShape 4"/>
          <p:cNvSpPr>
            <a:spLocks noChangeArrowheads="1"/>
          </p:cNvSpPr>
          <p:nvPr/>
        </p:nvSpPr>
        <p:spPr bwMode="auto">
          <a:xfrm>
            <a:off x="124795" y="2601048"/>
            <a:ext cx="4320000" cy="1260000"/>
          </a:xfrm>
          <a:prstGeom prst="roundRect">
            <a:avLst>
              <a:gd name="adj" fmla="val 16667"/>
            </a:avLst>
          </a:prstGeom>
          <a:gradFill rotWithShape="1">
            <a:gsLst>
              <a:gs pos="0">
                <a:srgbClr val="FFFFFF"/>
              </a:gs>
              <a:gs pos="100000">
                <a:srgbClr val="FFFF99">
                  <a:alpha val="70000"/>
                </a:srgbClr>
              </a:gs>
            </a:gsLst>
            <a:path path="shape">
              <a:fillToRect l="50000" t="50000" r="50000" b="50000"/>
            </a:path>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smtClean="0">
                <a:ln>
                  <a:noFill/>
                </a:ln>
                <a:solidFill>
                  <a:sysClr val="windowText" lastClr="000000"/>
                </a:solidFill>
                <a:effectLst/>
                <a:uLnTx/>
                <a:uFillTx/>
              </a:rPr>
              <a:t>助け合わずに地震を</a:t>
            </a:r>
            <a:r>
              <a:rPr kumimoji="0" lang="en-US" altLang="ja-JP" sz="2800" b="0" i="0" u="none" strike="noStrike" kern="0" cap="none" spc="0" normalizeH="0" baseline="0" noProof="0" dirty="0" smtClean="0">
                <a:ln>
                  <a:noFill/>
                </a:ln>
                <a:solidFill>
                  <a:sysClr val="windowText" lastClr="000000"/>
                </a:solidFill>
                <a:effectLst/>
                <a:uLnTx/>
                <a:uFillTx/>
              </a:rPr>
              <a:t/>
            </a:r>
            <a:br>
              <a:rPr kumimoji="0" lang="en-US" altLang="ja-JP" sz="2800" b="0" i="0" u="none" strike="noStrike" kern="0" cap="none" spc="0" normalizeH="0" baseline="0" noProof="0" dirty="0" smtClean="0">
                <a:ln>
                  <a:noFill/>
                </a:ln>
                <a:solidFill>
                  <a:sysClr val="windowText" lastClr="000000"/>
                </a:solidFill>
                <a:effectLst/>
                <a:uLnTx/>
                <a:uFillTx/>
              </a:rPr>
            </a:br>
            <a:r>
              <a:rPr kumimoji="0" lang="ja-JP" altLang="en-US" sz="2800" b="0" i="0" u="none" strike="noStrike" kern="0" cap="none" spc="0" normalizeH="0" baseline="0" noProof="0" dirty="0" smtClean="0">
                <a:ln>
                  <a:noFill/>
                </a:ln>
                <a:solidFill>
                  <a:sysClr val="windowText" lastClr="000000"/>
                </a:solidFill>
                <a:effectLst/>
                <a:uLnTx/>
                <a:uFillTx/>
              </a:rPr>
              <a:t>乗り切った人の視点の欠如</a:t>
            </a:r>
          </a:p>
        </p:txBody>
      </p:sp>
      <p:sp>
        <p:nvSpPr>
          <p:cNvPr id="11" name="AutoShape 6"/>
          <p:cNvSpPr>
            <a:spLocks noChangeArrowheads="1"/>
          </p:cNvSpPr>
          <p:nvPr/>
        </p:nvSpPr>
        <p:spPr bwMode="auto">
          <a:xfrm>
            <a:off x="87496" y="5121328"/>
            <a:ext cx="4320000" cy="1260000"/>
          </a:xfrm>
          <a:prstGeom prst="roundRect">
            <a:avLst>
              <a:gd name="adj" fmla="val 16667"/>
            </a:avLst>
          </a:prstGeom>
          <a:gradFill rotWithShape="1">
            <a:gsLst>
              <a:gs pos="0">
                <a:srgbClr val="FFFFFF"/>
              </a:gs>
              <a:gs pos="100000">
                <a:srgbClr val="CCFFFF">
                  <a:alpha val="70000"/>
                </a:srgbClr>
              </a:gs>
            </a:gsLst>
            <a:path path="shape">
              <a:fillToRect l="50000" t="50000" r="50000" b="50000"/>
            </a:path>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smtClean="0">
                <a:ln>
                  <a:noFill/>
                </a:ln>
                <a:solidFill>
                  <a:sysClr val="windowText" lastClr="000000"/>
                </a:solidFill>
                <a:effectLst/>
                <a:uLnTx/>
                <a:uFillTx/>
              </a:rPr>
              <a:t>震災</a:t>
            </a:r>
            <a:r>
              <a:rPr kumimoji="0" lang="ja-JP" altLang="en-US" sz="2800" kern="0" dirty="0">
                <a:solidFill>
                  <a:sysClr val="windowText" lastClr="000000"/>
                </a:solidFill>
              </a:rPr>
              <a:t>時の</a:t>
            </a:r>
            <a:r>
              <a:rPr kumimoji="0" lang="en-US" altLang="ja-JP" sz="2800" b="0" i="0" u="none" strike="noStrike" kern="0" cap="none" spc="0" normalizeH="0" baseline="0" noProof="0" dirty="0" smtClean="0">
                <a:ln>
                  <a:noFill/>
                </a:ln>
                <a:solidFill>
                  <a:sysClr val="windowText" lastClr="000000"/>
                </a:solidFill>
                <a:effectLst/>
                <a:uLnTx/>
                <a:uFillTx/>
              </a:rPr>
              <a:t/>
            </a:r>
            <a:br>
              <a:rPr kumimoji="0" lang="en-US" altLang="ja-JP" sz="2800" b="0" i="0" u="none" strike="noStrike" kern="0" cap="none" spc="0" normalizeH="0" baseline="0" noProof="0" dirty="0" smtClean="0">
                <a:ln>
                  <a:noFill/>
                </a:ln>
                <a:solidFill>
                  <a:sysClr val="windowText" lastClr="000000"/>
                </a:solidFill>
                <a:effectLst/>
                <a:uLnTx/>
                <a:uFillTx/>
              </a:rPr>
            </a:br>
            <a:r>
              <a:rPr kumimoji="0" lang="ja-JP" altLang="en-US" sz="2800" b="0" i="0" u="none" strike="noStrike" kern="0" cap="none" spc="0" normalizeH="0" baseline="0" noProof="0" dirty="0" smtClean="0">
                <a:ln>
                  <a:noFill/>
                </a:ln>
                <a:solidFill>
                  <a:sysClr val="windowText" lastClr="000000"/>
                </a:solidFill>
                <a:effectLst/>
                <a:uLnTx/>
                <a:uFillTx/>
              </a:rPr>
              <a:t>情報伝達が困難</a:t>
            </a:r>
          </a:p>
        </p:txBody>
      </p:sp>
      <p:sp>
        <p:nvSpPr>
          <p:cNvPr id="14" name="AutoShape 13"/>
          <p:cNvSpPr>
            <a:spLocks noChangeArrowheads="1"/>
          </p:cNvSpPr>
          <p:nvPr/>
        </p:nvSpPr>
        <p:spPr bwMode="auto">
          <a:xfrm>
            <a:off x="124795" y="3861048"/>
            <a:ext cx="4320000" cy="1260000"/>
          </a:xfrm>
          <a:prstGeom prst="roundRect">
            <a:avLst>
              <a:gd name="adj" fmla="val 16667"/>
            </a:avLst>
          </a:prstGeom>
          <a:gradFill rotWithShape="1">
            <a:gsLst>
              <a:gs pos="0">
                <a:srgbClr val="FFFFFF"/>
              </a:gs>
              <a:gs pos="100000">
                <a:srgbClr val="CC99FF">
                  <a:alpha val="70000"/>
                </a:srgbClr>
              </a:gs>
            </a:gsLst>
            <a:path path="shape">
              <a:fillToRect l="50000" t="50000" r="50000" b="50000"/>
            </a:path>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smtClean="0">
                <a:ln>
                  <a:noFill/>
                </a:ln>
                <a:solidFill>
                  <a:sysClr val="windowText" lastClr="000000"/>
                </a:solidFill>
                <a:effectLst/>
                <a:uLnTx/>
                <a:uFillTx/>
              </a:rPr>
              <a:t>安否確認に</a:t>
            </a:r>
            <a:r>
              <a:rPr kumimoji="0" lang="en-US" altLang="ja-JP" sz="2800" b="0" i="0" u="none" strike="noStrike" kern="0" cap="none" spc="0" normalizeH="0" baseline="0" noProof="0" dirty="0" smtClean="0">
                <a:ln>
                  <a:noFill/>
                </a:ln>
                <a:solidFill>
                  <a:sysClr val="windowText" lastClr="000000"/>
                </a:solidFill>
                <a:effectLst/>
                <a:uLnTx/>
                <a:uFillTx/>
              </a:rPr>
              <a:t/>
            </a:r>
            <a:br>
              <a:rPr kumimoji="0" lang="en-US" altLang="ja-JP" sz="2800" b="0" i="0" u="none" strike="noStrike" kern="0" cap="none" spc="0" normalizeH="0" baseline="0" noProof="0" dirty="0" smtClean="0">
                <a:ln>
                  <a:noFill/>
                </a:ln>
                <a:solidFill>
                  <a:sysClr val="windowText" lastClr="000000"/>
                </a:solidFill>
                <a:effectLst/>
                <a:uLnTx/>
                <a:uFillTx/>
              </a:rPr>
            </a:br>
            <a:r>
              <a:rPr kumimoji="0" lang="ja-JP" altLang="en-US" sz="2800" b="0" i="0" u="none" strike="noStrike" kern="0" cap="none" spc="0" normalizeH="0" baseline="0" noProof="0" dirty="0" smtClean="0">
                <a:ln>
                  <a:noFill/>
                </a:ln>
                <a:solidFill>
                  <a:sysClr val="windowText" lastClr="000000"/>
                </a:solidFill>
                <a:effectLst/>
                <a:uLnTx/>
                <a:uFillTx/>
              </a:rPr>
              <a:t>時間がかかる</a:t>
            </a:r>
          </a:p>
        </p:txBody>
      </p:sp>
      <p:grpSp>
        <p:nvGrpSpPr>
          <p:cNvPr id="16" name="グループ化 15"/>
          <p:cNvGrpSpPr/>
          <p:nvPr/>
        </p:nvGrpSpPr>
        <p:grpSpPr>
          <a:xfrm>
            <a:off x="287522" y="94107"/>
            <a:ext cx="2196246" cy="415503"/>
            <a:chOff x="969035" y="2078248"/>
            <a:chExt cx="7199528" cy="415503"/>
          </a:xfrm>
          <a:scene3d>
            <a:camera prst="orthographicFront"/>
            <a:lightRig rig="chilly" dir="t"/>
          </a:scene3d>
        </p:grpSpPr>
        <p:sp>
          <p:nvSpPr>
            <p:cNvPr id="17" name="正方形/長方形 16"/>
            <p:cNvSpPr/>
            <p:nvPr/>
          </p:nvSpPr>
          <p:spPr>
            <a:xfrm>
              <a:off x="969035" y="2078248"/>
              <a:ext cx="7199528" cy="415503"/>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正方形/長方形 17"/>
            <p:cNvSpPr/>
            <p:nvPr/>
          </p:nvSpPr>
          <p:spPr>
            <a:xfrm>
              <a:off x="969035" y="2078248"/>
              <a:ext cx="7199528" cy="4155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9806" tIns="50800" rIns="50800" bIns="50800" numCol="1" spcCol="1270" anchor="ctr" anchorCtr="0">
              <a:noAutofit/>
            </a:bodyPr>
            <a:lstStyle/>
            <a:p>
              <a:pPr defTabSz="889000">
                <a:lnSpc>
                  <a:spcPct val="90000"/>
                </a:lnSpc>
                <a:spcBef>
                  <a:spcPct val="0"/>
                </a:spcBef>
                <a:spcAft>
                  <a:spcPct val="35000"/>
                </a:spcAft>
              </a:pPr>
              <a:r>
                <a:rPr lang="ja-JP" altLang="en-US" sz="2000" dirty="0">
                  <a:solidFill>
                    <a:prstClr val="white"/>
                  </a:solidFill>
                </a:rPr>
                <a:t>問題提起</a:t>
              </a:r>
            </a:p>
          </p:txBody>
        </p:sp>
      </p:grpSp>
      <p:sp>
        <p:nvSpPr>
          <p:cNvPr id="19" name="円/楕円 18"/>
          <p:cNvSpPr/>
          <p:nvPr/>
        </p:nvSpPr>
        <p:spPr>
          <a:xfrm>
            <a:off x="27832" y="42169"/>
            <a:ext cx="519379" cy="519379"/>
          </a:xfrm>
          <a:prstGeom prst="ellipse">
            <a:avLst/>
          </a:pr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テキスト ボックス 5"/>
          <p:cNvSpPr txBox="1"/>
          <p:nvPr/>
        </p:nvSpPr>
        <p:spPr>
          <a:xfrm>
            <a:off x="5436624" y="3890883"/>
            <a:ext cx="4176464" cy="1200329"/>
          </a:xfrm>
          <a:prstGeom prst="rect">
            <a:avLst/>
          </a:prstGeom>
          <a:noFill/>
        </p:spPr>
        <p:txBody>
          <a:bodyPr wrap="square" rtlCol="0">
            <a:spAutoFit/>
          </a:bodyPr>
          <a:lstStyle/>
          <a:p>
            <a:r>
              <a:rPr lang="ja-JP" altLang="en-US" sz="3600" dirty="0"/>
              <a:t>学生により</a:t>
            </a:r>
            <a:r>
              <a:rPr lang="ja-JP" altLang="en-US" sz="3600" dirty="0" smtClean="0"/>
              <a:t>解決</a:t>
            </a:r>
            <a:r>
              <a:rPr lang="en-US" altLang="ja-JP" sz="3600" dirty="0" smtClean="0"/>
              <a:t/>
            </a:r>
            <a:br>
              <a:rPr lang="en-US" altLang="ja-JP" sz="3600" dirty="0" smtClean="0"/>
            </a:br>
            <a:r>
              <a:rPr lang="ja-JP" altLang="en-US" sz="3600" dirty="0" smtClean="0"/>
              <a:t>できる</a:t>
            </a:r>
            <a:r>
              <a:rPr lang="ja-JP" altLang="en-US" sz="3600" dirty="0"/>
              <a:t>可能性あり</a:t>
            </a:r>
          </a:p>
        </p:txBody>
      </p:sp>
      <p:sp>
        <p:nvSpPr>
          <p:cNvPr id="22" name="テキスト ボックス 21"/>
          <p:cNvSpPr txBox="1"/>
          <p:nvPr/>
        </p:nvSpPr>
        <p:spPr>
          <a:xfrm>
            <a:off x="5321799" y="3598495"/>
            <a:ext cx="4032448" cy="584775"/>
          </a:xfrm>
          <a:prstGeom prst="rect">
            <a:avLst/>
          </a:prstGeom>
          <a:noFill/>
        </p:spPr>
        <p:txBody>
          <a:bodyPr wrap="square" rtlCol="0">
            <a:spAutoFit/>
          </a:bodyPr>
          <a:lstStyle/>
          <a:p>
            <a:r>
              <a:rPr lang="ja-JP" altLang="en-US" sz="3200" dirty="0"/>
              <a:t>本</a:t>
            </a:r>
            <a:r>
              <a:rPr kumimoji="1" lang="ja-JP" altLang="en-US" sz="3200" dirty="0" smtClean="0"/>
              <a:t>アンケートで解決</a:t>
            </a:r>
            <a:endParaRPr kumimoji="1" lang="ja-JP" altLang="en-US" sz="3200" dirty="0"/>
          </a:p>
        </p:txBody>
      </p:sp>
      <p:grpSp>
        <p:nvGrpSpPr>
          <p:cNvPr id="45" name="グループ化 44"/>
          <p:cNvGrpSpPr/>
          <p:nvPr/>
        </p:nvGrpSpPr>
        <p:grpSpPr>
          <a:xfrm>
            <a:off x="4407500" y="1970771"/>
            <a:ext cx="1005553" cy="3906501"/>
            <a:chOff x="4407500" y="1970771"/>
            <a:chExt cx="1005553" cy="3906501"/>
          </a:xfrm>
        </p:grpSpPr>
        <p:cxnSp>
          <p:nvCxnSpPr>
            <p:cNvPr id="32" name="直線コネクタ 31"/>
            <p:cNvCxnSpPr/>
            <p:nvPr/>
          </p:nvCxnSpPr>
          <p:spPr>
            <a:xfrm>
              <a:off x="4889049" y="1970771"/>
              <a:ext cx="12583" cy="39065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4895106" y="3890883"/>
              <a:ext cx="517947" cy="0"/>
            </a:xfrm>
            <a:prstGeom prst="line">
              <a:avLst/>
            </a:prstGeom>
            <a:ln w="762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H="1">
              <a:off x="4407500" y="1970771"/>
              <a:ext cx="50671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H="1">
              <a:off x="4407500" y="3212976"/>
              <a:ext cx="50671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a:off x="4427984" y="5877272"/>
              <a:ext cx="50671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H="1">
              <a:off x="4427984" y="4509120"/>
              <a:ext cx="50671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グループ化 52"/>
          <p:cNvGrpSpPr/>
          <p:nvPr/>
        </p:nvGrpSpPr>
        <p:grpSpPr>
          <a:xfrm>
            <a:off x="4389300" y="3231048"/>
            <a:ext cx="1012079" cy="2664296"/>
            <a:chOff x="4407500" y="3212976"/>
            <a:chExt cx="1012079" cy="2664296"/>
          </a:xfrm>
        </p:grpSpPr>
        <p:cxnSp>
          <p:nvCxnSpPr>
            <p:cNvPr id="54" name="直線コネクタ 53"/>
            <p:cNvCxnSpPr/>
            <p:nvPr/>
          </p:nvCxnSpPr>
          <p:spPr>
            <a:xfrm>
              <a:off x="4889049" y="3212976"/>
              <a:ext cx="12583" cy="266429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4427984" y="4485119"/>
              <a:ext cx="991595" cy="0"/>
            </a:xfrm>
            <a:prstGeom prst="line">
              <a:avLst/>
            </a:prstGeom>
            <a:ln w="762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H="1">
              <a:off x="4407500" y="3212976"/>
              <a:ext cx="50671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H="1">
              <a:off x="4427984" y="5877272"/>
              <a:ext cx="50671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スライド番号プレースホルダー 3"/>
          <p:cNvSpPr>
            <a:spLocks noGrp="1"/>
          </p:cNvSpPr>
          <p:nvPr>
            <p:ph type="sldNum" sz="quarter" idx="12"/>
          </p:nvPr>
        </p:nvSpPr>
        <p:spPr/>
        <p:txBody>
          <a:bodyPr/>
          <a:lstStyle/>
          <a:p>
            <a:fld id="{278659AB-9610-43A4-BA8D-22E57F657C2D}" type="slidenum">
              <a:rPr kumimoji="1" lang="ja-JP" altLang="en-US" smtClean="0"/>
              <a:pPr/>
              <a:t>24</a:t>
            </a:fld>
            <a:endParaRPr kumimoji="1" lang="ja-JP" altLang="en-US"/>
          </a:p>
        </p:txBody>
      </p:sp>
    </p:spTree>
    <p:custDataLst>
      <p:tags r:id="rId1"/>
    </p:custDataLst>
    <p:extLst>
      <p:ext uri="{BB962C8B-B14F-4D97-AF65-F5344CB8AC3E}">
        <p14:creationId xmlns:p14="http://schemas.microsoft.com/office/powerpoint/2010/main" val="10916128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45"/>
                                        </p:tgtEl>
                                        <p:attrNameLst>
                                          <p:attrName>style.visibility</p:attrName>
                                        </p:attrNameLst>
                                      </p:cBhvr>
                                      <p:to>
                                        <p:strVal val="hidden"/>
                                      </p:to>
                                    </p:set>
                                  </p:childTnLst>
                                </p:cTn>
                              </p:par>
                              <p:par>
                                <p:cTn id="16" presetID="1" presetClass="exit" presetSubtype="0" fill="hold" grpId="2" nodeType="withEffect">
                                  <p:stCondLst>
                                    <p:cond delay="0"/>
                                  </p:stCondLst>
                                  <p:childTnLst>
                                    <p:set>
                                      <p:cBhvr>
                                        <p:cTn id="17" dur="1" fill="hold">
                                          <p:stCondLst>
                                            <p:cond delay="0"/>
                                          </p:stCondLst>
                                        </p:cTn>
                                        <p:tgtEl>
                                          <p:spTgt spid="22"/>
                                        </p:tgtEl>
                                        <p:attrNameLst>
                                          <p:attrName>style.visibility</p:attrName>
                                        </p:attrNameLst>
                                      </p:cBhvr>
                                      <p:to>
                                        <p:strVal val="hidden"/>
                                      </p:to>
                                    </p:set>
                                  </p:childTnLst>
                                </p:cTn>
                              </p:par>
                            </p:childTnLst>
                          </p:cTn>
                        </p:par>
                        <p:par>
                          <p:cTn id="18" fill="hold">
                            <p:stCondLst>
                              <p:cond delay="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9" presetClass="emph" presetSubtype="0" grpId="0" nodeType="withEffect">
                                  <p:stCondLst>
                                    <p:cond delay="0"/>
                                  </p:stCondLst>
                                  <p:childTnLst>
                                    <p:set>
                                      <p:cBhvr rctx="PPT">
                                        <p:cTn id="23" dur="indefinite"/>
                                        <p:tgtEl>
                                          <p:spTgt spid="5"/>
                                        </p:tgtEl>
                                        <p:attrNameLst>
                                          <p:attrName>style.opacity</p:attrName>
                                        </p:attrNameLst>
                                      </p:cBhvr>
                                      <p:to>
                                        <p:strVal val="0.25"/>
                                      </p:to>
                                    </p:set>
                                    <p:animEffect filter="image" prLst="opacity: 0.25">
                                      <p:cBhvr rctx="IE">
                                        <p:cTn id="24" dur="indefinite"/>
                                        <p:tgtEl>
                                          <p:spTgt spid="5"/>
                                        </p:tgtEl>
                                      </p:cBhvr>
                                    </p:animEffect>
                                  </p:childTnLst>
                                </p:cTn>
                              </p:par>
                              <p:par>
                                <p:cTn id="25" presetID="26" presetClass="emph" presetSubtype="0" fill="hold" grpId="2" nodeType="withEffect">
                                  <p:stCondLst>
                                    <p:cond delay="0"/>
                                  </p:stCondLst>
                                  <p:childTnLst>
                                    <p:animEffect transition="out" filter="fade">
                                      <p:cBhvr>
                                        <p:cTn id="26" dur="500" tmFilter="0, 0; .2, .5; .8, .5; 1, 0"/>
                                        <p:tgtEl>
                                          <p:spTgt spid="6"/>
                                        </p:tgtEl>
                                      </p:cBhvr>
                                    </p:animEffect>
                                    <p:animScale>
                                      <p:cBhvr>
                                        <p:cTn id="27" dur="250" autoRev="1" fill="hold"/>
                                        <p:tgtEl>
                                          <p:spTgt spid="6"/>
                                        </p:tgtEl>
                                      </p:cBhvr>
                                      <p:by x="105000" y="105000"/>
                                    </p:animScale>
                                  </p:childTnLst>
                                </p:cTn>
                              </p:par>
                              <p:par>
                                <p:cTn id="28" presetID="10" presetClass="entr" presetSubtype="0" fill="hold"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500"/>
                                        <p:tgtEl>
                                          <p:spTgt spid="53"/>
                                        </p:tgtEl>
                                      </p:cBhvr>
                                    </p:animEffect>
                                  </p:childTnLst>
                                </p:cTn>
                              </p:par>
                              <p:par>
                                <p:cTn id="31" presetID="26" presetClass="emph" presetSubtype="0" fill="hold" nodeType="withEffect">
                                  <p:stCondLst>
                                    <p:cond delay="0"/>
                                  </p:stCondLst>
                                  <p:childTnLst>
                                    <p:animEffect transition="out" filter="fade">
                                      <p:cBhvr>
                                        <p:cTn id="32" dur="500" tmFilter="0, 0; .2, .5; .8, .5; 1, 0"/>
                                        <p:tgtEl>
                                          <p:spTgt spid="53"/>
                                        </p:tgtEl>
                                      </p:cBhvr>
                                    </p:animEffect>
                                    <p:animScale>
                                      <p:cBhvr>
                                        <p:cTn id="33" dur="250" autoRev="1" fill="hold"/>
                                        <p:tgtEl>
                                          <p:spTgt spid="53"/>
                                        </p:tgtEl>
                                      </p:cBhvr>
                                      <p:by x="105000" y="105000"/>
                                    </p:animScale>
                                  </p:childTnLst>
                                </p:cTn>
                              </p:par>
                              <p:par>
                                <p:cTn id="34" presetID="26" presetClass="emph" presetSubtype="0" fill="hold" grpId="0" nodeType="withEffect">
                                  <p:stCondLst>
                                    <p:cond delay="0"/>
                                  </p:stCondLst>
                                  <p:childTnLst>
                                    <p:animEffect transition="out" filter="fade">
                                      <p:cBhvr>
                                        <p:cTn id="35" dur="500" tmFilter="0, 0; .2, .5; .8, .5; 1, 0"/>
                                        <p:tgtEl>
                                          <p:spTgt spid="8"/>
                                        </p:tgtEl>
                                      </p:cBhvr>
                                    </p:animEffect>
                                    <p:animScale>
                                      <p:cBhvr>
                                        <p:cTn id="36" dur="250" autoRev="1" fill="hold"/>
                                        <p:tgtEl>
                                          <p:spTgt spid="8"/>
                                        </p:tgtEl>
                                      </p:cBhvr>
                                      <p:by x="105000" y="105000"/>
                                    </p:animScale>
                                  </p:childTnLst>
                                </p:cTn>
                              </p:par>
                              <p:par>
                                <p:cTn id="37" presetID="26" presetClass="emph" presetSubtype="0" fill="hold" grpId="0" nodeType="withEffect">
                                  <p:stCondLst>
                                    <p:cond delay="0"/>
                                  </p:stCondLst>
                                  <p:childTnLst>
                                    <p:animEffect transition="out" filter="fade">
                                      <p:cBhvr>
                                        <p:cTn id="38" dur="500" tmFilter="0, 0; .2, .5; .8, .5; 1, 0"/>
                                        <p:tgtEl>
                                          <p:spTgt spid="14"/>
                                        </p:tgtEl>
                                      </p:cBhvr>
                                    </p:animEffect>
                                    <p:animScale>
                                      <p:cBhvr>
                                        <p:cTn id="39" dur="250" autoRev="1" fill="hold"/>
                                        <p:tgtEl>
                                          <p:spTgt spid="14"/>
                                        </p:tgtEl>
                                      </p:cBhvr>
                                      <p:by x="105000" y="105000"/>
                                    </p:animScale>
                                  </p:childTnLst>
                                </p:cTn>
                              </p:par>
                              <p:par>
                                <p:cTn id="40" presetID="26" presetClass="emph" presetSubtype="0" fill="hold" grpId="0" nodeType="withEffect">
                                  <p:stCondLst>
                                    <p:cond delay="0"/>
                                  </p:stCondLst>
                                  <p:childTnLst>
                                    <p:animEffect transition="out" filter="fade">
                                      <p:cBhvr>
                                        <p:cTn id="41" dur="500" tmFilter="0, 0; .2, .5; .8, .5; 1, 0"/>
                                        <p:tgtEl>
                                          <p:spTgt spid="11"/>
                                        </p:tgtEl>
                                      </p:cBhvr>
                                    </p:animEffect>
                                    <p:animScale>
                                      <p:cBhvr>
                                        <p:cTn id="42" dur="250" autoRev="1" fill="hold"/>
                                        <p:tgtEl>
                                          <p:spTgt spid="11"/>
                                        </p:tgtEl>
                                      </p:cBhvr>
                                      <p:by x="105000" y="105000"/>
                                    </p:animScale>
                                  </p:childTnLst>
                                </p:cTn>
                              </p:par>
                              <p:par>
                                <p:cTn id="43" presetID="3" presetClass="emph" presetSubtype="2" fill="hold" grpId="1" nodeType="withEffect">
                                  <p:stCondLst>
                                    <p:cond delay="0"/>
                                  </p:stCondLst>
                                  <p:childTnLst>
                                    <p:animClr clrSpc="rgb" dir="cw">
                                      <p:cBhvr override="childStyle">
                                        <p:cTn id="44" dur="1000" fill="hold"/>
                                        <p:tgtEl>
                                          <p:spTgt spid="6"/>
                                        </p:tgtEl>
                                        <p:attrNameLst>
                                          <p:attrName>style.color</p:attrName>
                                        </p:attrNameLst>
                                      </p:cBhvr>
                                      <p:to>
                                        <a:srgbClr val="EDFE0A"/>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4" grpId="0" animBg="1"/>
      <p:bldP spid="6" grpId="0"/>
      <p:bldP spid="6" grpId="1"/>
      <p:bldP spid="6" grpId="2"/>
      <p:bldP spid="22" grpId="0"/>
      <p:bldP spid="2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 8"/>
          <p:cNvGraphicFramePr>
            <a:graphicFrameLocks/>
          </p:cNvGraphicFramePr>
          <p:nvPr>
            <p:extLst>
              <p:ext uri="{D42A27DB-BD31-4B8C-83A1-F6EECF244321}">
                <p14:modId xmlns:p14="http://schemas.microsoft.com/office/powerpoint/2010/main" val="3631052903"/>
              </p:ext>
            </p:extLst>
          </p:nvPr>
        </p:nvGraphicFramePr>
        <p:xfrm>
          <a:off x="-756592" y="509610"/>
          <a:ext cx="9158858"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コンテンツ プレースホルダ 8"/>
          <p:cNvGraphicFramePr>
            <a:graphicFrameLocks/>
          </p:cNvGraphicFramePr>
          <p:nvPr>
            <p:extLst>
              <p:ext uri="{D42A27DB-BD31-4B8C-83A1-F6EECF244321}">
                <p14:modId xmlns:p14="http://schemas.microsoft.com/office/powerpoint/2010/main" val="2618746639"/>
              </p:ext>
            </p:extLst>
          </p:nvPr>
        </p:nvGraphicFramePr>
        <p:xfrm>
          <a:off x="-756592" y="509610"/>
          <a:ext cx="9158858" cy="685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6" name="グループ化 5"/>
          <p:cNvGrpSpPr/>
          <p:nvPr/>
        </p:nvGrpSpPr>
        <p:grpSpPr>
          <a:xfrm>
            <a:off x="287522" y="94107"/>
            <a:ext cx="2196246" cy="415503"/>
            <a:chOff x="969035" y="2078248"/>
            <a:chExt cx="7199528" cy="415503"/>
          </a:xfrm>
          <a:scene3d>
            <a:camera prst="orthographicFront"/>
            <a:lightRig rig="chilly" dir="t"/>
          </a:scene3d>
        </p:grpSpPr>
        <p:sp>
          <p:nvSpPr>
            <p:cNvPr id="7" name="正方形/長方形 6"/>
            <p:cNvSpPr/>
            <p:nvPr/>
          </p:nvSpPr>
          <p:spPr>
            <a:xfrm>
              <a:off x="969035" y="2078248"/>
              <a:ext cx="7199528" cy="415503"/>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正方形/長方形 7"/>
            <p:cNvSpPr/>
            <p:nvPr/>
          </p:nvSpPr>
          <p:spPr>
            <a:xfrm>
              <a:off x="969035" y="2078248"/>
              <a:ext cx="7199528" cy="4155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9806" tIns="50800" rIns="50800" bIns="50800" numCol="1" spcCol="1270" anchor="ctr" anchorCtr="0">
              <a:noAutofit/>
            </a:bodyPr>
            <a:lstStyle/>
            <a:p>
              <a:pPr lvl="0" algn="l" defTabSz="889000">
                <a:lnSpc>
                  <a:spcPct val="90000"/>
                </a:lnSpc>
                <a:spcBef>
                  <a:spcPct val="0"/>
                </a:spcBef>
                <a:spcAft>
                  <a:spcPct val="35000"/>
                </a:spcAft>
              </a:pPr>
              <a:r>
                <a:rPr lang="ja-JP" altLang="en-US" sz="2000" dirty="0"/>
                <a:t>フローチャート</a:t>
              </a:r>
              <a:endParaRPr kumimoji="1" lang="ja-JP" altLang="en-US" sz="2000" kern="1200" dirty="0"/>
            </a:p>
          </p:txBody>
        </p:sp>
      </p:grpSp>
      <p:sp>
        <p:nvSpPr>
          <p:cNvPr id="9" name="円/楕円 8"/>
          <p:cNvSpPr/>
          <p:nvPr/>
        </p:nvSpPr>
        <p:spPr>
          <a:xfrm>
            <a:off x="27832" y="42169"/>
            <a:ext cx="519379" cy="519379"/>
          </a:xfrm>
          <a:prstGeom prst="ellipse">
            <a:avLst/>
          </a:pr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 name="スライド番号プレースホルダー 2"/>
          <p:cNvSpPr>
            <a:spLocks noGrp="1"/>
          </p:cNvSpPr>
          <p:nvPr>
            <p:ph type="sldNum" sz="quarter" idx="12"/>
          </p:nvPr>
        </p:nvSpPr>
        <p:spPr/>
        <p:txBody>
          <a:bodyPr/>
          <a:lstStyle/>
          <a:p>
            <a:fld id="{278659AB-9610-43A4-BA8D-22E57F657C2D}" type="slidenum">
              <a:rPr kumimoji="1" lang="ja-JP" altLang="en-US" smtClean="0"/>
              <a:pPr/>
              <a:t>25</a:t>
            </a:fld>
            <a:endParaRPr kumimoji="1" lang="ja-JP" altLang="en-US"/>
          </a:p>
        </p:txBody>
      </p:sp>
    </p:spTree>
    <p:custDataLst>
      <p:tags r:id="rId1"/>
    </p:custDataLst>
    <p:extLst>
      <p:ext uri="{BB962C8B-B14F-4D97-AF65-F5344CB8AC3E}">
        <p14:creationId xmlns:p14="http://schemas.microsoft.com/office/powerpoint/2010/main" val="41941021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832" y="152400"/>
            <a:ext cx="9116168" cy="1143000"/>
          </a:xfrm>
        </p:spPr>
        <p:txBody>
          <a:bodyPr>
            <a:normAutofit/>
          </a:bodyPr>
          <a:lstStyle/>
          <a:p>
            <a:r>
              <a:rPr kumimoji="1" lang="ja-JP" altLang="en-US" sz="4400" dirty="0" smtClean="0"/>
              <a:t>　目的</a:t>
            </a:r>
            <a:endParaRPr kumimoji="1" lang="ja-JP" altLang="en-US" sz="4400" dirty="0"/>
          </a:p>
        </p:txBody>
      </p:sp>
      <p:sp>
        <p:nvSpPr>
          <p:cNvPr id="3" name="コンテンツ プレースホルダー 2"/>
          <p:cNvSpPr>
            <a:spLocks noGrp="1"/>
          </p:cNvSpPr>
          <p:nvPr>
            <p:ph sz="quarter" idx="4294967295"/>
          </p:nvPr>
        </p:nvSpPr>
        <p:spPr>
          <a:xfrm>
            <a:off x="179388" y="1524000"/>
            <a:ext cx="8964612" cy="4929188"/>
          </a:xfrm>
        </p:spPr>
        <p:txBody>
          <a:bodyPr>
            <a:normAutofit/>
          </a:bodyPr>
          <a:lstStyle/>
          <a:p>
            <a:pPr marL="0" indent="0" algn="ctr">
              <a:buNone/>
            </a:pPr>
            <a:r>
              <a:rPr kumimoji="1" lang="ja-JP" altLang="en-US" sz="3600" dirty="0" smtClean="0"/>
              <a:t>　</a:t>
            </a:r>
            <a:endParaRPr kumimoji="1" lang="en-US" altLang="ja-JP" sz="3600" dirty="0" smtClean="0"/>
          </a:p>
          <a:p>
            <a:pPr marL="0" indent="0" algn="just">
              <a:buNone/>
            </a:pPr>
            <a:endParaRPr lang="en-US" altLang="ja-JP" sz="4000" dirty="0" smtClean="0">
              <a:solidFill>
                <a:srgbClr val="FFC000"/>
              </a:solidFill>
            </a:endParaRPr>
          </a:p>
          <a:p>
            <a:endParaRPr lang="en-US" altLang="ja-JP" dirty="0"/>
          </a:p>
          <a:p>
            <a:pPr marL="0" indent="0">
              <a:buNone/>
            </a:pPr>
            <a:endParaRPr kumimoji="1" lang="ja-JP" altLang="en-US" dirty="0"/>
          </a:p>
        </p:txBody>
      </p:sp>
      <p:grpSp>
        <p:nvGrpSpPr>
          <p:cNvPr id="5" name="グループ化 4"/>
          <p:cNvGrpSpPr/>
          <p:nvPr/>
        </p:nvGrpSpPr>
        <p:grpSpPr>
          <a:xfrm>
            <a:off x="287522" y="94107"/>
            <a:ext cx="2196246" cy="415503"/>
            <a:chOff x="969035" y="2078248"/>
            <a:chExt cx="7199528" cy="415503"/>
          </a:xfrm>
          <a:scene3d>
            <a:camera prst="orthographicFront"/>
            <a:lightRig rig="chilly" dir="t"/>
          </a:scene3d>
        </p:grpSpPr>
        <p:sp>
          <p:nvSpPr>
            <p:cNvPr id="7" name="正方形/長方形 6"/>
            <p:cNvSpPr/>
            <p:nvPr/>
          </p:nvSpPr>
          <p:spPr>
            <a:xfrm>
              <a:off x="969035" y="2078248"/>
              <a:ext cx="7199528" cy="415503"/>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正方形/長方形 7"/>
            <p:cNvSpPr/>
            <p:nvPr/>
          </p:nvSpPr>
          <p:spPr>
            <a:xfrm>
              <a:off x="969035" y="2078248"/>
              <a:ext cx="7199528" cy="4155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9806" tIns="50800" rIns="50800" bIns="50800" numCol="1" spcCol="1270" anchor="ctr" anchorCtr="0">
              <a:noAutofit/>
            </a:bodyPr>
            <a:lstStyle/>
            <a:p>
              <a:pPr defTabSz="889000">
                <a:lnSpc>
                  <a:spcPct val="90000"/>
                </a:lnSpc>
                <a:spcBef>
                  <a:spcPct val="0"/>
                </a:spcBef>
                <a:spcAft>
                  <a:spcPct val="35000"/>
                </a:spcAft>
              </a:pPr>
              <a:r>
                <a:rPr lang="ja-JP" altLang="en-US" sz="2000" dirty="0" smtClean="0">
                  <a:solidFill>
                    <a:prstClr val="white"/>
                  </a:solidFill>
                </a:rPr>
                <a:t>目的</a:t>
              </a:r>
              <a:endParaRPr lang="ja-JP" altLang="en-US" sz="2000" dirty="0">
                <a:solidFill>
                  <a:prstClr val="white"/>
                </a:solidFill>
              </a:endParaRPr>
            </a:p>
          </p:txBody>
        </p:sp>
      </p:grpSp>
      <p:sp>
        <p:nvSpPr>
          <p:cNvPr id="9" name="円/楕円 8"/>
          <p:cNvSpPr/>
          <p:nvPr/>
        </p:nvSpPr>
        <p:spPr>
          <a:xfrm>
            <a:off x="27832" y="42169"/>
            <a:ext cx="519379" cy="519379"/>
          </a:xfrm>
          <a:prstGeom prst="ellipse">
            <a:avLst/>
          </a:pr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テキスト ボックス 10"/>
          <p:cNvSpPr txBox="1"/>
          <p:nvPr/>
        </p:nvSpPr>
        <p:spPr>
          <a:xfrm>
            <a:off x="0" y="2682786"/>
            <a:ext cx="9144000" cy="1754326"/>
          </a:xfrm>
          <a:prstGeom prst="rect">
            <a:avLst/>
          </a:prstGeom>
          <a:noFill/>
        </p:spPr>
        <p:txBody>
          <a:bodyPr wrap="square" rtlCol="0">
            <a:spAutoFit/>
          </a:bodyPr>
          <a:lstStyle/>
          <a:p>
            <a:pPr algn="ctr"/>
            <a:r>
              <a:rPr lang="ja-JP" altLang="en-US" sz="5400" dirty="0" smtClean="0">
                <a:solidFill>
                  <a:srgbClr val="FFFF00"/>
                </a:solidFill>
                <a:latin typeface="+mn-ea"/>
              </a:rPr>
              <a:t>筑波大生同士ができる</a:t>
            </a:r>
            <a:r>
              <a:rPr lang="en-US" altLang="ja-JP" sz="5400" dirty="0" smtClean="0">
                <a:solidFill>
                  <a:srgbClr val="FFFF00"/>
                </a:solidFill>
                <a:latin typeface="+mn-ea"/>
              </a:rPr>
              <a:t/>
            </a:r>
            <a:br>
              <a:rPr lang="en-US" altLang="ja-JP" sz="5400" dirty="0" smtClean="0">
                <a:solidFill>
                  <a:srgbClr val="FFFF00"/>
                </a:solidFill>
                <a:latin typeface="+mn-ea"/>
              </a:rPr>
            </a:br>
            <a:r>
              <a:rPr lang="ja-JP" altLang="en-US" sz="5400" dirty="0" smtClean="0">
                <a:solidFill>
                  <a:srgbClr val="FFFF00"/>
                </a:solidFill>
                <a:latin typeface="+mn-ea"/>
              </a:rPr>
              <a:t>地震後の被害対策を提案する</a:t>
            </a:r>
            <a:endParaRPr lang="en-US" altLang="ja-JP" sz="5400" dirty="0">
              <a:solidFill>
                <a:srgbClr val="FFFF00"/>
              </a:solidFill>
              <a:latin typeface="+mn-ea"/>
            </a:endParaRPr>
          </a:p>
        </p:txBody>
      </p:sp>
      <p:sp>
        <p:nvSpPr>
          <p:cNvPr id="4" name="スライド番号プレースホルダー 3"/>
          <p:cNvSpPr>
            <a:spLocks noGrp="1"/>
          </p:cNvSpPr>
          <p:nvPr>
            <p:ph type="sldNum" sz="quarter" idx="12"/>
          </p:nvPr>
        </p:nvSpPr>
        <p:spPr/>
        <p:txBody>
          <a:bodyPr/>
          <a:lstStyle/>
          <a:p>
            <a:fld id="{278659AB-9610-43A4-BA8D-22E57F657C2D}" type="slidenum">
              <a:rPr kumimoji="1" lang="ja-JP" altLang="en-US" smtClean="0"/>
              <a:pPr/>
              <a:t>26</a:t>
            </a:fld>
            <a:endParaRPr kumimoji="1" lang="ja-JP" altLang="en-US"/>
          </a:p>
        </p:txBody>
      </p:sp>
    </p:spTree>
    <p:custDataLst>
      <p:tags r:id="rId1"/>
    </p:custDataLst>
    <p:extLst>
      <p:ext uri="{BB962C8B-B14F-4D97-AF65-F5344CB8AC3E}">
        <p14:creationId xmlns:p14="http://schemas.microsoft.com/office/powerpoint/2010/main" val="2172450373"/>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コンテンツ プレースホルダ 8"/>
          <p:cNvGraphicFramePr>
            <a:graphicFrameLocks/>
          </p:cNvGraphicFramePr>
          <p:nvPr>
            <p:extLst>
              <p:ext uri="{D42A27DB-BD31-4B8C-83A1-F6EECF244321}">
                <p14:modId xmlns:p14="http://schemas.microsoft.com/office/powerpoint/2010/main" val="92256304"/>
              </p:ext>
            </p:extLst>
          </p:nvPr>
        </p:nvGraphicFramePr>
        <p:xfrm>
          <a:off x="-756592" y="509610"/>
          <a:ext cx="9158858"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コンテンツ プレースホルダ 8"/>
          <p:cNvGraphicFramePr>
            <a:graphicFrameLocks/>
          </p:cNvGraphicFramePr>
          <p:nvPr>
            <p:extLst>
              <p:ext uri="{D42A27DB-BD31-4B8C-83A1-F6EECF244321}">
                <p14:modId xmlns:p14="http://schemas.microsoft.com/office/powerpoint/2010/main" val="648021862"/>
              </p:ext>
            </p:extLst>
          </p:nvPr>
        </p:nvGraphicFramePr>
        <p:xfrm>
          <a:off x="-756592" y="509610"/>
          <a:ext cx="9158858" cy="685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5" name="グループ化 4"/>
          <p:cNvGrpSpPr/>
          <p:nvPr/>
        </p:nvGrpSpPr>
        <p:grpSpPr>
          <a:xfrm>
            <a:off x="287522" y="94107"/>
            <a:ext cx="2196246" cy="415503"/>
            <a:chOff x="969035" y="2078248"/>
            <a:chExt cx="7199528" cy="415503"/>
          </a:xfrm>
          <a:scene3d>
            <a:camera prst="orthographicFront"/>
            <a:lightRig rig="chilly" dir="t"/>
          </a:scene3d>
        </p:grpSpPr>
        <p:sp>
          <p:nvSpPr>
            <p:cNvPr id="6" name="正方形/長方形 5"/>
            <p:cNvSpPr/>
            <p:nvPr/>
          </p:nvSpPr>
          <p:spPr>
            <a:xfrm>
              <a:off x="969035" y="2078248"/>
              <a:ext cx="7199528" cy="415503"/>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正方形/長方形 6"/>
            <p:cNvSpPr/>
            <p:nvPr/>
          </p:nvSpPr>
          <p:spPr>
            <a:xfrm>
              <a:off x="969035" y="2078248"/>
              <a:ext cx="7199528" cy="4155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9806" tIns="50800" rIns="50800" bIns="50800" numCol="1" spcCol="1270" anchor="ctr" anchorCtr="0">
              <a:noAutofit/>
            </a:bodyPr>
            <a:lstStyle/>
            <a:p>
              <a:pPr lvl="0" algn="l" defTabSz="889000">
                <a:lnSpc>
                  <a:spcPct val="90000"/>
                </a:lnSpc>
                <a:spcBef>
                  <a:spcPct val="0"/>
                </a:spcBef>
                <a:spcAft>
                  <a:spcPct val="35000"/>
                </a:spcAft>
              </a:pPr>
              <a:r>
                <a:rPr lang="ja-JP" altLang="en-US" sz="2000" dirty="0"/>
                <a:t>フローチャート</a:t>
              </a:r>
              <a:endParaRPr kumimoji="1" lang="ja-JP" altLang="en-US" sz="2000" kern="1200" dirty="0"/>
            </a:p>
          </p:txBody>
        </p:sp>
      </p:grpSp>
      <p:sp>
        <p:nvSpPr>
          <p:cNvPr id="8" name="円/楕円 7"/>
          <p:cNvSpPr/>
          <p:nvPr/>
        </p:nvSpPr>
        <p:spPr>
          <a:xfrm>
            <a:off x="27832" y="42169"/>
            <a:ext cx="519379" cy="519379"/>
          </a:xfrm>
          <a:prstGeom prst="ellipse">
            <a:avLst/>
          </a:pr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スライド番号プレースホルダー 8"/>
          <p:cNvSpPr>
            <a:spLocks noGrp="1"/>
          </p:cNvSpPr>
          <p:nvPr>
            <p:ph type="sldNum" sz="quarter" idx="12"/>
          </p:nvPr>
        </p:nvSpPr>
        <p:spPr/>
        <p:txBody>
          <a:bodyPr/>
          <a:lstStyle/>
          <a:p>
            <a:fld id="{278659AB-9610-43A4-BA8D-22E57F657C2D}" type="slidenum">
              <a:rPr kumimoji="1" lang="ja-JP" altLang="en-US" smtClean="0"/>
              <a:pPr/>
              <a:t>27</a:t>
            </a:fld>
            <a:endParaRPr kumimoji="1" lang="ja-JP" altLang="en-US"/>
          </a:p>
        </p:txBody>
      </p:sp>
    </p:spTree>
    <p:custDataLst>
      <p:tags r:id="rId1"/>
    </p:custDataLst>
    <p:extLst>
      <p:ext uri="{BB962C8B-B14F-4D97-AF65-F5344CB8AC3E}">
        <p14:creationId xmlns:p14="http://schemas.microsoft.com/office/powerpoint/2010/main" val="28751951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99"/>
            </a:gs>
            <a:gs pos="100000">
              <a:schemeClr val="bg2">
                <a:shade val="20000"/>
                <a:satMod val="3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69" name="円/楕円 168"/>
          <p:cNvSpPr/>
          <p:nvPr/>
        </p:nvSpPr>
        <p:spPr>
          <a:xfrm rot="18223260">
            <a:off x="4369441" y="662464"/>
            <a:ext cx="2099969" cy="434442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円/楕円 169"/>
          <p:cNvSpPr/>
          <p:nvPr/>
        </p:nvSpPr>
        <p:spPr>
          <a:xfrm rot="18076685">
            <a:off x="2409339" y="2139228"/>
            <a:ext cx="2767590" cy="524530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4" name="円/楕円 1023"/>
          <p:cNvSpPr/>
          <p:nvPr/>
        </p:nvSpPr>
        <p:spPr>
          <a:xfrm rot="13873362">
            <a:off x="2292469" y="1103814"/>
            <a:ext cx="2303297" cy="37035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円/楕円 115"/>
          <p:cNvSpPr>
            <a:spLocks noChangeAspect="1"/>
          </p:cNvSpPr>
          <p:nvPr/>
        </p:nvSpPr>
        <p:spPr>
          <a:xfrm rot="17458614">
            <a:off x="4393975" y="3039414"/>
            <a:ext cx="3511578" cy="2388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円/楕円 114"/>
          <p:cNvSpPr>
            <a:spLocks noChangeAspect="1"/>
          </p:cNvSpPr>
          <p:nvPr/>
        </p:nvSpPr>
        <p:spPr>
          <a:xfrm>
            <a:off x="2411760" y="4139628"/>
            <a:ext cx="4511161" cy="21937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フリーフォーム 112"/>
          <p:cNvSpPr/>
          <p:nvPr/>
        </p:nvSpPr>
        <p:spPr>
          <a:xfrm>
            <a:off x="9468544" y="2055464"/>
            <a:ext cx="3326130" cy="2628900"/>
          </a:xfrm>
          <a:custGeom>
            <a:avLst/>
            <a:gdLst>
              <a:gd name="connsiteX0" fmla="*/ 2823210 w 3326130"/>
              <a:gd name="connsiteY0" fmla="*/ 2068830 h 2628900"/>
              <a:gd name="connsiteX1" fmla="*/ 2766060 w 3326130"/>
              <a:gd name="connsiteY1" fmla="*/ 2080260 h 2628900"/>
              <a:gd name="connsiteX2" fmla="*/ 2731770 w 3326130"/>
              <a:gd name="connsiteY2" fmla="*/ 2125980 h 2628900"/>
              <a:gd name="connsiteX3" fmla="*/ 2697480 w 3326130"/>
              <a:gd name="connsiteY3" fmla="*/ 2148840 h 2628900"/>
              <a:gd name="connsiteX4" fmla="*/ 2651760 w 3326130"/>
              <a:gd name="connsiteY4" fmla="*/ 2217420 h 2628900"/>
              <a:gd name="connsiteX5" fmla="*/ 2617470 w 3326130"/>
              <a:gd name="connsiteY5" fmla="*/ 2286000 h 2628900"/>
              <a:gd name="connsiteX6" fmla="*/ 2583180 w 3326130"/>
              <a:gd name="connsiteY6" fmla="*/ 2320290 h 2628900"/>
              <a:gd name="connsiteX7" fmla="*/ 2560320 w 3326130"/>
              <a:gd name="connsiteY7" fmla="*/ 2354580 h 2628900"/>
              <a:gd name="connsiteX8" fmla="*/ 2491740 w 3326130"/>
              <a:gd name="connsiteY8" fmla="*/ 2400300 h 2628900"/>
              <a:gd name="connsiteX9" fmla="*/ 2411730 w 3326130"/>
              <a:gd name="connsiteY9" fmla="*/ 2446020 h 2628900"/>
              <a:gd name="connsiteX10" fmla="*/ 2343150 w 3326130"/>
              <a:gd name="connsiteY10" fmla="*/ 2480310 h 2628900"/>
              <a:gd name="connsiteX11" fmla="*/ 2308860 w 3326130"/>
              <a:gd name="connsiteY11" fmla="*/ 2503170 h 2628900"/>
              <a:gd name="connsiteX12" fmla="*/ 2183130 w 3326130"/>
              <a:gd name="connsiteY12" fmla="*/ 2526030 h 2628900"/>
              <a:gd name="connsiteX13" fmla="*/ 2103120 w 3326130"/>
              <a:gd name="connsiteY13" fmla="*/ 2548890 h 2628900"/>
              <a:gd name="connsiteX14" fmla="*/ 2068830 w 3326130"/>
              <a:gd name="connsiteY14" fmla="*/ 2560320 h 2628900"/>
              <a:gd name="connsiteX15" fmla="*/ 2000250 w 3326130"/>
              <a:gd name="connsiteY15" fmla="*/ 2571750 h 2628900"/>
              <a:gd name="connsiteX16" fmla="*/ 1954530 w 3326130"/>
              <a:gd name="connsiteY16" fmla="*/ 2594610 h 2628900"/>
              <a:gd name="connsiteX17" fmla="*/ 1908810 w 3326130"/>
              <a:gd name="connsiteY17" fmla="*/ 2606040 h 2628900"/>
              <a:gd name="connsiteX18" fmla="*/ 1805940 w 3326130"/>
              <a:gd name="connsiteY18" fmla="*/ 2628900 h 2628900"/>
              <a:gd name="connsiteX19" fmla="*/ 731520 w 3326130"/>
              <a:gd name="connsiteY19" fmla="*/ 2617470 h 2628900"/>
              <a:gd name="connsiteX20" fmla="*/ 617220 w 3326130"/>
              <a:gd name="connsiteY20" fmla="*/ 2594610 h 2628900"/>
              <a:gd name="connsiteX21" fmla="*/ 514350 w 3326130"/>
              <a:gd name="connsiteY21" fmla="*/ 2548890 h 2628900"/>
              <a:gd name="connsiteX22" fmla="*/ 480060 w 3326130"/>
              <a:gd name="connsiteY22" fmla="*/ 2537460 h 2628900"/>
              <a:gd name="connsiteX23" fmla="*/ 445770 w 3326130"/>
              <a:gd name="connsiteY23" fmla="*/ 2514600 h 2628900"/>
              <a:gd name="connsiteX24" fmla="*/ 354330 w 3326130"/>
              <a:gd name="connsiteY24" fmla="*/ 2491740 h 2628900"/>
              <a:gd name="connsiteX25" fmla="*/ 285750 w 3326130"/>
              <a:gd name="connsiteY25" fmla="*/ 2480310 h 2628900"/>
              <a:gd name="connsiteX26" fmla="*/ 205740 w 3326130"/>
              <a:gd name="connsiteY26" fmla="*/ 2400300 h 2628900"/>
              <a:gd name="connsiteX27" fmla="*/ 171450 w 3326130"/>
              <a:gd name="connsiteY27" fmla="*/ 2354580 h 2628900"/>
              <a:gd name="connsiteX28" fmla="*/ 125730 w 3326130"/>
              <a:gd name="connsiteY28" fmla="*/ 2286000 h 2628900"/>
              <a:gd name="connsiteX29" fmla="*/ 80010 w 3326130"/>
              <a:gd name="connsiteY29" fmla="*/ 2217420 h 2628900"/>
              <a:gd name="connsiteX30" fmla="*/ 57150 w 3326130"/>
              <a:gd name="connsiteY30" fmla="*/ 2125980 h 2628900"/>
              <a:gd name="connsiteX31" fmla="*/ 22860 w 3326130"/>
              <a:gd name="connsiteY31" fmla="*/ 2057400 h 2628900"/>
              <a:gd name="connsiteX32" fmla="*/ 0 w 3326130"/>
              <a:gd name="connsiteY32" fmla="*/ 1943100 h 2628900"/>
              <a:gd name="connsiteX33" fmla="*/ 11430 w 3326130"/>
              <a:gd name="connsiteY33" fmla="*/ 1611630 h 2628900"/>
              <a:gd name="connsiteX34" fmla="*/ 22860 w 3326130"/>
              <a:gd name="connsiteY34" fmla="*/ 1577340 h 2628900"/>
              <a:gd name="connsiteX35" fmla="*/ 45720 w 3326130"/>
              <a:gd name="connsiteY35" fmla="*/ 1543050 h 2628900"/>
              <a:gd name="connsiteX36" fmla="*/ 182880 w 3326130"/>
              <a:gd name="connsiteY36" fmla="*/ 1428750 h 2628900"/>
              <a:gd name="connsiteX37" fmla="*/ 228600 w 3326130"/>
              <a:gd name="connsiteY37" fmla="*/ 1394460 h 2628900"/>
              <a:gd name="connsiteX38" fmla="*/ 331470 w 3326130"/>
              <a:gd name="connsiteY38" fmla="*/ 1325880 h 2628900"/>
              <a:gd name="connsiteX39" fmla="*/ 400050 w 3326130"/>
              <a:gd name="connsiteY39" fmla="*/ 1268730 h 2628900"/>
              <a:gd name="connsiteX40" fmla="*/ 480060 w 3326130"/>
              <a:gd name="connsiteY40" fmla="*/ 1257300 h 2628900"/>
              <a:gd name="connsiteX41" fmla="*/ 662940 w 3326130"/>
              <a:gd name="connsiteY41" fmla="*/ 1223010 h 2628900"/>
              <a:gd name="connsiteX42" fmla="*/ 731520 w 3326130"/>
              <a:gd name="connsiteY42" fmla="*/ 1200150 h 2628900"/>
              <a:gd name="connsiteX43" fmla="*/ 994410 w 3326130"/>
              <a:gd name="connsiteY43" fmla="*/ 1211580 h 2628900"/>
              <a:gd name="connsiteX44" fmla="*/ 1062990 w 3326130"/>
              <a:gd name="connsiteY44" fmla="*/ 1234440 h 2628900"/>
              <a:gd name="connsiteX45" fmla="*/ 1463040 w 3326130"/>
              <a:gd name="connsiteY45" fmla="*/ 1211580 h 2628900"/>
              <a:gd name="connsiteX46" fmla="*/ 1543050 w 3326130"/>
              <a:gd name="connsiteY46" fmla="*/ 1188720 h 2628900"/>
              <a:gd name="connsiteX47" fmla="*/ 1611630 w 3326130"/>
              <a:gd name="connsiteY47" fmla="*/ 1143000 h 2628900"/>
              <a:gd name="connsiteX48" fmla="*/ 1645920 w 3326130"/>
              <a:gd name="connsiteY48" fmla="*/ 1120140 h 2628900"/>
              <a:gd name="connsiteX49" fmla="*/ 1725930 w 3326130"/>
              <a:gd name="connsiteY49" fmla="*/ 1017270 h 2628900"/>
              <a:gd name="connsiteX50" fmla="*/ 1760220 w 3326130"/>
              <a:gd name="connsiteY50" fmla="*/ 948690 h 2628900"/>
              <a:gd name="connsiteX51" fmla="*/ 1783080 w 3326130"/>
              <a:gd name="connsiteY51" fmla="*/ 880110 h 2628900"/>
              <a:gd name="connsiteX52" fmla="*/ 1805940 w 3326130"/>
              <a:gd name="connsiteY52" fmla="*/ 834390 h 2628900"/>
              <a:gd name="connsiteX53" fmla="*/ 1828800 w 3326130"/>
              <a:gd name="connsiteY53" fmla="*/ 765810 h 2628900"/>
              <a:gd name="connsiteX54" fmla="*/ 1851660 w 3326130"/>
              <a:gd name="connsiteY54" fmla="*/ 731520 h 2628900"/>
              <a:gd name="connsiteX55" fmla="*/ 1885950 w 3326130"/>
              <a:gd name="connsiteY55" fmla="*/ 628650 h 2628900"/>
              <a:gd name="connsiteX56" fmla="*/ 1908810 w 3326130"/>
              <a:gd name="connsiteY56" fmla="*/ 491490 h 2628900"/>
              <a:gd name="connsiteX57" fmla="*/ 1931670 w 3326130"/>
              <a:gd name="connsiteY57" fmla="*/ 457200 h 2628900"/>
              <a:gd name="connsiteX58" fmla="*/ 1943100 w 3326130"/>
              <a:gd name="connsiteY58" fmla="*/ 422910 h 2628900"/>
              <a:gd name="connsiteX59" fmla="*/ 1965960 w 3326130"/>
              <a:gd name="connsiteY59" fmla="*/ 388620 h 2628900"/>
              <a:gd name="connsiteX60" fmla="*/ 1988820 w 3326130"/>
              <a:gd name="connsiteY60" fmla="*/ 320040 h 2628900"/>
              <a:gd name="connsiteX61" fmla="*/ 2011680 w 3326130"/>
              <a:gd name="connsiteY61" fmla="*/ 285750 h 2628900"/>
              <a:gd name="connsiteX62" fmla="*/ 2034540 w 3326130"/>
              <a:gd name="connsiteY62" fmla="*/ 240030 h 2628900"/>
              <a:gd name="connsiteX63" fmla="*/ 2103120 w 3326130"/>
              <a:gd name="connsiteY63" fmla="*/ 171450 h 2628900"/>
              <a:gd name="connsiteX64" fmla="*/ 2240280 w 3326130"/>
              <a:gd name="connsiteY64" fmla="*/ 80010 h 2628900"/>
              <a:gd name="connsiteX65" fmla="*/ 2308860 w 3326130"/>
              <a:gd name="connsiteY65" fmla="*/ 57150 h 2628900"/>
              <a:gd name="connsiteX66" fmla="*/ 2343150 w 3326130"/>
              <a:gd name="connsiteY66" fmla="*/ 45720 h 2628900"/>
              <a:gd name="connsiteX67" fmla="*/ 2377440 w 3326130"/>
              <a:gd name="connsiteY67" fmla="*/ 22860 h 2628900"/>
              <a:gd name="connsiteX68" fmla="*/ 2537460 w 3326130"/>
              <a:gd name="connsiteY68" fmla="*/ 0 h 2628900"/>
              <a:gd name="connsiteX69" fmla="*/ 2903220 w 3326130"/>
              <a:gd name="connsiteY69" fmla="*/ 22860 h 2628900"/>
              <a:gd name="connsiteX70" fmla="*/ 2937510 w 3326130"/>
              <a:gd name="connsiteY70" fmla="*/ 34290 h 2628900"/>
              <a:gd name="connsiteX71" fmla="*/ 3006090 w 3326130"/>
              <a:gd name="connsiteY71" fmla="*/ 91440 h 2628900"/>
              <a:gd name="connsiteX72" fmla="*/ 3040380 w 3326130"/>
              <a:gd name="connsiteY72" fmla="*/ 102870 h 2628900"/>
              <a:gd name="connsiteX73" fmla="*/ 3063240 w 3326130"/>
              <a:gd name="connsiteY73" fmla="*/ 137160 h 2628900"/>
              <a:gd name="connsiteX74" fmla="*/ 3143250 w 3326130"/>
              <a:gd name="connsiteY74" fmla="*/ 194310 h 2628900"/>
              <a:gd name="connsiteX75" fmla="*/ 3166110 w 3326130"/>
              <a:gd name="connsiteY75" fmla="*/ 240030 h 2628900"/>
              <a:gd name="connsiteX76" fmla="*/ 3200400 w 3326130"/>
              <a:gd name="connsiteY76" fmla="*/ 262890 h 2628900"/>
              <a:gd name="connsiteX77" fmla="*/ 3211830 w 3326130"/>
              <a:gd name="connsiteY77" fmla="*/ 308610 h 2628900"/>
              <a:gd name="connsiteX78" fmla="*/ 3234690 w 3326130"/>
              <a:gd name="connsiteY78" fmla="*/ 342900 h 2628900"/>
              <a:gd name="connsiteX79" fmla="*/ 3257550 w 3326130"/>
              <a:gd name="connsiteY79" fmla="*/ 411480 h 2628900"/>
              <a:gd name="connsiteX80" fmla="*/ 3268980 w 3326130"/>
              <a:gd name="connsiteY80" fmla="*/ 445770 h 2628900"/>
              <a:gd name="connsiteX81" fmla="*/ 3291840 w 3326130"/>
              <a:gd name="connsiteY81" fmla="*/ 480060 h 2628900"/>
              <a:gd name="connsiteX82" fmla="*/ 3303270 w 3326130"/>
              <a:gd name="connsiteY82" fmla="*/ 525780 h 2628900"/>
              <a:gd name="connsiteX83" fmla="*/ 3314700 w 3326130"/>
              <a:gd name="connsiteY83" fmla="*/ 560070 h 2628900"/>
              <a:gd name="connsiteX84" fmla="*/ 3326130 w 3326130"/>
              <a:gd name="connsiteY84" fmla="*/ 640080 h 2628900"/>
              <a:gd name="connsiteX85" fmla="*/ 3314700 w 3326130"/>
              <a:gd name="connsiteY85" fmla="*/ 1074420 h 2628900"/>
              <a:gd name="connsiteX86" fmla="*/ 3280410 w 3326130"/>
              <a:gd name="connsiteY86" fmla="*/ 1165860 h 2628900"/>
              <a:gd name="connsiteX87" fmla="*/ 3257550 w 3326130"/>
              <a:gd name="connsiteY87" fmla="*/ 1200150 h 2628900"/>
              <a:gd name="connsiteX88" fmla="*/ 3234690 w 3326130"/>
              <a:gd name="connsiteY88" fmla="*/ 1257300 h 2628900"/>
              <a:gd name="connsiteX89" fmla="*/ 3223260 w 3326130"/>
              <a:gd name="connsiteY89" fmla="*/ 1291590 h 2628900"/>
              <a:gd name="connsiteX90" fmla="*/ 3200400 w 3326130"/>
              <a:gd name="connsiteY90" fmla="*/ 1325880 h 2628900"/>
              <a:gd name="connsiteX91" fmla="*/ 3177540 w 3326130"/>
              <a:gd name="connsiteY91" fmla="*/ 1405890 h 2628900"/>
              <a:gd name="connsiteX92" fmla="*/ 3154680 w 3326130"/>
              <a:gd name="connsiteY92" fmla="*/ 1440180 h 2628900"/>
              <a:gd name="connsiteX93" fmla="*/ 3120390 w 3326130"/>
              <a:gd name="connsiteY93" fmla="*/ 1520190 h 2628900"/>
              <a:gd name="connsiteX94" fmla="*/ 3086100 w 3326130"/>
              <a:gd name="connsiteY94" fmla="*/ 1588770 h 2628900"/>
              <a:gd name="connsiteX95" fmla="*/ 3051810 w 3326130"/>
              <a:gd name="connsiteY95" fmla="*/ 1668780 h 2628900"/>
              <a:gd name="connsiteX96" fmla="*/ 3040380 w 3326130"/>
              <a:gd name="connsiteY96" fmla="*/ 1703070 h 2628900"/>
              <a:gd name="connsiteX97" fmla="*/ 3017520 w 3326130"/>
              <a:gd name="connsiteY97" fmla="*/ 1783080 h 2628900"/>
              <a:gd name="connsiteX98" fmla="*/ 2948940 w 3326130"/>
              <a:gd name="connsiteY98" fmla="*/ 1897380 h 2628900"/>
              <a:gd name="connsiteX99" fmla="*/ 2903220 w 3326130"/>
              <a:gd name="connsiteY99" fmla="*/ 1965960 h 2628900"/>
              <a:gd name="connsiteX100" fmla="*/ 2857500 w 3326130"/>
              <a:gd name="connsiteY100" fmla="*/ 2034540 h 2628900"/>
              <a:gd name="connsiteX101" fmla="*/ 2811780 w 3326130"/>
              <a:gd name="connsiteY101" fmla="*/ 2103120 h 2628900"/>
              <a:gd name="connsiteX102" fmla="*/ 2777490 w 3326130"/>
              <a:gd name="connsiteY102" fmla="*/ 2137410 h 2628900"/>
              <a:gd name="connsiteX103" fmla="*/ 2743200 w 3326130"/>
              <a:gd name="connsiteY103" fmla="*/ 2183130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326130" h="2628900">
                <a:moveTo>
                  <a:pt x="2823210" y="2068830"/>
                </a:moveTo>
                <a:cubicBezTo>
                  <a:pt x="2804160" y="2072640"/>
                  <a:pt x="2782534" y="2069964"/>
                  <a:pt x="2766060" y="2080260"/>
                </a:cubicBezTo>
                <a:cubicBezTo>
                  <a:pt x="2749906" y="2090356"/>
                  <a:pt x="2745240" y="2112510"/>
                  <a:pt x="2731770" y="2125980"/>
                </a:cubicBezTo>
                <a:cubicBezTo>
                  <a:pt x="2722056" y="2135694"/>
                  <a:pt x="2708910" y="2141220"/>
                  <a:pt x="2697480" y="2148840"/>
                </a:cubicBezTo>
                <a:lnTo>
                  <a:pt x="2651760" y="2217420"/>
                </a:lnTo>
                <a:cubicBezTo>
                  <a:pt x="2583027" y="2320520"/>
                  <a:pt x="2707396" y="2178089"/>
                  <a:pt x="2617470" y="2286000"/>
                </a:cubicBezTo>
                <a:cubicBezTo>
                  <a:pt x="2607122" y="2298418"/>
                  <a:pt x="2593528" y="2307872"/>
                  <a:pt x="2583180" y="2320290"/>
                </a:cubicBezTo>
                <a:cubicBezTo>
                  <a:pt x="2574386" y="2330843"/>
                  <a:pt x="2570658" y="2345534"/>
                  <a:pt x="2560320" y="2354580"/>
                </a:cubicBezTo>
                <a:cubicBezTo>
                  <a:pt x="2539643" y="2372672"/>
                  <a:pt x="2511167" y="2380873"/>
                  <a:pt x="2491740" y="2400300"/>
                </a:cubicBezTo>
                <a:cubicBezTo>
                  <a:pt x="2446342" y="2445698"/>
                  <a:pt x="2473132" y="2430670"/>
                  <a:pt x="2411730" y="2446020"/>
                </a:cubicBezTo>
                <a:cubicBezTo>
                  <a:pt x="2313460" y="2511534"/>
                  <a:pt x="2437794" y="2432988"/>
                  <a:pt x="2343150" y="2480310"/>
                </a:cubicBezTo>
                <a:cubicBezTo>
                  <a:pt x="2330863" y="2486453"/>
                  <a:pt x="2321486" y="2497759"/>
                  <a:pt x="2308860" y="2503170"/>
                </a:cubicBezTo>
                <a:cubicBezTo>
                  <a:pt x="2281914" y="2514718"/>
                  <a:pt x="2201671" y="2523381"/>
                  <a:pt x="2183130" y="2526030"/>
                </a:cubicBezTo>
                <a:cubicBezTo>
                  <a:pt x="2100914" y="2553435"/>
                  <a:pt x="2203585" y="2520186"/>
                  <a:pt x="2103120" y="2548890"/>
                </a:cubicBezTo>
                <a:cubicBezTo>
                  <a:pt x="2091535" y="2552200"/>
                  <a:pt x="2080591" y="2557706"/>
                  <a:pt x="2068830" y="2560320"/>
                </a:cubicBezTo>
                <a:cubicBezTo>
                  <a:pt x="2046207" y="2565347"/>
                  <a:pt x="2023110" y="2567940"/>
                  <a:pt x="2000250" y="2571750"/>
                </a:cubicBezTo>
                <a:cubicBezTo>
                  <a:pt x="1985010" y="2579370"/>
                  <a:pt x="1970484" y="2588627"/>
                  <a:pt x="1954530" y="2594610"/>
                </a:cubicBezTo>
                <a:cubicBezTo>
                  <a:pt x="1939821" y="2600126"/>
                  <a:pt x="1924145" y="2602632"/>
                  <a:pt x="1908810" y="2606040"/>
                </a:cubicBezTo>
                <a:cubicBezTo>
                  <a:pt x="1778213" y="2635062"/>
                  <a:pt x="1917441" y="2601025"/>
                  <a:pt x="1805940" y="2628900"/>
                </a:cubicBezTo>
                <a:lnTo>
                  <a:pt x="731520" y="2617470"/>
                </a:lnTo>
                <a:cubicBezTo>
                  <a:pt x="675666" y="2616364"/>
                  <a:pt x="660931" y="2609180"/>
                  <a:pt x="617220" y="2594610"/>
                </a:cubicBezTo>
                <a:cubicBezTo>
                  <a:pt x="562880" y="2558384"/>
                  <a:pt x="595962" y="2576094"/>
                  <a:pt x="514350" y="2548890"/>
                </a:cubicBezTo>
                <a:lnTo>
                  <a:pt x="480060" y="2537460"/>
                </a:lnTo>
                <a:cubicBezTo>
                  <a:pt x="468630" y="2529840"/>
                  <a:pt x="458057" y="2520743"/>
                  <a:pt x="445770" y="2514600"/>
                </a:cubicBezTo>
                <a:cubicBezTo>
                  <a:pt x="423109" y="2503270"/>
                  <a:pt x="374825" y="2495466"/>
                  <a:pt x="354330" y="2491740"/>
                </a:cubicBezTo>
                <a:cubicBezTo>
                  <a:pt x="331528" y="2487594"/>
                  <a:pt x="308610" y="2484120"/>
                  <a:pt x="285750" y="2480310"/>
                </a:cubicBezTo>
                <a:cubicBezTo>
                  <a:pt x="225396" y="2460192"/>
                  <a:pt x="258143" y="2478905"/>
                  <a:pt x="205740" y="2400300"/>
                </a:cubicBezTo>
                <a:cubicBezTo>
                  <a:pt x="195173" y="2384449"/>
                  <a:pt x="182374" y="2370186"/>
                  <a:pt x="171450" y="2354580"/>
                </a:cubicBezTo>
                <a:cubicBezTo>
                  <a:pt x="155695" y="2332072"/>
                  <a:pt x="140970" y="2308860"/>
                  <a:pt x="125730" y="2286000"/>
                </a:cubicBezTo>
                <a:lnTo>
                  <a:pt x="80010" y="2217420"/>
                </a:lnTo>
                <a:cubicBezTo>
                  <a:pt x="67923" y="2199290"/>
                  <a:pt x="62096" y="2139170"/>
                  <a:pt x="57150" y="2125980"/>
                </a:cubicBezTo>
                <a:cubicBezTo>
                  <a:pt x="21315" y="2030419"/>
                  <a:pt x="44153" y="2149668"/>
                  <a:pt x="22860" y="2057400"/>
                </a:cubicBezTo>
                <a:cubicBezTo>
                  <a:pt x="14123" y="2019540"/>
                  <a:pt x="0" y="1943100"/>
                  <a:pt x="0" y="1943100"/>
                </a:cubicBezTo>
                <a:cubicBezTo>
                  <a:pt x="3810" y="1832610"/>
                  <a:pt x="4534" y="1721970"/>
                  <a:pt x="11430" y="1611630"/>
                </a:cubicBezTo>
                <a:cubicBezTo>
                  <a:pt x="12182" y="1599605"/>
                  <a:pt x="17472" y="1588116"/>
                  <a:pt x="22860" y="1577340"/>
                </a:cubicBezTo>
                <a:cubicBezTo>
                  <a:pt x="29003" y="1565053"/>
                  <a:pt x="36594" y="1553317"/>
                  <a:pt x="45720" y="1543050"/>
                </a:cubicBezTo>
                <a:cubicBezTo>
                  <a:pt x="109725" y="1471044"/>
                  <a:pt x="107798" y="1478804"/>
                  <a:pt x="182880" y="1428750"/>
                </a:cubicBezTo>
                <a:cubicBezTo>
                  <a:pt x="198731" y="1418183"/>
                  <a:pt x="212994" y="1405384"/>
                  <a:pt x="228600" y="1394460"/>
                </a:cubicBezTo>
                <a:lnTo>
                  <a:pt x="331470" y="1325880"/>
                </a:lnTo>
                <a:cubicBezTo>
                  <a:pt x="359302" y="1307325"/>
                  <a:pt x="366054" y="1278929"/>
                  <a:pt x="400050" y="1268730"/>
                </a:cubicBezTo>
                <a:cubicBezTo>
                  <a:pt x="425855" y="1260989"/>
                  <a:pt x="453390" y="1261110"/>
                  <a:pt x="480060" y="1257300"/>
                </a:cubicBezTo>
                <a:cubicBezTo>
                  <a:pt x="603560" y="1207900"/>
                  <a:pt x="460829" y="1258677"/>
                  <a:pt x="662940" y="1223010"/>
                </a:cubicBezTo>
                <a:cubicBezTo>
                  <a:pt x="686670" y="1218822"/>
                  <a:pt x="731520" y="1200150"/>
                  <a:pt x="731520" y="1200150"/>
                </a:cubicBezTo>
                <a:cubicBezTo>
                  <a:pt x="819150" y="1203960"/>
                  <a:pt x="907163" y="1202554"/>
                  <a:pt x="994410" y="1211580"/>
                </a:cubicBezTo>
                <a:cubicBezTo>
                  <a:pt x="1018379" y="1214060"/>
                  <a:pt x="1062990" y="1234440"/>
                  <a:pt x="1062990" y="1234440"/>
                </a:cubicBezTo>
                <a:cubicBezTo>
                  <a:pt x="1246970" y="1228096"/>
                  <a:pt x="1321182" y="1239952"/>
                  <a:pt x="1463040" y="1211580"/>
                </a:cubicBezTo>
                <a:cubicBezTo>
                  <a:pt x="1498920" y="1204404"/>
                  <a:pt x="1510368" y="1199614"/>
                  <a:pt x="1543050" y="1188720"/>
                </a:cubicBezTo>
                <a:lnTo>
                  <a:pt x="1611630" y="1143000"/>
                </a:lnTo>
                <a:lnTo>
                  <a:pt x="1645920" y="1120140"/>
                </a:lnTo>
                <a:cubicBezTo>
                  <a:pt x="1700606" y="1038110"/>
                  <a:pt x="1672213" y="1070987"/>
                  <a:pt x="1725930" y="1017270"/>
                </a:cubicBezTo>
                <a:cubicBezTo>
                  <a:pt x="1767615" y="892215"/>
                  <a:pt x="1701134" y="1081634"/>
                  <a:pt x="1760220" y="948690"/>
                </a:cubicBezTo>
                <a:cubicBezTo>
                  <a:pt x="1770007" y="926670"/>
                  <a:pt x="1775460" y="902970"/>
                  <a:pt x="1783080" y="880110"/>
                </a:cubicBezTo>
                <a:cubicBezTo>
                  <a:pt x="1788468" y="863946"/>
                  <a:pt x="1799612" y="850210"/>
                  <a:pt x="1805940" y="834390"/>
                </a:cubicBezTo>
                <a:cubicBezTo>
                  <a:pt x="1814889" y="812017"/>
                  <a:pt x="1815434" y="785860"/>
                  <a:pt x="1828800" y="765810"/>
                </a:cubicBezTo>
                <a:cubicBezTo>
                  <a:pt x="1836420" y="754380"/>
                  <a:pt x="1846376" y="744200"/>
                  <a:pt x="1851660" y="731520"/>
                </a:cubicBezTo>
                <a:cubicBezTo>
                  <a:pt x="1865562" y="698156"/>
                  <a:pt x="1885950" y="628650"/>
                  <a:pt x="1885950" y="628650"/>
                </a:cubicBezTo>
                <a:cubicBezTo>
                  <a:pt x="1887647" y="616769"/>
                  <a:pt x="1901096" y="512060"/>
                  <a:pt x="1908810" y="491490"/>
                </a:cubicBezTo>
                <a:cubicBezTo>
                  <a:pt x="1913633" y="478628"/>
                  <a:pt x="1925527" y="469487"/>
                  <a:pt x="1931670" y="457200"/>
                </a:cubicBezTo>
                <a:cubicBezTo>
                  <a:pt x="1937058" y="446424"/>
                  <a:pt x="1937712" y="433686"/>
                  <a:pt x="1943100" y="422910"/>
                </a:cubicBezTo>
                <a:cubicBezTo>
                  <a:pt x="1949243" y="410623"/>
                  <a:pt x="1960381" y="401173"/>
                  <a:pt x="1965960" y="388620"/>
                </a:cubicBezTo>
                <a:cubicBezTo>
                  <a:pt x="1975747" y="366600"/>
                  <a:pt x="1975454" y="340090"/>
                  <a:pt x="1988820" y="320040"/>
                </a:cubicBezTo>
                <a:cubicBezTo>
                  <a:pt x="1996440" y="308610"/>
                  <a:pt x="2004864" y="297677"/>
                  <a:pt x="2011680" y="285750"/>
                </a:cubicBezTo>
                <a:cubicBezTo>
                  <a:pt x="2020134" y="270956"/>
                  <a:pt x="2023896" y="253335"/>
                  <a:pt x="2034540" y="240030"/>
                </a:cubicBezTo>
                <a:cubicBezTo>
                  <a:pt x="2054736" y="214785"/>
                  <a:pt x="2076221" y="189383"/>
                  <a:pt x="2103120" y="171450"/>
                </a:cubicBezTo>
                <a:lnTo>
                  <a:pt x="2240280" y="80010"/>
                </a:lnTo>
                <a:cubicBezTo>
                  <a:pt x="2260330" y="66644"/>
                  <a:pt x="2286000" y="64770"/>
                  <a:pt x="2308860" y="57150"/>
                </a:cubicBezTo>
                <a:lnTo>
                  <a:pt x="2343150" y="45720"/>
                </a:lnTo>
                <a:cubicBezTo>
                  <a:pt x="2354580" y="38100"/>
                  <a:pt x="2365153" y="29003"/>
                  <a:pt x="2377440" y="22860"/>
                </a:cubicBezTo>
                <a:cubicBezTo>
                  <a:pt x="2421418" y="871"/>
                  <a:pt x="2505338" y="2920"/>
                  <a:pt x="2537460" y="0"/>
                </a:cubicBezTo>
                <a:cubicBezTo>
                  <a:pt x="2668809" y="4865"/>
                  <a:pt x="2782246" y="-7384"/>
                  <a:pt x="2903220" y="22860"/>
                </a:cubicBezTo>
                <a:cubicBezTo>
                  <a:pt x="2914909" y="25782"/>
                  <a:pt x="2926080" y="30480"/>
                  <a:pt x="2937510" y="34290"/>
                </a:cubicBezTo>
                <a:cubicBezTo>
                  <a:pt x="2962789" y="59569"/>
                  <a:pt x="2974264" y="75527"/>
                  <a:pt x="3006090" y="91440"/>
                </a:cubicBezTo>
                <a:cubicBezTo>
                  <a:pt x="3016866" y="96828"/>
                  <a:pt x="3028950" y="99060"/>
                  <a:pt x="3040380" y="102870"/>
                </a:cubicBezTo>
                <a:cubicBezTo>
                  <a:pt x="3048000" y="114300"/>
                  <a:pt x="3053526" y="127446"/>
                  <a:pt x="3063240" y="137160"/>
                </a:cubicBezTo>
                <a:cubicBezTo>
                  <a:pt x="3077417" y="151337"/>
                  <a:pt x="3123780" y="181330"/>
                  <a:pt x="3143250" y="194310"/>
                </a:cubicBezTo>
                <a:cubicBezTo>
                  <a:pt x="3150870" y="209550"/>
                  <a:pt x="3155202" y="226940"/>
                  <a:pt x="3166110" y="240030"/>
                </a:cubicBezTo>
                <a:cubicBezTo>
                  <a:pt x="3174904" y="250583"/>
                  <a:pt x="3192780" y="251460"/>
                  <a:pt x="3200400" y="262890"/>
                </a:cubicBezTo>
                <a:cubicBezTo>
                  <a:pt x="3209114" y="275961"/>
                  <a:pt x="3205642" y="294171"/>
                  <a:pt x="3211830" y="308610"/>
                </a:cubicBezTo>
                <a:cubicBezTo>
                  <a:pt x="3217241" y="321236"/>
                  <a:pt x="3229111" y="330347"/>
                  <a:pt x="3234690" y="342900"/>
                </a:cubicBezTo>
                <a:cubicBezTo>
                  <a:pt x="3244477" y="364920"/>
                  <a:pt x="3249930" y="388620"/>
                  <a:pt x="3257550" y="411480"/>
                </a:cubicBezTo>
                <a:cubicBezTo>
                  <a:pt x="3261360" y="422910"/>
                  <a:pt x="3262297" y="435745"/>
                  <a:pt x="3268980" y="445770"/>
                </a:cubicBezTo>
                <a:lnTo>
                  <a:pt x="3291840" y="480060"/>
                </a:lnTo>
                <a:cubicBezTo>
                  <a:pt x="3295650" y="495300"/>
                  <a:pt x="3298954" y="510675"/>
                  <a:pt x="3303270" y="525780"/>
                </a:cubicBezTo>
                <a:cubicBezTo>
                  <a:pt x="3306580" y="537365"/>
                  <a:pt x="3312337" y="548256"/>
                  <a:pt x="3314700" y="560070"/>
                </a:cubicBezTo>
                <a:cubicBezTo>
                  <a:pt x="3319984" y="586488"/>
                  <a:pt x="3322320" y="613410"/>
                  <a:pt x="3326130" y="640080"/>
                </a:cubicBezTo>
                <a:cubicBezTo>
                  <a:pt x="3322320" y="784860"/>
                  <a:pt x="3321589" y="929754"/>
                  <a:pt x="3314700" y="1074420"/>
                </a:cubicBezTo>
                <a:cubicBezTo>
                  <a:pt x="3313239" y="1105105"/>
                  <a:pt x="3295000" y="1140327"/>
                  <a:pt x="3280410" y="1165860"/>
                </a:cubicBezTo>
                <a:cubicBezTo>
                  <a:pt x="3273594" y="1177787"/>
                  <a:pt x="3263693" y="1187863"/>
                  <a:pt x="3257550" y="1200150"/>
                </a:cubicBezTo>
                <a:cubicBezTo>
                  <a:pt x="3248374" y="1218501"/>
                  <a:pt x="3241894" y="1238089"/>
                  <a:pt x="3234690" y="1257300"/>
                </a:cubicBezTo>
                <a:cubicBezTo>
                  <a:pt x="3230460" y="1268581"/>
                  <a:pt x="3228648" y="1280814"/>
                  <a:pt x="3223260" y="1291590"/>
                </a:cubicBezTo>
                <a:cubicBezTo>
                  <a:pt x="3217117" y="1303877"/>
                  <a:pt x="3208020" y="1314450"/>
                  <a:pt x="3200400" y="1325880"/>
                </a:cubicBezTo>
                <a:cubicBezTo>
                  <a:pt x="3196738" y="1340529"/>
                  <a:pt x="3185739" y="1389492"/>
                  <a:pt x="3177540" y="1405890"/>
                </a:cubicBezTo>
                <a:cubicBezTo>
                  <a:pt x="3171397" y="1418177"/>
                  <a:pt x="3162300" y="1428750"/>
                  <a:pt x="3154680" y="1440180"/>
                </a:cubicBezTo>
                <a:cubicBezTo>
                  <a:pt x="3130892" y="1535333"/>
                  <a:pt x="3159857" y="1441255"/>
                  <a:pt x="3120390" y="1520190"/>
                </a:cubicBezTo>
                <a:cubicBezTo>
                  <a:pt x="3073068" y="1614834"/>
                  <a:pt x="3151614" y="1490500"/>
                  <a:pt x="3086100" y="1588770"/>
                </a:cubicBezTo>
                <a:cubicBezTo>
                  <a:pt x="3062312" y="1683923"/>
                  <a:pt x="3091277" y="1589845"/>
                  <a:pt x="3051810" y="1668780"/>
                </a:cubicBezTo>
                <a:cubicBezTo>
                  <a:pt x="3046422" y="1679556"/>
                  <a:pt x="3043690" y="1691485"/>
                  <a:pt x="3040380" y="1703070"/>
                </a:cubicBezTo>
                <a:cubicBezTo>
                  <a:pt x="3032094" y="1732071"/>
                  <a:pt x="3029265" y="1755675"/>
                  <a:pt x="3017520" y="1783080"/>
                </a:cubicBezTo>
                <a:cubicBezTo>
                  <a:pt x="2996432" y="1832286"/>
                  <a:pt x="2981442" y="1848626"/>
                  <a:pt x="2948940" y="1897380"/>
                </a:cubicBezTo>
                <a:cubicBezTo>
                  <a:pt x="2882773" y="1996630"/>
                  <a:pt x="3012608" y="1856572"/>
                  <a:pt x="2903220" y="1965960"/>
                </a:cubicBezTo>
                <a:cubicBezTo>
                  <a:pt x="2881360" y="2031539"/>
                  <a:pt x="2907444" y="1970326"/>
                  <a:pt x="2857500" y="2034540"/>
                </a:cubicBezTo>
                <a:cubicBezTo>
                  <a:pt x="2840632" y="2056227"/>
                  <a:pt x="2831207" y="2083693"/>
                  <a:pt x="2811780" y="2103120"/>
                </a:cubicBezTo>
                <a:cubicBezTo>
                  <a:pt x="2800350" y="2114550"/>
                  <a:pt x="2787838" y="2124992"/>
                  <a:pt x="2777490" y="2137410"/>
                </a:cubicBezTo>
                <a:cubicBezTo>
                  <a:pt x="2712868" y="2214956"/>
                  <a:pt x="2779552" y="2146778"/>
                  <a:pt x="2743200" y="2183130"/>
                </a:cubicBezTo>
              </a:path>
            </a:pathLst>
          </a:custGeom>
          <a:solidFill>
            <a:schemeClr val="bg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4" name="フリーフォーム 113"/>
          <p:cNvSpPr>
            <a:spLocks noChangeAspect="1"/>
          </p:cNvSpPr>
          <p:nvPr/>
        </p:nvSpPr>
        <p:spPr>
          <a:xfrm>
            <a:off x="9917282" y="-120168"/>
            <a:ext cx="2575806" cy="2476889"/>
          </a:xfrm>
          <a:custGeom>
            <a:avLst/>
            <a:gdLst>
              <a:gd name="connsiteX0" fmla="*/ 276711 w 642471"/>
              <a:gd name="connsiteY0" fmla="*/ 617220 h 617801"/>
              <a:gd name="connsiteX1" fmla="*/ 128121 w 642471"/>
              <a:gd name="connsiteY1" fmla="*/ 594360 h 617801"/>
              <a:gd name="connsiteX2" fmla="*/ 59541 w 642471"/>
              <a:gd name="connsiteY2" fmla="*/ 560070 h 617801"/>
              <a:gd name="connsiteX3" fmla="*/ 48111 w 642471"/>
              <a:gd name="connsiteY3" fmla="*/ 320040 h 617801"/>
              <a:gd name="connsiteX4" fmla="*/ 116691 w 642471"/>
              <a:gd name="connsiteY4" fmla="*/ 297180 h 617801"/>
              <a:gd name="connsiteX5" fmla="*/ 150981 w 642471"/>
              <a:gd name="connsiteY5" fmla="*/ 285750 h 617801"/>
              <a:gd name="connsiteX6" fmla="*/ 185271 w 642471"/>
              <a:gd name="connsiteY6" fmla="*/ 262890 h 617801"/>
              <a:gd name="connsiteX7" fmla="*/ 219561 w 642471"/>
              <a:gd name="connsiteY7" fmla="*/ 251460 h 617801"/>
              <a:gd name="connsiteX8" fmla="*/ 242421 w 642471"/>
              <a:gd name="connsiteY8" fmla="*/ 217170 h 617801"/>
              <a:gd name="connsiteX9" fmla="*/ 276711 w 642471"/>
              <a:gd name="connsiteY9" fmla="*/ 194310 h 617801"/>
              <a:gd name="connsiteX10" fmla="*/ 311001 w 642471"/>
              <a:gd name="connsiteY10" fmla="*/ 125730 h 617801"/>
              <a:gd name="connsiteX11" fmla="*/ 322431 w 642471"/>
              <a:gd name="connsiteY11" fmla="*/ 91440 h 617801"/>
              <a:gd name="connsiteX12" fmla="*/ 425301 w 642471"/>
              <a:gd name="connsiteY12" fmla="*/ 34290 h 617801"/>
              <a:gd name="connsiteX13" fmla="*/ 493881 w 642471"/>
              <a:gd name="connsiteY13" fmla="*/ 0 h 617801"/>
              <a:gd name="connsiteX14" fmla="*/ 551031 w 642471"/>
              <a:gd name="connsiteY14" fmla="*/ 11430 h 617801"/>
              <a:gd name="connsiteX15" fmla="*/ 573891 w 642471"/>
              <a:gd name="connsiteY15" fmla="*/ 45720 h 617801"/>
              <a:gd name="connsiteX16" fmla="*/ 608181 w 642471"/>
              <a:gd name="connsiteY16" fmla="*/ 160020 h 617801"/>
              <a:gd name="connsiteX17" fmla="*/ 619611 w 642471"/>
              <a:gd name="connsiteY17" fmla="*/ 194310 h 617801"/>
              <a:gd name="connsiteX18" fmla="*/ 642471 w 642471"/>
              <a:gd name="connsiteY18" fmla="*/ 320040 h 617801"/>
              <a:gd name="connsiteX19" fmla="*/ 619611 w 642471"/>
              <a:gd name="connsiteY19" fmla="*/ 434340 h 617801"/>
              <a:gd name="connsiteX20" fmla="*/ 585321 w 642471"/>
              <a:gd name="connsiteY20" fmla="*/ 480060 h 617801"/>
              <a:gd name="connsiteX21" fmla="*/ 516741 w 642471"/>
              <a:gd name="connsiteY21" fmla="*/ 537210 h 617801"/>
              <a:gd name="connsiteX22" fmla="*/ 436731 w 642471"/>
              <a:gd name="connsiteY22" fmla="*/ 560070 h 617801"/>
              <a:gd name="connsiteX23" fmla="*/ 368151 w 642471"/>
              <a:gd name="connsiteY23" fmla="*/ 594360 h 617801"/>
              <a:gd name="connsiteX24" fmla="*/ 276711 w 642471"/>
              <a:gd name="connsiteY24" fmla="*/ 617220 h 61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2471" h="617801">
                <a:moveTo>
                  <a:pt x="276711" y="617220"/>
                </a:moveTo>
                <a:cubicBezTo>
                  <a:pt x="236706" y="617220"/>
                  <a:pt x="162767" y="609208"/>
                  <a:pt x="128121" y="594360"/>
                </a:cubicBezTo>
                <a:cubicBezTo>
                  <a:pt x="-26981" y="527888"/>
                  <a:pt x="204030" y="608233"/>
                  <a:pt x="59541" y="560070"/>
                </a:cubicBezTo>
                <a:cubicBezTo>
                  <a:pt x="-12819" y="487710"/>
                  <a:pt x="-22303" y="496076"/>
                  <a:pt x="48111" y="320040"/>
                </a:cubicBezTo>
                <a:cubicBezTo>
                  <a:pt x="57060" y="297667"/>
                  <a:pt x="93831" y="304800"/>
                  <a:pt x="116691" y="297180"/>
                </a:cubicBezTo>
                <a:lnTo>
                  <a:pt x="150981" y="285750"/>
                </a:lnTo>
                <a:cubicBezTo>
                  <a:pt x="162411" y="278130"/>
                  <a:pt x="172984" y="269033"/>
                  <a:pt x="185271" y="262890"/>
                </a:cubicBezTo>
                <a:cubicBezTo>
                  <a:pt x="196047" y="257502"/>
                  <a:pt x="210153" y="258986"/>
                  <a:pt x="219561" y="251460"/>
                </a:cubicBezTo>
                <a:cubicBezTo>
                  <a:pt x="230288" y="242878"/>
                  <a:pt x="232707" y="226884"/>
                  <a:pt x="242421" y="217170"/>
                </a:cubicBezTo>
                <a:cubicBezTo>
                  <a:pt x="252135" y="207456"/>
                  <a:pt x="265281" y="201930"/>
                  <a:pt x="276711" y="194310"/>
                </a:cubicBezTo>
                <a:cubicBezTo>
                  <a:pt x="305441" y="108121"/>
                  <a:pt x="266686" y="214360"/>
                  <a:pt x="311001" y="125730"/>
                </a:cubicBezTo>
                <a:cubicBezTo>
                  <a:pt x="316389" y="114954"/>
                  <a:pt x="313912" y="99959"/>
                  <a:pt x="322431" y="91440"/>
                </a:cubicBezTo>
                <a:cubicBezTo>
                  <a:pt x="361733" y="52138"/>
                  <a:pt x="382182" y="48663"/>
                  <a:pt x="425301" y="34290"/>
                </a:cubicBezTo>
                <a:cubicBezTo>
                  <a:pt x="442638" y="22732"/>
                  <a:pt x="470220" y="0"/>
                  <a:pt x="493881" y="0"/>
                </a:cubicBezTo>
                <a:cubicBezTo>
                  <a:pt x="513308" y="0"/>
                  <a:pt x="531981" y="7620"/>
                  <a:pt x="551031" y="11430"/>
                </a:cubicBezTo>
                <a:cubicBezTo>
                  <a:pt x="558651" y="22860"/>
                  <a:pt x="568312" y="33167"/>
                  <a:pt x="573891" y="45720"/>
                </a:cubicBezTo>
                <a:cubicBezTo>
                  <a:pt x="595621" y="94613"/>
                  <a:pt x="594882" y="113473"/>
                  <a:pt x="608181" y="160020"/>
                </a:cubicBezTo>
                <a:cubicBezTo>
                  <a:pt x="611491" y="171605"/>
                  <a:pt x="616689" y="182621"/>
                  <a:pt x="619611" y="194310"/>
                </a:cubicBezTo>
                <a:cubicBezTo>
                  <a:pt x="627599" y="226260"/>
                  <a:pt x="637376" y="289468"/>
                  <a:pt x="642471" y="320040"/>
                </a:cubicBezTo>
                <a:cubicBezTo>
                  <a:pt x="634851" y="358140"/>
                  <a:pt x="632679" y="397749"/>
                  <a:pt x="619611" y="434340"/>
                </a:cubicBezTo>
                <a:cubicBezTo>
                  <a:pt x="613204" y="452280"/>
                  <a:pt x="597719" y="465596"/>
                  <a:pt x="585321" y="480060"/>
                </a:cubicBezTo>
                <a:cubicBezTo>
                  <a:pt x="566362" y="502179"/>
                  <a:pt x="543197" y="523982"/>
                  <a:pt x="516741" y="537210"/>
                </a:cubicBezTo>
                <a:cubicBezTo>
                  <a:pt x="500343" y="545409"/>
                  <a:pt x="451380" y="556408"/>
                  <a:pt x="436731" y="560070"/>
                </a:cubicBezTo>
                <a:cubicBezTo>
                  <a:pt x="338461" y="625584"/>
                  <a:pt x="462795" y="547038"/>
                  <a:pt x="368151" y="594360"/>
                </a:cubicBezTo>
                <a:cubicBezTo>
                  <a:pt x="309751" y="623560"/>
                  <a:pt x="316716" y="617220"/>
                  <a:pt x="276711" y="617220"/>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7" name="グループ化 126"/>
          <p:cNvGrpSpPr>
            <a:grpSpLocks noChangeAspect="1"/>
          </p:cNvGrpSpPr>
          <p:nvPr/>
        </p:nvGrpSpPr>
        <p:grpSpPr>
          <a:xfrm>
            <a:off x="4546656" y="4581126"/>
            <a:ext cx="1321488" cy="1321488"/>
            <a:chOff x="-2600524" y="5506122"/>
            <a:chExt cx="1159200" cy="1159200"/>
          </a:xfrm>
        </p:grpSpPr>
        <p:sp>
          <p:nvSpPr>
            <p:cNvPr id="128" name="円/楕円 127"/>
            <p:cNvSpPr>
              <a:spLocks/>
            </p:cNvSpPr>
            <p:nvPr/>
          </p:nvSpPr>
          <p:spPr>
            <a:xfrm>
              <a:off x="-2600524" y="5506122"/>
              <a:ext cx="1159200" cy="1159200"/>
            </a:xfrm>
            <a:prstGeom prst="ellipse">
              <a:avLst/>
            </a:prstGeom>
            <a:solidFill>
              <a:srgbClr val="FFCC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円/楕円 128"/>
            <p:cNvSpPr>
              <a:spLocks noChangeAspect="1"/>
            </p:cNvSpPr>
            <p:nvPr/>
          </p:nvSpPr>
          <p:spPr>
            <a:xfrm>
              <a:off x="-2356097" y="5861455"/>
              <a:ext cx="68400" cy="68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円/楕円 129"/>
            <p:cNvSpPr>
              <a:spLocks noChangeAspect="1"/>
            </p:cNvSpPr>
            <p:nvPr/>
          </p:nvSpPr>
          <p:spPr>
            <a:xfrm>
              <a:off x="-1783470" y="5868310"/>
              <a:ext cx="68580" cy="685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アーチ 130"/>
            <p:cNvSpPr/>
            <p:nvPr/>
          </p:nvSpPr>
          <p:spPr>
            <a:xfrm flipV="1">
              <a:off x="-2254950" y="6293494"/>
              <a:ext cx="468052" cy="115002"/>
            </a:xfrm>
            <a:prstGeom prst="blockArc">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 name="タイトル 2"/>
          <p:cNvSpPr>
            <a:spLocks noGrp="1"/>
          </p:cNvSpPr>
          <p:nvPr>
            <p:ph type="title"/>
          </p:nvPr>
        </p:nvSpPr>
        <p:spPr/>
        <p:txBody>
          <a:bodyPr>
            <a:normAutofit/>
          </a:bodyPr>
          <a:lstStyle/>
          <a:p>
            <a:r>
              <a:rPr lang="ja-JP" altLang="en-US" sz="4400" dirty="0" smtClean="0">
                <a:solidFill>
                  <a:schemeClr val="tx1">
                    <a:lumMod val="95000"/>
                  </a:schemeClr>
                </a:solidFill>
              </a:rPr>
              <a:t>　仮説</a:t>
            </a:r>
            <a:r>
              <a:rPr lang="ja-JP" altLang="en-US" sz="4400" dirty="0"/>
              <a:t>　</a:t>
            </a:r>
            <a:r>
              <a:rPr lang="ja-JP" altLang="en-US" sz="4400" dirty="0">
                <a:solidFill>
                  <a:schemeClr val="tx1"/>
                </a:solidFill>
              </a:rPr>
              <a:t>～イメージ～</a:t>
            </a:r>
            <a:endParaRPr kumimoji="1" lang="ja-JP" altLang="en-US" sz="4400" dirty="0">
              <a:solidFill>
                <a:schemeClr val="tx1"/>
              </a:solidFill>
            </a:endParaRPr>
          </a:p>
        </p:txBody>
      </p:sp>
      <p:sp>
        <p:nvSpPr>
          <p:cNvPr id="10" name="上下矢印 9"/>
          <p:cNvSpPr/>
          <p:nvPr/>
        </p:nvSpPr>
        <p:spPr>
          <a:xfrm rot="18444844">
            <a:off x="8547357" y="-750030"/>
            <a:ext cx="432048" cy="864095"/>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上下矢印 11"/>
          <p:cNvSpPr/>
          <p:nvPr/>
        </p:nvSpPr>
        <p:spPr>
          <a:xfrm rot="14450872">
            <a:off x="-1030112" y="-32924"/>
            <a:ext cx="432048" cy="864095"/>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上下矢印 12"/>
          <p:cNvSpPr/>
          <p:nvPr/>
        </p:nvSpPr>
        <p:spPr>
          <a:xfrm rot="20057878">
            <a:off x="10372868" y="5639374"/>
            <a:ext cx="432048" cy="1944431"/>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上下矢印 13"/>
          <p:cNvSpPr/>
          <p:nvPr/>
        </p:nvSpPr>
        <p:spPr>
          <a:xfrm rot="16200000">
            <a:off x="4092050" y="7149256"/>
            <a:ext cx="432048" cy="864095"/>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上下矢印 14"/>
          <p:cNvSpPr/>
          <p:nvPr/>
        </p:nvSpPr>
        <p:spPr>
          <a:xfrm rot="2685200">
            <a:off x="7837154" y="7393840"/>
            <a:ext cx="432048" cy="864095"/>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上下矢印 15"/>
          <p:cNvSpPr/>
          <p:nvPr/>
        </p:nvSpPr>
        <p:spPr>
          <a:xfrm rot="18957360">
            <a:off x="12902525" y="3707589"/>
            <a:ext cx="432048" cy="864095"/>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上下矢印 17"/>
          <p:cNvSpPr/>
          <p:nvPr/>
        </p:nvSpPr>
        <p:spPr>
          <a:xfrm rot="3495382">
            <a:off x="6164637" y="6536297"/>
            <a:ext cx="432048" cy="2227194"/>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上下矢印 18"/>
          <p:cNvSpPr/>
          <p:nvPr/>
        </p:nvSpPr>
        <p:spPr>
          <a:xfrm rot="6801432">
            <a:off x="11663038" y="4041075"/>
            <a:ext cx="432048" cy="2409913"/>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ハート 20"/>
          <p:cNvSpPr/>
          <p:nvPr/>
        </p:nvSpPr>
        <p:spPr>
          <a:xfrm>
            <a:off x="12060832" y="6573266"/>
            <a:ext cx="1634205" cy="1413914"/>
          </a:xfrm>
          <a:prstGeom prst="heart">
            <a:avLst/>
          </a:prstGeom>
          <a:solidFill>
            <a:srgbClr val="FFCCCC"/>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solidFill>
                  <a:srgbClr val="FF0000"/>
                </a:solidFill>
              </a:rPr>
              <a:t>Help!</a:t>
            </a:r>
            <a:endParaRPr lang="ja-JP" altLang="en-US" sz="2800" dirty="0">
              <a:solidFill>
                <a:srgbClr val="FF0000"/>
              </a:solidFill>
            </a:endParaRPr>
          </a:p>
        </p:txBody>
      </p:sp>
      <p:grpSp>
        <p:nvGrpSpPr>
          <p:cNvPr id="22" name="グループ化 21"/>
          <p:cNvGrpSpPr/>
          <p:nvPr/>
        </p:nvGrpSpPr>
        <p:grpSpPr>
          <a:xfrm>
            <a:off x="287522" y="94107"/>
            <a:ext cx="2196246" cy="415503"/>
            <a:chOff x="969035" y="2078248"/>
            <a:chExt cx="7199528" cy="415503"/>
          </a:xfrm>
          <a:scene3d>
            <a:camera prst="orthographicFront"/>
            <a:lightRig rig="chilly" dir="t"/>
          </a:scene3d>
        </p:grpSpPr>
        <p:sp>
          <p:nvSpPr>
            <p:cNvPr id="23" name="正方形/長方形 22"/>
            <p:cNvSpPr/>
            <p:nvPr/>
          </p:nvSpPr>
          <p:spPr>
            <a:xfrm>
              <a:off x="969035" y="2078248"/>
              <a:ext cx="7199528" cy="415503"/>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正方形/長方形 23"/>
            <p:cNvSpPr/>
            <p:nvPr/>
          </p:nvSpPr>
          <p:spPr>
            <a:xfrm>
              <a:off x="969035" y="2078248"/>
              <a:ext cx="7199528" cy="4155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9806" tIns="50800" rIns="50800" bIns="50800" numCol="1" spcCol="1270" anchor="ctr" anchorCtr="0">
              <a:noAutofit/>
            </a:bodyPr>
            <a:lstStyle/>
            <a:p>
              <a:pPr lvl="0" algn="l" defTabSz="889000">
                <a:lnSpc>
                  <a:spcPct val="90000"/>
                </a:lnSpc>
                <a:spcBef>
                  <a:spcPct val="0"/>
                </a:spcBef>
                <a:spcAft>
                  <a:spcPct val="35000"/>
                </a:spcAft>
              </a:pPr>
              <a:r>
                <a:rPr lang="ja-JP" altLang="en-US" sz="2000" dirty="0"/>
                <a:t>仮説</a:t>
              </a:r>
              <a:endParaRPr kumimoji="1" lang="ja-JP" altLang="en-US" sz="2000" kern="1200" dirty="0"/>
            </a:p>
          </p:txBody>
        </p:sp>
      </p:grpSp>
      <p:sp>
        <p:nvSpPr>
          <p:cNvPr id="25" name="円/楕円 24"/>
          <p:cNvSpPr/>
          <p:nvPr/>
        </p:nvSpPr>
        <p:spPr>
          <a:xfrm>
            <a:off x="27832" y="42169"/>
            <a:ext cx="519379" cy="519379"/>
          </a:xfrm>
          <a:prstGeom prst="ellipse">
            <a:avLst/>
          </a:pr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1027" name="Picture 3" descr="C:\Users\higuchi90\AppData\Local\Microsoft\Windows\Temporary Internet Files\Content.IE5\8UG0V2CT\MC90025152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1363" y="1844824"/>
            <a:ext cx="806501" cy="9130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higuchi90\AppData\Local\Microsoft\Windows\Temporary Internet Files\Content.IE5\8UG0V2CT\MC90001475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5991" y="4048504"/>
            <a:ext cx="447814" cy="972887"/>
          </a:xfrm>
          <a:prstGeom prst="rect">
            <a:avLst/>
          </a:prstGeom>
          <a:noFill/>
          <a:extLst>
            <a:ext uri="{909E8E84-426E-40DD-AFC4-6F175D3DCCD1}">
              <a14:hiddenFill xmlns:a14="http://schemas.microsoft.com/office/drawing/2010/main">
                <a:solidFill>
                  <a:srgbClr val="FFFFFF"/>
                </a:solidFill>
              </a14:hiddenFill>
            </a:ext>
          </a:extLst>
        </p:spPr>
      </p:pic>
      <p:sp>
        <p:nvSpPr>
          <p:cNvPr id="32" name="上下矢印 31"/>
          <p:cNvSpPr>
            <a:spLocks noChangeAspect="1"/>
          </p:cNvSpPr>
          <p:nvPr/>
        </p:nvSpPr>
        <p:spPr>
          <a:xfrm rot="2685200">
            <a:off x="7947197" y="7347461"/>
            <a:ext cx="302435" cy="604866"/>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51" name="グループ化 50"/>
          <p:cNvGrpSpPr>
            <a:grpSpLocks noChangeAspect="1"/>
          </p:cNvGrpSpPr>
          <p:nvPr/>
        </p:nvGrpSpPr>
        <p:grpSpPr>
          <a:xfrm>
            <a:off x="4546656" y="4581127"/>
            <a:ext cx="1321488" cy="1321488"/>
            <a:chOff x="-4573016" y="-322723"/>
            <a:chExt cx="1159200" cy="1159200"/>
          </a:xfrm>
          <a:solidFill>
            <a:srgbClr val="E6EE7E"/>
          </a:solidFill>
        </p:grpSpPr>
        <p:sp>
          <p:nvSpPr>
            <p:cNvPr id="26" name="円/楕円 25"/>
            <p:cNvSpPr>
              <a:spLocks/>
            </p:cNvSpPr>
            <p:nvPr/>
          </p:nvSpPr>
          <p:spPr>
            <a:xfrm>
              <a:off x="-4573016" y="-322723"/>
              <a:ext cx="1159200" cy="11592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p:cNvCxnSpPr/>
            <p:nvPr/>
          </p:nvCxnSpPr>
          <p:spPr>
            <a:xfrm flipH="1">
              <a:off x="-4356992" y="42169"/>
              <a:ext cx="216024" cy="146889"/>
            </a:xfrm>
            <a:prstGeom prst="line">
              <a:avLst/>
            </a:prstGeom>
            <a:grpFill/>
            <a:ln w="19050"/>
          </p:spPr>
          <p:style>
            <a:lnRef idx="1">
              <a:schemeClr val="dk1"/>
            </a:lnRef>
            <a:fillRef idx="0">
              <a:schemeClr val="dk1"/>
            </a:fillRef>
            <a:effectRef idx="0">
              <a:schemeClr val="dk1"/>
            </a:effectRef>
            <a:fontRef idx="minor">
              <a:schemeClr val="tx1"/>
            </a:fontRef>
          </p:style>
        </p:cxnSp>
        <p:cxnSp>
          <p:nvCxnSpPr>
            <p:cNvPr id="38" name="直線コネクタ 37"/>
            <p:cNvCxnSpPr/>
            <p:nvPr/>
          </p:nvCxnSpPr>
          <p:spPr>
            <a:xfrm>
              <a:off x="-3884748" y="47680"/>
              <a:ext cx="207640" cy="146889"/>
            </a:xfrm>
            <a:prstGeom prst="line">
              <a:avLst/>
            </a:prstGeom>
            <a:grpFill/>
            <a:ln w="19050"/>
          </p:spPr>
          <p:style>
            <a:lnRef idx="1">
              <a:schemeClr val="dk1"/>
            </a:lnRef>
            <a:fillRef idx="0">
              <a:schemeClr val="dk1"/>
            </a:fillRef>
            <a:effectRef idx="0">
              <a:schemeClr val="dk1"/>
            </a:effectRef>
            <a:fontRef idx="minor">
              <a:schemeClr val="tx1"/>
            </a:fontRef>
          </p:style>
        </p:cxnSp>
        <p:sp>
          <p:nvSpPr>
            <p:cNvPr id="48" name="アーチ 47"/>
            <p:cNvSpPr/>
            <p:nvPr/>
          </p:nvSpPr>
          <p:spPr>
            <a:xfrm>
              <a:off x="-4248980" y="476672"/>
              <a:ext cx="468052" cy="110487"/>
            </a:xfrm>
            <a:prstGeom prst="blockArc">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52" name="円/楕円 51"/>
          <p:cNvSpPr>
            <a:spLocks/>
          </p:cNvSpPr>
          <p:nvPr/>
        </p:nvSpPr>
        <p:spPr>
          <a:xfrm>
            <a:off x="-4594554" y="1129460"/>
            <a:ext cx="1159200" cy="1159200"/>
          </a:xfrm>
          <a:prstGeom prst="ellipse">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a:spLocks noChangeAspect="1"/>
          </p:cNvSpPr>
          <p:nvPr/>
        </p:nvSpPr>
        <p:spPr>
          <a:xfrm>
            <a:off x="-4350127" y="1484793"/>
            <a:ext cx="68400" cy="68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a:spLocks noChangeAspect="1"/>
          </p:cNvSpPr>
          <p:nvPr/>
        </p:nvSpPr>
        <p:spPr>
          <a:xfrm>
            <a:off x="-3777500" y="1491648"/>
            <a:ext cx="68580" cy="685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アーチ 56"/>
          <p:cNvSpPr/>
          <p:nvPr/>
        </p:nvSpPr>
        <p:spPr>
          <a:xfrm flipV="1">
            <a:off x="-4248980" y="1916832"/>
            <a:ext cx="468052" cy="115002"/>
          </a:xfrm>
          <a:prstGeom prst="blockArc">
            <a:avLst/>
          </a:prstGeom>
          <a:solidFill>
            <a:schemeClr val="accent3">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59" name="グループ化 58"/>
          <p:cNvGrpSpPr>
            <a:grpSpLocks noChangeAspect="1"/>
          </p:cNvGrpSpPr>
          <p:nvPr/>
        </p:nvGrpSpPr>
        <p:grpSpPr>
          <a:xfrm>
            <a:off x="-1404360" y="2678404"/>
            <a:ext cx="1321200" cy="1321200"/>
            <a:chOff x="-4573016" y="-322723"/>
            <a:chExt cx="1159200" cy="1159200"/>
          </a:xfrm>
          <a:solidFill>
            <a:schemeClr val="accent3">
              <a:lumMod val="60000"/>
              <a:lumOff val="40000"/>
            </a:schemeClr>
          </a:solidFill>
        </p:grpSpPr>
        <p:sp>
          <p:nvSpPr>
            <p:cNvPr id="60" name="円/楕円 59"/>
            <p:cNvSpPr>
              <a:spLocks/>
            </p:cNvSpPr>
            <p:nvPr/>
          </p:nvSpPr>
          <p:spPr>
            <a:xfrm>
              <a:off x="-4573016" y="-322723"/>
              <a:ext cx="1159200" cy="11592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コネクタ 60"/>
            <p:cNvCxnSpPr/>
            <p:nvPr/>
          </p:nvCxnSpPr>
          <p:spPr>
            <a:xfrm flipH="1">
              <a:off x="-4356992" y="42169"/>
              <a:ext cx="216024" cy="146889"/>
            </a:xfrm>
            <a:prstGeom prst="line">
              <a:avLst/>
            </a:prstGeom>
            <a:grpFill/>
            <a:ln w="19050"/>
          </p:spPr>
          <p:style>
            <a:lnRef idx="1">
              <a:schemeClr val="dk1"/>
            </a:lnRef>
            <a:fillRef idx="0">
              <a:schemeClr val="dk1"/>
            </a:fillRef>
            <a:effectRef idx="0">
              <a:schemeClr val="dk1"/>
            </a:effectRef>
            <a:fontRef idx="minor">
              <a:schemeClr val="tx1"/>
            </a:fontRef>
          </p:style>
        </p:cxnSp>
        <p:cxnSp>
          <p:nvCxnSpPr>
            <p:cNvPr id="62" name="直線コネクタ 61"/>
            <p:cNvCxnSpPr/>
            <p:nvPr/>
          </p:nvCxnSpPr>
          <p:spPr>
            <a:xfrm>
              <a:off x="-3884748" y="47680"/>
              <a:ext cx="207640" cy="146889"/>
            </a:xfrm>
            <a:prstGeom prst="line">
              <a:avLst/>
            </a:prstGeom>
            <a:grpFill/>
            <a:ln w="19050"/>
          </p:spPr>
          <p:style>
            <a:lnRef idx="1">
              <a:schemeClr val="dk1"/>
            </a:lnRef>
            <a:fillRef idx="0">
              <a:schemeClr val="dk1"/>
            </a:fillRef>
            <a:effectRef idx="0">
              <a:schemeClr val="dk1"/>
            </a:effectRef>
            <a:fontRef idx="minor">
              <a:schemeClr val="tx1"/>
            </a:fontRef>
          </p:style>
        </p:cxnSp>
        <p:sp>
          <p:nvSpPr>
            <p:cNvPr id="63" name="アーチ 62"/>
            <p:cNvSpPr/>
            <p:nvPr/>
          </p:nvSpPr>
          <p:spPr>
            <a:xfrm>
              <a:off x="-4248980" y="476672"/>
              <a:ext cx="468052" cy="110487"/>
            </a:xfrm>
            <a:prstGeom prst="blockArc">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64" name="グループ化 63"/>
          <p:cNvGrpSpPr>
            <a:grpSpLocks noChangeAspect="1"/>
          </p:cNvGrpSpPr>
          <p:nvPr/>
        </p:nvGrpSpPr>
        <p:grpSpPr>
          <a:xfrm>
            <a:off x="-1355415" y="4086833"/>
            <a:ext cx="1321200" cy="1321200"/>
            <a:chOff x="-4573016" y="-322723"/>
            <a:chExt cx="1159200" cy="1159200"/>
          </a:xfrm>
          <a:solidFill>
            <a:srgbClr val="FF99FF"/>
          </a:solidFill>
        </p:grpSpPr>
        <p:sp>
          <p:nvSpPr>
            <p:cNvPr id="65" name="円/楕円 64"/>
            <p:cNvSpPr>
              <a:spLocks/>
            </p:cNvSpPr>
            <p:nvPr/>
          </p:nvSpPr>
          <p:spPr>
            <a:xfrm>
              <a:off x="-4573016" y="-322723"/>
              <a:ext cx="1159200" cy="11592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 name="直線コネクタ 65"/>
            <p:cNvCxnSpPr/>
            <p:nvPr/>
          </p:nvCxnSpPr>
          <p:spPr>
            <a:xfrm flipH="1">
              <a:off x="-4356992" y="42169"/>
              <a:ext cx="216024" cy="146889"/>
            </a:xfrm>
            <a:prstGeom prst="line">
              <a:avLst/>
            </a:prstGeom>
            <a:grpFill/>
            <a:ln w="19050"/>
          </p:spPr>
          <p:style>
            <a:lnRef idx="1">
              <a:schemeClr val="dk1"/>
            </a:lnRef>
            <a:fillRef idx="0">
              <a:schemeClr val="dk1"/>
            </a:fillRef>
            <a:effectRef idx="0">
              <a:schemeClr val="dk1"/>
            </a:effectRef>
            <a:fontRef idx="minor">
              <a:schemeClr val="tx1"/>
            </a:fontRef>
          </p:style>
        </p:cxnSp>
        <p:cxnSp>
          <p:nvCxnSpPr>
            <p:cNvPr id="67" name="直線コネクタ 66"/>
            <p:cNvCxnSpPr/>
            <p:nvPr/>
          </p:nvCxnSpPr>
          <p:spPr>
            <a:xfrm>
              <a:off x="-3884748" y="47680"/>
              <a:ext cx="207640" cy="146889"/>
            </a:xfrm>
            <a:prstGeom prst="line">
              <a:avLst/>
            </a:prstGeom>
            <a:grpFill/>
            <a:ln w="19050"/>
          </p:spPr>
          <p:style>
            <a:lnRef idx="1">
              <a:schemeClr val="dk1"/>
            </a:lnRef>
            <a:fillRef idx="0">
              <a:schemeClr val="dk1"/>
            </a:fillRef>
            <a:effectRef idx="0">
              <a:schemeClr val="dk1"/>
            </a:effectRef>
            <a:fontRef idx="minor">
              <a:schemeClr val="tx1"/>
            </a:fontRef>
          </p:style>
        </p:cxnSp>
        <p:sp>
          <p:nvSpPr>
            <p:cNvPr id="68" name="アーチ 67"/>
            <p:cNvSpPr/>
            <p:nvPr/>
          </p:nvSpPr>
          <p:spPr>
            <a:xfrm>
              <a:off x="-4248980" y="476672"/>
              <a:ext cx="468052" cy="110487"/>
            </a:xfrm>
            <a:prstGeom prst="blockArc">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69" name="グループ化 68"/>
          <p:cNvGrpSpPr>
            <a:grpSpLocks noChangeAspect="1"/>
          </p:cNvGrpSpPr>
          <p:nvPr/>
        </p:nvGrpSpPr>
        <p:grpSpPr>
          <a:xfrm>
            <a:off x="-1382822" y="5452391"/>
            <a:ext cx="1321200" cy="1321200"/>
            <a:chOff x="-4573016" y="-322723"/>
            <a:chExt cx="1159200" cy="1159200"/>
          </a:xfrm>
          <a:solidFill>
            <a:schemeClr val="bg2">
              <a:lumMod val="40000"/>
              <a:lumOff val="60000"/>
            </a:schemeClr>
          </a:solidFill>
        </p:grpSpPr>
        <p:sp>
          <p:nvSpPr>
            <p:cNvPr id="70" name="円/楕円 69"/>
            <p:cNvSpPr>
              <a:spLocks/>
            </p:cNvSpPr>
            <p:nvPr/>
          </p:nvSpPr>
          <p:spPr>
            <a:xfrm>
              <a:off x="-4573016" y="-322723"/>
              <a:ext cx="1159200" cy="11592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 name="直線コネクタ 70"/>
            <p:cNvCxnSpPr/>
            <p:nvPr/>
          </p:nvCxnSpPr>
          <p:spPr>
            <a:xfrm flipH="1">
              <a:off x="-4356992" y="42169"/>
              <a:ext cx="216024" cy="146889"/>
            </a:xfrm>
            <a:prstGeom prst="line">
              <a:avLst/>
            </a:prstGeom>
            <a:grpFill/>
            <a:ln w="19050"/>
          </p:spPr>
          <p:style>
            <a:lnRef idx="1">
              <a:schemeClr val="dk1"/>
            </a:lnRef>
            <a:fillRef idx="0">
              <a:schemeClr val="dk1"/>
            </a:fillRef>
            <a:effectRef idx="0">
              <a:schemeClr val="dk1"/>
            </a:effectRef>
            <a:fontRef idx="minor">
              <a:schemeClr val="tx1"/>
            </a:fontRef>
          </p:style>
        </p:cxnSp>
        <p:cxnSp>
          <p:nvCxnSpPr>
            <p:cNvPr id="72" name="直線コネクタ 71"/>
            <p:cNvCxnSpPr/>
            <p:nvPr/>
          </p:nvCxnSpPr>
          <p:spPr>
            <a:xfrm>
              <a:off x="-3884748" y="47680"/>
              <a:ext cx="207640" cy="146889"/>
            </a:xfrm>
            <a:prstGeom prst="line">
              <a:avLst/>
            </a:prstGeom>
            <a:grpFill/>
            <a:ln w="19050"/>
          </p:spPr>
          <p:style>
            <a:lnRef idx="1">
              <a:schemeClr val="dk1"/>
            </a:lnRef>
            <a:fillRef idx="0">
              <a:schemeClr val="dk1"/>
            </a:fillRef>
            <a:effectRef idx="0">
              <a:schemeClr val="dk1"/>
            </a:effectRef>
            <a:fontRef idx="minor">
              <a:schemeClr val="tx1"/>
            </a:fontRef>
          </p:style>
        </p:cxnSp>
        <p:sp>
          <p:nvSpPr>
            <p:cNvPr id="73" name="アーチ 72"/>
            <p:cNvSpPr/>
            <p:nvPr/>
          </p:nvSpPr>
          <p:spPr>
            <a:xfrm>
              <a:off x="-4248980" y="476672"/>
              <a:ext cx="468052" cy="110487"/>
            </a:xfrm>
            <a:prstGeom prst="blockArc">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09" name="グループ化 108"/>
          <p:cNvGrpSpPr>
            <a:grpSpLocks noChangeAspect="1"/>
          </p:cNvGrpSpPr>
          <p:nvPr/>
        </p:nvGrpSpPr>
        <p:grpSpPr>
          <a:xfrm>
            <a:off x="-1425898" y="1336556"/>
            <a:ext cx="1321200" cy="1321200"/>
            <a:chOff x="-5053926" y="2130862"/>
            <a:chExt cx="1159200" cy="1159200"/>
          </a:xfrm>
        </p:grpSpPr>
        <p:sp>
          <p:nvSpPr>
            <p:cNvPr id="75" name="円/楕円 74"/>
            <p:cNvSpPr>
              <a:spLocks/>
            </p:cNvSpPr>
            <p:nvPr/>
          </p:nvSpPr>
          <p:spPr>
            <a:xfrm>
              <a:off x="-5053926" y="2130862"/>
              <a:ext cx="1159200" cy="11592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6" name="直線コネクタ 75"/>
            <p:cNvCxnSpPr/>
            <p:nvPr/>
          </p:nvCxnSpPr>
          <p:spPr>
            <a:xfrm flipH="1">
              <a:off x="-4837902" y="2495754"/>
              <a:ext cx="216024" cy="146889"/>
            </a:xfrm>
            <a:prstGeom prst="line">
              <a:avLst/>
            </a:prstGeom>
            <a:ln w="19050"/>
          </p:spPr>
          <p:style>
            <a:lnRef idx="1">
              <a:schemeClr val="dk1"/>
            </a:lnRef>
            <a:fillRef idx="0">
              <a:schemeClr val="dk1"/>
            </a:fillRef>
            <a:effectRef idx="0">
              <a:schemeClr val="dk1"/>
            </a:effectRef>
            <a:fontRef idx="minor">
              <a:schemeClr val="tx1"/>
            </a:fontRef>
          </p:style>
        </p:cxnSp>
        <p:cxnSp>
          <p:nvCxnSpPr>
            <p:cNvPr id="77" name="直線コネクタ 76"/>
            <p:cNvCxnSpPr/>
            <p:nvPr/>
          </p:nvCxnSpPr>
          <p:spPr>
            <a:xfrm>
              <a:off x="-4365658" y="2501265"/>
              <a:ext cx="207640" cy="146889"/>
            </a:xfrm>
            <a:prstGeom prst="line">
              <a:avLst/>
            </a:prstGeom>
            <a:ln w="19050"/>
          </p:spPr>
          <p:style>
            <a:lnRef idx="1">
              <a:schemeClr val="dk1"/>
            </a:lnRef>
            <a:fillRef idx="0">
              <a:schemeClr val="dk1"/>
            </a:fillRef>
            <a:effectRef idx="0">
              <a:schemeClr val="dk1"/>
            </a:effectRef>
            <a:fontRef idx="minor">
              <a:schemeClr val="tx1"/>
            </a:fontRef>
          </p:style>
        </p:cxnSp>
        <p:sp>
          <p:nvSpPr>
            <p:cNvPr id="78" name="アーチ 77"/>
            <p:cNvSpPr/>
            <p:nvPr/>
          </p:nvSpPr>
          <p:spPr>
            <a:xfrm>
              <a:off x="-4729890" y="2930257"/>
              <a:ext cx="468052" cy="110487"/>
            </a:xfrm>
            <a:prstGeom prst="blockArc">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10" name="グループ化 109"/>
          <p:cNvGrpSpPr/>
          <p:nvPr/>
        </p:nvGrpSpPr>
        <p:grpSpPr>
          <a:xfrm>
            <a:off x="-5104994" y="6776713"/>
            <a:ext cx="1159200" cy="1159200"/>
            <a:chOff x="-4664956" y="6714406"/>
            <a:chExt cx="1159200" cy="1159200"/>
          </a:xfrm>
        </p:grpSpPr>
        <p:sp>
          <p:nvSpPr>
            <p:cNvPr id="79" name="円/楕円 78"/>
            <p:cNvSpPr>
              <a:spLocks/>
            </p:cNvSpPr>
            <p:nvPr/>
          </p:nvSpPr>
          <p:spPr>
            <a:xfrm>
              <a:off x="-4664956" y="6714406"/>
              <a:ext cx="1159200" cy="1159200"/>
            </a:xfrm>
            <a:prstGeom prst="ellipse">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a:spLocks noChangeAspect="1"/>
            </p:cNvSpPr>
            <p:nvPr/>
          </p:nvSpPr>
          <p:spPr>
            <a:xfrm>
              <a:off x="-4420529" y="7069739"/>
              <a:ext cx="68400" cy="68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a:spLocks noChangeAspect="1"/>
            </p:cNvSpPr>
            <p:nvPr/>
          </p:nvSpPr>
          <p:spPr>
            <a:xfrm>
              <a:off x="-3847902" y="7076594"/>
              <a:ext cx="68580" cy="685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アーチ 81"/>
            <p:cNvSpPr/>
            <p:nvPr/>
          </p:nvSpPr>
          <p:spPr>
            <a:xfrm flipV="1">
              <a:off x="-4319382" y="7501778"/>
              <a:ext cx="468052" cy="115002"/>
            </a:xfrm>
            <a:prstGeom prst="blockArc">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04" name="グループ化 103"/>
          <p:cNvGrpSpPr/>
          <p:nvPr/>
        </p:nvGrpSpPr>
        <p:grpSpPr>
          <a:xfrm>
            <a:off x="-4936700" y="-317983"/>
            <a:ext cx="1159200" cy="1159200"/>
            <a:chOff x="-2799134" y="2247634"/>
            <a:chExt cx="1159200" cy="1159200"/>
          </a:xfrm>
        </p:grpSpPr>
        <p:sp>
          <p:nvSpPr>
            <p:cNvPr id="86" name="円/楕円 85"/>
            <p:cNvSpPr>
              <a:spLocks/>
            </p:cNvSpPr>
            <p:nvPr/>
          </p:nvSpPr>
          <p:spPr>
            <a:xfrm>
              <a:off x="-2799134" y="2247634"/>
              <a:ext cx="1159200" cy="1159200"/>
            </a:xfrm>
            <a:prstGeom prst="ellipse">
              <a:avLst/>
            </a:prstGeom>
            <a:solidFill>
              <a:srgbClr val="FF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円/楕円 86"/>
            <p:cNvSpPr>
              <a:spLocks noChangeAspect="1"/>
            </p:cNvSpPr>
            <p:nvPr/>
          </p:nvSpPr>
          <p:spPr>
            <a:xfrm>
              <a:off x="-2554707" y="2602967"/>
              <a:ext cx="68400" cy="68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87"/>
            <p:cNvSpPr>
              <a:spLocks noChangeAspect="1"/>
            </p:cNvSpPr>
            <p:nvPr/>
          </p:nvSpPr>
          <p:spPr>
            <a:xfrm>
              <a:off x="-1982080" y="2609822"/>
              <a:ext cx="68580" cy="685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アーチ 88"/>
            <p:cNvSpPr/>
            <p:nvPr/>
          </p:nvSpPr>
          <p:spPr>
            <a:xfrm flipV="1">
              <a:off x="-2453560" y="3035006"/>
              <a:ext cx="468052" cy="115002"/>
            </a:xfrm>
            <a:prstGeom prst="blockArc">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08" name="グループ化 107"/>
          <p:cNvGrpSpPr/>
          <p:nvPr/>
        </p:nvGrpSpPr>
        <p:grpSpPr>
          <a:xfrm>
            <a:off x="-5162300" y="5259330"/>
            <a:ext cx="1159200" cy="1159200"/>
            <a:chOff x="-1661451" y="1028602"/>
            <a:chExt cx="1159200" cy="1159200"/>
          </a:xfrm>
        </p:grpSpPr>
        <p:sp>
          <p:nvSpPr>
            <p:cNvPr id="91" name="円/楕円 90"/>
            <p:cNvSpPr>
              <a:spLocks/>
            </p:cNvSpPr>
            <p:nvPr/>
          </p:nvSpPr>
          <p:spPr>
            <a:xfrm>
              <a:off x="-1661451" y="1028602"/>
              <a:ext cx="1159200" cy="11592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円/楕円 91"/>
            <p:cNvSpPr>
              <a:spLocks noChangeAspect="1"/>
            </p:cNvSpPr>
            <p:nvPr/>
          </p:nvSpPr>
          <p:spPr>
            <a:xfrm>
              <a:off x="-1417024" y="1383935"/>
              <a:ext cx="68400" cy="68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p:cNvSpPr>
              <a:spLocks noChangeAspect="1"/>
            </p:cNvSpPr>
            <p:nvPr/>
          </p:nvSpPr>
          <p:spPr>
            <a:xfrm>
              <a:off x="-844397" y="1390790"/>
              <a:ext cx="68580" cy="685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アーチ 93"/>
            <p:cNvSpPr/>
            <p:nvPr/>
          </p:nvSpPr>
          <p:spPr>
            <a:xfrm flipV="1">
              <a:off x="-1315877" y="1815974"/>
              <a:ext cx="468052" cy="115002"/>
            </a:xfrm>
            <a:prstGeom prst="blockArc">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84" name="グループ化 83"/>
          <p:cNvGrpSpPr/>
          <p:nvPr/>
        </p:nvGrpSpPr>
        <p:grpSpPr>
          <a:xfrm>
            <a:off x="-4895527" y="3560036"/>
            <a:ext cx="1159200" cy="1159200"/>
            <a:chOff x="-1382824" y="2292228"/>
            <a:chExt cx="1159200" cy="1159200"/>
          </a:xfrm>
        </p:grpSpPr>
        <p:sp>
          <p:nvSpPr>
            <p:cNvPr id="96" name="円/楕円 95"/>
            <p:cNvSpPr>
              <a:spLocks/>
            </p:cNvSpPr>
            <p:nvPr/>
          </p:nvSpPr>
          <p:spPr>
            <a:xfrm>
              <a:off x="-1382824" y="2292228"/>
              <a:ext cx="1159200" cy="1159200"/>
            </a:xfrm>
            <a:prstGeom prst="ellipse">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円/楕円 96"/>
            <p:cNvSpPr>
              <a:spLocks noChangeAspect="1"/>
            </p:cNvSpPr>
            <p:nvPr/>
          </p:nvSpPr>
          <p:spPr>
            <a:xfrm>
              <a:off x="-1138397" y="2647561"/>
              <a:ext cx="68400" cy="68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円/楕円 97"/>
            <p:cNvSpPr>
              <a:spLocks noChangeAspect="1"/>
            </p:cNvSpPr>
            <p:nvPr/>
          </p:nvSpPr>
          <p:spPr>
            <a:xfrm>
              <a:off x="-565770" y="2654416"/>
              <a:ext cx="68580" cy="685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アーチ 98"/>
            <p:cNvSpPr/>
            <p:nvPr/>
          </p:nvSpPr>
          <p:spPr>
            <a:xfrm flipV="1">
              <a:off x="-1037250" y="3079600"/>
              <a:ext cx="468052" cy="115002"/>
            </a:xfrm>
            <a:prstGeom prst="blockArc">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83" name="グループ化 82"/>
          <p:cNvGrpSpPr>
            <a:grpSpLocks noChangeAspect="1"/>
          </p:cNvGrpSpPr>
          <p:nvPr/>
        </p:nvGrpSpPr>
        <p:grpSpPr>
          <a:xfrm>
            <a:off x="2026376" y="2924944"/>
            <a:ext cx="1321488" cy="1321488"/>
            <a:chOff x="-2600524" y="5506122"/>
            <a:chExt cx="1159200" cy="1159200"/>
          </a:xfrm>
        </p:grpSpPr>
        <p:sp>
          <p:nvSpPr>
            <p:cNvPr id="100" name="円/楕円 99"/>
            <p:cNvSpPr>
              <a:spLocks/>
            </p:cNvSpPr>
            <p:nvPr/>
          </p:nvSpPr>
          <p:spPr>
            <a:xfrm>
              <a:off x="-2600524" y="5506122"/>
              <a:ext cx="1159200" cy="1159200"/>
            </a:xfrm>
            <a:prstGeom prst="ellipse">
              <a:avLst/>
            </a:prstGeom>
            <a:solidFill>
              <a:srgbClr val="FFCC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100"/>
            <p:cNvSpPr>
              <a:spLocks noChangeAspect="1"/>
            </p:cNvSpPr>
            <p:nvPr/>
          </p:nvSpPr>
          <p:spPr>
            <a:xfrm>
              <a:off x="-2356097" y="5861455"/>
              <a:ext cx="68400" cy="68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101"/>
            <p:cNvSpPr>
              <a:spLocks noChangeAspect="1"/>
            </p:cNvSpPr>
            <p:nvPr/>
          </p:nvSpPr>
          <p:spPr>
            <a:xfrm>
              <a:off x="-1783470" y="5868310"/>
              <a:ext cx="68580" cy="685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アーチ 102"/>
            <p:cNvSpPr/>
            <p:nvPr/>
          </p:nvSpPr>
          <p:spPr>
            <a:xfrm flipV="1">
              <a:off x="-2254950" y="6293494"/>
              <a:ext cx="468052" cy="115002"/>
            </a:xfrm>
            <a:prstGeom prst="blockArc">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1028" name="Picture 4" descr="C:\Users\higuchi90\AppData\Local\Microsoft\Windows\Temporary Internet Files\Content.IE5\UPRZL9TZ\MC900150355[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39193" y="2649850"/>
            <a:ext cx="1132302" cy="12507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pref.saga.lg.jp/web/var/rev0/0022/8874/bitiku.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000" b="96000" l="10000" r="90000">
                        <a14:foregroundMark x1="64000" y1="97000" x2="64000" y2="97000"/>
                        <a14:foregroundMark x1="80000" y1="41000" x2="80000" y2="41000"/>
                        <a14:foregroundMark x1="37333" y1="4000" x2="37333" y2="4000"/>
                      </a14:backgroundRemoval>
                    </a14:imgEffect>
                  </a14:imgLayer>
                </a14:imgProps>
              </a:ext>
              <a:ext uri="{28A0092B-C50C-407E-A947-70E740481C1C}">
                <a14:useLocalDpi xmlns:a14="http://schemas.microsoft.com/office/drawing/2010/main" val="0"/>
              </a:ext>
            </a:extLst>
          </a:blip>
          <a:srcRect/>
          <a:stretch>
            <a:fillRect/>
          </a:stretch>
        </p:blipFill>
        <p:spPr bwMode="auto">
          <a:xfrm>
            <a:off x="-2941344" y="1336554"/>
            <a:ext cx="1558520" cy="1039013"/>
          </a:xfrm>
          <a:prstGeom prst="rect">
            <a:avLst/>
          </a:prstGeom>
          <a:noFill/>
          <a:extLst>
            <a:ext uri="{909E8E84-426E-40DD-AFC4-6F175D3DCCD1}">
              <a14:hiddenFill xmlns:a14="http://schemas.microsoft.com/office/drawing/2010/main">
                <a:solidFill>
                  <a:srgbClr val="FFFFFF"/>
                </a:solidFill>
              </a14:hiddenFill>
            </a:ext>
          </a:extLst>
        </p:spPr>
      </p:pic>
      <p:grpSp>
        <p:nvGrpSpPr>
          <p:cNvPr id="117" name="グループ化 116"/>
          <p:cNvGrpSpPr>
            <a:grpSpLocks noChangeAspect="1"/>
          </p:cNvGrpSpPr>
          <p:nvPr/>
        </p:nvGrpSpPr>
        <p:grpSpPr>
          <a:xfrm>
            <a:off x="5338744" y="2924944"/>
            <a:ext cx="1321488" cy="1321488"/>
            <a:chOff x="-2600524" y="5506122"/>
            <a:chExt cx="1159200" cy="1159200"/>
          </a:xfrm>
        </p:grpSpPr>
        <p:sp>
          <p:nvSpPr>
            <p:cNvPr id="118" name="円/楕円 117"/>
            <p:cNvSpPr>
              <a:spLocks/>
            </p:cNvSpPr>
            <p:nvPr/>
          </p:nvSpPr>
          <p:spPr>
            <a:xfrm>
              <a:off x="-2600524" y="5506122"/>
              <a:ext cx="1159200" cy="1159200"/>
            </a:xfrm>
            <a:prstGeom prst="ellipse">
              <a:avLst/>
            </a:prstGeom>
            <a:solidFill>
              <a:srgbClr val="FFCC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円/楕円 118"/>
            <p:cNvSpPr>
              <a:spLocks noChangeAspect="1"/>
            </p:cNvSpPr>
            <p:nvPr/>
          </p:nvSpPr>
          <p:spPr>
            <a:xfrm>
              <a:off x="-2356097" y="5861455"/>
              <a:ext cx="68400" cy="68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円/楕円 119"/>
            <p:cNvSpPr>
              <a:spLocks noChangeAspect="1"/>
            </p:cNvSpPr>
            <p:nvPr/>
          </p:nvSpPr>
          <p:spPr>
            <a:xfrm>
              <a:off x="-1783470" y="5868310"/>
              <a:ext cx="68580" cy="685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アーチ 120"/>
            <p:cNvSpPr/>
            <p:nvPr/>
          </p:nvSpPr>
          <p:spPr>
            <a:xfrm flipV="1">
              <a:off x="-2254950" y="6293494"/>
              <a:ext cx="468052" cy="115002"/>
            </a:xfrm>
            <a:prstGeom prst="blockArc">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22" name="グループ化 121"/>
          <p:cNvGrpSpPr>
            <a:grpSpLocks noChangeAspect="1"/>
          </p:cNvGrpSpPr>
          <p:nvPr/>
        </p:nvGrpSpPr>
        <p:grpSpPr>
          <a:xfrm>
            <a:off x="2771798" y="4574054"/>
            <a:ext cx="1321488" cy="1321488"/>
            <a:chOff x="-2600524" y="5506122"/>
            <a:chExt cx="1159200" cy="1159200"/>
          </a:xfrm>
        </p:grpSpPr>
        <p:sp>
          <p:nvSpPr>
            <p:cNvPr id="123" name="円/楕円 122"/>
            <p:cNvSpPr>
              <a:spLocks/>
            </p:cNvSpPr>
            <p:nvPr/>
          </p:nvSpPr>
          <p:spPr>
            <a:xfrm>
              <a:off x="-2600524" y="5506122"/>
              <a:ext cx="1159200" cy="1159200"/>
            </a:xfrm>
            <a:prstGeom prst="ellipse">
              <a:avLst/>
            </a:prstGeom>
            <a:solidFill>
              <a:srgbClr val="FFCC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円/楕円 123"/>
            <p:cNvSpPr>
              <a:spLocks noChangeAspect="1"/>
            </p:cNvSpPr>
            <p:nvPr/>
          </p:nvSpPr>
          <p:spPr>
            <a:xfrm>
              <a:off x="-2356097" y="5861455"/>
              <a:ext cx="68400" cy="68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円/楕円 124"/>
            <p:cNvSpPr>
              <a:spLocks noChangeAspect="1"/>
            </p:cNvSpPr>
            <p:nvPr/>
          </p:nvSpPr>
          <p:spPr>
            <a:xfrm>
              <a:off x="-1783470" y="5868310"/>
              <a:ext cx="68580" cy="685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アーチ 125"/>
            <p:cNvSpPr/>
            <p:nvPr/>
          </p:nvSpPr>
          <p:spPr>
            <a:xfrm flipV="1">
              <a:off x="-2254950" y="6293494"/>
              <a:ext cx="468052" cy="115002"/>
            </a:xfrm>
            <a:prstGeom prst="blockArc">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32" name="グループ化 131"/>
          <p:cNvGrpSpPr>
            <a:grpSpLocks noChangeAspect="1"/>
          </p:cNvGrpSpPr>
          <p:nvPr/>
        </p:nvGrpSpPr>
        <p:grpSpPr>
          <a:xfrm>
            <a:off x="3707904" y="1700808"/>
            <a:ext cx="1321488" cy="1321488"/>
            <a:chOff x="-2600524" y="5506122"/>
            <a:chExt cx="1159200" cy="1159200"/>
          </a:xfrm>
        </p:grpSpPr>
        <p:sp>
          <p:nvSpPr>
            <p:cNvPr id="133" name="円/楕円 132"/>
            <p:cNvSpPr>
              <a:spLocks/>
            </p:cNvSpPr>
            <p:nvPr/>
          </p:nvSpPr>
          <p:spPr>
            <a:xfrm>
              <a:off x="-2600524" y="5506122"/>
              <a:ext cx="1159200" cy="1159200"/>
            </a:xfrm>
            <a:prstGeom prst="ellipse">
              <a:avLst/>
            </a:prstGeom>
            <a:solidFill>
              <a:srgbClr val="FFCC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円/楕円 133"/>
            <p:cNvSpPr>
              <a:spLocks noChangeAspect="1"/>
            </p:cNvSpPr>
            <p:nvPr/>
          </p:nvSpPr>
          <p:spPr>
            <a:xfrm>
              <a:off x="-2356097" y="5861455"/>
              <a:ext cx="68400" cy="68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円/楕円 134"/>
            <p:cNvSpPr>
              <a:spLocks noChangeAspect="1"/>
            </p:cNvSpPr>
            <p:nvPr/>
          </p:nvSpPr>
          <p:spPr>
            <a:xfrm>
              <a:off x="-1783470" y="5868310"/>
              <a:ext cx="68580" cy="685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アーチ 135"/>
            <p:cNvSpPr/>
            <p:nvPr/>
          </p:nvSpPr>
          <p:spPr>
            <a:xfrm flipV="1">
              <a:off x="-2254950" y="6293494"/>
              <a:ext cx="468052" cy="115002"/>
            </a:xfrm>
            <a:prstGeom prst="blockArc">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37" name="グループ化 136"/>
          <p:cNvGrpSpPr>
            <a:grpSpLocks noChangeAspect="1"/>
          </p:cNvGrpSpPr>
          <p:nvPr/>
        </p:nvGrpSpPr>
        <p:grpSpPr>
          <a:xfrm>
            <a:off x="2771799" y="4581127"/>
            <a:ext cx="1321488" cy="1321488"/>
            <a:chOff x="-4573016" y="-322723"/>
            <a:chExt cx="1159200" cy="1159200"/>
          </a:xfrm>
          <a:solidFill>
            <a:srgbClr val="E6EE7E"/>
          </a:solidFill>
        </p:grpSpPr>
        <p:sp>
          <p:nvSpPr>
            <p:cNvPr id="138" name="円/楕円 137"/>
            <p:cNvSpPr>
              <a:spLocks/>
            </p:cNvSpPr>
            <p:nvPr/>
          </p:nvSpPr>
          <p:spPr>
            <a:xfrm>
              <a:off x="-4573016" y="-322723"/>
              <a:ext cx="1159200" cy="11592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9" name="直線コネクタ 138"/>
            <p:cNvCxnSpPr/>
            <p:nvPr/>
          </p:nvCxnSpPr>
          <p:spPr>
            <a:xfrm flipH="1">
              <a:off x="-4356992" y="42169"/>
              <a:ext cx="216024" cy="146889"/>
            </a:xfrm>
            <a:prstGeom prst="line">
              <a:avLst/>
            </a:prstGeom>
            <a:grpFill/>
            <a:ln w="19050"/>
          </p:spPr>
          <p:style>
            <a:lnRef idx="1">
              <a:schemeClr val="dk1"/>
            </a:lnRef>
            <a:fillRef idx="0">
              <a:schemeClr val="dk1"/>
            </a:fillRef>
            <a:effectRef idx="0">
              <a:schemeClr val="dk1"/>
            </a:effectRef>
            <a:fontRef idx="minor">
              <a:schemeClr val="tx1"/>
            </a:fontRef>
          </p:style>
        </p:cxnSp>
        <p:cxnSp>
          <p:nvCxnSpPr>
            <p:cNvPr id="140" name="直線コネクタ 139"/>
            <p:cNvCxnSpPr/>
            <p:nvPr/>
          </p:nvCxnSpPr>
          <p:spPr>
            <a:xfrm>
              <a:off x="-3884748" y="47680"/>
              <a:ext cx="207640" cy="146889"/>
            </a:xfrm>
            <a:prstGeom prst="line">
              <a:avLst/>
            </a:prstGeom>
            <a:grpFill/>
            <a:ln w="19050"/>
          </p:spPr>
          <p:style>
            <a:lnRef idx="1">
              <a:schemeClr val="dk1"/>
            </a:lnRef>
            <a:fillRef idx="0">
              <a:schemeClr val="dk1"/>
            </a:fillRef>
            <a:effectRef idx="0">
              <a:schemeClr val="dk1"/>
            </a:effectRef>
            <a:fontRef idx="minor">
              <a:schemeClr val="tx1"/>
            </a:fontRef>
          </p:style>
        </p:cxnSp>
        <p:sp>
          <p:nvSpPr>
            <p:cNvPr id="141" name="アーチ 140"/>
            <p:cNvSpPr/>
            <p:nvPr/>
          </p:nvSpPr>
          <p:spPr>
            <a:xfrm>
              <a:off x="-4248980" y="476672"/>
              <a:ext cx="468052" cy="110487"/>
            </a:xfrm>
            <a:prstGeom prst="blockArc">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42" name="グループ化 141"/>
          <p:cNvGrpSpPr>
            <a:grpSpLocks noChangeAspect="1"/>
          </p:cNvGrpSpPr>
          <p:nvPr/>
        </p:nvGrpSpPr>
        <p:grpSpPr>
          <a:xfrm>
            <a:off x="5338744" y="2924944"/>
            <a:ext cx="1321488" cy="1321488"/>
            <a:chOff x="-4573016" y="-322723"/>
            <a:chExt cx="1159200" cy="1159200"/>
          </a:xfrm>
          <a:solidFill>
            <a:srgbClr val="E6EE7E"/>
          </a:solidFill>
        </p:grpSpPr>
        <p:sp>
          <p:nvSpPr>
            <p:cNvPr id="143" name="円/楕円 142"/>
            <p:cNvSpPr>
              <a:spLocks/>
            </p:cNvSpPr>
            <p:nvPr/>
          </p:nvSpPr>
          <p:spPr>
            <a:xfrm>
              <a:off x="-4573016" y="-322723"/>
              <a:ext cx="1159200" cy="11592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4" name="直線コネクタ 143"/>
            <p:cNvCxnSpPr/>
            <p:nvPr/>
          </p:nvCxnSpPr>
          <p:spPr>
            <a:xfrm flipH="1">
              <a:off x="-4356992" y="42169"/>
              <a:ext cx="216024" cy="146889"/>
            </a:xfrm>
            <a:prstGeom prst="line">
              <a:avLst/>
            </a:prstGeom>
            <a:grpFill/>
            <a:ln w="19050"/>
          </p:spPr>
          <p:style>
            <a:lnRef idx="1">
              <a:schemeClr val="dk1"/>
            </a:lnRef>
            <a:fillRef idx="0">
              <a:schemeClr val="dk1"/>
            </a:fillRef>
            <a:effectRef idx="0">
              <a:schemeClr val="dk1"/>
            </a:effectRef>
            <a:fontRef idx="minor">
              <a:schemeClr val="tx1"/>
            </a:fontRef>
          </p:style>
        </p:cxnSp>
        <p:cxnSp>
          <p:nvCxnSpPr>
            <p:cNvPr id="145" name="直線コネクタ 144"/>
            <p:cNvCxnSpPr/>
            <p:nvPr/>
          </p:nvCxnSpPr>
          <p:spPr>
            <a:xfrm>
              <a:off x="-3884748" y="47680"/>
              <a:ext cx="207640" cy="146889"/>
            </a:xfrm>
            <a:prstGeom prst="line">
              <a:avLst/>
            </a:prstGeom>
            <a:grpFill/>
            <a:ln w="19050"/>
          </p:spPr>
          <p:style>
            <a:lnRef idx="1">
              <a:schemeClr val="dk1"/>
            </a:lnRef>
            <a:fillRef idx="0">
              <a:schemeClr val="dk1"/>
            </a:fillRef>
            <a:effectRef idx="0">
              <a:schemeClr val="dk1"/>
            </a:effectRef>
            <a:fontRef idx="minor">
              <a:schemeClr val="tx1"/>
            </a:fontRef>
          </p:style>
        </p:cxnSp>
        <p:sp>
          <p:nvSpPr>
            <p:cNvPr id="146" name="アーチ 145"/>
            <p:cNvSpPr/>
            <p:nvPr/>
          </p:nvSpPr>
          <p:spPr>
            <a:xfrm>
              <a:off x="-4248980" y="476672"/>
              <a:ext cx="468052" cy="110487"/>
            </a:xfrm>
            <a:prstGeom prst="blockArc">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50" name="左矢印 149"/>
          <p:cNvSpPr>
            <a:spLocks noChangeAspect="1"/>
          </p:cNvSpPr>
          <p:nvPr/>
        </p:nvSpPr>
        <p:spPr>
          <a:xfrm rot="2431666">
            <a:off x="-2952228" y="88941"/>
            <a:ext cx="915213" cy="345351"/>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51" name="乗算記号 150"/>
          <p:cNvSpPr>
            <a:spLocks noChangeAspect="1"/>
          </p:cNvSpPr>
          <p:nvPr/>
        </p:nvSpPr>
        <p:spPr>
          <a:xfrm>
            <a:off x="-2294313" y="-580412"/>
            <a:ext cx="868413" cy="686162"/>
          </a:xfrm>
          <a:prstGeom prst="mathMultiply">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4" name="Picture 3" descr="C:\Users\higuchi90\AppData\Local\Microsoft\Windows\Temporary Internet Files\Content.IE5\8UG0V2CT\MC90025152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4365104"/>
            <a:ext cx="806501" cy="913029"/>
          </a:xfrm>
          <a:prstGeom prst="rect">
            <a:avLst/>
          </a:prstGeom>
          <a:noFill/>
          <a:extLst>
            <a:ext uri="{909E8E84-426E-40DD-AFC4-6F175D3DCCD1}">
              <a14:hiddenFill xmlns:a14="http://schemas.microsoft.com/office/drawing/2010/main">
                <a:solidFill>
                  <a:srgbClr val="FFFFFF"/>
                </a:solidFill>
              </a14:hiddenFill>
            </a:ext>
          </a:extLst>
        </p:spPr>
      </p:pic>
      <p:sp>
        <p:nvSpPr>
          <p:cNvPr id="20" name="乗算記号 19"/>
          <p:cNvSpPr>
            <a:spLocks noChangeAspect="1"/>
          </p:cNvSpPr>
          <p:nvPr/>
        </p:nvSpPr>
        <p:spPr>
          <a:xfrm>
            <a:off x="5861668" y="4293096"/>
            <a:ext cx="1302620" cy="1029247"/>
          </a:xfrm>
          <a:prstGeom prst="mathMultiply">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左矢印 155"/>
          <p:cNvSpPr>
            <a:spLocks noChangeAspect="1"/>
          </p:cNvSpPr>
          <p:nvPr/>
        </p:nvSpPr>
        <p:spPr>
          <a:xfrm rot="2431666">
            <a:off x="4759014" y="2817930"/>
            <a:ext cx="723479" cy="44965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65" name="左矢印 164"/>
          <p:cNvSpPr>
            <a:spLocks noChangeAspect="1"/>
          </p:cNvSpPr>
          <p:nvPr/>
        </p:nvSpPr>
        <p:spPr>
          <a:xfrm rot="1970644">
            <a:off x="3356806" y="4021604"/>
            <a:ext cx="1472959" cy="44965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66" name="左矢印 165"/>
          <p:cNvSpPr>
            <a:spLocks noChangeAspect="1"/>
          </p:cNvSpPr>
          <p:nvPr/>
        </p:nvSpPr>
        <p:spPr>
          <a:xfrm rot="3660802">
            <a:off x="2829962" y="4203341"/>
            <a:ext cx="401280" cy="44965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pic>
        <p:nvPicPr>
          <p:cNvPr id="1029" name="Picture 5"/>
          <p:cNvPicPr>
            <a:picLocks noChangeAspect="1" noChangeArrowheads="1"/>
          </p:cNvPicPr>
          <p:nvPr/>
        </p:nvPicPr>
        <p:blipFill>
          <a:blip r:embed="rId9" cstate="print">
            <a:duotone>
              <a:prstClr val="black"/>
              <a:schemeClr val="tx2">
                <a:lumMod val="75000"/>
                <a:tint val="45000"/>
                <a:satMod val="400000"/>
              </a:schemeClr>
            </a:duotone>
            <a:extLst>
              <a:ext uri="{BEBA8EAE-BF5A-486C-A8C5-ECC9F3942E4B}">
                <a14:imgProps xmlns:a14="http://schemas.microsoft.com/office/drawing/2010/main">
                  <a14:imgLayer r:embed="rId10">
                    <a14:imgEffect>
                      <a14:backgroundRemoval t="9884" b="95058" l="9859" r="89859">
                        <a14:foregroundMark x1="29296" y1="95058" x2="29296" y2="95058"/>
                      </a14:backgroundRemoval>
                    </a14:imgEffect>
                  </a14:imgLayer>
                </a14:imgProps>
              </a:ext>
              <a:ext uri="{28A0092B-C50C-407E-A947-70E740481C1C}">
                <a14:useLocalDpi xmlns:a14="http://schemas.microsoft.com/office/drawing/2010/main" val="0"/>
              </a:ext>
            </a:extLst>
          </a:blip>
          <a:srcRect/>
          <a:stretch>
            <a:fillRect/>
          </a:stretch>
        </p:blipFill>
        <p:spPr bwMode="auto">
          <a:xfrm>
            <a:off x="1763690" y="4121469"/>
            <a:ext cx="1156979" cy="1117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 name="Picture 5"/>
          <p:cNvPicPr>
            <a:picLocks noChangeAspect="1" noChangeArrowheads="1"/>
          </p:cNvPicPr>
          <p:nvPr/>
        </p:nvPicPr>
        <p:blipFill>
          <a:blip r:embed="rId11" cstate="print">
            <a:duotone>
              <a:prstClr val="black"/>
              <a:schemeClr val="tx2">
                <a:lumMod val="75000"/>
                <a:tint val="45000"/>
                <a:satMod val="400000"/>
              </a:schemeClr>
            </a:duotone>
            <a:extLst>
              <a:ext uri="{BEBA8EAE-BF5A-486C-A8C5-ECC9F3942E4B}">
                <a14:imgProps xmlns:a14="http://schemas.microsoft.com/office/drawing/2010/main">
                  <a14:imgLayer r:embed="rId12">
                    <a14:imgEffect>
                      <a14:backgroundRemoval t="9884" b="95058" l="9859" r="89859">
                        <a14:foregroundMark x1="29296" y1="95058" x2="29296" y2="95058"/>
                      </a14:backgroundRemoval>
                    </a14:imgEffect>
                  </a14:imgLayer>
                </a14:imgProps>
              </a:ext>
              <a:ext uri="{28A0092B-C50C-407E-A947-70E740481C1C}">
                <a14:useLocalDpi xmlns:a14="http://schemas.microsoft.com/office/drawing/2010/main" val="0"/>
              </a:ext>
            </a:extLst>
          </a:blip>
          <a:srcRect/>
          <a:stretch>
            <a:fillRect/>
          </a:stretch>
        </p:blipFill>
        <p:spPr bwMode="auto">
          <a:xfrm>
            <a:off x="5114420" y="1618062"/>
            <a:ext cx="1217465" cy="1179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1" name="乗算記号 170"/>
          <p:cNvSpPr>
            <a:spLocks noChangeAspect="1"/>
          </p:cNvSpPr>
          <p:nvPr/>
        </p:nvSpPr>
        <p:spPr>
          <a:xfrm>
            <a:off x="5101273" y="1645675"/>
            <a:ext cx="1302620" cy="1029247"/>
          </a:xfrm>
          <a:prstGeom prst="mathMultiply">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2" name="グループ化 171"/>
          <p:cNvGrpSpPr>
            <a:grpSpLocks noChangeAspect="1"/>
          </p:cNvGrpSpPr>
          <p:nvPr/>
        </p:nvGrpSpPr>
        <p:grpSpPr>
          <a:xfrm>
            <a:off x="3703240" y="1698047"/>
            <a:ext cx="1321200" cy="1321200"/>
            <a:chOff x="-4587616" y="-322723"/>
            <a:chExt cx="1159200" cy="1159200"/>
          </a:xfrm>
          <a:solidFill>
            <a:schemeClr val="bg2">
              <a:lumMod val="40000"/>
              <a:lumOff val="60000"/>
            </a:schemeClr>
          </a:solidFill>
        </p:grpSpPr>
        <p:sp>
          <p:nvSpPr>
            <p:cNvPr id="173" name="円/楕円 172"/>
            <p:cNvSpPr>
              <a:spLocks/>
            </p:cNvSpPr>
            <p:nvPr/>
          </p:nvSpPr>
          <p:spPr>
            <a:xfrm>
              <a:off x="-4587616" y="-322723"/>
              <a:ext cx="1159200" cy="11592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4" name="直線コネクタ 173"/>
            <p:cNvCxnSpPr/>
            <p:nvPr/>
          </p:nvCxnSpPr>
          <p:spPr>
            <a:xfrm flipH="1">
              <a:off x="-4356992" y="42169"/>
              <a:ext cx="216024" cy="146889"/>
            </a:xfrm>
            <a:prstGeom prst="line">
              <a:avLst/>
            </a:prstGeom>
            <a:grpFill/>
            <a:ln w="19050"/>
          </p:spPr>
          <p:style>
            <a:lnRef idx="1">
              <a:schemeClr val="dk1"/>
            </a:lnRef>
            <a:fillRef idx="0">
              <a:schemeClr val="dk1"/>
            </a:fillRef>
            <a:effectRef idx="0">
              <a:schemeClr val="dk1"/>
            </a:effectRef>
            <a:fontRef idx="minor">
              <a:schemeClr val="tx1"/>
            </a:fontRef>
          </p:style>
        </p:cxnSp>
        <p:cxnSp>
          <p:nvCxnSpPr>
            <p:cNvPr id="175" name="直線コネクタ 174"/>
            <p:cNvCxnSpPr/>
            <p:nvPr/>
          </p:nvCxnSpPr>
          <p:spPr>
            <a:xfrm>
              <a:off x="-3884748" y="47680"/>
              <a:ext cx="207640" cy="146889"/>
            </a:xfrm>
            <a:prstGeom prst="line">
              <a:avLst/>
            </a:prstGeom>
            <a:grpFill/>
            <a:ln w="19050"/>
          </p:spPr>
          <p:style>
            <a:lnRef idx="1">
              <a:schemeClr val="dk1"/>
            </a:lnRef>
            <a:fillRef idx="0">
              <a:schemeClr val="dk1"/>
            </a:fillRef>
            <a:effectRef idx="0">
              <a:schemeClr val="dk1"/>
            </a:effectRef>
            <a:fontRef idx="minor">
              <a:schemeClr val="tx1"/>
            </a:fontRef>
          </p:style>
        </p:cxnSp>
        <p:sp>
          <p:nvSpPr>
            <p:cNvPr id="176" name="アーチ 175"/>
            <p:cNvSpPr/>
            <p:nvPr/>
          </p:nvSpPr>
          <p:spPr>
            <a:xfrm>
              <a:off x="-4248980" y="476672"/>
              <a:ext cx="468052" cy="110487"/>
            </a:xfrm>
            <a:prstGeom prst="blockArc">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02" name="グループ化 201"/>
          <p:cNvGrpSpPr>
            <a:grpSpLocks noChangeAspect="1"/>
          </p:cNvGrpSpPr>
          <p:nvPr/>
        </p:nvGrpSpPr>
        <p:grpSpPr>
          <a:xfrm>
            <a:off x="5339032" y="2899888"/>
            <a:ext cx="1321200" cy="1321200"/>
            <a:chOff x="-4587616" y="-322723"/>
            <a:chExt cx="1159200" cy="1159200"/>
          </a:xfrm>
          <a:solidFill>
            <a:schemeClr val="bg2">
              <a:lumMod val="40000"/>
              <a:lumOff val="60000"/>
            </a:schemeClr>
          </a:solidFill>
        </p:grpSpPr>
        <p:sp>
          <p:nvSpPr>
            <p:cNvPr id="203" name="円/楕円 202"/>
            <p:cNvSpPr>
              <a:spLocks/>
            </p:cNvSpPr>
            <p:nvPr/>
          </p:nvSpPr>
          <p:spPr>
            <a:xfrm>
              <a:off x="-4587616" y="-322723"/>
              <a:ext cx="1159200" cy="11592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4" name="直線コネクタ 203"/>
            <p:cNvCxnSpPr/>
            <p:nvPr/>
          </p:nvCxnSpPr>
          <p:spPr>
            <a:xfrm flipH="1">
              <a:off x="-4356992" y="42169"/>
              <a:ext cx="216024" cy="146889"/>
            </a:xfrm>
            <a:prstGeom prst="line">
              <a:avLst/>
            </a:prstGeom>
            <a:grpFill/>
            <a:ln w="19050"/>
          </p:spPr>
          <p:style>
            <a:lnRef idx="1">
              <a:schemeClr val="dk1"/>
            </a:lnRef>
            <a:fillRef idx="0">
              <a:schemeClr val="dk1"/>
            </a:fillRef>
            <a:effectRef idx="0">
              <a:schemeClr val="dk1"/>
            </a:effectRef>
            <a:fontRef idx="minor">
              <a:schemeClr val="tx1"/>
            </a:fontRef>
          </p:style>
        </p:cxnSp>
        <p:cxnSp>
          <p:nvCxnSpPr>
            <p:cNvPr id="205" name="直線コネクタ 204"/>
            <p:cNvCxnSpPr/>
            <p:nvPr/>
          </p:nvCxnSpPr>
          <p:spPr>
            <a:xfrm>
              <a:off x="-3884748" y="47680"/>
              <a:ext cx="207640" cy="146889"/>
            </a:xfrm>
            <a:prstGeom prst="line">
              <a:avLst/>
            </a:prstGeom>
            <a:grpFill/>
            <a:ln w="19050"/>
          </p:spPr>
          <p:style>
            <a:lnRef idx="1">
              <a:schemeClr val="dk1"/>
            </a:lnRef>
            <a:fillRef idx="0">
              <a:schemeClr val="dk1"/>
            </a:fillRef>
            <a:effectRef idx="0">
              <a:schemeClr val="dk1"/>
            </a:effectRef>
            <a:fontRef idx="minor">
              <a:schemeClr val="tx1"/>
            </a:fontRef>
          </p:style>
        </p:cxnSp>
        <p:sp>
          <p:nvSpPr>
            <p:cNvPr id="206" name="アーチ 205"/>
            <p:cNvSpPr/>
            <p:nvPr/>
          </p:nvSpPr>
          <p:spPr>
            <a:xfrm>
              <a:off x="-4248980" y="476672"/>
              <a:ext cx="468052" cy="110487"/>
            </a:xfrm>
            <a:prstGeom prst="blockArc">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207" name="左矢印 206"/>
          <p:cNvSpPr>
            <a:spLocks noChangeAspect="1"/>
          </p:cNvSpPr>
          <p:nvPr/>
        </p:nvSpPr>
        <p:spPr>
          <a:xfrm rot="17344156">
            <a:off x="3216360" y="3558880"/>
            <a:ext cx="1472959" cy="44965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08" name="左矢印 207"/>
          <p:cNvSpPr>
            <a:spLocks noChangeAspect="1"/>
          </p:cNvSpPr>
          <p:nvPr/>
        </p:nvSpPr>
        <p:spPr>
          <a:xfrm rot="18130749">
            <a:off x="5292170" y="4164855"/>
            <a:ext cx="528218" cy="44965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 name="スライド番号プレースホルダー 3"/>
          <p:cNvSpPr>
            <a:spLocks noGrp="1"/>
          </p:cNvSpPr>
          <p:nvPr>
            <p:ph type="sldNum" sz="quarter" idx="12"/>
          </p:nvPr>
        </p:nvSpPr>
        <p:spPr/>
        <p:txBody>
          <a:bodyPr/>
          <a:lstStyle/>
          <a:p>
            <a:fld id="{278659AB-9610-43A4-BA8D-22E57F657C2D}" type="slidenum">
              <a:rPr lang="ja-JP" altLang="en-US" smtClean="0">
                <a:solidFill>
                  <a:srgbClr val="D1E1E3"/>
                </a:solidFill>
              </a:rPr>
              <a:pPr/>
              <a:t>28</a:t>
            </a:fld>
            <a:endParaRPr lang="ja-JP" altLang="en-US">
              <a:solidFill>
                <a:srgbClr val="D1E1E3"/>
              </a:solidFill>
            </a:endParaRPr>
          </a:p>
        </p:txBody>
      </p:sp>
    </p:spTree>
    <p:custDataLst>
      <p:tags r:id="rId1"/>
    </p:custDataLst>
    <p:extLst>
      <p:ext uri="{BB962C8B-B14F-4D97-AF65-F5344CB8AC3E}">
        <p14:creationId xmlns:p14="http://schemas.microsoft.com/office/powerpoint/2010/main" val="1227512838"/>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64"/>
                                        </p:tgtEl>
                                        <p:attrNameLst>
                                          <p:attrName>style.visibility</p:attrName>
                                        </p:attrNameLst>
                                      </p:cBhvr>
                                      <p:to>
                                        <p:strVal val="visible"/>
                                      </p:to>
                                    </p:set>
                                    <p:animEffect transition="in" filter="fade">
                                      <p:cBhvr>
                                        <p:cTn id="13" dur="500"/>
                                        <p:tgtEl>
                                          <p:spTgt spid="16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24"/>
                                        </p:tgtEl>
                                        <p:attrNameLst>
                                          <p:attrName>style.visibility</p:attrName>
                                        </p:attrNameLst>
                                      </p:cBhvr>
                                      <p:to>
                                        <p:strVal val="visible"/>
                                      </p:to>
                                    </p:set>
                                    <p:animEffect transition="in" filter="fade">
                                      <p:cBhvr>
                                        <p:cTn id="16" dur="500"/>
                                        <p:tgtEl>
                                          <p:spTgt spid="10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Effect transition="in" filter="fade">
                                      <p:cBhvr>
                                        <p:cTn id="19" dur="500"/>
                                        <p:tgtEl>
                                          <p:spTgt spid="1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fade">
                                      <p:cBhvr>
                                        <p:cTn id="22" dur="500"/>
                                        <p:tgtEl>
                                          <p:spTgt spid="1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500"/>
                                        <p:tgtEl>
                                          <p:spTgt spid="113"/>
                                        </p:tgtEl>
                                      </p:cBhvr>
                                    </p:animEffec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137"/>
                                        </p:tgtEl>
                                        <p:attrNameLst>
                                          <p:attrName>style.visibility</p:attrName>
                                        </p:attrNameLst>
                                      </p:cBhvr>
                                      <p:to>
                                        <p:strVal val="visible"/>
                                      </p:to>
                                    </p:set>
                                    <p:animEffect transition="in" filter="randombar(horizontal)">
                                      <p:cBhvr>
                                        <p:cTn id="29" dur="1000"/>
                                        <p:tgtEl>
                                          <p:spTgt spid="137"/>
                                        </p:tgtEl>
                                      </p:cBhvr>
                                    </p:animEffect>
                                  </p:childTnLst>
                                </p:cTn>
                              </p:par>
                              <p:par>
                                <p:cTn id="30" presetID="14" presetClass="entr" presetSubtype="1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randombar(horizontal)">
                                      <p:cBhvr>
                                        <p:cTn id="32" dur="1000"/>
                                        <p:tgtEl>
                                          <p:spTgt spid="51"/>
                                        </p:tgtEl>
                                      </p:cBhvr>
                                    </p:animEffect>
                                  </p:childTnLst>
                                </p:cTn>
                              </p:par>
                              <p:par>
                                <p:cTn id="33" presetID="14" presetClass="entr" presetSubtype="10" fill="hold" nodeType="withEffect">
                                  <p:stCondLst>
                                    <p:cond delay="0"/>
                                  </p:stCondLst>
                                  <p:childTnLst>
                                    <p:set>
                                      <p:cBhvr>
                                        <p:cTn id="34" dur="1" fill="hold">
                                          <p:stCondLst>
                                            <p:cond delay="0"/>
                                          </p:stCondLst>
                                        </p:cTn>
                                        <p:tgtEl>
                                          <p:spTgt spid="142"/>
                                        </p:tgtEl>
                                        <p:attrNameLst>
                                          <p:attrName>style.visibility</p:attrName>
                                        </p:attrNameLst>
                                      </p:cBhvr>
                                      <p:to>
                                        <p:strVal val="visible"/>
                                      </p:to>
                                    </p:set>
                                    <p:animEffect transition="in" filter="randombar(horizontal)">
                                      <p:cBhvr>
                                        <p:cTn id="35" dur="1000"/>
                                        <p:tgtEl>
                                          <p:spTgt spid="14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56"/>
                                        </p:tgtEl>
                                        <p:attrNameLst>
                                          <p:attrName>style.visibility</p:attrName>
                                        </p:attrNameLst>
                                      </p:cBhvr>
                                      <p:to>
                                        <p:strVal val="visible"/>
                                      </p:to>
                                    </p:set>
                                    <p:anim calcmode="lin" valueType="num">
                                      <p:cBhvr>
                                        <p:cTn id="40" dur="500" fill="hold"/>
                                        <p:tgtEl>
                                          <p:spTgt spid="156"/>
                                        </p:tgtEl>
                                        <p:attrNameLst>
                                          <p:attrName>ppt_w</p:attrName>
                                        </p:attrNameLst>
                                      </p:cBhvr>
                                      <p:tavLst>
                                        <p:tav tm="0">
                                          <p:val>
                                            <p:fltVal val="0"/>
                                          </p:val>
                                        </p:tav>
                                        <p:tav tm="100000">
                                          <p:val>
                                            <p:strVal val="#ppt_w"/>
                                          </p:val>
                                        </p:tav>
                                      </p:tavLst>
                                    </p:anim>
                                    <p:anim calcmode="lin" valueType="num">
                                      <p:cBhvr>
                                        <p:cTn id="41" dur="500" fill="hold"/>
                                        <p:tgtEl>
                                          <p:spTgt spid="156"/>
                                        </p:tgtEl>
                                        <p:attrNameLst>
                                          <p:attrName>ppt_h</p:attrName>
                                        </p:attrNameLst>
                                      </p:cBhvr>
                                      <p:tavLst>
                                        <p:tav tm="0">
                                          <p:val>
                                            <p:fltVal val="0"/>
                                          </p:val>
                                        </p:tav>
                                        <p:tav tm="100000">
                                          <p:val>
                                            <p:strVal val="#ppt_h"/>
                                          </p:val>
                                        </p:tav>
                                      </p:tavLst>
                                    </p:anim>
                                    <p:animEffect transition="in" filter="fade">
                                      <p:cBhvr>
                                        <p:cTn id="42" dur="500"/>
                                        <p:tgtEl>
                                          <p:spTgt spid="15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65"/>
                                        </p:tgtEl>
                                        <p:attrNameLst>
                                          <p:attrName>style.visibility</p:attrName>
                                        </p:attrNameLst>
                                      </p:cBhvr>
                                      <p:to>
                                        <p:strVal val="visible"/>
                                      </p:to>
                                    </p:set>
                                    <p:anim calcmode="lin" valueType="num">
                                      <p:cBhvr>
                                        <p:cTn id="45" dur="500" fill="hold"/>
                                        <p:tgtEl>
                                          <p:spTgt spid="165"/>
                                        </p:tgtEl>
                                        <p:attrNameLst>
                                          <p:attrName>ppt_w</p:attrName>
                                        </p:attrNameLst>
                                      </p:cBhvr>
                                      <p:tavLst>
                                        <p:tav tm="0">
                                          <p:val>
                                            <p:fltVal val="0"/>
                                          </p:val>
                                        </p:tav>
                                        <p:tav tm="100000">
                                          <p:val>
                                            <p:strVal val="#ppt_w"/>
                                          </p:val>
                                        </p:tav>
                                      </p:tavLst>
                                    </p:anim>
                                    <p:anim calcmode="lin" valueType="num">
                                      <p:cBhvr>
                                        <p:cTn id="46" dur="500" fill="hold"/>
                                        <p:tgtEl>
                                          <p:spTgt spid="165"/>
                                        </p:tgtEl>
                                        <p:attrNameLst>
                                          <p:attrName>ppt_h</p:attrName>
                                        </p:attrNameLst>
                                      </p:cBhvr>
                                      <p:tavLst>
                                        <p:tav tm="0">
                                          <p:val>
                                            <p:fltVal val="0"/>
                                          </p:val>
                                        </p:tav>
                                        <p:tav tm="100000">
                                          <p:val>
                                            <p:strVal val="#ppt_h"/>
                                          </p:val>
                                        </p:tav>
                                      </p:tavLst>
                                    </p:anim>
                                    <p:animEffect transition="in" filter="fade">
                                      <p:cBhvr>
                                        <p:cTn id="47" dur="500"/>
                                        <p:tgtEl>
                                          <p:spTgt spid="16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66"/>
                                        </p:tgtEl>
                                        <p:attrNameLst>
                                          <p:attrName>style.visibility</p:attrName>
                                        </p:attrNameLst>
                                      </p:cBhvr>
                                      <p:to>
                                        <p:strVal val="visible"/>
                                      </p:to>
                                    </p:set>
                                    <p:anim calcmode="lin" valueType="num">
                                      <p:cBhvr>
                                        <p:cTn id="50" dur="500" fill="hold"/>
                                        <p:tgtEl>
                                          <p:spTgt spid="166"/>
                                        </p:tgtEl>
                                        <p:attrNameLst>
                                          <p:attrName>ppt_w</p:attrName>
                                        </p:attrNameLst>
                                      </p:cBhvr>
                                      <p:tavLst>
                                        <p:tav tm="0">
                                          <p:val>
                                            <p:fltVal val="0"/>
                                          </p:val>
                                        </p:tav>
                                        <p:tav tm="100000">
                                          <p:val>
                                            <p:strVal val="#ppt_w"/>
                                          </p:val>
                                        </p:tav>
                                      </p:tavLst>
                                    </p:anim>
                                    <p:anim calcmode="lin" valueType="num">
                                      <p:cBhvr>
                                        <p:cTn id="51" dur="500" fill="hold"/>
                                        <p:tgtEl>
                                          <p:spTgt spid="166"/>
                                        </p:tgtEl>
                                        <p:attrNameLst>
                                          <p:attrName>ppt_h</p:attrName>
                                        </p:attrNameLst>
                                      </p:cBhvr>
                                      <p:tavLst>
                                        <p:tav tm="0">
                                          <p:val>
                                            <p:fltVal val="0"/>
                                          </p:val>
                                        </p:tav>
                                        <p:tav tm="100000">
                                          <p:val>
                                            <p:strVal val="#ppt_h"/>
                                          </p:val>
                                        </p:tav>
                                      </p:tavLst>
                                    </p:anim>
                                    <p:animEffect transition="in" filter="fade">
                                      <p:cBhvr>
                                        <p:cTn id="52" dur="500"/>
                                        <p:tgtEl>
                                          <p:spTgt spid="166"/>
                                        </p:tgtEl>
                                      </p:cBhvr>
                                    </p:animEffect>
                                  </p:childTnLst>
                                </p:cTn>
                              </p:par>
                            </p:childTnLst>
                          </p:cTn>
                        </p:par>
                        <p:par>
                          <p:cTn id="53" fill="hold">
                            <p:stCondLst>
                              <p:cond delay="500"/>
                            </p:stCondLst>
                            <p:childTnLst>
                              <p:par>
                                <p:cTn id="54" presetID="14" presetClass="exit" presetSubtype="10" fill="hold" nodeType="afterEffect">
                                  <p:stCondLst>
                                    <p:cond delay="0"/>
                                  </p:stCondLst>
                                  <p:childTnLst>
                                    <p:animEffect transition="out" filter="randombar(horizontal)">
                                      <p:cBhvr>
                                        <p:cTn id="55" dur="1000"/>
                                        <p:tgtEl>
                                          <p:spTgt spid="51"/>
                                        </p:tgtEl>
                                      </p:cBhvr>
                                    </p:animEffect>
                                    <p:set>
                                      <p:cBhvr>
                                        <p:cTn id="56" dur="1" fill="hold">
                                          <p:stCondLst>
                                            <p:cond delay="999"/>
                                          </p:stCondLst>
                                        </p:cTn>
                                        <p:tgtEl>
                                          <p:spTgt spid="51"/>
                                        </p:tgtEl>
                                        <p:attrNameLst>
                                          <p:attrName>style.visibility</p:attrName>
                                        </p:attrNameLst>
                                      </p:cBhvr>
                                      <p:to>
                                        <p:strVal val="hidden"/>
                                      </p:to>
                                    </p:set>
                                  </p:childTnLst>
                                </p:cTn>
                              </p:par>
                              <p:par>
                                <p:cTn id="57" presetID="14" presetClass="exit" presetSubtype="10" fill="hold" nodeType="withEffect">
                                  <p:stCondLst>
                                    <p:cond delay="0"/>
                                  </p:stCondLst>
                                  <p:childTnLst>
                                    <p:animEffect transition="out" filter="randombar(horizontal)">
                                      <p:cBhvr>
                                        <p:cTn id="58" dur="1000"/>
                                        <p:tgtEl>
                                          <p:spTgt spid="142"/>
                                        </p:tgtEl>
                                      </p:cBhvr>
                                    </p:animEffect>
                                    <p:set>
                                      <p:cBhvr>
                                        <p:cTn id="59" dur="1" fill="hold">
                                          <p:stCondLst>
                                            <p:cond delay="999"/>
                                          </p:stCondLst>
                                        </p:cTn>
                                        <p:tgtEl>
                                          <p:spTgt spid="142"/>
                                        </p:tgtEl>
                                        <p:attrNameLst>
                                          <p:attrName>style.visibility</p:attrName>
                                        </p:attrNameLst>
                                      </p:cBhvr>
                                      <p:to>
                                        <p:strVal val="hidden"/>
                                      </p:to>
                                    </p:set>
                                  </p:childTnLst>
                                </p:cTn>
                              </p:par>
                              <p:par>
                                <p:cTn id="60" presetID="14" presetClass="exit" presetSubtype="10" fill="hold" nodeType="withEffect">
                                  <p:stCondLst>
                                    <p:cond delay="0"/>
                                  </p:stCondLst>
                                  <p:childTnLst>
                                    <p:animEffect transition="out" filter="randombar(horizontal)">
                                      <p:cBhvr>
                                        <p:cTn id="61" dur="1000"/>
                                        <p:tgtEl>
                                          <p:spTgt spid="137"/>
                                        </p:tgtEl>
                                      </p:cBhvr>
                                    </p:animEffect>
                                    <p:set>
                                      <p:cBhvr>
                                        <p:cTn id="62" dur="1" fill="hold">
                                          <p:stCondLst>
                                            <p:cond delay="999"/>
                                          </p:stCondLst>
                                        </p:cTn>
                                        <p:tgtEl>
                                          <p:spTgt spid="13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1027"/>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20"/>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024"/>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16"/>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15"/>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156"/>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165"/>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166"/>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164"/>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029"/>
                                        </p:tgtEl>
                                        <p:attrNameLst>
                                          <p:attrName>style.visibility</p:attrName>
                                        </p:attrNameLst>
                                      </p:cBhvr>
                                      <p:to>
                                        <p:strVal val="visible"/>
                                      </p:to>
                                    </p:set>
                                    <p:animEffect transition="in" filter="fade">
                                      <p:cBhvr>
                                        <p:cTn id="87" dur="500"/>
                                        <p:tgtEl>
                                          <p:spTgt spid="1029"/>
                                        </p:tgtEl>
                                      </p:cBhvr>
                                    </p:animEffect>
                                  </p:childTnLst>
                                </p:cTn>
                              </p:par>
                              <p:par>
                                <p:cTn id="88" presetID="10" presetClass="entr" presetSubtype="0" fill="hold" nodeType="withEffect">
                                  <p:stCondLst>
                                    <p:cond delay="0"/>
                                  </p:stCondLst>
                                  <p:childTnLst>
                                    <p:set>
                                      <p:cBhvr>
                                        <p:cTn id="89" dur="1" fill="hold">
                                          <p:stCondLst>
                                            <p:cond delay="0"/>
                                          </p:stCondLst>
                                        </p:cTn>
                                        <p:tgtEl>
                                          <p:spTgt spid="167"/>
                                        </p:tgtEl>
                                        <p:attrNameLst>
                                          <p:attrName>style.visibility</p:attrName>
                                        </p:attrNameLst>
                                      </p:cBhvr>
                                      <p:to>
                                        <p:strVal val="visible"/>
                                      </p:to>
                                    </p:set>
                                    <p:animEffect transition="in" filter="fade">
                                      <p:cBhvr>
                                        <p:cTn id="90" dur="500"/>
                                        <p:tgtEl>
                                          <p:spTgt spid="16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69"/>
                                        </p:tgtEl>
                                        <p:attrNameLst>
                                          <p:attrName>style.visibility</p:attrName>
                                        </p:attrNameLst>
                                      </p:cBhvr>
                                      <p:to>
                                        <p:strVal val="visible"/>
                                      </p:to>
                                    </p:set>
                                    <p:animEffect transition="in" filter="fade">
                                      <p:cBhvr>
                                        <p:cTn id="93" dur="500"/>
                                        <p:tgtEl>
                                          <p:spTgt spid="16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fade">
                                      <p:cBhvr>
                                        <p:cTn id="96" dur="500"/>
                                        <p:tgtEl>
                                          <p:spTgt spid="170"/>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randombar(horizontal)">
                                      <p:cBhvr>
                                        <p:cTn id="99" dur="500"/>
                                        <p:tgtEl>
                                          <p:spTgt spid="171"/>
                                        </p:tgtEl>
                                      </p:cBhvr>
                                    </p:animEffect>
                                  </p:childTnLst>
                                </p:cTn>
                              </p:par>
                            </p:childTnLst>
                          </p:cTn>
                        </p:par>
                        <p:par>
                          <p:cTn id="100" fill="hold">
                            <p:stCondLst>
                              <p:cond delay="500"/>
                            </p:stCondLst>
                            <p:childTnLst>
                              <p:par>
                                <p:cTn id="101" presetID="14" presetClass="entr" presetSubtype="10" fill="hold" nodeType="afterEffect">
                                  <p:stCondLst>
                                    <p:cond delay="0"/>
                                  </p:stCondLst>
                                  <p:childTnLst>
                                    <p:set>
                                      <p:cBhvr>
                                        <p:cTn id="102" dur="1" fill="hold">
                                          <p:stCondLst>
                                            <p:cond delay="0"/>
                                          </p:stCondLst>
                                        </p:cTn>
                                        <p:tgtEl>
                                          <p:spTgt spid="172"/>
                                        </p:tgtEl>
                                        <p:attrNameLst>
                                          <p:attrName>style.visibility</p:attrName>
                                        </p:attrNameLst>
                                      </p:cBhvr>
                                      <p:to>
                                        <p:strVal val="visible"/>
                                      </p:to>
                                    </p:set>
                                    <p:animEffect transition="in" filter="randombar(horizontal)">
                                      <p:cBhvr>
                                        <p:cTn id="103" dur="1000"/>
                                        <p:tgtEl>
                                          <p:spTgt spid="172"/>
                                        </p:tgtEl>
                                      </p:cBhvr>
                                    </p:animEffect>
                                  </p:childTnLst>
                                </p:cTn>
                              </p:par>
                              <p:par>
                                <p:cTn id="104" presetID="14" presetClass="entr" presetSubtype="10" fill="hold" nodeType="withEffect">
                                  <p:stCondLst>
                                    <p:cond delay="0"/>
                                  </p:stCondLst>
                                  <p:childTnLst>
                                    <p:set>
                                      <p:cBhvr>
                                        <p:cTn id="105" dur="1" fill="hold">
                                          <p:stCondLst>
                                            <p:cond delay="0"/>
                                          </p:stCondLst>
                                        </p:cTn>
                                        <p:tgtEl>
                                          <p:spTgt spid="202"/>
                                        </p:tgtEl>
                                        <p:attrNameLst>
                                          <p:attrName>style.visibility</p:attrName>
                                        </p:attrNameLst>
                                      </p:cBhvr>
                                      <p:to>
                                        <p:strVal val="visible"/>
                                      </p:to>
                                    </p:set>
                                    <p:animEffect transition="in" filter="randombar(horizontal)">
                                      <p:cBhvr>
                                        <p:cTn id="106" dur="1000"/>
                                        <p:tgtEl>
                                          <p:spTgt spid="202"/>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207"/>
                                        </p:tgtEl>
                                        <p:attrNameLst>
                                          <p:attrName>style.visibility</p:attrName>
                                        </p:attrNameLst>
                                      </p:cBhvr>
                                      <p:to>
                                        <p:strVal val="visible"/>
                                      </p:to>
                                    </p:set>
                                    <p:anim calcmode="lin" valueType="num">
                                      <p:cBhvr>
                                        <p:cTn id="111" dur="500" fill="hold"/>
                                        <p:tgtEl>
                                          <p:spTgt spid="207"/>
                                        </p:tgtEl>
                                        <p:attrNameLst>
                                          <p:attrName>ppt_w</p:attrName>
                                        </p:attrNameLst>
                                      </p:cBhvr>
                                      <p:tavLst>
                                        <p:tav tm="0">
                                          <p:val>
                                            <p:fltVal val="0"/>
                                          </p:val>
                                        </p:tav>
                                        <p:tav tm="100000">
                                          <p:val>
                                            <p:strVal val="#ppt_w"/>
                                          </p:val>
                                        </p:tav>
                                      </p:tavLst>
                                    </p:anim>
                                    <p:anim calcmode="lin" valueType="num">
                                      <p:cBhvr>
                                        <p:cTn id="112" dur="500" fill="hold"/>
                                        <p:tgtEl>
                                          <p:spTgt spid="207"/>
                                        </p:tgtEl>
                                        <p:attrNameLst>
                                          <p:attrName>ppt_h</p:attrName>
                                        </p:attrNameLst>
                                      </p:cBhvr>
                                      <p:tavLst>
                                        <p:tav tm="0">
                                          <p:val>
                                            <p:fltVal val="0"/>
                                          </p:val>
                                        </p:tav>
                                        <p:tav tm="100000">
                                          <p:val>
                                            <p:strVal val="#ppt_h"/>
                                          </p:val>
                                        </p:tav>
                                      </p:tavLst>
                                    </p:anim>
                                    <p:animEffect transition="in" filter="fade">
                                      <p:cBhvr>
                                        <p:cTn id="113" dur="500"/>
                                        <p:tgtEl>
                                          <p:spTgt spid="207"/>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208"/>
                                        </p:tgtEl>
                                        <p:attrNameLst>
                                          <p:attrName>style.visibility</p:attrName>
                                        </p:attrNameLst>
                                      </p:cBhvr>
                                      <p:to>
                                        <p:strVal val="visible"/>
                                      </p:to>
                                    </p:set>
                                    <p:anim calcmode="lin" valueType="num">
                                      <p:cBhvr>
                                        <p:cTn id="116" dur="500" fill="hold"/>
                                        <p:tgtEl>
                                          <p:spTgt spid="208"/>
                                        </p:tgtEl>
                                        <p:attrNameLst>
                                          <p:attrName>ppt_w</p:attrName>
                                        </p:attrNameLst>
                                      </p:cBhvr>
                                      <p:tavLst>
                                        <p:tav tm="0">
                                          <p:val>
                                            <p:fltVal val="0"/>
                                          </p:val>
                                        </p:tav>
                                        <p:tav tm="100000">
                                          <p:val>
                                            <p:strVal val="#ppt_w"/>
                                          </p:val>
                                        </p:tav>
                                      </p:tavLst>
                                    </p:anim>
                                    <p:anim calcmode="lin" valueType="num">
                                      <p:cBhvr>
                                        <p:cTn id="117" dur="500" fill="hold"/>
                                        <p:tgtEl>
                                          <p:spTgt spid="208"/>
                                        </p:tgtEl>
                                        <p:attrNameLst>
                                          <p:attrName>ppt_h</p:attrName>
                                        </p:attrNameLst>
                                      </p:cBhvr>
                                      <p:tavLst>
                                        <p:tav tm="0">
                                          <p:val>
                                            <p:fltVal val="0"/>
                                          </p:val>
                                        </p:tav>
                                        <p:tav tm="100000">
                                          <p:val>
                                            <p:strVal val="#ppt_h"/>
                                          </p:val>
                                        </p:tav>
                                      </p:tavLst>
                                    </p:anim>
                                    <p:animEffect transition="in" filter="fade">
                                      <p:cBhvr>
                                        <p:cTn id="118" dur="500"/>
                                        <p:tgtEl>
                                          <p:spTgt spid="208"/>
                                        </p:tgtEl>
                                      </p:cBhvr>
                                    </p:animEffect>
                                  </p:childTnLst>
                                </p:cTn>
                              </p:par>
                            </p:childTnLst>
                          </p:cTn>
                        </p:par>
                        <p:par>
                          <p:cTn id="119" fill="hold">
                            <p:stCondLst>
                              <p:cond delay="500"/>
                            </p:stCondLst>
                            <p:childTnLst>
                              <p:par>
                                <p:cTn id="120" presetID="14" presetClass="exit" presetSubtype="10" fill="hold" nodeType="afterEffect">
                                  <p:stCondLst>
                                    <p:cond delay="0"/>
                                  </p:stCondLst>
                                  <p:childTnLst>
                                    <p:animEffect transition="out" filter="randombar(horizontal)">
                                      <p:cBhvr>
                                        <p:cTn id="121" dur="1000"/>
                                        <p:tgtEl>
                                          <p:spTgt spid="172"/>
                                        </p:tgtEl>
                                      </p:cBhvr>
                                    </p:animEffect>
                                    <p:set>
                                      <p:cBhvr>
                                        <p:cTn id="122" dur="1" fill="hold">
                                          <p:stCondLst>
                                            <p:cond delay="999"/>
                                          </p:stCondLst>
                                        </p:cTn>
                                        <p:tgtEl>
                                          <p:spTgt spid="172"/>
                                        </p:tgtEl>
                                        <p:attrNameLst>
                                          <p:attrName>style.visibility</p:attrName>
                                        </p:attrNameLst>
                                      </p:cBhvr>
                                      <p:to>
                                        <p:strVal val="hidden"/>
                                      </p:to>
                                    </p:set>
                                  </p:childTnLst>
                                </p:cTn>
                              </p:par>
                              <p:par>
                                <p:cTn id="123" presetID="14" presetClass="exit" presetSubtype="10" fill="hold" nodeType="withEffect">
                                  <p:stCondLst>
                                    <p:cond delay="0"/>
                                  </p:stCondLst>
                                  <p:childTnLst>
                                    <p:animEffect transition="out" filter="randombar(horizontal)">
                                      <p:cBhvr>
                                        <p:cTn id="124" dur="1000"/>
                                        <p:tgtEl>
                                          <p:spTgt spid="202"/>
                                        </p:tgtEl>
                                      </p:cBhvr>
                                    </p:animEffect>
                                    <p:set>
                                      <p:cBhvr>
                                        <p:cTn id="125" dur="1" fill="hold">
                                          <p:stCondLst>
                                            <p:cond delay="999"/>
                                          </p:stCondLst>
                                        </p:cTn>
                                        <p:tgtEl>
                                          <p:spTgt spid="2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animBg="1"/>
      <p:bldP spid="170" grpId="0" animBg="1"/>
      <p:bldP spid="1024" grpId="0" animBg="1"/>
      <p:bldP spid="1024" grpId="1" animBg="1"/>
      <p:bldP spid="116" grpId="0" animBg="1"/>
      <p:bldP spid="116" grpId="1" animBg="1"/>
      <p:bldP spid="115" grpId="0" animBg="1"/>
      <p:bldP spid="115" grpId="1" animBg="1"/>
      <p:bldP spid="113" grpId="0" animBg="1"/>
      <p:bldP spid="20" grpId="0" animBg="1"/>
      <p:bldP spid="20" grpId="1" animBg="1"/>
      <p:bldP spid="156" grpId="0" animBg="1"/>
      <p:bldP spid="156" grpId="1" animBg="1"/>
      <p:bldP spid="165" grpId="0" animBg="1"/>
      <p:bldP spid="165" grpId="1" animBg="1"/>
      <p:bldP spid="166" grpId="0" animBg="1"/>
      <p:bldP spid="166" grpId="1" animBg="1"/>
      <p:bldP spid="171" grpId="0" animBg="1"/>
      <p:bldP spid="207" grpId="0" animBg="1"/>
      <p:bldP spid="20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99"/>
            </a:gs>
            <a:gs pos="100000">
              <a:schemeClr val="bg2">
                <a:shade val="20000"/>
                <a:satMod val="3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2" name="円/楕円 141"/>
          <p:cNvSpPr/>
          <p:nvPr/>
        </p:nvSpPr>
        <p:spPr>
          <a:xfrm rot="16200000">
            <a:off x="3194748" y="3335016"/>
            <a:ext cx="2347801" cy="384308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円/楕円 142"/>
          <p:cNvSpPr/>
          <p:nvPr/>
        </p:nvSpPr>
        <p:spPr>
          <a:xfrm rot="16200000">
            <a:off x="2854454" y="544588"/>
            <a:ext cx="3028384" cy="52917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円/楕円 164"/>
          <p:cNvSpPr/>
          <p:nvPr/>
        </p:nvSpPr>
        <p:spPr>
          <a:xfrm rot="16200000">
            <a:off x="2525578" y="1188449"/>
            <a:ext cx="3505791" cy="6325715"/>
          </a:xfrm>
          <a:prstGeom prst="ellipse">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円/楕円 165"/>
          <p:cNvSpPr/>
          <p:nvPr/>
        </p:nvSpPr>
        <p:spPr>
          <a:xfrm>
            <a:off x="2822483" y="1409379"/>
            <a:ext cx="2973654" cy="1802506"/>
          </a:xfrm>
          <a:prstGeom prst="ellipse">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円/楕円 177"/>
          <p:cNvSpPr/>
          <p:nvPr/>
        </p:nvSpPr>
        <p:spPr>
          <a:xfrm rot="20113791">
            <a:off x="1673791" y="2556665"/>
            <a:ext cx="2347801" cy="384308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円/楕円 176"/>
          <p:cNvSpPr/>
          <p:nvPr/>
        </p:nvSpPr>
        <p:spPr>
          <a:xfrm rot="20461355">
            <a:off x="3604210" y="1301304"/>
            <a:ext cx="3171957" cy="463230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7" name="グループ化 126"/>
          <p:cNvGrpSpPr>
            <a:grpSpLocks noChangeAspect="1"/>
          </p:cNvGrpSpPr>
          <p:nvPr/>
        </p:nvGrpSpPr>
        <p:grpSpPr>
          <a:xfrm>
            <a:off x="4546656" y="4581126"/>
            <a:ext cx="1321488" cy="1321488"/>
            <a:chOff x="-2600524" y="5506122"/>
            <a:chExt cx="1159200" cy="1159200"/>
          </a:xfrm>
        </p:grpSpPr>
        <p:sp>
          <p:nvSpPr>
            <p:cNvPr id="128" name="円/楕円 127"/>
            <p:cNvSpPr>
              <a:spLocks/>
            </p:cNvSpPr>
            <p:nvPr/>
          </p:nvSpPr>
          <p:spPr>
            <a:xfrm>
              <a:off x="-2600524" y="5506122"/>
              <a:ext cx="1159200" cy="1159200"/>
            </a:xfrm>
            <a:prstGeom prst="ellipse">
              <a:avLst/>
            </a:prstGeom>
            <a:solidFill>
              <a:srgbClr val="FFCC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円/楕円 128"/>
            <p:cNvSpPr>
              <a:spLocks noChangeAspect="1"/>
            </p:cNvSpPr>
            <p:nvPr/>
          </p:nvSpPr>
          <p:spPr>
            <a:xfrm>
              <a:off x="-2356097" y="5861455"/>
              <a:ext cx="68400" cy="68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円/楕円 129"/>
            <p:cNvSpPr>
              <a:spLocks noChangeAspect="1"/>
            </p:cNvSpPr>
            <p:nvPr/>
          </p:nvSpPr>
          <p:spPr>
            <a:xfrm>
              <a:off x="-1783470" y="5868310"/>
              <a:ext cx="68580" cy="685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アーチ 130"/>
            <p:cNvSpPr/>
            <p:nvPr/>
          </p:nvSpPr>
          <p:spPr>
            <a:xfrm flipV="1">
              <a:off x="-2254950" y="6293494"/>
              <a:ext cx="468052" cy="115002"/>
            </a:xfrm>
            <a:prstGeom prst="blockArc">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 name="タイトル 2"/>
          <p:cNvSpPr>
            <a:spLocks noGrp="1"/>
          </p:cNvSpPr>
          <p:nvPr>
            <p:ph type="title"/>
          </p:nvPr>
        </p:nvSpPr>
        <p:spPr/>
        <p:txBody>
          <a:bodyPr>
            <a:normAutofit/>
          </a:bodyPr>
          <a:lstStyle/>
          <a:p>
            <a:r>
              <a:rPr lang="ja-JP" altLang="en-US" sz="4400" dirty="0" smtClean="0">
                <a:solidFill>
                  <a:schemeClr val="tx1">
                    <a:lumMod val="95000"/>
                  </a:schemeClr>
                </a:solidFill>
              </a:rPr>
              <a:t>　仮説</a:t>
            </a:r>
            <a:r>
              <a:rPr lang="ja-JP" altLang="en-US" sz="4400" dirty="0"/>
              <a:t>　</a:t>
            </a:r>
            <a:r>
              <a:rPr lang="ja-JP" altLang="en-US" sz="4400" dirty="0">
                <a:solidFill>
                  <a:schemeClr val="tx1"/>
                </a:solidFill>
              </a:rPr>
              <a:t>～イメージ～</a:t>
            </a:r>
            <a:endParaRPr kumimoji="1" lang="ja-JP" altLang="en-US" sz="4400" dirty="0">
              <a:solidFill>
                <a:schemeClr val="tx1"/>
              </a:solidFill>
            </a:endParaRPr>
          </a:p>
        </p:txBody>
      </p:sp>
      <p:sp>
        <p:nvSpPr>
          <p:cNvPr id="10" name="上下矢印 9"/>
          <p:cNvSpPr/>
          <p:nvPr/>
        </p:nvSpPr>
        <p:spPr>
          <a:xfrm rot="18444844">
            <a:off x="10372867" y="-164960"/>
            <a:ext cx="432048" cy="864095"/>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上下矢印 11"/>
          <p:cNvSpPr/>
          <p:nvPr/>
        </p:nvSpPr>
        <p:spPr>
          <a:xfrm rot="14450872">
            <a:off x="-1030112" y="-32924"/>
            <a:ext cx="432048" cy="864095"/>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上下矢印 12"/>
          <p:cNvSpPr/>
          <p:nvPr/>
        </p:nvSpPr>
        <p:spPr>
          <a:xfrm rot="20057878">
            <a:off x="10372868" y="5639374"/>
            <a:ext cx="432048" cy="1944431"/>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上下矢印 13"/>
          <p:cNvSpPr/>
          <p:nvPr/>
        </p:nvSpPr>
        <p:spPr>
          <a:xfrm rot="16200000">
            <a:off x="4092050" y="7149256"/>
            <a:ext cx="432048" cy="864095"/>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上下矢印 14"/>
          <p:cNvSpPr/>
          <p:nvPr/>
        </p:nvSpPr>
        <p:spPr>
          <a:xfrm rot="2685200">
            <a:off x="7837154" y="7393840"/>
            <a:ext cx="432048" cy="864095"/>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上下矢印 15"/>
          <p:cNvSpPr/>
          <p:nvPr/>
        </p:nvSpPr>
        <p:spPr>
          <a:xfrm rot="18957360">
            <a:off x="12902525" y="3707589"/>
            <a:ext cx="432048" cy="864095"/>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上下矢印 17"/>
          <p:cNvSpPr/>
          <p:nvPr/>
        </p:nvSpPr>
        <p:spPr>
          <a:xfrm rot="3495382">
            <a:off x="6164637" y="6536297"/>
            <a:ext cx="432048" cy="2227194"/>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上下矢印 18"/>
          <p:cNvSpPr/>
          <p:nvPr/>
        </p:nvSpPr>
        <p:spPr>
          <a:xfrm rot="6801432">
            <a:off x="11663038" y="4041075"/>
            <a:ext cx="432048" cy="2409913"/>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ハート 20"/>
          <p:cNvSpPr/>
          <p:nvPr/>
        </p:nvSpPr>
        <p:spPr>
          <a:xfrm>
            <a:off x="12060832" y="6573266"/>
            <a:ext cx="1634205" cy="1413914"/>
          </a:xfrm>
          <a:prstGeom prst="heart">
            <a:avLst/>
          </a:prstGeom>
          <a:solidFill>
            <a:srgbClr val="FFCCCC"/>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solidFill>
                  <a:srgbClr val="FF0000"/>
                </a:solidFill>
              </a:rPr>
              <a:t>Help!</a:t>
            </a:r>
            <a:endParaRPr lang="ja-JP" altLang="en-US" sz="2800" dirty="0">
              <a:solidFill>
                <a:srgbClr val="FF0000"/>
              </a:solidFill>
            </a:endParaRPr>
          </a:p>
        </p:txBody>
      </p:sp>
      <p:grpSp>
        <p:nvGrpSpPr>
          <p:cNvPr id="22" name="グループ化 21"/>
          <p:cNvGrpSpPr/>
          <p:nvPr/>
        </p:nvGrpSpPr>
        <p:grpSpPr>
          <a:xfrm>
            <a:off x="287522" y="94107"/>
            <a:ext cx="2196246" cy="415503"/>
            <a:chOff x="969035" y="2078248"/>
            <a:chExt cx="7199528" cy="415503"/>
          </a:xfrm>
          <a:scene3d>
            <a:camera prst="orthographicFront"/>
            <a:lightRig rig="chilly" dir="t"/>
          </a:scene3d>
        </p:grpSpPr>
        <p:sp>
          <p:nvSpPr>
            <p:cNvPr id="23" name="正方形/長方形 22"/>
            <p:cNvSpPr/>
            <p:nvPr/>
          </p:nvSpPr>
          <p:spPr>
            <a:xfrm>
              <a:off x="969035" y="2078248"/>
              <a:ext cx="7199528" cy="415503"/>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正方形/長方形 23"/>
            <p:cNvSpPr/>
            <p:nvPr/>
          </p:nvSpPr>
          <p:spPr>
            <a:xfrm>
              <a:off x="969035" y="2078248"/>
              <a:ext cx="7199528" cy="4155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9806" tIns="50800" rIns="50800" bIns="50800" numCol="1" spcCol="1270" anchor="ctr" anchorCtr="0">
              <a:noAutofit/>
            </a:bodyPr>
            <a:lstStyle/>
            <a:p>
              <a:pPr lvl="0" algn="l" defTabSz="889000">
                <a:lnSpc>
                  <a:spcPct val="90000"/>
                </a:lnSpc>
                <a:spcBef>
                  <a:spcPct val="0"/>
                </a:spcBef>
                <a:spcAft>
                  <a:spcPct val="35000"/>
                </a:spcAft>
              </a:pPr>
              <a:r>
                <a:rPr lang="ja-JP" altLang="en-US" sz="2000" dirty="0"/>
                <a:t>仮説</a:t>
              </a:r>
              <a:endParaRPr kumimoji="1" lang="ja-JP" altLang="en-US" sz="2000" kern="1200" dirty="0"/>
            </a:p>
          </p:txBody>
        </p:sp>
      </p:grpSp>
      <p:sp>
        <p:nvSpPr>
          <p:cNvPr id="25" name="円/楕円 24"/>
          <p:cNvSpPr/>
          <p:nvPr/>
        </p:nvSpPr>
        <p:spPr>
          <a:xfrm>
            <a:off x="27832" y="42169"/>
            <a:ext cx="519379" cy="519379"/>
          </a:xfrm>
          <a:prstGeom prst="ellipse">
            <a:avLst/>
          </a:pr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1030" name="Picture 6" descr="C:\Users\higuchi90\AppData\Local\Microsoft\Windows\Temporary Internet Files\Content.IE5\8UG0V2CT\MC90001475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2469" y="4354104"/>
            <a:ext cx="447814" cy="972887"/>
          </a:xfrm>
          <a:prstGeom prst="rect">
            <a:avLst/>
          </a:prstGeom>
          <a:noFill/>
          <a:extLst>
            <a:ext uri="{909E8E84-426E-40DD-AFC4-6F175D3DCCD1}">
              <a14:hiddenFill xmlns:a14="http://schemas.microsoft.com/office/drawing/2010/main">
                <a:solidFill>
                  <a:srgbClr val="FFFFFF"/>
                </a:solidFill>
              </a14:hiddenFill>
            </a:ext>
          </a:extLst>
        </p:spPr>
      </p:pic>
      <p:sp>
        <p:nvSpPr>
          <p:cNvPr id="32" name="上下矢印 31"/>
          <p:cNvSpPr>
            <a:spLocks noChangeAspect="1"/>
          </p:cNvSpPr>
          <p:nvPr/>
        </p:nvSpPr>
        <p:spPr>
          <a:xfrm rot="2685200">
            <a:off x="7947197" y="7347461"/>
            <a:ext cx="302435" cy="604866"/>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円/楕円 51"/>
          <p:cNvSpPr>
            <a:spLocks/>
          </p:cNvSpPr>
          <p:nvPr/>
        </p:nvSpPr>
        <p:spPr>
          <a:xfrm>
            <a:off x="-4594554" y="1129460"/>
            <a:ext cx="1159200" cy="1159200"/>
          </a:xfrm>
          <a:prstGeom prst="ellipse">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a:spLocks noChangeAspect="1"/>
          </p:cNvSpPr>
          <p:nvPr/>
        </p:nvSpPr>
        <p:spPr>
          <a:xfrm>
            <a:off x="-4350127" y="1484793"/>
            <a:ext cx="68400" cy="68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a:spLocks noChangeAspect="1"/>
          </p:cNvSpPr>
          <p:nvPr/>
        </p:nvSpPr>
        <p:spPr>
          <a:xfrm>
            <a:off x="-3777500" y="1491648"/>
            <a:ext cx="68580" cy="685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アーチ 56"/>
          <p:cNvSpPr/>
          <p:nvPr/>
        </p:nvSpPr>
        <p:spPr>
          <a:xfrm flipV="1">
            <a:off x="-4248980" y="1916832"/>
            <a:ext cx="468052" cy="115002"/>
          </a:xfrm>
          <a:prstGeom prst="blockArc">
            <a:avLst/>
          </a:prstGeom>
          <a:solidFill>
            <a:schemeClr val="accent3">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59" name="グループ化 58"/>
          <p:cNvGrpSpPr>
            <a:grpSpLocks noChangeAspect="1"/>
          </p:cNvGrpSpPr>
          <p:nvPr/>
        </p:nvGrpSpPr>
        <p:grpSpPr>
          <a:xfrm>
            <a:off x="-1404360" y="2678404"/>
            <a:ext cx="1321200" cy="1321200"/>
            <a:chOff x="-4573016" y="-322723"/>
            <a:chExt cx="1159200" cy="1159200"/>
          </a:xfrm>
          <a:solidFill>
            <a:schemeClr val="accent3">
              <a:lumMod val="60000"/>
              <a:lumOff val="40000"/>
            </a:schemeClr>
          </a:solidFill>
        </p:grpSpPr>
        <p:sp>
          <p:nvSpPr>
            <p:cNvPr id="60" name="円/楕円 59"/>
            <p:cNvSpPr>
              <a:spLocks/>
            </p:cNvSpPr>
            <p:nvPr/>
          </p:nvSpPr>
          <p:spPr>
            <a:xfrm>
              <a:off x="-4573016" y="-322723"/>
              <a:ext cx="1159200" cy="11592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コネクタ 60"/>
            <p:cNvCxnSpPr/>
            <p:nvPr/>
          </p:nvCxnSpPr>
          <p:spPr>
            <a:xfrm flipH="1">
              <a:off x="-4356992" y="42169"/>
              <a:ext cx="216024" cy="146889"/>
            </a:xfrm>
            <a:prstGeom prst="line">
              <a:avLst/>
            </a:prstGeom>
            <a:grpFill/>
            <a:ln w="19050"/>
          </p:spPr>
          <p:style>
            <a:lnRef idx="1">
              <a:schemeClr val="dk1"/>
            </a:lnRef>
            <a:fillRef idx="0">
              <a:schemeClr val="dk1"/>
            </a:fillRef>
            <a:effectRef idx="0">
              <a:schemeClr val="dk1"/>
            </a:effectRef>
            <a:fontRef idx="minor">
              <a:schemeClr val="tx1"/>
            </a:fontRef>
          </p:style>
        </p:cxnSp>
        <p:cxnSp>
          <p:nvCxnSpPr>
            <p:cNvPr id="62" name="直線コネクタ 61"/>
            <p:cNvCxnSpPr/>
            <p:nvPr/>
          </p:nvCxnSpPr>
          <p:spPr>
            <a:xfrm>
              <a:off x="-3884748" y="47680"/>
              <a:ext cx="207640" cy="146889"/>
            </a:xfrm>
            <a:prstGeom prst="line">
              <a:avLst/>
            </a:prstGeom>
            <a:grpFill/>
            <a:ln w="19050"/>
          </p:spPr>
          <p:style>
            <a:lnRef idx="1">
              <a:schemeClr val="dk1"/>
            </a:lnRef>
            <a:fillRef idx="0">
              <a:schemeClr val="dk1"/>
            </a:fillRef>
            <a:effectRef idx="0">
              <a:schemeClr val="dk1"/>
            </a:effectRef>
            <a:fontRef idx="minor">
              <a:schemeClr val="tx1"/>
            </a:fontRef>
          </p:style>
        </p:cxnSp>
        <p:sp>
          <p:nvSpPr>
            <p:cNvPr id="63" name="アーチ 62"/>
            <p:cNvSpPr/>
            <p:nvPr/>
          </p:nvSpPr>
          <p:spPr>
            <a:xfrm>
              <a:off x="-4248980" y="476672"/>
              <a:ext cx="468052" cy="110487"/>
            </a:xfrm>
            <a:prstGeom prst="blockArc">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64" name="グループ化 63"/>
          <p:cNvGrpSpPr>
            <a:grpSpLocks noChangeAspect="1"/>
          </p:cNvGrpSpPr>
          <p:nvPr/>
        </p:nvGrpSpPr>
        <p:grpSpPr>
          <a:xfrm>
            <a:off x="-1350584" y="4086833"/>
            <a:ext cx="1321200" cy="1321200"/>
            <a:chOff x="-4573016" y="-322723"/>
            <a:chExt cx="1159200" cy="1159200"/>
          </a:xfrm>
          <a:solidFill>
            <a:srgbClr val="FF99FF"/>
          </a:solidFill>
        </p:grpSpPr>
        <p:sp>
          <p:nvSpPr>
            <p:cNvPr id="65" name="円/楕円 64"/>
            <p:cNvSpPr>
              <a:spLocks/>
            </p:cNvSpPr>
            <p:nvPr/>
          </p:nvSpPr>
          <p:spPr>
            <a:xfrm>
              <a:off x="-4573016" y="-322723"/>
              <a:ext cx="1159200" cy="11592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 name="直線コネクタ 65"/>
            <p:cNvCxnSpPr/>
            <p:nvPr/>
          </p:nvCxnSpPr>
          <p:spPr>
            <a:xfrm flipH="1">
              <a:off x="-4356992" y="42169"/>
              <a:ext cx="216024" cy="146889"/>
            </a:xfrm>
            <a:prstGeom prst="line">
              <a:avLst/>
            </a:prstGeom>
            <a:grpFill/>
            <a:ln w="19050"/>
          </p:spPr>
          <p:style>
            <a:lnRef idx="1">
              <a:schemeClr val="dk1"/>
            </a:lnRef>
            <a:fillRef idx="0">
              <a:schemeClr val="dk1"/>
            </a:fillRef>
            <a:effectRef idx="0">
              <a:schemeClr val="dk1"/>
            </a:effectRef>
            <a:fontRef idx="minor">
              <a:schemeClr val="tx1"/>
            </a:fontRef>
          </p:style>
        </p:cxnSp>
        <p:cxnSp>
          <p:nvCxnSpPr>
            <p:cNvPr id="67" name="直線コネクタ 66"/>
            <p:cNvCxnSpPr/>
            <p:nvPr/>
          </p:nvCxnSpPr>
          <p:spPr>
            <a:xfrm>
              <a:off x="-3884748" y="47680"/>
              <a:ext cx="207640" cy="146889"/>
            </a:xfrm>
            <a:prstGeom prst="line">
              <a:avLst/>
            </a:prstGeom>
            <a:grpFill/>
            <a:ln w="19050"/>
          </p:spPr>
          <p:style>
            <a:lnRef idx="1">
              <a:schemeClr val="dk1"/>
            </a:lnRef>
            <a:fillRef idx="0">
              <a:schemeClr val="dk1"/>
            </a:fillRef>
            <a:effectRef idx="0">
              <a:schemeClr val="dk1"/>
            </a:effectRef>
            <a:fontRef idx="minor">
              <a:schemeClr val="tx1"/>
            </a:fontRef>
          </p:style>
        </p:cxnSp>
        <p:sp>
          <p:nvSpPr>
            <p:cNvPr id="68" name="アーチ 67"/>
            <p:cNvSpPr/>
            <p:nvPr/>
          </p:nvSpPr>
          <p:spPr>
            <a:xfrm>
              <a:off x="-4248980" y="476672"/>
              <a:ext cx="468052" cy="110487"/>
            </a:xfrm>
            <a:prstGeom prst="blockArc">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69" name="グループ化 68"/>
          <p:cNvGrpSpPr>
            <a:grpSpLocks noChangeAspect="1"/>
          </p:cNvGrpSpPr>
          <p:nvPr/>
        </p:nvGrpSpPr>
        <p:grpSpPr>
          <a:xfrm>
            <a:off x="-1382822" y="5452391"/>
            <a:ext cx="1321200" cy="1321200"/>
            <a:chOff x="-4573016" y="-322723"/>
            <a:chExt cx="1159200" cy="1159200"/>
          </a:xfrm>
          <a:solidFill>
            <a:schemeClr val="bg2">
              <a:lumMod val="40000"/>
              <a:lumOff val="60000"/>
            </a:schemeClr>
          </a:solidFill>
        </p:grpSpPr>
        <p:sp>
          <p:nvSpPr>
            <p:cNvPr id="70" name="円/楕円 69"/>
            <p:cNvSpPr>
              <a:spLocks/>
            </p:cNvSpPr>
            <p:nvPr/>
          </p:nvSpPr>
          <p:spPr>
            <a:xfrm>
              <a:off x="-4573016" y="-322723"/>
              <a:ext cx="1159200" cy="11592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 name="直線コネクタ 70"/>
            <p:cNvCxnSpPr/>
            <p:nvPr/>
          </p:nvCxnSpPr>
          <p:spPr>
            <a:xfrm flipH="1">
              <a:off x="-4356992" y="42169"/>
              <a:ext cx="216024" cy="146889"/>
            </a:xfrm>
            <a:prstGeom prst="line">
              <a:avLst/>
            </a:prstGeom>
            <a:grpFill/>
            <a:ln w="19050"/>
          </p:spPr>
          <p:style>
            <a:lnRef idx="1">
              <a:schemeClr val="dk1"/>
            </a:lnRef>
            <a:fillRef idx="0">
              <a:schemeClr val="dk1"/>
            </a:fillRef>
            <a:effectRef idx="0">
              <a:schemeClr val="dk1"/>
            </a:effectRef>
            <a:fontRef idx="minor">
              <a:schemeClr val="tx1"/>
            </a:fontRef>
          </p:style>
        </p:cxnSp>
        <p:cxnSp>
          <p:nvCxnSpPr>
            <p:cNvPr id="72" name="直線コネクタ 71"/>
            <p:cNvCxnSpPr/>
            <p:nvPr/>
          </p:nvCxnSpPr>
          <p:spPr>
            <a:xfrm>
              <a:off x="-3884748" y="47680"/>
              <a:ext cx="207640" cy="146889"/>
            </a:xfrm>
            <a:prstGeom prst="line">
              <a:avLst/>
            </a:prstGeom>
            <a:grpFill/>
            <a:ln w="19050"/>
          </p:spPr>
          <p:style>
            <a:lnRef idx="1">
              <a:schemeClr val="dk1"/>
            </a:lnRef>
            <a:fillRef idx="0">
              <a:schemeClr val="dk1"/>
            </a:fillRef>
            <a:effectRef idx="0">
              <a:schemeClr val="dk1"/>
            </a:effectRef>
            <a:fontRef idx="minor">
              <a:schemeClr val="tx1"/>
            </a:fontRef>
          </p:style>
        </p:cxnSp>
        <p:sp>
          <p:nvSpPr>
            <p:cNvPr id="73" name="アーチ 72"/>
            <p:cNvSpPr/>
            <p:nvPr/>
          </p:nvSpPr>
          <p:spPr>
            <a:xfrm>
              <a:off x="-4248980" y="476672"/>
              <a:ext cx="468052" cy="110487"/>
            </a:xfrm>
            <a:prstGeom prst="blockArc">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09" name="グループ化 108"/>
          <p:cNvGrpSpPr>
            <a:grpSpLocks noChangeAspect="1"/>
          </p:cNvGrpSpPr>
          <p:nvPr/>
        </p:nvGrpSpPr>
        <p:grpSpPr>
          <a:xfrm>
            <a:off x="-1425898" y="1313733"/>
            <a:ext cx="1321200" cy="1321200"/>
            <a:chOff x="-5053926" y="2130862"/>
            <a:chExt cx="1159200" cy="1159200"/>
          </a:xfrm>
        </p:grpSpPr>
        <p:sp>
          <p:nvSpPr>
            <p:cNvPr id="75" name="円/楕円 74"/>
            <p:cNvSpPr>
              <a:spLocks/>
            </p:cNvSpPr>
            <p:nvPr/>
          </p:nvSpPr>
          <p:spPr>
            <a:xfrm>
              <a:off x="-5053926" y="2130862"/>
              <a:ext cx="1159200" cy="11592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6" name="直線コネクタ 75"/>
            <p:cNvCxnSpPr/>
            <p:nvPr/>
          </p:nvCxnSpPr>
          <p:spPr>
            <a:xfrm flipH="1">
              <a:off x="-4837902" y="2495754"/>
              <a:ext cx="216024" cy="146889"/>
            </a:xfrm>
            <a:prstGeom prst="line">
              <a:avLst/>
            </a:prstGeom>
            <a:ln w="19050"/>
          </p:spPr>
          <p:style>
            <a:lnRef idx="1">
              <a:schemeClr val="dk1"/>
            </a:lnRef>
            <a:fillRef idx="0">
              <a:schemeClr val="dk1"/>
            </a:fillRef>
            <a:effectRef idx="0">
              <a:schemeClr val="dk1"/>
            </a:effectRef>
            <a:fontRef idx="minor">
              <a:schemeClr val="tx1"/>
            </a:fontRef>
          </p:style>
        </p:cxnSp>
        <p:cxnSp>
          <p:nvCxnSpPr>
            <p:cNvPr id="77" name="直線コネクタ 76"/>
            <p:cNvCxnSpPr/>
            <p:nvPr/>
          </p:nvCxnSpPr>
          <p:spPr>
            <a:xfrm>
              <a:off x="-4365658" y="2501265"/>
              <a:ext cx="207640" cy="146889"/>
            </a:xfrm>
            <a:prstGeom prst="line">
              <a:avLst/>
            </a:prstGeom>
            <a:ln w="19050"/>
          </p:spPr>
          <p:style>
            <a:lnRef idx="1">
              <a:schemeClr val="dk1"/>
            </a:lnRef>
            <a:fillRef idx="0">
              <a:schemeClr val="dk1"/>
            </a:fillRef>
            <a:effectRef idx="0">
              <a:schemeClr val="dk1"/>
            </a:effectRef>
            <a:fontRef idx="minor">
              <a:schemeClr val="tx1"/>
            </a:fontRef>
          </p:style>
        </p:cxnSp>
        <p:sp>
          <p:nvSpPr>
            <p:cNvPr id="78" name="アーチ 77"/>
            <p:cNvSpPr/>
            <p:nvPr/>
          </p:nvSpPr>
          <p:spPr>
            <a:xfrm>
              <a:off x="-4729890" y="2930257"/>
              <a:ext cx="468052" cy="110487"/>
            </a:xfrm>
            <a:prstGeom prst="blockArc">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10" name="グループ化 109"/>
          <p:cNvGrpSpPr/>
          <p:nvPr/>
        </p:nvGrpSpPr>
        <p:grpSpPr>
          <a:xfrm>
            <a:off x="-5104994" y="6776713"/>
            <a:ext cx="1159200" cy="1159200"/>
            <a:chOff x="-4664956" y="6714406"/>
            <a:chExt cx="1159200" cy="1159200"/>
          </a:xfrm>
        </p:grpSpPr>
        <p:sp>
          <p:nvSpPr>
            <p:cNvPr id="79" name="円/楕円 78"/>
            <p:cNvSpPr>
              <a:spLocks/>
            </p:cNvSpPr>
            <p:nvPr/>
          </p:nvSpPr>
          <p:spPr>
            <a:xfrm>
              <a:off x="-4664956" y="6714406"/>
              <a:ext cx="1159200" cy="1159200"/>
            </a:xfrm>
            <a:prstGeom prst="ellipse">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a:spLocks noChangeAspect="1"/>
            </p:cNvSpPr>
            <p:nvPr/>
          </p:nvSpPr>
          <p:spPr>
            <a:xfrm>
              <a:off x="-4420529" y="7069739"/>
              <a:ext cx="68400" cy="68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a:spLocks noChangeAspect="1"/>
            </p:cNvSpPr>
            <p:nvPr/>
          </p:nvSpPr>
          <p:spPr>
            <a:xfrm>
              <a:off x="-3847902" y="7076594"/>
              <a:ext cx="68580" cy="685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アーチ 81"/>
            <p:cNvSpPr/>
            <p:nvPr/>
          </p:nvSpPr>
          <p:spPr>
            <a:xfrm flipV="1">
              <a:off x="-4319382" y="7501778"/>
              <a:ext cx="468052" cy="115002"/>
            </a:xfrm>
            <a:prstGeom prst="blockArc">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04" name="グループ化 103"/>
          <p:cNvGrpSpPr/>
          <p:nvPr/>
        </p:nvGrpSpPr>
        <p:grpSpPr>
          <a:xfrm>
            <a:off x="-4936700" y="-317983"/>
            <a:ext cx="1159200" cy="1159200"/>
            <a:chOff x="-2799134" y="2247634"/>
            <a:chExt cx="1159200" cy="1159200"/>
          </a:xfrm>
        </p:grpSpPr>
        <p:sp>
          <p:nvSpPr>
            <p:cNvPr id="86" name="円/楕円 85"/>
            <p:cNvSpPr>
              <a:spLocks/>
            </p:cNvSpPr>
            <p:nvPr/>
          </p:nvSpPr>
          <p:spPr>
            <a:xfrm>
              <a:off x="-2799134" y="2247634"/>
              <a:ext cx="1159200" cy="1159200"/>
            </a:xfrm>
            <a:prstGeom prst="ellipse">
              <a:avLst/>
            </a:prstGeom>
            <a:solidFill>
              <a:srgbClr val="FF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円/楕円 86"/>
            <p:cNvSpPr>
              <a:spLocks noChangeAspect="1"/>
            </p:cNvSpPr>
            <p:nvPr/>
          </p:nvSpPr>
          <p:spPr>
            <a:xfrm>
              <a:off x="-2554707" y="2602967"/>
              <a:ext cx="68400" cy="68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87"/>
            <p:cNvSpPr>
              <a:spLocks noChangeAspect="1"/>
            </p:cNvSpPr>
            <p:nvPr/>
          </p:nvSpPr>
          <p:spPr>
            <a:xfrm>
              <a:off x="-1982080" y="2609822"/>
              <a:ext cx="68580" cy="685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アーチ 88"/>
            <p:cNvSpPr/>
            <p:nvPr/>
          </p:nvSpPr>
          <p:spPr>
            <a:xfrm flipV="1">
              <a:off x="-2453560" y="3035006"/>
              <a:ext cx="468052" cy="115002"/>
            </a:xfrm>
            <a:prstGeom prst="blockArc">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08" name="グループ化 107"/>
          <p:cNvGrpSpPr/>
          <p:nvPr/>
        </p:nvGrpSpPr>
        <p:grpSpPr>
          <a:xfrm>
            <a:off x="-5162300" y="5259330"/>
            <a:ext cx="1159200" cy="1159200"/>
            <a:chOff x="-1661451" y="1028602"/>
            <a:chExt cx="1159200" cy="1159200"/>
          </a:xfrm>
        </p:grpSpPr>
        <p:sp>
          <p:nvSpPr>
            <p:cNvPr id="91" name="円/楕円 90"/>
            <p:cNvSpPr>
              <a:spLocks/>
            </p:cNvSpPr>
            <p:nvPr/>
          </p:nvSpPr>
          <p:spPr>
            <a:xfrm>
              <a:off x="-1661451" y="1028602"/>
              <a:ext cx="1159200" cy="11592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円/楕円 91"/>
            <p:cNvSpPr>
              <a:spLocks noChangeAspect="1"/>
            </p:cNvSpPr>
            <p:nvPr/>
          </p:nvSpPr>
          <p:spPr>
            <a:xfrm>
              <a:off x="-1417024" y="1383935"/>
              <a:ext cx="68400" cy="68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p:cNvSpPr>
              <a:spLocks noChangeAspect="1"/>
            </p:cNvSpPr>
            <p:nvPr/>
          </p:nvSpPr>
          <p:spPr>
            <a:xfrm>
              <a:off x="-844397" y="1390790"/>
              <a:ext cx="68580" cy="685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アーチ 93"/>
            <p:cNvSpPr/>
            <p:nvPr/>
          </p:nvSpPr>
          <p:spPr>
            <a:xfrm flipV="1">
              <a:off x="-1315877" y="1815974"/>
              <a:ext cx="468052" cy="115002"/>
            </a:xfrm>
            <a:prstGeom prst="blockArc">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84" name="グループ化 83"/>
          <p:cNvGrpSpPr/>
          <p:nvPr/>
        </p:nvGrpSpPr>
        <p:grpSpPr>
          <a:xfrm>
            <a:off x="-4895527" y="3560036"/>
            <a:ext cx="1159200" cy="1159200"/>
            <a:chOff x="-1382824" y="2292228"/>
            <a:chExt cx="1159200" cy="1159200"/>
          </a:xfrm>
        </p:grpSpPr>
        <p:sp>
          <p:nvSpPr>
            <p:cNvPr id="96" name="円/楕円 95"/>
            <p:cNvSpPr>
              <a:spLocks/>
            </p:cNvSpPr>
            <p:nvPr/>
          </p:nvSpPr>
          <p:spPr>
            <a:xfrm>
              <a:off x="-1382824" y="2292228"/>
              <a:ext cx="1159200" cy="1159200"/>
            </a:xfrm>
            <a:prstGeom prst="ellipse">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円/楕円 96"/>
            <p:cNvSpPr>
              <a:spLocks noChangeAspect="1"/>
            </p:cNvSpPr>
            <p:nvPr/>
          </p:nvSpPr>
          <p:spPr>
            <a:xfrm>
              <a:off x="-1138397" y="2647561"/>
              <a:ext cx="68400" cy="68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円/楕円 97"/>
            <p:cNvSpPr>
              <a:spLocks noChangeAspect="1"/>
            </p:cNvSpPr>
            <p:nvPr/>
          </p:nvSpPr>
          <p:spPr>
            <a:xfrm>
              <a:off x="-565770" y="2654416"/>
              <a:ext cx="68580" cy="685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アーチ 98"/>
            <p:cNvSpPr/>
            <p:nvPr/>
          </p:nvSpPr>
          <p:spPr>
            <a:xfrm flipV="1">
              <a:off x="-1037250" y="3079600"/>
              <a:ext cx="468052" cy="115002"/>
            </a:xfrm>
            <a:prstGeom prst="blockArc">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83" name="グループ化 82"/>
          <p:cNvGrpSpPr>
            <a:grpSpLocks noChangeAspect="1"/>
          </p:cNvGrpSpPr>
          <p:nvPr/>
        </p:nvGrpSpPr>
        <p:grpSpPr>
          <a:xfrm>
            <a:off x="2026376" y="2924944"/>
            <a:ext cx="1321488" cy="1321488"/>
            <a:chOff x="-2600524" y="5506122"/>
            <a:chExt cx="1159200" cy="1159200"/>
          </a:xfrm>
        </p:grpSpPr>
        <p:sp>
          <p:nvSpPr>
            <p:cNvPr id="100" name="円/楕円 99"/>
            <p:cNvSpPr>
              <a:spLocks/>
            </p:cNvSpPr>
            <p:nvPr/>
          </p:nvSpPr>
          <p:spPr>
            <a:xfrm>
              <a:off x="-2600524" y="5506122"/>
              <a:ext cx="1159200" cy="1159200"/>
            </a:xfrm>
            <a:prstGeom prst="ellipse">
              <a:avLst/>
            </a:prstGeom>
            <a:solidFill>
              <a:srgbClr val="FFCC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100"/>
            <p:cNvSpPr>
              <a:spLocks noChangeAspect="1"/>
            </p:cNvSpPr>
            <p:nvPr/>
          </p:nvSpPr>
          <p:spPr>
            <a:xfrm>
              <a:off x="-2356097" y="5861455"/>
              <a:ext cx="68400" cy="68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101"/>
            <p:cNvSpPr>
              <a:spLocks noChangeAspect="1"/>
            </p:cNvSpPr>
            <p:nvPr/>
          </p:nvSpPr>
          <p:spPr>
            <a:xfrm>
              <a:off x="-1783470" y="5868310"/>
              <a:ext cx="68580" cy="685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アーチ 102"/>
            <p:cNvSpPr/>
            <p:nvPr/>
          </p:nvSpPr>
          <p:spPr>
            <a:xfrm flipV="1">
              <a:off x="-2254950" y="6293494"/>
              <a:ext cx="468052" cy="115002"/>
            </a:xfrm>
            <a:prstGeom prst="blockArc">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1028" name="Picture 4" descr="C:\Users\higuchi90\AppData\Local\Microsoft\Windows\Temporary Internet Files\Content.IE5\UPRZL9TZ\MC90015035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7465" y="5628386"/>
            <a:ext cx="841138" cy="9291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pref.saga.lg.jp/web/var/rev0/0022/8874/bitiku.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000" b="96000" l="10000" r="90000">
                        <a14:foregroundMark x1="64000" y1="97000" x2="64000" y2="97000"/>
                        <a14:foregroundMark x1="80000" y1="41000" x2="80000" y2="41000"/>
                        <a14:foregroundMark x1="37333" y1="4000" x2="37333" y2="4000"/>
                      </a14:backgroundRemoval>
                    </a14:imgEffect>
                  </a14:imgLayer>
                </a14:imgProps>
              </a:ext>
              <a:ext uri="{28A0092B-C50C-407E-A947-70E740481C1C}">
                <a14:useLocalDpi xmlns:a14="http://schemas.microsoft.com/office/drawing/2010/main" val="0"/>
              </a:ext>
            </a:extLst>
          </a:blip>
          <a:srcRect/>
          <a:stretch>
            <a:fillRect/>
          </a:stretch>
        </p:blipFill>
        <p:spPr bwMode="auto">
          <a:xfrm>
            <a:off x="2660472" y="1767447"/>
            <a:ext cx="1243587" cy="829059"/>
          </a:xfrm>
          <a:prstGeom prst="rect">
            <a:avLst/>
          </a:prstGeom>
          <a:noFill/>
          <a:extLst>
            <a:ext uri="{909E8E84-426E-40DD-AFC4-6F175D3DCCD1}">
              <a14:hiddenFill xmlns:a14="http://schemas.microsoft.com/office/drawing/2010/main">
                <a:solidFill>
                  <a:srgbClr val="FFFFFF"/>
                </a:solidFill>
              </a14:hiddenFill>
            </a:ext>
          </a:extLst>
        </p:spPr>
      </p:pic>
      <p:grpSp>
        <p:nvGrpSpPr>
          <p:cNvPr id="117" name="グループ化 116"/>
          <p:cNvGrpSpPr>
            <a:grpSpLocks noChangeAspect="1"/>
          </p:cNvGrpSpPr>
          <p:nvPr/>
        </p:nvGrpSpPr>
        <p:grpSpPr>
          <a:xfrm>
            <a:off x="5338744" y="2924944"/>
            <a:ext cx="1321488" cy="1321488"/>
            <a:chOff x="-2600524" y="5506122"/>
            <a:chExt cx="1159200" cy="1159200"/>
          </a:xfrm>
        </p:grpSpPr>
        <p:sp>
          <p:nvSpPr>
            <p:cNvPr id="118" name="円/楕円 117"/>
            <p:cNvSpPr>
              <a:spLocks/>
            </p:cNvSpPr>
            <p:nvPr/>
          </p:nvSpPr>
          <p:spPr>
            <a:xfrm>
              <a:off x="-2600524" y="5506122"/>
              <a:ext cx="1159200" cy="1159200"/>
            </a:xfrm>
            <a:prstGeom prst="ellipse">
              <a:avLst/>
            </a:prstGeom>
            <a:solidFill>
              <a:srgbClr val="FFCC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円/楕円 118"/>
            <p:cNvSpPr>
              <a:spLocks noChangeAspect="1"/>
            </p:cNvSpPr>
            <p:nvPr/>
          </p:nvSpPr>
          <p:spPr>
            <a:xfrm>
              <a:off x="-2356097" y="5861455"/>
              <a:ext cx="68400" cy="68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円/楕円 119"/>
            <p:cNvSpPr>
              <a:spLocks noChangeAspect="1"/>
            </p:cNvSpPr>
            <p:nvPr/>
          </p:nvSpPr>
          <p:spPr>
            <a:xfrm>
              <a:off x="-1783470" y="5868310"/>
              <a:ext cx="68580" cy="685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アーチ 120"/>
            <p:cNvSpPr/>
            <p:nvPr/>
          </p:nvSpPr>
          <p:spPr>
            <a:xfrm flipV="1">
              <a:off x="-2254950" y="6293494"/>
              <a:ext cx="468052" cy="115002"/>
            </a:xfrm>
            <a:prstGeom prst="blockArc">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22" name="グループ化 121"/>
          <p:cNvGrpSpPr>
            <a:grpSpLocks noChangeAspect="1"/>
          </p:cNvGrpSpPr>
          <p:nvPr/>
        </p:nvGrpSpPr>
        <p:grpSpPr>
          <a:xfrm>
            <a:off x="2771798" y="4574054"/>
            <a:ext cx="1321488" cy="1321488"/>
            <a:chOff x="-2600524" y="5506122"/>
            <a:chExt cx="1159200" cy="1159200"/>
          </a:xfrm>
        </p:grpSpPr>
        <p:sp>
          <p:nvSpPr>
            <p:cNvPr id="123" name="円/楕円 122"/>
            <p:cNvSpPr>
              <a:spLocks/>
            </p:cNvSpPr>
            <p:nvPr/>
          </p:nvSpPr>
          <p:spPr>
            <a:xfrm>
              <a:off x="-2600524" y="5506122"/>
              <a:ext cx="1159200" cy="1159200"/>
            </a:xfrm>
            <a:prstGeom prst="ellipse">
              <a:avLst/>
            </a:prstGeom>
            <a:solidFill>
              <a:srgbClr val="FFCC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円/楕円 123"/>
            <p:cNvSpPr>
              <a:spLocks noChangeAspect="1"/>
            </p:cNvSpPr>
            <p:nvPr/>
          </p:nvSpPr>
          <p:spPr>
            <a:xfrm>
              <a:off x="-2356097" y="5861455"/>
              <a:ext cx="68400" cy="68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円/楕円 124"/>
            <p:cNvSpPr>
              <a:spLocks noChangeAspect="1"/>
            </p:cNvSpPr>
            <p:nvPr/>
          </p:nvSpPr>
          <p:spPr>
            <a:xfrm>
              <a:off x="-1783470" y="5868310"/>
              <a:ext cx="68580" cy="685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アーチ 125"/>
            <p:cNvSpPr/>
            <p:nvPr/>
          </p:nvSpPr>
          <p:spPr>
            <a:xfrm flipV="1">
              <a:off x="-2254950" y="6293494"/>
              <a:ext cx="468052" cy="115002"/>
            </a:xfrm>
            <a:prstGeom prst="blockArc">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32" name="グループ化 131"/>
          <p:cNvGrpSpPr>
            <a:grpSpLocks noChangeAspect="1"/>
          </p:cNvGrpSpPr>
          <p:nvPr/>
        </p:nvGrpSpPr>
        <p:grpSpPr>
          <a:xfrm>
            <a:off x="3707904" y="1700808"/>
            <a:ext cx="1321488" cy="1321488"/>
            <a:chOff x="-2600524" y="5506122"/>
            <a:chExt cx="1159200" cy="1159200"/>
          </a:xfrm>
        </p:grpSpPr>
        <p:sp>
          <p:nvSpPr>
            <p:cNvPr id="133" name="円/楕円 132"/>
            <p:cNvSpPr>
              <a:spLocks/>
            </p:cNvSpPr>
            <p:nvPr/>
          </p:nvSpPr>
          <p:spPr>
            <a:xfrm>
              <a:off x="-2600524" y="5506122"/>
              <a:ext cx="1159200" cy="1159200"/>
            </a:xfrm>
            <a:prstGeom prst="ellipse">
              <a:avLst/>
            </a:prstGeom>
            <a:solidFill>
              <a:srgbClr val="FFCC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円/楕円 133"/>
            <p:cNvSpPr>
              <a:spLocks noChangeAspect="1"/>
            </p:cNvSpPr>
            <p:nvPr/>
          </p:nvSpPr>
          <p:spPr>
            <a:xfrm>
              <a:off x="-2356097" y="5861455"/>
              <a:ext cx="68400" cy="68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円/楕円 134"/>
            <p:cNvSpPr>
              <a:spLocks noChangeAspect="1"/>
            </p:cNvSpPr>
            <p:nvPr/>
          </p:nvSpPr>
          <p:spPr>
            <a:xfrm>
              <a:off x="-1783470" y="5868310"/>
              <a:ext cx="68580" cy="685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アーチ 135"/>
            <p:cNvSpPr/>
            <p:nvPr/>
          </p:nvSpPr>
          <p:spPr>
            <a:xfrm flipV="1">
              <a:off x="-2254950" y="6293494"/>
              <a:ext cx="468052" cy="115002"/>
            </a:xfrm>
            <a:prstGeom prst="blockArc">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37" name="グループ化 136"/>
          <p:cNvGrpSpPr>
            <a:grpSpLocks noChangeAspect="1"/>
          </p:cNvGrpSpPr>
          <p:nvPr/>
        </p:nvGrpSpPr>
        <p:grpSpPr>
          <a:xfrm>
            <a:off x="-1404664" y="6860040"/>
            <a:ext cx="1321488" cy="1321488"/>
            <a:chOff x="-4573016" y="-322723"/>
            <a:chExt cx="1159200" cy="1159200"/>
          </a:xfrm>
          <a:solidFill>
            <a:srgbClr val="E6EE7E"/>
          </a:solidFill>
        </p:grpSpPr>
        <p:sp>
          <p:nvSpPr>
            <p:cNvPr id="138" name="円/楕円 137"/>
            <p:cNvSpPr>
              <a:spLocks/>
            </p:cNvSpPr>
            <p:nvPr/>
          </p:nvSpPr>
          <p:spPr>
            <a:xfrm>
              <a:off x="-4573016" y="-322723"/>
              <a:ext cx="1159200" cy="11592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9" name="直線コネクタ 138"/>
            <p:cNvCxnSpPr/>
            <p:nvPr/>
          </p:nvCxnSpPr>
          <p:spPr>
            <a:xfrm flipH="1">
              <a:off x="-4356992" y="42169"/>
              <a:ext cx="216024" cy="146889"/>
            </a:xfrm>
            <a:prstGeom prst="line">
              <a:avLst/>
            </a:prstGeom>
            <a:grpFill/>
            <a:ln w="19050"/>
          </p:spPr>
          <p:style>
            <a:lnRef idx="1">
              <a:schemeClr val="dk1"/>
            </a:lnRef>
            <a:fillRef idx="0">
              <a:schemeClr val="dk1"/>
            </a:fillRef>
            <a:effectRef idx="0">
              <a:schemeClr val="dk1"/>
            </a:effectRef>
            <a:fontRef idx="minor">
              <a:schemeClr val="tx1"/>
            </a:fontRef>
          </p:style>
        </p:cxnSp>
        <p:cxnSp>
          <p:nvCxnSpPr>
            <p:cNvPr id="140" name="直線コネクタ 139"/>
            <p:cNvCxnSpPr/>
            <p:nvPr/>
          </p:nvCxnSpPr>
          <p:spPr>
            <a:xfrm>
              <a:off x="-3884748" y="47680"/>
              <a:ext cx="207640" cy="146889"/>
            </a:xfrm>
            <a:prstGeom prst="line">
              <a:avLst/>
            </a:prstGeom>
            <a:grpFill/>
            <a:ln w="19050"/>
          </p:spPr>
          <p:style>
            <a:lnRef idx="1">
              <a:schemeClr val="dk1"/>
            </a:lnRef>
            <a:fillRef idx="0">
              <a:schemeClr val="dk1"/>
            </a:fillRef>
            <a:effectRef idx="0">
              <a:schemeClr val="dk1"/>
            </a:effectRef>
            <a:fontRef idx="minor">
              <a:schemeClr val="tx1"/>
            </a:fontRef>
          </p:style>
        </p:cxnSp>
        <p:sp>
          <p:nvSpPr>
            <p:cNvPr id="141" name="アーチ 140"/>
            <p:cNvSpPr/>
            <p:nvPr/>
          </p:nvSpPr>
          <p:spPr>
            <a:xfrm>
              <a:off x="-4248980" y="476672"/>
              <a:ext cx="468052" cy="110487"/>
            </a:xfrm>
            <a:prstGeom prst="blockArc">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50" name="左矢印 149"/>
          <p:cNvSpPr>
            <a:spLocks noChangeAspect="1"/>
          </p:cNvSpPr>
          <p:nvPr/>
        </p:nvSpPr>
        <p:spPr>
          <a:xfrm rot="2431666">
            <a:off x="-2952228" y="88941"/>
            <a:ext cx="915213" cy="345351"/>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51" name="乗算記号 150"/>
          <p:cNvSpPr>
            <a:spLocks noChangeAspect="1"/>
          </p:cNvSpPr>
          <p:nvPr/>
        </p:nvSpPr>
        <p:spPr>
          <a:xfrm>
            <a:off x="1662043" y="4619882"/>
            <a:ext cx="868413" cy="686162"/>
          </a:xfrm>
          <a:prstGeom prst="mathMultiply">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7" name="グループ化 146"/>
          <p:cNvGrpSpPr>
            <a:grpSpLocks noChangeAspect="1"/>
          </p:cNvGrpSpPr>
          <p:nvPr/>
        </p:nvGrpSpPr>
        <p:grpSpPr>
          <a:xfrm>
            <a:off x="2038028" y="2912260"/>
            <a:ext cx="1321200" cy="1321200"/>
            <a:chOff x="-4573016" y="-322723"/>
            <a:chExt cx="1159200" cy="1159200"/>
          </a:xfrm>
          <a:solidFill>
            <a:srgbClr val="FF99FF"/>
          </a:solidFill>
        </p:grpSpPr>
        <p:sp>
          <p:nvSpPr>
            <p:cNvPr id="148" name="円/楕円 147"/>
            <p:cNvSpPr>
              <a:spLocks/>
            </p:cNvSpPr>
            <p:nvPr/>
          </p:nvSpPr>
          <p:spPr>
            <a:xfrm>
              <a:off x="-4573016" y="-322723"/>
              <a:ext cx="1159200" cy="11592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9" name="直線コネクタ 148"/>
            <p:cNvCxnSpPr/>
            <p:nvPr/>
          </p:nvCxnSpPr>
          <p:spPr>
            <a:xfrm flipH="1">
              <a:off x="-4356992" y="42169"/>
              <a:ext cx="216024" cy="146889"/>
            </a:xfrm>
            <a:prstGeom prst="line">
              <a:avLst/>
            </a:prstGeom>
            <a:grpFill/>
            <a:ln w="19050"/>
          </p:spPr>
          <p:style>
            <a:lnRef idx="1">
              <a:schemeClr val="dk1"/>
            </a:lnRef>
            <a:fillRef idx="0">
              <a:schemeClr val="dk1"/>
            </a:fillRef>
            <a:effectRef idx="0">
              <a:schemeClr val="dk1"/>
            </a:effectRef>
            <a:fontRef idx="minor">
              <a:schemeClr val="tx1"/>
            </a:fontRef>
          </p:style>
        </p:cxnSp>
        <p:cxnSp>
          <p:nvCxnSpPr>
            <p:cNvPr id="152" name="直線コネクタ 151"/>
            <p:cNvCxnSpPr/>
            <p:nvPr/>
          </p:nvCxnSpPr>
          <p:spPr>
            <a:xfrm>
              <a:off x="-3884748" y="47680"/>
              <a:ext cx="207640" cy="146889"/>
            </a:xfrm>
            <a:prstGeom prst="line">
              <a:avLst/>
            </a:prstGeom>
            <a:grpFill/>
            <a:ln w="19050"/>
          </p:spPr>
          <p:style>
            <a:lnRef idx="1">
              <a:schemeClr val="dk1"/>
            </a:lnRef>
            <a:fillRef idx="0">
              <a:schemeClr val="dk1"/>
            </a:fillRef>
            <a:effectRef idx="0">
              <a:schemeClr val="dk1"/>
            </a:effectRef>
            <a:fontRef idx="minor">
              <a:schemeClr val="tx1"/>
            </a:fontRef>
          </p:style>
        </p:cxnSp>
        <p:sp>
          <p:nvSpPr>
            <p:cNvPr id="153" name="アーチ 152"/>
            <p:cNvSpPr/>
            <p:nvPr/>
          </p:nvSpPr>
          <p:spPr>
            <a:xfrm>
              <a:off x="-4248980" y="476672"/>
              <a:ext cx="468052" cy="110487"/>
            </a:xfrm>
            <a:prstGeom prst="blockArc">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54" name="グループ化 153"/>
          <p:cNvGrpSpPr>
            <a:grpSpLocks noChangeAspect="1"/>
          </p:cNvGrpSpPr>
          <p:nvPr/>
        </p:nvGrpSpPr>
        <p:grpSpPr>
          <a:xfrm>
            <a:off x="2789839" y="4547077"/>
            <a:ext cx="1321200" cy="1321200"/>
            <a:chOff x="-4573016" y="-322723"/>
            <a:chExt cx="1159200" cy="1159200"/>
          </a:xfrm>
          <a:solidFill>
            <a:srgbClr val="FF99FF"/>
          </a:solidFill>
        </p:grpSpPr>
        <p:sp>
          <p:nvSpPr>
            <p:cNvPr id="155" name="円/楕円 154"/>
            <p:cNvSpPr>
              <a:spLocks/>
            </p:cNvSpPr>
            <p:nvPr/>
          </p:nvSpPr>
          <p:spPr>
            <a:xfrm>
              <a:off x="-4573016" y="-322723"/>
              <a:ext cx="1159200" cy="11592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7" name="直線コネクタ 156"/>
            <p:cNvCxnSpPr/>
            <p:nvPr/>
          </p:nvCxnSpPr>
          <p:spPr>
            <a:xfrm flipH="1">
              <a:off x="-4356992" y="42169"/>
              <a:ext cx="216024" cy="146889"/>
            </a:xfrm>
            <a:prstGeom prst="line">
              <a:avLst/>
            </a:prstGeom>
            <a:grpFill/>
            <a:ln w="19050"/>
          </p:spPr>
          <p:style>
            <a:lnRef idx="1">
              <a:schemeClr val="dk1"/>
            </a:lnRef>
            <a:fillRef idx="0">
              <a:schemeClr val="dk1"/>
            </a:fillRef>
            <a:effectRef idx="0">
              <a:schemeClr val="dk1"/>
            </a:effectRef>
            <a:fontRef idx="minor">
              <a:schemeClr val="tx1"/>
            </a:fontRef>
          </p:style>
        </p:cxnSp>
        <p:cxnSp>
          <p:nvCxnSpPr>
            <p:cNvPr id="158" name="直線コネクタ 157"/>
            <p:cNvCxnSpPr/>
            <p:nvPr/>
          </p:nvCxnSpPr>
          <p:spPr>
            <a:xfrm>
              <a:off x="-3884748" y="47680"/>
              <a:ext cx="207640" cy="146889"/>
            </a:xfrm>
            <a:prstGeom prst="line">
              <a:avLst/>
            </a:prstGeom>
            <a:grpFill/>
            <a:ln w="19050"/>
          </p:spPr>
          <p:style>
            <a:lnRef idx="1">
              <a:schemeClr val="dk1"/>
            </a:lnRef>
            <a:fillRef idx="0">
              <a:schemeClr val="dk1"/>
            </a:fillRef>
            <a:effectRef idx="0">
              <a:schemeClr val="dk1"/>
            </a:effectRef>
            <a:fontRef idx="minor">
              <a:schemeClr val="tx1"/>
            </a:fontRef>
          </p:style>
        </p:cxnSp>
        <p:sp>
          <p:nvSpPr>
            <p:cNvPr id="159" name="アーチ 158"/>
            <p:cNvSpPr/>
            <p:nvPr/>
          </p:nvSpPr>
          <p:spPr>
            <a:xfrm>
              <a:off x="-4248980" y="476672"/>
              <a:ext cx="468052" cy="110487"/>
            </a:xfrm>
            <a:prstGeom prst="blockArc">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179" name="Picture 6" descr="C:\Users\higuchi90\AppData\Local\Microsoft\Windows\Temporary Internet Files\Content.IE5\8UG0V2CT\MC90001475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8322" y="1772816"/>
            <a:ext cx="447814" cy="972887"/>
          </a:xfrm>
          <a:prstGeom prst="rect">
            <a:avLst/>
          </a:prstGeom>
          <a:noFill/>
          <a:extLst>
            <a:ext uri="{909E8E84-426E-40DD-AFC4-6F175D3DCCD1}">
              <a14:hiddenFill xmlns:a14="http://schemas.microsoft.com/office/drawing/2010/main">
                <a:solidFill>
                  <a:srgbClr val="FFFFFF"/>
                </a:solidFill>
              </a14:hiddenFill>
            </a:ext>
          </a:extLst>
        </p:spPr>
      </p:pic>
      <p:sp>
        <p:nvSpPr>
          <p:cNvPr id="180" name="左矢印 179"/>
          <p:cNvSpPr>
            <a:spLocks noChangeAspect="1"/>
          </p:cNvSpPr>
          <p:nvPr/>
        </p:nvSpPr>
        <p:spPr>
          <a:xfrm rot="10800000">
            <a:off x="3435950" y="3409696"/>
            <a:ext cx="1771448" cy="44965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81" name="左矢印 180"/>
          <p:cNvSpPr>
            <a:spLocks noChangeAspect="1"/>
          </p:cNvSpPr>
          <p:nvPr/>
        </p:nvSpPr>
        <p:spPr>
          <a:xfrm rot="6596503">
            <a:off x="3216360" y="3558880"/>
            <a:ext cx="1472959" cy="44965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68" name="乗算記号 167"/>
          <p:cNvSpPr>
            <a:spLocks noChangeAspect="1"/>
          </p:cNvSpPr>
          <p:nvPr/>
        </p:nvSpPr>
        <p:spPr>
          <a:xfrm>
            <a:off x="6085416" y="4465829"/>
            <a:ext cx="868413" cy="686162"/>
          </a:xfrm>
          <a:prstGeom prst="mathMultiply">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左矢印 168"/>
          <p:cNvSpPr>
            <a:spLocks noChangeAspect="1"/>
          </p:cNvSpPr>
          <p:nvPr/>
        </p:nvSpPr>
        <p:spPr>
          <a:xfrm rot="6596503">
            <a:off x="3237280" y="3552524"/>
            <a:ext cx="1472959" cy="44965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70" name="左矢印 169"/>
          <p:cNvSpPr>
            <a:spLocks noChangeAspect="1"/>
          </p:cNvSpPr>
          <p:nvPr/>
        </p:nvSpPr>
        <p:spPr>
          <a:xfrm rot="4315156">
            <a:off x="4127810" y="3567359"/>
            <a:ext cx="1472959" cy="44965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71" name="左矢印 170"/>
          <p:cNvSpPr>
            <a:spLocks noChangeAspect="1"/>
          </p:cNvSpPr>
          <p:nvPr/>
        </p:nvSpPr>
        <p:spPr>
          <a:xfrm rot="1998114">
            <a:off x="4989977" y="2628625"/>
            <a:ext cx="543205" cy="44965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72" name="左矢印 171"/>
          <p:cNvSpPr>
            <a:spLocks noChangeAspect="1"/>
          </p:cNvSpPr>
          <p:nvPr/>
        </p:nvSpPr>
        <p:spPr>
          <a:xfrm rot="7832502">
            <a:off x="3374480" y="2670176"/>
            <a:ext cx="449370" cy="44965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pic>
        <p:nvPicPr>
          <p:cNvPr id="198" name="Picture 8" descr="http://www.pref.saga.lg.jp/web/var/rev0/0022/8874/bitiku.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000" b="96000" l="10000" r="90000">
                        <a14:foregroundMark x1="64000" y1="97000" x2="64000" y2="97000"/>
                        <a14:foregroundMark x1="80000" y1="41000" x2="80000" y2="41000"/>
                        <a14:foregroundMark x1="37333" y1="4000" x2="37333" y2="4000"/>
                      </a14:backgroundRemoval>
                    </a14:imgEffect>
                  </a14:imgLayer>
                </a14:imgProps>
              </a:ext>
              <a:ext uri="{28A0092B-C50C-407E-A947-70E740481C1C}">
                <a14:useLocalDpi xmlns:a14="http://schemas.microsoft.com/office/drawing/2010/main" val="0"/>
              </a:ext>
            </a:extLst>
          </a:blip>
          <a:srcRect/>
          <a:stretch>
            <a:fillRect/>
          </a:stretch>
        </p:blipFill>
        <p:spPr bwMode="auto">
          <a:xfrm>
            <a:off x="5897830" y="4368393"/>
            <a:ext cx="1243587" cy="829059"/>
          </a:xfrm>
          <a:prstGeom prst="rect">
            <a:avLst/>
          </a:prstGeom>
          <a:noFill/>
          <a:extLst>
            <a:ext uri="{909E8E84-426E-40DD-AFC4-6F175D3DCCD1}">
              <a14:hiddenFill xmlns:a14="http://schemas.microsoft.com/office/drawing/2010/main">
                <a:solidFill>
                  <a:srgbClr val="FFFFFF"/>
                </a:solidFill>
              </a14:hiddenFill>
            </a:ext>
          </a:extLst>
        </p:spPr>
      </p:pic>
      <p:grpSp>
        <p:nvGrpSpPr>
          <p:cNvPr id="199" name="グループ化 198"/>
          <p:cNvGrpSpPr>
            <a:grpSpLocks noChangeAspect="1"/>
          </p:cNvGrpSpPr>
          <p:nvPr/>
        </p:nvGrpSpPr>
        <p:grpSpPr>
          <a:xfrm>
            <a:off x="4546944" y="4556072"/>
            <a:ext cx="1321200" cy="1321200"/>
            <a:chOff x="-5053926" y="2130862"/>
            <a:chExt cx="1159200" cy="1159200"/>
          </a:xfrm>
        </p:grpSpPr>
        <p:sp>
          <p:nvSpPr>
            <p:cNvPr id="200" name="円/楕円 199"/>
            <p:cNvSpPr>
              <a:spLocks/>
            </p:cNvSpPr>
            <p:nvPr/>
          </p:nvSpPr>
          <p:spPr>
            <a:xfrm>
              <a:off x="-5053926" y="2130862"/>
              <a:ext cx="1159200" cy="11592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1" name="直線コネクタ 200"/>
            <p:cNvCxnSpPr/>
            <p:nvPr/>
          </p:nvCxnSpPr>
          <p:spPr>
            <a:xfrm flipH="1">
              <a:off x="-4837902" y="2495754"/>
              <a:ext cx="216024" cy="146889"/>
            </a:xfrm>
            <a:prstGeom prst="line">
              <a:avLst/>
            </a:prstGeom>
            <a:ln w="19050"/>
          </p:spPr>
          <p:style>
            <a:lnRef idx="1">
              <a:schemeClr val="dk1"/>
            </a:lnRef>
            <a:fillRef idx="0">
              <a:schemeClr val="dk1"/>
            </a:fillRef>
            <a:effectRef idx="0">
              <a:schemeClr val="dk1"/>
            </a:effectRef>
            <a:fontRef idx="minor">
              <a:schemeClr val="tx1"/>
            </a:fontRef>
          </p:style>
        </p:cxnSp>
        <p:cxnSp>
          <p:nvCxnSpPr>
            <p:cNvPr id="202" name="直線コネクタ 201"/>
            <p:cNvCxnSpPr/>
            <p:nvPr/>
          </p:nvCxnSpPr>
          <p:spPr>
            <a:xfrm>
              <a:off x="-4365658" y="2501265"/>
              <a:ext cx="207640" cy="146889"/>
            </a:xfrm>
            <a:prstGeom prst="line">
              <a:avLst/>
            </a:prstGeom>
            <a:ln w="19050"/>
          </p:spPr>
          <p:style>
            <a:lnRef idx="1">
              <a:schemeClr val="dk1"/>
            </a:lnRef>
            <a:fillRef idx="0">
              <a:schemeClr val="dk1"/>
            </a:fillRef>
            <a:effectRef idx="0">
              <a:schemeClr val="dk1"/>
            </a:effectRef>
            <a:fontRef idx="minor">
              <a:schemeClr val="tx1"/>
            </a:fontRef>
          </p:style>
        </p:cxnSp>
        <p:sp>
          <p:nvSpPr>
            <p:cNvPr id="203" name="アーチ 202"/>
            <p:cNvSpPr/>
            <p:nvPr/>
          </p:nvSpPr>
          <p:spPr>
            <a:xfrm>
              <a:off x="-4729890" y="2930257"/>
              <a:ext cx="468052" cy="110487"/>
            </a:xfrm>
            <a:prstGeom prst="blockArc">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04" name="グループ化 203"/>
          <p:cNvGrpSpPr>
            <a:grpSpLocks noChangeAspect="1"/>
          </p:cNvGrpSpPr>
          <p:nvPr/>
        </p:nvGrpSpPr>
        <p:grpSpPr>
          <a:xfrm>
            <a:off x="2771800" y="4556072"/>
            <a:ext cx="1321200" cy="1321200"/>
            <a:chOff x="-5053926" y="2130862"/>
            <a:chExt cx="1159200" cy="1159200"/>
          </a:xfrm>
        </p:grpSpPr>
        <p:sp>
          <p:nvSpPr>
            <p:cNvPr id="205" name="円/楕円 204"/>
            <p:cNvSpPr>
              <a:spLocks/>
            </p:cNvSpPr>
            <p:nvPr/>
          </p:nvSpPr>
          <p:spPr>
            <a:xfrm>
              <a:off x="-5053926" y="2130862"/>
              <a:ext cx="1159200" cy="11592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6" name="直線コネクタ 205"/>
            <p:cNvCxnSpPr/>
            <p:nvPr/>
          </p:nvCxnSpPr>
          <p:spPr>
            <a:xfrm flipH="1">
              <a:off x="-4837902" y="2495754"/>
              <a:ext cx="216024" cy="146889"/>
            </a:xfrm>
            <a:prstGeom prst="line">
              <a:avLst/>
            </a:prstGeom>
            <a:ln w="19050"/>
          </p:spPr>
          <p:style>
            <a:lnRef idx="1">
              <a:schemeClr val="dk1"/>
            </a:lnRef>
            <a:fillRef idx="0">
              <a:schemeClr val="dk1"/>
            </a:fillRef>
            <a:effectRef idx="0">
              <a:schemeClr val="dk1"/>
            </a:effectRef>
            <a:fontRef idx="minor">
              <a:schemeClr val="tx1"/>
            </a:fontRef>
          </p:style>
        </p:cxnSp>
        <p:cxnSp>
          <p:nvCxnSpPr>
            <p:cNvPr id="207" name="直線コネクタ 206"/>
            <p:cNvCxnSpPr/>
            <p:nvPr/>
          </p:nvCxnSpPr>
          <p:spPr>
            <a:xfrm>
              <a:off x="-4365658" y="2501265"/>
              <a:ext cx="207640" cy="146889"/>
            </a:xfrm>
            <a:prstGeom prst="line">
              <a:avLst/>
            </a:prstGeom>
            <a:ln w="19050"/>
          </p:spPr>
          <p:style>
            <a:lnRef idx="1">
              <a:schemeClr val="dk1"/>
            </a:lnRef>
            <a:fillRef idx="0">
              <a:schemeClr val="dk1"/>
            </a:fillRef>
            <a:effectRef idx="0">
              <a:schemeClr val="dk1"/>
            </a:effectRef>
            <a:fontRef idx="minor">
              <a:schemeClr val="tx1"/>
            </a:fontRef>
          </p:style>
        </p:cxnSp>
        <p:sp>
          <p:nvSpPr>
            <p:cNvPr id="208" name="アーチ 207"/>
            <p:cNvSpPr/>
            <p:nvPr/>
          </p:nvSpPr>
          <p:spPr>
            <a:xfrm>
              <a:off x="-4729890" y="2930257"/>
              <a:ext cx="468052" cy="110487"/>
            </a:xfrm>
            <a:prstGeom prst="blockArc">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09" name="グループ化 208"/>
          <p:cNvGrpSpPr>
            <a:grpSpLocks noChangeAspect="1"/>
          </p:cNvGrpSpPr>
          <p:nvPr/>
        </p:nvGrpSpPr>
        <p:grpSpPr>
          <a:xfrm>
            <a:off x="5339032" y="2924944"/>
            <a:ext cx="1321200" cy="1321200"/>
            <a:chOff x="-5053926" y="2130862"/>
            <a:chExt cx="1159200" cy="1159200"/>
          </a:xfrm>
        </p:grpSpPr>
        <p:sp>
          <p:nvSpPr>
            <p:cNvPr id="210" name="円/楕円 209"/>
            <p:cNvSpPr>
              <a:spLocks/>
            </p:cNvSpPr>
            <p:nvPr/>
          </p:nvSpPr>
          <p:spPr>
            <a:xfrm>
              <a:off x="-5053926" y="2130862"/>
              <a:ext cx="1159200" cy="11592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1" name="直線コネクタ 210"/>
            <p:cNvCxnSpPr/>
            <p:nvPr/>
          </p:nvCxnSpPr>
          <p:spPr>
            <a:xfrm flipH="1">
              <a:off x="-4837902" y="2495754"/>
              <a:ext cx="216024" cy="146889"/>
            </a:xfrm>
            <a:prstGeom prst="line">
              <a:avLst/>
            </a:prstGeom>
            <a:ln w="19050"/>
          </p:spPr>
          <p:style>
            <a:lnRef idx="1">
              <a:schemeClr val="dk1"/>
            </a:lnRef>
            <a:fillRef idx="0">
              <a:schemeClr val="dk1"/>
            </a:fillRef>
            <a:effectRef idx="0">
              <a:schemeClr val="dk1"/>
            </a:effectRef>
            <a:fontRef idx="minor">
              <a:schemeClr val="tx1"/>
            </a:fontRef>
          </p:style>
        </p:cxnSp>
        <p:cxnSp>
          <p:nvCxnSpPr>
            <p:cNvPr id="212" name="直線コネクタ 211"/>
            <p:cNvCxnSpPr/>
            <p:nvPr/>
          </p:nvCxnSpPr>
          <p:spPr>
            <a:xfrm>
              <a:off x="-4365658" y="2501265"/>
              <a:ext cx="207640" cy="146889"/>
            </a:xfrm>
            <a:prstGeom prst="line">
              <a:avLst/>
            </a:prstGeom>
            <a:ln w="19050"/>
          </p:spPr>
          <p:style>
            <a:lnRef idx="1">
              <a:schemeClr val="dk1"/>
            </a:lnRef>
            <a:fillRef idx="0">
              <a:schemeClr val="dk1"/>
            </a:fillRef>
            <a:effectRef idx="0">
              <a:schemeClr val="dk1"/>
            </a:effectRef>
            <a:fontRef idx="minor">
              <a:schemeClr val="tx1"/>
            </a:fontRef>
          </p:style>
        </p:cxnSp>
        <p:sp>
          <p:nvSpPr>
            <p:cNvPr id="213" name="アーチ 212"/>
            <p:cNvSpPr/>
            <p:nvPr/>
          </p:nvSpPr>
          <p:spPr>
            <a:xfrm>
              <a:off x="-4729890" y="2930257"/>
              <a:ext cx="468052" cy="110487"/>
            </a:xfrm>
            <a:prstGeom prst="blockArc">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14" name="グループ化 213"/>
          <p:cNvGrpSpPr>
            <a:grpSpLocks noChangeAspect="1"/>
          </p:cNvGrpSpPr>
          <p:nvPr/>
        </p:nvGrpSpPr>
        <p:grpSpPr>
          <a:xfrm>
            <a:off x="2026664" y="2924944"/>
            <a:ext cx="1321200" cy="1321200"/>
            <a:chOff x="-5053926" y="2130862"/>
            <a:chExt cx="1159200" cy="1159200"/>
          </a:xfrm>
        </p:grpSpPr>
        <p:sp>
          <p:nvSpPr>
            <p:cNvPr id="215" name="円/楕円 214"/>
            <p:cNvSpPr>
              <a:spLocks/>
            </p:cNvSpPr>
            <p:nvPr/>
          </p:nvSpPr>
          <p:spPr>
            <a:xfrm>
              <a:off x="-5053926" y="2130862"/>
              <a:ext cx="1159200" cy="11592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6" name="直線コネクタ 215"/>
            <p:cNvCxnSpPr/>
            <p:nvPr/>
          </p:nvCxnSpPr>
          <p:spPr>
            <a:xfrm flipH="1">
              <a:off x="-4837902" y="2495754"/>
              <a:ext cx="216024" cy="146889"/>
            </a:xfrm>
            <a:prstGeom prst="line">
              <a:avLst/>
            </a:prstGeom>
            <a:ln w="19050"/>
          </p:spPr>
          <p:style>
            <a:lnRef idx="1">
              <a:schemeClr val="dk1"/>
            </a:lnRef>
            <a:fillRef idx="0">
              <a:schemeClr val="dk1"/>
            </a:fillRef>
            <a:effectRef idx="0">
              <a:schemeClr val="dk1"/>
            </a:effectRef>
            <a:fontRef idx="minor">
              <a:schemeClr val="tx1"/>
            </a:fontRef>
          </p:style>
        </p:cxnSp>
        <p:cxnSp>
          <p:nvCxnSpPr>
            <p:cNvPr id="217" name="直線コネクタ 216"/>
            <p:cNvCxnSpPr/>
            <p:nvPr/>
          </p:nvCxnSpPr>
          <p:spPr>
            <a:xfrm>
              <a:off x="-4365658" y="2501265"/>
              <a:ext cx="207640" cy="146889"/>
            </a:xfrm>
            <a:prstGeom prst="line">
              <a:avLst/>
            </a:prstGeom>
            <a:ln w="19050"/>
          </p:spPr>
          <p:style>
            <a:lnRef idx="1">
              <a:schemeClr val="dk1"/>
            </a:lnRef>
            <a:fillRef idx="0">
              <a:schemeClr val="dk1"/>
            </a:fillRef>
            <a:effectRef idx="0">
              <a:schemeClr val="dk1"/>
            </a:effectRef>
            <a:fontRef idx="minor">
              <a:schemeClr val="tx1"/>
            </a:fontRef>
          </p:style>
        </p:cxnSp>
        <p:sp>
          <p:nvSpPr>
            <p:cNvPr id="218" name="アーチ 217"/>
            <p:cNvSpPr/>
            <p:nvPr/>
          </p:nvSpPr>
          <p:spPr>
            <a:xfrm>
              <a:off x="-4729890" y="2930257"/>
              <a:ext cx="468052" cy="110487"/>
            </a:xfrm>
            <a:prstGeom prst="blockArc">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219" name="乗算記号 218"/>
          <p:cNvSpPr>
            <a:spLocks noChangeAspect="1"/>
          </p:cNvSpPr>
          <p:nvPr/>
        </p:nvSpPr>
        <p:spPr>
          <a:xfrm>
            <a:off x="6034323" y="4368393"/>
            <a:ext cx="1023022" cy="808324"/>
          </a:xfrm>
          <a:prstGeom prst="mathMultiply">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4" name="Picture 4" descr="C:\Users\higuchi90\AppData\Local\Microsoft\Windows\Temporary Internet Files\Content.IE5\UPRZL9TZ\MC90015035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7445" y="1932450"/>
            <a:ext cx="841138" cy="929104"/>
          </a:xfrm>
          <a:prstGeom prst="rect">
            <a:avLst/>
          </a:prstGeom>
          <a:noFill/>
          <a:extLst>
            <a:ext uri="{909E8E84-426E-40DD-AFC4-6F175D3DCCD1}">
              <a14:hiddenFill xmlns:a14="http://schemas.microsoft.com/office/drawing/2010/main">
                <a:solidFill>
                  <a:srgbClr val="FFFFFF"/>
                </a:solidFill>
              </a14:hiddenFill>
            </a:ext>
          </a:extLst>
        </p:spPr>
      </p:pic>
      <p:sp>
        <p:nvSpPr>
          <p:cNvPr id="145" name="乗算記号 144"/>
          <p:cNvSpPr>
            <a:spLocks noChangeAspect="1"/>
          </p:cNvSpPr>
          <p:nvPr/>
        </p:nvSpPr>
        <p:spPr>
          <a:xfrm>
            <a:off x="3821639" y="5671989"/>
            <a:ext cx="1023022" cy="808324"/>
          </a:xfrm>
          <a:prstGeom prst="mathMultiply">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6" name="グループ化 145"/>
          <p:cNvGrpSpPr>
            <a:grpSpLocks noChangeAspect="1"/>
          </p:cNvGrpSpPr>
          <p:nvPr/>
        </p:nvGrpSpPr>
        <p:grpSpPr>
          <a:xfrm>
            <a:off x="4546944" y="4556072"/>
            <a:ext cx="1321200" cy="1321200"/>
            <a:chOff x="-4573016" y="-322723"/>
            <a:chExt cx="1159200" cy="1159200"/>
          </a:xfrm>
          <a:solidFill>
            <a:schemeClr val="accent3">
              <a:lumMod val="60000"/>
              <a:lumOff val="40000"/>
            </a:schemeClr>
          </a:solidFill>
        </p:grpSpPr>
        <p:sp>
          <p:nvSpPr>
            <p:cNvPr id="156" name="円/楕円 155"/>
            <p:cNvSpPr>
              <a:spLocks/>
            </p:cNvSpPr>
            <p:nvPr/>
          </p:nvSpPr>
          <p:spPr>
            <a:xfrm>
              <a:off x="-4573016" y="-322723"/>
              <a:ext cx="1159200" cy="11592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0" name="直線コネクタ 159"/>
            <p:cNvCxnSpPr/>
            <p:nvPr/>
          </p:nvCxnSpPr>
          <p:spPr>
            <a:xfrm flipH="1">
              <a:off x="-4356992" y="42169"/>
              <a:ext cx="216024" cy="146889"/>
            </a:xfrm>
            <a:prstGeom prst="line">
              <a:avLst/>
            </a:prstGeom>
            <a:grpFill/>
            <a:ln w="19050"/>
          </p:spPr>
          <p:style>
            <a:lnRef idx="1">
              <a:schemeClr val="dk1"/>
            </a:lnRef>
            <a:fillRef idx="0">
              <a:schemeClr val="dk1"/>
            </a:fillRef>
            <a:effectRef idx="0">
              <a:schemeClr val="dk1"/>
            </a:effectRef>
            <a:fontRef idx="minor">
              <a:schemeClr val="tx1"/>
            </a:fontRef>
          </p:style>
        </p:cxnSp>
        <p:cxnSp>
          <p:nvCxnSpPr>
            <p:cNvPr id="161" name="直線コネクタ 160"/>
            <p:cNvCxnSpPr/>
            <p:nvPr/>
          </p:nvCxnSpPr>
          <p:spPr>
            <a:xfrm>
              <a:off x="-3884748" y="47680"/>
              <a:ext cx="207640" cy="146889"/>
            </a:xfrm>
            <a:prstGeom prst="line">
              <a:avLst/>
            </a:prstGeom>
            <a:grpFill/>
            <a:ln w="19050"/>
          </p:spPr>
          <p:style>
            <a:lnRef idx="1">
              <a:schemeClr val="dk1"/>
            </a:lnRef>
            <a:fillRef idx="0">
              <a:schemeClr val="dk1"/>
            </a:fillRef>
            <a:effectRef idx="0">
              <a:schemeClr val="dk1"/>
            </a:effectRef>
            <a:fontRef idx="minor">
              <a:schemeClr val="tx1"/>
            </a:fontRef>
          </p:style>
        </p:cxnSp>
        <p:sp>
          <p:nvSpPr>
            <p:cNvPr id="162" name="アーチ 161"/>
            <p:cNvSpPr/>
            <p:nvPr/>
          </p:nvSpPr>
          <p:spPr>
            <a:xfrm>
              <a:off x="-4248980" y="476672"/>
              <a:ext cx="468052" cy="110487"/>
            </a:xfrm>
            <a:prstGeom prst="blockArc">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63" name="グループ化 162"/>
          <p:cNvGrpSpPr>
            <a:grpSpLocks noChangeAspect="1"/>
          </p:cNvGrpSpPr>
          <p:nvPr/>
        </p:nvGrpSpPr>
        <p:grpSpPr>
          <a:xfrm>
            <a:off x="2771800" y="4556072"/>
            <a:ext cx="1321200" cy="1321200"/>
            <a:chOff x="-4573016" y="-322723"/>
            <a:chExt cx="1159200" cy="1159200"/>
          </a:xfrm>
          <a:solidFill>
            <a:schemeClr val="accent3">
              <a:lumMod val="60000"/>
              <a:lumOff val="40000"/>
            </a:schemeClr>
          </a:solidFill>
        </p:grpSpPr>
        <p:sp>
          <p:nvSpPr>
            <p:cNvPr id="164" name="円/楕円 163"/>
            <p:cNvSpPr>
              <a:spLocks/>
            </p:cNvSpPr>
            <p:nvPr/>
          </p:nvSpPr>
          <p:spPr>
            <a:xfrm>
              <a:off x="-4573016" y="-322723"/>
              <a:ext cx="1159200" cy="11592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7" name="直線コネクタ 166"/>
            <p:cNvCxnSpPr/>
            <p:nvPr/>
          </p:nvCxnSpPr>
          <p:spPr>
            <a:xfrm flipH="1">
              <a:off x="-4356992" y="42169"/>
              <a:ext cx="216024" cy="146889"/>
            </a:xfrm>
            <a:prstGeom prst="line">
              <a:avLst/>
            </a:prstGeom>
            <a:grpFill/>
            <a:ln w="19050"/>
          </p:spPr>
          <p:style>
            <a:lnRef idx="1">
              <a:schemeClr val="dk1"/>
            </a:lnRef>
            <a:fillRef idx="0">
              <a:schemeClr val="dk1"/>
            </a:fillRef>
            <a:effectRef idx="0">
              <a:schemeClr val="dk1"/>
            </a:effectRef>
            <a:fontRef idx="minor">
              <a:schemeClr val="tx1"/>
            </a:fontRef>
          </p:style>
        </p:cxnSp>
        <p:cxnSp>
          <p:nvCxnSpPr>
            <p:cNvPr id="173" name="直線コネクタ 172"/>
            <p:cNvCxnSpPr/>
            <p:nvPr/>
          </p:nvCxnSpPr>
          <p:spPr>
            <a:xfrm>
              <a:off x="-3884748" y="47680"/>
              <a:ext cx="207640" cy="146889"/>
            </a:xfrm>
            <a:prstGeom prst="line">
              <a:avLst/>
            </a:prstGeom>
            <a:grpFill/>
            <a:ln w="19050"/>
          </p:spPr>
          <p:style>
            <a:lnRef idx="1">
              <a:schemeClr val="dk1"/>
            </a:lnRef>
            <a:fillRef idx="0">
              <a:schemeClr val="dk1"/>
            </a:fillRef>
            <a:effectRef idx="0">
              <a:schemeClr val="dk1"/>
            </a:effectRef>
            <a:fontRef idx="minor">
              <a:schemeClr val="tx1"/>
            </a:fontRef>
          </p:style>
        </p:cxnSp>
        <p:sp>
          <p:nvSpPr>
            <p:cNvPr id="174" name="アーチ 173"/>
            <p:cNvSpPr/>
            <p:nvPr/>
          </p:nvSpPr>
          <p:spPr>
            <a:xfrm>
              <a:off x="-4248980" y="476672"/>
              <a:ext cx="468052" cy="110487"/>
            </a:xfrm>
            <a:prstGeom prst="blockArc">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75" name="左矢印 174"/>
          <p:cNvSpPr>
            <a:spLocks noChangeAspect="1"/>
          </p:cNvSpPr>
          <p:nvPr/>
        </p:nvSpPr>
        <p:spPr>
          <a:xfrm rot="7832502">
            <a:off x="5384294" y="4169129"/>
            <a:ext cx="449370" cy="44965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76" name="左矢印 175"/>
          <p:cNvSpPr>
            <a:spLocks noChangeAspect="1"/>
          </p:cNvSpPr>
          <p:nvPr/>
        </p:nvSpPr>
        <p:spPr>
          <a:xfrm rot="3144833">
            <a:off x="2963209" y="4096892"/>
            <a:ext cx="486558" cy="44965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 name="スライド番号プレースホルダー 3"/>
          <p:cNvSpPr>
            <a:spLocks noGrp="1"/>
          </p:cNvSpPr>
          <p:nvPr>
            <p:ph type="sldNum" sz="quarter" idx="12"/>
          </p:nvPr>
        </p:nvSpPr>
        <p:spPr/>
        <p:txBody>
          <a:bodyPr/>
          <a:lstStyle/>
          <a:p>
            <a:fld id="{278659AB-9610-43A4-BA8D-22E57F657C2D}" type="slidenum">
              <a:rPr lang="ja-JP" altLang="en-US" smtClean="0">
                <a:solidFill>
                  <a:srgbClr val="D1E1E3"/>
                </a:solidFill>
              </a:rPr>
              <a:pPr/>
              <a:t>29</a:t>
            </a:fld>
            <a:endParaRPr lang="ja-JP" altLang="en-US">
              <a:solidFill>
                <a:srgbClr val="D1E1E3"/>
              </a:solidFill>
            </a:endParaRPr>
          </a:p>
        </p:txBody>
      </p:sp>
    </p:spTree>
    <p:custDataLst>
      <p:tags r:id="rId1"/>
    </p:custDataLst>
    <p:extLst>
      <p:ext uri="{BB962C8B-B14F-4D97-AF65-F5344CB8AC3E}">
        <p14:creationId xmlns:p14="http://schemas.microsoft.com/office/powerpoint/2010/main" val="28808141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childTnLst>
                                </p:cTn>
                              </p:par>
                              <p:par>
                                <p:cTn id="8" presetID="10" presetClass="entr" presetSubtype="0" fill="hold" nodeType="withEffect">
                                  <p:stCondLst>
                                    <p:cond delay="0"/>
                                  </p:stCondLst>
                                  <p:childTnLst>
                                    <p:set>
                                      <p:cBhvr>
                                        <p:cTn id="9" dur="1" fill="hold">
                                          <p:stCondLst>
                                            <p:cond delay="0"/>
                                          </p:stCondLst>
                                        </p:cTn>
                                        <p:tgtEl>
                                          <p:spTgt spid="154"/>
                                        </p:tgtEl>
                                        <p:attrNameLst>
                                          <p:attrName>style.visibility</p:attrName>
                                        </p:attrNameLst>
                                      </p:cBhvr>
                                      <p:to>
                                        <p:strVal val="visible"/>
                                      </p:to>
                                    </p:set>
                                    <p:animEffect transition="in" filter="fade">
                                      <p:cBhvr>
                                        <p:cTn id="10" dur="500"/>
                                        <p:tgtEl>
                                          <p:spTgt spid="1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7"/>
                                        </p:tgtEl>
                                        <p:attrNameLst>
                                          <p:attrName>style.visibility</p:attrName>
                                        </p:attrNameLst>
                                      </p:cBhvr>
                                      <p:to>
                                        <p:strVal val="visible"/>
                                      </p:to>
                                    </p:set>
                                    <p:animEffect transition="in" filter="fade">
                                      <p:cBhvr>
                                        <p:cTn id="13" dur="500"/>
                                        <p:tgtEl>
                                          <p:spTgt spid="17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8"/>
                                        </p:tgtEl>
                                        <p:attrNameLst>
                                          <p:attrName>style.visibility</p:attrName>
                                        </p:attrNameLst>
                                      </p:cBhvr>
                                      <p:to>
                                        <p:strVal val="visible"/>
                                      </p:to>
                                    </p:set>
                                    <p:animEffect transition="in" filter="fade">
                                      <p:cBhvr>
                                        <p:cTn id="16" dur="500"/>
                                        <p:tgtEl>
                                          <p:spTgt spid="178"/>
                                        </p:tgtEl>
                                      </p:cBhvr>
                                    </p:animEffect>
                                  </p:childTnLst>
                                </p:cTn>
                              </p:par>
                              <p:par>
                                <p:cTn id="17" presetID="10" presetClass="entr" presetSubtype="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500"/>
                                        <p:tgtEl>
                                          <p:spTgt spid="10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1"/>
                                        </p:tgtEl>
                                        <p:attrNameLst>
                                          <p:attrName>style.visibility</p:attrName>
                                        </p:attrNameLst>
                                      </p:cBhvr>
                                      <p:to>
                                        <p:strVal val="visible"/>
                                      </p:to>
                                    </p:set>
                                    <p:animEffect transition="in" filter="fade">
                                      <p:cBhvr>
                                        <p:cTn id="22" dur="500"/>
                                        <p:tgtEl>
                                          <p:spTgt spid="151"/>
                                        </p:tgtEl>
                                      </p:cBhvr>
                                    </p:animEffect>
                                  </p:childTnLst>
                                </p:cTn>
                              </p:par>
                              <p:par>
                                <p:cTn id="23" presetID="10" presetClass="entr" presetSubtype="0" fill="hold" nodeType="withEffect">
                                  <p:stCondLst>
                                    <p:cond delay="0"/>
                                  </p:stCondLst>
                                  <p:childTnLst>
                                    <p:set>
                                      <p:cBhvr>
                                        <p:cTn id="24" dur="1" fill="hold">
                                          <p:stCondLst>
                                            <p:cond delay="0"/>
                                          </p:stCondLst>
                                        </p:cTn>
                                        <p:tgtEl>
                                          <p:spTgt spid="179"/>
                                        </p:tgtEl>
                                        <p:attrNameLst>
                                          <p:attrName>style.visibility</p:attrName>
                                        </p:attrNameLst>
                                      </p:cBhvr>
                                      <p:to>
                                        <p:strVal val="visible"/>
                                      </p:to>
                                    </p:set>
                                    <p:animEffect transition="in" filter="fade">
                                      <p:cBhvr>
                                        <p:cTn id="25" dur="500"/>
                                        <p:tgtEl>
                                          <p:spTgt spid="179"/>
                                        </p:tgtEl>
                                      </p:cBhvr>
                                    </p:animEffect>
                                  </p:childTnLst>
                                </p:cTn>
                              </p:par>
                              <p:par>
                                <p:cTn id="26" presetID="10" presetClass="entr" presetSubtype="0" fill="hold" grpId="2" nodeType="withEffect">
                                  <p:stCondLst>
                                    <p:cond delay="0"/>
                                  </p:stCondLst>
                                  <p:childTnLst>
                                    <p:set>
                                      <p:cBhvr>
                                        <p:cTn id="27" dur="1" fill="hold">
                                          <p:stCondLst>
                                            <p:cond delay="0"/>
                                          </p:stCondLst>
                                        </p:cTn>
                                        <p:tgtEl>
                                          <p:spTgt spid="181"/>
                                        </p:tgtEl>
                                        <p:attrNameLst>
                                          <p:attrName>style.visibility</p:attrName>
                                        </p:attrNameLst>
                                      </p:cBhvr>
                                      <p:to>
                                        <p:strVal val="visible"/>
                                      </p:to>
                                    </p:set>
                                    <p:animEffect transition="in" filter="fade">
                                      <p:cBhvr>
                                        <p:cTn id="28" dur="500"/>
                                        <p:tgtEl>
                                          <p:spTgt spid="181"/>
                                        </p:tgtEl>
                                      </p:cBhvr>
                                    </p:animEffect>
                                  </p:childTnLst>
                                </p:cTn>
                              </p:par>
                              <p:par>
                                <p:cTn id="29" presetID="10" presetClass="entr" presetSubtype="0" fill="hold" grpId="2" nodeType="withEffect">
                                  <p:stCondLst>
                                    <p:cond delay="0"/>
                                  </p:stCondLst>
                                  <p:childTnLst>
                                    <p:set>
                                      <p:cBhvr>
                                        <p:cTn id="30" dur="1" fill="hold">
                                          <p:stCondLst>
                                            <p:cond delay="0"/>
                                          </p:stCondLst>
                                        </p:cTn>
                                        <p:tgtEl>
                                          <p:spTgt spid="180"/>
                                        </p:tgtEl>
                                        <p:attrNameLst>
                                          <p:attrName>style.visibility</p:attrName>
                                        </p:attrNameLst>
                                      </p:cBhvr>
                                      <p:to>
                                        <p:strVal val="visible"/>
                                      </p:to>
                                    </p:set>
                                    <p:animEffect transition="in" filter="fade">
                                      <p:cBhvr>
                                        <p:cTn id="31" dur="500"/>
                                        <p:tgtEl>
                                          <p:spTgt spid="18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81"/>
                                        </p:tgtEl>
                                        <p:attrNameLst>
                                          <p:attrName>style.visibility</p:attrName>
                                        </p:attrNameLst>
                                      </p:cBhvr>
                                      <p:to>
                                        <p:strVal val="hidden"/>
                                      </p:to>
                                    </p:set>
                                  </p:childTnLst>
                                </p:cTn>
                              </p:par>
                              <p:par>
                                <p:cTn id="36" presetID="14" presetClass="exit" presetSubtype="10" fill="hold" nodeType="withEffect">
                                  <p:stCondLst>
                                    <p:cond delay="0"/>
                                  </p:stCondLst>
                                  <p:childTnLst>
                                    <p:animEffect transition="out" filter="randombar(horizontal)">
                                      <p:cBhvr>
                                        <p:cTn id="37" dur="1000"/>
                                        <p:tgtEl>
                                          <p:spTgt spid="137"/>
                                        </p:tgtEl>
                                      </p:cBhvr>
                                    </p:animEffect>
                                    <p:set>
                                      <p:cBhvr>
                                        <p:cTn id="38" dur="1" fill="hold">
                                          <p:stCondLst>
                                            <p:cond delay="999"/>
                                          </p:stCondLst>
                                        </p:cTn>
                                        <p:tgtEl>
                                          <p:spTgt spid="137"/>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7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78"/>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80"/>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03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51"/>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79"/>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4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54"/>
                                        </p:tgtEl>
                                        <p:attrNameLst>
                                          <p:attrName>style.visibility</p:attrName>
                                        </p:attrNameLst>
                                      </p:cBhvr>
                                      <p:to>
                                        <p:strVal val="hidden"/>
                                      </p:to>
                                    </p:set>
                                  </p:childTnLst>
                                </p:cTn>
                              </p:par>
                              <p:par>
                                <p:cTn id="55" presetID="10" presetClass="entr" presetSubtype="0" fill="hold" grpId="0" nodeType="withEffect">
                                  <p:stCondLst>
                                    <p:cond delay="0"/>
                                  </p:stCondLst>
                                  <p:childTnLst>
                                    <p:set>
                                      <p:cBhvr>
                                        <p:cTn id="56" dur="1" fill="hold">
                                          <p:stCondLst>
                                            <p:cond delay="0"/>
                                          </p:stCondLst>
                                        </p:cTn>
                                        <p:tgtEl>
                                          <p:spTgt spid="165"/>
                                        </p:tgtEl>
                                        <p:attrNameLst>
                                          <p:attrName>style.visibility</p:attrName>
                                        </p:attrNameLst>
                                      </p:cBhvr>
                                      <p:to>
                                        <p:strVal val="visible"/>
                                      </p:to>
                                    </p:set>
                                    <p:animEffect transition="in" filter="fade">
                                      <p:cBhvr>
                                        <p:cTn id="57" dur="500"/>
                                        <p:tgtEl>
                                          <p:spTgt spid="16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66"/>
                                        </p:tgtEl>
                                        <p:attrNameLst>
                                          <p:attrName>style.visibility</p:attrName>
                                        </p:attrNameLst>
                                      </p:cBhvr>
                                      <p:to>
                                        <p:strVal val="visible"/>
                                      </p:to>
                                    </p:set>
                                    <p:animEffect transition="in" filter="fade">
                                      <p:cBhvr>
                                        <p:cTn id="60" dur="500"/>
                                        <p:tgtEl>
                                          <p:spTgt spid="16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68"/>
                                        </p:tgtEl>
                                        <p:attrNameLst>
                                          <p:attrName>style.visibility</p:attrName>
                                        </p:attrNameLst>
                                      </p:cBhvr>
                                      <p:to>
                                        <p:strVal val="visible"/>
                                      </p:to>
                                    </p:set>
                                    <p:animEffect transition="in" filter="fade">
                                      <p:cBhvr>
                                        <p:cTn id="63" dur="500"/>
                                        <p:tgtEl>
                                          <p:spTgt spid="168"/>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169"/>
                                        </p:tgtEl>
                                        <p:attrNameLst>
                                          <p:attrName>style.visibility</p:attrName>
                                        </p:attrNameLst>
                                      </p:cBhvr>
                                      <p:to>
                                        <p:strVal val="visible"/>
                                      </p:to>
                                    </p:set>
                                    <p:animEffect transition="in" filter="fade">
                                      <p:cBhvr>
                                        <p:cTn id="66" dur="500"/>
                                        <p:tgtEl>
                                          <p:spTgt spid="169"/>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170"/>
                                        </p:tgtEl>
                                        <p:attrNameLst>
                                          <p:attrName>style.visibility</p:attrName>
                                        </p:attrNameLst>
                                      </p:cBhvr>
                                      <p:to>
                                        <p:strVal val="visible"/>
                                      </p:to>
                                    </p:set>
                                    <p:animEffect transition="in" filter="fade">
                                      <p:cBhvr>
                                        <p:cTn id="69" dur="500"/>
                                        <p:tgtEl>
                                          <p:spTgt spid="170"/>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171"/>
                                        </p:tgtEl>
                                        <p:attrNameLst>
                                          <p:attrName>style.visibility</p:attrName>
                                        </p:attrNameLst>
                                      </p:cBhvr>
                                      <p:to>
                                        <p:strVal val="visible"/>
                                      </p:to>
                                    </p:set>
                                    <p:animEffect transition="in" filter="fade">
                                      <p:cBhvr>
                                        <p:cTn id="72" dur="500"/>
                                        <p:tgtEl>
                                          <p:spTgt spid="171"/>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172"/>
                                        </p:tgtEl>
                                        <p:attrNameLst>
                                          <p:attrName>style.visibility</p:attrName>
                                        </p:attrNameLst>
                                      </p:cBhvr>
                                      <p:to>
                                        <p:strVal val="visible"/>
                                      </p:to>
                                    </p:set>
                                    <p:animEffect transition="in" filter="fade">
                                      <p:cBhvr>
                                        <p:cTn id="75" dur="500"/>
                                        <p:tgtEl>
                                          <p:spTgt spid="172"/>
                                        </p:tgtEl>
                                      </p:cBhvr>
                                    </p:animEffect>
                                  </p:childTnLst>
                                </p:cTn>
                              </p:par>
                              <p:par>
                                <p:cTn id="76" presetID="10" presetClass="entr" presetSubtype="0" fill="hold" nodeType="withEffect">
                                  <p:stCondLst>
                                    <p:cond delay="0"/>
                                  </p:stCondLst>
                                  <p:childTnLst>
                                    <p:set>
                                      <p:cBhvr>
                                        <p:cTn id="77" dur="1" fill="hold">
                                          <p:stCondLst>
                                            <p:cond delay="0"/>
                                          </p:stCondLst>
                                        </p:cTn>
                                        <p:tgtEl>
                                          <p:spTgt spid="214"/>
                                        </p:tgtEl>
                                        <p:attrNameLst>
                                          <p:attrName>style.visibility</p:attrName>
                                        </p:attrNameLst>
                                      </p:cBhvr>
                                      <p:to>
                                        <p:strVal val="visible"/>
                                      </p:to>
                                    </p:set>
                                    <p:animEffect transition="in" filter="fade">
                                      <p:cBhvr>
                                        <p:cTn id="78" dur="500"/>
                                        <p:tgtEl>
                                          <p:spTgt spid="214"/>
                                        </p:tgtEl>
                                      </p:cBhvr>
                                    </p:animEffect>
                                  </p:childTnLst>
                                </p:cTn>
                              </p:par>
                              <p:par>
                                <p:cTn id="79" presetID="10" presetClass="entr" presetSubtype="0" fill="hold" nodeType="withEffect">
                                  <p:stCondLst>
                                    <p:cond delay="0"/>
                                  </p:stCondLst>
                                  <p:childTnLst>
                                    <p:set>
                                      <p:cBhvr>
                                        <p:cTn id="80" dur="1" fill="hold">
                                          <p:stCondLst>
                                            <p:cond delay="0"/>
                                          </p:stCondLst>
                                        </p:cTn>
                                        <p:tgtEl>
                                          <p:spTgt spid="204"/>
                                        </p:tgtEl>
                                        <p:attrNameLst>
                                          <p:attrName>style.visibility</p:attrName>
                                        </p:attrNameLst>
                                      </p:cBhvr>
                                      <p:to>
                                        <p:strVal val="visible"/>
                                      </p:to>
                                    </p:set>
                                    <p:animEffect transition="in" filter="fade">
                                      <p:cBhvr>
                                        <p:cTn id="81" dur="500"/>
                                        <p:tgtEl>
                                          <p:spTgt spid="204"/>
                                        </p:tgtEl>
                                      </p:cBhvr>
                                    </p:animEffect>
                                  </p:childTnLst>
                                </p:cTn>
                              </p:par>
                              <p:par>
                                <p:cTn id="82" presetID="10" presetClass="entr" presetSubtype="0" fill="hold" nodeType="withEffect">
                                  <p:stCondLst>
                                    <p:cond delay="0"/>
                                  </p:stCondLst>
                                  <p:childTnLst>
                                    <p:set>
                                      <p:cBhvr>
                                        <p:cTn id="83" dur="1" fill="hold">
                                          <p:stCondLst>
                                            <p:cond delay="0"/>
                                          </p:stCondLst>
                                        </p:cTn>
                                        <p:tgtEl>
                                          <p:spTgt spid="199"/>
                                        </p:tgtEl>
                                        <p:attrNameLst>
                                          <p:attrName>style.visibility</p:attrName>
                                        </p:attrNameLst>
                                      </p:cBhvr>
                                      <p:to>
                                        <p:strVal val="visible"/>
                                      </p:to>
                                    </p:set>
                                    <p:animEffect transition="in" filter="fade">
                                      <p:cBhvr>
                                        <p:cTn id="84" dur="500"/>
                                        <p:tgtEl>
                                          <p:spTgt spid="199"/>
                                        </p:tgtEl>
                                      </p:cBhvr>
                                    </p:animEffect>
                                  </p:childTnLst>
                                </p:cTn>
                              </p:par>
                              <p:par>
                                <p:cTn id="85" presetID="10" presetClass="entr" presetSubtype="0" fill="hold" nodeType="withEffect">
                                  <p:stCondLst>
                                    <p:cond delay="0"/>
                                  </p:stCondLst>
                                  <p:childTnLst>
                                    <p:set>
                                      <p:cBhvr>
                                        <p:cTn id="86" dur="1" fill="hold">
                                          <p:stCondLst>
                                            <p:cond delay="0"/>
                                          </p:stCondLst>
                                        </p:cTn>
                                        <p:tgtEl>
                                          <p:spTgt spid="209"/>
                                        </p:tgtEl>
                                        <p:attrNameLst>
                                          <p:attrName>style.visibility</p:attrName>
                                        </p:attrNameLst>
                                      </p:cBhvr>
                                      <p:to>
                                        <p:strVal val="visible"/>
                                      </p:to>
                                    </p:set>
                                    <p:animEffect transition="in" filter="fade">
                                      <p:cBhvr>
                                        <p:cTn id="87" dur="500"/>
                                        <p:tgtEl>
                                          <p:spTgt spid="209"/>
                                        </p:tgtEl>
                                      </p:cBhvr>
                                    </p:animEffect>
                                  </p:childTnLst>
                                </p:cTn>
                              </p:par>
                              <p:par>
                                <p:cTn id="88" presetID="10" presetClass="entr" presetSubtype="0" fill="hold" nodeType="withEffect">
                                  <p:stCondLst>
                                    <p:cond delay="0"/>
                                  </p:stCondLst>
                                  <p:childTnLst>
                                    <p:set>
                                      <p:cBhvr>
                                        <p:cTn id="89" dur="1" fill="hold">
                                          <p:stCondLst>
                                            <p:cond delay="0"/>
                                          </p:stCondLst>
                                        </p:cTn>
                                        <p:tgtEl>
                                          <p:spTgt spid="198"/>
                                        </p:tgtEl>
                                        <p:attrNameLst>
                                          <p:attrName>style.visibility</p:attrName>
                                        </p:attrNameLst>
                                      </p:cBhvr>
                                      <p:to>
                                        <p:strVal val="visible"/>
                                      </p:to>
                                    </p:set>
                                    <p:animEffect transition="in" filter="fade">
                                      <p:cBhvr>
                                        <p:cTn id="90" dur="500"/>
                                        <p:tgtEl>
                                          <p:spTgt spid="198"/>
                                        </p:tgtEl>
                                      </p:cBhvr>
                                    </p:animEffect>
                                  </p:childTnLst>
                                </p:cTn>
                              </p:par>
                              <p:par>
                                <p:cTn id="91" presetID="10" presetClass="entr" presetSubtype="0" fill="hold" nodeType="withEffect">
                                  <p:stCondLst>
                                    <p:cond delay="0"/>
                                  </p:stCondLst>
                                  <p:childTnLst>
                                    <p:set>
                                      <p:cBhvr>
                                        <p:cTn id="92" dur="1" fill="hold">
                                          <p:stCondLst>
                                            <p:cond delay="0"/>
                                          </p:stCondLst>
                                        </p:cTn>
                                        <p:tgtEl>
                                          <p:spTgt spid="1032"/>
                                        </p:tgtEl>
                                        <p:attrNameLst>
                                          <p:attrName>style.visibility</p:attrName>
                                        </p:attrNameLst>
                                      </p:cBhvr>
                                      <p:to>
                                        <p:strVal val="visible"/>
                                      </p:to>
                                    </p:set>
                                    <p:animEffect transition="in" filter="fade">
                                      <p:cBhvr>
                                        <p:cTn id="93" dur="500"/>
                                        <p:tgtEl>
                                          <p:spTgt spid="103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19"/>
                                        </p:tgtEl>
                                        <p:attrNameLst>
                                          <p:attrName>style.visibility</p:attrName>
                                        </p:attrNameLst>
                                      </p:cBhvr>
                                      <p:to>
                                        <p:strVal val="visible"/>
                                      </p:to>
                                    </p:set>
                                    <p:animEffect transition="in" filter="fade">
                                      <p:cBhvr>
                                        <p:cTn id="96" dur="500"/>
                                        <p:tgtEl>
                                          <p:spTgt spid="219"/>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168"/>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66"/>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165"/>
                                        </p:tgtEl>
                                        <p:attrNameLst>
                                          <p:attrName>style.visibility</p:attrName>
                                        </p:attrNameLst>
                                      </p:cBhvr>
                                      <p:to>
                                        <p:strVal val="hidden"/>
                                      </p:to>
                                    </p:set>
                                  </p:childTnLst>
                                </p:cTn>
                              </p:par>
                              <p:par>
                                <p:cTn id="105" presetID="1" presetClass="exit" presetSubtype="0" fill="hold" grpId="0" nodeType="withEffect">
                                  <p:stCondLst>
                                    <p:cond delay="0"/>
                                  </p:stCondLst>
                                  <p:childTnLst>
                                    <p:set>
                                      <p:cBhvr>
                                        <p:cTn id="106" dur="1" fill="hold">
                                          <p:stCondLst>
                                            <p:cond delay="0"/>
                                          </p:stCondLst>
                                        </p:cTn>
                                        <p:tgtEl>
                                          <p:spTgt spid="169"/>
                                        </p:tgtEl>
                                        <p:attrNameLst>
                                          <p:attrName>style.visibility</p:attrName>
                                        </p:attrNameLst>
                                      </p:cBhvr>
                                      <p:to>
                                        <p:strVal val="hidden"/>
                                      </p:to>
                                    </p:set>
                                  </p:childTnLst>
                                </p:cTn>
                              </p:par>
                              <p:par>
                                <p:cTn id="107" presetID="1" presetClass="exit" presetSubtype="0" fill="hold" grpId="0" nodeType="withEffect">
                                  <p:stCondLst>
                                    <p:cond delay="0"/>
                                  </p:stCondLst>
                                  <p:childTnLst>
                                    <p:set>
                                      <p:cBhvr>
                                        <p:cTn id="108" dur="1" fill="hold">
                                          <p:stCondLst>
                                            <p:cond delay="0"/>
                                          </p:stCondLst>
                                        </p:cTn>
                                        <p:tgtEl>
                                          <p:spTgt spid="170"/>
                                        </p:tgtEl>
                                        <p:attrNameLst>
                                          <p:attrName>style.visibility</p:attrName>
                                        </p:attrNameLst>
                                      </p:cBhvr>
                                      <p:to>
                                        <p:strVal val="hidden"/>
                                      </p:to>
                                    </p:set>
                                  </p:childTnLst>
                                </p:cTn>
                              </p:par>
                              <p:par>
                                <p:cTn id="109" presetID="1" presetClass="exit" presetSubtype="0" fill="hold" grpId="0" nodeType="withEffect">
                                  <p:stCondLst>
                                    <p:cond delay="0"/>
                                  </p:stCondLst>
                                  <p:childTnLst>
                                    <p:set>
                                      <p:cBhvr>
                                        <p:cTn id="110" dur="1" fill="hold">
                                          <p:stCondLst>
                                            <p:cond delay="0"/>
                                          </p:stCondLst>
                                        </p:cTn>
                                        <p:tgtEl>
                                          <p:spTgt spid="171"/>
                                        </p:tgtEl>
                                        <p:attrNameLst>
                                          <p:attrName>style.visibility</p:attrName>
                                        </p:attrNameLst>
                                      </p:cBhvr>
                                      <p:to>
                                        <p:strVal val="hidden"/>
                                      </p:to>
                                    </p:set>
                                  </p:childTnLst>
                                </p:cTn>
                              </p:par>
                              <p:par>
                                <p:cTn id="111" presetID="1" presetClass="exit" presetSubtype="0" fill="hold" grpId="0" nodeType="withEffect">
                                  <p:stCondLst>
                                    <p:cond delay="0"/>
                                  </p:stCondLst>
                                  <p:childTnLst>
                                    <p:set>
                                      <p:cBhvr>
                                        <p:cTn id="112" dur="1" fill="hold">
                                          <p:stCondLst>
                                            <p:cond delay="0"/>
                                          </p:stCondLst>
                                        </p:cTn>
                                        <p:tgtEl>
                                          <p:spTgt spid="172"/>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219"/>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214"/>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204"/>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199"/>
                                        </p:tgtEl>
                                        <p:attrNameLst>
                                          <p:attrName>style.visibility</p:attrName>
                                        </p:attrNameLst>
                                      </p:cBhvr>
                                      <p:to>
                                        <p:strVal val="hidden"/>
                                      </p:to>
                                    </p:set>
                                  </p:childTnLst>
                                </p:cTn>
                              </p:par>
                              <p:par>
                                <p:cTn id="121" presetID="1" presetClass="exit" presetSubtype="0" fill="hold" nodeType="withEffect">
                                  <p:stCondLst>
                                    <p:cond delay="0"/>
                                  </p:stCondLst>
                                  <p:childTnLst>
                                    <p:set>
                                      <p:cBhvr>
                                        <p:cTn id="122" dur="1" fill="hold">
                                          <p:stCondLst>
                                            <p:cond delay="0"/>
                                          </p:stCondLst>
                                        </p:cTn>
                                        <p:tgtEl>
                                          <p:spTgt spid="209"/>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0"/>
                                          </p:stCondLst>
                                        </p:cTn>
                                        <p:tgtEl>
                                          <p:spTgt spid="198"/>
                                        </p:tgtEl>
                                        <p:attrNameLst>
                                          <p:attrName>style.visibility</p:attrName>
                                        </p:attrNameLst>
                                      </p:cBhvr>
                                      <p:to>
                                        <p:strVal val="hidden"/>
                                      </p:to>
                                    </p:set>
                                  </p:childTnLst>
                                </p:cTn>
                              </p:par>
                              <p:par>
                                <p:cTn id="125" presetID="1" presetClass="exit" presetSubtype="0" fill="hold" nodeType="withEffect">
                                  <p:stCondLst>
                                    <p:cond delay="0"/>
                                  </p:stCondLst>
                                  <p:childTnLst>
                                    <p:set>
                                      <p:cBhvr>
                                        <p:cTn id="126" dur="1" fill="hold">
                                          <p:stCondLst>
                                            <p:cond delay="0"/>
                                          </p:stCondLst>
                                        </p:cTn>
                                        <p:tgtEl>
                                          <p:spTgt spid="1032"/>
                                        </p:tgtEl>
                                        <p:attrNameLst>
                                          <p:attrName>style.visibility</p:attrName>
                                        </p:attrNameLst>
                                      </p:cBhvr>
                                      <p:to>
                                        <p:strVal val="hidden"/>
                                      </p:to>
                                    </p:set>
                                  </p:childTnLst>
                                </p:cTn>
                              </p:par>
                              <p:par>
                                <p:cTn id="127" presetID="10" presetClass="entr" presetSubtype="0" fill="hold" grpId="0" nodeType="withEffect">
                                  <p:stCondLst>
                                    <p:cond delay="0"/>
                                  </p:stCondLst>
                                  <p:childTnLst>
                                    <p:set>
                                      <p:cBhvr>
                                        <p:cTn id="128" dur="1" fill="hold">
                                          <p:stCondLst>
                                            <p:cond delay="0"/>
                                          </p:stCondLst>
                                        </p:cTn>
                                        <p:tgtEl>
                                          <p:spTgt spid="142"/>
                                        </p:tgtEl>
                                        <p:attrNameLst>
                                          <p:attrName>style.visibility</p:attrName>
                                        </p:attrNameLst>
                                      </p:cBhvr>
                                      <p:to>
                                        <p:strVal val="visible"/>
                                      </p:to>
                                    </p:set>
                                    <p:animEffect transition="in" filter="fade">
                                      <p:cBhvr>
                                        <p:cTn id="129" dur="500"/>
                                        <p:tgtEl>
                                          <p:spTgt spid="142"/>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43"/>
                                        </p:tgtEl>
                                        <p:attrNameLst>
                                          <p:attrName>style.visibility</p:attrName>
                                        </p:attrNameLst>
                                      </p:cBhvr>
                                      <p:to>
                                        <p:strVal val="visible"/>
                                      </p:to>
                                    </p:set>
                                    <p:animEffect transition="in" filter="fade">
                                      <p:cBhvr>
                                        <p:cTn id="132" dur="500"/>
                                        <p:tgtEl>
                                          <p:spTgt spid="143"/>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45"/>
                                        </p:tgtEl>
                                        <p:attrNameLst>
                                          <p:attrName>style.visibility</p:attrName>
                                        </p:attrNameLst>
                                      </p:cBhvr>
                                      <p:to>
                                        <p:strVal val="visible"/>
                                      </p:to>
                                    </p:set>
                                    <p:animEffect transition="in" filter="fade">
                                      <p:cBhvr>
                                        <p:cTn id="135" dur="500"/>
                                        <p:tgtEl>
                                          <p:spTgt spid="145"/>
                                        </p:tgtEl>
                                      </p:cBhvr>
                                    </p:animEffect>
                                  </p:childTnLst>
                                </p:cTn>
                              </p:par>
                              <p:par>
                                <p:cTn id="136" presetID="10" presetClass="entr" presetSubtype="0" fill="hold" nodeType="withEffect">
                                  <p:stCondLst>
                                    <p:cond delay="0"/>
                                  </p:stCondLst>
                                  <p:childTnLst>
                                    <p:set>
                                      <p:cBhvr>
                                        <p:cTn id="137" dur="1" fill="hold">
                                          <p:stCondLst>
                                            <p:cond delay="0"/>
                                          </p:stCondLst>
                                        </p:cTn>
                                        <p:tgtEl>
                                          <p:spTgt spid="1028"/>
                                        </p:tgtEl>
                                        <p:attrNameLst>
                                          <p:attrName>style.visibility</p:attrName>
                                        </p:attrNameLst>
                                      </p:cBhvr>
                                      <p:to>
                                        <p:strVal val="visible"/>
                                      </p:to>
                                    </p:set>
                                    <p:animEffect transition="in" filter="fade">
                                      <p:cBhvr>
                                        <p:cTn id="138" dur="500"/>
                                        <p:tgtEl>
                                          <p:spTgt spid="1028"/>
                                        </p:tgtEl>
                                      </p:cBhvr>
                                    </p:animEffect>
                                  </p:childTnLst>
                                </p:cTn>
                              </p:par>
                              <p:par>
                                <p:cTn id="139" presetID="10" presetClass="entr" presetSubtype="0" fill="hold" nodeType="withEffect">
                                  <p:stCondLst>
                                    <p:cond delay="0"/>
                                  </p:stCondLst>
                                  <p:childTnLst>
                                    <p:set>
                                      <p:cBhvr>
                                        <p:cTn id="140" dur="1" fill="hold">
                                          <p:stCondLst>
                                            <p:cond delay="0"/>
                                          </p:stCondLst>
                                        </p:cTn>
                                        <p:tgtEl>
                                          <p:spTgt spid="144"/>
                                        </p:tgtEl>
                                        <p:attrNameLst>
                                          <p:attrName>style.visibility</p:attrName>
                                        </p:attrNameLst>
                                      </p:cBhvr>
                                      <p:to>
                                        <p:strVal val="visible"/>
                                      </p:to>
                                    </p:set>
                                    <p:animEffect transition="in" filter="fade">
                                      <p:cBhvr>
                                        <p:cTn id="141" dur="500"/>
                                        <p:tgtEl>
                                          <p:spTgt spid="144"/>
                                        </p:tgtEl>
                                      </p:cBhvr>
                                    </p:animEffect>
                                  </p:childTnLst>
                                </p:cTn>
                              </p:par>
                              <p:par>
                                <p:cTn id="142" presetID="10" presetClass="entr" presetSubtype="0" fill="hold" nodeType="withEffect">
                                  <p:stCondLst>
                                    <p:cond delay="0"/>
                                  </p:stCondLst>
                                  <p:childTnLst>
                                    <p:set>
                                      <p:cBhvr>
                                        <p:cTn id="143" dur="1" fill="hold">
                                          <p:stCondLst>
                                            <p:cond delay="0"/>
                                          </p:stCondLst>
                                        </p:cTn>
                                        <p:tgtEl>
                                          <p:spTgt spid="163"/>
                                        </p:tgtEl>
                                        <p:attrNameLst>
                                          <p:attrName>style.visibility</p:attrName>
                                        </p:attrNameLst>
                                      </p:cBhvr>
                                      <p:to>
                                        <p:strVal val="visible"/>
                                      </p:to>
                                    </p:set>
                                    <p:animEffect transition="in" filter="fade">
                                      <p:cBhvr>
                                        <p:cTn id="144" dur="500"/>
                                        <p:tgtEl>
                                          <p:spTgt spid="163"/>
                                        </p:tgtEl>
                                      </p:cBhvr>
                                    </p:animEffect>
                                  </p:childTnLst>
                                </p:cTn>
                              </p:par>
                              <p:par>
                                <p:cTn id="145" presetID="10" presetClass="entr" presetSubtype="0" fill="hold" nodeType="withEffect">
                                  <p:stCondLst>
                                    <p:cond delay="0"/>
                                  </p:stCondLst>
                                  <p:childTnLst>
                                    <p:set>
                                      <p:cBhvr>
                                        <p:cTn id="146" dur="1" fill="hold">
                                          <p:stCondLst>
                                            <p:cond delay="0"/>
                                          </p:stCondLst>
                                        </p:cTn>
                                        <p:tgtEl>
                                          <p:spTgt spid="146"/>
                                        </p:tgtEl>
                                        <p:attrNameLst>
                                          <p:attrName>style.visibility</p:attrName>
                                        </p:attrNameLst>
                                      </p:cBhvr>
                                      <p:to>
                                        <p:strVal val="visible"/>
                                      </p:to>
                                    </p:set>
                                    <p:animEffect transition="in" filter="fade">
                                      <p:cBhvr>
                                        <p:cTn id="147" dur="500"/>
                                        <p:tgtEl>
                                          <p:spTgt spid="146"/>
                                        </p:tgtEl>
                                      </p:cBhvr>
                                    </p:animEffect>
                                  </p:childTnLst>
                                </p:cTn>
                              </p:par>
                              <p:par>
                                <p:cTn id="148" presetID="10" presetClass="entr" presetSubtype="0" fill="hold" grpId="1" nodeType="withEffect">
                                  <p:stCondLst>
                                    <p:cond delay="0"/>
                                  </p:stCondLst>
                                  <p:childTnLst>
                                    <p:set>
                                      <p:cBhvr>
                                        <p:cTn id="149" dur="1" fill="hold">
                                          <p:stCondLst>
                                            <p:cond delay="0"/>
                                          </p:stCondLst>
                                        </p:cTn>
                                        <p:tgtEl>
                                          <p:spTgt spid="175"/>
                                        </p:tgtEl>
                                        <p:attrNameLst>
                                          <p:attrName>style.visibility</p:attrName>
                                        </p:attrNameLst>
                                      </p:cBhvr>
                                      <p:to>
                                        <p:strVal val="visible"/>
                                      </p:to>
                                    </p:set>
                                    <p:animEffect transition="in" filter="fade">
                                      <p:cBhvr>
                                        <p:cTn id="150" dur="500"/>
                                        <p:tgtEl>
                                          <p:spTgt spid="175"/>
                                        </p:tgtEl>
                                      </p:cBhvr>
                                    </p:animEffect>
                                  </p:childTnLst>
                                </p:cTn>
                              </p:par>
                              <p:par>
                                <p:cTn id="151" presetID="10" presetClass="entr" presetSubtype="0" fill="hold" grpId="1" nodeType="withEffect">
                                  <p:stCondLst>
                                    <p:cond delay="0"/>
                                  </p:stCondLst>
                                  <p:childTnLst>
                                    <p:set>
                                      <p:cBhvr>
                                        <p:cTn id="152" dur="1" fill="hold">
                                          <p:stCondLst>
                                            <p:cond delay="0"/>
                                          </p:stCondLst>
                                        </p:cTn>
                                        <p:tgtEl>
                                          <p:spTgt spid="176"/>
                                        </p:tgtEl>
                                        <p:attrNameLst>
                                          <p:attrName>style.visibility</p:attrName>
                                        </p:attrNameLst>
                                      </p:cBhvr>
                                      <p:to>
                                        <p:strVal val="visible"/>
                                      </p:to>
                                    </p:set>
                                    <p:animEffect transition="in" filter="fade">
                                      <p:cBhvr>
                                        <p:cTn id="153"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143" grpId="0" animBg="1"/>
      <p:bldP spid="165" grpId="0" animBg="1"/>
      <p:bldP spid="165" grpId="1" animBg="1"/>
      <p:bldP spid="166" grpId="0" animBg="1"/>
      <p:bldP spid="166" grpId="1" animBg="1"/>
      <p:bldP spid="178" grpId="0" animBg="1"/>
      <p:bldP spid="178" grpId="1" animBg="1"/>
      <p:bldP spid="177" grpId="0" animBg="1"/>
      <p:bldP spid="177" grpId="1" animBg="1"/>
      <p:bldP spid="151" grpId="0" animBg="1"/>
      <p:bldP spid="151" grpId="1" animBg="1"/>
      <p:bldP spid="180" grpId="1" animBg="1"/>
      <p:bldP spid="180" grpId="2" animBg="1"/>
      <p:bldP spid="181" grpId="1" animBg="1"/>
      <p:bldP spid="181" grpId="2" animBg="1"/>
      <p:bldP spid="168" grpId="0" animBg="1"/>
      <p:bldP spid="168" grpId="1" animBg="1"/>
      <p:bldP spid="169" grpId="0" animBg="1"/>
      <p:bldP spid="169" grpId="1" animBg="1"/>
      <p:bldP spid="170" grpId="0" animBg="1"/>
      <p:bldP spid="170" grpId="1" animBg="1"/>
      <p:bldP spid="171" grpId="0" animBg="1"/>
      <p:bldP spid="171" grpId="1" animBg="1"/>
      <p:bldP spid="172" grpId="0" animBg="1"/>
      <p:bldP spid="172" grpId="1" animBg="1"/>
      <p:bldP spid="219" grpId="0" animBg="1"/>
      <p:bldP spid="219" grpId="1" animBg="1"/>
      <p:bldP spid="145" grpId="0" animBg="1"/>
      <p:bldP spid="175" grpId="1" animBg="1"/>
      <p:bldP spid="17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58926"/>
            <a:ext cx="9144000" cy="1143000"/>
          </a:xfrm>
        </p:spPr>
        <p:txBody>
          <a:bodyPr>
            <a:normAutofit/>
          </a:bodyPr>
          <a:lstStyle/>
          <a:p>
            <a:r>
              <a:rPr lang="ja-JP" altLang="en-US" sz="4400" dirty="0" smtClean="0"/>
              <a:t>　東日本大震災</a:t>
            </a:r>
            <a:endParaRPr kumimoji="1" lang="ja-JP" altLang="en-US" sz="4400" dirty="0"/>
          </a:p>
        </p:txBody>
      </p:sp>
      <p:sp>
        <p:nvSpPr>
          <p:cNvPr id="6" name="テキスト ボックス 5"/>
          <p:cNvSpPr txBox="1"/>
          <p:nvPr/>
        </p:nvSpPr>
        <p:spPr>
          <a:xfrm>
            <a:off x="307004" y="5600318"/>
            <a:ext cx="9433048" cy="461665"/>
          </a:xfrm>
          <a:prstGeom prst="rect">
            <a:avLst/>
          </a:prstGeom>
          <a:noFill/>
        </p:spPr>
        <p:txBody>
          <a:bodyPr wrap="square" rtlCol="0">
            <a:spAutoFit/>
          </a:bodyPr>
          <a:lstStyle/>
          <a:p>
            <a:r>
              <a:rPr kumimoji="1" lang="en-US" altLang="ja-JP" sz="2400" dirty="0" smtClean="0"/>
              <a:t>※</a:t>
            </a:r>
            <a:r>
              <a:rPr lang="ja-JP" altLang="en-US" sz="2400" dirty="0" smtClean="0">
                <a:latin typeface="+mn-ea"/>
              </a:rPr>
              <a:t> </a:t>
            </a:r>
            <a:r>
              <a:rPr lang="ja-JP" altLang="en-US" sz="2400" dirty="0" smtClean="0"/>
              <a:t>警察庁</a:t>
            </a:r>
            <a:r>
              <a:rPr kumimoji="1" lang="ja-JP" altLang="en-US" sz="2400" dirty="0" smtClean="0"/>
              <a:t>に</a:t>
            </a:r>
            <a:r>
              <a:rPr kumimoji="1" lang="ja-JP" altLang="en-US" sz="2400" dirty="0" smtClean="0">
                <a:latin typeface="+mn-ea"/>
              </a:rPr>
              <a:t>よる</a:t>
            </a:r>
            <a:r>
              <a:rPr kumimoji="1" lang="en-US" altLang="ja-JP" sz="2400" dirty="0" smtClean="0">
                <a:latin typeface="+mn-ea"/>
              </a:rPr>
              <a:t>5</a:t>
            </a:r>
            <a:r>
              <a:rPr kumimoji="1" lang="ja-JP" altLang="en-US" sz="2400" dirty="0" smtClean="0">
                <a:latin typeface="+mn-ea"/>
              </a:rPr>
              <a:t>月</a:t>
            </a:r>
            <a:r>
              <a:rPr lang="en-US" altLang="ja-JP" sz="2400" dirty="0" smtClean="0">
                <a:latin typeface="+mn-ea"/>
              </a:rPr>
              <a:t>16</a:t>
            </a:r>
            <a:r>
              <a:rPr kumimoji="1" lang="ja-JP" altLang="en-US" sz="2400" dirty="0" smtClean="0"/>
              <a:t>日時点</a:t>
            </a:r>
            <a:r>
              <a:rPr lang="ja-JP" altLang="en-US" sz="2400" dirty="0" smtClean="0"/>
              <a:t>の人数</a:t>
            </a:r>
            <a:endParaRPr kumimoji="1" lang="ja-JP" altLang="en-US" dirty="0"/>
          </a:p>
        </p:txBody>
      </p:sp>
      <p:sp>
        <p:nvSpPr>
          <p:cNvPr id="8" name="雲形吹き出し 7"/>
          <p:cNvSpPr/>
          <p:nvPr/>
        </p:nvSpPr>
        <p:spPr>
          <a:xfrm>
            <a:off x="4283968" y="-612939"/>
            <a:ext cx="5688632" cy="1872208"/>
          </a:xfrm>
          <a:prstGeom prst="cloudCallout">
            <a:avLst>
              <a:gd name="adj1" fmla="val -31061"/>
              <a:gd name="adj2" fmla="val 70994"/>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5004046" y="116632"/>
            <a:ext cx="3960440" cy="646331"/>
          </a:xfrm>
          <a:prstGeom prst="rect">
            <a:avLst/>
          </a:prstGeom>
          <a:noFill/>
        </p:spPr>
        <p:txBody>
          <a:bodyPr wrap="square" rtlCol="0">
            <a:spAutoFit/>
          </a:bodyPr>
          <a:lstStyle/>
          <a:p>
            <a:r>
              <a:rPr kumimoji="1" lang="ja-JP" altLang="en-US" sz="3600" dirty="0" smtClean="0">
                <a:solidFill>
                  <a:schemeClr val="bg1"/>
                </a:solidFill>
              </a:rPr>
              <a:t>国内観測史上最大</a:t>
            </a:r>
            <a:endParaRPr kumimoji="1" lang="ja-JP" altLang="en-US" sz="3600" dirty="0">
              <a:solidFill>
                <a:schemeClr val="bg1"/>
              </a:solidFill>
            </a:endParaRPr>
          </a:p>
        </p:txBody>
      </p:sp>
      <p:grpSp>
        <p:nvGrpSpPr>
          <p:cNvPr id="14" name="グループ化 13"/>
          <p:cNvGrpSpPr/>
          <p:nvPr/>
        </p:nvGrpSpPr>
        <p:grpSpPr>
          <a:xfrm>
            <a:off x="287522" y="94107"/>
            <a:ext cx="2196246" cy="415503"/>
            <a:chOff x="969035" y="2078248"/>
            <a:chExt cx="7199528" cy="415503"/>
          </a:xfrm>
          <a:scene3d>
            <a:camera prst="orthographicFront"/>
            <a:lightRig rig="chilly" dir="t"/>
          </a:scene3d>
        </p:grpSpPr>
        <p:sp>
          <p:nvSpPr>
            <p:cNvPr id="16" name="正方形/長方形 15"/>
            <p:cNvSpPr/>
            <p:nvPr/>
          </p:nvSpPr>
          <p:spPr>
            <a:xfrm>
              <a:off x="969035" y="2078248"/>
              <a:ext cx="7199528" cy="415503"/>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正方形/長方形 16"/>
            <p:cNvSpPr/>
            <p:nvPr/>
          </p:nvSpPr>
          <p:spPr>
            <a:xfrm>
              <a:off x="969035" y="2078248"/>
              <a:ext cx="7199528" cy="4155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9806" tIns="50800" rIns="50800" bIns="50800" numCol="1" spcCol="1270" anchor="ctr" anchorCtr="0">
              <a:noAutofit/>
            </a:bodyPr>
            <a:lstStyle/>
            <a:p>
              <a:pPr lvl="0" algn="l" defTabSz="889000">
                <a:lnSpc>
                  <a:spcPct val="90000"/>
                </a:lnSpc>
                <a:spcBef>
                  <a:spcPct val="0"/>
                </a:spcBef>
                <a:spcAft>
                  <a:spcPct val="35000"/>
                </a:spcAft>
              </a:pPr>
              <a:r>
                <a:rPr kumimoji="1" lang="ja-JP" altLang="en-US" sz="2000" kern="1200" dirty="0" smtClean="0"/>
                <a:t>背景</a:t>
              </a:r>
              <a:endParaRPr kumimoji="1" lang="ja-JP" altLang="en-US" sz="2000" kern="1200" dirty="0"/>
            </a:p>
          </p:txBody>
        </p:sp>
      </p:grpSp>
      <p:sp>
        <p:nvSpPr>
          <p:cNvPr id="15" name="円/楕円 14"/>
          <p:cNvSpPr/>
          <p:nvPr/>
        </p:nvSpPr>
        <p:spPr>
          <a:xfrm>
            <a:off x="27832" y="42169"/>
            <a:ext cx="519379" cy="519379"/>
          </a:xfrm>
          <a:prstGeom prst="ellipse">
            <a:avLst/>
          </a:pr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コンテンツ プレースホルダー 3"/>
          <p:cNvSpPr txBox="1">
            <a:spLocks/>
          </p:cNvSpPr>
          <p:nvPr/>
        </p:nvSpPr>
        <p:spPr>
          <a:xfrm>
            <a:off x="467544" y="1484784"/>
            <a:ext cx="8229600" cy="4572000"/>
          </a:xfrm>
          <a:prstGeom prst="rect">
            <a:avLst/>
          </a:prstGeom>
        </p:spPr>
        <p:txBody>
          <a:bodyPr vert="horz">
            <a:normAutofit/>
          </a:bodyPr>
          <a:lstStyle>
            <a:lvl1pPr marL="274320" indent="-274320" algn="l" rtl="0" eaLnBrk="1" latinLnBrk="0" hangingPunct="1">
              <a:spcBef>
                <a:spcPts val="700"/>
              </a:spcBef>
              <a:buClr>
                <a:schemeClr val="accent2"/>
              </a:buClr>
              <a:buSzPct val="85000"/>
              <a:buFont typeface="Wingdings 2"/>
              <a:buChar char=""/>
              <a:defRPr kumimoji="1" sz="2800" kern="1200">
                <a:solidFill>
                  <a:schemeClr val="tx1"/>
                </a:solidFill>
                <a:latin typeface="+mn-lt"/>
                <a:ea typeface="+mn-ea"/>
                <a:cs typeface="+mn-cs"/>
              </a:defRPr>
            </a:lvl1pPr>
            <a:lvl2pPr marL="640080" indent="-274320" algn="l" rtl="0" eaLnBrk="1" latinLnBrk="0" hangingPunct="1">
              <a:spcBef>
                <a:spcPts val="600"/>
              </a:spcBef>
              <a:buClr>
                <a:schemeClr val="accent1"/>
              </a:buClr>
              <a:buSzPct val="85000"/>
              <a:buFont typeface="Wingdings 2"/>
              <a:buChar char=""/>
              <a:defRPr kumimoji="1" sz="2500" kern="1200">
                <a:solidFill>
                  <a:schemeClr val="tx1"/>
                </a:solidFill>
                <a:latin typeface="+mn-lt"/>
                <a:ea typeface="+mn-ea"/>
                <a:cs typeface="+mn-cs"/>
              </a:defRPr>
            </a:lvl2pPr>
            <a:lvl3pPr marL="1005840" indent="-228600" algn="l" rtl="0" eaLnBrk="1" latinLnBrk="0" hangingPunct="1">
              <a:spcBef>
                <a:spcPts val="500"/>
              </a:spcBef>
              <a:buClr>
                <a:schemeClr val="accent3"/>
              </a:buClr>
              <a:buSzPct val="85000"/>
              <a:buFont typeface="Wingdings 2"/>
              <a:buChar char=""/>
              <a:defRPr kumimoji="1" sz="2200" kern="1200">
                <a:solidFill>
                  <a:schemeClr val="tx1"/>
                </a:solidFill>
                <a:latin typeface="+mn-lt"/>
                <a:ea typeface="+mn-ea"/>
                <a:cs typeface="+mn-cs"/>
              </a:defRPr>
            </a:lvl3pPr>
            <a:lvl4pPr marL="1280160" indent="-228600" algn="l" rtl="0" eaLnBrk="1" latinLnBrk="0" hangingPunct="1">
              <a:spcBef>
                <a:spcPts val="400"/>
              </a:spcBef>
              <a:buClr>
                <a:schemeClr val="accent4"/>
              </a:buClr>
              <a:buFont typeface="Wingdings"/>
              <a:buChar char="§"/>
              <a:defRPr kumimoji="1" sz="2000" kern="1200">
                <a:solidFill>
                  <a:schemeClr val="tx1"/>
                </a:solidFill>
                <a:latin typeface="+mn-lt"/>
                <a:ea typeface="+mn-ea"/>
                <a:cs typeface="+mn-cs"/>
              </a:defRPr>
            </a:lvl4pPr>
            <a:lvl5pPr marL="1554480" indent="-228600" algn="l" rtl="0" eaLnBrk="1" latinLnBrk="0" hangingPunct="1">
              <a:spcBef>
                <a:spcPct val="20000"/>
              </a:spcBef>
              <a:buClr>
                <a:schemeClr val="accent5"/>
              </a:buClr>
              <a:buFont typeface="Wingdings"/>
              <a:buChar char="§"/>
              <a:defRPr kumimoji="1" sz="1600" kern="1200">
                <a:solidFill>
                  <a:schemeClr val="tx1"/>
                </a:solidFill>
                <a:latin typeface="+mn-lt"/>
                <a:ea typeface="+mn-ea"/>
                <a:cs typeface="+mn-cs"/>
              </a:defRPr>
            </a:lvl5pPr>
            <a:lvl6pPr marL="1828800" indent="-228600" algn="l" rtl="0" eaLnBrk="1" latinLnBrk="0" hangingPunct="1">
              <a:spcBef>
                <a:spcPct val="20000"/>
              </a:spcBef>
              <a:buClr>
                <a:schemeClr val="accent5"/>
              </a:buClr>
              <a:buFont typeface="Wingdings"/>
              <a:buChar char="§"/>
              <a:defRPr kumimoji="1" sz="1800" kern="1200">
                <a:solidFill>
                  <a:schemeClr val="tx1"/>
                </a:solidFill>
                <a:latin typeface="+mn-lt"/>
                <a:ea typeface="+mn-ea"/>
                <a:cs typeface="+mn-cs"/>
              </a:defRPr>
            </a:lvl6pPr>
            <a:lvl7pPr marL="2011680" indent="-182880" algn="l" rtl="0" eaLnBrk="1" latinLnBrk="0" hangingPunct="1">
              <a:spcBef>
                <a:spcPct val="20000"/>
              </a:spcBef>
              <a:buClr>
                <a:schemeClr val="accent2"/>
              </a:buClr>
              <a:buFont typeface="Wingdings"/>
              <a:buChar char="§"/>
              <a:defRPr kumimoji="1" sz="1600" kern="1200" baseline="0">
                <a:solidFill>
                  <a:schemeClr val="tx1"/>
                </a:solidFill>
                <a:latin typeface="+mn-lt"/>
                <a:ea typeface="+mn-ea"/>
                <a:cs typeface="+mn-cs"/>
              </a:defRPr>
            </a:lvl7pPr>
            <a:lvl8pPr marL="2286000" indent="-182880" algn="l" rtl="0" eaLnBrk="1" latinLnBrk="0" hangingPunct="1">
              <a:spcBef>
                <a:spcPct val="20000"/>
              </a:spcBef>
              <a:buClr>
                <a:schemeClr val="accent3"/>
              </a:buClr>
              <a:buFont typeface="Wingdings"/>
              <a:buChar char="§"/>
              <a:defRPr kumimoji="1" sz="1600" kern="1200">
                <a:solidFill>
                  <a:schemeClr val="tx1"/>
                </a:solidFill>
                <a:latin typeface="+mn-lt"/>
                <a:ea typeface="+mn-ea"/>
                <a:cs typeface="+mn-cs"/>
              </a:defRPr>
            </a:lvl8pPr>
            <a:lvl9pPr marL="2560320" indent="-182880" algn="l" rtl="0" eaLnBrk="1" latinLnBrk="0" hangingPunct="1">
              <a:spcBef>
                <a:spcPct val="20000"/>
              </a:spcBef>
              <a:buClr>
                <a:schemeClr val="accent6"/>
              </a:buClr>
              <a:buFont typeface="Wingdings"/>
              <a:buChar char="§"/>
              <a:defRPr kumimoji="1" sz="1600" kern="1200">
                <a:solidFill>
                  <a:schemeClr val="tx1"/>
                </a:solidFill>
                <a:latin typeface="+mn-lt"/>
                <a:ea typeface="+mn-ea"/>
                <a:cs typeface="+mn-cs"/>
              </a:defRPr>
            </a:lvl9pPr>
          </a:lstStyle>
          <a:p>
            <a:pPr fontAlgn="t"/>
            <a:endParaRPr lang="ja-JP" altLang="ja-JP" dirty="0" smtClean="0"/>
          </a:p>
          <a:p>
            <a:pPr marL="0" indent="0" fontAlgn="t">
              <a:buFont typeface="Wingdings 2"/>
              <a:buNone/>
            </a:pPr>
            <a:r>
              <a:rPr lang="ja-JP" altLang="ja-JP" sz="3200" dirty="0" smtClean="0">
                <a:latin typeface="+mn-ea"/>
              </a:rPr>
              <a:t>地震発生時刻</a:t>
            </a:r>
            <a:r>
              <a:rPr lang="ja-JP" altLang="en-US" sz="3200" dirty="0" smtClean="0">
                <a:latin typeface="+mn-ea"/>
              </a:rPr>
              <a:t>：</a:t>
            </a:r>
            <a:r>
              <a:rPr lang="en-US" altLang="ja-JP" sz="3200" dirty="0" smtClean="0">
                <a:latin typeface="+mn-ea"/>
              </a:rPr>
              <a:t>2011.3.11  14:46</a:t>
            </a:r>
            <a:endParaRPr lang="ja-JP" altLang="ja-JP" sz="3200" dirty="0" smtClean="0">
              <a:latin typeface="+mn-ea"/>
            </a:endParaRPr>
          </a:p>
          <a:p>
            <a:pPr marL="0" indent="0" fontAlgn="t">
              <a:buFont typeface="Wingdings 2"/>
              <a:buNone/>
            </a:pPr>
            <a:r>
              <a:rPr lang="ja-JP" altLang="ja-JP" sz="3200" dirty="0" smtClean="0">
                <a:latin typeface="+mn-ea"/>
              </a:rPr>
              <a:t>マグニチュード</a:t>
            </a:r>
            <a:r>
              <a:rPr lang="ja-JP" altLang="en-US" sz="3200" dirty="0" smtClean="0">
                <a:latin typeface="+mn-ea"/>
              </a:rPr>
              <a:t>：</a:t>
            </a:r>
            <a:r>
              <a:rPr lang="en-US" altLang="ja-JP" sz="3200" dirty="0" smtClean="0">
                <a:latin typeface="+mn-ea"/>
              </a:rPr>
              <a:t>9.0</a:t>
            </a:r>
            <a:endParaRPr lang="ja-JP" altLang="ja-JP" sz="3200" dirty="0" smtClean="0">
              <a:latin typeface="+mn-ea"/>
            </a:endParaRPr>
          </a:p>
          <a:p>
            <a:pPr marL="0" indent="0" fontAlgn="t">
              <a:buFont typeface="Wingdings 2"/>
              <a:buNone/>
            </a:pPr>
            <a:r>
              <a:rPr lang="ja-JP" altLang="ja-JP" sz="3200" dirty="0" smtClean="0">
                <a:latin typeface="+mn-ea"/>
              </a:rPr>
              <a:t>最大震度</a:t>
            </a:r>
            <a:r>
              <a:rPr lang="ja-JP" altLang="en-US" sz="3200" dirty="0" smtClean="0">
                <a:latin typeface="+mn-ea"/>
              </a:rPr>
              <a:t>：</a:t>
            </a:r>
            <a:r>
              <a:rPr lang="en-US" altLang="ja-JP" sz="3200" dirty="0" smtClean="0">
                <a:latin typeface="+mn-ea"/>
              </a:rPr>
              <a:t>7</a:t>
            </a:r>
            <a:endParaRPr lang="ja-JP" altLang="ja-JP" sz="3200" dirty="0" smtClean="0">
              <a:latin typeface="+mn-ea"/>
            </a:endParaRPr>
          </a:p>
          <a:p>
            <a:pPr marL="0" indent="0" fontAlgn="t">
              <a:buFont typeface="Wingdings 2"/>
              <a:buNone/>
            </a:pPr>
            <a:r>
              <a:rPr lang="ja-JP" altLang="ja-JP" sz="3200" dirty="0" smtClean="0">
                <a:latin typeface="+mn-ea"/>
              </a:rPr>
              <a:t>死者</a:t>
            </a:r>
            <a:r>
              <a:rPr lang="ja-JP" altLang="en-US" sz="3200" dirty="0" smtClean="0">
                <a:latin typeface="+mn-ea"/>
              </a:rPr>
              <a:t>：</a:t>
            </a:r>
            <a:r>
              <a:rPr lang="en-US" altLang="ja-JP" sz="3200" dirty="0" smtClean="0">
                <a:latin typeface="+mn-ea"/>
              </a:rPr>
              <a:t>15,069</a:t>
            </a:r>
            <a:r>
              <a:rPr lang="ja-JP" altLang="ja-JP" sz="3200" dirty="0" smtClean="0">
                <a:latin typeface="+mn-ea"/>
              </a:rPr>
              <a:t>人</a:t>
            </a:r>
          </a:p>
          <a:p>
            <a:pPr marL="0" indent="0">
              <a:buFont typeface="Wingdings 2"/>
              <a:buNone/>
            </a:pPr>
            <a:r>
              <a:rPr lang="ja-JP" altLang="ja-JP" sz="3200" dirty="0" smtClean="0">
                <a:latin typeface="+mn-ea"/>
              </a:rPr>
              <a:t>行方不明者</a:t>
            </a:r>
            <a:r>
              <a:rPr lang="ja-JP" altLang="en-US" sz="3200" dirty="0" smtClean="0">
                <a:latin typeface="+mn-ea"/>
              </a:rPr>
              <a:t>：</a:t>
            </a:r>
            <a:r>
              <a:rPr lang="en-US" altLang="ja-JP" sz="3200" dirty="0" smtClean="0">
                <a:latin typeface="+mn-ea"/>
              </a:rPr>
              <a:t>9,104</a:t>
            </a:r>
            <a:r>
              <a:rPr lang="ja-JP" altLang="ja-JP" sz="3200" dirty="0" smtClean="0">
                <a:latin typeface="+mn-ea"/>
              </a:rPr>
              <a:t>人</a:t>
            </a:r>
          </a:p>
          <a:p>
            <a:pPr marL="0" indent="0">
              <a:buFont typeface="Wingdings 2"/>
              <a:buNone/>
            </a:pPr>
            <a:r>
              <a:rPr lang="ja-JP" altLang="ja-JP" sz="3200" dirty="0" smtClean="0">
                <a:latin typeface="+mn-ea"/>
              </a:rPr>
              <a:t>負傷者</a:t>
            </a:r>
            <a:r>
              <a:rPr lang="ja-JP" altLang="en-US" sz="3200" dirty="0" smtClean="0">
                <a:latin typeface="+mn-ea"/>
              </a:rPr>
              <a:t>：</a:t>
            </a:r>
            <a:r>
              <a:rPr lang="en-US" altLang="ja-JP" sz="3200" dirty="0" smtClean="0">
                <a:latin typeface="+mn-ea"/>
              </a:rPr>
              <a:t>5,282</a:t>
            </a:r>
            <a:r>
              <a:rPr lang="ja-JP" altLang="ja-JP" sz="3200" dirty="0" smtClean="0">
                <a:latin typeface="+mn-ea"/>
              </a:rPr>
              <a:t>人</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2344" y="2564904"/>
            <a:ext cx="4277736" cy="274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スライド番号プレースホルダー 2"/>
          <p:cNvSpPr>
            <a:spLocks noGrp="1"/>
          </p:cNvSpPr>
          <p:nvPr>
            <p:ph type="sldNum" sz="quarter" idx="15"/>
          </p:nvPr>
        </p:nvSpPr>
        <p:spPr/>
        <p:txBody>
          <a:bodyPr/>
          <a:lstStyle/>
          <a:p>
            <a:fld id="{278659AB-9610-43A4-BA8D-22E57F657C2D}" type="slidenum">
              <a:rPr kumimoji="1" lang="ja-JP" altLang="en-US" smtClean="0"/>
              <a:pPr/>
              <a:t>3</a:t>
            </a:fld>
            <a:endParaRPr kumimoji="1" lang="ja-JP" altLang="en-US"/>
          </a:p>
        </p:txBody>
      </p:sp>
    </p:spTree>
    <p:custDataLst>
      <p:tags r:id="rId1"/>
    </p:custDataLst>
    <p:extLst>
      <p:ext uri="{BB962C8B-B14F-4D97-AF65-F5344CB8AC3E}">
        <p14:creationId xmlns:p14="http://schemas.microsoft.com/office/powerpoint/2010/main" val="2468575093"/>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99"/>
            </a:gs>
            <a:gs pos="100000">
              <a:schemeClr val="bg2">
                <a:shade val="20000"/>
                <a:satMod val="3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93" name="上下矢印 192"/>
          <p:cNvSpPr>
            <a:spLocks noChangeAspect="1"/>
          </p:cNvSpPr>
          <p:nvPr/>
        </p:nvSpPr>
        <p:spPr>
          <a:xfrm rot="1200461">
            <a:off x="3817482" y="3074014"/>
            <a:ext cx="286448" cy="1456413"/>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6" name="上下矢印 185"/>
          <p:cNvSpPr>
            <a:spLocks noChangeAspect="1"/>
          </p:cNvSpPr>
          <p:nvPr/>
        </p:nvSpPr>
        <p:spPr>
          <a:xfrm rot="20019257">
            <a:off x="4630248" y="3085650"/>
            <a:ext cx="287737" cy="1411365"/>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1" name="上下矢印 190"/>
          <p:cNvSpPr>
            <a:spLocks noChangeAspect="1"/>
          </p:cNvSpPr>
          <p:nvPr/>
        </p:nvSpPr>
        <p:spPr>
          <a:xfrm rot="3392463">
            <a:off x="4420910" y="3335744"/>
            <a:ext cx="286448" cy="1555784"/>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4" name="上下矢印 193"/>
          <p:cNvSpPr>
            <a:spLocks noChangeAspect="1"/>
          </p:cNvSpPr>
          <p:nvPr/>
        </p:nvSpPr>
        <p:spPr>
          <a:xfrm rot="6930878">
            <a:off x="4123164" y="3334157"/>
            <a:ext cx="286448" cy="1651508"/>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0" name="上下矢印 189"/>
          <p:cNvSpPr>
            <a:spLocks noChangeAspect="1"/>
          </p:cNvSpPr>
          <p:nvPr/>
        </p:nvSpPr>
        <p:spPr>
          <a:xfrm rot="5400000">
            <a:off x="4234750" y="2627506"/>
            <a:ext cx="286448" cy="1676480"/>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127" name="グループ化 126"/>
          <p:cNvGrpSpPr>
            <a:grpSpLocks noChangeAspect="1"/>
          </p:cNvGrpSpPr>
          <p:nvPr/>
        </p:nvGrpSpPr>
        <p:grpSpPr>
          <a:xfrm>
            <a:off x="4546656" y="4581126"/>
            <a:ext cx="1321488" cy="1321488"/>
            <a:chOff x="-2600524" y="5506122"/>
            <a:chExt cx="1159200" cy="1159200"/>
          </a:xfrm>
        </p:grpSpPr>
        <p:sp>
          <p:nvSpPr>
            <p:cNvPr id="128" name="円/楕円 127"/>
            <p:cNvSpPr>
              <a:spLocks/>
            </p:cNvSpPr>
            <p:nvPr/>
          </p:nvSpPr>
          <p:spPr>
            <a:xfrm>
              <a:off x="-2600524" y="5506122"/>
              <a:ext cx="1159200" cy="1159200"/>
            </a:xfrm>
            <a:prstGeom prst="ellipse">
              <a:avLst/>
            </a:prstGeom>
            <a:solidFill>
              <a:srgbClr val="FFCC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円/楕円 128"/>
            <p:cNvSpPr>
              <a:spLocks noChangeAspect="1"/>
            </p:cNvSpPr>
            <p:nvPr/>
          </p:nvSpPr>
          <p:spPr>
            <a:xfrm>
              <a:off x="-2356097" y="5861455"/>
              <a:ext cx="68400" cy="68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円/楕円 129"/>
            <p:cNvSpPr>
              <a:spLocks noChangeAspect="1"/>
            </p:cNvSpPr>
            <p:nvPr/>
          </p:nvSpPr>
          <p:spPr>
            <a:xfrm>
              <a:off x="-1783470" y="5868310"/>
              <a:ext cx="68580" cy="685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アーチ 130"/>
            <p:cNvSpPr/>
            <p:nvPr/>
          </p:nvSpPr>
          <p:spPr>
            <a:xfrm flipV="1">
              <a:off x="-2254950" y="6293494"/>
              <a:ext cx="468052" cy="115002"/>
            </a:xfrm>
            <a:prstGeom prst="blockArc">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 name="タイトル 2"/>
          <p:cNvSpPr>
            <a:spLocks noGrp="1"/>
          </p:cNvSpPr>
          <p:nvPr>
            <p:ph type="title"/>
          </p:nvPr>
        </p:nvSpPr>
        <p:spPr/>
        <p:txBody>
          <a:bodyPr>
            <a:normAutofit/>
          </a:bodyPr>
          <a:lstStyle/>
          <a:p>
            <a:r>
              <a:rPr lang="ja-JP" altLang="en-US" sz="4400" dirty="0" smtClean="0">
                <a:solidFill>
                  <a:schemeClr val="tx1">
                    <a:lumMod val="95000"/>
                  </a:schemeClr>
                </a:solidFill>
              </a:rPr>
              <a:t>　仮説</a:t>
            </a:r>
            <a:r>
              <a:rPr lang="ja-JP" altLang="en-US" sz="4400" dirty="0"/>
              <a:t>　</a:t>
            </a:r>
            <a:r>
              <a:rPr lang="ja-JP" altLang="en-US" sz="4400" dirty="0">
                <a:solidFill>
                  <a:schemeClr val="tx1"/>
                </a:solidFill>
              </a:rPr>
              <a:t>～イメージ～</a:t>
            </a:r>
            <a:endParaRPr kumimoji="1" lang="ja-JP" altLang="en-US" sz="4400" dirty="0">
              <a:solidFill>
                <a:schemeClr val="tx1"/>
              </a:solidFill>
            </a:endParaRPr>
          </a:p>
        </p:txBody>
      </p:sp>
      <p:sp>
        <p:nvSpPr>
          <p:cNvPr id="10" name="上下矢印 9"/>
          <p:cNvSpPr/>
          <p:nvPr/>
        </p:nvSpPr>
        <p:spPr>
          <a:xfrm rot="18444844">
            <a:off x="10372867" y="-164960"/>
            <a:ext cx="432048" cy="864095"/>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上下矢印 11"/>
          <p:cNvSpPr/>
          <p:nvPr/>
        </p:nvSpPr>
        <p:spPr>
          <a:xfrm rot="14450872">
            <a:off x="-1030112" y="-32924"/>
            <a:ext cx="432048" cy="864095"/>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上下矢印 12"/>
          <p:cNvSpPr/>
          <p:nvPr/>
        </p:nvSpPr>
        <p:spPr>
          <a:xfrm rot="20057878">
            <a:off x="10372868" y="5639374"/>
            <a:ext cx="432048" cy="1944431"/>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上下矢印 13"/>
          <p:cNvSpPr/>
          <p:nvPr/>
        </p:nvSpPr>
        <p:spPr>
          <a:xfrm rot="16200000">
            <a:off x="4092050" y="7149256"/>
            <a:ext cx="432048" cy="864095"/>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上下矢印 14"/>
          <p:cNvSpPr/>
          <p:nvPr/>
        </p:nvSpPr>
        <p:spPr>
          <a:xfrm rot="2685200">
            <a:off x="7837154" y="7393840"/>
            <a:ext cx="432048" cy="864095"/>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上下矢印 15"/>
          <p:cNvSpPr/>
          <p:nvPr/>
        </p:nvSpPr>
        <p:spPr>
          <a:xfrm rot="18957360">
            <a:off x="12902525" y="3707589"/>
            <a:ext cx="432048" cy="864095"/>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上下矢印 17"/>
          <p:cNvSpPr/>
          <p:nvPr/>
        </p:nvSpPr>
        <p:spPr>
          <a:xfrm rot="3495382">
            <a:off x="6164637" y="6536297"/>
            <a:ext cx="432048" cy="2227194"/>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上下矢印 18"/>
          <p:cNvSpPr/>
          <p:nvPr/>
        </p:nvSpPr>
        <p:spPr>
          <a:xfrm rot="6801432">
            <a:off x="11663038" y="4041075"/>
            <a:ext cx="432048" cy="2409913"/>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ハート 20"/>
          <p:cNvSpPr/>
          <p:nvPr/>
        </p:nvSpPr>
        <p:spPr>
          <a:xfrm>
            <a:off x="12060832" y="6573266"/>
            <a:ext cx="1634205" cy="1413914"/>
          </a:xfrm>
          <a:prstGeom prst="heart">
            <a:avLst/>
          </a:prstGeom>
          <a:solidFill>
            <a:srgbClr val="FFCCCC"/>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solidFill>
                  <a:srgbClr val="FF0000"/>
                </a:solidFill>
              </a:rPr>
              <a:t>Help!</a:t>
            </a:r>
            <a:endParaRPr lang="ja-JP" altLang="en-US" sz="2800" dirty="0">
              <a:solidFill>
                <a:srgbClr val="FF0000"/>
              </a:solidFill>
            </a:endParaRPr>
          </a:p>
        </p:txBody>
      </p:sp>
      <p:grpSp>
        <p:nvGrpSpPr>
          <p:cNvPr id="22" name="グループ化 21"/>
          <p:cNvGrpSpPr/>
          <p:nvPr/>
        </p:nvGrpSpPr>
        <p:grpSpPr>
          <a:xfrm>
            <a:off x="287522" y="94107"/>
            <a:ext cx="2196246" cy="415503"/>
            <a:chOff x="969035" y="2078248"/>
            <a:chExt cx="7199528" cy="415503"/>
          </a:xfrm>
          <a:scene3d>
            <a:camera prst="orthographicFront"/>
            <a:lightRig rig="chilly" dir="t"/>
          </a:scene3d>
        </p:grpSpPr>
        <p:sp>
          <p:nvSpPr>
            <p:cNvPr id="23" name="正方形/長方形 22"/>
            <p:cNvSpPr/>
            <p:nvPr/>
          </p:nvSpPr>
          <p:spPr>
            <a:xfrm>
              <a:off x="969035" y="2078248"/>
              <a:ext cx="7199528" cy="415503"/>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正方形/長方形 23"/>
            <p:cNvSpPr/>
            <p:nvPr/>
          </p:nvSpPr>
          <p:spPr>
            <a:xfrm>
              <a:off x="969035" y="2078248"/>
              <a:ext cx="7199528" cy="4155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9806" tIns="50800" rIns="50800" bIns="50800" numCol="1" spcCol="1270" anchor="ctr" anchorCtr="0">
              <a:noAutofit/>
            </a:bodyPr>
            <a:lstStyle/>
            <a:p>
              <a:pPr lvl="0" algn="l" defTabSz="889000">
                <a:lnSpc>
                  <a:spcPct val="90000"/>
                </a:lnSpc>
                <a:spcBef>
                  <a:spcPct val="0"/>
                </a:spcBef>
                <a:spcAft>
                  <a:spcPct val="35000"/>
                </a:spcAft>
              </a:pPr>
              <a:r>
                <a:rPr lang="ja-JP" altLang="en-US" sz="2000" dirty="0"/>
                <a:t>仮説</a:t>
              </a:r>
              <a:endParaRPr kumimoji="1" lang="ja-JP" altLang="en-US" sz="2000" kern="1200" dirty="0"/>
            </a:p>
          </p:txBody>
        </p:sp>
      </p:grpSp>
      <p:sp>
        <p:nvSpPr>
          <p:cNvPr id="25" name="円/楕円 24"/>
          <p:cNvSpPr/>
          <p:nvPr/>
        </p:nvSpPr>
        <p:spPr>
          <a:xfrm>
            <a:off x="27832" y="42169"/>
            <a:ext cx="519379" cy="519379"/>
          </a:xfrm>
          <a:prstGeom prst="ellipse">
            <a:avLst/>
          </a:pr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2" name="上下矢印 31"/>
          <p:cNvSpPr>
            <a:spLocks noChangeAspect="1"/>
          </p:cNvSpPr>
          <p:nvPr/>
        </p:nvSpPr>
        <p:spPr>
          <a:xfrm rot="2685200">
            <a:off x="7947197" y="7347461"/>
            <a:ext cx="302435" cy="604866"/>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円/楕円 51"/>
          <p:cNvSpPr>
            <a:spLocks/>
          </p:cNvSpPr>
          <p:nvPr/>
        </p:nvSpPr>
        <p:spPr>
          <a:xfrm>
            <a:off x="-4594554" y="1129460"/>
            <a:ext cx="1159200" cy="1159200"/>
          </a:xfrm>
          <a:prstGeom prst="ellipse">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a:spLocks noChangeAspect="1"/>
          </p:cNvSpPr>
          <p:nvPr/>
        </p:nvSpPr>
        <p:spPr>
          <a:xfrm>
            <a:off x="-4350127" y="1484793"/>
            <a:ext cx="68400" cy="68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a:spLocks noChangeAspect="1"/>
          </p:cNvSpPr>
          <p:nvPr/>
        </p:nvSpPr>
        <p:spPr>
          <a:xfrm>
            <a:off x="-3777500" y="1491648"/>
            <a:ext cx="68580" cy="685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アーチ 56"/>
          <p:cNvSpPr/>
          <p:nvPr/>
        </p:nvSpPr>
        <p:spPr>
          <a:xfrm flipV="1">
            <a:off x="-4248980" y="1916832"/>
            <a:ext cx="468052" cy="115002"/>
          </a:xfrm>
          <a:prstGeom prst="blockArc">
            <a:avLst/>
          </a:prstGeom>
          <a:solidFill>
            <a:schemeClr val="accent3">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59" name="グループ化 58"/>
          <p:cNvGrpSpPr>
            <a:grpSpLocks noChangeAspect="1"/>
          </p:cNvGrpSpPr>
          <p:nvPr/>
        </p:nvGrpSpPr>
        <p:grpSpPr>
          <a:xfrm>
            <a:off x="-1404360" y="2678404"/>
            <a:ext cx="1321200" cy="1321200"/>
            <a:chOff x="-4573016" y="-322723"/>
            <a:chExt cx="1159200" cy="1159200"/>
          </a:xfrm>
          <a:solidFill>
            <a:schemeClr val="accent3">
              <a:lumMod val="60000"/>
              <a:lumOff val="40000"/>
            </a:schemeClr>
          </a:solidFill>
        </p:grpSpPr>
        <p:sp>
          <p:nvSpPr>
            <p:cNvPr id="60" name="円/楕円 59"/>
            <p:cNvSpPr>
              <a:spLocks/>
            </p:cNvSpPr>
            <p:nvPr/>
          </p:nvSpPr>
          <p:spPr>
            <a:xfrm>
              <a:off x="-4573016" y="-322723"/>
              <a:ext cx="1159200" cy="11592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コネクタ 60"/>
            <p:cNvCxnSpPr/>
            <p:nvPr/>
          </p:nvCxnSpPr>
          <p:spPr>
            <a:xfrm flipH="1">
              <a:off x="-4356992" y="42169"/>
              <a:ext cx="216024" cy="146889"/>
            </a:xfrm>
            <a:prstGeom prst="line">
              <a:avLst/>
            </a:prstGeom>
            <a:grpFill/>
            <a:ln w="19050"/>
          </p:spPr>
          <p:style>
            <a:lnRef idx="1">
              <a:schemeClr val="dk1"/>
            </a:lnRef>
            <a:fillRef idx="0">
              <a:schemeClr val="dk1"/>
            </a:fillRef>
            <a:effectRef idx="0">
              <a:schemeClr val="dk1"/>
            </a:effectRef>
            <a:fontRef idx="minor">
              <a:schemeClr val="tx1"/>
            </a:fontRef>
          </p:style>
        </p:cxnSp>
        <p:cxnSp>
          <p:nvCxnSpPr>
            <p:cNvPr id="62" name="直線コネクタ 61"/>
            <p:cNvCxnSpPr/>
            <p:nvPr/>
          </p:nvCxnSpPr>
          <p:spPr>
            <a:xfrm>
              <a:off x="-3884748" y="47680"/>
              <a:ext cx="207640" cy="146889"/>
            </a:xfrm>
            <a:prstGeom prst="line">
              <a:avLst/>
            </a:prstGeom>
            <a:grpFill/>
            <a:ln w="19050"/>
          </p:spPr>
          <p:style>
            <a:lnRef idx="1">
              <a:schemeClr val="dk1"/>
            </a:lnRef>
            <a:fillRef idx="0">
              <a:schemeClr val="dk1"/>
            </a:fillRef>
            <a:effectRef idx="0">
              <a:schemeClr val="dk1"/>
            </a:effectRef>
            <a:fontRef idx="minor">
              <a:schemeClr val="tx1"/>
            </a:fontRef>
          </p:style>
        </p:cxnSp>
        <p:sp>
          <p:nvSpPr>
            <p:cNvPr id="63" name="アーチ 62"/>
            <p:cNvSpPr/>
            <p:nvPr/>
          </p:nvSpPr>
          <p:spPr>
            <a:xfrm>
              <a:off x="-4248980" y="476672"/>
              <a:ext cx="468052" cy="110487"/>
            </a:xfrm>
            <a:prstGeom prst="blockArc">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64" name="グループ化 63"/>
          <p:cNvGrpSpPr>
            <a:grpSpLocks noChangeAspect="1"/>
          </p:cNvGrpSpPr>
          <p:nvPr/>
        </p:nvGrpSpPr>
        <p:grpSpPr>
          <a:xfrm>
            <a:off x="-1350584" y="4086833"/>
            <a:ext cx="1321200" cy="1321200"/>
            <a:chOff x="-4573016" y="-322723"/>
            <a:chExt cx="1159200" cy="1159200"/>
          </a:xfrm>
          <a:solidFill>
            <a:srgbClr val="FF99FF"/>
          </a:solidFill>
        </p:grpSpPr>
        <p:sp>
          <p:nvSpPr>
            <p:cNvPr id="65" name="円/楕円 64"/>
            <p:cNvSpPr>
              <a:spLocks/>
            </p:cNvSpPr>
            <p:nvPr/>
          </p:nvSpPr>
          <p:spPr>
            <a:xfrm>
              <a:off x="-4573016" y="-322723"/>
              <a:ext cx="1159200" cy="11592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 name="直線コネクタ 65"/>
            <p:cNvCxnSpPr/>
            <p:nvPr/>
          </p:nvCxnSpPr>
          <p:spPr>
            <a:xfrm flipH="1">
              <a:off x="-4356992" y="42169"/>
              <a:ext cx="216024" cy="146889"/>
            </a:xfrm>
            <a:prstGeom prst="line">
              <a:avLst/>
            </a:prstGeom>
            <a:grpFill/>
            <a:ln w="19050"/>
          </p:spPr>
          <p:style>
            <a:lnRef idx="1">
              <a:schemeClr val="dk1"/>
            </a:lnRef>
            <a:fillRef idx="0">
              <a:schemeClr val="dk1"/>
            </a:fillRef>
            <a:effectRef idx="0">
              <a:schemeClr val="dk1"/>
            </a:effectRef>
            <a:fontRef idx="minor">
              <a:schemeClr val="tx1"/>
            </a:fontRef>
          </p:style>
        </p:cxnSp>
        <p:cxnSp>
          <p:nvCxnSpPr>
            <p:cNvPr id="67" name="直線コネクタ 66"/>
            <p:cNvCxnSpPr/>
            <p:nvPr/>
          </p:nvCxnSpPr>
          <p:spPr>
            <a:xfrm>
              <a:off x="-3884748" y="47680"/>
              <a:ext cx="207640" cy="146889"/>
            </a:xfrm>
            <a:prstGeom prst="line">
              <a:avLst/>
            </a:prstGeom>
            <a:grpFill/>
            <a:ln w="19050"/>
          </p:spPr>
          <p:style>
            <a:lnRef idx="1">
              <a:schemeClr val="dk1"/>
            </a:lnRef>
            <a:fillRef idx="0">
              <a:schemeClr val="dk1"/>
            </a:fillRef>
            <a:effectRef idx="0">
              <a:schemeClr val="dk1"/>
            </a:effectRef>
            <a:fontRef idx="minor">
              <a:schemeClr val="tx1"/>
            </a:fontRef>
          </p:style>
        </p:cxnSp>
        <p:sp>
          <p:nvSpPr>
            <p:cNvPr id="68" name="アーチ 67"/>
            <p:cNvSpPr/>
            <p:nvPr/>
          </p:nvSpPr>
          <p:spPr>
            <a:xfrm>
              <a:off x="-4248980" y="476672"/>
              <a:ext cx="468052" cy="110487"/>
            </a:xfrm>
            <a:prstGeom prst="blockArc">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69" name="グループ化 68"/>
          <p:cNvGrpSpPr>
            <a:grpSpLocks noChangeAspect="1"/>
          </p:cNvGrpSpPr>
          <p:nvPr/>
        </p:nvGrpSpPr>
        <p:grpSpPr>
          <a:xfrm>
            <a:off x="-1382822" y="5452391"/>
            <a:ext cx="1321200" cy="1321200"/>
            <a:chOff x="-4573016" y="-322723"/>
            <a:chExt cx="1159200" cy="1159200"/>
          </a:xfrm>
          <a:solidFill>
            <a:schemeClr val="bg2">
              <a:lumMod val="40000"/>
              <a:lumOff val="60000"/>
            </a:schemeClr>
          </a:solidFill>
        </p:grpSpPr>
        <p:sp>
          <p:nvSpPr>
            <p:cNvPr id="70" name="円/楕円 69"/>
            <p:cNvSpPr>
              <a:spLocks/>
            </p:cNvSpPr>
            <p:nvPr/>
          </p:nvSpPr>
          <p:spPr>
            <a:xfrm>
              <a:off x="-4573016" y="-322723"/>
              <a:ext cx="1159200" cy="11592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 name="直線コネクタ 70"/>
            <p:cNvCxnSpPr/>
            <p:nvPr/>
          </p:nvCxnSpPr>
          <p:spPr>
            <a:xfrm flipH="1">
              <a:off x="-4356992" y="42169"/>
              <a:ext cx="216024" cy="146889"/>
            </a:xfrm>
            <a:prstGeom prst="line">
              <a:avLst/>
            </a:prstGeom>
            <a:grpFill/>
            <a:ln w="19050"/>
          </p:spPr>
          <p:style>
            <a:lnRef idx="1">
              <a:schemeClr val="dk1"/>
            </a:lnRef>
            <a:fillRef idx="0">
              <a:schemeClr val="dk1"/>
            </a:fillRef>
            <a:effectRef idx="0">
              <a:schemeClr val="dk1"/>
            </a:effectRef>
            <a:fontRef idx="minor">
              <a:schemeClr val="tx1"/>
            </a:fontRef>
          </p:style>
        </p:cxnSp>
        <p:cxnSp>
          <p:nvCxnSpPr>
            <p:cNvPr id="72" name="直線コネクタ 71"/>
            <p:cNvCxnSpPr/>
            <p:nvPr/>
          </p:nvCxnSpPr>
          <p:spPr>
            <a:xfrm>
              <a:off x="-3884748" y="47680"/>
              <a:ext cx="207640" cy="146889"/>
            </a:xfrm>
            <a:prstGeom prst="line">
              <a:avLst/>
            </a:prstGeom>
            <a:grpFill/>
            <a:ln w="19050"/>
          </p:spPr>
          <p:style>
            <a:lnRef idx="1">
              <a:schemeClr val="dk1"/>
            </a:lnRef>
            <a:fillRef idx="0">
              <a:schemeClr val="dk1"/>
            </a:fillRef>
            <a:effectRef idx="0">
              <a:schemeClr val="dk1"/>
            </a:effectRef>
            <a:fontRef idx="minor">
              <a:schemeClr val="tx1"/>
            </a:fontRef>
          </p:style>
        </p:cxnSp>
        <p:sp>
          <p:nvSpPr>
            <p:cNvPr id="73" name="アーチ 72"/>
            <p:cNvSpPr/>
            <p:nvPr/>
          </p:nvSpPr>
          <p:spPr>
            <a:xfrm>
              <a:off x="-4248980" y="476672"/>
              <a:ext cx="468052" cy="110487"/>
            </a:xfrm>
            <a:prstGeom prst="blockArc">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09" name="グループ化 108"/>
          <p:cNvGrpSpPr>
            <a:grpSpLocks noChangeAspect="1"/>
          </p:cNvGrpSpPr>
          <p:nvPr/>
        </p:nvGrpSpPr>
        <p:grpSpPr>
          <a:xfrm>
            <a:off x="-1425898" y="1313733"/>
            <a:ext cx="1321200" cy="1321200"/>
            <a:chOff x="-5053926" y="2130862"/>
            <a:chExt cx="1159200" cy="1159200"/>
          </a:xfrm>
        </p:grpSpPr>
        <p:sp>
          <p:nvSpPr>
            <p:cNvPr id="75" name="円/楕円 74"/>
            <p:cNvSpPr>
              <a:spLocks/>
            </p:cNvSpPr>
            <p:nvPr/>
          </p:nvSpPr>
          <p:spPr>
            <a:xfrm>
              <a:off x="-5053926" y="2130862"/>
              <a:ext cx="1159200" cy="11592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6" name="直線コネクタ 75"/>
            <p:cNvCxnSpPr/>
            <p:nvPr/>
          </p:nvCxnSpPr>
          <p:spPr>
            <a:xfrm flipH="1">
              <a:off x="-4837902" y="2495754"/>
              <a:ext cx="216024" cy="146889"/>
            </a:xfrm>
            <a:prstGeom prst="line">
              <a:avLst/>
            </a:prstGeom>
            <a:ln w="19050"/>
          </p:spPr>
          <p:style>
            <a:lnRef idx="1">
              <a:schemeClr val="dk1"/>
            </a:lnRef>
            <a:fillRef idx="0">
              <a:schemeClr val="dk1"/>
            </a:fillRef>
            <a:effectRef idx="0">
              <a:schemeClr val="dk1"/>
            </a:effectRef>
            <a:fontRef idx="minor">
              <a:schemeClr val="tx1"/>
            </a:fontRef>
          </p:style>
        </p:cxnSp>
        <p:cxnSp>
          <p:nvCxnSpPr>
            <p:cNvPr id="77" name="直線コネクタ 76"/>
            <p:cNvCxnSpPr/>
            <p:nvPr/>
          </p:nvCxnSpPr>
          <p:spPr>
            <a:xfrm>
              <a:off x="-4365658" y="2501265"/>
              <a:ext cx="207640" cy="146889"/>
            </a:xfrm>
            <a:prstGeom prst="line">
              <a:avLst/>
            </a:prstGeom>
            <a:ln w="19050"/>
          </p:spPr>
          <p:style>
            <a:lnRef idx="1">
              <a:schemeClr val="dk1"/>
            </a:lnRef>
            <a:fillRef idx="0">
              <a:schemeClr val="dk1"/>
            </a:fillRef>
            <a:effectRef idx="0">
              <a:schemeClr val="dk1"/>
            </a:effectRef>
            <a:fontRef idx="minor">
              <a:schemeClr val="tx1"/>
            </a:fontRef>
          </p:style>
        </p:cxnSp>
        <p:sp>
          <p:nvSpPr>
            <p:cNvPr id="78" name="アーチ 77"/>
            <p:cNvSpPr/>
            <p:nvPr/>
          </p:nvSpPr>
          <p:spPr>
            <a:xfrm>
              <a:off x="-4729890" y="2930257"/>
              <a:ext cx="468052" cy="110487"/>
            </a:xfrm>
            <a:prstGeom prst="blockArc">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10" name="グループ化 109"/>
          <p:cNvGrpSpPr/>
          <p:nvPr/>
        </p:nvGrpSpPr>
        <p:grpSpPr>
          <a:xfrm>
            <a:off x="-5104994" y="6776713"/>
            <a:ext cx="1159200" cy="1159200"/>
            <a:chOff x="-4664956" y="6714406"/>
            <a:chExt cx="1159200" cy="1159200"/>
          </a:xfrm>
        </p:grpSpPr>
        <p:sp>
          <p:nvSpPr>
            <p:cNvPr id="79" name="円/楕円 78"/>
            <p:cNvSpPr>
              <a:spLocks/>
            </p:cNvSpPr>
            <p:nvPr/>
          </p:nvSpPr>
          <p:spPr>
            <a:xfrm>
              <a:off x="-4664956" y="6714406"/>
              <a:ext cx="1159200" cy="1159200"/>
            </a:xfrm>
            <a:prstGeom prst="ellipse">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a:spLocks noChangeAspect="1"/>
            </p:cNvSpPr>
            <p:nvPr/>
          </p:nvSpPr>
          <p:spPr>
            <a:xfrm>
              <a:off x="-4420529" y="7069739"/>
              <a:ext cx="68400" cy="68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a:spLocks noChangeAspect="1"/>
            </p:cNvSpPr>
            <p:nvPr/>
          </p:nvSpPr>
          <p:spPr>
            <a:xfrm>
              <a:off x="-3847902" y="7076594"/>
              <a:ext cx="68580" cy="685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アーチ 81"/>
            <p:cNvSpPr/>
            <p:nvPr/>
          </p:nvSpPr>
          <p:spPr>
            <a:xfrm flipV="1">
              <a:off x="-4319382" y="7501778"/>
              <a:ext cx="468052" cy="115002"/>
            </a:xfrm>
            <a:prstGeom prst="blockArc">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04" name="グループ化 103"/>
          <p:cNvGrpSpPr/>
          <p:nvPr/>
        </p:nvGrpSpPr>
        <p:grpSpPr>
          <a:xfrm>
            <a:off x="-4936700" y="-317983"/>
            <a:ext cx="1159200" cy="1159200"/>
            <a:chOff x="-2799134" y="2247634"/>
            <a:chExt cx="1159200" cy="1159200"/>
          </a:xfrm>
        </p:grpSpPr>
        <p:sp>
          <p:nvSpPr>
            <p:cNvPr id="86" name="円/楕円 85"/>
            <p:cNvSpPr>
              <a:spLocks/>
            </p:cNvSpPr>
            <p:nvPr/>
          </p:nvSpPr>
          <p:spPr>
            <a:xfrm>
              <a:off x="-2799134" y="2247634"/>
              <a:ext cx="1159200" cy="1159200"/>
            </a:xfrm>
            <a:prstGeom prst="ellipse">
              <a:avLst/>
            </a:prstGeom>
            <a:solidFill>
              <a:srgbClr val="FF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円/楕円 86"/>
            <p:cNvSpPr>
              <a:spLocks noChangeAspect="1"/>
            </p:cNvSpPr>
            <p:nvPr/>
          </p:nvSpPr>
          <p:spPr>
            <a:xfrm>
              <a:off x="-2554707" y="2602967"/>
              <a:ext cx="68400" cy="68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87"/>
            <p:cNvSpPr>
              <a:spLocks noChangeAspect="1"/>
            </p:cNvSpPr>
            <p:nvPr/>
          </p:nvSpPr>
          <p:spPr>
            <a:xfrm>
              <a:off x="-1982080" y="2609822"/>
              <a:ext cx="68580" cy="685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アーチ 88"/>
            <p:cNvSpPr/>
            <p:nvPr/>
          </p:nvSpPr>
          <p:spPr>
            <a:xfrm flipV="1">
              <a:off x="-2453560" y="3035006"/>
              <a:ext cx="468052" cy="115002"/>
            </a:xfrm>
            <a:prstGeom prst="blockArc">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08" name="グループ化 107"/>
          <p:cNvGrpSpPr/>
          <p:nvPr/>
        </p:nvGrpSpPr>
        <p:grpSpPr>
          <a:xfrm>
            <a:off x="-5162300" y="5259330"/>
            <a:ext cx="1159200" cy="1159200"/>
            <a:chOff x="-1661451" y="1028602"/>
            <a:chExt cx="1159200" cy="1159200"/>
          </a:xfrm>
        </p:grpSpPr>
        <p:sp>
          <p:nvSpPr>
            <p:cNvPr id="91" name="円/楕円 90"/>
            <p:cNvSpPr>
              <a:spLocks/>
            </p:cNvSpPr>
            <p:nvPr/>
          </p:nvSpPr>
          <p:spPr>
            <a:xfrm>
              <a:off x="-1661451" y="1028602"/>
              <a:ext cx="1159200" cy="11592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円/楕円 91"/>
            <p:cNvSpPr>
              <a:spLocks noChangeAspect="1"/>
            </p:cNvSpPr>
            <p:nvPr/>
          </p:nvSpPr>
          <p:spPr>
            <a:xfrm>
              <a:off x="-1417024" y="1383935"/>
              <a:ext cx="68400" cy="68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p:cNvSpPr>
              <a:spLocks noChangeAspect="1"/>
            </p:cNvSpPr>
            <p:nvPr/>
          </p:nvSpPr>
          <p:spPr>
            <a:xfrm>
              <a:off x="-844397" y="1390790"/>
              <a:ext cx="68580" cy="685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アーチ 93"/>
            <p:cNvSpPr/>
            <p:nvPr/>
          </p:nvSpPr>
          <p:spPr>
            <a:xfrm flipV="1">
              <a:off x="-1315877" y="1815974"/>
              <a:ext cx="468052" cy="115002"/>
            </a:xfrm>
            <a:prstGeom prst="blockArc">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84" name="グループ化 83"/>
          <p:cNvGrpSpPr/>
          <p:nvPr/>
        </p:nvGrpSpPr>
        <p:grpSpPr>
          <a:xfrm>
            <a:off x="-4895527" y="3560036"/>
            <a:ext cx="1159200" cy="1159200"/>
            <a:chOff x="-1382824" y="2292228"/>
            <a:chExt cx="1159200" cy="1159200"/>
          </a:xfrm>
        </p:grpSpPr>
        <p:sp>
          <p:nvSpPr>
            <p:cNvPr id="96" name="円/楕円 95"/>
            <p:cNvSpPr>
              <a:spLocks/>
            </p:cNvSpPr>
            <p:nvPr/>
          </p:nvSpPr>
          <p:spPr>
            <a:xfrm>
              <a:off x="-1382824" y="2292228"/>
              <a:ext cx="1159200" cy="1159200"/>
            </a:xfrm>
            <a:prstGeom prst="ellipse">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円/楕円 96"/>
            <p:cNvSpPr>
              <a:spLocks noChangeAspect="1"/>
            </p:cNvSpPr>
            <p:nvPr/>
          </p:nvSpPr>
          <p:spPr>
            <a:xfrm>
              <a:off x="-1138397" y="2647561"/>
              <a:ext cx="68400" cy="68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円/楕円 97"/>
            <p:cNvSpPr>
              <a:spLocks noChangeAspect="1"/>
            </p:cNvSpPr>
            <p:nvPr/>
          </p:nvSpPr>
          <p:spPr>
            <a:xfrm>
              <a:off x="-565770" y="2654416"/>
              <a:ext cx="68580" cy="685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アーチ 98"/>
            <p:cNvSpPr/>
            <p:nvPr/>
          </p:nvSpPr>
          <p:spPr>
            <a:xfrm flipV="1">
              <a:off x="-1037250" y="3079600"/>
              <a:ext cx="468052" cy="115002"/>
            </a:xfrm>
            <a:prstGeom prst="blockArc">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83" name="グループ化 82"/>
          <p:cNvGrpSpPr>
            <a:grpSpLocks noChangeAspect="1"/>
          </p:cNvGrpSpPr>
          <p:nvPr/>
        </p:nvGrpSpPr>
        <p:grpSpPr>
          <a:xfrm>
            <a:off x="2026376" y="2924944"/>
            <a:ext cx="1321488" cy="1321488"/>
            <a:chOff x="-2600524" y="5506122"/>
            <a:chExt cx="1159200" cy="1159200"/>
          </a:xfrm>
        </p:grpSpPr>
        <p:sp>
          <p:nvSpPr>
            <p:cNvPr id="100" name="円/楕円 99"/>
            <p:cNvSpPr>
              <a:spLocks/>
            </p:cNvSpPr>
            <p:nvPr/>
          </p:nvSpPr>
          <p:spPr>
            <a:xfrm>
              <a:off x="-2600524" y="5506122"/>
              <a:ext cx="1159200" cy="1159200"/>
            </a:xfrm>
            <a:prstGeom prst="ellipse">
              <a:avLst/>
            </a:prstGeom>
            <a:solidFill>
              <a:srgbClr val="FFCC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100"/>
            <p:cNvSpPr>
              <a:spLocks noChangeAspect="1"/>
            </p:cNvSpPr>
            <p:nvPr/>
          </p:nvSpPr>
          <p:spPr>
            <a:xfrm>
              <a:off x="-2356097" y="5861455"/>
              <a:ext cx="68400" cy="68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101"/>
            <p:cNvSpPr>
              <a:spLocks noChangeAspect="1"/>
            </p:cNvSpPr>
            <p:nvPr/>
          </p:nvSpPr>
          <p:spPr>
            <a:xfrm>
              <a:off x="-1783470" y="5868310"/>
              <a:ext cx="68580" cy="685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アーチ 102"/>
            <p:cNvSpPr/>
            <p:nvPr/>
          </p:nvSpPr>
          <p:spPr>
            <a:xfrm flipV="1">
              <a:off x="-2254950" y="6293494"/>
              <a:ext cx="468052" cy="115002"/>
            </a:xfrm>
            <a:prstGeom prst="blockArc">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17" name="グループ化 116"/>
          <p:cNvGrpSpPr>
            <a:grpSpLocks noChangeAspect="1"/>
          </p:cNvGrpSpPr>
          <p:nvPr/>
        </p:nvGrpSpPr>
        <p:grpSpPr>
          <a:xfrm>
            <a:off x="5338744" y="2924944"/>
            <a:ext cx="1321488" cy="1321488"/>
            <a:chOff x="-2600524" y="5506122"/>
            <a:chExt cx="1159200" cy="1159200"/>
          </a:xfrm>
        </p:grpSpPr>
        <p:sp>
          <p:nvSpPr>
            <p:cNvPr id="118" name="円/楕円 117"/>
            <p:cNvSpPr>
              <a:spLocks/>
            </p:cNvSpPr>
            <p:nvPr/>
          </p:nvSpPr>
          <p:spPr>
            <a:xfrm>
              <a:off x="-2600524" y="5506122"/>
              <a:ext cx="1159200" cy="1159200"/>
            </a:xfrm>
            <a:prstGeom prst="ellipse">
              <a:avLst/>
            </a:prstGeom>
            <a:solidFill>
              <a:srgbClr val="FFCC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円/楕円 118"/>
            <p:cNvSpPr>
              <a:spLocks noChangeAspect="1"/>
            </p:cNvSpPr>
            <p:nvPr/>
          </p:nvSpPr>
          <p:spPr>
            <a:xfrm>
              <a:off x="-2356097" y="5861455"/>
              <a:ext cx="68400" cy="68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円/楕円 119"/>
            <p:cNvSpPr>
              <a:spLocks noChangeAspect="1"/>
            </p:cNvSpPr>
            <p:nvPr/>
          </p:nvSpPr>
          <p:spPr>
            <a:xfrm>
              <a:off x="-1783470" y="5868310"/>
              <a:ext cx="68580" cy="685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アーチ 120"/>
            <p:cNvSpPr/>
            <p:nvPr/>
          </p:nvSpPr>
          <p:spPr>
            <a:xfrm flipV="1">
              <a:off x="-2254950" y="6293494"/>
              <a:ext cx="468052" cy="115002"/>
            </a:xfrm>
            <a:prstGeom prst="blockArc">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22" name="グループ化 121"/>
          <p:cNvGrpSpPr>
            <a:grpSpLocks noChangeAspect="1"/>
          </p:cNvGrpSpPr>
          <p:nvPr/>
        </p:nvGrpSpPr>
        <p:grpSpPr>
          <a:xfrm>
            <a:off x="2771798" y="4574054"/>
            <a:ext cx="1321488" cy="1321488"/>
            <a:chOff x="-2600524" y="5506122"/>
            <a:chExt cx="1159200" cy="1159200"/>
          </a:xfrm>
        </p:grpSpPr>
        <p:sp>
          <p:nvSpPr>
            <p:cNvPr id="123" name="円/楕円 122"/>
            <p:cNvSpPr>
              <a:spLocks/>
            </p:cNvSpPr>
            <p:nvPr/>
          </p:nvSpPr>
          <p:spPr>
            <a:xfrm>
              <a:off x="-2600524" y="5506122"/>
              <a:ext cx="1159200" cy="1159200"/>
            </a:xfrm>
            <a:prstGeom prst="ellipse">
              <a:avLst/>
            </a:prstGeom>
            <a:solidFill>
              <a:srgbClr val="FFCC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円/楕円 123"/>
            <p:cNvSpPr>
              <a:spLocks noChangeAspect="1"/>
            </p:cNvSpPr>
            <p:nvPr/>
          </p:nvSpPr>
          <p:spPr>
            <a:xfrm>
              <a:off x="-2356097" y="5861455"/>
              <a:ext cx="68400" cy="68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円/楕円 124"/>
            <p:cNvSpPr>
              <a:spLocks noChangeAspect="1"/>
            </p:cNvSpPr>
            <p:nvPr/>
          </p:nvSpPr>
          <p:spPr>
            <a:xfrm>
              <a:off x="-1783470" y="5868310"/>
              <a:ext cx="68580" cy="685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アーチ 125"/>
            <p:cNvSpPr/>
            <p:nvPr/>
          </p:nvSpPr>
          <p:spPr>
            <a:xfrm flipV="1">
              <a:off x="-2254950" y="6293494"/>
              <a:ext cx="468052" cy="115002"/>
            </a:xfrm>
            <a:prstGeom prst="blockArc">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32" name="グループ化 131"/>
          <p:cNvGrpSpPr>
            <a:grpSpLocks noChangeAspect="1"/>
          </p:cNvGrpSpPr>
          <p:nvPr/>
        </p:nvGrpSpPr>
        <p:grpSpPr>
          <a:xfrm>
            <a:off x="3707904" y="1700808"/>
            <a:ext cx="1321488" cy="1321488"/>
            <a:chOff x="-2600524" y="5506122"/>
            <a:chExt cx="1159200" cy="1159200"/>
          </a:xfrm>
        </p:grpSpPr>
        <p:sp>
          <p:nvSpPr>
            <p:cNvPr id="133" name="円/楕円 132"/>
            <p:cNvSpPr>
              <a:spLocks/>
            </p:cNvSpPr>
            <p:nvPr/>
          </p:nvSpPr>
          <p:spPr>
            <a:xfrm>
              <a:off x="-2600524" y="5506122"/>
              <a:ext cx="1159200" cy="1159200"/>
            </a:xfrm>
            <a:prstGeom prst="ellipse">
              <a:avLst/>
            </a:prstGeom>
            <a:solidFill>
              <a:srgbClr val="FFCC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円/楕円 133"/>
            <p:cNvSpPr>
              <a:spLocks noChangeAspect="1"/>
            </p:cNvSpPr>
            <p:nvPr/>
          </p:nvSpPr>
          <p:spPr>
            <a:xfrm>
              <a:off x="-2356097" y="5861455"/>
              <a:ext cx="68400" cy="68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円/楕円 134"/>
            <p:cNvSpPr>
              <a:spLocks noChangeAspect="1"/>
            </p:cNvSpPr>
            <p:nvPr/>
          </p:nvSpPr>
          <p:spPr>
            <a:xfrm>
              <a:off x="-1783470" y="5868310"/>
              <a:ext cx="68580" cy="685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アーチ 135"/>
            <p:cNvSpPr/>
            <p:nvPr/>
          </p:nvSpPr>
          <p:spPr>
            <a:xfrm flipV="1">
              <a:off x="-2254950" y="6293494"/>
              <a:ext cx="468052" cy="115002"/>
            </a:xfrm>
            <a:prstGeom prst="blockArc">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37" name="グループ化 136"/>
          <p:cNvGrpSpPr>
            <a:grpSpLocks noChangeAspect="1"/>
          </p:cNvGrpSpPr>
          <p:nvPr/>
        </p:nvGrpSpPr>
        <p:grpSpPr>
          <a:xfrm>
            <a:off x="-1404664" y="6860040"/>
            <a:ext cx="1321488" cy="1321488"/>
            <a:chOff x="-4573016" y="-322723"/>
            <a:chExt cx="1159200" cy="1159200"/>
          </a:xfrm>
          <a:solidFill>
            <a:srgbClr val="E6EE7E"/>
          </a:solidFill>
        </p:grpSpPr>
        <p:sp>
          <p:nvSpPr>
            <p:cNvPr id="138" name="円/楕円 137"/>
            <p:cNvSpPr>
              <a:spLocks/>
            </p:cNvSpPr>
            <p:nvPr/>
          </p:nvSpPr>
          <p:spPr>
            <a:xfrm>
              <a:off x="-4573016" y="-322723"/>
              <a:ext cx="1159200" cy="11592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9" name="直線コネクタ 138"/>
            <p:cNvCxnSpPr/>
            <p:nvPr/>
          </p:nvCxnSpPr>
          <p:spPr>
            <a:xfrm flipH="1">
              <a:off x="-4356992" y="42169"/>
              <a:ext cx="216024" cy="146889"/>
            </a:xfrm>
            <a:prstGeom prst="line">
              <a:avLst/>
            </a:prstGeom>
            <a:grpFill/>
            <a:ln w="19050"/>
          </p:spPr>
          <p:style>
            <a:lnRef idx="1">
              <a:schemeClr val="dk1"/>
            </a:lnRef>
            <a:fillRef idx="0">
              <a:schemeClr val="dk1"/>
            </a:fillRef>
            <a:effectRef idx="0">
              <a:schemeClr val="dk1"/>
            </a:effectRef>
            <a:fontRef idx="minor">
              <a:schemeClr val="tx1"/>
            </a:fontRef>
          </p:style>
        </p:cxnSp>
        <p:cxnSp>
          <p:nvCxnSpPr>
            <p:cNvPr id="140" name="直線コネクタ 139"/>
            <p:cNvCxnSpPr/>
            <p:nvPr/>
          </p:nvCxnSpPr>
          <p:spPr>
            <a:xfrm>
              <a:off x="-3884748" y="47680"/>
              <a:ext cx="207640" cy="146889"/>
            </a:xfrm>
            <a:prstGeom prst="line">
              <a:avLst/>
            </a:prstGeom>
            <a:grpFill/>
            <a:ln w="19050"/>
          </p:spPr>
          <p:style>
            <a:lnRef idx="1">
              <a:schemeClr val="dk1"/>
            </a:lnRef>
            <a:fillRef idx="0">
              <a:schemeClr val="dk1"/>
            </a:fillRef>
            <a:effectRef idx="0">
              <a:schemeClr val="dk1"/>
            </a:effectRef>
            <a:fontRef idx="minor">
              <a:schemeClr val="tx1"/>
            </a:fontRef>
          </p:style>
        </p:cxnSp>
        <p:sp>
          <p:nvSpPr>
            <p:cNvPr id="141" name="アーチ 140"/>
            <p:cNvSpPr/>
            <p:nvPr/>
          </p:nvSpPr>
          <p:spPr>
            <a:xfrm>
              <a:off x="-4248980" y="476672"/>
              <a:ext cx="468052" cy="110487"/>
            </a:xfrm>
            <a:prstGeom prst="blockArc">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50" name="左矢印 149"/>
          <p:cNvSpPr>
            <a:spLocks noChangeAspect="1"/>
          </p:cNvSpPr>
          <p:nvPr/>
        </p:nvSpPr>
        <p:spPr>
          <a:xfrm rot="2431666">
            <a:off x="-2952228" y="88941"/>
            <a:ext cx="915213" cy="345351"/>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82" name="ハート 181"/>
          <p:cNvSpPr>
            <a:spLocks noChangeAspect="1"/>
          </p:cNvSpPr>
          <p:nvPr/>
        </p:nvSpPr>
        <p:spPr>
          <a:xfrm>
            <a:off x="3635896" y="3264876"/>
            <a:ext cx="1438099" cy="1244244"/>
          </a:xfrm>
          <a:prstGeom prst="heart">
            <a:avLst/>
          </a:prstGeom>
          <a:solidFill>
            <a:srgbClr val="FFCCCC"/>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solidFill>
                  <a:srgbClr val="FF0000"/>
                </a:solidFill>
                <a:latin typeface="+mn-ea"/>
              </a:rPr>
              <a:t>Help</a:t>
            </a:r>
            <a:endParaRPr lang="ja-JP" altLang="en-US" sz="2800" dirty="0">
              <a:solidFill>
                <a:srgbClr val="FF0000"/>
              </a:solidFill>
              <a:latin typeface="+mn-ea"/>
            </a:endParaRPr>
          </a:p>
        </p:txBody>
      </p:sp>
      <p:sp>
        <p:nvSpPr>
          <p:cNvPr id="183" name="上下矢印 182"/>
          <p:cNvSpPr>
            <a:spLocks noChangeAspect="1"/>
          </p:cNvSpPr>
          <p:nvPr/>
        </p:nvSpPr>
        <p:spPr>
          <a:xfrm rot="18444844">
            <a:off x="5330965" y="2465517"/>
            <a:ext cx="286448" cy="572894"/>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5" name="上下矢印 184"/>
          <p:cNvSpPr>
            <a:spLocks noChangeAspect="1"/>
          </p:cNvSpPr>
          <p:nvPr/>
        </p:nvSpPr>
        <p:spPr>
          <a:xfrm rot="14450872">
            <a:off x="3216384" y="2489120"/>
            <a:ext cx="286448" cy="572894"/>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7" name="上下矢印 186"/>
          <p:cNvSpPr>
            <a:spLocks/>
          </p:cNvSpPr>
          <p:nvPr/>
        </p:nvSpPr>
        <p:spPr>
          <a:xfrm rot="16200000">
            <a:off x="4181206" y="5013354"/>
            <a:ext cx="286448" cy="389998"/>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8" name="上下矢印 187"/>
          <p:cNvSpPr>
            <a:spLocks noChangeAspect="1"/>
          </p:cNvSpPr>
          <p:nvPr/>
        </p:nvSpPr>
        <p:spPr>
          <a:xfrm rot="2685200">
            <a:off x="5538192" y="4185615"/>
            <a:ext cx="237752" cy="475502"/>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9" name="上下矢印 188"/>
          <p:cNvSpPr>
            <a:spLocks noChangeAspect="1"/>
          </p:cNvSpPr>
          <p:nvPr/>
        </p:nvSpPr>
        <p:spPr>
          <a:xfrm rot="18957360">
            <a:off x="2838943" y="4217328"/>
            <a:ext cx="237752" cy="475502"/>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スライド番号プレースホルダー 3"/>
          <p:cNvSpPr>
            <a:spLocks noGrp="1"/>
          </p:cNvSpPr>
          <p:nvPr>
            <p:ph type="sldNum" sz="quarter" idx="12"/>
          </p:nvPr>
        </p:nvSpPr>
        <p:spPr/>
        <p:txBody>
          <a:bodyPr/>
          <a:lstStyle/>
          <a:p>
            <a:fld id="{278659AB-9610-43A4-BA8D-22E57F657C2D}" type="slidenum">
              <a:rPr lang="ja-JP" altLang="en-US" smtClean="0">
                <a:solidFill>
                  <a:srgbClr val="D1E1E3"/>
                </a:solidFill>
              </a:rPr>
              <a:pPr/>
              <a:t>30</a:t>
            </a:fld>
            <a:endParaRPr lang="ja-JP" altLang="en-US">
              <a:solidFill>
                <a:srgbClr val="D1E1E3"/>
              </a:solidFill>
            </a:endParaRPr>
          </a:p>
        </p:txBody>
      </p:sp>
    </p:spTree>
    <p:custDataLst>
      <p:tags r:id="rId1"/>
    </p:custDataLst>
    <p:extLst>
      <p:ext uri="{BB962C8B-B14F-4D97-AF65-F5344CB8AC3E}">
        <p14:creationId xmlns:p14="http://schemas.microsoft.com/office/powerpoint/2010/main" val="26616524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1500"/>
                                        <p:tgtEl>
                                          <p:spTgt spid="18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3"/>
                                        </p:tgtEl>
                                        <p:attrNameLst>
                                          <p:attrName>style.visibility</p:attrName>
                                        </p:attrNameLst>
                                      </p:cBhvr>
                                      <p:to>
                                        <p:strVal val="visible"/>
                                      </p:to>
                                    </p:set>
                                    <p:animEffect transition="in" filter="fade">
                                      <p:cBhvr>
                                        <p:cTn id="10" dur="1500"/>
                                        <p:tgtEl>
                                          <p:spTgt spid="18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8"/>
                                        </p:tgtEl>
                                        <p:attrNameLst>
                                          <p:attrName>style.visibility</p:attrName>
                                        </p:attrNameLst>
                                      </p:cBhvr>
                                      <p:to>
                                        <p:strVal val="visible"/>
                                      </p:to>
                                    </p:set>
                                    <p:animEffect transition="in" filter="fade">
                                      <p:cBhvr>
                                        <p:cTn id="13" dur="1500"/>
                                        <p:tgtEl>
                                          <p:spTgt spid="18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9"/>
                                        </p:tgtEl>
                                        <p:attrNameLst>
                                          <p:attrName>style.visibility</p:attrName>
                                        </p:attrNameLst>
                                      </p:cBhvr>
                                      <p:to>
                                        <p:strVal val="visible"/>
                                      </p:to>
                                    </p:set>
                                    <p:animEffect transition="in" filter="fade">
                                      <p:cBhvr>
                                        <p:cTn id="16" dur="1500"/>
                                        <p:tgtEl>
                                          <p:spTgt spid="18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7"/>
                                        </p:tgtEl>
                                        <p:attrNameLst>
                                          <p:attrName>style.visibility</p:attrName>
                                        </p:attrNameLst>
                                      </p:cBhvr>
                                      <p:to>
                                        <p:strVal val="visible"/>
                                      </p:to>
                                    </p:set>
                                    <p:animEffect transition="in" filter="fade">
                                      <p:cBhvr>
                                        <p:cTn id="19" dur="1500"/>
                                        <p:tgtEl>
                                          <p:spTgt spid="18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p:cTn id="23" dur="1500" fill="hold"/>
                                        <p:tgtEl>
                                          <p:spTgt spid="190"/>
                                        </p:tgtEl>
                                        <p:attrNameLst>
                                          <p:attrName>ppt_w</p:attrName>
                                        </p:attrNameLst>
                                      </p:cBhvr>
                                      <p:tavLst>
                                        <p:tav tm="0">
                                          <p:val>
                                            <p:fltVal val="0"/>
                                          </p:val>
                                        </p:tav>
                                        <p:tav tm="100000">
                                          <p:val>
                                            <p:strVal val="#ppt_w"/>
                                          </p:val>
                                        </p:tav>
                                      </p:tavLst>
                                    </p:anim>
                                    <p:anim calcmode="lin" valueType="num">
                                      <p:cBhvr>
                                        <p:cTn id="24" dur="1500" fill="hold"/>
                                        <p:tgtEl>
                                          <p:spTgt spid="190"/>
                                        </p:tgtEl>
                                        <p:attrNameLst>
                                          <p:attrName>ppt_h</p:attrName>
                                        </p:attrNameLst>
                                      </p:cBhvr>
                                      <p:tavLst>
                                        <p:tav tm="0">
                                          <p:val>
                                            <p:fltVal val="0"/>
                                          </p:val>
                                        </p:tav>
                                        <p:tav tm="100000">
                                          <p:val>
                                            <p:strVal val="#ppt_h"/>
                                          </p:val>
                                        </p:tav>
                                      </p:tavLst>
                                    </p:anim>
                                    <p:animEffect transition="in" filter="fade">
                                      <p:cBhvr>
                                        <p:cTn id="25" dur="1500"/>
                                        <p:tgtEl>
                                          <p:spTgt spid="19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1"/>
                                        </p:tgtEl>
                                        <p:attrNameLst>
                                          <p:attrName>style.visibility</p:attrName>
                                        </p:attrNameLst>
                                      </p:cBhvr>
                                      <p:to>
                                        <p:strVal val="visible"/>
                                      </p:to>
                                    </p:set>
                                    <p:anim calcmode="lin" valueType="num">
                                      <p:cBhvr>
                                        <p:cTn id="28" dur="1500" fill="hold"/>
                                        <p:tgtEl>
                                          <p:spTgt spid="191"/>
                                        </p:tgtEl>
                                        <p:attrNameLst>
                                          <p:attrName>ppt_w</p:attrName>
                                        </p:attrNameLst>
                                      </p:cBhvr>
                                      <p:tavLst>
                                        <p:tav tm="0">
                                          <p:val>
                                            <p:fltVal val="0"/>
                                          </p:val>
                                        </p:tav>
                                        <p:tav tm="100000">
                                          <p:val>
                                            <p:strVal val="#ppt_w"/>
                                          </p:val>
                                        </p:tav>
                                      </p:tavLst>
                                    </p:anim>
                                    <p:anim calcmode="lin" valueType="num">
                                      <p:cBhvr>
                                        <p:cTn id="29" dur="1500" fill="hold"/>
                                        <p:tgtEl>
                                          <p:spTgt spid="191"/>
                                        </p:tgtEl>
                                        <p:attrNameLst>
                                          <p:attrName>ppt_h</p:attrName>
                                        </p:attrNameLst>
                                      </p:cBhvr>
                                      <p:tavLst>
                                        <p:tav tm="0">
                                          <p:val>
                                            <p:fltVal val="0"/>
                                          </p:val>
                                        </p:tav>
                                        <p:tav tm="100000">
                                          <p:val>
                                            <p:strVal val="#ppt_h"/>
                                          </p:val>
                                        </p:tav>
                                      </p:tavLst>
                                    </p:anim>
                                    <p:animEffect transition="in" filter="fade">
                                      <p:cBhvr>
                                        <p:cTn id="30" dur="1500"/>
                                        <p:tgtEl>
                                          <p:spTgt spid="1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86"/>
                                        </p:tgtEl>
                                        <p:attrNameLst>
                                          <p:attrName>style.visibility</p:attrName>
                                        </p:attrNameLst>
                                      </p:cBhvr>
                                      <p:to>
                                        <p:strVal val="visible"/>
                                      </p:to>
                                    </p:set>
                                    <p:anim calcmode="lin" valueType="num">
                                      <p:cBhvr>
                                        <p:cTn id="33" dur="1500" fill="hold"/>
                                        <p:tgtEl>
                                          <p:spTgt spid="186"/>
                                        </p:tgtEl>
                                        <p:attrNameLst>
                                          <p:attrName>ppt_w</p:attrName>
                                        </p:attrNameLst>
                                      </p:cBhvr>
                                      <p:tavLst>
                                        <p:tav tm="0">
                                          <p:val>
                                            <p:fltVal val="0"/>
                                          </p:val>
                                        </p:tav>
                                        <p:tav tm="100000">
                                          <p:val>
                                            <p:strVal val="#ppt_w"/>
                                          </p:val>
                                        </p:tav>
                                      </p:tavLst>
                                    </p:anim>
                                    <p:anim calcmode="lin" valueType="num">
                                      <p:cBhvr>
                                        <p:cTn id="34" dur="1500" fill="hold"/>
                                        <p:tgtEl>
                                          <p:spTgt spid="186"/>
                                        </p:tgtEl>
                                        <p:attrNameLst>
                                          <p:attrName>ppt_h</p:attrName>
                                        </p:attrNameLst>
                                      </p:cBhvr>
                                      <p:tavLst>
                                        <p:tav tm="0">
                                          <p:val>
                                            <p:fltVal val="0"/>
                                          </p:val>
                                        </p:tav>
                                        <p:tav tm="100000">
                                          <p:val>
                                            <p:strVal val="#ppt_h"/>
                                          </p:val>
                                        </p:tav>
                                      </p:tavLst>
                                    </p:anim>
                                    <p:animEffect transition="in" filter="fade">
                                      <p:cBhvr>
                                        <p:cTn id="35" dur="1500"/>
                                        <p:tgtEl>
                                          <p:spTgt spid="186"/>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94"/>
                                        </p:tgtEl>
                                        <p:attrNameLst>
                                          <p:attrName>style.visibility</p:attrName>
                                        </p:attrNameLst>
                                      </p:cBhvr>
                                      <p:to>
                                        <p:strVal val="visible"/>
                                      </p:to>
                                    </p:set>
                                    <p:anim calcmode="lin" valueType="num">
                                      <p:cBhvr>
                                        <p:cTn id="38" dur="1500" fill="hold"/>
                                        <p:tgtEl>
                                          <p:spTgt spid="194"/>
                                        </p:tgtEl>
                                        <p:attrNameLst>
                                          <p:attrName>ppt_w</p:attrName>
                                        </p:attrNameLst>
                                      </p:cBhvr>
                                      <p:tavLst>
                                        <p:tav tm="0">
                                          <p:val>
                                            <p:fltVal val="0"/>
                                          </p:val>
                                        </p:tav>
                                        <p:tav tm="100000">
                                          <p:val>
                                            <p:strVal val="#ppt_w"/>
                                          </p:val>
                                        </p:tav>
                                      </p:tavLst>
                                    </p:anim>
                                    <p:anim calcmode="lin" valueType="num">
                                      <p:cBhvr>
                                        <p:cTn id="39" dur="1500" fill="hold"/>
                                        <p:tgtEl>
                                          <p:spTgt spid="194"/>
                                        </p:tgtEl>
                                        <p:attrNameLst>
                                          <p:attrName>ppt_h</p:attrName>
                                        </p:attrNameLst>
                                      </p:cBhvr>
                                      <p:tavLst>
                                        <p:tav tm="0">
                                          <p:val>
                                            <p:fltVal val="0"/>
                                          </p:val>
                                        </p:tav>
                                        <p:tav tm="100000">
                                          <p:val>
                                            <p:strVal val="#ppt_h"/>
                                          </p:val>
                                        </p:tav>
                                      </p:tavLst>
                                    </p:anim>
                                    <p:animEffect transition="in" filter="fade">
                                      <p:cBhvr>
                                        <p:cTn id="40" dur="1500"/>
                                        <p:tgtEl>
                                          <p:spTgt spid="19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93"/>
                                        </p:tgtEl>
                                        <p:attrNameLst>
                                          <p:attrName>style.visibility</p:attrName>
                                        </p:attrNameLst>
                                      </p:cBhvr>
                                      <p:to>
                                        <p:strVal val="visible"/>
                                      </p:to>
                                    </p:set>
                                    <p:anim calcmode="lin" valueType="num">
                                      <p:cBhvr>
                                        <p:cTn id="43" dur="1500" fill="hold"/>
                                        <p:tgtEl>
                                          <p:spTgt spid="193"/>
                                        </p:tgtEl>
                                        <p:attrNameLst>
                                          <p:attrName>ppt_w</p:attrName>
                                        </p:attrNameLst>
                                      </p:cBhvr>
                                      <p:tavLst>
                                        <p:tav tm="0">
                                          <p:val>
                                            <p:fltVal val="0"/>
                                          </p:val>
                                        </p:tav>
                                        <p:tav tm="100000">
                                          <p:val>
                                            <p:strVal val="#ppt_w"/>
                                          </p:val>
                                        </p:tav>
                                      </p:tavLst>
                                    </p:anim>
                                    <p:anim calcmode="lin" valueType="num">
                                      <p:cBhvr>
                                        <p:cTn id="44" dur="1500" fill="hold"/>
                                        <p:tgtEl>
                                          <p:spTgt spid="193"/>
                                        </p:tgtEl>
                                        <p:attrNameLst>
                                          <p:attrName>ppt_h</p:attrName>
                                        </p:attrNameLst>
                                      </p:cBhvr>
                                      <p:tavLst>
                                        <p:tav tm="0">
                                          <p:val>
                                            <p:fltVal val="0"/>
                                          </p:val>
                                        </p:tav>
                                        <p:tav tm="100000">
                                          <p:val>
                                            <p:strVal val="#ppt_h"/>
                                          </p:val>
                                        </p:tav>
                                      </p:tavLst>
                                    </p:anim>
                                    <p:animEffect transition="in" filter="fade">
                                      <p:cBhvr>
                                        <p:cTn id="45" dur="1500"/>
                                        <p:tgtEl>
                                          <p:spTgt spid="193"/>
                                        </p:tgtEl>
                                      </p:cBhvr>
                                    </p:animEffect>
                                  </p:childTnLst>
                                </p:cTn>
                              </p:par>
                            </p:childTnLst>
                          </p:cTn>
                        </p:par>
                        <p:par>
                          <p:cTn id="46" fill="hold">
                            <p:stCondLst>
                              <p:cond delay="3000"/>
                            </p:stCondLst>
                            <p:childTnLst>
                              <p:par>
                                <p:cTn id="47" presetID="16" presetClass="entr" presetSubtype="21" fill="hold" grpId="0" nodeType="afterEffect">
                                  <p:stCondLst>
                                    <p:cond delay="0"/>
                                  </p:stCondLst>
                                  <p:childTnLst>
                                    <p:set>
                                      <p:cBhvr>
                                        <p:cTn id="48" dur="1" fill="hold">
                                          <p:stCondLst>
                                            <p:cond delay="0"/>
                                          </p:stCondLst>
                                        </p:cTn>
                                        <p:tgtEl>
                                          <p:spTgt spid="182"/>
                                        </p:tgtEl>
                                        <p:attrNameLst>
                                          <p:attrName>style.visibility</p:attrName>
                                        </p:attrNameLst>
                                      </p:cBhvr>
                                      <p:to>
                                        <p:strVal val="visible"/>
                                      </p:to>
                                    </p:set>
                                    <p:animEffect transition="in" filter="barn(inVertical)">
                                      <p:cBhvr>
                                        <p:cTn id="49" dur="1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animBg="1"/>
      <p:bldP spid="186" grpId="0" animBg="1"/>
      <p:bldP spid="191" grpId="0" animBg="1"/>
      <p:bldP spid="194" grpId="0" animBg="1"/>
      <p:bldP spid="190" grpId="0" animBg="1"/>
      <p:bldP spid="182" grpId="0" animBg="1"/>
      <p:bldP spid="183" grpId="0" animBg="1"/>
      <p:bldP spid="185" grpId="0" animBg="1"/>
      <p:bldP spid="187" grpId="0" animBg="1"/>
      <p:bldP spid="188" grpId="0" animBg="1"/>
      <p:bldP spid="18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0" y="152400"/>
            <a:ext cx="9144000" cy="1143000"/>
          </a:xfrm>
        </p:spPr>
        <p:txBody>
          <a:bodyPr>
            <a:normAutofit/>
          </a:bodyPr>
          <a:lstStyle/>
          <a:p>
            <a:r>
              <a:rPr lang="ja-JP" altLang="en-US" sz="4400" dirty="0" smtClean="0"/>
              <a:t>　仮説</a:t>
            </a:r>
            <a:endParaRPr kumimoji="1" lang="ja-JP" altLang="en-US" sz="4400" dirty="0"/>
          </a:p>
        </p:txBody>
      </p:sp>
      <p:grpSp>
        <p:nvGrpSpPr>
          <p:cNvPr id="6" name="グループ化 5"/>
          <p:cNvGrpSpPr/>
          <p:nvPr/>
        </p:nvGrpSpPr>
        <p:grpSpPr>
          <a:xfrm>
            <a:off x="287522" y="94107"/>
            <a:ext cx="2196246" cy="415503"/>
            <a:chOff x="969035" y="2078248"/>
            <a:chExt cx="7199528" cy="415503"/>
          </a:xfrm>
          <a:scene3d>
            <a:camera prst="orthographicFront"/>
            <a:lightRig rig="chilly" dir="t"/>
          </a:scene3d>
        </p:grpSpPr>
        <p:sp>
          <p:nvSpPr>
            <p:cNvPr id="7" name="正方形/長方形 6"/>
            <p:cNvSpPr/>
            <p:nvPr/>
          </p:nvSpPr>
          <p:spPr>
            <a:xfrm>
              <a:off x="969035" y="2078248"/>
              <a:ext cx="7199528" cy="415503"/>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正方形/長方形 7"/>
            <p:cNvSpPr/>
            <p:nvPr/>
          </p:nvSpPr>
          <p:spPr>
            <a:xfrm>
              <a:off x="969035" y="2078248"/>
              <a:ext cx="7199528" cy="4155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9806" tIns="50800" rIns="50800" bIns="50800" numCol="1" spcCol="1270" anchor="ctr" anchorCtr="0">
              <a:noAutofit/>
            </a:bodyPr>
            <a:lstStyle/>
            <a:p>
              <a:pPr lvl="0" algn="l" defTabSz="889000">
                <a:lnSpc>
                  <a:spcPct val="90000"/>
                </a:lnSpc>
                <a:spcBef>
                  <a:spcPct val="0"/>
                </a:spcBef>
                <a:spcAft>
                  <a:spcPct val="35000"/>
                </a:spcAft>
              </a:pPr>
              <a:r>
                <a:rPr lang="ja-JP" altLang="en-US" sz="2000" dirty="0"/>
                <a:t>仮説</a:t>
              </a:r>
              <a:endParaRPr kumimoji="1" lang="ja-JP" altLang="en-US" sz="2000" kern="1200" dirty="0"/>
            </a:p>
          </p:txBody>
        </p:sp>
      </p:grpSp>
      <p:sp>
        <p:nvSpPr>
          <p:cNvPr id="9" name="円/楕円 8"/>
          <p:cNvSpPr/>
          <p:nvPr/>
        </p:nvSpPr>
        <p:spPr>
          <a:xfrm>
            <a:off x="27832" y="42169"/>
            <a:ext cx="519379" cy="519379"/>
          </a:xfrm>
          <a:prstGeom prst="ellipse">
            <a:avLst/>
          </a:pr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テキスト ボックス 9"/>
          <p:cNvSpPr txBox="1"/>
          <p:nvPr/>
        </p:nvSpPr>
        <p:spPr>
          <a:xfrm>
            <a:off x="0" y="2348880"/>
            <a:ext cx="9440711" cy="2800767"/>
          </a:xfrm>
          <a:prstGeom prst="rect">
            <a:avLst/>
          </a:prstGeom>
          <a:noFill/>
        </p:spPr>
        <p:txBody>
          <a:bodyPr wrap="square" rtlCol="0">
            <a:spAutoFit/>
          </a:bodyPr>
          <a:lstStyle/>
          <a:p>
            <a:r>
              <a:rPr lang="en-US" altLang="ja-JP" sz="4400" dirty="0">
                <a:solidFill>
                  <a:srgbClr val="FFFF00"/>
                </a:solidFill>
                <a:latin typeface="+mn-ea"/>
              </a:rPr>
              <a:t>『</a:t>
            </a:r>
            <a:r>
              <a:rPr lang="ja-JP" altLang="en-US" sz="4400" dirty="0">
                <a:solidFill>
                  <a:srgbClr val="FFFF00"/>
                </a:solidFill>
                <a:latin typeface="+mn-ea"/>
              </a:rPr>
              <a:t>地震に</a:t>
            </a:r>
            <a:r>
              <a:rPr lang="ja-JP" altLang="en-US" sz="4400" dirty="0" smtClean="0">
                <a:solidFill>
                  <a:srgbClr val="FFFF00"/>
                </a:solidFill>
                <a:latin typeface="+mn-ea"/>
              </a:rPr>
              <a:t>よって</a:t>
            </a:r>
            <a:r>
              <a:rPr lang="en-US" altLang="ja-JP" sz="4400" dirty="0" smtClean="0">
                <a:solidFill>
                  <a:srgbClr val="FFFF00"/>
                </a:solidFill>
                <a:latin typeface="+mn-ea"/>
              </a:rPr>
              <a:t/>
            </a:r>
            <a:br>
              <a:rPr lang="en-US" altLang="ja-JP" sz="4400" dirty="0" smtClean="0">
                <a:solidFill>
                  <a:srgbClr val="FFFF00"/>
                </a:solidFill>
                <a:latin typeface="+mn-ea"/>
              </a:rPr>
            </a:br>
            <a:r>
              <a:rPr lang="ja-JP" altLang="en-US" sz="4400" dirty="0" smtClean="0">
                <a:solidFill>
                  <a:srgbClr val="FFFF00"/>
                </a:solidFill>
                <a:latin typeface="+mn-ea"/>
              </a:rPr>
              <a:t>　ライフラインがダメ</a:t>
            </a:r>
            <a:r>
              <a:rPr lang="ja-JP" altLang="en-US" sz="4400" dirty="0">
                <a:solidFill>
                  <a:srgbClr val="FFFF00"/>
                </a:solidFill>
                <a:latin typeface="+mn-ea"/>
              </a:rPr>
              <a:t>になって</a:t>
            </a:r>
            <a:r>
              <a:rPr lang="ja-JP" altLang="en-US" sz="4400" dirty="0" smtClean="0">
                <a:solidFill>
                  <a:srgbClr val="FFFF00"/>
                </a:solidFill>
                <a:latin typeface="+mn-ea"/>
              </a:rPr>
              <a:t>も</a:t>
            </a:r>
            <a:r>
              <a:rPr lang="en-US" altLang="ja-JP" sz="4400" dirty="0" smtClean="0">
                <a:solidFill>
                  <a:srgbClr val="FFFF00"/>
                </a:solidFill>
                <a:latin typeface="+mn-ea"/>
              </a:rPr>
              <a:t/>
            </a:r>
            <a:br>
              <a:rPr lang="en-US" altLang="ja-JP" sz="4400" dirty="0" smtClean="0">
                <a:solidFill>
                  <a:srgbClr val="FFFF00"/>
                </a:solidFill>
                <a:latin typeface="+mn-ea"/>
              </a:rPr>
            </a:br>
            <a:r>
              <a:rPr lang="ja-JP" altLang="en-US" sz="4400" dirty="0">
                <a:solidFill>
                  <a:srgbClr val="FFFF00"/>
                </a:solidFill>
                <a:latin typeface="+mn-ea"/>
              </a:rPr>
              <a:t>　</a:t>
            </a:r>
            <a:r>
              <a:rPr lang="ja-JP" altLang="en-US" sz="4400" dirty="0" smtClean="0">
                <a:solidFill>
                  <a:srgbClr val="FFFF00"/>
                </a:solidFill>
                <a:latin typeface="+mn-ea"/>
              </a:rPr>
              <a:t>筑波</a:t>
            </a:r>
            <a:r>
              <a:rPr lang="ja-JP" altLang="en-US" sz="4400" dirty="0">
                <a:solidFill>
                  <a:srgbClr val="FFFF00"/>
                </a:solidFill>
                <a:latin typeface="+mn-ea"/>
              </a:rPr>
              <a:t>大生特有</a:t>
            </a:r>
            <a:r>
              <a:rPr lang="ja-JP" altLang="en-US" sz="4400" dirty="0" smtClean="0">
                <a:solidFill>
                  <a:srgbClr val="FFFF00"/>
                </a:solidFill>
                <a:latin typeface="+mn-ea"/>
              </a:rPr>
              <a:t>のネットワークで</a:t>
            </a:r>
            <a:r>
              <a:rPr lang="en-US" altLang="ja-JP" sz="4400" dirty="0">
                <a:solidFill>
                  <a:srgbClr val="FFFF00"/>
                </a:solidFill>
                <a:latin typeface="+mn-ea"/>
              </a:rPr>
              <a:t/>
            </a:r>
            <a:br>
              <a:rPr lang="en-US" altLang="ja-JP" sz="4400" dirty="0">
                <a:solidFill>
                  <a:srgbClr val="FFFF00"/>
                </a:solidFill>
                <a:latin typeface="+mn-ea"/>
              </a:rPr>
            </a:br>
            <a:r>
              <a:rPr lang="ja-JP" altLang="en-US" sz="4400" dirty="0" smtClean="0">
                <a:solidFill>
                  <a:srgbClr val="FFFF00"/>
                </a:solidFill>
                <a:latin typeface="+mn-ea"/>
              </a:rPr>
              <a:t>　乗り越えられたの</a:t>
            </a:r>
            <a:r>
              <a:rPr lang="ja-JP" altLang="en-US" sz="4400" dirty="0">
                <a:solidFill>
                  <a:srgbClr val="FFFF00"/>
                </a:solidFill>
                <a:latin typeface="+mn-ea"/>
              </a:rPr>
              <a:t>ではない</a:t>
            </a:r>
            <a:r>
              <a:rPr lang="ja-JP" altLang="en-US" sz="4400" dirty="0" smtClean="0">
                <a:solidFill>
                  <a:srgbClr val="FFFF00"/>
                </a:solidFill>
                <a:latin typeface="+mn-ea"/>
              </a:rPr>
              <a:t>か？</a:t>
            </a:r>
            <a:r>
              <a:rPr lang="en-US" altLang="ja-JP" sz="4400" dirty="0" smtClean="0">
                <a:solidFill>
                  <a:srgbClr val="FFFF00"/>
                </a:solidFill>
                <a:latin typeface="+mn-ea"/>
              </a:rPr>
              <a:t>』</a:t>
            </a:r>
            <a:endParaRPr lang="en-US" altLang="ja-JP" sz="4400" dirty="0">
              <a:solidFill>
                <a:srgbClr val="FFFF00"/>
              </a:solidFill>
              <a:latin typeface="+mn-ea"/>
            </a:endParaRPr>
          </a:p>
        </p:txBody>
      </p:sp>
      <p:sp>
        <p:nvSpPr>
          <p:cNvPr id="4" name="スライド番号プレースホルダー 3"/>
          <p:cNvSpPr>
            <a:spLocks noGrp="1"/>
          </p:cNvSpPr>
          <p:nvPr>
            <p:ph type="sldNum" sz="quarter" idx="12"/>
          </p:nvPr>
        </p:nvSpPr>
        <p:spPr/>
        <p:txBody>
          <a:bodyPr/>
          <a:lstStyle/>
          <a:p>
            <a:fld id="{278659AB-9610-43A4-BA8D-22E57F657C2D}" type="slidenum">
              <a:rPr kumimoji="1" lang="ja-JP" altLang="en-US" smtClean="0"/>
              <a:pPr/>
              <a:t>31</a:t>
            </a:fld>
            <a:endParaRPr kumimoji="1" lang="ja-JP" altLang="en-US"/>
          </a:p>
        </p:txBody>
      </p:sp>
    </p:spTree>
    <p:custDataLst>
      <p:tags r:id="rId1"/>
    </p:custDataLst>
    <p:extLst>
      <p:ext uri="{BB962C8B-B14F-4D97-AF65-F5344CB8AC3E}">
        <p14:creationId xmlns:p14="http://schemas.microsoft.com/office/powerpoint/2010/main" val="1956262613"/>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 8"/>
          <p:cNvGraphicFramePr>
            <a:graphicFrameLocks/>
          </p:cNvGraphicFramePr>
          <p:nvPr>
            <p:extLst>
              <p:ext uri="{D42A27DB-BD31-4B8C-83A1-F6EECF244321}">
                <p14:modId xmlns:p14="http://schemas.microsoft.com/office/powerpoint/2010/main" val="2190421810"/>
              </p:ext>
            </p:extLst>
          </p:nvPr>
        </p:nvGraphicFramePr>
        <p:xfrm>
          <a:off x="-756592" y="477642"/>
          <a:ext cx="9158858"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コンテンツ プレースホルダ 8"/>
          <p:cNvGraphicFramePr>
            <a:graphicFrameLocks/>
          </p:cNvGraphicFramePr>
          <p:nvPr>
            <p:extLst>
              <p:ext uri="{D42A27DB-BD31-4B8C-83A1-F6EECF244321}">
                <p14:modId xmlns:p14="http://schemas.microsoft.com/office/powerpoint/2010/main" val="1282618642"/>
              </p:ext>
            </p:extLst>
          </p:nvPr>
        </p:nvGraphicFramePr>
        <p:xfrm>
          <a:off x="-756592" y="481080"/>
          <a:ext cx="9158858" cy="685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5" name="グループ化 4"/>
          <p:cNvGrpSpPr/>
          <p:nvPr/>
        </p:nvGrpSpPr>
        <p:grpSpPr>
          <a:xfrm>
            <a:off x="287522" y="94107"/>
            <a:ext cx="2196246" cy="415503"/>
            <a:chOff x="969035" y="2078248"/>
            <a:chExt cx="7199528" cy="415503"/>
          </a:xfrm>
          <a:scene3d>
            <a:camera prst="orthographicFront"/>
            <a:lightRig rig="chilly" dir="t"/>
          </a:scene3d>
        </p:grpSpPr>
        <p:sp>
          <p:nvSpPr>
            <p:cNvPr id="6" name="正方形/長方形 5"/>
            <p:cNvSpPr/>
            <p:nvPr/>
          </p:nvSpPr>
          <p:spPr>
            <a:xfrm>
              <a:off x="969035" y="2078248"/>
              <a:ext cx="7199528" cy="415503"/>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正方形/長方形 6"/>
            <p:cNvSpPr/>
            <p:nvPr/>
          </p:nvSpPr>
          <p:spPr>
            <a:xfrm>
              <a:off x="969035" y="2078248"/>
              <a:ext cx="7199528" cy="4155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9806" tIns="50800" rIns="50800" bIns="50800" numCol="1" spcCol="1270" anchor="ctr" anchorCtr="0">
              <a:noAutofit/>
            </a:bodyPr>
            <a:lstStyle/>
            <a:p>
              <a:pPr lvl="0" algn="l" defTabSz="889000">
                <a:lnSpc>
                  <a:spcPct val="90000"/>
                </a:lnSpc>
                <a:spcBef>
                  <a:spcPct val="0"/>
                </a:spcBef>
                <a:spcAft>
                  <a:spcPct val="35000"/>
                </a:spcAft>
              </a:pPr>
              <a:r>
                <a:rPr lang="ja-JP" altLang="en-US" sz="2000" dirty="0"/>
                <a:t>フローチャート</a:t>
              </a:r>
              <a:endParaRPr kumimoji="1" lang="ja-JP" altLang="en-US" sz="2000" kern="1200" dirty="0"/>
            </a:p>
          </p:txBody>
        </p:sp>
      </p:grpSp>
      <p:sp>
        <p:nvSpPr>
          <p:cNvPr id="8" name="円/楕円 7"/>
          <p:cNvSpPr/>
          <p:nvPr/>
        </p:nvSpPr>
        <p:spPr>
          <a:xfrm>
            <a:off x="27832" y="42169"/>
            <a:ext cx="519379" cy="519379"/>
          </a:xfrm>
          <a:prstGeom prst="ellipse">
            <a:avLst/>
          </a:pr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スライド番号プレースホルダー 8"/>
          <p:cNvSpPr>
            <a:spLocks noGrp="1"/>
          </p:cNvSpPr>
          <p:nvPr>
            <p:ph type="sldNum" sz="quarter" idx="12"/>
          </p:nvPr>
        </p:nvSpPr>
        <p:spPr/>
        <p:txBody>
          <a:bodyPr/>
          <a:lstStyle/>
          <a:p>
            <a:fld id="{278659AB-9610-43A4-BA8D-22E57F657C2D}" type="slidenum">
              <a:rPr kumimoji="1" lang="ja-JP" altLang="en-US" smtClean="0"/>
              <a:pPr/>
              <a:t>32</a:t>
            </a:fld>
            <a:endParaRPr kumimoji="1" lang="ja-JP" altLang="en-US"/>
          </a:p>
        </p:txBody>
      </p:sp>
    </p:spTree>
    <p:custDataLst>
      <p:tags r:id="rId1"/>
    </p:custDataLst>
    <p:extLst>
      <p:ext uri="{BB962C8B-B14F-4D97-AF65-F5344CB8AC3E}">
        <p14:creationId xmlns:p14="http://schemas.microsoft.com/office/powerpoint/2010/main" val="41359743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58926"/>
            <a:ext cx="9144000" cy="1143000"/>
          </a:xfrm>
        </p:spPr>
        <p:txBody>
          <a:bodyPr>
            <a:normAutofit/>
          </a:bodyPr>
          <a:lstStyle/>
          <a:p>
            <a:r>
              <a:rPr kumimoji="1" lang="ja-JP" altLang="en-US" sz="4400" dirty="0" smtClean="0"/>
              <a:t>　今後の展望１</a:t>
            </a:r>
            <a:endParaRPr kumimoji="1" lang="ja-JP" altLang="en-US" sz="4400" dirty="0"/>
          </a:p>
        </p:txBody>
      </p:sp>
      <p:sp>
        <p:nvSpPr>
          <p:cNvPr id="3" name="コンテンツ プレースホルダー 2"/>
          <p:cNvSpPr>
            <a:spLocks noGrp="1"/>
          </p:cNvSpPr>
          <p:nvPr>
            <p:ph sz="quarter" idx="1"/>
          </p:nvPr>
        </p:nvSpPr>
        <p:spPr>
          <a:xfrm>
            <a:off x="490860" y="1844824"/>
            <a:ext cx="8363272" cy="4683224"/>
          </a:xfrm>
        </p:spPr>
        <p:txBody>
          <a:bodyPr>
            <a:noAutofit/>
          </a:bodyPr>
          <a:lstStyle/>
          <a:p>
            <a:pPr marL="0" indent="0">
              <a:buNone/>
            </a:pPr>
            <a:endParaRPr lang="en-US" altLang="ja-JP" sz="3100" dirty="0">
              <a:latin typeface="+mn-ea"/>
            </a:endParaRPr>
          </a:p>
          <a:p>
            <a:pPr marL="0" indent="0">
              <a:buNone/>
            </a:pPr>
            <a:endParaRPr lang="en-US" altLang="ja-JP" sz="3100" dirty="0" smtClean="0">
              <a:latin typeface="+mn-ea"/>
            </a:endParaRPr>
          </a:p>
          <a:p>
            <a:pPr marL="0" indent="0">
              <a:buNone/>
            </a:pPr>
            <a:endParaRPr lang="en-US" altLang="ja-JP" sz="3100" dirty="0">
              <a:latin typeface="+mn-ea"/>
            </a:endParaRPr>
          </a:p>
          <a:p>
            <a:pPr marL="0" indent="0">
              <a:buNone/>
            </a:pPr>
            <a:endParaRPr lang="en-US" altLang="ja-JP" sz="3100" dirty="0" smtClean="0">
              <a:latin typeface="+mn-ea"/>
            </a:endParaRPr>
          </a:p>
          <a:p>
            <a:pPr marL="0" indent="0">
              <a:buNone/>
            </a:pPr>
            <a:endParaRPr lang="en-US" altLang="ja-JP" sz="3100" dirty="0">
              <a:latin typeface="+mn-ea"/>
            </a:endParaRPr>
          </a:p>
          <a:p>
            <a:pPr marL="0" indent="0">
              <a:buNone/>
            </a:pPr>
            <a:endParaRPr lang="en-US" altLang="ja-JP" sz="3100" dirty="0" smtClean="0">
              <a:latin typeface="+mn-ea"/>
            </a:endParaRPr>
          </a:p>
          <a:p>
            <a:pPr marL="0" indent="0">
              <a:buNone/>
            </a:pPr>
            <a:endParaRPr lang="en-US" altLang="ja-JP" sz="3200" dirty="0">
              <a:latin typeface="+mn-ea"/>
            </a:endParaRPr>
          </a:p>
          <a:p>
            <a:pPr marL="0" indent="0" algn="ctr">
              <a:buNone/>
            </a:pPr>
            <a:r>
              <a:rPr kumimoji="1" lang="ja-JP" altLang="en-US" sz="4000" dirty="0" smtClean="0">
                <a:solidFill>
                  <a:srgbClr val="FFFF00"/>
                </a:solidFill>
                <a:latin typeface="+mn-ea"/>
              </a:rPr>
              <a:t>筑波大生に具体的な提案をする</a:t>
            </a:r>
            <a:r>
              <a:rPr kumimoji="1" lang="en-US" altLang="ja-JP" sz="4000" dirty="0" smtClean="0">
                <a:solidFill>
                  <a:srgbClr val="FFFF00"/>
                </a:solidFill>
                <a:latin typeface="+mn-ea"/>
              </a:rPr>
              <a:t/>
            </a:r>
            <a:br>
              <a:rPr kumimoji="1" lang="en-US" altLang="ja-JP" sz="4000" dirty="0" smtClean="0">
                <a:solidFill>
                  <a:srgbClr val="FFFF00"/>
                </a:solidFill>
                <a:latin typeface="+mn-ea"/>
              </a:rPr>
            </a:br>
            <a:endParaRPr kumimoji="1" lang="en-US" altLang="ja-JP" sz="4000" dirty="0" smtClean="0">
              <a:solidFill>
                <a:srgbClr val="FFFF00"/>
              </a:solidFill>
              <a:latin typeface="+mn-ea"/>
            </a:endParaRPr>
          </a:p>
        </p:txBody>
      </p:sp>
      <p:grpSp>
        <p:nvGrpSpPr>
          <p:cNvPr id="7" name="グループ化 6"/>
          <p:cNvGrpSpPr/>
          <p:nvPr/>
        </p:nvGrpSpPr>
        <p:grpSpPr>
          <a:xfrm>
            <a:off x="287522" y="94107"/>
            <a:ext cx="2196246" cy="415503"/>
            <a:chOff x="969035" y="2078248"/>
            <a:chExt cx="7199528" cy="415503"/>
          </a:xfrm>
          <a:scene3d>
            <a:camera prst="orthographicFront"/>
            <a:lightRig rig="chilly" dir="t"/>
          </a:scene3d>
        </p:grpSpPr>
        <p:sp>
          <p:nvSpPr>
            <p:cNvPr id="8" name="正方形/長方形 7"/>
            <p:cNvSpPr/>
            <p:nvPr/>
          </p:nvSpPr>
          <p:spPr>
            <a:xfrm>
              <a:off x="969035" y="2078248"/>
              <a:ext cx="7199528" cy="415503"/>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正方形/長方形 8"/>
            <p:cNvSpPr/>
            <p:nvPr/>
          </p:nvSpPr>
          <p:spPr>
            <a:xfrm>
              <a:off x="969035" y="2078248"/>
              <a:ext cx="7199528" cy="4155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9806" tIns="50800" rIns="50800" bIns="50800" numCol="1" spcCol="1270" anchor="ctr" anchorCtr="0">
              <a:noAutofit/>
            </a:bodyPr>
            <a:lstStyle/>
            <a:p>
              <a:pPr lvl="0" algn="l" defTabSz="889000">
                <a:lnSpc>
                  <a:spcPct val="90000"/>
                </a:lnSpc>
                <a:spcBef>
                  <a:spcPct val="0"/>
                </a:spcBef>
                <a:spcAft>
                  <a:spcPct val="35000"/>
                </a:spcAft>
              </a:pPr>
              <a:r>
                <a:rPr lang="ja-JP" altLang="en-US" sz="2000" dirty="0"/>
                <a:t>今後</a:t>
              </a:r>
              <a:r>
                <a:rPr lang="ja-JP" altLang="en-US" sz="2000" dirty="0" smtClean="0"/>
                <a:t>の展望</a:t>
              </a:r>
              <a:endParaRPr kumimoji="1" lang="ja-JP" altLang="en-US" sz="2000" kern="1200" dirty="0"/>
            </a:p>
          </p:txBody>
        </p:sp>
      </p:grpSp>
      <p:sp>
        <p:nvSpPr>
          <p:cNvPr id="10" name="円/楕円 9"/>
          <p:cNvSpPr/>
          <p:nvPr/>
        </p:nvSpPr>
        <p:spPr>
          <a:xfrm>
            <a:off x="27832" y="42169"/>
            <a:ext cx="519379" cy="519379"/>
          </a:xfrm>
          <a:prstGeom prst="ellipse">
            <a:avLst/>
          </a:pr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 name="角丸四角形 3"/>
          <p:cNvSpPr/>
          <p:nvPr/>
        </p:nvSpPr>
        <p:spPr>
          <a:xfrm>
            <a:off x="210456" y="1480582"/>
            <a:ext cx="4320480" cy="2016224"/>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latin typeface="+mn-ea"/>
              </a:rPr>
              <a:t>予備インタビューを基に作成した</a:t>
            </a:r>
            <a:r>
              <a:rPr kumimoji="1" lang="en-US" altLang="ja-JP" sz="3200" dirty="0" smtClean="0">
                <a:latin typeface="+mn-ea"/>
              </a:rPr>
              <a:t/>
            </a:r>
            <a:br>
              <a:rPr kumimoji="1" lang="en-US" altLang="ja-JP" sz="3200" dirty="0" smtClean="0">
                <a:latin typeface="+mn-ea"/>
              </a:rPr>
            </a:br>
            <a:r>
              <a:rPr kumimoji="1" lang="ja-JP" altLang="en-US" sz="3200" dirty="0" smtClean="0">
                <a:latin typeface="+mn-ea"/>
              </a:rPr>
              <a:t>本アンケートの実施</a:t>
            </a:r>
            <a:endParaRPr kumimoji="1" lang="ja-JP" altLang="en-US" sz="3200" dirty="0">
              <a:latin typeface="+mn-ea"/>
            </a:endParaRPr>
          </a:p>
        </p:txBody>
      </p:sp>
      <p:sp>
        <p:nvSpPr>
          <p:cNvPr id="12" name="角丸四角形 11"/>
          <p:cNvSpPr/>
          <p:nvPr/>
        </p:nvSpPr>
        <p:spPr>
          <a:xfrm>
            <a:off x="4608496" y="3518520"/>
            <a:ext cx="4428000" cy="2016224"/>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t>追加ヒアリング</a:t>
            </a:r>
            <a:endParaRPr lang="en-US" altLang="ja-JP" sz="2800" dirty="0" smtClean="0"/>
          </a:p>
          <a:p>
            <a:r>
              <a:rPr kumimoji="1" lang="ja-JP" altLang="en-US" sz="2400" dirty="0" smtClean="0"/>
              <a:t>支援室</a:t>
            </a:r>
            <a:endParaRPr kumimoji="1" lang="en-US" altLang="ja-JP" sz="2400" dirty="0" smtClean="0"/>
          </a:p>
          <a:p>
            <a:r>
              <a:rPr lang="ja-JP" altLang="en-US" sz="2400" dirty="0"/>
              <a:t>学生</a:t>
            </a:r>
            <a:r>
              <a:rPr lang="ja-JP" altLang="en-US" sz="2400" dirty="0" smtClean="0"/>
              <a:t>宿舎共用棟</a:t>
            </a:r>
            <a:endParaRPr lang="en-US" altLang="ja-JP" sz="2400" dirty="0" smtClean="0"/>
          </a:p>
          <a:p>
            <a:r>
              <a:rPr lang="ja-JP" altLang="en-US" sz="2400" dirty="0" smtClean="0"/>
              <a:t>筑波大全代会</a:t>
            </a:r>
            <a:endParaRPr lang="en-US" altLang="ja-JP" sz="2400" dirty="0" smtClean="0"/>
          </a:p>
          <a:p>
            <a:r>
              <a:rPr kumimoji="1" lang="en-US" altLang="ja-JP" sz="2400" dirty="0" smtClean="0"/>
              <a:t>SAVE</a:t>
            </a:r>
            <a:r>
              <a:rPr lang="ja-JP" altLang="en-US" sz="2400" dirty="0"/>
              <a:t> </a:t>
            </a:r>
            <a:r>
              <a:rPr lang="en-US" altLang="ja-JP" sz="2400" dirty="0" smtClean="0"/>
              <a:t>IBARAKI</a:t>
            </a:r>
            <a:r>
              <a:rPr lang="ja-JP" altLang="en-US" sz="2400" dirty="0" smtClean="0"/>
              <a:t>作成者</a:t>
            </a:r>
            <a:endParaRPr lang="en-US" altLang="ja-JP" sz="2400" dirty="0" smtClean="0"/>
          </a:p>
        </p:txBody>
      </p:sp>
      <p:sp>
        <p:nvSpPr>
          <p:cNvPr id="13" name="角丸四角形 12"/>
          <p:cNvSpPr/>
          <p:nvPr/>
        </p:nvSpPr>
        <p:spPr>
          <a:xfrm>
            <a:off x="210456" y="3518520"/>
            <a:ext cx="4320480" cy="2016224"/>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latin typeface="+mn-ea"/>
              </a:rPr>
              <a:t>他</a:t>
            </a:r>
            <a:r>
              <a:rPr lang="ja-JP" altLang="en-US" sz="3200" dirty="0" smtClean="0">
                <a:latin typeface="+mn-ea"/>
              </a:rPr>
              <a:t>大学への調査</a:t>
            </a:r>
            <a:endParaRPr lang="en-US" altLang="ja-JP" sz="3200" dirty="0" smtClean="0">
              <a:latin typeface="+mn-ea"/>
            </a:endParaRPr>
          </a:p>
          <a:p>
            <a:endParaRPr lang="en-US" altLang="ja-JP" sz="2400" dirty="0" smtClean="0">
              <a:latin typeface="+mn-ea"/>
            </a:endParaRPr>
          </a:p>
          <a:p>
            <a:r>
              <a:rPr lang="ja-JP" altLang="en-US" sz="2400" dirty="0" smtClean="0">
                <a:latin typeface="+mn-ea"/>
              </a:rPr>
              <a:t>千葉大学</a:t>
            </a:r>
            <a:r>
              <a:rPr lang="en-US" altLang="ja-JP" sz="2400" dirty="0" smtClean="0">
                <a:latin typeface="+mn-ea"/>
              </a:rPr>
              <a:t/>
            </a:r>
            <a:br>
              <a:rPr lang="en-US" altLang="ja-JP" sz="2400" dirty="0" smtClean="0">
                <a:latin typeface="+mn-ea"/>
              </a:rPr>
            </a:br>
            <a:r>
              <a:rPr lang="ja-JP" altLang="en-US" sz="2400" dirty="0" smtClean="0">
                <a:latin typeface="+mn-ea"/>
              </a:rPr>
              <a:t>茨城大学</a:t>
            </a:r>
            <a:endParaRPr lang="en-US" altLang="ja-JP" sz="2400" dirty="0" smtClean="0">
              <a:latin typeface="+mn-ea"/>
            </a:endParaRPr>
          </a:p>
          <a:p>
            <a:endParaRPr kumimoji="1" lang="en-US" altLang="ja-JP" sz="2400" dirty="0" smtClean="0">
              <a:latin typeface="+mn-ea"/>
            </a:endParaRPr>
          </a:p>
        </p:txBody>
      </p:sp>
      <p:sp>
        <p:nvSpPr>
          <p:cNvPr id="14" name="角丸四角形 13"/>
          <p:cNvSpPr/>
          <p:nvPr/>
        </p:nvSpPr>
        <p:spPr>
          <a:xfrm>
            <a:off x="4563454" y="1480582"/>
            <a:ext cx="4428000" cy="2016224"/>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t>本アンケート</a:t>
            </a:r>
            <a:r>
              <a:rPr kumimoji="1" lang="en-US" altLang="ja-JP" sz="3200" dirty="0" smtClean="0"/>
              <a:t/>
            </a:r>
            <a:br>
              <a:rPr kumimoji="1" lang="en-US" altLang="ja-JP" sz="3200" dirty="0" smtClean="0"/>
            </a:br>
            <a:r>
              <a:rPr kumimoji="1" lang="ja-JP" altLang="en-US" sz="3200" dirty="0" smtClean="0"/>
              <a:t>結果の</a:t>
            </a:r>
            <a:r>
              <a:rPr lang="ja-JP" altLang="en-US" sz="3200" dirty="0" smtClean="0"/>
              <a:t>解析</a:t>
            </a:r>
            <a:endParaRPr kumimoji="1" lang="en-US" altLang="ja-JP" sz="3200" dirty="0" smtClean="0"/>
          </a:p>
        </p:txBody>
      </p:sp>
      <p:sp>
        <p:nvSpPr>
          <p:cNvPr id="5" name="正方形/長方形 4"/>
          <p:cNvSpPr/>
          <p:nvPr/>
        </p:nvSpPr>
        <p:spPr>
          <a:xfrm>
            <a:off x="3563888" y="5817458"/>
            <a:ext cx="3262432" cy="707886"/>
          </a:xfrm>
          <a:prstGeom prst="rect">
            <a:avLst/>
          </a:prstGeom>
        </p:spPr>
        <p:txBody>
          <a:bodyPr wrap="none">
            <a:spAutoFit/>
          </a:bodyPr>
          <a:lstStyle/>
          <a:p>
            <a:r>
              <a:rPr lang="ja-JP" altLang="en-US" sz="4000" dirty="0">
                <a:solidFill>
                  <a:srgbClr val="FFFF00"/>
                </a:solidFill>
                <a:latin typeface="HGS明朝E"/>
              </a:rPr>
              <a:t>具体的な提案</a:t>
            </a:r>
            <a:endParaRPr lang="ja-JP" altLang="en-US" dirty="0"/>
          </a:p>
        </p:txBody>
      </p:sp>
      <p:sp>
        <p:nvSpPr>
          <p:cNvPr id="11" name="スライド番号プレースホルダー 10"/>
          <p:cNvSpPr>
            <a:spLocks noGrp="1"/>
          </p:cNvSpPr>
          <p:nvPr>
            <p:ph type="sldNum" sz="quarter" idx="15"/>
          </p:nvPr>
        </p:nvSpPr>
        <p:spPr/>
        <p:txBody>
          <a:bodyPr/>
          <a:lstStyle/>
          <a:p>
            <a:fld id="{278659AB-9610-43A4-BA8D-22E57F657C2D}" type="slidenum">
              <a:rPr kumimoji="1" lang="ja-JP" altLang="en-US" smtClean="0"/>
              <a:pPr/>
              <a:t>33</a:t>
            </a:fld>
            <a:endParaRPr kumimoji="1" lang="ja-JP" altLang="en-US"/>
          </a:p>
        </p:txBody>
      </p:sp>
    </p:spTree>
    <p:custDataLst>
      <p:tags r:id="rId1"/>
    </p:custDataLst>
    <p:extLst>
      <p:ext uri="{BB962C8B-B14F-4D97-AF65-F5344CB8AC3E}">
        <p14:creationId xmlns:p14="http://schemas.microsoft.com/office/powerpoint/2010/main" val="2233295219"/>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p:cTn id="2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2" nodeType="clickEffect">
                                  <p:stCondLst>
                                    <p:cond delay="0"/>
                                  </p:stCondLst>
                                  <p:iterate type="lt">
                                    <p:tmAbs val="0"/>
                                  </p:iterate>
                                  <p:childTnLst>
                                    <p:set>
                                      <p:cBhvr>
                                        <p:cTn id="33" dur="1" fill="hold">
                                          <p:stCondLst>
                                            <p:cond delay="0"/>
                                          </p:stCondLst>
                                        </p:cTn>
                                        <p:tgtEl>
                                          <p:spTgt spid="5"/>
                                        </p:tgtEl>
                                        <p:attrNameLst>
                                          <p:attrName>style.visibility</p:attrName>
                                        </p:attrNameLst>
                                      </p:cBhvr>
                                      <p:to>
                                        <p:strVal val="visible"/>
                                      </p:to>
                                    </p:set>
                                  </p:childTnLst>
                                </p:cTn>
                              </p:par>
                              <p:par>
                                <p:cTn id="34" presetID="18" presetClass="emph" presetSubtype="0" fill="hold" grpId="0" nodeType="withEffect">
                                  <p:stCondLst>
                                    <p:cond delay="0"/>
                                  </p:stCondLst>
                                  <p:iterate type="lt">
                                    <p:tmPct val="4000"/>
                                  </p:iterate>
                                  <p:childTnLst>
                                    <p:set>
                                      <p:cBhvr override="childStyle">
                                        <p:cTn id="35" dur="500" fill="hold"/>
                                        <p:tgtEl>
                                          <p:spTgt spid="5"/>
                                        </p:tgtEl>
                                        <p:attrNameLst>
                                          <p:attrName>style.textDecorationUnderline</p:attrName>
                                        </p:attrNameLst>
                                      </p:cBhvr>
                                      <p:to>
                                        <p:strVal val="true"/>
                                      </p:to>
                                    </p:set>
                                  </p:childTnLst>
                                </p:cTn>
                              </p:par>
                            </p:childTnLst>
                          </p:cTn>
                        </p:par>
                        <p:par>
                          <p:cTn id="36" fill="hold">
                            <p:stCondLst>
                              <p:cond delay="600"/>
                            </p:stCondLst>
                            <p:childTnLst>
                              <p:par>
                                <p:cTn id="37" presetID="1" presetClass="exit"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iterate type="lt">
                                    <p:tmPct val="0"/>
                                  </p:iterate>
                                  <p:childTnLst>
                                    <p:anim calcmode="lin" valueType="num">
                                      <p:cBhvr additive="base">
                                        <p:cTn id="42" dur="500"/>
                                        <p:tgtEl>
                                          <p:spTgt spid="5"/>
                                        </p:tgtEl>
                                        <p:attrNameLst>
                                          <p:attrName>ppt_x</p:attrName>
                                        </p:attrNameLst>
                                      </p:cBhvr>
                                      <p:tavLst>
                                        <p:tav tm="0">
                                          <p:val>
                                            <p:strVal val="ppt_x"/>
                                          </p:val>
                                        </p:tav>
                                        <p:tav tm="100000">
                                          <p:val>
                                            <p:strVal val="ppt_x"/>
                                          </p:val>
                                        </p:tav>
                                      </p:tavLst>
                                    </p:anim>
                                    <p:anim calcmode="lin" valueType="num">
                                      <p:cBhvr additive="base">
                                        <p:cTn id="43" dur="500"/>
                                        <p:tgtEl>
                                          <p:spTgt spid="5"/>
                                        </p:tgtEl>
                                        <p:attrNameLst>
                                          <p:attrName>ppt_y</p:attrName>
                                        </p:attrNameLst>
                                      </p:cBhvr>
                                      <p:tavLst>
                                        <p:tav tm="0">
                                          <p:val>
                                            <p:strVal val="ppt_y"/>
                                          </p:val>
                                        </p:tav>
                                        <p:tav tm="100000">
                                          <p:val>
                                            <p:strVal val="1+ppt_h/2"/>
                                          </p:val>
                                        </p:tav>
                                      </p:tavLst>
                                    </p:anim>
                                    <p:set>
                                      <p:cBhvr>
                                        <p:cTn id="4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5" grpId="0"/>
      <p:bldP spid="5" grpId="1"/>
      <p:bldP spid="5" grpId="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対角する 2 つの角を丸めた四角形 10"/>
          <p:cNvSpPr/>
          <p:nvPr/>
        </p:nvSpPr>
        <p:spPr>
          <a:xfrm>
            <a:off x="4852020" y="4410256"/>
            <a:ext cx="3176364" cy="18002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学生同士</a:t>
            </a:r>
            <a:r>
              <a:rPr kumimoji="1" lang="en-US" altLang="ja-JP" sz="2400" dirty="0" smtClean="0"/>
              <a:t/>
            </a:r>
            <a:br>
              <a:rPr kumimoji="1" lang="en-US" altLang="ja-JP" sz="2400" dirty="0" smtClean="0"/>
            </a:br>
            <a:r>
              <a:rPr kumimoji="1" lang="ja-JP" altLang="en-US" sz="2400" dirty="0" smtClean="0"/>
              <a:t>助け合えた人と</a:t>
            </a:r>
            <a:r>
              <a:rPr kumimoji="1" lang="en-US" altLang="ja-JP" sz="2400" dirty="0" smtClean="0"/>
              <a:t/>
            </a:r>
            <a:br>
              <a:rPr kumimoji="1" lang="en-US" altLang="ja-JP" sz="2400" dirty="0" smtClean="0"/>
            </a:br>
            <a:r>
              <a:rPr kumimoji="1" lang="ja-JP" altLang="en-US" sz="2400" dirty="0" smtClean="0"/>
              <a:t>そうでなかった人の比較から</a:t>
            </a:r>
            <a:r>
              <a:rPr kumimoji="1" lang="en-US" altLang="ja-JP" sz="2400" dirty="0" smtClean="0"/>
              <a:t/>
            </a:r>
            <a:br>
              <a:rPr kumimoji="1" lang="en-US" altLang="ja-JP" sz="2400" dirty="0" smtClean="0"/>
            </a:br>
            <a:r>
              <a:rPr kumimoji="1" lang="ja-JP" altLang="en-US" sz="2400" dirty="0" smtClean="0"/>
              <a:t>とるべき行動を示す</a:t>
            </a:r>
            <a:endParaRPr kumimoji="1" lang="ja-JP" altLang="en-US" sz="2400" dirty="0"/>
          </a:p>
        </p:txBody>
      </p:sp>
      <p:sp>
        <p:nvSpPr>
          <p:cNvPr id="3" name="タイトル 2"/>
          <p:cNvSpPr>
            <a:spLocks noGrp="1"/>
          </p:cNvSpPr>
          <p:nvPr>
            <p:ph type="title"/>
          </p:nvPr>
        </p:nvSpPr>
        <p:spPr>
          <a:xfrm>
            <a:off x="0" y="158926"/>
            <a:ext cx="9144000" cy="1143000"/>
          </a:xfrm>
        </p:spPr>
        <p:txBody>
          <a:bodyPr>
            <a:normAutofit/>
          </a:bodyPr>
          <a:lstStyle/>
          <a:p>
            <a:r>
              <a:rPr lang="ja-JP" altLang="en-US" sz="4400" dirty="0" smtClean="0"/>
              <a:t>　今後</a:t>
            </a:r>
            <a:r>
              <a:rPr lang="ja-JP" altLang="en-US" sz="4400" dirty="0"/>
              <a:t>の</a:t>
            </a:r>
            <a:r>
              <a:rPr lang="ja-JP" altLang="en-US" sz="4400" dirty="0" smtClean="0"/>
              <a:t>展望２</a:t>
            </a:r>
            <a:endParaRPr kumimoji="1" lang="ja-JP" altLang="en-US" sz="4400" dirty="0"/>
          </a:p>
        </p:txBody>
      </p:sp>
      <p:sp>
        <p:nvSpPr>
          <p:cNvPr id="4" name="コンテンツ プレースホルダー 3"/>
          <p:cNvSpPr>
            <a:spLocks noGrp="1"/>
          </p:cNvSpPr>
          <p:nvPr>
            <p:ph sz="quarter" idx="1"/>
          </p:nvPr>
        </p:nvSpPr>
        <p:spPr/>
        <p:txBody>
          <a:bodyPr>
            <a:normAutofit/>
          </a:bodyPr>
          <a:lstStyle/>
          <a:p>
            <a:pPr marL="0" indent="0" algn="ctr">
              <a:buNone/>
            </a:pPr>
            <a:r>
              <a:rPr kumimoji="1" lang="ja-JP" altLang="en-US" sz="3600" dirty="0" smtClean="0">
                <a:solidFill>
                  <a:srgbClr val="FFFF00"/>
                </a:solidFill>
                <a:latin typeface="+mn-ea"/>
              </a:rPr>
              <a:t>具体的な提案</a:t>
            </a:r>
            <a:endParaRPr lang="en-US" altLang="ja-JP" sz="3600" dirty="0">
              <a:solidFill>
                <a:srgbClr val="FFFF00"/>
              </a:solidFill>
              <a:latin typeface="+mn-ea"/>
            </a:endParaRPr>
          </a:p>
          <a:p>
            <a:pPr marL="0" indent="0" algn="ctr">
              <a:buNone/>
            </a:pPr>
            <a:endParaRPr kumimoji="1" lang="en-US" altLang="ja-JP" sz="3200" dirty="0" smtClean="0"/>
          </a:p>
          <a:p>
            <a:pPr marL="0" indent="0" algn="just">
              <a:buNone/>
            </a:pPr>
            <a:endParaRPr lang="en-US" altLang="ja-JP" sz="3200" dirty="0" smtClean="0"/>
          </a:p>
        </p:txBody>
      </p:sp>
      <p:grpSp>
        <p:nvGrpSpPr>
          <p:cNvPr id="5" name="グループ化 4"/>
          <p:cNvGrpSpPr/>
          <p:nvPr/>
        </p:nvGrpSpPr>
        <p:grpSpPr>
          <a:xfrm>
            <a:off x="287522" y="94107"/>
            <a:ext cx="2196246" cy="415503"/>
            <a:chOff x="969035" y="2078248"/>
            <a:chExt cx="7199528" cy="415503"/>
          </a:xfrm>
          <a:scene3d>
            <a:camera prst="orthographicFront"/>
            <a:lightRig rig="chilly" dir="t"/>
          </a:scene3d>
        </p:grpSpPr>
        <p:sp>
          <p:nvSpPr>
            <p:cNvPr id="6" name="正方形/長方形 5"/>
            <p:cNvSpPr/>
            <p:nvPr/>
          </p:nvSpPr>
          <p:spPr>
            <a:xfrm>
              <a:off x="969035" y="2078248"/>
              <a:ext cx="7199528" cy="415503"/>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正方形/長方形 6"/>
            <p:cNvSpPr/>
            <p:nvPr/>
          </p:nvSpPr>
          <p:spPr>
            <a:xfrm>
              <a:off x="969035" y="2078248"/>
              <a:ext cx="7199528" cy="4155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9806" tIns="50800" rIns="50800" bIns="50800" numCol="1" spcCol="1270" anchor="ctr" anchorCtr="0">
              <a:noAutofit/>
            </a:bodyPr>
            <a:lstStyle/>
            <a:p>
              <a:pPr lvl="0" algn="l" defTabSz="889000">
                <a:lnSpc>
                  <a:spcPct val="90000"/>
                </a:lnSpc>
                <a:spcBef>
                  <a:spcPct val="0"/>
                </a:spcBef>
                <a:spcAft>
                  <a:spcPct val="35000"/>
                </a:spcAft>
              </a:pPr>
              <a:r>
                <a:rPr lang="ja-JP" altLang="en-US" sz="2000" dirty="0"/>
                <a:t>今後</a:t>
              </a:r>
              <a:r>
                <a:rPr lang="ja-JP" altLang="en-US" sz="2000" dirty="0" smtClean="0"/>
                <a:t>の展望</a:t>
              </a:r>
              <a:endParaRPr kumimoji="1" lang="ja-JP" altLang="en-US" sz="2000" kern="1200" dirty="0"/>
            </a:p>
          </p:txBody>
        </p:sp>
      </p:grpSp>
      <p:sp>
        <p:nvSpPr>
          <p:cNvPr id="8" name="円/楕円 7"/>
          <p:cNvSpPr/>
          <p:nvPr/>
        </p:nvSpPr>
        <p:spPr>
          <a:xfrm>
            <a:off x="27832" y="42169"/>
            <a:ext cx="519379" cy="519379"/>
          </a:xfrm>
          <a:prstGeom prst="ellipse">
            <a:avLst/>
          </a:pr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対角する 2 つの角を丸めた四角形 8"/>
          <p:cNvSpPr/>
          <p:nvPr/>
        </p:nvSpPr>
        <p:spPr>
          <a:xfrm>
            <a:off x="1259632" y="2492896"/>
            <a:ext cx="3175200" cy="18002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学生による</a:t>
            </a:r>
            <a:endParaRPr kumimoji="1" lang="en-US" altLang="ja-JP" sz="2400" dirty="0" smtClean="0"/>
          </a:p>
          <a:p>
            <a:pPr algn="ctr"/>
            <a:r>
              <a:rPr kumimoji="1" lang="ja-JP" altLang="en-US" sz="2400" dirty="0" smtClean="0"/>
              <a:t>緊急対策本部を</a:t>
            </a:r>
            <a:endParaRPr kumimoji="1" lang="en-US" altLang="ja-JP" sz="2400" dirty="0" smtClean="0"/>
          </a:p>
          <a:p>
            <a:pPr algn="ctr"/>
            <a:r>
              <a:rPr kumimoji="1" lang="ja-JP" altLang="en-US" sz="2400" dirty="0" smtClean="0"/>
              <a:t>立ち上げる</a:t>
            </a:r>
            <a:r>
              <a:rPr kumimoji="1" lang="en-US" altLang="ja-JP" sz="2400" dirty="0" smtClean="0"/>
              <a:t/>
            </a:r>
            <a:br>
              <a:rPr kumimoji="1" lang="en-US" altLang="ja-JP" sz="2400" dirty="0" smtClean="0"/>
            </a:br>
            <a:r>
              <a:rPr kumimoji="1" lang="ja-JP" altLang="en-US" sz="2400" dirty="0" smtClean="0"/>
              <a:t>仕組みの導入</a:t>
            </a:r>
            <a:endParaRPr kumimoji="1" lang="ja-JP" altLang="en-US" sz="2400" dirty="0"/>
          </a:p>
        </p:txBody>
      </p:sp>
      <p:sp>
        <p:nvSpPr>
          <p:cNvPr id="13" name="対角する 2 つの角を丸めた四角形 12"/>
          <p:cNvSpPr/>
          <p:nvPr/>
        </p:nvSpPr>
        <p:spPr>
          <a:xfrm>
            <a:off x="4852020" y="2492896"/>
            <a:ext cx="3175200" cy="18002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400" dirty="0"/>
              <a:t>大学周辺</a:t>
            </a:r>
            <a:r>
              <a:rPr lang="ja-JP" altLang="en-US" sz="2400" dirty="0" smtClean="0"/>
              <a:t>の</a:t>
            </a:r>
            <a:r>
              <a:rPr lang="en-US" altLang="ja-JP" sz="2400" dirty="0" smtClean="0"/>
              <a:t/>
            </a:r>
            <a:br>
              <a:rPr lang="en-US" altLang="ja-JP" sz="2400" dirty="0" smtClean="0"/>
            </a:br>
            <a:r>
              <a:rPr lang="ja-JP" altLang="en-US" sz="2400" dirty="0" smtClean="0"/>
              <a:t>ライフライン被害の情報の場を</a:t>
            </a:r>
            <a:r>
              <a:rPr lang="en-US" altLang="ja-JP" sz="2400" dirty="0" smtClean="0"/>
              <a:t/>
            </a:r>
            <a:br>
              <a:rPr lang="en-US" altLang="ja-JP" sz="2400" dirty="0" smtClean="0"/>
            </a:br>
            <a:r>
              <a:rPr lang="ja-JP" altLang="en-US" sz="2400" dirty="0" smtClean="0"/>
              <a:t>確立させる</a:t>
            </a:r>
            <a:endParaRPr kumimoji="1" lang="en-US" altLang="ja-JP" sz="2400" dirty="0" smtClean="0"/>
          </a:p>
        </p:txBody>
      </p:sp>
      <p:sp>
        <p:nvSpPr>
          <p:cNvPr id="12" name="対角する 2 つの角を丸めた四角形 11"/>
          <p:cNvSpPr/>
          <p:nvPr/>
        </p:nvSpPr>
        <p:spPr>
          <a:xfrm>
            <a:off x="1259632" y="4401138"/>
            <a:ext cx="3175200" cy="18002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大学側と連携した</a:t>
            </a:r>
            <a:endParaRPr kumimoji="1" lang="en-US" altLang="ja-JP" sz="2400" dirty="0" smtClean="0"/>
          </a:p>
          <a:p>
            <a:pPr algn="ctr"/>
            <a:r>
              <a:rPr lang="ja-JP" altLang="en-US" sz="2400" dirty="0"/>
              <a:t>迅速</a:t>
            </a:r>
            <a:r>
              <a:rPr lang="ja-JP" altLang="en-US" sz="2400" dirty="0" smtClean="0"/>
              <a:t>な</a:t>
            </a:r>
            <a:r>
              <a:rPr lang="ja-JP" altLang="en-US" sz="2400" dirty="0"/>
              <a:t>安否</a:t>
            </a:r>
            <a:r>
              <a:rPr lang="ja-JP" altLang="en-US" sz="2400" dirty="0" smtClean="0"/>
              <a:t>確認</a:t>
            </a:r>
            <a:endParaRPr lang="en-US" altLang="ja-JP" sz="2400" dirty="0" smtClean="0"/>
          </a:p>
          <a:p>
            <a:pPr algn="ctr"/>
            <a:r>
              <a:rPr kumimoji="1" lang="ja-JP" altLang="en-US" sz="2400" dirty="0" smtClean="0"/>
              <a:t>システムを構築</a:t>
            </a:r>
            <a:endParaRPr kumimoji="1" lang="ja-JP" altLang="en-US" sz="2400" dirty="0"/>
          </a:p>
        </p:txBody>
      </p:sp>
      <p:sp>
        <p:nvSpPr>
          <p:cNvPr id="14" name="円/楕円 13"/>
          <p:cNvSpPr/>
          <p:nvPr/>
        </p:nvSpPr>
        <p:spPr>
          <a:xfrm>
            <a:off x="1619672" y="3140968"/>
            <a:ext cx="6120680" cy="2304256"/>
          </a:xfrm>
          <a:prstGeom prst="ellipse">
            <a:avLst/>
          </a:prstGeom>
          <a:solidFill>
            <a:srgbClr val="FFFF00"/>
          </a:solidFill>
          <a:effectLst>
            <a:glow rad="139700">
              <a:schemeClr val="accent2">
                <a:satMod val="175000"/>
                <a:alpha val="40000"/>
              </a:schemeClr>
            </a:glow>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b="1" dirty="0" smtClean="0">
                <a:latin typeface="+mn-ea"/>
              </a:rPr>
              <a:t>学生の</a:t>
            </a:r>
            <a:r>
              <a:rPr kumimoji="1" lang="en-US" altLang="ja-JP" sz="3200" b="1" dirty="0" smtClean="0">
                <a:latin typeface="+mn-ea"/>
              </a:rPr>
              <a:t/>
            </a:r>
            <a:br>
              <a:rPr kumimoji="1" lang="en-US" altLang="ja-JP" sz="3200" b="1" dirty="0" smtClean="0">
                <a:latin typeface="+mn-ea"/>
              </a:rPr>
            </a:br>
            <a:r>
              <a:rPr kumimoji="1" lang="ja-JP" altLang="en-US" sz="3200" b="1" dirty="0" smtClean="0">
                <a:latin typeface="+mn-ea"/>
              </a:rPr>
              <a:t>学生による</a:t>
            </a:r>
            <a:r>
              <a:rPr kumimoji="1" lang="en-US" altLang="ja-JP" sz="3200" b="1" dirty="0" smtClean="0">
                <a:latin typeface="+mn-ea"/>
              </a:rPr>
              <a:t/>
            </a:r>
            <a:br>
              <a:rPr kumimoji="1" lang="en-US" altLang="ja-JP" sz="3200" b="1" dirty="0" smtClean="0">
                <a:latin typeface="+mn-ea"/>
              </a:rPr>
            </a:br>
            <a:r>
              <a:rPr kumimoji="1" lang="ja-JP" altLang="en-US" sz="3200" b="1" dirty="0" smtClean="0">
                <a:latin typeface="+mn-ea"/>
              </a:rPr>
              <a:t>学生のための</a:t>
            </a:r>
            <a:endParaRPr kumimoji="1" lang="en-US" altLang="ja-JP" sz="3200" b="1" dirty="0" smtClean="0">
              <a:latin typeface="+mn-ea"/>
            </a:endParaRPr>
          </a:p>
          <a:p>
            <a:pPr algn="ctr"/>
            <a:r>
              <a:rPr lang="ja-JP" altLang="en-US" sz="3200" b="1" dirty="0" smtClean="0">
                <a:latin typeface="+mn-ea"/>
              </a:rPr>
              <a:t>被害軽減の提案をする</a:t>
            </a:r>
            <a:endParaRPr kumimoji="1" lang="ja-JP" altLang="en-US" sz="3200" b="1" dirty="0">
              <a:latin typeface="+mn-ea"/>
            </a:endParaRPr>
          </a:p>
        </p:txBody>
      </p:sp>
      <p:sp>
        <p:nvSpPr>
          <p:cNvPr id="10" name="スライド番号プレースホルダー 9"/>
          <p:cNvSpPr>
            <a:spLocks noGrp="1"/>
          </p:cNvSpPr>
          <p:nvPr>
            <p:ph type="sldNum" sz="quarter" idx="15"/>
          </p:nvPr>
        </p:nvSpPr>
        <p:spPr/>
        <p:txBody>
          <a:bodyPr/>
          <a:lstStyle/>
          <a:p>
            <a:fld id="{278659AB-9610-43A4-BA8D-22E57F657C2D}" type="slidenum">
              <a:rPr kumimoji="1" lang="ja-JP" altLang="en-US" smtClean="0"/>
              <a:pPr/>
              <a:t>34</a:t>
            </a:fld>
            <a:endParaRPr kumimoji="1" lang="ja-JP" altLang="en-US"/>
          </a:p>
        </p:txBody>
      </p:sp>
    </p:spTree>
    <p:custDataLst>
      <p:tags r:id="rId1"/>
    </p:custDataLst>
    <p:extLst>
      <p:ext uri="{BB962C8B-B14F-4D97-AF65-F5344CB8AC3E}">
        <p14:creationId xmlns:p14="http://schemas.microsoft.com/office/powerpoint/2010/main" val="26459166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3" grpId="0" animBg="1"/>
      <p:bldP spid="12"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99"/>
            </a:gs>
            <a:gs pos="100000">
              <a:schemeClr val="bg2">
                <a:shade val="20000"/>
                <a:satMod val="3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0" name="左矢印 49"/>
          <p:cNvSpPr/>
          <p:nvPr/>
        </p:nvSpPr>
        <p:spPr>
          <a:xfrm rot="9000000">
            <a:off x="4166701" y="2122608"/>
            <a:ext cx="1128886" cy="176738"/>
          </a:xfrm>
          <a:prstGeom prst="leftArrow">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30" name="左矢印 29"/>
          <p:cNvSpPr/>
          <p:nvPr/>
        </p:nvSpPr>
        <p:spPr>
          <a:xfrm rot="9000000">
            <a:off x="4090617" y="1900974"/>
            <a:ext cx="1263252" cy="651463"/>
          </a:xfrm>
          <a:prstGeom prst="leftArrow">
            <a:avLst/>
          </a:prstGeom>
          <a:solidFill>
            <a:srgbClr val="E16D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9" name="左矢印 48"/>
          <p:cNvSpPr/>
          <p:nvPr/>
        </p:nvSpPr>
        <p:spPr>
          <a:xfrm rot="19800000">
            <a:off x="3880023" y="1717679"/>
            <a:ext cx="1263252" cy="162867"/>
          </a:xfrm>
          <a:prstGeom prst="leftArrow">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8" name="下矢印 27"/>
          <p:cNvSpPr/>
          <p:nvPr/>
        </p:nvSpPr>
        <p:spPr>
          <a:xfrm rot="3571177">
            <a:off x="4423560" y="1180560"/>
            <a:ext cx="184324" cy="1264894"/>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00B0F0"/>
              </a:solidFill>
            </a:endParaRPr>
          </a:p>
        </p:txBody>
      </p:sp>
      <p:sp>
        <p:nvSpPr>
          <p:cNvPr id="9" name="スマイル 8"/>
          <p:cNvSpPr>
            <a:spLocks noChangeAspect="1"/>
          </p:cNvSpPr>
          <p:nvPr/>
        </p:nvSpPr>
        <p:spPr>
          <a:xfrm>
            <a:off x="3893088" y="2791598"/>
            <a:ext cx="1341507" cy="1341507"/>
          </a:xfrm>
          <a:prstGeom prst="smileyFac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B4BC4C"/>
              </a:solidFill>
            </a:endParaRPr>
          </a:p>
        </p:txBody>
      </p:sp>
      <p:sp>
        <p:nvSpPr>
          <p:cNvPr id="47" name="左矢印 46"/>
          <p:cNvSpPr/>
          <p:nvPr/>
        </p:nvSpPr>
        <p:spPr>
          <a:xfrm rot="10800000">
            <a:off x="4450764" y="3733911"/>
            <a:ext cx="1263252" cy="162867"/>
          </a:xfrm>
          <a:prstGeom prst="leftArrow">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pic>
        <p:nvPicPr>
          <p:cNvPr id="2050" name="Picture 2" descr="C:\Users\nozawa90\AppData\Local\Microsoft\Windows\Temporary Internet Files\Content.IE5\31PEBHBB\MP900449121[1].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1556" y1="66222" x2="41556" y2="66222"/>
                        <a14:foregroundMark x1="47111" y1="66074" x2="47111" y2="66074"/>
                        <a14:foregroundMark x1="54000" y1="62815" x2="54000" y2="62815"/>
                        <a14:foregroundMark x1="68667" y1="64741" x2="68667" y2="64741"/>
                        <a14:foregroundMark x1="77667" y1="64296" x2="77667" y2="64296"/>
                        <a14:backgroundMark x1="37667" y1="70519" x2="37667" y2="70519"/>
                        <a14:backgroundMark x1="32000" y1="75704" x2="32000" y2="75704"/>
                        <a14:backgroundMark x1="67000" y1="68593" x2="67000" y2="68593"/>
                        <a14:backgroundMark x1="74667" y1="64593" x2="74667" y2="64593"/>
                        <a14:backgroundMark x1="79333" y1="64593" x2="79333" y2="64593"/>
                        <a14:backgroundMark x1="71222" y1="63852" x2="71222" y2="63852"/>
                      </a14:backgroundRemoval>
                    </a14:imgEffect>
                  </a14:imgLayer>
                </a14:imgProps>
              </a:ext>
              <a:ext uri="{28A0092B-C50C-407E-A947-70E740481C1C}">
                <a14:useLocalDpi xmlns:a14="http://schemas.microsoft.com/office/drawing/2010/main" val="0"/>
              </a:ext>
            </a:extLst>
          </a:blip>
          <a:srcRect/>
          <a:stretch>
            <a:fillRect/>
          </a:stretch>
        </p:blipFill>
        <p:spPr bwMode="auto">
          <a:xfrm>
            <a:off x="4906995" y="1412646"/>
            <a:ext cx="4802830" cy="3602123"/>
          </a:xfrm>
          <a:prstGeom prst="rect">
            <a:avLst/>
          </a:prstGeom>
          <a:noFill/>
          <a:extLst>
            <a:ext uri="{909E8E84-426E-40DD-AFC4-6F175D3DCCD1}">
              <a14:hiddenFill xmlns:a14="http://schemas.microsoft.com/office/drawing/2010/main">
                <a:solidFill>
                  <a:srgbClr val="FFFFFF"/>
                </a:solidFill>
              </a14:hiddenFill>
            </a:ext>
          </a:extLst>
        </p:spPr>
      </p:pic>
      <p:sp>
        <p:nvSpPr>
          <p:cNvPr id="3" name="タイトル 2"/>
          <p:cNvSpPr>
            <a:spLocks noGrp="1"/>
          </p:cNvSpPr>
          <p:nvPr>
            <p:ph type="title"/>
          </p:nvPr>
        </p:nvSpPr>
        <p:spPr>
          <a:xfrm>
            <a:off x="-3416" y="152400"/>
            <a:ext cx="9147416" cy="1143000"/>
          </a:xfrm>
        </p:spPr>
        <p:txBody>
          <a:bodyPr>
            <a:normAutofit/>
          </a:bodyPr>
          <a:lstStyle/>
          <a:p>
            <a:r>
              <a:rPr lang="ja-JP" altLang="en-US" sz="4400" dirty="0" smtClean="0">
                <a:solidFill>
                  <a:schemeClr val="tx1">
                    <a:lumMod val="95000"/>
                  </a:schemeClr>
                </a:solidFill>
              </a:rPr>
              <a:t>　提案</a:t>
            </a:r>
            <a:r>
              <a:rPr lang="ja-JP" altLang="en-US" sz="4400" dirty="0"/>
              <a:t>　</a:t>
            </a:r>
            <a:r>
              <a:rPr lang="ja-JP" altLang="en-US" sz="4400" dirty="0">
                <a:solidFill>
                  <a:schemeClr val="tx1"/>
                </a:solidFill>
              </a:rPr>
              <a:t>～イメージ～</a:t>
            </a:r>
            <a:endParaRPr kumimoji="1" lang="ja-JP" altLang="en-US" sz="4400" dirty="0">
              <a:solidFill>
                <a:schemeClr val="tx1"/>
              </a:solidFill>
            </a:endParaRPr>
          </a:p>
        </p:txBody>
      </p:sp>
      <p:sp>
        <p:nvSpPr>
          <p:cNvPr id="5" name="スマイル 4"/>
          <p:cNvSpPr>
            <a:spLocks noChangeAspect="1"/>
          </p:cNvSpPr>
          <p:nvPr/>
        </p:nvSpPr>
        <p:spPr>
          <a:xfrm>
            <a:off x="1927690" y="1578722"/>
            <a:ext cx="1341507" cy="1341507"/>
          </a:xfrm>
          <a:prstGeom prst="smileyFace">
            <a:avLst/>
          </a:prstGeom>
          <a:solidFill>
            <a:schemeClr val="accent3">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79B5B0"/>
              </a:solidFill>
            </a:endParaRPr>
          </a:p>
        </p:txBody>
      </p:sp>
      <p:sp>
        <p:nvSpPr>
          <p:cNvPr id="6" name="スマイル 5"/>
          <p:cNvSpPr>
            <a:spLocks noChangeAspect="1"/>
          </p:cNvSpPr>
          <p:nvPr/>
        </p:nvSpPr>
        <p:spPr>
          <a:xfrm>
            <a:off x="-3416" y="2805439"/>
            <a:ext cx="1341507" cy="1341507"/>
          </a:xfrm>
          <a:prstGeom prst="smileyFace">
            <a:avLst/>
          </a:prstGeom>
          <a:solidFill>
            <a:schemeClr val="bg2">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スマイル 6"/>
          <p:cNvSpPr>
            <a:spLocks noChangeAspect="1"/>
          </p:cNvSpPr>
          <p:nvPr/>
        </p:nvSpPr>
        <p:spPr>
          <a:xfrm>
            <a:off x="962265" y="4689422"/>
            <a:ext cx="1341507" cy="1341507"/>
          </a:xfrm>
          <a:prstGeom prst="smileyFace">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スマイル 7"/>
          <p:cNvSpPr>
            <a:spLocks noChangeAspect="1"/>
          </p:cNvSpPr>
          <p:nvPr/>
        </p:nvSpPr>
        <p:spPr>
          <a:xfrm>
            <a:off x="3222335" y="4783100"/>
            <a:ext cx="1341507" cy="1341507"/>
          </a:xfrm>
          <a:prstGeom prst="smileyFac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上下矢印 9"/>
          <p:cNvSpPr>
            <a:spLocks noChangeAspect="1"/>
          </p:cNvSpPr>
          <p:nvPr/>
        </p:nvSpPr>
        <p:spPr>
          <a:xfrm rot="18444844">
            <a:off x="3498855" y="2418317"/>
            <a:ext cx="349962" cy="699915"/>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上下矢印 10"/>
          <p:cNvSpPr>
            <a:spLocks noChangeAspect="1"/>
          </p:cNvSpPr>
          <p:nvPr/>
        </p:nvSpPr>
        <p:spPr>
          <a:xfrm rot="1207532">
            <a:off x="1890822" y="3049969"/>
            <a:ext cx="349962" cy="1560617"/>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上下矢印 11"/>
          <p:cNvSpPr>
            <a:spLocks noChangeAspect="1"/>
          </p:cNvSpPr>
          <p:nvPr/>
        </p:nvSpPr>
        <p:spPr>
          <a:xfrm rot="14450872">
            <a:off x="1424198" y="2480932"/>
            <a:ext cx="349962" cy="699915"/>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上下矢印 12"/>
          <p:cNvSpPr>
            <a:spLocks noChangeAspect="1"/>
          </p:cNvSpPr>
          <p:nvPr/>
        </p:nvSpPr>
        <p:spPr>
          <a:xfrm rot="20057878">
            <a:off x="2999658" y="3017858"/>
            <a:ext cx="349962" cy="1574988"/>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上下矢印 13"/>
          <p:cNvSpPr>
            <a:spLocks noChangeAspect="1"/>
          </p:cNvSpPr>
          <p:nvPr/>
        </p:nvSpPr>
        <p:spPr>
          <a:xfrm rot="16200000">
            <a:off x="2610117" y="5010217"/>
            <a:ext cx="349962" cy="699915"/>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上下矢印 14"/>
          <p:cNvSpPr>
            <a:spLocks noChangeAspect="1"/>
          </p:cNvSpPr>
          <p:nvPr/>
        </p:nvSpPr>
        <p:spPr>
          <a:xfrm rot="2685200">
            <a:off x="4023157" y="4111569"/>
            <a:ext cx="349962" cy="699915"/>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上下矢印 15"/>
          <p:cNvSpPr>
            <a:spLocks noChangeAspect="1"/>
          </p:cNvSpPr>
          <p:nvPr/>
        </p:nvSpPr>
        <p:spPr>
          <a:xfrm rot="18957360">
            <a:off x="1007949" y="4065927"/>
            <a:ext cx="349962" cy="699915"/>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上下矢印 16"/>
          <p:cNvSpPr>
            <a:spLocks noChangeAspect="1"/>
          </p:cNvSpPr>
          <p:nvPr/>
        </p:nvSpPr>
        <p:spPr>
          <a:xfrm rot="5400000">
            <a:off x="2394301" y="2452098"/>
            <a:ext cx="349962" cy="2048188"/>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上下矢印 17"/>
          <p:cNvSpPr>
            <a:spLocks noChangeAspect="1"/>
          </p:cNvSpPr>
          <p:nvPr/>
        </p:nvSpPr>
        <p:spPr>
          <a:xfrm rot="3495382">
            <a:off x="2744258" y="3263699"/>
            <a:ext cx="349962" cy="1804026"/>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上下矢印 18"/>
          <p:cNvSpPr>
            <a:spLocks noChangeAspect="1"/>
          </p:cNvSpPr>
          <p:nvPr/>
        </p:nvSpPr>
        <p:spPr>
          <a:xfrm rot="6801432">
            <a:off x="2260159" y="3265429"/>
            <a:ext cx="349962" cy="1952031"/>
          </a:xfrm>
          <a:prstGeom prst="upDown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22" name="グループ化 21"/>
          <p:cNvGrpSpPr/>
          <p:nvPr/>
        </p:nvGrpSpPr>
        <p:grpSpPr>
          <a:xfrm>
            <a:off x="287522" y="94107"/>
            <a:ext cx="2196246" cy="415503"/>
            <a:chOff x="969035" y="2078248"/>
            <a:chExt cx="7199528" cy="415503"/>
          </a:xfrm>
          <a:scene3d>
            <a:camera prst="orthographicFront"/>
            <a:lightRig rig="chilly" dir="t"/>
          </a:scene3d>
        </p:grpSpPr>
        <p:sp>
          <p:nvSpPr>
            <p:cNvPr id="23" name="正方形/長方形 22"/>
            <p:cNvSpPr/>
            <p:nvPr/>
          </p:nvSpPr>
          <p:spPr>
            <a:xfrm>
              <a:off x="969035" y="2078248"/>
              <a:ext cx="7199528" cy="415503"/>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正方形/長方形 23"/>
            <p:cNvSpPr/>
            <p:nvPr/>
          </p:nvSpPr>
          <p:spPr>
            <a:xfrm>
              <a:off x="969035" y="2078248"/>
              <a:ext cx="7199528" cy="4155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9806" tIns="50800" rIns="50800" bIns="50800" numCol="1" spcCol="1270" anchor="ctr" anchorCtr="0">
              <a:noAutofit/>
            </a:bodyPr>
            <a:lstStyle/>
            <a:p>
              <a:pPr defTabSz="889000">
                <a:lnSpc>
                  <a:spcPct val="90000"/>
                </a:lnSpc>
                <a:spcBef>
                  <a:spcPct val="0"/>
                </a:spcBef>
                <a:spcAft>
                  <a:spcPct val="35000"/>
                </a:spcAft>
              </a:pPr>
              <a:r>
                <a:rPr lang="ja-JP" altLang="en-US" sz="2000" dirty="0">
                  <a:solidFill>
                    <a:prstClr val="white"/>
                  </a:solidFill>
                </a:rPr>
                <a:t>今後の展望</a:t>
              </a:r>
            </a:p>
          </p:txBody>
        </p:sp>
      </p:grpSp>
      <p:sp>
        <p:nvSpPr>
          <p:cNvPr id="25" name="円/楕円 24"/>
          <p:cNvSpPr/>
          <p:nvPr/>
        </p:nvSpPr>
        <p:spPr>
          <a:xfrm>
            <a:off x="27832" y="42169"/>
            <a:ext cx="519379" cy="519379"/>
          </a:xfrm>
          <a:prstGeom prst="ellipse">
            <a:avLst/>
          </a:pr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星 8 20"/>
          <p:cNvSpPr>
            <a:spLocks noChangeAspect="1"/>
          </p:cNvSpPr>
          <p:nvPr/>
        </p:nvSpPr>
        <p:spPr>
          <a:xfrm>
            <a:off x="1594472" y="3059928"/>
            <a:ext cx="2007942" cy="1736548"/>
          </a:xfrm>
          <a:prstGeom prst="star8">
            <a:avLst/>
          </a:prstGeom>
          <a:solidFill>
            <a:srgbClr val="FFFF0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rgbClr val="FF0000"/>
                </a:solidFill>
              </a:rPr>
              <a:t>緊急</a:t>
            </a:r>
            <a:endParaRPr lang="en-US" altLang="ja-JP" sz="2800" dirty="0" smtClean="0">
              <a:solidFill>
                <a:srgbClr val="FF0000"/>
              </a:solidFill>
            </a:endParaRPr>
          </a:p>
          <a:p>
            <a:r>
              <a:rPr lang="ja-JP" altLang="en-US" sz="2800" dirty="0" smtClean="0">
                <a:solidFill>
                  <a:srgbClr val="FF0000"/>
                </a:solidFill>
              </a:rPr>
              <a:t>  対策</a:t>
            </a:r>
            <a:endParaRPr lang="en-US" altLang="ja-JP" sz="2800" dirty="0">
              <a:solidFill>
                <a:srgbClr val="FF0000"/>
              </a:solidFill>
            </a:endParaRPr>
          </a:p>
          <a:p>
            <a:r>
              <a:rPr lang="ja-JP" altLang="en-US" sz="2800" dirty="0" smtClean="0">
                <a:solidFill>
                  <a:srgbClr val="FF0000"/>
                </a:solidFill>
              </a:rPr>
              <a:t>     本部</a:t>
            </a:r>
            <a:endParaRPr lang="ja-JP" altLang="en-US" sz="2800" dirty="0">
              <a:solidFill>
                <a:srgbClr val="FF0000"/>
              </a:solidFill>
            </a:endParaRPr>
          </a:p>
        </p:txBody>
      </p:sp>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617" y="2473499"/>
            <a:ext cx="4382367" cy="225164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左矢印 47"/>
          <p:cNvSpPr/>
          <p:nvPr/>
        </p:nvSpPr>
        <p:spPr>
          <a:xfrm rot="16200000">
            <a:off x="6676783" y="4008375"/>
            <a:ext cx="1263252" cy="162867"/>
          </a:xfrm>
          <a:prstGeom prst="leftArrow">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5" name="左矢印 44"/>
          <p:cNvSpPr/>
          <p:nvPr/>
        </p:nvSpPr>
        <p:spPr>
          <a:xfrm rot="16200000">
            <a:off x="6692549" y="3803913"/>
            <a:ext cx="1306909" cy="651463"/>
          </a:xfrm>
          <a:prstGeom prst="leftArrow">
            <a:avLst/>
          </a:prstGeom>
          <a:solidFill>
            <a:srgbClr val="E16D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 name="スライド番号プレースホルダー 3"/>
          <p:cNvSpPr>
            <a:spLocks noGrp="1"/>
          </p:cNvSpPr>
          <p:nvPr>
            <p:ph type="sldNum" sz="quarter" idx="12"/>
          </p:nvPr>
        </p:nvSpPr>
        <p:spPr/>
        <p:txBody>
          <a:bodyPr/>
          <a:lstStyle/>
          <a:p>
            <a:fld id="{278659AB-9610-43A4-BA8D-22E57F657C2D}" type="slidenum">
              <a:rPr kumimoji="1" lang="ja-JP" altLang="en-US" smtClean="0"/>
              <a:pPr/>
              <a:t>35</a:t>
            </a:fld>
            <a:endParaRPr kumimoji="1" lang="ja-JP" altLang="en-US"/>
          </a:p>
        </p:txBody>
      </p:sp>
    </p:spTree>
    <p:custDataLst>
      <p:tags r:id="rId1"/>
    </p:custDataLst>
    <p:extLst>
      <p:ext uri="{BB962C8B-B14F-4D97-AF65-F5344CB8AC3E}">
        <p14:creationId xmlns:p14="http://schemas.microsoft.com/office/powerpoint/2010/main" val="26396019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path" presetSubtype="0" accel="50000" decel="50000" fill="hold" nodeType="clickEffect">
                                  <p:stCondLst>
                                    <p:cond delay="0"/>
                                  </p:stCondLst>
                                  <p:childTnLst>
                                    <p:animMotion origin="layout" path="M 0.09966 0.025 L 0.33542 0.025 C 0.44115 0.025 0.57136 -0.0338 0.57136 -0.08125 L 0.57136 -0.18727 " pathEditMode="relative" rAng="0" ptsTypes="FfFF">
                                      <p:cBhvr>
                                        <p:cTn id="19" dur="1000" fill="hold"/>
                                        <p:tgtEl>
                                          <p:spTgt spid="2054"/>
                                        </p:tgtEl>
                                        <p:attrNameLst>
                                          <p:attrName>ppt_x</p:attrName>
                                          <p:attrName>ppt_y</p:attrName>
                                        </p:attrNameLst>
                                      </p:cBhvr>
                                      <p:rCtr x="23576" y="-10625"/>
                                    </p:animMotion>
                                  </p:childTnLst>
                                </p:cTn>
                              </p:par>
                              <p:par>
                                <p:cTn id="20" presetID="42" presetClass="path" presetSubtype="0" accel="50000" decel="50000" fill="hold" nodeType="withEffect">
                                  <p:stCondLst>
                                    <p:cond delay="0"/>
                                  </p:stCondLst>
                                  <p:childTnLst>
                                    <p:animMotion origin="layout" path="M 0.00018 1.48148E-6 L 0.00018 0.2625 " pathEditMode="relative" rAng="0" ptsTypes="AA">
                                      <p:cBhvr>
                                        <p:cTn id="21" dur="1000" fill="hold"/>
                                        <p:tgtEl>
                                          <p:spTgt spid="2050"/>
                                        </p:tgtEl>
                                        <p:attrNameLst>
                                          <p:attrName>ppt_x</p:attrName>
                                          <p:attrName>ppt_y</p:attrName>
                                        </p:attrNameLst>
                                      </p:cBhvr>
                                      <p:rCtr x="0" y="13125"/>
                                    </p:animMotion>
                                  </p:childTnLst>
                                </p:cTn>
                              </p:par>
                              <p:par>
                                <p:cTn id="22" presetID="10" presetClass="exit" presetSubtype="0" fill="hold" grpId="1" nodeType="withEffect">
                                  <p:stCondLst>
                                    <p:cond delay="0"/>
                                  </p:stCondLst>
                                  <p:childTnLst>
                                    <p:animEffect transition="out" filter="fade">
                                      <p:cBhvr>
                                        <p:cTn id="23" dur="500"/>
                                        <p:tgtEl>
                                          <p:spTgt spid="47"/>
                                        </p:tgtEl>
                                      </p:cBhvr>
                                    </p:animEffect>
                                    <p:set>
                                      <p:cBhvr>
                                        <p:cTn id="24" dur="1" fill="hold">
                                          <p:stCondLst>
                                            <p:cond delay="499"/>
                                          </p:stCondLst>
                                        </p:cTn>
                                        <p:tgtEl>
                                          <p:spTgt spid="47"/>
                                        </p:tgtEl>
                                        <p:attrNameLst>
                                          <p:attrName>style.visibility</p:attrName>
                                        </p:attrNameLst>
                                      </p:cBhvr>
                                      <p:to>
                                        <p:strVal val="hidden"/>
                                      </p:to>
                                    </p:set>
                                  </p:childTnLst>
                                </p:cTn>
                              </p:par>
                              <p:par>
                                <p:cTn id="25" presetID="53" presetClass="entr" presetSubtype="16" fill="hold" grpId="0" nodeType="withEffect">
                                  <p:stCondLst>
                                    <p:cond delay="500"/>
                                  </p:stCondLst>
                                  <p:childTnLst>
                                    <p:set>
                                      <p:cBhvr>
                                        <p:cTn id="26" dur="1" fill="hold">
                                          <p:stCondLst>
                                            <p:cond delay="0"/>
                                          </p:stCondLst>
                                        </p:cTn>
                                        <p:tgtEl>
                                          <p:spTgt spid="48"/>
                                        </p:tgtEl>
                                        <p:attrNameLst>
                                          <p:attrName>style.visibility</p:attrName>
                                        </p:attrNameLst>
                                      </p:cBhvr>
                                      <p:to>
                                        <p:strVal val="visible"/>
                                      </p:to>
                                    </p:set>
                                    <p:anim calcmode="lin" valueType="num">
                                      <p:cBhvr>
                                        <p:cTn id="27" dur="500" fill="hold"/>
                                        <p:tgtEl>
                                          <p:spTgt spid="48"/>
                                        </p:tgtEl>
                                        <p:attrNameLst>
                                          <p:attrName>ppt_w</p:attrName>
                                        </p:attrNameLst>
                                      </p:cBhvr>
                                      <p:tavLst>
                                        <p:tav tm="0">
                                          <p:val>
                                            <p:fltVal val="0"/>
                                          </p:val>
                                        </p:tav>
                                        <p:tav tm="100000">
                                          <p:val>
                                            <p:strVal val="#ppt_w"/>
                                          </p:val>
                                        </p:tav>
                                      </p:tavLst>
                                    </p:anim>
                                    <p:anim calcmode="lin" valueType="num">
                                      <p:cBhvr>
                                        <p:cTn id="28" dur="500" fill="hold"/>
                                        <p:tgtEl>
                                          <p:spTgt spid="48"/>
                                        </p:tgtEl>
                                        <p:attrNameLst>
                                          <p:attrName>ppt_h</p:attrName>
                                        </p:attrNameLst>
                                      </p:cBhvr>
                                      <p:tavLst>
                                        <p:tav tm="0">
                                          <p:val>
                                            <p:fltVal val="0"/>
                                          </p:val>
                                        </p:tav>
                                        <p:tav tm="100000">
                                          <p:val>
                                            <p:strVal val="#ppt_h"/>
                                          </p:val>
                                        </p:tav>
                                      </p:tavLst>
                                    </p:anim>
                                    <p:animEffect transition="in" filter="fade">
                                      <p:cBhvr>
                                        <p:cTn id="29" dur="500"/>
                                        <p:tgtEl>
                                          <p:spTgt spid="48"/>
                                        </p:tgtEl>
                                      </p:cBhvr>
                                    </p:animEffect>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10" presetClass="entr" presetSubtype="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750"/>
                                        <p:tgtEl>
                                          <p:spTgt spid="1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750"/>
                                        <p:tgtEl>
                                          <p:spTgt spid="1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750"/>
                                        <p:tgtEl>
                                          <p:spTgt spid="1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750"/>
                                        <p:tgtEl>
                                          <p:spTgt spid="1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750"/>
                                        <p:tgtEl>
                                          <p:spTgt spid="14"/>
                                        </p:tgtEl>
                                      </p:cBhvr>
                                    </p:animEffect>
                                  </p:childTnLst>
                                </p:cTn>
                              </p:par>
                            </p:childTnLst>
                          </p:cTn>
                        </p:par>
                        <p:par>
                          <p:cTn id="72" fill="hold">
                            <p:stCondLst>
                              <p:cond delay="2750"/>
                            </p:stCondLst>
                            <p:childTnLst>
                              <p:par>
                                <p:cTn id="73" presetID="53" presetClass="entr" presetSubtype="16" fill="hold" grpId="0" nodeType="afterEffect">
                                  <p:stCondLst>
                                    <p:cond delay="50"/>
                                  </p:stCondLst>
                                  <p:childTnLst>
                                    <p:set>
                                      <p:cBhvr>
                                        <p:cTn id="74" dur="1" fill="hold">
                                          <p:stCondLst>
                                            <p:cond delay="0"/>
                                          </p:stCondLst>
                                        </p:cTn>
                                        <p:tgtEl>
                                          <p:spTgt spid="17"/>
                                        </p:tgtEl>
                                        <p:attrNameLst>
                                          <p:attrName>style.visibility</p:attrName>
                                        </p:attrNameLst>
                                      </p:cBhvr>
                                      <p:to>
                                        <p:strVal val="visible"/>
                                      </p:to>
                                    </p:set>
                                    <p:anim calcmode="lin" valueType="num">
                                      <p:cBhvr>
                                        <p:cTn id="75" dur="750" fill="hold"/>
                                        <p:tgtEl>
                                          <p:spTgt spid="17"/>
                                        </p:tgtEl>
                                        <p:attrNameLst>
                                          <p:attrName>ppt_w</p:attrName>
                                        </p:attrNameLst>
                                      </p:cBhvr>
                                      <p:tavLst>
                                        <p:tav tm="0">
                                          <p:val>
                                            <p:fltVal val="0"/>
                                          </p:val>
                                        </p:tav>
                                        <p:tav tm="100000">
                                          <p:val>
                                            <p:strVal val="#ppt_w"/>
                                          </p:val>
                                        </p:tav>
                                      </p:tavLst>
                                    </p:anim>
                                    <p:anim calcmode="lin" valueType="num">
                                      <p:cBhvr>
                                        <p:cTn id="76" dur="750" fill="hold"/>
                                        <p:tgtEl>
                                          <p:spTgt spid="17"/>
                                        </p:tgtEl>
                                        <p:attrNameLst>
                                          <p:attrName>ppt_h</p:attrName>
                                        </p:attrNameLst>
                                      </p:cBhvr>
                                      <p:tavLst>
                                        <p:tav tm="0">
                                          <p:val>
                                            <p:fltVal val="0"/>
                                          </p:val>
                                        </p:tav>
                                        <p:tav tm="100000">
                                          <p:val>
                                            <p:strVal val="#ppt_h"/>
                                          </p:val>
                                        </p:tav>
                                      </p:tavLst>
                                    </p:anim>
                                    <p:animEffect transition="in" filter="fade">
                                      <p:cBhvr>
                                        <p:cTn id="77" dur="75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p:cTn id="80" dur="750" fill="hold"/>
                                        <p:tgtEl>
                                          <p:spTgt spid="19"/>
                                        </p:tgtEl>
                                        <p:attrNameLst>
                                          <p:attrName>ppt_w</p:attrName>
                                        </p:attrNameLst>
                                      </p:cBhvr>
                                      <p:tavLst>
                                        <p:tav tm="0">
                                          <p:val>
                                            <p:fltVal val="0"/>
                                          </p:val>
                                        </p:tav>
                                        <p:tav tm="100000">
                                          <p:val>
                                            <p:strVal val="#ppt_w"/>
                                          </p:val>
                                        </p:tav>
                                      </p:tavLst>
                                    </p:anim>
                                    <p:anim calcmode="lin" valueType="num">
                                      <p:cBhvr>
                                        <p:cTn id="81" dur="750" fill="hold"/>
                                        <p:tgtEl>
                                          <p:spTgt spid="19"/>
                                        </p:tgtEl>
                                        <p:attrNameLst>
                                          <p:attrName>ppt_h</p:attrName>
                                        </p:attrNameLst>
                                      </p:cBhvr>
                                      <p:tavLst>
                                        <p:tav tm="0">
                                          <p:val>
                                            <p:fltVal val="0"/>
                                          </p:val>
                                        </p:tav>
                                        <p:tav tm="100000">
                                          <p:val>
                                            <p:strVal val="#ppt_h"/>
                                          </p:val>
                                        </p:tav>
                                      </p:tavLst>
                                    </p:anim>
                                    <p:animEffect transition="in" filter="fade">
                                      <p:cBhvr>
                                        <p:cTn id="82" dur="750"/>
                                        <p:tgtEl>
                                          <p:spTgt spid="1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p:cTn id="85" dur="750" fill="hold"/>
                                        <p:tgtEl>
                                          <p:spTgt spid="11"/>
                                        </p:tgtEl>
                                        <p:attrNameLst>
                                          <p:attrName>ppt_w</p:attrName>
                                        </p:attrNameLst>
                                      </p:cBhvr>
                                      <p:tavLst>
                                        <p:tav tm="0">
                                          <p:val>
                                            <p:fltVal val="0"/>
                                          </p:val>
                                        </p:tav>
                                        <p:tav tm="100000">
                                          <p:val>
                                            <p:strVal val="#ppt_w"/>
                                          </p:val>
                                        </p:tav>
                                      </p:tavLst>
                                    </p:anim>
                                    <p:anim calcmode="lin" valueType="num">
                                      <p:cBhvr>
                                        <p:cTn id="86" dur="750" fill="hold"/>
                                        <p:tgtEl>
                                          <p:spTgt spid="11"/>
                                        </p:tgtEl>
                                        <p:attrNameLst>
                                          <p:attrName>ppt_h</p:attrName>
                                        </p:attrNameLst>
                                      </p:cBhvr>
                                      <p:tavLst>
                                        <p:tav tm="0">
                                          <p:val>
                                            <p:fltVal val="0"/>
                                          </p:val>
                                        </p:tav>
                                        <p:tav tm="100000">
                                          <p:val>
                                            <p:strVal val="#ppt_h"/>
                                          </p:val>
                                        </p:tav>
                                      </p:tavLst>
                                    </p:anim>
                                    <p:animEffect transition="in" filter="fade">
                                      <p:cBhvr>
                                        <p:cTn id="87" dur="750"/>
                                        <p:tgtEl>
                                          <p:spTgt spid="11"/>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750" fill="hold"/>
                                        <p:tgtEl>
                                          <p:spTgt spid="18"/>
                                        </p:tgtEl>
                                        <p:attrNameLst>
                                          <p:attrName>ppt_w</p:attrName>
                                        </p:attrNameLst>
                                      </p:cBhvr>
                                      <p:tavLst>
                                        <p:tav tm="0">
                                          <p:val>
                                            <p:fltVal val="0"/>
                                          </p:val>
                                        </p:tav>
                                        <p:tav tm="100000">
                                          <p:val>
                                            <p:strVal val="#ppt_w"/>
                                          </p:val>
                                        </p:tav>
                                      </p:tavLst>
                                    </p:anim>
                                    <p:anim calcmode="lin" valueType="num">
                                      <p:cBhvr>
                                        <p:cTn id="91" dur="750" fill="hold"/>
                                        <p:tgtEl>
                                          <p:spTgt spid="18"/>
                                        </p:tgtEl>
                                        <p:attrNameLst>
                                          <p:attrName>ppt_h</p:attrName>
                                        </p:attrNameLst>
                                      </p:cBhvr>
                                      <p:tavLst>
                                        <p:tav tm="0">
                                          <p:val>
                                            <p:fltVal val="0"/>
                                          </p:val>
                                        </p:tav>
                                        <p:tav tm="100000">
                                          <p:val>
                                            <p:strVal val="#ppt_h"/>
                                          </p:val>
                                        </p:tav>
                                      </p:tavLst>
                                    </p:anim>
                                    <p:animEffect transition="in" filter="fade">
                                      <p:cBhvr>
                                        <p:cTn id="92" dur="750"/>
                                        <p:tgtEl>
                                          <p:spTgt spid="18"/>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p:cTn id="95" dur="750" fill="hold"/>
                                        <p:tgtEl>
                                          <p:spTgt spid="13"/>
                                        </p:tgtEl>
                                        <p:attrNameLst>
                                          <p:attrName>ppt_w</p:attrName>
                                        </p:attrNameLst>
                                      </p:cBhvr>
                                      <p:tavLst>
                                        <p:tav tm="0">
                                          <p:val>
                                            <p:fltVal val="0"/>
                                          </p:val>
                                        </p:tav>
                                        <p:tav tm="100000">
                                          <p:val>
                                            <p:strVal val="#ppt_w"/>
                                          </p:val>
                                        </p:tav>
                                      </p:tavLst>
                                    </p:anim>
                                    <p:anim calcmode="lin" valueType="num">
                                      <p:cBhvr>
                                        <p:cTn id="96" dur="750" fill="hold"/>
                                        <p:tgtEl>
                                          <p:spTgt spid="13"/>
                                        </p:tgtEl>
                                        <p:attrNameLst>
                                          <p:attrName>ppt_h</p:attrName>
                                        </p:attrNameLst>
                                      </p:cBhvr>
                                      <p:tavLst>
                                        <p:tav tm="0">
                                          <p:val>
                                            <p:fltVal val="0"/>
                                          </p:val>
                                        </p:tav>
                                        <p:tav tm="100000">
                                          <p:val>
                                            <p:strVal val="#ppt_h"/>
                                          </p:val>
                                        </p:tav>
                                      </p:tavLst>
                                    </p:anim>
                                    <p:animEffect transition="in" filter="fade">
                                      <p:cBhvr>
                                        <p:cTn id="97" dur="750"/>
                                        <p:tgtEl>
                                          <p:spTgt spid="13"/>
                                        </p:tgtEl>
                                      </p:cBhvr>
                                    </p:animEffect>
                                  </p:childTnLst>
                                </p:cTn>
                              </p:par>
                            </p:childTnLst>
                          </p:cTn>
                        </p:par>
                        <p:par>
                          <p:cTn id="98" fill="hold">
                            <p:stCondLst>
                              <p:cond delay="3550"/>
                            </p:stCondLst>
                            <p:childTnLst>
                              <p:par>
                                <p:cTn id="99" presetID="16" presetClass="entr" presetSubtype="21" fill="hold" grpId="0" nodeType="after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barn(inVertical)">
                                      <p:cBhvr>
                                        <p:cTn id="101" dur="1000"/>
                                        <p:tgtEl>
                                          <p:spTgt spid="21"/>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9"/>
                                        </p:tgtEl>
                                        <p:attrNameLst>
                                          <p:attrName>style.visibility</p:attrName>
                                        </p:attrNameLst>
                                      </p:cBhvr>
                                      <p:to>
                                        <p:strVal val="visible"/>
                                      </p:to>
                                    </p:set>
                                    <p:anim calcmode="lin" valueType="num">
                                      <p:cBhvr>
                                        <p:cTn id="104" dur="500" fill="hold"/>
                                        <p:tgtEl>
                                          <p:spTgt spid="49"/>
                                        </p:tgtEl>
                                        <p:attrNameLst>
                                          <p:attrName>ppt_w</p:attrName>
                                        </p:attrNameLst>
                                      </p:cBhvr>
                                      <p:tavLst>
                                        <p:tav tm="0">
                                          <p:val>
                                            <p:fltVal val="0"/>
                                          </p:val>
                                        </p:tav>
                                        <p:tav tm="100000">
                                          <p:val>
                                            <p:strVal val="#ppt_w"/>
                                          </p:val>
                                        </p:tav>
                                      </p:tavLst>
                                    </p:anim>
                                    <p:anim calcmode="lin" valueType="num">
                                      <p:cBhvr>
                                        <p:cTn id="105" dur="500" fill="hold"/>
                                        <p:tgtEl>
                                          <p:spTgt spid="49"/>
                                        </p:tgtEl>
                                        <p:attrNameLst>
                                          <p:attrName>ppt_h</p:attrName>
                                        </p:attrNameLst>
                                      </p:cBhvr>
                                      <p:tavLst>
                                        <p:tav tm="0">
                                          <p:val>
                                            <p:fltVal val="0"/>
                                          </p:val>
                                        </p:tav>
                                        <p:tav tm="100000">
                                          <p:val>
                                            <p:strVal val="#ppt_h"/>
                                          </p:val>
                                        </p:tav>
                                      </p:tavLst>
                                    </p:anim>
                                    <p:animEffect transition="in" filter="fade">
                                      <p:cBhvr>
                                        <p:cTn id="106" dur="500"/>
                                        <p:tgtEl>
                                          <p:spTgt spid="49"/>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50"/>
                                        </p:tgtEl>
                                        <p:attrNameLst>
                                          <p:attrName>style.visibility</p:attrName>
                                        </p:attrNameLst>
                                      </p:cBhvr>
                                      <p:to>
                                        <p:strVal val="visible"/>
                                      </p:to>
                                    </p:set>
                                    <p:anim calcmode="lin" valueType="num">
                                      <p:cBhvr>
                                        <p:cTn id="109" dur="500" fill="hold"/>
                                        <p:tgtEl>
                                          <p:spTgt spid="50"/>
                                        </p:tgtEl>
                                        <p:attrNameLst>
                                          <p:attrName>ppt_w</p:attrName>
                                        </p:attrNameLst>
                                      </p:cBhvr>
                                      <p:tavLst>
                                        <p:tav tm="0">
                                          <p:val>
                                            <p:fltVal val="0"/>
                                          </p:val>
                                        </p:tav>
                                        <p:tav tm="100000">
                                          <p:val>
                                            <p:strVal val="#ppt_w"/>
                                          </p:val>
                                        </p:tav>
                                      </p:tavLst>
                                    </p:anim>
                                    <p:anim calcmode="lin" valueType="num">
                                      <p:cBhvr>
                                        <p:cTn id="110" dur="500" fill="hold"/>
                                        <p:tgtEl>
                                          <p:spTgt spid="50"/>
                                        </p:tgtEl>
                                        <p:attrNameLst>
                                          <p:attrName>ppt_h</p:attrName>
                                        </p:attrNameLst>
                                      </p:cBhvr>
                                      <p:tavLst>
                                        <p:tav tm="0">
                                          <p:val>
                                            <p:fltVal val="0"/>
                                          </p:val>
                                        </p:tav>
                                        <p:tav tm="100000">
                                          <p:val>
                                            <p:strVal val="#ppt_h"/>
                                          </p:val>
                                        </p:tav>
                                      </p:tavLst>
                                    </p:anim>
                                    <p:animEffect transition="in" filter="fade">
                                      <p:cBhvr>
                                        <p:cTn id="111" dur="500"/>
                                        <p:tgtEl>
                                          <p:spTgt spid="50"/>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28"/>
                                        </p:tgtEl>
                                        <p:attrNameLst>
                                          <p:attrName>style.visibility</p:attrName>
                                        </p:attrNameLst>
                                      </p:cBhvr>
                                      <p:to>
                                        <p:strVal val="visible"/>
                                      </p:to>
                                    </p:set>
                                    <p:anim calcmode="lin" valueType="num">
                                      <p:cBhvr>
                                        <p:cTn id="116" dur="500" fill="hold"/>
                                        <p:tgtEl>
                                          <p:spTgt spid="28"/>
                                        </p:tgtEl>
                                        <p:attrNameLst>
                                          <p:attrName>ppt_w</p:attrName>
                                        </p:attrNameLst>
                                      </p:cBhvr>
                                      <p:tavLst>
                                        <p:tav tm="0">
                                          <p:val>
                                            <p:fltVal val="0"/>
                                          </p:val>
                                        </p:tav>
                                        <p:tav tm="100000">
                                          <p:val>
                                            <p:strVal val="#ppt_w"/>
                                          </p:val>
                                        </p:tav>
                                      </p:tavLst>
                                    </p:anim>
                                    <p:anim calcmode="lin" valueType="num">
                                      <p:cBhvr>
                                        <p:cTn id="117" dur="500" fill="hold"/>
                                        <p:tgtEl>
                                          <p:spTgt spid="28"/>
                                        </p:tgtEl>
                                        <p:attrNameLst>
                                          <p:attrName>ppt_h</p:attrName>
                                        </p:attrNameLst>
                                      </p:cBhvr>
                                      <p:tavLst>
                                        <p:tav tm="0">
                                          <p:val>
                                            <p:fltVal val="0"/>
                                          </p:val>
                                        </p:tav>
                                        <p:tav tm="100000">
                                          <p:val>
                                            <p:strVal val="#ppt_h"/>
                                          </p:val>
                                        </p:tav>
                                      </p:tavLst>
                                    </p:anim>
                                    <p:animEffect transition="in" filter="fade">
                                      <p:cBhvr>
                                        <p:cTn id="118" dur="500"/>
                                        <p:tgtEl>
                                          <p:spTgt spid="28"/>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500" fill="hold"/>
                                        <p:tgtEl>
                                          <p:spTgt spid="30"/>
                                        </p:tgtEl>
                                        <p:attrNameLst>
                                          <p:attrName>ppt_w</p:attrName>
                                        </p:attrNameLst>
                                      </p:cBhvr>
                                      <p:tavLst>
                                        <p:tav tm="0">
                                          <p:val>
                                            <p:fltVal val="0"/>
                                          </p:val>
                                        </p:tav>
                                        <p:tav tm="100000">
                                          <p:val>
                                            <p:strVal val="#ppt_w"/>
                                          </p:val>
                                        </p:tav>
                                      </p:tavLst>
                                    </p:anim>
                                    <p:anim calcmode="lin" valueType="num">
                                      <p:cBhvr>
                                        <p:cTn id="122" dur="500" fill="hold"/>
                                        <p:tgtEl>
                                          <p:spTgt spid="30"/>
                                        </p:tgtEl>
                                        <p:attrNameLst>
                                          <p:attrName>ppt_h</p:attrName>
                                        </p:attrNameLst>
                                      </p:cBhvr>
                                      <p:tavLst>
                                        <p:tav tm="0">
                                          <p:val>
                                            <p:fltVal val="0"/>
                                          </p:val>
                                        </p:tav>
                                        <p:tav tm="100000">
                                          <p:val>
                                            <p:strVal val="#ppt_h"/>
                                          </p:val>
                                        </p:tav>
                                      </p:tavLst>
                                    </p:anim>
                                    <p:animEffect transition="in" filter="fade">
                                      <p:cBhvr>
                                        <p:cTn id="123" dur="500"/>
                                        <p:tgtEl>
                                          <p:spTgt spid="30"/>
                                        </p:tgtEl>
                                      </p:cBhvr>
                                    </p:animEffect>
                                  </p:childTnLst>
                                </p:cTn>
                              </p:par>
                            </p:childTnLst>
                          </p:cTn>
                        </p:par>
                        <p:par>
                          <p:cTn id="124" fill="hold">
                            <p:stCondLst>
                              <p:cond delay="500"/>
                            </p:stCondLst>
                            <p:childTnLst>
                              <p:par>
                                <p:cTn id="125" presetID="53" presetClass="entr" presetSubtype="16"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p:cTn id="127" dur="500" fill="hold"/>
                                        <p:tgtEl>
                                          <p:spTgt spid="45"/>
                                        </p:tgtEl>
                                        <p:attrNameLst>
                                          <p:attrName>ppt_w</p:attrName>
                                        </p:attrNameLst>
                                      </p:cBhvr>
                                      <p:tavLst>
                                        <p:tav tm="0">
                                          <p:val>
                                            <p:fltVal val="0"/>
                                          </p:val>
                                        </p:tav>
                                        <p:tav tm="100000">
                                          <p:val>
                                            <p:strVal val="#ppt_w"/>
                                          </p:val>
                                        </p:tav>
                                      </p:tavLst>
                                    </p:anim>
                                    <p:anim calcmode="lin" valueType="num">
                                      <p:cBhvr>
                                        <p:cTn id="128" dur="500" fill="hold"/>
                                        <p:tgtEl>
                                          <p:spTgt spid="45"/>
                                        </p:tgtEl>
                                        <p:attrNameLst>
                                          <p:attrName>ppt_h</p:attrName>
                                        </p:attrNameLst>
                                      </p:cBhvr>
                                      <p:tavLst>
                                        <p:tav tm="0">
                                          <p:val>
                                            <p:fltVal val="0"/>
                                          </p:val>
                                        </p:tav>
                                        <p:tav tm="100000">
                                          <p:val>
                                            <p:strVal val="#ppt_h"/>
                                          </p:val>
                                        </p:tav>
                                      </p:tavLst>
                                    </p:anim>
                                    <p:animEffect transition="in" filter="fade">
                                      <p:cBhvr>
                                        <p:cTn id="12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0" grpId="0" animBg="1"/>
      <p:bldP spid="49" grpId="0" animBg="1"/>
      <p:bldP spid="28" grpId="0" animBg="1"/>
      <p:bldP spid="9" grpId="0" animBg="1"/>
      <p:bldP spid="47" grpId="0" animBg="1"/>
      <p:bldP spid="47" grpId="1" animBg="1"/>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P spid="48" grpId="0" animBg="1"/>
      <p:bldP spid="4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0" y="158926"/>
            <a:ext cx="9144000" cy="1143000"/>
          </a:xfrm>
        </p:spPr>
        <p:txBody>
          <a:bodyPr>
            <a:normAutofit/>
          </a:bodyPr>
          <a:lstStyle/>
          <a:p>
            <a:r>
              <a:rPr kumimoji="1" lang="ja-JP" altLang="en-US" sz="4400" dirty="0" smtClean="0"/>
              <a:t>　参考文献</a:t>
            </a:r>
            <a:endParaRPr kumimoji="1" lang="ja-JP" altLang="en-US" sz="4400" dirty="0"/>
          </a:p>
        </p:txBody>
      </p:sp>
      <p:sp>
        <p:nvSpPr>
          <p:cNvPr id="4" name="コンテンツ プレースホルダー 3"/>
          <p:cNvSpPr>
            <a:spLocks noGrp="1"/>
          </p:cNvSpPr>
          <p:nvPr>
            <p:ph sz="quarter" idx="1"/>
          </p:nvPr>
        </p:nvSpPr>
        <p:spPr>
          <a:xfrm>
            <a:off x="251520" y="1484784"/>
            <a:ext cx="8712968" cy="4968552"/>
          </a:xfrm>
        </p:spPr>
        <p:txBody>
          <a:bodyPr>
            <a:normAutofit fontScale="40000" lnSpcReduction="20000"/>
          </a:bodyPr>
          <a:lstStyle/>
          <a:p>
            <a:pPr marL="0" indent="0">
              <a:buNone/>
            </a:pPr>
            <a:r>
              <a:rPr lang="ja-JP" altLang="en-US" sz="2900" dirty="0"/>
              <a:t>・災害時における住民の行動と情報メディアの役割　東洋大学社会学研究所</a:t>
            </a:r>
          </a:p>
          <a:p>
            <a:pPr marL="0" indent="0">
              <a:buNone/>
            </a:pPr>
            <a:r>
              <a:rPr lang="ja-JP" altLang="en-US" sz="2900" dirty="0"/>
              <a:t>・都心キャンパスに通う大学生の地震防災に対する認識と行動に関する研究</a:t>
            </a:r>
          </a:p>
          <a:p>
            <a:pPr marL="0" indent="0">
              <a:buNone/>
            </a:pPr>
            <a:r>
              <a:rPr lang="ja-JP" altLang="en-US" sz="2900" dirty="0"/>
              <a:t>・震災マニュアル　</a:t>
            </a:r>
          </a:p>
          <a:p>
            <a:pPr marL="0" indent="0">
              <a:buNone/>
            </a:pPr>
            <a:r>
              <a:rPr lang="ja-JP" altLang="en-US" sz="2900" dirty="0"/>
              <a:t>　発行人：矢島幸男　編集人：宮本秀樹　発行所：株式会社フォーバイフォーマガジン社</a:t>
            </a:r>
          </a:p>
          <a:p>
            <a:pPr marL="0" indent="0">
              <a:buNone/>
            </a:pPr>
            <a:r>
              <a:rPr lang="ja-JP" altLang="en-US" sz="2900" dirty="0"/>
              <a:t>・</a:t>
            </a:r>
            <a:r>
              <a:rPr lang="en-US" altLang="ja-JP" sz="2900" dirty="0"/>
              <a:t>《21</a:t>
            </a:r>
            <a:r>
              <a:rPr lang="ja-JP" altLang="en-US" sz="2900" dirty="0"/>
              <a:t>世紀・地震アトラス</a:t>
            </a:r>
            <a:r>
              <a:rPr lang="en-US" altLang="ja-JP" sz="2900" dirty="0"/>
              <a:t>》</a:t>
            </a:r>
            <a:r>
              <a:rPr lang="ja-JP" altLang="en-US" sz="2900" dirty="0"/>
              <a:t>明日起きてもおかしくない大地震　</a:t>
            </a:r>
          </a:p>
          <a:p>
            <a:pPr marL="0" indent="0">
              <a:buNone/>
            </a:pPr>
            <a:r>
              <a:rPr lang="ja-JP" altLang="en-US" sz="2900" dirty="0"/>
              <a:t>　監修・執筆：島崎邦彦ほか　集英社</a:t>
            </a:r>
          </a:p>
          <a:p>
            <a:pPr marL="0" indent="0">
              <a:buNone/>
            </a:pPr>
            <a:r>
              <a:rPr lang="ja-JP" altLang="en-US" sz="2900" dirty="0"/>
              <a:t>・初代地震があなたを襲う！　編集長：都築暢雄　発行所：株式会社学習研究所</a:t>
            </a:r>
          </a:p>
          <a:p>
            <a:pPr marL="0" indent="0">
              <a:buNone/>
            </a:pPr>
            <a:r>
              <a:rPr lang="ja-JP" altLang="en-US" sz="2900" dirty="0"/>
              <a:t>・</a:t>
            </a:r>
            <a:r>
              <a:rPr lang="en-US" altLang="ja-JP" sz="2900" dirty="0"/>
              <a:t>NEWTON“</a:t>
            </a:r>
            <a:r>
              <a:rPr lang="ja-JP" altLang="en-US" sz="2900" dirty="0"/>
              <a:t>そのとき”は確実にやってくる　連動して発生する巨大地震</a:t>
            </a:r>
          </a:p>
          <a:p>
            <a:pPr marL="0" indent="0">
              <a:buNone/>
            </a:pPr>
            <a:r>
              <a:rPr lang="ja-JP" altLang="en-US" sz="2900" dirty="0"/>
              <a:t>　発行人：髙森圭介　発行所：株式会社ニュートンプレス</a:t>
            </a:r>
          </a:p>
          <a:p>
            <a:pPr marL="0" indent="0">
              <a:buNone/>
            </a:pPr>
            <a:r>
              <a:rPr lang="ja-JP" altLang="en-US" sz="2900" dirty="0"/>
              <a:t>・つくば市地域防災計画　つくば市防災会議</a:t>
            </a:r>
          </a:p>
          <a:p>
            <a:pPr marL="0" indent="0">
              <a:buNone/>
            </a:pPr>
            <a:r>
              <a:rPr lang="ja-JP" altLang="en-US" sz="2900" dirty="0"/>
              <a:t>・つくば市地域防災計画　資料・様式編　　つくば市防災会議</a:t>
            </a:r>
          </a:p>
          <a:p>
            <a:pPr marL="0" indent="0">
              <a:buNone/>
            </a:pPr>
            <a:r>
              <a:rPr lang="ja-JP" altLang="en-US" sz="2900" dirty="0"/>
              <a:t>・つくば市</a:t>
            </a:r>
            <a:r>
              <a:rPr lang="en-US" altLang="ja-JP" sz="2900" dirty="0"/>
              <a:t>HP</a:t>
            </a:r>
            <a:r>
              <a:rPr lang="ja-JP" altLang="en-US" sz="2900" dirty="0"/>
              <a:t>　</a:t>
            </a:r>
            <a:r>
              <a:rPr lang="en-US" altLang="ja-JP" sz="2900" dirty="0">
                <a:hlinkClick r:id="rId2"/>
              </a:rPr>
              <a:t>http://www.city.tsukuba.ibaraki.jp</a:t>
            </a:r>
            <a:r>
              <a:rPr lang="en-US" altLang="ja-JP" sz="2900" dirty="0" smtClean="0">
                <a:hlinkClick r:id="rId2"/>
              </a:rPr>
              <a:t>/</a:t>
            </a:r>
            <a:endParaRPr lang="en-US" altLang="ja-JP" sz="2900" dirty="0"/>
          </a:p>
          <a:p>
            <a:pPr marL="0" indent="0">
              <a:buNone/>
            </a:pPr>
            <a:r>
              <a:rPr lang="ja-JP" altLang="en-US" sz="2900" dirty="0"/>
              <a:t>・つくば市民レポーター　</a:t>
            </a:r>
            <a:r>
              <a:rPr lang="en-US" altLang="ja-JP" sz="2900" dirty="0">
                <a:hlinkClick r:id="rId3"/>
              </a:rPr>
              <a:t>http://reporter.e298.jp</a:t>
            </a:r>
            <a:r>
              <a:rPr lang="en-US" altLang="ja-JP" sz="2900" dirty="0" smtClean="0">
                <a:hlinkClick r:id="rId3"/>
              </a:rPr>
              <a:t>/</a:t>
            </a:r>
            <a:endParaRPr lang="en-US" altLang="ja-JP" sz="2900" dirty="0"/>
          </a:p>
          <a:p>
            <a:pPr marL="0" indent="0">
              <a:buNone/>
            </a:pPr>
            <a:r>
              <a:rPr lang="ja-JP" altLang="en-US" sz="2900" dirty="0"/>
              <a:t>・東日本大震災概要　気象庁　</a:t>
            </a:r>
            <a:r>
              <a:rPr lang="en-US" altLang="ja-JP" sz="2900" dirty="0">
                <a:hlinkClick r:id="rId4"/>
              </a:rPr>
              <a:t>http://</a:t>
            </a:r>
            <a:r>
              <a:rPr lang="en-US" altLang="ja-JP" sz="2900" dirty="0" smtClean="0">
                <a:hlinkClick r:id="rId4"/>
              </a:rPr>
              <a:t>www.jma.go.jp/jma/menu/jishin-portal.html</a:t>
            </a:r>
            <a:endParaRPr lang="en-US" altLang="ja-JP" sz="2900" dirty="0"/>
          </a:p>
          <a:p>
            <a:pPr marL="0" indent="0">
              <a:buNone/>
            </a:pPr>
            <a:r>
              <a:rPr lang="ja-JP" altLang="en-US" sz="2900" dirty="0"/>
              <a:t>　　　　　　　　　　警視庁　</a:t>
            </a:r>
            <a:r>
              <a:rPr lang="en-US" altLang="ja-JP" sz="2900" dirty="0">
                <a:hlinkClick r:id="rId5"/>
              </a:rPr>
              <a:t>http://</a:t>
            </a:r>
            <a:r>
              <a:rPr lang="en-US" altLang="ja-JP" sz="2900" dirty="0" smtClean="0">
                <a:hlinkClick r:id="rId5"/>
              </a:rPr>
              <a:t>www.npa.go.jp/archive/keibi/biki/higaijokyo.pdf</a:t>
            </a:r>
            <a:endParaRPr lang="en-US" altLang="ja-JP" sz="2900" dirty="0"/>
          </a:p>
          <a:p>
            <a:pPr marL="0" indent="0">
              <a:buNone/>
            </a:pPr>
            <a:r>
              <a:rPr kumimoji="1" lang="ja-JP" altLang="en-US" sz="2900" dirty="0" smtClean="0"/>
              <a:t>・イラスト　</a:t>
            </a:r>
            <a:r>
              <a:rPr lang="en-US" altLang="ja-JP" sz="2900" dirty="0">
                <a:hlinkClick r:id="rId6"/>
              </a:rPr>
              <a:t>http://</a:t>
            </a:r>
            <a:r>
              <a:rPr lang="en-US" altLang="ja-JP" sz="2900" dirty="0" smtClean="0">
                <a:hlinkClick r:id="rId6"/>
              </a:rPr>
              <a:t>kids.wanpug.com/top_person.html</a:t>
            </a:r>
            <a:endParaRPr lang="en-US" altLang="ja-JP" sz="2900" dirty="0" smtClean="0"/>
          </a:p>
          <a:p>
            <a:pPr marL="0" indent="0">
              <a:buNone/>
            </a:pPr>
            <a:r>
              <a:rPr lang="ja-JP" altLang="en-US" sz="2900" dirty="0"/>
              <a:t>　</a:t>
            </a:r>
            <a:r>
              <a:rPr lang="ja-JP" altLang="en-US" sz="2900" dirty="0" smtClean="0"/>
              <a:t>　　　　　</a:t>
            </a:r>
            <a:r>
              <a:rPr lang="en-US" altLang="ja-JP" sz="2900" dirty="0">
                <a:hlinkClick r:id="rId7"/>
              </a:rPr>
              <a:t>http://</a:t>
            </a:r>
            <a:r>
              <a:rPr lang="en-US" altLang="ja-JP" sz="2900" dirty="0" smtClean="0">
                <a:hlinkClick r:id="rId7"/>
              </a:rPr>
              <a:t>www.civillink.net/fsozai/gakko.html</a:t>
            </a:r>
            <a:endParaRPr lang="en-US" altLang="ja-JP" sz="2900" dirty="0" smtClean="0"/>
          </a:p>
          <a:p>
            <a:pPr marL="0" indent="0">
              <a:buNone/>
            </a:pPr>
            <a:r>
              <a:rPr lang="ja-JP" altLang="en-US" sz="2900" dirty="0"/>
              <a:t>　</a:t>
            </a:r>
            <a:r>
              <a:rPr lang="ja-JP" altLang="en-US" sz="2900" dirty="0" smtClean="0"/>
              <a:t>　　　　　</a:t>
            </a:r>
            <a:r>
              <a:rPr lang="en-US" altLang="ja-JP" sz="2900" dirty="0">
                <a:hlinkClick r:id="rId8"/>
              </a:rPr>
              <a:t>http://</a:t>
            </a:r>
            <a:r>
              <a:rPr lang="en-US" altLang="ja-JP" sz="2900" dirty="0" smtClean="0">
                <a:hlinkClick r:id="rId8"/>
              </a:rPr>
              <a:t>i-ichiba.designpocket.jp/search/search.aspx?kw=cat:60400</a:t>
            </a:r>
            <a:endParaRPr lang="en-US" altLang="ja-JP" sz="2900" dirty="0"/>
          </a:p>
          <a:p>
            <a:pPr marL="0" indent="0">
              <a:buNone/>
            </a:pPr>
            <a:r>
              <a:rPr lang="ja-JP" altLang="en-US" sz="2900" dirty="0" smtClean="0"/>
              <a:t>・筑波大学ＨＰ　</a:t>
            </a:r>
            <a:r>
              <a:rPr lang="en-US" altLang="ja-JP" sz="2900" dirty="0">
                <a:hlinkClick r:id="rId9"/>
              </a:rPr>
              <a:t>http://</a:t>
            </a:r>
            <a:r>
              <a:rPr lang="en-US" altLang="ja-JP" sz="2900" dirty="0" smtClean="0">
                <a:hlinkClick r:id="rId9"/>
              </a:rPr>
              <a:t>www.tsukuba.ac.jp/index.html</a:t>
            </a:r>
            <a:endParaRPr lang="en-US" altLang="ja-JP" sz="2900" dirty="0" smtClean="0"/>
          </a:p>
          <a:p>
            <a:pPr marL="0" indent="0">
              <a:buNone/>
            </a:pPr>
            <a:r>
              <a:rPr lang="ja-JP" altLang="en-US" sz="2900" dirty="0" smtClean="0"/>
              <a:t>・</a:t>
            </a:r>
            <a:r>
              <a:rPr lang="ja-JP" altLang="en-US" sz="2900" dirty="0"/>
              <a:t>都市計画実習　</a:t>
            </a:r>
            <a:r>
              <a:rPr lang="en-US" altLang="ja-JP" sz="2900" dirty="0"/>
              <a:t>2002</a:t>
            </a:r>
            <a:r>
              <a:rPr lang="ja-JP" altLang="en-US" sz="2900" dirty="0"/>
              <a:t>年及び</a:t>
            </a:r>
            <a:r>
              <a:rPr lang="en-US" altLang="ja-JP" sz="2900" dirty="0"/>
              <a:t>2009</a:t>
            </a:r>
            <a:r>
              <a:rPr lang="ja-JP" altLang="en-US" sz="2900" dirty="0"/>
              <a:t>年　防災班</a:t>
            </a:r>
          </a:p>
          <a:p>
            <a:pPr marL="0" indent="0">
              <a:buNone/>
            </a:pPr>
            <a:endParaRPr lang="en-US" altLang="ja-JP" dirty="0" smtClean="0"/>
          </a:p>
          <a:p>
            <a:endParaRPr kumimoji="1" lang="ja-JP" altLang="en-US" dirty="0"/>
          </a:p>
        </p:txBody>
      </p:sp>
      <p:sp>
        <p:nvSpPr>
          <p:cNvPr id="5" name="スライド番号プレースホルダー 4"/>
          <p:cNvSpPr>
            <a:spLocks noGrp="1"/>
          </p:cNvSpPr>
          <p:nvPr>
            <p:ph type="sldNum" sz="quarter" idx="15"/>
          </p:nvPr>
        </p:nvSpPr>
        <p:spPr/>
        <p:txBody>
          <a:bodyPr/>
          <a:lstStyle/>
          <a:p>
            <a:fld id="{278659AB-9610-43A4-BA8D-22E57F657C2D}" type="slidenum">
              <a:rPr kumimoji="1" lang="ja-JP" altLang="en-US" smtClean="0"/>
              <a:pPr/>
              <a:t>36</a:t>
            </a:fld>
            <a:endParaRPr kumimoji="1" lang="ja-JP" altLang="en-US"/>
          </a:p>
        </p:txBody>
      </p:sp>
    </p:spTree>
    <p:extLst>
      <p:ext uri="{BB962C8B-B14F-4D97-AF65-F5344CB8AC3E}">
        <p14:creationId xmlns:p14="http://schemas.microsoft.com/office/powerpoint/2010/main" val="517666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4294967295"/>
          </p:nvPr>
        </p:nvSpPr>
        <p:spPr>
          <a:xfrm>
            <a:off x="0" y="1524000"/>
            <a:ext cx="9144000" cy="4572000"/>
          </a:xfrm>
        </p:spPr>
        <p:txBody>
          <a:bodyPr/>
          <a:lstStyle/>
          <a:p>
            <a:endParaRPr lang="en-US" altLang="ja-JP" dirty="0" smtClean="0"/>
          </a:p>
          <a:p>
            <a:pPr marL="0" indent="0" algn="ctr">
              <a:buNone/>
            </a:pPr>
            <a:r>
              <a:rPr lang="ja-JP" altLang="en-US" sz="4400" dirty="0" smtClean="0"/>
              <a:t>御静聴</a:t>
            </a:r>
            <a:r>
              <a:rPr lang="ja-JP" altLang="en-US" sz="4400" dirty="0"/>
              <a:t>ありがとう</a:t>
            </a:r>
            <a:r>
              <a:rPr lang="ja-JP" altLang="en-US" sz="4400" dirty="0" smtClean="0"/>
              <a:t>ございました</a:t>
            </a:r>
            <a:endParaRPr kumimoji="1" lang="ja-JP" altLang="en-US" sz="4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4107879"/>
            <a:ext cx="3593512" cy="21576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278659AB-9610-43A4-BA8D-22E57F657C2D}" type="slidenum">
              <a:rPr kumimoji="1" lang="ja-JP" altLang="en-US" smtClean="0"/>
              <a:pPr/>
              <a:t>37</a:t>
            </a:fld>
            <a:endParaRPr kumimoji="1" lang="ja-JP" altLang="en-US"/>
          </a:p>
        </p:txBody>
      </p:sp>
    </p:spTree>
    <p:extLst>
      <p:ext uri="{BB962C8B-B14F-4D97-AF65-F5344CB8AC3E}">
        <p14:creationId xmlns:p14="http://schemas.microsoft.com/office/powerpoint/2010/main" val="20862699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58926"/>
            <a:ext cx="9144000" cy="1143000"/>
          </a:xfrm>
        </p:spPr>
        <p:txBody>
          <a:bodyPr>
            <a:normAutofit/>
          </a:bodyPr>
          <a:lstStyle/>
          <a:p>
            <a:r>
              <a:rPr kumimoji="1" lang="ja-JP" altLang="en-US" sz="4400" dirty="0" smtClean="0">
                <a:latin typeface="+mn-ea"/>
                <a:ea typeface="+mn-ea"/>
              </a:rPr>
              <a:t>　Ｑ＆Ａ</a:t>
            </a:r>
            <a:endParaRPr kumimoji="1" lang="ja-JP" altLang="en-US" sz="4400" dirty="0">
              <a:latin typeface="+mn-ea"/>
              <a:ea typeface="+mn-ea"/>
            </a:endParaRPr>
          </a:p>
        </p:txBody>
      </p:sp>
      <p:sp>
        <p:nvSpPr>
          <p:cNvPr id="3" name="コンテンツ プレースホルダー 2"/>
          <p:cNvSpPr>
            <a:spLocks noGrp="1"/>
          </p:cNvSpPr>
          <p:nvPr>
            <p:ph sz="quarter" idx="1"/>
          </p:nvPr>
        </p:nvSpPr>
        <p:spPr>
          <a:xfrm>
            <a:off x="0" y="1484784"/>
            <a:ext cx="9144000" cy="5373216"/>
          </a:xfrm>
        </p:spPr>
        <p:txBody>
          <a:bodyPr>
            <a:normAutofit/>
          </a:bodyPr>
          <a:lstStyle/>
          <a:p>
            <a:pPr marL="0" indent="0">
              <a:buNone/>
            </a:pPr>
            <a:r>
              <a:rPr kumimoji="1" lang="ja-JP" altLang="en-US" dirty="0" smtClean="0">
                <a:latin typeface="+mn-ea"/>
              </a:rPr>
              <a:t>・電気会社には聞かないのか？</a:t>
            </a:r>
            <a:endParaRPr kumimoji="1" lang="en-US" altLang="ja-JP" dirty="0" smtClean="0">
              <a:latin typeface="+mn-ea"/>
            </a:endParaRPr>
          </a:p>
          <a:p>
            <a:pPr marL="0" indent="0">
              <a:buNone/>
            </a:pPr>
            <a:r>
              <a:rPr lang="ja-JP" altLang="en-US" dirty="0" smtClean="0">
                <a:latin typeface="+mn-ea"/>
              </a:rPr>
              <a:t>→これから聞く予定です。</a:t>
            </a:r>
            <a:endParaRPr lang="en-US" altLang="ja-JP" dirty="0" smtClean="0">
              <a:latin typeface="+mn-ea"/>
            </a:endParaRPr>
          </a:p>
          <a:p>
            <a:pPr marL="0" indent="0">
              <a:buNone/>
            </a:pPr>
            <a:r>
              <a:rPr kumimoji="1" lang="ja-JP" altLang="en-US" dirty="0" smtClean="0">
                <a:latin typeface="+mn-ea"/>
              </a:rPr>
              <a:t>・ガス会社には聞かないのか？</a:t>
            </a:r>
            <a:endParaRPr kumimoji="1" lang="en-US" altLang="ja-JP" dirty="0" smtClean="0">
              <a:latin typeface="+mn-ea"/>
            </a:endParaRPr>
          </a:p>
          <a:p>
            <a:pPr marL="0" indent="0">
              <a:buNone/>
            </a:pPr>
            <a:r>
              <a:rPr lang="ja-JP" altLang="en-US" dirty="0" smtClean="0">
                <a:latin typeface="+mn-ea"/>
              </a:rPr>
              <a:t>→市役所ヒアリングより、ガスの被害は特に無い</a:t>
            </a:r>
            <a:endParaRPr lang="en-US" altLang="ja-JP" dirty="0" smtClean="0">
              <a:latin typeface="+mn-ea"/>
            </a:endParaRPr>
          </a:p>
          <a:p>
            <a:pPr marL="0" indent="0">
              <a:buNone/>
            </a:pPr>
            <a:r>
              <a:rPr kumimoji="1" lang="ja-JP" altLang="en-US" dirty="0" smtClean="0">
                <a:latin typeface="+mn-ea"/>
              </a:rPr>
              <a:t>・なぜ千葉大・茨城大？</a:t>
            </a:r>
            <a:endParaRPr kumimoji="1" lang="en-US" altLang="ja-JP" dirty="0" smtClean="0">
              <a:latin typeface="+mn-ea"/>
            </a:endParaRPr>
          </a:p>
          <a:p>
            <a:pPr marL="0" indent="0">
              <a:buNone/>
            </a:pPr>
            <a:r>
              <a:rPr lang="ja-JP" altLang="en-US" dirty="0" smtClean="0">
                <a:latin typeface="+mn-ea"/>
              </a:rPr>
              <a:t>→つくば特有を示すため、震度や被害が近い大学　</a:t>
            </a:r>
            <a:r>
              <a:rPr lang="en-US" altLang="ja-JP" dirty="0" smtClean="0">
                <a:latin typeface="+mn-ea"/>
              </a:rPr>
              <a:t/>
            </a:r>
            <a:br>
              <a:rPr lang="en-US" altLang="ja-JP" dirty="0" smtClean="0">
                <a:latin typeface="+mn-ea"/>
              </a:rPr>
            </a:br>
            <a:r>
              <a:rPr lang="ja-JP" altLang="en-US" dirty="0" smtClean="0">
                <a:latin typeface="+mn-ea"/>
              </a:rPr>
              <a:t>　を調査。（千葉</a:t>
            </a:r>
            <a:r>
              <a:rPr lang="en-US" altLang="ja-JP" dirty="0" smtClean="0">
                <a:latin typeface="+mn-ea"/>
              </a:rPr>
              <a:t>5</a:t>
            </a:r>
            <a:r>
              <a:rPr lang="ja-JP" altLang="en-US" dirty="0" smtClean="0">
                <a:latin typeface="+mn-ea"/>
              </a:rPr>
              <a:t>弱、茨城</a:t>
            </a:r>
            <a:r>
              <a:rPr lang="en-US" altLang="ja-JP" dirty="0" smtClean="0">
                <a:latin typeface="+mn-ea"/>
              </a:rPr>
              <a:t>6</a:t>
            </a:r>
            <a:r>
              <a:rPr lang="ja-JP" altLang="en-US" dirty="0" smtClean="0">
                <a:latin typeface="+mn-ea"/>
              </a:rPr>
              <a:t>弱）</a:t>
            </a:r>
            <a:endParaRPr lang="en-US" altLang="ja-JP" dirty="0" smtClean="0">
              <a:latin typeface="+mn-ea"/>
            </a:endParaRPr>
          </a:p>
          <a:p>
            <a:pPr marL="0" indent="0">
              <a:buNone/>
            </a:pPr>
            <a:r>
              <a:rPr kumimoji="1" lang="ja-JP" altLang="en-US" dirty="0" smtClean="0">
                <a:latin typeface="+mn-ea"/>
              </a:rPr>
              <a:t>・具体的に誰が緊急対策本部をするのか？</a:t>
            </a:r>
            <a:endParaRPr kumimoji="1" lang="en-US" altLang="ja-JP" dirty="0" smtClean="0">
              <a:latin typeface="+mn-ea"/>
            </a:endParaRPr>
          </a:p>
          <a:p>
            <a:pPr marL="0" indent="0">
              <a:buNone/>
            </a:pPr>
            <a:r>
              <a:rPr lang="ja-JP" altLang="en-US" dirty="0" smtClean="0">
                <a:latin typeface="+mn-ea"/>
              </a:rPr>
              <a:t>→全代会、または</a:t>
            </a:r>
            <a:r>
              <a:rPr lang="en-US" altLang="ja-JP" dirty="0" smtClean="0">
                <a:latin typeface="+mn-ea"/>
              </a:rPr>
              <a:t>save Ibaraki</a:t>
            </a:r>
            <a:r>
              <a:rPr lang="ja-JP" altLang="en-US" dirty="0" smtClean="0">
                <a:latin typeface="+mn-ea"/>
              </a:rPr>
              <a:t>の利用などを活用したい</a:t>
            </a:r>
            <a:endParaRPr kumimoji="1" lang="ja-JP" altLang="en-US" dirty="0">
              <a:latin typeface="+mn-ea"/>
            </a:endParaRPr>
          </a:p>
        </p:txBody>
      </p:sp>
      <p:sp>
        <p:nvSpPr>
          <p:cNvPr id="4" name="スライド番号プレースホルダー 3"/>
          <p:cNvSpPr>
            <a:spLocks noGrp="1"/>
          </p:cNvSpPr>
          <p:nvPr>
            <p:ph type="sldNum" sz="quarter" idx="15"/>
          </p:nvPr>
        </p:nvSpPr>
        <p:spPr/>
        <p:txBody>
          <a:bodyPr/>
          <a:lstStyle/>
          <a:p>
            <a:fld id="{278659AB-9610-43A4-BA8D-22E57F657C2D}" type="slidenum">
              <a:rPr kumimoji="1" lang="ja-JP" altLang="en-US" smtClean="0"/>
              <a:pPr/>
              <a:t>38</a:t>
            </a:fld>
            <a:endParaRPr kumimoji="1" lang="ja-JP" altLang="en-US"/>
          </a:p>
        </p:txBody>
      </p:sp>
    </p:spTree>
    <p:extLst>
      <p:ext uri="{BB962C8B-B14F-4D97-AF65-F5344CB8AC3E}">
        <p14:creationId xmlns:p14="http://schemas.microsoft.com/office/powerpoint/2010/main" val="3913725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5"/>
          </p:nvPr>
        </p:nvSpPr>
        <p:spPr/>
        <p:txBody>
          <a:bodyPr/>
          <a:lstStyle/>
          <a:p>
            <a:fld id="{278659AB-9610-43A4-BA8D-22E57F657C2D}" type="slidenum">
              <a:rPr kumimoji="1" lang="ja-JP" altLang="en-US" smtClean="0"/>
              <a:pPr/>
              <a:t>39</a:t>
            </a:fld>
            <a:endParaRPr kumimoji="1" lang="ja-JP" altLang="en-US"/>
          </a:p>
        </p:txBody>
      </p:sp>
      <p:sp>
        <p:nvSpPr>
          <p:cNvPr id="3" name="タイトル 2"/>
          <p:cNvSpPr>
            <a:spLocks noGrp="1"/>
          </p:cNvSpPr>
          <p:nvPr>
            <p:ph type="title"/>
          </p:nvPr>
        </p:nvSpPr>
        <p:spPr/>
        <p:txBody>
          <a:bodyPr/>
          <a:lstStyle/>
          <a:p>
            <a:r>
              <a:rPr lang="ja-JP" altLang="en-US" sz="4000" dirty="0">
                <a:latin typeface="+mn-ea"/>
              </a:rPr>
              <a:t>Ｑ＆Ａ</a:t>
            </a:r>
            <a:endParaRPr kumimoji="1" lang="ja-JP" altLang="en-US" dirty="0"/>
          </a:p>
        </p:txBody>
      </p:sp>
      <p:sp>
        <p:nvSpPr>
          <p:cNvPr id="4" name="コンテンツ プレースホルダー 3"/>
          <p:cNvSpPr>
            <a:spLocks noGrp="1"/>
          </p:cNvSpPr>
          <p:nvPr>
            <p:ph sz="quarter" idx="1"/>
          </p:nvPr>
        </p:nvSpPr>
        <p:spPr/>
        <p:txBody>
          <a:bodyPr/>
          <a:lstStyle/>
          <a:p>
            <a:pPr marL="0" indent="0">
              <a:buNone/>
            </a:pPr>
            <a:r>
              <a:rPr kumimoji="1" lang="ja-JP" altLang="en-US" dirty="0" smtClean="0"/>
              <a:t>・乗り越えられなかった人はいないのか？</a:t>
            </a:r>
            <a:endParaRPr kumimoji="1" lang="en-US" altLang="ja-JP" dirty="0" smtClean="0"/>
          </a:p>
          <a:p>
            <a:pPr marL="0" indent="0">
              <a:buNone/>
            </a:pPr>
            <a:r>
              <a:rPr lang="ja-JP" altLang="en-US" dirty="0" smtClean="0"/>
              <a:t>→乗り越えられなかった人＝死者</a:t>
            </a:r>
            <a:endParaRPr kumimoji="1" lang="ja-JP" altLang="en-US" dirty="0"/>
          </a:p>
        </p:txBody>
      </p:sp>
    </p:spTree>
    <p:extLst>
      <p:ext uri="{BB962C8B-B14F-4D97-AF65-F5344CB8AC3E}">
        <p14:creationId xmlns:p14="http://schemas.microsoft.com/office/powerpoint/2010/main" val="54192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iguchi90\Desktop\つくば被害\DSCN10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118850" cy="8339138"/>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DSCN1024"/>
          <p:cNvPicPr>
            <a:picLocks noGrp="1" noChangeAspect="1"/>
          </p:cNvPicPr>
          <p:nvPr isPhoto="1"/>
        </p:nvPicPr>
        <p:blipFill>
          <a:blip r:embed="rId5"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pic>
        <p:nvPicPr>
          <p:cNvPr id="1027" name="Picture 3" descr="C:\Users\higuchi90\Desktop\つくば被害\DSCN104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11352"/>
            <a:ext cx="9356548" cy="70174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higuchi90\Desktop\つくば被害\DSCN1048.JPG"/>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 y="3319633"/>
            <a:ext cx="4680000" cy="3492000"/>
          </a:xfrm>
          <a:prstGeom prst="rect">
            <a:avLst/>
          </a:prstGeom>
          <a:noFill/>
          <a:extLst>
            <a:ext uri="{909E8E84-426E-40DD-AFC4-6F175D3DCCD1}">
              <a14:hiddenFill xmlns:a14="http://schemas.microsoft.com/office/drawing/2010/main">
                <a:solidFill>
                  <a:srgbClr val="FFFFFF"/>
                </a:solidFill>
              </a14:hiddenFill>
            </a:ext>
          </a:extLst>
        </p:spPr>
      </p:pic>
      <p:pic>
        <p:nvPicPr>
          <p:cNvPr id="19" name="図 18"/>
          <p:cNvPicPr>
            <a:picLocks/>
          </p:cNvPicPr>
          <p:nvPr/>
        </p:nvPicPr>
        <p:blipFill>
          <a:blip r:embed="rId8">
            <a:extLst>
              <a:ext uri="{28A0092B-C50C-407E-A947-70E740481C1C}">
                <a14:useLocalDpi xmlns:a14="http://schemas.microsoft.com/office/drawing/2010/main" val="0"/>
              </a:ext>
            </a:extLst>
          </a:blip>
          <a:stretch>
            <a:fillRect/>
          </a:stretch>
        </p:blipFill>
        <p:spPr>
          <a:xfrm>
            <a:off x="-37047" y="1247"/>
            <a:ext cx="9393594" cy="6962943"/>
          </a:xfrm>
          <a:prstGeom prst="rect">
            <a:avLst/>
          </a:prstGeom>
        </p:spPr>
      </p:pic>
      <p:pic>
        <p:nvPicPr>
          <p:cNvPr id="7" name="図 6"/>
          <p:cNvPicPr>
            <a:picLocks/>
          </p:cNvPicPr>
          <p:nvPr/>
        </p:nvPicPr>
        <p:blipFill>
          <a:blip r:embed="rId8">
            <a:extLst>
              <a:ext uri="{28A0092B-C50C-407E-A947-70E740481C1C}">
                <a14:useLocalDpi xmlns:a14="http://schemas.microsoft.com/office/drawing/2010/main" val="0"/>
              </a:ext>
            </a:extLst>
          </a:blip>
          <a:stretch>
            <a:fillRect/>
          </a:stretch>
        </p:blipFill>
        <p:spPr>
          <a:xfrm>
            <a:off x="4623501" y="3502253"/>
            <a:ext cx="4680000" cy="3461937"/>
          </a:xfrm>
          <a:prstGeom prst="rect">
            <a:avLst/>
          </a:prstGeom>
        </p:spPr>
      </p:pic>
      <p:sp>
        <p:nvSpPr>
          <p:cNvPr id="4" name="テキスト ボックス 3"/>
          <p:cNvSpPr txBox="1"/>
          <p:nvPr/>
        </p:nvSpPr>
        <p:spPr>
          <a:xfrm>
            <a:off x="7060939" y="6165303"/>
            <a:ext cx="2232248" cy="646331"/>
          </a:xfrm>
          <a:prstGeom prst="rect">
            <a:avLst/>
          </a:prstGeom>
          <a:noFill/>
        </p:spPr>
        <p:txBody>
          <a:bodyPr wrap="square" rtlCol="0">
            <a:spAutoFit/>
          </a:bodyPr>
          <a:lstStyle/>
          <a:p>
            <a:r>
              <a:rPr kumimoji="1" lang="ja-JP" altLang="en-US" dirty="0" smtClean="0"/>
              <a:t>セブンイレブン　天久保４丁目店</a:t>
            </a:r>
            <a:endParaRPr kumimoji="1" lang="ja-JP" altLang="en-US" dirty="0"/>
          </a:p>
        </p:txBody>
      </p:sp>
      <p:pic>
        <p:nvPicPr>
          <p:cNvPr id="12" name="図 11" descr="DSCN1028"/>
          <p:cNvPicPr>
            <a:picLocks noGrp="1"/>
          </p:cNvPicPr>
          <p:nvPr isPhoto="1"/>
        </p:nvPicPr>
        <p:blipFill>
          <a:blip r:embed="rId9" cstate="print">
            <a:lum/>
            <a:extLst>
              <a:ext uri="{28A0092B-C50C-407E-A947-70E740481C1C}">
                <a14:useLocalDpi xmlns:a14="http://schemas.microsoft.com/office/drawing/2010/main" val="0"/>
              </a:ext>
            </a:extLst>
          </a:blip>
          <a:stretch>
            <a:fillRect/>
          </a:stretch>
        </p:blipFill>
        <p:spPr>
          <a:xfrm>
            <a:off x="4475988" y="0"/>
            <a:ext cx="4680000" cy="3492000"/>
          </a:xfrm>
          <a:prstGeom prst="rect">
            <a:avLst/>
          </a:prstGeom>
          <a:noFill/>
          <a:ln>
            <a:noFill/>
          </a:ln>
        </p:spPr>
      </p:pic>
      <p:pic>
        <p:nvPicPr>
          <p:cNvPr id="13" name="図 12" descr="DSCN1024"/>
          <p:cNvPicPr>
            <a:picLocks noGrp="1"/>
          </p:cNvPicPr>
          <p:nvPr isPhoto="1"/>
        </p:nvPicPr>
        <p:blipFill>
          <a:blip r:embed="rId10" cstate="print">
            <a:lum/>
            <a:extLst>
              <a:ext uri="{28A0092B-C50C-407E-A947-70E740481C1C}">
                <a14:useLocalDpi xmlns:a14="http://schemas.microsoft.com/office/drawing/2010/main" val="0"/>
              </a:ext>
            </a:extLst>
          </a:blip>
          <a:stretch>
            <a:fillRect/>
          </a:stretch>
        </p:blipFill>
        <p:spPr>
          <a:xfrm>
            <a:off x="-21806" y="10254"/>
            <a:ext cx="4680000" cy="3492000"/>
          </a:xfrm>
          <a:prstGeom prst="rect">
            <a:avLst/>
          </a:prstGeom>
          <a:noFill/>
          <a:ln>
            <a:noFill/>
          </a:ln>
        </p:spPr>
      </p:pic>
      <p:sp>
        <p:nvSpPr>
          <p:cNvPr id="3" name="テキスト ボックス 2"/>
          <p:cNvSpPr txBox="1"/>
          <p:nvPr/>
        </p:nvSpPr>
        <p:spPr>
          <a:xfrm>
            <a:off x="12060832" y="4581128"/>
            <a:ext cx="184731" cy="369332"/>
          </a:xfrm>
          <a:prstGeom prst="rect">
            <a:avLst/>
          </a:prstGeom>
          <a:noFill/>
        </p:spPr>
        <p:txBody>
          <a:bodyPr wrap="none" rtlCol="0">
            <a:spAutoFit/>
          </a:bodyPr>
          <a:lstStyle/>
          <a:p>
            <a:endParaRPr kumimoji="1" lang="ja-JP" altLang="en-US" dirty="0"/>
          </a:p>
        </p:txBody>
      </p:sp>
      <p:sp>
        <p:nvSpPr>
          <p:cNvPr id="15" name="テキスト ボックス 14"/>
          <p:cNvSpPr txBox="1"/>
          <p:nvPr/>
        </p:nvSpPr>
        <p:spPr>
          <a:xfrm>
            <a:off x="7751263" y="6165304"/>
            <a:ext cx="2232248" cy="646331"/>
          </a:xfrm>
          <a:prstGeom prst="rect">
            <a:avLst/>
          </a:prstGeom>
          <a:noFill/>
        </p:spPr>
        <p:txBody>
          <a:bodyPr wrap="square" rtlCol="0">
            <a:spAutoFit/>
          </a:bodyPr>
          <a:lstStyle/>
          <a:p>
            <a:r>
              <a:rPr lang="ja-JP" altLang="en-US" dirty="0"/>
              <a:t>筑波</a:t>
            </a:r>
            <a:r>
              <a:rPr lang="ja-JP" altLang="en-US" dirty="0" smtClean="0"/>
              <a:t>大学</a:t>
            </a:r>
            <a:r>
              <a:rPr lang="en-US" altLang="ja-JP" dirty="0" smtClean="0"/>
              <a:t/>
            </a:r>
            <a:br>
              <a:rPr lang="en-US" altLang="ja-JP" dirty="0" smtClean="0"/>
            </a:br>
            <a:r>
              <a:rPr lang="ja-JP" altLang="en-US" dirty="0" smtClean="0"/>
              <a:t>総合体育館</a:t>
            </a:r>
            <a:endParaRPr kumimoji="1" lang="ja-JP" altLang="en-US" dirty="0"/>
          </a:p>
        </p:txBody>
      </p:sp>
      <p:sp>
        <p:nvSpPr>
          <p:cNvPr id="16" name="テキスト ボックス 15"/>
          <p:cNvSpPr txBox="1"/>
          <p:nvPr/>
        </p:nvSpPr>
        <p:spPr>
          <a:xfrm>
            <a:off x="7452320" y="6442303"/>
            <a:ext cx="2232248" cy="369332"/>
          </a:xfrm>
          <a:prstGeom prst="rect">
            <a:avLst/>
          </a:prstGeom>
          <a:noFill/>
        </p:spPr>
        <p:txBody>
          <a:bodyPr wrap="square" rtlCol="0">
            <a:spAutoFit/>
          </a:bodyPr>
          <a:lstStyle/>
          <a:p>
            <a:r>
              <a:rPr lang="ja-JP" altLang="en-US" dirty="0" smtClean="0"/>
              <a:t>ＴＸ　改札付近</a:t>
            </a:r>
            <a:endParaRPr kumimoji="1" lang="ja-JP" altLang="en-US" dirty="0"/>
          </a:p>
        </p:txBody>
      </p:sp>
      <p:sp>
        <p:nvSpPr>
          <p:cNvPr id="6" name="テキスト ボックス 5"/>
          <p:cNvSpPr txBox="1"/>
          <p:nvPr/>
        </p:nvSpPr>
        <p:spPr>
          <a:xfrm>
            <a:off x="227517" y="2981920"/>
            <a:ext cx="8496944" cy="923330"/>
          </a:xfrm>
          <a:prstGeom prst="rect">
            <a:avLst/>
          </a:prstGeom>
          <a:noFill/>
        </p:spPr>
        <p:txBody>
          <a:bodyPr wrap="square" rtlCol="0">
            <a:spAutoFit/>
          </a:bodyPr>
          <a:lstStyle/>
          <a:p>
            <a:r>
              <a:rPr kumimoji="1" lang="ja-JP" altLang="en-US" sz="5400" b="1" dirty="0" smtClean="0">
                <a:effectLst>
                  <a:outerShdw blurRad="38100" dist="38100" dir="2700000" algn="tl">
                    <a:srgbClr val="000000">
                      <a:alpha val="43137"/>
                    </a:srgbClr>
                  </a:outerShdw>
                </a:effectLst>
              </a:rPr>
              <a:t>つくばでも地震被害はある</a:t>
            </a:r>
            <a:endParaRPr kumimoji="1" lang="ja-JP" altLang="en-US" sz="5400" b="1" dirty="0">
              <a:effectLst>
                <a:outerShdw blurRad="38100" dist="38100" dir="2700000" algn="tl">
                  <a:srgbClr val="000000">
                    <a:alpha val="43137"/>
                  </a:srgbClr>
                </a:outerShdw>
              </a:effectLst>
            </a:endParaRPr>
          </a:p>
        </p:txBody>
      </p:sp>
      <p:sp>
        <p:nvSpPr>
          <p:cNvPr id="17" name="テキスト ボックス 16"/>
          <p:cNvSpPr txBox="1"/>
          <p:nvPr/>
        </p:nvSpPr>
        <p:spPr>
          <a:xfrm>
            <a:off x="7751263" y="6165302"/>
            <a:ext cx="2232248" cy="646331"/>
          </a:xfrm>
          <a:prstGeom prst="rect">
            <a:avLst/>
          </a:prstGeom>
          <a:noFill/>
        </p:spPr>
        <p:txBody>
          <a:bodyPr wrap="square" rtlCol="0">
            <a:spAutoFit/>
          </a:bodyPr>
          <a:lstStyle/>
          <a:p>
            <a:r>
              <a:rPr kumimoji="1" lang="ja-JP" altLang="en-US" dirty="0" smtClean="0"/>
              <a:t>交差点</a:t>
            </a:r>
            <a:r>
              <a:rPr kumimoji="1" lang="en-US" altLang="ja-JP" dirty="0" smtClean="0"/>
              <a:t/>
            </a:r>
            <a:br>
              <a:rPr kumimoji="1" lang="en-US" altLang="ja-JP" dirty="0" smtClean="0"/>
            </a:br>
            <a:r>
              <a:rPr kumimoji="1" lang="ja-JP" altLang="en-US" dirty="0" smtClean="0"/>
              <a:t>大学公園南</a:t>
            </a:r>
            <a:endParaRPr kumimoji="1" lang="en-US" altLang="ja-JP" dirty="0" smtClean="0"/>
          </a:p>
        </p:txBody>
      </p:sp>
      <p:sp>
        <p:nvSpPr>
          <p:cNvPr id="9" name="スライド番号プレースホルダー 8"/>
          <p:cNvSpPr>
            <a:spLocks noGrp="1"/>
          </p:cNvSpPr>
          <p:nvPr>
            <p:ph type="sldNum" sz="quarter" idx="12"/>
          </p:nvPr>
        </p:nvSpPr>
        <p:spPr/>
        <p:txBody>
          <a:bodyPr/>
          <a:lstStyle/>
          <a:p>
            <a:fld id="{278659AB-9610-43A4-BA8D-22E57F657C2D}" type="slidenum">
              <a:rPr kumimoji="1" lang="ja-JP" altLang="en-US" smtClean="0"/>
              <a:pPr/>
              <a:t>4</a:t>
            </a:fld>
            <a:endParaRPr kumimoji="1" lang="ja-JP" altLang="en-US"/>
          </a:p>
        </p:txBody>
      </p:sp>
    </p:spTree>
    <p:custDataLst>
      <p:tags r:id="rId1"/>
    </p:custDataLst>
    <p:extLst>
      <p:ext uri="{BB962C8B-B14F-4D97-AF65-F5344CB8AC3E}">
        <p14:creationId xmlns:p14="http://schemas.microsoft.com/office/powerpoint/2010/main" val="38410345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par>
                                <p:cTn id="15" presetID="10" presetClass="exit" presetSubtype="0" fill="hold" grpId="0" nodeType="with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31"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 calcmode="lin" valueType="num">
                                      <p:cBhvr>
                                        <p:cTn id="22" dur="500" fill="hold"/>
                                        <p:tgtEl>
                                          <p:spTgt spid="15"/>
                                        </p:tgtEl>
                                        <p:attrNameLst>
                                          <p:attrName>style.rotation</p:attrName>
                                        </p:attrNameLst>
                                      </p:cBhvr>
                                      <p:tavLst>
                                        <p:tav tm="0">
                                          <p:val>
                                            <p:fltVal val="90"/>
                                          </p:val>
                                        </p:tav>
                                        <p:tav tm="100000">
                                          <p:val>
                                            <p:fltVal val="0"/>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026"/>
                                        </p:tgtEl>
                                        <p:attrNameLst>
                                          <p:attrName>ppt_w</p:attrName>
                                        </p:attrNameLst>
                                      </p:cBhvr>
                                      <p:tavLst>
                                        <p:tav tm="0">
                                          <p:val>
                                            <p:strVal val="ppt_w"/>
                                          </p:val>
                                        </p:tav>
                                        <p:tav tm="100000">
                                          <p:val>
                                            <p:fltVal val="0"/>
                                          </p:val>
                                        </p:tav>
                                      </p:tavLst>
                                    </p:anim>
                                    <p:anim calcmode="lin" valueType="num">
                                      <p:cBhvr>
                                        <p:cTn id="28" dur="500"/>
                                        <p:tgtEl>
                                          <p:spTgt spid="1026"/>
                                        </p:tgtEl>
                                        <p:attrNameLst>
                                          <p:attrName>ppt_h</p:attrName>
                                        </p:attrNameLst>
                                      </p:cBhvr>
                                      <p:tavLst>
                                        <p:tav tm="0">
                                          <p:val>
                                            <p:strVal val="ppt_h"/>
                                          </p:val>
                                        </p:tav>
                                        <p:tav tm="100000">
                                          <p:val>
                                            <p:fltVal val="0"/>
                                          </p:val>
                                        </p:tav>
                                      </p:tavLst>
                                    </p:anim>
                                    <p:animEffect transition="out" filter="fade">
                                      <p:cBhvr>
                                        <p:cTn id="29" dur="500"/>
                                        <p:tgtEl>
                                          <p:spTgt spid="1026"/>
                                        </p:tgtEl>
                                      </p:cBhvr>
                                    </p:animEffect>
                                    <p:set>
                                      <p:cBhvr>
                                        <p:cTn id="30" dur="1" fill="hold">
                                          <p:stCondLst>
                                            <p:cond delay="499"/>
                                          </p:stCondLst>
                                        </p:cTn>
                                        <p:tgtEl>
                                          <p:spTgt spid="1026"/>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par>
                                <p:cTn id="34" presetID="53" presetClass="entr" presetSubtype="16" fill="hold" nodeType="withEffect">
                                  <p:stCondLst>
                                    <p:cond delay="0"/>
                                  </p:stCondLst>
                                  <p:childTnLst>
                                    <p:set>
                                      <p:cBhvr>
                                        <p:cTn id="35" dur="1" fill="hold">
                                          <p:stCondLst>
                                            <p:cond delay="0"/>
                                          </p:stCondLst>
                                        </p:cTn>
                                        <p:tgtEl>
                                          <p:spTgt spid="1027"/>
                                        </p:tgtEl>
                                        <p:attrNameLst>
                                          <p:attrName>style.visibility</p:attrName>
                                        </p:attrNameLst>
                                      </p:cBhvr>
                                      <p:to>
                                        <p:strVal val="visible"/>
                                      </p:to>
                                    </p:set>
                                    <p:anim calcmode="lin" valueType="num">
                                      <p:cBhvr>
                                        <p:cTn id="36" dur="500" fill="hold"/>
                                        <p:tgtEl>
                                          <p:spTgt spid="1027"/>
                                        </p:tgtEl>
                                        <p:attrNameLst>
                                          <p:attrName>ppt_w</p:attrName>
                                        </p:attrNameLst>
                                      </p:cBhvr>
                                      <p:tavLst>
                                        <p:tav tm="0">
                                          <p:val>
                                            <p:fltVal val="0"/>
                                          </p:val>
                                        </p:tav>
                                        <p:tav tm="100000">
                                          <p:val>
                                            <p:strVal val="#ppt_w"/>
                                          </p:val>
                                        </p:tav>
                                      </p:tavLst>
                                    </p:anim>
                                    <p:anim calcmode="lin" valueType="num">
                                      <p:cBhvr>
                                        <p:cTn id="37" dur="500" fill="hold"/>
                                        <p:tgtEl>
                                          <p:spTgt spid="1027"/>
                                        </p:tgtEl>
                                        <p:attrNameLst>
                                          <p:attrName>ppt_h</p:attrName>
                                        </p:attrNameLst>
                                      </p:cBhvr>
                                      <p:tavLst>
                                        <p:tav tm="0">
                                          <p:val>
                                            <p:fltVal val="0"/>
                                          </p:val>
                                        </p:tav>
                                        <p:tav tm="100000">
                                          <p:val>
                                            <p:strVal val="#ppt_h"/>
                                          </p:val>
                                        </p:tav>
                                      </p:tavLst>
                                    </p:anim>
                                    <p:animEffect transition="in" filter="fade">
                                      <p:cBhvr>
                                        <p:cTn id="38" dur="500"/>
                                        <p:tgtEl>
                                          <p:spTgt spid="1027"/>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 calcmode="lin" valueType="num">
                                      <p:cBhvr>
                                        <p:cTn id="43" dur="500" fill="hold"/>
                                        <p:tgtEl>
                                          <p:spTgt spid="16"/>
                                        </p:tgtEl>
                                        <p:attrNameLst>
                                          <p:attrName>style.rotation</p:attrName>
                                        </p:attrNameLst>
                                      </p:cBhvr>
                                      <p:tavLst>
                                        <p:tav tm="0">
                                          <p:val>
                                            <p:fltVal val="90"/>
                                          </p:val>
                                        </p:tav>
                                        <p:tav tm="100000">
                                          <p:val>
                                            <p:fltVal val="0"/>
                                          </p:val>
                                        </p:tav>
                                      </p:tavLst>
                                    </p:anim>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nodeType="clickEffect">
                                  <p:stCondLst>
                                    <p:cond delay="0"/>
                                  </p:stCondLst>
                                  <p:childTnLst>
                                    <p:anim calcmode="lin" valueType="num">
                                      <p:cBhvr>
                                        <p:cTn id="48" dur="500"/>
                                        <p:tgtEl>
                                          <p:spTgt spid="1027"/>
                                        </p:tgtEl>
                                        <p:attrNameLst>
                                          <p:attrName>ppt_w</p:attrName>
                                        </p:attrNameLst>
                                      </p:cBhvr>
                                      <p:tavLst>
                                        <p:tav tm="0">
                                          <p:val>
                                            <p:strVal val="ppt_w"/>
                                          </p:val>
                                        </p:tav>
                                        <p:tav tm="100000">
                                          <p:val>
                                            <p:fltVal val="0"/>
                                          </p:val>
                                        </p:tav>
                                      </p:tavLst>
                                    </p:anim>
                                    <p:anim calcmode="lin" valueType="num">
                                      <p:cBhvr>
                                        <p:cTn id="49" dur="500"/>
                                        <p:tgtEl>
                                          <p:spTgt spid="1027"/>
                                        </p:tgtEl>
                                        <p:attrNameLst>
                                          <p:attrName>ppt_h</p:attrName>
                                        </p:attrNameLst>
                                      </p:cBhvr>
                                      <p:tavLst>
                                        <p:tav tm="0">
                                          <p:val>
                                            <p:strVal val="ppt_h"/>
                                          </p:val>
                                        </p:tav>
                                        <p:tav tm="100000">
                                          <p:val>
                                            <p:fltVal val="0"/>
                                          </p:val>
                                        </p:tav>
                                      </p:tavLst>
                                    </p:anim>
                                    <p:animEffect transition="out" filter="fade">
                                      <p:cBhvr>
                                        <p:cTn id="50" dur="500"/>
                                        <p:tgtEl>
                                          <p:spTgt spid="1027"/>
                                        </p:tgtEl>
                                      </p:cBhvr>
                                    </p:animEffect>
                                    <p:set>
                                      <p:cBhvr>
                                        <p:cTn id="51" dur="1" fill="hold">
                                          <p:stCondLst>
                                            <p:cond delay="499"/>
                                          </p:stCondLst>
                                        </p:cTn>
                                        <p:tgtEl>
                                          <p:spTgt spid="1027"/>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6"/>
                                        </p:tgtEl>
                                      </p:cBhvr>
                                    </p:animEffect>
                                    <p:set>
                                      <p:cBhvr>
                                        <p:cTn id="54" dur="1" fill="hold">
                                          <p:stCondLst>
                                            <p:cond delay="499"/>
                                          </p:stCondLst>
                                        </p:cTn>
                                        <p:tgtEl>
                                          <p:spTgt spid="16"/>
                                        </p:tgtEl>
                                        <p:attrNameLst>
                                          <p:attrName>style.visibility</p:attrName>
                                        </p:attrNameLst>
                                      </p:cBhvr>
                                      <p:to>
                                        <p:strVal val="hidden"/>
                                      </p:to>
                                    </p:set>
                                  </p:childTnLst>
                                </p:cTn>
                              </p:par>
                              <p:par>
                                <p:cTn id="55" presetID="31"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 calcmode="lin" valueType="num">
                                      <p:cBhvr>
                                        <p:cTn id="59" dur="500" fill="hold"/>
                                        <p:tgtEl>
                                          <p:spTgt spid="17"/>
                                        </p:tgtEl>
                                        <p:attrNameLst>
                                          <p:attrName>style.rotation</p:attrName>
                                        </p:attrNameLst>
                                      </p:cBhvr>
                                      <p:tavLst>
                                        <p:tav tm="0">
                                          <p:val>
                                            <p:fltVal val="90"/>
                                          </p:val>
                                        </p:tav>
                                        <p:tav tm="100000">
                                          <p:val>
                                            <p:fltVal val="0"/>
                                          </p:val>
                                        </p:tav>
                                      </p:tavLst>
                                    </p:anim>
                                    <p:animEffect transition="in" filter="fade">
                                      <p:cBhvr>
                                        <p:cTn id="60" dur="500"/>
                                        <p:tgtEl>
                                          <p:spTgt spid="17"/>
                                        </p:tgtEl>
                                      </p:cBhvr>
                                    </p:animEffect>
                                  </p:childTnLst>
                                </p:cTn>
                              </p:par>
                              <p:par>
                                <p:cTn id="61" presetID="53" presetClass="entr" presetSubtype="16"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animEffect transition="in" filter="fade">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nodeType="clickEffect">
                                  <p:stCondLst>
                                    <p:cond delay="0"/>
                                  </p:stCondLst>
                                  <p:childTnLst>
                                    <p:anim calcmode="lin" valueType="num">
                                      <p:cBhvr>
                                        <p:cTn id="69" dur="500"/>
                                        <p:tgtEl>
                                          <p:spTgt spid="19"/>
                                        </p:tgtEl>
                                        <p:attrNameLst>
                                          <p:attrName>ppt_w</p:attrName>
                                        </p:attrNameLst>
                                      </p:cBhvr>
                                      <p:tavLst>
                                        <p:tav tm="0">
                                          <p:val>
                                            <p:strVal val="ppt_w"/>
                                          </p:val>
                                        </p:tav>
                                        <p:tav tm="100000">
                                          <p:val>
                                            <p:fltVal val="0"/>
                                          </p:val>
                                        </p:tav>
                                      </p:tavLst>
                                    </p:anim>
                                    <p:anim calcmode="lin" valueType="num">
                                      <p:cBhvr>
                                        <p:cTn id="70" dur="500"/>
                                        <p:tgtEl>
                                          <p:spTgt spid="19"/>
                                        </p:tgtEl>
                                        <p:attrNameLst>
                                          <p:attrName>ppt_h</p:attrName>
                                        </p:attrNameLst>
                                      </p:cBhvr>
                                      <p:tavLst>
                                        <p:tav tm="0">
                                          <p:val>
                                            <p:strVal val="ppt_h"/>
                                          </p:val>
                                        </p:tav>
                                        <p:tav tm="100000">
                                          <p:val>
                                            <p:fltVal val="0"/>
                                          </p:val>
                                        </p:tav>
                                      </p:tavLst>
                                    </p:anim>
                                    <p:animEffect transition="out" filter="fade">
                                      <p:cBhvr>
                                        <p:cTn id="71" dur="500"/>
                                        <p:tgtEl>
                                          <p:spTgt spid="19"/>
                                        </p:tgtEl>
                                      </p:cBhvr>
                                    </p:animEffect>
                                    <p:set>
                                      <p:cBhvr>
                                        <p:cTn id="72" dur="1" fill="hold">
                                          <p:stCondLst>
                                            <p:cond delay="499"/>
                                          </p:stCondLst>
                                        </p:cTn>
                                        <p:tgtEl>
                                          <p:spTgt spid="19"/>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17"/>
                                        </p:tgtEl>
                                      </p:cBhvr>
                                    </p:animEffect>
                                    <p:set>
                                      <p:cBhvr>
                                        <p:cTn id="75" dur="1" fill="hold">
                                          <p:stCondLst>
                                            <p:cond delay="499"/>
                                          </p:stCondLst>
                                        </p:cTn>
                                        <p:tgtEl>
                                          <p:spTgt spid="17"/>
                                        </p:tgtEl>
                                        <p:attrNameLst>
                                          <p:attrName>style.visibility</p:attrName>
                                        </p:attrNameLst>
                                      </p:cBhvr>
                                      <p:to>
                                        <p:strVal val="hidden"/>
                                      </p:to>
                                    </p:set>
                                  </p:childTnLst>
                                </p:cTn>
                              </p:par>
                            </p:childTnLst>
                          </p:cTn>
                        </p:par>
                        <p:par>
                          <p:cTn id="76" fill="hold">
                            <p:stCondLst>
                              <p:cond delay="500"/>
                            </p:stCondLst>
                            <p:childTnLst>
                              <p:par>
                                <p:cTn id="77" presetID="6" presetClass="entr" presetSubtype="16" fill="hold"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circle(in)">
                                      <p:cBhvr>
                                        <p:cTn id="79" dur="1000"/>
                                        <p:tgtEl>
                                          <p:spTgt spid="11"/>
                                        </p:tgtEl>
                                      </p:cBhvr>
                                    </p:animEffect>
                                  </p:childTnLst>
                                </p:cTn>
                              </p:par>
                              <p:par>
                                <p:cTn id="80" presetID="6" presetClass="entr" presetSubtype="16" fill="hold"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circle(in)">
                                      <p:cBhvr>
                                        <p:cTn id="82" dur="1000"/>
                                        <p:tgtEl>
                                          <p:spTgt spid="12"/>
                                        </p:tgtEl>
                                      </p:cBhvr>
                                    </p:animEffect>
                                  </p:childTnLst>
                                </p:cTn>
                              </p:par>
                              <p:par>
                                <p:cTn id="83" presetID="6" presetClass="entr" presetSubtype="16" fill="hold" nodeType="with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circle(in)">
                                      <p:cBhvr>
                                        <p:cTn id="85" dur="1000"/>
                                        <p:tgtEl>
                                          <p:spTgt spid="13"/>
                                        </p:tgtEl>
                                      </p:cBhvr>
                                    </p:animEffect>
                                  </p:childTnLst>
                                </p:cTn>
                              </p:par>
                              <p:par>
                                <p:cTn id="86" presetID="6" presetClass="entr" presetSubtype="16" fill="hold" nodeType="with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circle(in)">
                                      <p:cBhvr>
                                        <p:cTn id="88" dur="1000"/>
                                        <p:tgtEl>
                                          <p:spTgt spid="7"/>
                                        </p:tgtEl>
                                      </p:cBhvr>
                                    </p:animEffect>
                                  </p:childTnLst>
                                </p:cTn>
                              </p:par>
                            </p:childTnLst>
                          </p:cTn>
                        </p:par>
                        <p:par>
                          <p:cTn id="89" fill="hold">
                            <p:stCondLst>
                              <p:cond delay="1500"/>
                            </p:stCondLst>
                            <p:childTnLst>
                              <p:par>
                                <p:cTn id="90" presetID="1" presetClass="entr" presetSubtype="0" fill="hold" grpId="1" nodeType="afterEffect">
                                  <p:stCondLst>
                                    <p:cond delay="0"/>
                                  </p:stCondLst>
                                  <p:childTnLst>
                                    <p:set>
                                      <p:cBhvr>
                                        <p:cTn id="91" dur="1" fill="hold">
                                          <p:stCondLst>
                                            <p:cond delay="0"/>
                                          </p:stCondLst>
                                        </p:cTn>
                                        <p:tgtEl>
                                          <p:spTgt spid="6"/>
                                        </p:tgtEl>
                                        <p:attrNameLst>
                                          <p:attrName>style.visibility</p:attrName>
                                        </p:attrNameLst>
                                      </p:cBhvr>
                                      <p:to>
                                        <p:strVal val="visible"/>
                                      </p:to>
                                    </p:set>
                                  </p:childTnLst>
                                </p:cTn>
                              </p:par>
                              <p:par>
                                <p:cTn id="92" presetID="26" presetClass="emph" presetSubtype="0" fill="hold" grpId="0" nodeType="withEffect">
                                  <p:stCondLst>
                                    <p:cond delay="0"/>
                                  </p:stCondLst>
                                  <p:childTnLst>
                                    <p:animEffect transition="out" filter="fade">
                                      <p:cBhvr>
                                        <p:cTn id="93" dur="500" tmFilter="0, 0; .2, .5; .8, .5; 1, 0"/>
                                        <p:tgtEl>
                                          <p:spTgt spid="6"/>
                                        </p:tgtEl>
                                      </p:cBhvr>
                                    </p:animEffect>
                                    <p:animScale>
                                      <p:cBhvr>
                                        <p:cTn id="94" dur="250" autoRev="1" fill="hold"/>
                                        <p:tgtEl>
                                          <p:spTgt spid="6"/>
                                        </p:tgtEl>
                                      </p:cBhvr>
                                      <p:by x="105000" y="105000"/>
                                    </p:animScale>
                                  </p:childTnLst>
                                </p:cTn>
                              </p:par>
                              <p:par>
                                <p:cTn id="95" presetID="1" presetClass="emph" presetSubtype="2" fill="hold" nodeType="withEffect">
                                  <p:stCondLst>
                                    <p:cond delay="0"/>
                                  </p:stCondLst>
                                  <p:childTnLst>
                                    <p:animClr clrSpc="rgb" dir="cw">
                                      <p:cBhvr>
                                        <p:cTn id="96" dur="500" fill="hold"/>
                                        <p:tgtEl>
                                          <p:spTgt spid="6"/>
                                        </p:tgtEl>
                                        <p:attrNameLst>
                                          <p:attrName>fillcolor</p:attrName>
                                        </p:attrNameLst>
                                      </p:cBhvr>
                                      <p:to>
                                        <a:schemeClr val="accent2"/>
                                      </p:to>
                                    </p:animClr>
                                    <p:set>
                                      <p:cBhvr>
                                        <p:cTn id="97" dur="500" fill="hold"/>
                                        <p:tgtEl>
                                          <p:spTgt spid="6"/>
                                        </p:tgtEl>
                                        <p:attrNameLst>
                                          <p:attrName>fill.type</p:attrName>
                                        </p:attrNameLst>
                                      </p:cBhvr>
                                      <p:to>
                                        <p:strVal val="solid"/>
                                      </p:to>
                                    </p:set>
                                    <p:set>
                                      <p:cBhvr>
                                        <p:cTn id="98" dur="5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6" grpId="0"/>
      <p:bldP spid="16" grpId="1"/>
      <p:bldP spid="6" grpId="0"/>
      <p:bldP spid="6" grpId="1"/>
      <p:bldP spid="17" grpId="0"/>
      <p:bldP spid="17"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ja-JP" altLang="en-US" dirty="0" smtClean="0"/>
              <a:t>つくば市役所災害</a:t>
            </a:r>
            <a:r>
              <a:rPr lang="ja-JP" altLang="en-US" dirty="0"/>
              <a:t>対策本部の主な対応</a:t>
            </a:r>
            <a:endParaRPr kumimoji="1" lang="ja-JP" altLang="en-US" dirty="0"/>
          </a:p>
        </p:txBody>
      </p:sp>
      <p:sp>
        <p:nvSpPr>
          <p:cNvPr id="4" name="コンテンツ プレースホルダー 3"/>
          <p:cNvSpPr>
            <a:spLocks noGrp="1"/>
          </p:cNvSpPr>
          <p:nvPr>
            <p:ph sz="quarter" idx="1"/>
          </p:nvPr>
        </p:nvSpPr>
        <p:spPr>
          <a:xfrm>
            <a:off x="457200" y="1524000"/>
            <a:ext cx="8579296" cy="5001344"/>
          </a:xfrm>
        </p:spPr>
        <p:txBody>
          <a:bodyPr>
            <a:normAutofit fontScale="85000" lnSpcReduction="20000"/>
          </a:bodyPr>
          <a:lstStyle/>
          <a:p>
            <a:pPr marL="0" indent="0">
              <a:buNone/>
            </a:pPr>
            <a:r>
              <a:rPr lang="en-US" altLang="ja-JP" dirty="0"/>
              <a:t>(1)</a:t>
            </a:r>
            <a:r>
              <a:rPr lang="ja-JP" altLang="en-US" dirty="0" smtClean="0"/>
              <a:t>災害</a:t>
            </a:r>
            <a:r>
              <a:rPr lang="ja-JP" altLang="en-US" dirty="0"/>
              <a:t>関連の</a:t>
            </a:r>
            <a:r>
              <a:rPr lang="ja-JP" altLang="en-US" dirty="0" smtClean="0"/>
              <a:t>広報</a:t>
            </a:r>
            <a:endParaRPr lang="en-US" altLang="ja-JP" dirty="0" smtClean="0"/>
          </a:p>
          <a:p>
            <a:pPr marL="0" indent="0">
              <a:buNone/>
            </a:pPr>
            <a:r>
              <a:rPr lang="en-US" altLang="ja-JP" dirty="0"/>
              <a:t>(2)</a:t>
            </a:r>
            <a:r>
              <a:rPr lang="zh-TW" altLang="en-US" dirty="0" smtClean="0">
                <a:latin typeface="HGS明朝E" pitchFamily="18" charset="-128"/>
                <a:ea typeface="HGS明朝E" pitchFamily="18" charset="-128"/>
              </a:rPr>
              <a:t>給水活動</a:t>
            </a:r>
            <a:endParaRPr lang="en-US" altLang="zh-TW" dirty="0" smtClean="0">
              <a:latin typeface="HGS明朝E" pitchFamily="18" charset="-128"/>
              <a:ea typeface="HGS明朝E" pitchFamily="18" charset="-128"/>
            </a:endParaRPr>
          </a:p>
          <a:p>
            <a:pPr marL="0" indent="0">
              <a:buNone/>
            </a:pPr>
            <a:r>
              <a:rPr lang="ja-JP" altLang="en-US" dirty="0" smtClean="0"/>
              <a:t>・緊急</a:t>
            </a:r>
            <a:r>
              <a:rPr lang="ja-JP" altLang="en-US" dirty="0"/>
              <a:t>給水活動の状況（</a:t>
            </a:r>
            <a:r>
              <a:rPr lang="en-US" altLang="ja-JP" dirty="0"/>
              <a:t>3/12</a:t>
            </a:r>
            <a:r>
              <a:rPr lang="ja-JP" altLang="en-US" dirty="0"/>
              <a:t>～</a:t>
            </a:r>
            <a:r>
              <a:rPr lang="en-US" altLang="ja-JP" dirty="0"/>
              <a:t>16</a:t>
            </a:r>
            <a:r>
              <a:rPr lang="ja-JP" altLang="en-US" dirty="0"/>
              <a:t>）</a:t>
            </a:r>
          </a:p>
          <a:p>
            <a:pPr marL="0" indent="0">
              <a:buNone/>
            </a:pPr>
            <a:r>
              <a:rPr lang="ja-JP" altLang="en-US" dirty="0"/>
              <a:t>・飲料水兼用防火水槽利用　</a:t>
            </a:r>
            <a:r>
              <a:rPr lang="en-US" altLang="ja-JP" dirty="0"/>
              <a:t>5</a:t>
            </a:r>
            <a:r>
              <a:rPr lang="ja-JP" altLang="en-US" dirty="0"/>
              <a:t>箇所</a:t>
            </a:r>
          </a:p>
          <a:p>
            <a:pPr marL="0" indent="0">
              <a:buNone/>
            </a:pPr>
            <a:r>
              <a:rPr lang="ja-JP" altLang="en-US" dirty="0"/>
              <a:t>・防災用深井戸利用　　　　</a:t>
            </a:r>
            <a:r>
              <a:rPr lang="en-US" altLang="ja-JP" dirty="0"/>
              <a:t>3</a:t>
            </a:r>
            <a:r>
              <a:rPr lang="ja-JP" altLang="en-US" dirty="0"/>
              <a:t>箇所</a:t>
            </a:r>
          </a:p>
          <a:p>
            <a:pPr marL="0" indent="0">
              <a:buNone/>
            </a:pPr>
            <a:r>
              <a:rPr lang="ja-JP" altLang="en-US" dirty="0"/>
              <a:t>・給水車利用　　　　　</a:t>
            </a:r>
            <a:r>
              <a:rPr lang="en-US" altLang="ja-JP" dirty="0" smtClean="0"/>
              <a:t>7</a:t>
            </a:r>
            <a:r>
              <a:rPr lang="ja-JP" altLang="en-US" dirty="0"/>
              <a:t>台（自衛隊車両</a:t>
            </a:r>
            <a:r>
              <a:rPr lang="en-US" altLang="ja-JP" dirty="0"/>
              <a:t>3</a:t>
            </a:r>
            <a:r>
              <a:rPr lang="ja-JP" altLang="en-US" dirty="0"/>
              <a:t>台を含む。）</a:t>
            </a:r>
          </a:p>
          <a:p>
            <a:pPr marL="0" indent="0">
              <a:buNone/>
            </a:pPr>
            <a:r>
              <a:rPr lang="ja-JP" altLang="en-US" dirty="0" smtClean="0"/>
              <a:t>・ペットボトル</a:t>
            </a:r>
            <a:r>
              <a:rPr lang="ja-JP" altLang="en-US" dirty="0"/>
              <a:t>配付（広報車等）　 </a:t>
            </a:r>
          </a:p>
          <a:p>
            <a:pPr marL="0" indent="0">
              <a:buNone/>
            </a:pPr>
            <a:r>
              <a:rPr lang="en-US" altLang="ja-JP" dirty="0" smtClean="0"/>
              <a:t>(</a:t>
            </a:r>
            <a:r>
              <a:rPr lang="en-US" altLang="ja-JP" dirty="0"/>
              <a:t>3)</a:t>
            </a:r>
            <a:r>
              <a:rPr lang="ja-JP" altLang="en-US" dirty="0" smtClean="0"/>
              <a:t>消防</a:t>
            </a:r>
            <a:endParaRPr lang="en-US" altLang="ja-JP" dirty="0" smtClean="0"/>
          </a:p>
          <a:p>
            <a:pPr marL="0" indent="0">
              <a:buNone/>
            </a:pPr>
            <a:r>
              <a:rPr lang="ja-JP" altLang="en-US" dirty="0" smtClean="0"/>
              <a:t>・消防団</a:t>
            </a:r>
            <a:r>
              <a:rPr lang="ja-JP" altLang="en-US" dirty="0"/>
              <a:t>による給水状況の広報活動（</a:t>
            </a:r>
            <a:r>
              <a:rPr lang="en-US" altLang="ja-JP" dirty="0"/>
              <a:t>3/12</a:t>
            </a:r>
            <a:r>
              <a:rPr lang="ja-JP" altLang="en-US" dirty="0"/>
              <a:t>～</a:t>
            </a:r>
            <a:r>
              <a:rPr lang="en-US" altLang="ja-JP" dirty="0"/>
              <a:t>3/16</a:t>
            </a:r>
            <a:r>
              <a:rPr lang="ja-JP" altLang="en-US" dirty="0"/>
              <a:t>）</a:t>
            </a:r>
          </a:p>
          <a:p>
            <a:pPr marL="0" indent="0">
              <a:buNone/>
            </a:pPr>
            <a:r>
              <a:rPr lang="ja-JP" altLang="en-US" dirty="0"/>
              <a:t>・消防本部，消防団による消防水利の確認及び</a:t>
            </a:r>
            <a:r>
              <a:rPr lang="ja-JP" altLang="en-US" dirty="0" smtClean="0"/>
              <a:t>被　</a:t>
            </a:r>
            <a:endParaRPr lang="en-US" altLang="ja-JP" dirty="0" smtClean="0"/>
          </a:p>
          <a:p>
            <a:pPr marL="0" indent="0">
              <a:buNone/>
            </a:pPr>
            <a:r>
              <a:rPr lang="ja-JP" altLang="en-US" dirty="0"/>
              <a:t>　</a:t>
            </a:r>
            <a:r>
              <a:rPr lang="ja-JP" altLang="en-US" dirty="0" smtClean="0"/>
              <a:t>害</a:t>
            </a:r>
            <a:r>
              <a:rPr lang="ja-JP" altLang="en-US" dirty="0"/>
              <a:t>状況確認</a:t>
            </a:r>
          </a:p>
          <a:p>
            <a:pPr marL="0" indent="0">
              <a:buNone/>
            </a:pPr>
            <a:r>
              <a:rPr lang="ja-JP" altLang="en-US" dirty="0"/>
              <a:t>・消防団による停電，節電広報活動（市内全域）</a:t>
            </a:r>
          </a:p>
          <a:p>
            <a:endParaRPr lang="en-US" altLang="zh-TW" dirty="0" smtClean="0"/>
          </a:p>
          <a:p>
            <a:endParaRPr kumimoji="1" lang="ja-JP" altLang="en-US" dirty="0"/>
          </a:p>
        </p:txBody>
      </p:sp>
      <p:sp>
        <p:nvSpPr>
          <p:cNvPr id="5" name="スライド番号プレースホルダー 4"/>
          <p:cNvSpPr>
            <a:spLocks noGrp="1"/>
          </p:cNvSpPr>
          <p:nvPr>
            <p:ph type="sldNum" sz="quarter" idx="15"/>
          </p:nvPr>
        </p:nvSpPr>
        <p:spPr/>
        <p:txBody>
          <a:bodyPr/>
          <a:lstStyle/>
          <a:p>
            <a:fld id="{278659AB-9610-43A4-BA8D-22E57F657C2D}" type="slidenum">
              <a:rPr kumimoji="1" lang="ja-JP" altLang="en-US" smtClean="0"/>
              <a:pPr/>
              <a:t>40</a:t>
            </a:fld>
            <a:endParaRPr kumimoji="1" lang="ja-JP" altLang="en-US"/>
          </a:p>
        </p:txBody>
      </p:sp>
    </p:spTree>
    <p:extLst>
      <p:ext uri="{BB962C8B-B14F-4D97-AF65-F5344CB8AC3E}">
        <p14:creationId xmlns:p14="http://schemas.microsoft.com/office/powerpoint/2010/main" val="21353313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ja-JP" altLang="en-US" dirty="0" smtClean="0"/>
              <a:t>つくば市役所による災害関連の広報</a:t>
            </a:r>
            <a:endParaRPr kumimoji="1" lang="ja-JP" altLang="en-US" dirty="0"/>
          </a:p>
        </p:txBody>
      </p:sp>
      <p:sp>
        <p:nvSpPr>
          <p:cNvPr id="4" name="コンテンツ プレースホルダー 3"/>
          <p:cNvSpPr>
            <a:spLocks noGrp="1"/>
          </p:cNvSpPr>
          <p:nvPr>
            <p:ph sz="quarter" idx="1"/>
          </p:nvPr>
        </p:nvSpPr>
        <p:spPr/>
        <p:txBody>
          <a:bodyPr>
            <a:normAutofit/>
          </a:bodyPr>
          <a:lstStyle/>
          <a:p>
            <a:pPr marL="0" indent="0">
              <a:buNone/>
            </a:pPr>
            <a:endParaRPr lang="ja-JP" altLang="en-US" dirty="0"/>
          </a:p>
          <a:p>
            <a:pPr marL="0" indent="0">
              <a:buNone/>
            </a:pPr>
            <a:endParaRPr lang="ja-JP" altLang="en-US" dirty="0"/>
          </a:p>
          <a:p>
            <a:pPr marL="0" indent="0">
              <a:buNone/>
            </a:pPr>
            <a:endParaRPr lang="ja-JP" altLang="en-US" dirty="0"/>
          </a:p>
          <a:p>
            <a:pPr marL="0" indent="0">
              <a:buNone/>
            </a:pPr>
            <a:endParaRPr kumimoji="1" lang="ja-JP" altLang="en-US" dirty="0"/>
          </a:p>
        </p:txBody>
      </p:sp>
      <p:sp>
        <p:nvSpPr>
          <p:cNvPr id="7" name="対角する 2 つの角を切り取った四角形 6"/>
          <p:cNvSpPr/>
          <p:nvPr/>
        </p:nvSpPr>
        <p:spPr>
          <a:xfrm>
            <a:off x="611560" y="1513622"/>
            <a:ext cx="3831840" cy="234742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830170" y="1820627"/>
            <a:ext cx="3240360" cy="1938992"/>
          </a:xfrm>
          <a:prstGeom prst="rect">
            <a:avLst/>
          </a:prstGeom>
          <a:noFill/>
        </p:spPr>
        <p:txBody>
          <a:bodyPr wrap="square" rtlCol="0">
            <a:spAutoFit/>
          </a:bodyPr>
          <a:lstStyle/>
          <a:p>
            <a:r>
              <a:rPr lang="ja-JP" altLang="en-US" sz="2400" dirty="0"/>
              <a:t>・</a:t>
            </a:r>
            <a:r>
              <a:rPr lang="ja-JP" altLang="en-US" sz="2400" dirty="0" smtClean="0"/>
              <a:t>ホームページ</a:t>
            </a:r>
            <a:endParaRPr lang="en-US" altLang="ja-JP" sz="2400" dirty="0" smtClean="0"/>
          </a:p>
          <a:p>
            <a:r>
              <a:rPr lang="ja-JP" altLang="en-US" sz="2400" dirty="0"/>
              <a:t>・</a:t>
            </a:r>
            <a:r>
              <a:rPr lang="ja-JP" altLang="en-US" sz="2400" dirty="0" smtClean="0"/>
              <a:t>ツィッター</a:t>
            </a:r>
            <a:endParaRPr lang="en-US" altLang="ja-JP" sz="2400" dirty="0" smtClean="0"/>
          </a:p>
          <a:p>
            <a:r>
              <a:rPr lang="ja-JP" altLang="en-US" sz="2400" dirty="0"/>
              <a:t>・</a:t>
            </a:r>
            <a:r>
              <a:rPr lang="en-US" altLang="ja-JP" sz="2400" dirty="0" smtClean="0"/>
              <a:t>ACCS</a:t>
            </a:r>
            <a:r>
              <a:rPr lang="ja-JP" altLang="en-US" sz="2400" dirty="0" smtClean="0"/>
              <a:t>テロップ</a:t>
            </a:r>
            <a:endParaRPr lang="en-US" altLang="ja-JP" sz="2400" dirty="0" smtClean="0"/>
          </a:p>
          <a:p>
            <a:r>
              <a:rPr lang="ja-JP" altLang="en-US" sz="2400" dirty="0"/>
              <a:t>・</a:t>
            </a:r>
            <a:r>
              <a:rPr lang="ja-JP" altLang="en-US" sz="2400" dirty="0" smtClean="0"/>
              <a:t>防災無線</a:t>
            </a:r>
            <a:endParaRPr lang="en-US" altLang="ja-JP" sz="2400" dirty="0" smtClean="0"/>
          </a:p>
          <a:p>
            <a:r>
              <a:rPr lang="ja-JP" altLang="en-US" sz="2400" dirty="0" smtClean="0"/>
              <a:t>　　　に</a:t>
            </a:r>
            <a:r>
              <a:rPr lang="ja-JP" altLang="en-US" sz="2400" dirty="0"/>
              <a:t>よる情報発信</a:t>
            </a:r>
          </a:p>
        </p:txBody>
      </p:sp>
      <p:sp>
        <p:nvSpPr>
          <p:cNvPr id="9" name="対角する 2 つの角を切り取った四角形 8"/>
          <p:cNvSpPr/>
          <p:nvPr/>
        </p:nvSpPr>
        <p:spPr>
          <a:xfrm>
            <a:off x="4741766" y="1531898"/>
            <a:ext cx="3574650" cy="232915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878582" y="1552724"/>
            <a:ext cx="3384376" cy="2308324"/>
          </a:xfrm>
          <a:prstGeom prst="rect">
            <a:avLst/>
          </a:prstGeom>
          <a:noFill/>
        </p:spPr>
        <p:txBody>
          <a:bodyPr wrap="square" rtlCol="0">
            <a:spAutoFit/>
          </a:bodyPr>
          <a:lstStyle/>
          <a:p>
            <a:r>
              <a:rPr lang="ja-JP" altLang="en-US" sz="2400" dirty="0"/>
              <a:t>・</a:t>
            </a:r>
            <a:r>
              <a:rPr lang="en-US" altLang="ja-JP" sz="2400" dirty="0" smtClean="0"/>
              <a:t>NHK</a:t>
            </a:r>
          </a:p>
          <a:p>
            <a:r>
              <a:rPr lang="ja-JP" altLang="en-US" sz="2400" dirty="0"/>
              <a:t>・</a:t>
            </a:r>
            <a:r>
              <a:rPr lang="ja-JP" altLang="en-US" sz="2400" dirty="0" smtClean="0"/>
              <a:t>茨城放送</a:t>
            </a:r>
            <a:endParaRPr lang="en-US" altLang="ja-JP" sz="2400" dirty="0" smtClean="0"/>
          </a:p>
          <a:p>
            <a:r>
              <a:rPr lang="ja-JP" altLang="en-US" sz="2400" dirty="0"/>
              <a:t>・</a:t>
            </a:r>
            <a:r>
              <a:rPr lang="en-US" altLang="ja-JP" sz="2400" dirty="0" smtClean="0"/>
              <a:t>ACCS</a:t>
            </a:r>
            <a:endParaRPr lang="en-US" altLang="ja-JP" sz="2400" dirty="0"/>
          </a:p>
          <a:p>
            <a:r>
              <a:rPr lang="ja-JP" altLang="en-US" sz="2400" dirty="0" smtClean="0"/>
              <a:t>・ラヂオつくば</a:t>
            </a:r>
            <a:endParaRPr lang="en-US" altLang="ja-JP" sz="2400" dirty="0" smtClean="0"/>
          </a:p>
          <a:p>
            <a:r>
              <a:rPr lang="ja-JP" altLang="en-US" sz="2400" dirty="0"/>
              <a:t>・</a:t>
            </a:r>
            <a:r>
              <a:rPr lang="ja-JP" altLang="en-US" sz="2400" dirty="0" smtClean="0"/>
              <a:t>つくば</a:t>
            </a:r>
            <a:r>
              <a:rPr lang="ja-JP" altLang="en-US" sz="2400" dirty="0"/>
              <a:t>市記者会</a:t>
            </a:r>
            <a:r>
              <a:rPr lang="ja-JP" altLang="en-US" sz="2400" dirty="0" smtClean="0"/>
              <a:t>等</a:t>
            </a:r>
            <a:endParaRPr lang="en-US" altLang="ja-JP" sz="2400" dirty="0" smtClean="0"/>
          </a:p>
          <a:p>
            <a:r>
              <a:rPr lang="ja-JP" altLang="en-US" sz="2400" dirty="0" smtClean="0"/>
              <a:t>　　　　</a:t>
            </a:r>
            <a:r>
              <a:rPr lang="ja-JP" altLang="en-US" sz="2400" dirty="0" err="1" smtClean="0"/>
              <a:t>へ</a:t>
            </a:r>
            <a:r>
              <a:rPr lang="ja-JP" altLang="en-US" sz="2400" dirty="0" err="1"/>
              <a:t>の</a:t>
            </a:r>
            <a:r>
              <a:rPr lang="ja-JP" altLang="en-US" sz="2400" dirty="0"/>
              <a:t>情報提供</a:t>
            </a:r>
          </a:p>
        </p:txBody>
      </p:sp>
      <p:sp>
        <p:nvSpPr>
          <p:cNvPr id="11" name="対角する 2 つの角を切り取った四角形 10"/>
          <p:cNvSpPr/>
          <p:nvPr/>
        </p:nvSpPr>
        <p:spPr>
          <a:xfrm>
            <a:off x="611560" y="4127208"/>
            <a:ext cx="3831840" cy="228837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123324" y="4404014"/>
            <a:ext cx="2808312" cy="1569660"/>
          </a:xfrm>
          <a:prstGeom prst="rect">
            <a:avLst/>
          </a:prstGeom>
          <a:noFill/>
        </p:spPr>
        <p:txBody>
          <a:bodyPr wrap="square" rtlCol="0">
            <a:spAutoFit/>
          </a:bodyPr>
          <a:lstStyle/>
          <a:p>
            <a:r>
              <a:rPr lang="ja-JP" altLang="en-US" sz="2400" dirty="0"/>
              <a:t>・広報車両及び消防団車両による給水所案内の広報（</a:t>
            </a:r>
            <a:r>
              <a:rPr lang="en-US" altLang="ja-JP" sz="2400" dirty="0"/>
              <a:t>3/12</a:t>
            </a:r>
            <a:r>
              <a:rPr lang="ja-JP" altLang="en-US" sz="2400" dirty="0"/>
              <a:t>～</a:t>
            </a:r>
            <a:r>
              <a:rPr lang="en-US" altLang="ja-JP" sz="2400" dirty="0"/>
              <a:t>16</a:t>
            </a:r>
            <a:r>
              <a:rPr lang="ja-JP" altLang="en-US" sz="2400" dirty="0"/>
              <a:t>）</a:t>
            </a:r>
          </a:p>
        </p:txBody>
      </p:sp>
      <p:sp>
        <p:nvSpPr>
          <p:cNvPr id="13" name="対角する 2 つの角を切り取った四角形 12"/>
          <p:cNvSpPr/>
          <p:nvPr/>
        </p:nvSpPr>
        <p:spPr>
          <a:xfrm>
            <a:off x="4753116" y="4127208"/>
            <a:ext cx="3635308" cy="228837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752020" y="4404014"/>
            <a:ext cx="3744416" cy="1200329"/>
          </a:xfrm>
          <a:prstGeom prst="rect">
            <a:avLst/>
          </a:prstGeom>
          <a:noFill/>
        </p:spPr>
        <p:txBody>
          <a:bodyPr wrap="square" rtlCol="0">
            <a:spAutoFit/>
          </a:bodyPr>
          <a:lstStyle/>
          <a:p>
            <a:r>
              <a:rPr lang="ja-JP" altLang="en-US" sz="2400" dirty="0"/>
              <a:t>・広報つくば臨時号の</a:t>
            </a:r>
            <a:r>
              <a:rPr lang="ja-JP" altLang="en-US" sz="2400" dirty="0" smtClean="0"/>
              <a:t>発行</a:t>
            </a:r>
            <a:endParaRPr lang="en-US" altLang="ja-JP" sz="2400" dirty="0" smtClean="0"/>
          </a:p>
          <a:p>
            <a:r>
              <a:rPr lang="ja-JP" altLang="en-US" sz="2400" dirty="0" smtClean="0"/>
              <a:t>（</a:t>
            </a:r>
            <a:r>
              <a:rPr lang="en-US" altLang="ja-JP" sz="2400" dirty="0" smtClean="0"/>
              <a:t>3/24</a:t>
            </a:r>
            <a:r>
              <a:rPr lang="ja-JP" altLang="en-US" sz="2400" dirty="0" smtClean="0"/>
              <a:t>）</a:t>
            </a:r>
            <a:r>
              <a:rPr lang="en-US" altLang="ja-JP" sz="2400" dirty="0" smtClean="0"/>
              <a:t>※</a:t>
            </a:r>
            <a:r>
              <a:rPr lang="ja-JP" altLang="en-US" sz="2400" dirty="0"/>
              <a:t>新聞折り込み</a:t>
            </a:r>
          </a:p>
        </p:txBody>
      </p:sp>
      <p:sp>
        <p:nvSpPr>
          <p:cNvPr id="5" name="スライド番号プレースホルダー 4"/>
          <p:cNvSpPr>
            <a:spLocks noGrp="1"/>
          </p:cNvSpPr>
          <p:nvPr>
            <p:ph type="sldNum" sz="quarter" idx="15"/>
          </p:nvPr>
        </p:nvSpPr>
        <p:spPr/>
        <p:txBody>
          <a:bodyPr/>
          <a:lstStyle/>
          <a:p>
            <a:fld id="{278659AB-9610-43A4-BA8D-22E57F657C2D}" type="slidenum">
              <a:rPr kumimoji="1" lang="ja-JP" altLang="en-US" smtClean="0"/>
              <a:pPr/>
              <a:t>41</a:t>
            </a:fld>
            <a:endParaRPr kumimoji="1" lang="ja-JP" altLang="en-US"/>
          </a:p>
        </p:txBody>
      </p:sp>
    </p:spTree>
    <p:extLst>
      <p:ext uri="{BB962C8B-B14F-4D97-AF65-F5344CB8AC3E}">
        <p14:creationId xmlns:p14="http://schemas.microsoft.com/office/powerpoint/2010/main" val="39697389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en-US" altLang="ja-JP" dirty="0"/>
              <a:t>FM</a:t>
            </a:r>
            <a:r>
              <a:rPr lang="ja-JP" altLang="en-US" dirty="0" smtClean="0"/>
              <a:t>つくば　　</a:t>
            </a:r>
            <a:r>
              <a:rPr lang="en-US" altLang="ja-JP" dirty="0" smtClean="0"/>
              <a:t>http</a:t>
            </a:r>
            <a:r>
              <a:rPr lang="en-US" altLang="ja-JP" dirty="0"/>
              <a:t>://radio-tsukuba.net/</a:t>
            </a:r>
            <a:endParaRPr kumimoji="1" lang="ja-JP" altLang="en-US" dirty="0"/>
          </a:p>
        </p:txBody>
      </p:sp>
      <p:sp>
        <p:nvSpPr>
          <p:cNvPr id="5" name="コンテンツ プレースホルダー 4"/>
          <p:cNvSpPr>
            <a:spLocks noGrp="1"/>
          </p:cNvSpPr>
          <p:nvPr>
            <p:ph sz="quarter" idx="1"/>
          </p:nvPr>
        </p:nvSpPr>
        <p:spPr>
          <a:xfrm>
            <a:off x="251520" y="1524000"/>
            <a:ext cx="8568952" cy="5001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ja-JP" altLang="en-US" dirty="0"/>
              <a:t>臨時災害</a:t>
            </a:r>
            <a:r>
              <a:rPr lang="ja-JP" altLang="en-US" dirty="0" smtClean="0"/>
              <a:t>放送局</a:t>
            </a:r>
            <a:r>
              <a:rPr lang="en-US" altLang="ja-JP" dirty="0" smtClean="0"/>
              <a:t>(</a:t>
            </a:r>
            <a:r>
              <a:rPr lang="ja-JP" altLang="en-US" dirty="0" smtClean="0"/>
              <a:t>ラヂオつくば</a:t>
            </a:r>
            <a:r>
              <a:rPr lang="en-US" altLang="ja-JP" dirty="0" smtClean="0"/>
              <a:t>)</a:t>
            </a:r>
            <a:r>
              <a:rPr lang="ja-JP" altLang="en-US" dirty="0" smtClean="0"/>
              <a:t>の開設</a:t>
            </a:r>
            <a:endParaRPr lang="en-US" altLang="ja-JP" dirty="0"/>
          </a:p>
          <a:p>
            <a:pPr marL="0" indent="0">
              <a:buNone/>
            </a:pPr>
            <a:r>
              <a:rPr lang="ja-JP" altLang="en-US" dirty="0" smtClean="0"/>
              <a:t>　　　　　　　　　　　　　　　　（</a:t>
            </a:r>
            <a:r>
              <a:rPr lang="en-US" altLang="ja-JP" dirty="0"/>
              <a:t>3/14</a:t>
            </a:r>
            <a:r>
              <a:rPr lang="ja-JP" altLang="en-US" dirty="0"/>
              <a:t>～</a:t>
            </a:r>
            <a:r>
              <a:rPr lang="en-US" altLang="ja-JP" dirty="0" smtClean="0"/>
              <a:t>4/15)</a:t>
            </a:r>
          </a:p>
          <a:p>
            <a:pPr marL="0" indent="0">
              <a:buNone/>
            </a:pPr>
            <a:r>
              <a:rPr lang="en-US" altLang="ja-JP" dirty="0" smtClean="0"/>
              <a:t>15:59</a:t>
            </a:r>
            <a:r>
              <a:rPr lang="ja-JP" altLang="en-US" dirty="0"/>
              <a:t>で「</a:t>
            </a:r>
            <a:r>
              <a:rPr lang="en-US" altLang="ja-JP" dirty="0"/>
              <a:t>JOZZ3BO</a:t>
            </a:r>
            <a:r>
              <a:rPr lang="ja-JP" altLang="en-US" dirty="0"/>
              <a:t>－</a:t>
            </a:r>
            <a:r>
              <a:rPr lang="en-US" altLang="ja-JP" dirty="0"/>
              <a:t>FM</a:t>
            </a:r>
            <a:r>
              <a:rPr lang="ja-JP" altLang="en-US" dirty="0"/>
              <a:t>（ラヂオ</a:t>
            </a:r>
            <a:r>
              <a:rPr lang="ja-JP" altLang="en-US" dirty="0" smtClean="0"/>
              <a:t>つくば</a:t>
            </a:r>
            <a:r>
              <a:rPr lang="ja-JP" altLang="en-US" dirty="0"/>
              <a:t>）</a:t>
            </a:r>
            <a:r>
              <a:rPr lang="ja-JP" altLang="en-US" dirty="0" smtClean="0"/>
              <a:t>」</a:t>
            </a:r>
            <a:endParaRPr lang="en-US" altLang="ja-JP" dirty="0" smtClean="0"/>
          </a:p>
          <a:p>
            <a:pPr marL="0" indent="0">
              <a:buNone/>
            </a:pPr>
            <a:endParaRPr lang="en-US" altLang="ja-JP" dirty="0" smtClean="0"/>
          </a:p>
          <a:p>
            <a:pPr marL="0" indent="0">
              <a:buNone/>
            </a:pPr>
            <a:r>
              <a:rPr lang="en-US" altLang="ja-JP" dirty="0"/>
              <a:t>16:00</a:t>
            </a:r>
            <a:r>
              <a:rPr lang="ja-JP" altLang="en-US" dirty="0"/>
              <a:t>から「つくば災害</a:t>
            </a:r>
            <a:r>
              <a:rPr lang="en-US" altLang="ja-JP" dirty="0"/>
              <a:t>FM</a:t>
            </a:r>
            <a:r>
              <a:rPr lang="ja-JP" altLang="en-US" dirty="0"/>
              <a:t>（つくば市）</a:t>
            </a:r>
            <a:r>
              <a:rPr lang="ja-JP" altLang="en-US" dirty="0" smtClean="0"/>
              <a:t>」</a:t>
            </a:r>
            <a:endParaRPr lang="en-US" altLang="ja-JP" dirty="0" smtClean="0"/>
          </a:p>
          <a:p>
            <a:pPr marL="0" indent="0">
              <a:buNone/>
            </a:pPr>
            <a:r>
              <a:rPr lang="ja-JP" altLang="en-US" dirty="0" smtClean="0"/>
              <a:t>市民</a:t>
            </a:r>
            <a:r>
              <a:rPr lang="ja-JP" altLang="en-US" dirty="0"/>
              <a:t>生活に必要な</a:t>
            </a:r>
            <a:r>
              <a:rPr lang="ja-JP" altLang="en-US" dirty="0" smtClean="0"/>
              <a:t>情報の配信</a:t>
            </a:r>
            <a:endParaRPr lang="en-US" altLang="ja-JP" dirty="0" smtClean="0"/>
          </a:p>
          <a:p>
            <a:pPr marL="0" indent="0">
              <a:buNone/>
            </a:pPr>
            <a:r>
              <a:rPr lang="ja-JP" altLang="en-US" dirty="0"/>
              <a:t>　例</a:t>
            </a:r>
            <a:r>
              <a:rPr lang="ja-JP" altLang="en-US" dirty="0" smtClean="0"/>
              <a:t>）・緊急</a:t>
            </a:r>
            <a:r>
              <a:rPr lang="ja-JP" altLang="en-US" dirty="0"/>
              <a:t>給水活動の</a:t>
            </a:r>
            <a:r>
              <a:rPr lang="ja-JP" altLang="en-US" dirty="0" smtClean="0"/>
              <a:t>状況</a:t>
            </a:r>
            <a:endParaRPr lang="ja-JP" altLang="en-US" dirty="0"/>
          </a:p>
          <a:p>
            <a:pPr marL="0" indent="0">
              <a:buNone/>
            </a:pPr>
            <a:r>
              <a:rPr lang="ja-JP" altLang="en-US" dirty="0" smtClean="0"/>
              <a:t>　　　・ガスや水道の復旧見込み</a:t>
            </a:r>
            <a:endParaRPr lang="en-US" altLang="ja-JP" dirty="0" smtClean="0"/>
          </a:p>
        </p:txBody>
      </p:sp>
      <p:sp>
        <p:nvSpPr>
          <p:cNvPr id="6" name="下矢印 5"/>
          <p:cNvSpPr/>
          <p:nvPr/>
        </p:nvSpPr>
        <p:spPr>
          <a:xfrm>
            <a:off x="3635896" y="3587874"/>
            <a:ext cx="1080120" cy="43204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5"/>
          </p:nvPr>
        </p:nvSpPr>
        <p:spPr/>
        <p:txBody>
          <a:bodyPr/>
          <a:lstStyle/>
          <a:p>
            <a:fld id="{278659AB-9610-43A4-BA8D-22E57F657C2D}" type="slidenum">
              <a:rPr kumimoji="1" lang="ja-JP" altLang="en-US" smtClean="0"/>
              <a:pPr/>
              <a:t>42</a:t>
            </a:fld>
            <a:endParaRPr kumimoji="1" lang="ja-JP" altLang="en-US"/>
          </a:p>
        </p:txBody>
      </p:sp>
    </p:spTree>
    <p:extLst>
      <p:ext uri="{BB962C8B-B14F-4D97-AF65-F5344CB8AC3E}">
        <p14:creationId xmlns:p14="http://schemas.microsoft.com/office/powerpoint/2010/main" val="12652001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ツイッター</a:t>
            </a:r>
            <a:endParaRPr kumimoji="1" lang="ja-JP" altLang="en-US" dirty="0"/>
          </a:p>
        </p:txBody>
      </p:sp>
      <p:sp>
        <p:nvSpPr>
          <p:cNvPr id="5" name="コンテンツ プレースホルダー 4"/>
          <p:cNvSpPr>
            <a:spLocks noGrp="1"/>
          </p:cNvSpPr>
          <p:nvPr>
            <p:ph sz="quarter" idx="1"/>
          </p:nvPr>
        </p:nvSpPr>
        <p:spPr>
          <a:xfrm>
            <a:off x="323528" y="1524000"/>
            <a:ext cx="8363272" cy="4929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kumimoji="1" lang="ja-JP" altLang="en-US" dirty="0" smtClean="0"/>
              <a:t>市役所のツイッターより</a:t>
            </a:r>
            <a:endParaRPr kumimoji="1" lang="en-US" altLang="ja-JP" dirty="0" smtClean="0"/>
          </a:p>
          <a:p>
            <a:pPr marL="0" indent="0">
              <a:buNone/>
            </a:pPr>
            <a:r>
              <a:rPr lang="ja-JP" altLang="en-US" sz="2600" dirty="0" smtClean="0"/>
              <a:t>・つくば</a:t>
            </a:r>
            <a:r>
              <a:rPr lang="ja-JP" altLang="en-US" sz="2600" dirty="0"/>
              <a:t>市の公式情報です</a:t>
            </a:r>
            <a:r>
              <a:rPr lang="ja-JP" altLang="en-US" sz="2600" dirty="0" smtClean="0"/>
              <a:t>。</a:t>
            </a:r>
            <a:endParaRPr lang="en-US" altLang="ja-JP" sz="2600" dirty="0" smtClean="0"/>
          </a:p>
          <a:p>
            <a:pPr marL="0" indent="0">
              <a:buNone/>
            </a:pPr>
            <a:r>
              <a:rPr lang="ja-JP" altLang="en-US" sz="2600" dirty="0" smtClean="0"/>
              <a:t>３時間</a:t>
            </a:r>
            <a:r>
              <a:rPr lang="ja-JP" altLang="en-US" sz="2600" dirty="0"/>
              <a:t>ぐらいで市内の水の配給をとめます。節水にご協力ください。水源で水が足りないそうです</a:t>
            </a:r>
            <a:r>
              <a:rPr lang="ja-JP" altLang="en-US" sz="2600" dirty="0" smtClean="0"/>
              <a:t>。</a:t>
            </a:r>
            <a:endParaRPr lang="en-US" altLang="ja-JP" sz="2600" dirty="0" smtClean="0"/>
          </a:p>
          <a:p>
            <a:pPr marL="0" indent="0">
              <a:buNone/>
            </a:pPr>
            <a:r>
              <a:rPr lang="ja-JP" altLang="en-US" sz="2600" dirty="0"/>
              <a:t>・つくば市１２日午前２時</a:t>
            </a:r>
            <a:r>
              <a:rPr lang="ja-JP" altLang="en-US" sz="2600" dirty="0" smtClean="0"/>
              <a:t>発表　ライフライン</a:t>
            </a:r>
            <a:r>
              <a:rPr lang="ja-JP" altLang="en-US" dirty="0"/>
              <a:t>　　</a:t>
            </a:r>
            <a:endParaRPr lang="en-US" altLang="ja-JP" dirty="0" smtClean="0"/>
          </a:p>
          <a:p>
            <a:pPr marL="0" indent="0">
              <a:buNone/>
            </a:pPr>
            <a:r>
              <a:rPr lang="ja-JP" altLang="en-US" sz="2600" dirty="0" smtClean="0"/>
              <a:t>電気：研究</a:t>
            </a:r>
            <a:r>
              <a:rPr lang="ja-JP" altLang="en-US" sz="2600" dirty="0"/>
              <a:t>学園～春日以外停電　</a:t>
            </a:r>
            <a:r>
              <a:rPr lang="ja-JP" altLang="en-US" sz="2600" dirty="0" smtClean="0"/>
              <a:t>復旧</a:t>
            </a:r>
            <a:r>
              <a:rPr lang="ja-JP" altLang="en-US" sz="2600" dirty="0"/>
              <a:t>の</a:t>
            </a:r>
            <a:r>
              <a:rPr lang="ja-JP" altLang="en-US" sz="2600" dirty="0" smtClean="0"/>
              <a:t>見込みなし</a:t>
            </a:r>
            <a:r>
              <a:rPr lang="ja-JP" altLang="en-US" sz="2600" dirty="0"/>
              <a:t>　　　</a:t>
            </a:r>
            <a:endParaRPr lang="en-US" altLang="ja-JP" sz="2600" dirty="0" smtClean="0"/>
          </a:p>
          <a:p>
            <a:pPr marL="0" indent="0">
              <a:buNone/>
            </a:pPr>
            <a:r>
              <a:rPr lang="ja-JP" altLang="en-US" sz="2600" dirty="0" smtClean="0"/>
              <a:t>ガス</a:t>
            </a:r>
            <a:r>
              <a:rPr lang="ja-JP" altLang="en-US" sz="2600" dirty="0"/>
              <a:t>：　筑波学園ガス　供給，　</a:t>
            </a:r>
            <a:r>
              <a:rPr lang="ja-JP" altLang="en-US" sz="2600" dirty="0" smtClean="0"/>
              <a:t>自由が丘</a:t>
            </a:r>
            <a:r>
              <a:rPr lang="ja-JP" altLang="en-US" sz="2600" dirty="0"/>
              <a:t>集中ガス　</a:t>
            </a:r>
            <a:r>
              <a:rPr lang="ja-JP" altLang="en-US" sz="2600" dirty="0" smtClean="0"/>
              <a:t>　　　　　　</a:t>
            </a:r>
            <a:endParaRPr lang="en-US" altLang="ja-JP" sz="2600" dirty="0" smtClean="0"/>
          </a:p>
          <a:p>
            <a:pPr marL="0" indent="0">
              <a:buNone/>
            </a:pPr>
            <a:r>
              <a:rPr lang="ja-JP" altLang="en-US" sz="2600" dirty="0"/>
              <a:t>　</a:t>
            </a:r>
            <a:r>
              <a:rPr lang="ja-JP" altLang="en-US" sz="2600" dirty="0" smtClean="0"/>
              <a:t>　　　</a:t>
            </a:r>
            <a:r>
              <a:rPr lang="en-US" altLang="ja-JP" sz="2600" dirty="0" smtClean="0"/>
              <a:t>LP</a:t>
            </a:r>
            <a:r>
              <a:rPr lang="ja-JP" altLang="en-US" sz="2600" dirty="0"/>
              <a:t>ガス　供給中止　　本日復旧予定　　　　</a:t>
            </a:r>
            <a:endParaRPr lang="en-US" altLang="ja-JP" sz="2600" dirty="0" smtClean="0"/>
          </a:p>
          <a:p>
            <a:pPr marL="0" indent="0">
              <a:buNone/>
            </a:pPr>
            <a:r>
              <a:rPr lang="ja-JP" altLang="en-US" sz="2600" dirty="0" smtClean="0"/>
              <a:t>水道</a:t>
            </a:r>
            <a:r>
              <a:rPr lang="ja-JP" altLang="en-US" sz="2600" dirty="0"/>
              <a:t>：　市内各所にて断水　復旧の見込みなし</a:t>
            </a:r>
            <a:r>
              <a:rPr lang="ja-JP" altLang="en-US" dirty="0"/>
              <a:t>　</a:t>
            </a:r>
            <a:endParaRPr kumimoji="1" lang="ja-JP" altLang="en-US" dirty="0"/>
          </a:p>
        </p:txBody>
      </p:sp>
      <p:sp>
        <p:nvSpPr>
          <p:cNvPr id="4" name="スライド番号プレースホルダー 3"/>
          <p:cNvSpPr>
            <a:spLocks noGrp="1"/>
          </p:cNvSpPr>
          <p:nvPr>
            <p:ph type="sldNum" sz="quarter" idx="15"/>
          </p:nvPr>
        </p:nvSpPr>
        <p:spPr/>
        <p:txBody>
          <a:bodyPr/>
          <a:lstStyle/>
          <a:p>
            <a:fld id="{278659AB-9610-43A4-BA8D-22E57F657C2D}" type="slidenum">
              <a:rPr kumimoji="1" lang="ja-JP" altLang="en-US" smtClean="0"/>
              <a:pPr/>
              <a:t>43</a:t>
            </a:fld>
            <a:endParaRPr kumimoji="1" lang="ja-JP" altLang="en-US"/>
          </a:p>
        </p:txBody>
      </p:sp>
    </p:spTree>
    <p:extLst>
      <p:ext uri="{BB962C8B-B14F-4D97-AF65-F5344CB8AC3E}">
        <p14:creationId xmlns:p14="http://schemas.microsoft.com/office/powerpoint/2010/main" val="21126472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smtClean="0"/>
              <a:t>ACCS</a:t>
            </a:r>
            <a:r>
              <a:rPr lang="ja-JP" altLang="en-US" dirty="0" smtClean="0"/>
              <a:t>　　　　　</a:t>
            </a:r>
            <a:r>
              <a:rPr lang="en-US" altLang="ja-JP" dirty="0" smtClean="0"/>
              <a:t>http</a:t>
            </a:r>
            <a:r>
              <a:rPr lang="en-US" altLang="ja-JP" dirty="0"/>
              <a:t>://www.accs.or.jp/</a:t>
            </a:r>
            <a:endParaRPr kumimoji="1" lang="ja-JP" altLang="en-US" dirty="0"/>
          </a:p>
        </p:txBody>
      </p:sp>
      <p:sp>
        <p:nvSpPr>
          <p:cNvPr id="5" name="コンテンツ プレースホルダー 4"/>
          <p:cNvSpPr>
            <a:spLocks noGrp="1"/>
          </p:cNvSpPr>
          <p:nvPr>
            <p:ph sz="quarter" idx="1"/>
          </p:nvPr>
        </p:nvSpPr>
        <p:spPr>
          <a:xfrm>
            <a:off x="457200" y="1412776"/>
            <a:ext cx="8229600" cy="4968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ja-JP" altLang="en-US" dirty="0"/>
              <a:t>つくばの</a:t>
            </a:r>
            <a:r>
              <a:rPr lang="ja-JP" altLang="en-US" dirty="0" smtClean="0"/>
              <a:t>ケーブルテレビ</a:t>
            </a:r>
            <a:endParaRPr lang="ja-JP" altLang="en-US" dirty="0"/>
          </a:p>
          <a:p>
            <a:pPr marL="0" indent="0">
              <a:buNone/>
            </a:pPr>
            <a:r>
              <a:rPr lang="ja-JP" altLang="en-US" dirty="0" smtClean="0"/>
              <a:t>つくば</a:t>
            </a:r>
            <a:r>
              <a:rPr lang="ja-JP" altLang="en-US" dirty="0"/>
              <a:t>のさまざま地域情報を</a:t>
            </a:r>
            <a:r>
              <a:rPr lang="ja-JP" altLang="en-US" dirty="0" smtClean="0"/>
              <a:t>配信</a:t>
            </a:r>
            <a:endParaRPr lang="en-US" altLang="ja-JP" dirty="0" smtClean="0"/>
          </a:p>
          <a:p>
            <a:pPr marL="0" indent="0">
              <a:buNone/>
            </a:pPr>
            <a:r>
              <a:rPr lang="ja-JP" altLang="en-US" dirty="0" smtClean="0"/>
              <a:t>例）・</a:t>
            </a:r>
            <a:r>
              <a:rPr lang="en-US" altLang="ja-JP" dirty="0"/>
              <a:t>ACCS</a:t>
            </a:r>
            <a:r>
              <a:rPr lang="ja-JP" altLang="en-US" dirty="0" smtClean="0"/>
              <a:t>ニュース</a:t>
            </a:r>
            <a:endParaRPr lang="en-US" altLang="ja-JP" dirty="0" smtClean="0"/>
          </a:p>
          <a:p>
            <a:pPr marL="0" indent="0">
              <a:buNone/>
            </a:pPr>
            <a:r>
              <a:rPr lang="ja-JP" altLang="en-US" dirty="0" smtClean="0"/>
              <a:t>　　　市内</a:t>
            </a:r>
            <a:r>
              <a:rPr lang="ja-JP" altLang="en-US" dirty="0"/>
              <a:t>の様々な話題や情報</a:t>
            </a:r>
            <a:r>
              <a:rPr lang="ja-JP" altLang="en-US" dirty="0" smtClean="0"/>
              <a:t>を</a:t>
            </a:r>
            <a:r>
              <a:rPr lang="ja-JP" altLang="en-US" dirty="0"/>
              <a:t>配信</a:t>
            </a:r>
            <a:r>
              <a:rPr lang="ja-JP" altLang="en-US" dirty="0" smtClean="0"/>
              <a:t>。</a:t>
            </a:r>
            <a:endParaRPr lang="en-US" altLang="ja-JP" dirty="0" smtClean="0"/>
          </a:p>
          <a:p>
            <a:pPr marL="0" indent="0">
              <a:buNone/>
            </a:pPr>
            <a:r>
              <a:rPr lang="ja-JP" altLang="en-US" dirty="0"/>
              <a:t>　　・つくば市広報</a:t>
            </a:r>
            <a:r>
              <a:rPr lang="ja-JP" altLang="en-US" dirty="0" smtClean="0"/>
              <a:t>タイム</a:t>
            </a:r>
            <a:endParaRPr lang="en-US" altLang="ja-JP" dirty="0" smtClean="0"/>
          </a:p>
          <a:p>
            <a:pPr marL="0" indent="0">
              <a:buNone/>
            </a:pPr>
            <a:r>
              <a:rPr lang="ja-JP" altLang="en-US" dirty="0" smtClean="0"/>
              <a:t>つくば</a:t>
            </a:r>
            <a:r>
              <a:rPr lang="ja-JP" altLang="en-US" dirty="0"/>
              <a:t>市からのお知らせ、つくばの施設案内、週末の休日緊急病院のご案内など、市民のみなさんの暮らしに役立つ情報</a:t>
            </a:r>
            <a:r>
              <a:rPr lang="ja-JP" altLang="en-US" dirty="0" smtClean="0"/>
              <a:t>を配信。</a:t>
            </a:r>
            <a:endParaRPr lang="ja-JP" altLang="en-US" dirty="0"/>
          </a:p>
          <a:p>
            <a:pPr marL="0" indent="0">
              <a:buNone/>
            </a:pPr>
            <a:endParaRPr lang="en-US" altLang="ja-JP" dirty="0" smtClean="0"/>
          </a:p>
        </p:txBody>
      </p:sp>
      <p:sp>
        <p:nvSpPr>
          <p:cNvPr id="4" name="スライド番号プレースホルダー 3"/>
          <p:cNvSpPr>
            <a:spLocks noGrp="1"/>
          </p:cNvSpPr>
          <p:nvPr>
            <p:ph type="sldNum" sz="quarter" idx="15"/>
          </p:nvPr>
        </p:nvSpPr>
        <p:spPr/>
        <p:txBody>
          <a:bodyPr/>
          <a:lstStyle/>
          <a:p>
            <a:fld id="{278659AB-9610-43A4-BA8D-22E57F657C2D}" type="slidenum">
              <a:rPr kumimoji="1" lang="ja-JP" altLang="en-US" smtClean="0"/>
              <a:pPr/>
              <a:t>44</a:t>
            </a:fld>
            <a:endParaRPr kumimoji="1" lang="ja-JP" altLang="en-US"/>
          </a:p>
        </p:txBody>
      </p:sp>
    </p:spTree>
    <p:extLst>
      <p:ext uri="{BB962C8B-B14F-4D97-AF65-F5344CB8AC3E}">
        <p14:creationId xmlns:p14="http://schemas.microsoft.com/office/powerpoint/2010/main" val="13067891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筑波大生特有</a:t>
            </a:r>
            <a:r>
              <a:rPr lang="ja-JP" altLang="en-US" dirty="0" smtClean="0"/>
              <a:t>の</a:t>
            </a:r>
            <a:r>
              <a:rPr lang="ja-JP" altLang="en-US" dirty="0"/>
              <a:t>ネットワーク</a:t>
            </a:r>
            <a:endParaRPr kumimoji="1" lang="ja-JP" altLang="en-US" dirty="0"/>
          </a:p>
        </p:txBody>
      </p:sp>
      <p:sp>
        <p:nvSpPr>
          <p:cNvPr id="4" name="コンテンツ プレースホルダー 3"/>
          <p:cNvSpPr>
            <a:spLocks noGrp="1"/>
          </p:cNvSpPr>
          <p:nvPr>
            <p:ph sz="quarter" idx="1"/>
          </p:nvPr>
        </p:nvSpPr>
        <p:spPr/>
        <p:txBody>
          <a:bodyPr/>
          <a:lstStyle/>
          <a:p>
            <a:r>
              <a:rPr kumimoji="1" lang="ja-JP" altLang="en-US" dirty="0" smtClean="0"/>
              <a:t>大学周辺に友達が多く住んでいる。</a:t>
            </a:r>
            <a:endParaRPr kumimoji="1" lang="en-US" altLang="ja-JP" dirty="0" smtClean="0"/>
          </a:p>
          <a:p>
            <a:r>
              <a:rPr kumimoji="1" lang="ja-JP" altLang="en-US" dirty="0" smtClean="0"/>
              <a:t>一人暮らしをしている人が多い。</a:t>
            </a:r>
            <a:endParaRPr kumimoji="1" lang="en-US" altLang="ja-JP" dirty="0" smtClean="0"/>
          </a:p>
          <a:p>
            <a:r>
              <a:rPr kumimoji="1" lang="ja-JP" altLang="en-US" dirty="0" smtClean="0"/>
              <a:t>家族ではなく友達が頼り！</a:t>
            </a:r>
            <a:endParaRPr kumimoji="1" lang="en-US" altLang="ja-JP" dirty="0" smtClean="0"/>
          </a:p>
          <a:p>
            <a:endParaRPr lang="en-US" altLang="ja-JP" dirty="0"/>
          </a:p>
          <a:p>
            <a:r>
              <a:rPr kumimoji="1" lang="ja-JP" altLang="en-US" dirty="0" smtClean="0"/>
              <a:t>防災ではなく、攻災</a:t>
            </a:r>
            <a:r>
              <a:rPr lang="ja-JP" altLang="en-US" dirty="0" smtClean="0"/>
              <a:t>対策を！</a:t>
            </a:r>
            <a:endParaRPr lang="en-US" altLang="ja-JP" dirty="0" smtClean="0"/>
          </a:p>
          <a:p>
            <a:pPr marL="0" indent="0">
              <a:buNone/>
            </a:pPr>
            <a:r>
              <a:rPr kumimoji="1" lang="ja-JP" altLang="en-US" dirty="0" smtClean="0"/>
              <a:t>　　　　　　　　交際</a:t>
            </a:r>
            <a:endParaRPr kumimoji="1" lang="en-US" altLang="ja-JP" dirty="0" smtClean="0"/>
          </a:p>
          <a:p>
            <a:endParaRPr kumimoji="1" lang="en-US" altLang="ja-JP" dirty="0"/>
          </a:p>
          <a:p>
            <a:pPr lvl="8"/>
            <a:r>
              <a:rPr lang="ja-JP" altLang="en-US" sz="2400" dirty="0" smtClean="0"/>
              <a:t>交際範囲を広く持とう！</a:t>
            </a:r>
            <a:endParaRPr lang="en-US" altLang="ja-JP" sz="2400" dirty="0" smtClean="0"/>
          </a:p>
          <a:p>
            <a:pPr lvl="8"/>
            <a:r>
              <a:rPr lang="ja-JP" altLang="en-US" sz="2400" dirty="0"/>
              <a:t>筑波</a:t>
            </a:r>
            <a:r>
              <a:rPr lang="ja-JP" altLang="en-US" sz="2400" dirty="0" smtClean="0"/>
              <a:t>大生の情報共有場所を設ける</a:t>
            </a:r>
            <a:endParaRPr lang="en-US" altLang="ja-JP" sz="2400" dirty="0" smtClean="0"/>
          </a:p>
          <a:p>
            <a:pPr lvl="8"/>
            <a:endParaRPr lang="en-US" altLang="ja-JP" sz="2400" dirty="0" smtClean="0"/>
          </a:p>
          <a:p>
            <a:pPr marL="2377440" lvl="8" indent="0">
              <a:buNone/>
            </a:pPr>
            <a:endParaRPr lang="en-US" altLang="ja-JP" sz="2400" dirty="0" smtClean="0"/>
          </a:p>
          <a:p>
            <a:endParaRPr kumimoji="1" lang="ja-JP" altLang="en-US" dirty="0"/>
          </a:p>
        </p:txBody>
      </p:sp>
      <p:sp>
        <p:nvSpPr>
          <p:cNvPr id="5" name="下矢印 4"/>
          <p:cNvSpPr/>
          <p:nvPr/>
        </p:nvSpPr>
        <p:spPr>
          <a:xfrm>
            <a:off x="3418168" y="4683978"/>
            <a:ext cx="648072" cy="504056"/>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p:cNvGrpSpPr/>
          <p:nvPr/>
        </p:nvGrpSpPr>
        <p:grpSpPr>
          <a:xfrm>
            <a:off x="287522" y="94107"/>
            <a:ext cx="2196246" cy="415503"/>
            <a:chOff x="969035" y="2078248"/>
            <a:chExt cx="7199528" cy="415503"/>
          </a:xfrm>
          <a:scene3d>
            <a:camera prst="orthographicFront"/>
            <a:lightRig rig="chilly" dir="t"/>
          </a:scene3d>
        </p:grpSpPr>
        <p:sp>
          <p:nvSpPr>
            <p:cNvPr id="7" name="正方形/長方形 6"/>
            <p:cNvSpPr/>
            <p:nvPr/>
          </p:nvSpPr>
          <p:spPr>
            <a:xfrm>
              <a:off x="969035" y="2078248"/>
              <a:ext cx="7199528" cy="415503"/>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正方形/長方形 7"/>
            <p:cNvSpPr/>
            <p:nvPr/>
          </p:nvSpPr>
          <p:spPr>
            <a:xfrm>
              <a:off x="969035" y="2078248"/>
              <a:ext cx="7199528" cy="4155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9806" tIns="50800" rIns="50800" bIns="50800" numCol="1" spcCol="1270" anchor="ctr" anchorCtr="0">
              <a:noAutofit/>
            </a:bodyPr>
            <a:lstStyle/>
            <a:p>
              <a:pPr lvl="0" algn="l" defTabSz="889000">
                <a:lnSpc>
                  <a:spcPct val="90000"/>
                </a:lnSpc>
                <a:spcBef>
                  <a:spcPct val="0"/>
                </a:spcBef>
                <a:spcAft>
                  <a:spcPct val="35000"/>
                </a:spcAft>
              </a:pPr>
              <a:r>
                <a:rPr lang="ja-JP" altLang="en-US" sz="2000" dirty="0"/>
                <a:t>仮説</a:t>
              </a:r>
              <a:endParaRPr kumimoji="1" lang="ja-JP" altLang="en-US" sz="2000" kern="1200" dirty="0"/>
            </a:p>
          </p:txBody>
        </p:sp>
      </p:grpSp>
      <p:sp>
        <p:nvSpPr>
          <p:cNvPr id="9" name="円/楕円 8"/>
          <p:cNvSpPr/>
          <p:nvPr/>
        </p:nvSpPr>
        <p:spPr>
          <a:xfrm>
            <a:off x="27832" y="42169"/>
            <a:ext cx="519379" cy="519379"/>
          </a:xfrm>
          <a:prstGeom prst="ellipse">
            <a:avLst/>
          </a:pr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乗算記号 9"/>
          <p:cNvSpPr/>
          <p:nvPr/>
        </p:nvSpPr>
        <p:spPr>
          <a:xfrm>
            <a:off x="3148138" y="3219832"/>
            <a:ext cx="1188132" cy="1165840"/>
          </a:xfrm>
          <a:prstGeom prst="mathMultiply">
            <a:avLst/>
          </a:prstGeom>
          <a:solidFill>
            <a:srgbClr val="FF99FF">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0"/>
          <p:cNvSpPr>
            <a:spLocks noGrp="1"/>
          </p:cNvSpPr>
          <p:nvPr>
            <p:ph type="sldNum" sz="quarter" idx="15"/>
          </p:nvPr>
        </p:nvSpPr>
        <p:spPr/>
        <p:txBody>
          <a:bodyPr/>
          <a:lstStyle/>
          <a:p>
            <a:fld id="{278659AB-9610-43A4-BA8D-22E57F657C2D}" type="slidenum">
              <a:rPr kumimoji="1" lang="ja-JP" altLang="en-US" smtClean="0"/>
              <a:pPr/>
              <a:t>45</a:t>
            </a:fld>
            <a:endParaRPr kumimoji="1" lang="ja-JP" altLang="en-US"/>
          </a:p>
        </p:txBody>
      </p:sp>
    </p:spTree>
    <p:extLst>
      <p:ext uri="{BB962C8B-B14F-4D97-AF65-F5344CB8AC3E}">
        <p14:creationId xmlns:p14="http://schemas.microsoft.com/office/powerpoint/2010/main" val="32535677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58926"/>
            <a:ext cx="9144000" cy="1143000"/>
          </a:xfrm>
        </p:spPr>
        <p:txBody>
          <a:bodyPr>
            <a:normAutofit/>
          </a:bodyPr>
          <a:lstStyle/>
          <a:p>
            <a:r>
              <a:rPr lang="ja-JP" altLang="en-US" sz="4400" dirty="0" smtClean="0"/>
              <a:t>　東日本大震災におけるつくば</a:t>
            </a:r>
            <a:endParaRPr kumimoji="1" lang="ja-JP" altLang="en-US" sz="4400" dirty="0"/>
          </a:p>
        </p:txBody>
      </p:sp>
      <p:sp>
        <p:nvSpPr>
          <p:cNvPr id="3" name="コンテンツ プレースホルダー 2"/>
          <p:cNvSpPr>
            <a:spLocks noGrp="1"/>
          </p:cNvSpPr>
          <p:nvPr>
            <p:ph sz="quarter" idx="1"/>
          </p:nvPr>
        </p:nvSpPr>
        <p:spPr>
          <a:xfrm>
            <a:off x="342190" y="1412776"/>
            <a:ext cx="8229600" cy="4572000"/>
          </a:xfrm>
        </p:spPr>
        <p:txBody>
          <a:bodyPr/>
          <a:lstStyle/>
          <a:p>
            <a:pPr marL="0" indent="0">
              <a:buNone/>
            </a:pPr>
            <a:r>
              <a:rPr kumimoji="1" lang="ja-JP" altLang="en-US" sz="3200" dirty="0" smtClean="0">
                <a:latin typeface="+mn-ea"/>
              </a:rPr>
              <a:t>震度</a:t>
            </a:r>
            <a:r>
              <a:rPr lang="ja-JP" altLang="en-US" sz="3200" dirty="0">
                <a:latin typeface="+mn-ea"/>
              </a:rPr>
              <a:t>：</a:t>
            </a:r>
            <a:r>
              <a:rPr kumimoji="1" lang="en-US" altLang="ja-JP" sz="3200" dirty="0" smtClean="0">
                <a:latin typeface="+mn-ea"/>
              </a:rPr>
              <a:t>6</a:t>
            </a:r>
            <a:r>
              <a:rPr kumimoji="1" lang="ja-JP" altLang="en-US" sz="3200" dirty="0" smtClean="0">
                <a:latin typeface="+mn-ea"/>
              </a:rPr>
              <a:t>弱</a:t>
            </a:r>
            <a:endParaRPr kumimoji="1" lang="en-US" altLang="ja-JP" sz="3200" dirty="0" smtClean="0">
              <a:latin typeface="+mn-ea"/>
            </a:endParaRPr>
          </a:p>
          <a:p>
            <a:pPr marL="0" indent="0">
              <a:buNone/>
            </a:pPr>
            <a:r>
              <a:rPr lang="ja-JP" altLang="en-US" sz="3200" dirty="0" smtClean="0">
                <a:latin typeface="+mn-ea"/>
              </a:rPr>
              <a:t>死者</a:t>
            </a:r>
            <a:r>
              <a:rPr lang="ja-JP" altLang="en-US" sz="3200" dirty="0">
                <a:latin typeface="+mn-ea"/>
              </a:rPr>
              <a:t>：</a:t>
            </a:r>
            <a:r>
              <a:rPr lang="en-US" altLang="ja-JP" sz="3200" dirty="0" smtClean="0">
                <a:latin typeface="+mn-ea"/>
              </a:rPr>
              <a:t>1</a:t>
            </a:r>
            <a:r>
              <a:rPr lang="ja-JP" altLang="en-US" sz="3200" dirty="0" smtClean="0">
                <a:latin typeface="+mn-ea"/>
              </a:rPr>
              <a:t>名</a:t>
            </a:r>
            <a:endParaRPr lang="en-US" altLang="ja-JP" sz="3200" dirty="0" smtClean="0">
              <a:latin typeface="+mn-ea"/>
            </a:endParaRPr>
          </a:p>
          <a:p>
            <a:pPr marL="0" indent="0">
              <a:buNone/>
            </a:pPr>
            <a:r>
              <a:rPr kumimoji="1" lang="ja-JP" altLang="en-US" sz="3200" dirty="0" smtClean="0">
                <a:latin typeface="+mn-ea"/>
              </a:rPr>
              <a:t>負傷</a:t>
            </a:r>
            <a:r>
              <a:rPr lang="ja-JP" altLang="en-US" sz="3200" dirty="0">
                <a:latin typeface="+mn-ea"/>
              </a:rPr>
              <a:t>：</a:t>
            </a:r>
            <a:r>
              <a:rPr kumimoji="1" lang="en-US" altLang="ja-JP" sz="3200" dirty="0" smtClean="0">
                <a:latin typeface="+mn-ea"/>
              </a:rPr>
              <a:t>13</a:t>
            </a:r>
            <a:r>
              <a:rPr kumimoji="1" lang="ja-JP" altLang="en-US" sz="3200" dirty="0" smtClean="0">
                <a:latin typeface="+mn-ea"/>
              </a:rPr>
              <a:t>名</a:t>
            </a:r>
            <a:endParaRPr kumimoji="1" lang="en-US" altLang="ja-JP" sz="3200" dirty="0" smtClean="0">
              <a:latin typeface="+mn-ea"/>
            </a:endParaRPr>
          </a:p>
          <a:p>
            <a:pPr marL="0" indent="0">
              <a:buNone/>
            </a:pPr>
            <a:r>
              <a:rPr lang="ja-JP" altLang="en-US" sz="3200" dirty="0" smtClean="0">
                <a:latin typeface="+mn-ea"/>
              </a:rPr>
              <a:t>電気</a:t>
            </a:r>
            <a:r>
              <a:rPr lang="ja-JP" altLang="en-US" sz="3200" dirty="0">
                <a:latin typeface="+mn-ea"/>
              </a:rPr>
              <a:t>：</a:t>
            </a:r>
            <a:r>
              <a:rPr lang="en-US" altLang="ja-JP" sz="3200" dirty="0" smtClean="0">
                <a:latin typeface="+mn-ea"/>
              </a:rPr>
              <a:t>3</a:t>
            </a:r>
            <a:r>
              <a:rPr lang="ja-JP" altLang="en-US" sz="3200" dirty="0" smtClean="0">
                <a:latin typeface="+mn-ea"/>
              </a:rPr>
              <a:t>月</a:t>
            </a:r>
            <a:r>
              <a:rPr lang="en-US" altLang="ja-JP" sz="3200" dirty="0" smtClean="0">
                <a:latin typeface="+mn-ea"/>
              </a:rPr>
              <a:t>12</a:t>
            </a:r>
            <a:r>
              <a:rPr lang="ja-JP" altLang="en-US" sz="3200" dirty="0" smtClean="0">
                <a:latin typeface="+mn-ea"/>
              </a:rPr>
              <a:t>日夜間に全域で復旧</a:t>
            </a:r>
            <a:endParaRPr lang="en-US" altLang="ja-JP" sz="3200" dirty="0" smtClean="0">
              <a:latin typeface="+mn-ea"/>
            </a:endParaRPr>
          </a:p>
          <a:p>
            <a:pPr marL="0" indent="0">
              <a:buNone/>
            </a:pPr>
            <a:r>
              <a:rPr lang="ja-JP" altLang="en-US" sz="3200" dirty="0" smtClean="0">
                <a:latin typeface="+mn-ea"/>
              </a:rPr>
              <a:t>上水道：</a:t>
            </a:r>
            <a:r>
              <a:rPr lang="en-US" altLang="ja-JP" sz="3200" dirty="0" smtClean="0">
                <a:latin typeface="+mn-ea"/>
              </a:rPr>
              <a:t>3</a:t>
            </a:r>
            <a:r>
              <a:rPr lang="ja-JP" altLang="en-US" sz="3200" dirty="0" smtClean="0">
                <a:latin typeface="+mn-ea"/>
              </a:rPr>
              <a:t>月</a:t>
            </a:r>
            <a:r>
              <a:rPr lang="en-US" altLang="ja-JP" sz="3200" dirty="0" smtClean="0">
                <a:latin typeface="+mn-ea"/>
              </a:rPr>
              <a:t>16</a:t>
            </a:r>
            <a:r>
              <a:rPr lang="ja-JP" altLang="en-US" sz="3200" dirty="0" smtClean="0">
                <a:latin typeface="+mn-ea"/>
              </a:rPr>
              <a:t>日夕方に市内全域で復旧</a:t>
            </a:r>
            <a:endParaRPr lang="en-US" altLang="ja-JP" sz="3200" dirty="0" smtClean="0">
              <a:latin typeface="+mn-ea"/>
            </a:endParaRPr>
          </a:p>
          <a:p>
            <a:pPr marL="0" indent="0">
              <a:buNone/>
            </a:pPr>
            <a:r>
              <a:rPr lang="ja-JP" altLang="en-US" sz="3200" dirty="0" smtClean="0">
                <a:latin typeface="+mn-ea"/>
              </a:rPr>
              <a:t>ガス：主に被害はない</a:t>
            </a:r>
            <a:endParaRPr lang="en-US" altLang="ja-JP" sz="3200" dirty="0" smtClean="0">
              <a:latin typeface="+mn-ea"/>
            </a:endParaRPr>
          </a:p>
          <a:p>
            <a:pPr marL="0" indent="0">
              <a:buNone/>
            </a:pPr>
            <a:endParaRPr lang="en-US" altLang="ja-JP" sz="3200" dirty="0" smtClean="0">
              <a:latin typeface="+mn-ea"/>
            </a:endParaRPr>
          </a:p>
          <a:p>
            <a:pPr marL="0" indent="0">
              <a:buNone/>
            </a:pPr>
            <a:endParaRPr kumimoji="1" lang="ja-JP" altLang="en-US" dirty="0">
              <a:latin typeface="+mn-ea"/>
            </a:endParaRPr>
          </a:p>
        </p:txBody>
      </p:sp>
      <p:grpSp>
        <p:nvGrpSpPr>
          <p:cNvPr id="7" name="グループ化 6"/>
          <p:cNvGrpSpPr/>
          <p:nvPr/>
        </p:nvGrpSpPr>
        <p:grpSpPr>
          <a:xfrm>
            <a:off x="287522" y="94107"/>
            <a:ext cx="2196246" cy="415503"/>
            <a:chOff x="969035" y="2078248"/>
            <a:chExt cx="7199528" cy="415503"/>
          </a:xfrm>
          <a:scene3d>
            <a:camera prst="orthographicFront"/>
            <a:lightRig rig="chilly" dir="t"/>
          </a:scene3d>
        </p:grpSpPr>
        <p:sp>
          <p:nvSpPr>
            <p:cNvPr id="8" name="正方形/長方形 7"/>
            <p:cNvSpPr/>
            <p:nvPr/>
          </p:nvSpPr>
          <p:spPr>
            <a:xfrm>
              <a:off x="969035" y="2078248"/>
              <a:ext cx="7199528" cy="415503"/>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正方形/長方形 8"/>
            <p:cNvSpPr/>
            <p:nvPr/>
          </p:nvSpPr>
          <p:spPr>
            <a:xfrm>
              <a:off x="969035" y="2078248"/>
              <a:ext cx="7199528" cy="4155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9806" tIns="50800" rIns="50800" bIns="50800" numCol="1" spcCol="1270" anchor="ctr" anchorCtr="0">
              <a:noAutofit/>
            </a:bodyPr>
            <a:lstStyle/>
            <a:p>
              <a:pPr lvl="0" algn="l" defTabSz="889000">
                <a:lnSpc>
                  <a:spcPct val="90000"/>
                </a:lnSpc>
                <a:spcBef>
                  <a:spcPct val="0"/>
                </a:spcBef>
                <a:spcAft>
                  <a:spcPct val="35000"/>
                </a:spcAft>
              </a:pPr>
              <a:r>
                <a:rPr kumimoji="1" lang="ja-JP" altLang="en-US" sz="2000" kern="1200" dirty="0" smtClean="0"/>
                <a:t>背景</a:t>
              </a:r>
              <a:endParaRPr kumimoji="1" lang="ja-JP" altLang="en-US" sz="2000" kern="1200" dirty="0"/>
            </a:p>
          </p:txBody>
        </p:sp>
      </p:grpSp>
      <p:sp>
        <p:nvSpPr>
          <p:cNvPr id="10" name="円/楕円 9"/>
          <p:cNvSpPr/>
          <p:nvPr/>
        </p:nvSpPr>
        <p:spPr>
          <a:xfrm>
            <a:off x="27832" y="42169"/>
            <a:ext cx="519379" cy="519379"/>
          </a:xfrm>
          <a:prstGeom prst="ellipse">
            <a:avLst/>
          </a:pr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735" y="2144257"/>
            <a:ext cx="22278" cy="16709"/>
          </a:xfrm>
          <a:prstGeom prst="rect">
            <a:avLst/>
          </a:prstGeom>
          <a:ln>
            <a:noFill/>
          </a:ln>
          <a:effectLst>
            <a:softEdge rad="112500"/>
          </a:effectLst>
        </p:spPr>
      </p:pic>
      <p:sp>
        <p:nvSpPr>
          <p:cNvPr id="4" name="テキスト ボックス 3"/>
          <p:cNvSpPr txBox="1"/>
          <p:nvPr/>
        </p:nvSpPr>
        <p:spPr>
          <a:xfrm>
            <a:off x="2618984" y="1654916"/>
            <a:ext cx="4104456" cy="523220"/>
          </a:xfrm>
          <a:prstGeom prst="rect">
            <a:avLst/>
          </a:prstGeom>
          <a:noFill/>
        </p:spPr>
        <p:txBody>
          <a:bodyPr wrap="square" rtlCol="0">
            <a:spAutoFit/>
          </a:bodyPr>
          <a:lstStyle/>
          <a:p>
            <a:pPr algn="ctr"/>
            <a:r>
              <a:rPr kumimoji="1" lang="ja-JP" altLang="en-US" sz="2800" dirty="0" smtClean="0"/>
              <a:t>筑波大生の部屋の状況</a:t>
            </a:r>
            <a:endParaRPr kumimoji="1" lang="ja-JP" altLang="en-US" sz="2800" dirty="0"/>
          </a:p>
        </p:txBody>
      </p:sp>
      <p:pic>
        <p:nvPicPr>
          <p:cNvPr id="1026" name="Picture 2" descr="G:\2011-05-15\2011_0515_145014-CIMG29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210" y="2348880"/>
            <a:ext cx="3960000" cy="297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G:\2011-03-11\2011_0311_153747-CIMG258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5438" y="2338586"/>
            <a:ext cx="3960000" cy="297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1879138" y="5589240"/>
            <a:ext cx="1296144" cy="461665"/>
          </a:xfrm>
          <a:prstGeom prst="rect">
            <a:avLst/>
          </a:prstGeom>
          <a:noFill/>
        </p:spPr>
        <p:txBody>
          <a:bodyPr wrap="square" rtlCol="0">
            <a:spAutoFit/>
          </a:bodyPr>
          <a:lstStyle/>
          <a:p>
            <a:pPr algn="ctr"/>
            <a:r>
              <a:rPr kumimoji="1" lang="ja-JP" altLang="en-US" sz="2400" dirty="0" smtClean="0"/>
              <a:t>通常時</a:t>
            </a:r>
            <a:endParaRPr kumimoji="1" lang="ja-JP" altLang="en-US" sz="2400" dirty="0"/>
          </a:p>
        </p:txBody>
      </p:sp>
      <p:sp>
        <p:nvSpPr>
          <p:cNvPr id="12" name="テキスト ボックス 11"/>
          <p:cNvSpPr txBox="1"/>
          <p:nvPr/>
        </p:nvSpPr>
        <p:spPr>
          <a:xfrm>
            <a:off x="6010953" y="5589240"/>
            <a:ext cx="1488970" cy="461665"/>
          </a:xfrm>
          <a:prstGeom prst="rect">
            <a:avLst/>
          </a:prstGeom>
          <a:noFill/>
        </p:spPr>
        <p:txBody>
          <a:bodyPr wrap="square" rtlCol="0">
            <a:spAutoFit/>
          </a:bodyPr>
          <a:lstStyle/>
          <a:p>
            <a:pPr algn="ctr"/>
            <a:r>
              <a:rPr kumimoji="1" lang="ja-JP" altLang="en-US" sz="2400" dirty="0" smtClean="0"/>
              <a:t>震災直後</a:t>
            </a:r>
            <a:endParaRPr kumimoji="1" lang="ja-JP" altLang="en-US" sz="2400" dirty="0"/>
          </a:p>
        </p:txBody>
      </p:sp>
      <p:sp>
        <p:nvSpPr>
          <p:cNvPr id="13" name="スライド番号プレースホルダー 12"/>
          <p:cNvSpPr>
            <a:spLocks noGrp="1"/>
          </p:cNvSpPr>
          <p:nvPr>
            <p:ph type="sldNum" sz="quarter" idx="15"/>
          </p:nvPr>
        </p:nvSpPr>
        <p:spPr/>
        <p:txBody>
          <a:bodyPr/>
          <a:lstStyle/>
          <a:p>
            <a:fld id="{278659AB-9610-43A4-BA8D-22E57F657C2D}" type="slidenum">
              <a:rPr kumimoji="1" lang="ja-JP" altLang="en-US" smtClean="0"/>
              <a:pPr/>
              <a:t>5</a:t>
            </a:fld>
            <a:endParaRPr kumimoji="1" lang="ja-JP" altLang="en-US"/>
          </a:p>
        </p:txBody>
      </p:sp>
    </p:spTree>
    <p:custDataLst>
      <p:tags r:id="rId1"/>
    </p:custDataLst>
    <p:extLst>
      <p:ext uri="{BB962C8B-B14F-4D97-AF65-F5344CB8AC3E}">
        <p14:creationId xmlns:p14="http://schemas.microsoft.com/office/powerpoint/2010/main" val="812224782"/>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hidden"/>
                                      </p:to>
                                    </p:set>
                                  </p:childTnLst>
                                </p:cTn>
                              </p:par>
                            </p:childTnLst>
                          </p:cTn>
                        </p:par>
                        <p:par>
                          <p:cTn id="17" fill="hold">
                            <p:stCondLst>
                              <p:cond delay="0"/>
                            </p:stCondLst>
                            <p:childTnLst>
                              <p:par>
                                <p:cTn id="18" presetID="10" presetClass="entr" presetSubtype="0" fill="hold" nodeType="after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1027"/>
                                        </p:tgtEl>
                                        <p:attrNameLst>
                                          <p:attrName>style.visibility</p:attrName>
                                        </p:attrNameLst>
                                      </p:cBhvr>
                                      <p:to>
                                        <p:strVal val="visible"/>
                                      </p:to>
                                    </p:set>
                                    <p:animEffect transition="in" filter="fade">
                                      <p:cBhvr>
                                        <p:cTn id="35"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 8"/>
          <p:cNvGraphicFramePr>
            <a:graphicFrameLocks/>
          </p:cNvGraphicFramePr>
          <p:nvPr>
            <p:extLst>
              <p:ext uri="{D42A27DB-BD31-4B8C-83A1-F6EECF244321}">
                <p14:modId xmlns:p14="http://schemas.microsoft.com/office/powerpoint/2010/main" val="529957021"/>
              </p:ext>
            </p:extLst>
          </p:nvPr>
        </p:nvGraphicFramePr>
        <p:xfrm>
          <a:off x="-756592" y="509610"/>
          <a:ext cx="9158858"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コンテンツ プレースホルダ 8"/>
          <p:cNvGraphicFramePr>
            <a:graphicFrameLocks/>
          </p:cNvGraphicFramePr>
          <p:nvPr>
            <p:extLst>
              <p:ext uri="{D42A27DB-BD31-4B8C-83A1-F6EECF244321}">
                <p14:modId xmlns:p14="http://schemas.microsoft.com/office/powerpoint/2010/main" val="2248100176"/>
              </p:ext>
            </p:extLst>
          </p:nvPr>
        </p:nvGraphicFramePr>
        <p:xfrm>
          <a:off x="-756592" y="514224"/>
          <a:ext cx="9158858" cy="685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 name="図表 2"/>
          <p:cNvGraphicFramePr/>
          <p:nvPr>
            <p:extLst>
              <p:ext uri="{D42A27DB-BD31-4B8C-83A1-F6EECF244321}">
                <p14:modId xmlns:p14="http://schemas.microsoft.com/office/powerpoint/2010/main" val="2423589168"/>
              </p:ext>
            </p:extLst>
          </p:nvPr>
        </p:nvGraphicFramePr>
        <p:xfrm>
          <a:off x="2267744" y="1124744"/>
          <a:ext cx="7056784" cy="50405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8" name="グループ化 7"/>
          <p:cNvGrpSpPr/>
          <p:nvPr/>
        </p:nvGrpSpPr>
        <p:grpSpPr>
          <a:xfrm>
            <a:off x="287522" y="94107"/>
            <a:ext cx="2196246" cy="415503"/>
            <a:chOff x="969035" y="2078248"/>
            <a:chExt cx="7199528" cy="415503"/>
          </a:xfrm>
          <a:scene3d>
            <a:camera prst="orthographicFront"/>
            <a:lightRig rig="chilly" dir="t"/>
          </a:scene3d>
        </p:grpSpPr>
        <p:sp>
          <p:nvSpPr>
            <p:cNvPr id="9" name="正方形/長方形 8"/>
            <p:cNvSpPr/>
            <p:nvPr/>
          </p:nvSpPr>
          <p:spPr>
            <a:xfrm>
              <a:off x="969035" y="2078248"/>
              <a:ext cx="7199528" cy="415503"/>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正方形/長方形 9"/>
            <p:cNvSpPr/>
            <p:nvPr/>
          </p:nvSpPr>
          <p:spPr>
            <a:xfrm>
              <a:off x="969035" y="2078248"/>
              <a:ext cx="7199528" cy="4155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9806" tIns="50800" rIns="50800" bIns="50800" numCol="1" spcCol="1270" anchor="ctr" anchorCtr="0">
              <a:noAutofit/>
            </a:bodyPr>
            <a:lstStyle/>
            <a:p>
              <a:pPr lvl="0" algn="l" defTabSz="889000">
                <a:lnSpc>
                  <a:spcPct val="90000"/>
                </a:lnSpc>
                <a:spcBef>
                  <a:spcPct val="0"/>
                </a:spcBef>
                <a:spcAft>
                  <a:spcPct val="35000"/>
                </a:spcAft>
              </a:pPr>
              <a:r>
                <a:rPr lang="ja-JP" altLang="en-US" sz="2000" dirty="0"/>
                <a:t>フローチャート</a:t>
              </a:r>
              <a:endParaRPr kumimoji="1" lang="ja-JP" altLang="en-US" sz="2000" kern="1200" dirty="0"/>
            </a:p>
          </p:txBody>
        </p:sp>
      </p:grpSp>
      <p:sp>
        <p:nvSpPr>
          <p:cNvPr id="11" name="円/楕円 10"/>
          <p:cNvSpPr/>
          <p:nvPr/>
        </p:nvSpPr>
        <p:spPr>
          <a:xfrm>
            <a:off x="27832" y="42169"/>
            <a:ext cx="519379" cy="519379"/>
          </a:xfrm>
          <a:prstGeom prst="ellipse">
            <a:avLst/>
          </a:pr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スライド番号プレースホルダー 5"/>
          <p:cNvSpPr>
            <a:spLocks noGrp="1"/>
          </p:cNvSpPr>
          <p:nvPr>
            <p:ph type="sldNum" sz="quarter" idx="12"/>
          </p:nvPr>
        </p:nvSpPr>
        <p:spPr/>
        <p:txBody>
          <a:bodyPr/>
          <a:lstStyle/>
          <a:p>
            <a:fld id="{278659AB-9610-43A4-BA8D-22E57F657C2D}" type="slidenum">
              <a:rPr kumimoji="1" lang="ja-JP" altLang="en-US" smtClean="0"/>
              <a:pPr/>
              <a:t>6</a:t>
            </a:fld>
            <a:endParaRPr kumimoji="1" lang="ja-JP" altLang="en-US"/>
          </a:p>
        </p:txBody>
      </p:sp>
    </p:spTree>
    <p:custDataLst>
      <p:tags r:id="rId1"/>
    </p:custDataLst>
    <p:extLst>
      <p:ext uri="{BB962C8B-B14F-4D97-AF65-F5344CB8AC3E}">
        <p14:creationId xmlns:p14="http://schemas.microsoft.com/office/powerpoint/2010/main" val="8464997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894990" y="6071542"/>
            <a:ext cx="4108817" cy="646331"/>
          </a:xfrm>
          <a:prstGeom prst="rect">
            <a:avLst/>
          </a:prstGeom>
        </p:spPr>
        <p:txBody>
          <a:bodyPr wrap="none">
            <a:spAutoFit/>
          </a:bodyPr>
          <a:lstStyle/>
          <a:p>
            <a:pPr algn="ctr"/>
            <a:r>
              <a:rPr lang="ja-JP" altLang="en-US" dirty="0"/>
              <a:t>備蓄に</a:t>
            </a:r>
            <a:r>
              <a:rPr lang="ja-JP" altLang="en-US" dirty="0" smtClean="0"/>
              <a:t>おける</a:t>
            </a:r>
            <a:r>
              <a:rPr lang="en-US" altLang="ja-JP" dirty="0" smtClean="0"/>
              <a:t/>
            </a:r>
            <a:br>
              <a:rPr lang="en-US" altLang="ja-JP" dirty="0" smtClean="0"/>
            </a:br>
            <a:r>
              <a:rPr lang="ja-JP" altLang="en-US" dirty="0" smtClean="0"/>
              <a:t>非常用</a:t>
            </a:r>
            <a:r>
              <a:rPr lang="ja-JP" altLang="en-US" dirty="0"/>
              <a:t>持ち出し</a:t>
            </a:r>
            <a:r>
              <a:rPr lang="ja-JP" altLang="en-US" dirty="0" smtClean="0"/>
              <a:t>袋を用意しているか？</a:t>
            </a:r>
            <a:endParaRPr lang="ja-JP" altLang="en-US" dirty="0"/>
          </a:p>
        </p:txBody>
      </p:sp>
      <p:sp>
        <p:nvSpPr>
          <p:cNvPr id="3" name="タイトル 2"/>
          <p:cNvSpPr>
            <a:spLocks noGrp="1"/>
          </p:cNvSpPr>
          <p:nvPr>
            <p:ph type="title"/>
          </p:nvPr>
        </p:nvSpPr>
        <p:spPr>
          <a:xfrm>
            <a:off x="0" y="158926"/>
            <a:ext cx="9144000" cy="1143000"/>
          </a:xfrm>
        </p:spPr>
        <p:txBody>
          <a:bodyPr>
            <a:noAutofit/>
          </a:bodyPr>
          <a:lstStyle/>
          <a:p>
            <a:pPr algn="ctr"/>
            <a:r>
              <a:rPr lang="ja-JP" altLang="en-US" sz="4000" dirty="0" smtClean="0"/>
              <a:t>備蓄</a:t>
            </a:r>
            <a:r>
              <a:rPr lang="ja-JP" altLang="en-US" sz="4000" dirty="0"/>
              <a:t>における非常用持ち出し袋の有無</a:t>
            </a:r>
            <a:endParaRPr kumimoji="1" lang="ja-JP" altLang="en-US" sz="4000" dirty="0"/>
          </a:p>
        </p:txBody>
      </p:sp>
      <p:sp>
        <p:nvSpPr>
          <p:cNvPr id="4" name="コンテンツ プレースホルダー 3"/>
          <p:cNvSpPr>
            <a:spLocks noGrp="1"/>
          </p:cNvSpPr>
          <p:nvPr>
            <p:ph sz="quarter" idx="1"/>
          </p:nvPr>
        </p:nvSpPr>
        <p:spPr>
          <a:xfrm>
            <a:off x="457200" y="1412776"/>
            <a:ext cx="8229600" cy="4683224"/>
          </a:xfrm>
        </p:spPr>
        <p:txBody>
          <a:bodyPr/>
          <a:lstStyle/>
          <a:p>
            <a:pPr marL="0" indent="0">
              <a:buNone/>
            </a:pPr>
            <a:r>
              <a:rPr lang="en-US" altLang="ja-JP" dirty="0" smtClean="0">
                <a:latin typeface="+mn-ea"/>
              </a:rPr>
              <a:t>2009</a:t>
            </a:r>
            <a:r>
              <a:rPr lang="ja-JP" altLang="en-US" dirty="0" smtClean="0">
                <a:latin typeface="+mn-ea"/>
              </a:rPr>
              <a:t>年度防災班</a:t>
            </a:r>
          </a:p>
          <a:p>
            <a:pPr marL="0" indent="0">
              <a:buNone/>
            </a:pPr>
            <a:r>
              <a:rPr lang="ja-JP" altLang="en-US" dirty="0" smtClean="0">
                <a:latin typeface="+mn-ea"/>
              </a:rPr>
              <a:t>「その時つくばが動いた～備蓄を確保せよ～」</a:t>
            </a:r>
            <a:endParaRPr lang="en-US" altLang="ja-JP" dirty="0" smtClean="0">
              <a:latin typeface="+mn-ea"/>
            </a:endParaRPr>
          </a:p>
          <a:p>
            <a:pPr marL="0" indent="0">
              <a:buNone/>
            </a:pPr>
            <a:endParaRPr lang="ja-JP" altLang="en-US" dirty="0" smtClean="0">
              <a:latin typeface="+mn-ea"/>
            </a:endParaRPr>
          </a:p>
          <a:p>
            <a:pPr marL="0" indent="0">
              <a:buNone/>
            </a:pPr>
            <a:endParaRPr kumimoji="1" lang="ja-JP" altLang="en-US" dirty="0"/>
          </a:p>
        </p:txBody>
      </p:sp>
      <p:grpSp>
        <p:nvGrpSpPr>
          <p:cNvPr id="5" name="グループ化 4"/>
          <p:cNvGrpSpPr/>
          <p:nvPr/>
        </p:nvGrpSpPr>
        <p:grpSpPr>
          <a:xfrm>
            <a:off x="287522" y="94107"/>
            <a:ext cx="2988334" cy="415503"/>
            <a:chOff x="969035" y="2078248"/>
            <a:chExt cx="7564061" cy="415503"/>
          </a:xfrm>
          <a:scene3d>
            <a:camera prst="orthographicFront"/>
            <a:lightRig rig="chilly" dir="t"/>
          </a:scene3d>
        </p:grpSpPr>
        <p:sp>
          <p:nvSpPr>
            <p:cNvPr id="6" name="正方形/長方形 5"/>
            <p:cNvSpPr/>
            <p:nvPr/>
          </p:nvSpPr>
          <p:spPr>
            <a:xfrm>
              <a:off x="969035" y="2078248"/>
              <a:ext cx="7199528" cy="415503"/>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正方形/長方形 6"/>
            <p:cNvSpPr/>
            <p:nvPr/>
          </p:nvSpPr>
          <p:spPr>
            <a:xfrm>
              <a:off x="969035" y="2078248"/>
              <a:ext cx="7564061" cy="4155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9806" tIns="50800" rIns="50800" bIns="50800" numCol="1" spcCol="1270" anchor="ctr" anchorCtr="0">
              <a:noAutofit/>
            </a:bodyPr>
            <a:lstStyle/>
            <a:p>
              <a:pPr lvl="0" algn="l" defTabSz="889000">
                <a:lnSpc>
                  <a:spcPct val="90000"/>
                </a:lnSpc>
                <a:spcBef>
                  <a:spcPct val="0"/>
                </a:spcBef>
                <a:spcAft>
                  <a:spcPct val="35000"/>
                </a:spcAft>
              </a:pPr>
              <a:r>
                <a:rPr lang="ja-JP" altLang="en-US" sz="2000" dirty="0" smtClean="0"/>
                <a:t>実態把握　既存研究１</a:t>
              </a:r>
              <a:endParaRPr kumimoji="1" lang="ja-JP" altLang="en-US" sz="2000" kern="1200" dirty="0"/>
            </a:p>
          </p:txBody>
        </p:sp>
      </p:grpSp>
      <p:sp>
        <p:nvSpPr>
          <p:cNvPr id="8" name="円/楕円 7"/>
          <p:cNvSpPr/>
          <p:nvPr/>
        </p:nvSpPr>
        <p:spPr>
          <a:xfrm>
            <a:off x="27832" y="42169"/>
            <a:ext cx="519379" cy="519379"/>
          </a:xfrm>
          <a:prstGeom prst="ellipse">
            <a:avLst/>
          </a:pr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9" name="Picture 4" descr="図3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75" y="2534246"/>
            <a:ext cx="2858847" cy="345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7"/>
          <p:cNvSpPr>
            <a:spLocks noChangeArrowheads="1"/>
          </p:cNvSpPr>
          <p:nvPr/>
        </p:nvSpPr>
        <p:spPr bwMode="auto">
          <a:xfrm>
            <a:off x="-828600" y="3068960"/>
            <a:ext cx="3579124" cy="2380739"/>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 name="Text Box 8"/>
          <p:cNvSpPr txBox="1">
            <a:spLocks noChangeArrowheads="1"/>
          </p:cNvSpPr>
          <p:nvPr/>
        </p:nvSpPr>
        <p:spPr bwMode="auto">
          <a:xfrm>
            <a:off x="64737" y="3720883"/>
            <a:ext cx="2206196" cy="1076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3200" dirty="0" smtClean="0">
                <a:solidFill>
                  <a:schemeClr val="bg1"/>
                </a:solidFill>
                <a:effectLst>
                  <a:outerShdw blurRad="38100" dist="38100" dir="2700000" algn="tl">
                    <a:srgbClr val="FFFFFF"/>
                  </a:outerShdw>
                </a:effectLst>
                <a:latin typeface="+mn-ea"/>
              </a:rPr>
              <a:t>ほとんど備蓄なし</a:t>
            </a:r>
            <a:endParaRPr lang="ja-JP" altLang="en-US" sz="3200" dirty="0">
              <a:solidFill>
                <a:schemeClr val="bg1"/>
              </a:solidFill>
              <a:effectLst>
                <a:outerShdw blurRad="38100" dist="38100" dir="2700000" algn="tl">
                  <a:srgbClr val="FFFFFF"/>
                </a:outerShdw>
              </a:effectLst>
              <a:latin typeface="+mn-ea"/>
            </a:endParaRPr>
          </a:p>
        </p:txBody>
      </p:sp>
      <p:sp>
        <p:nvSpPr>
          <p:cNvPr id="12" name="テキスト ボックス 11"/>
          <p:cNvSpPr txBox="1"/>
          <p:nvPr/>
        </p:nvSpPr>
        <p:spPr>
          <a:xfrm>
            <a:off x="4334522" y="3043774"/>
            <a:ext cx="4434549" cy="1354217"/>
          </a:xfrm>
          <a:prstGeom prst="rect">
            <a:avLst/>
          </a:prstGeom>
          <a:noFill/>
        </p:spPr>
        <p:txBody>
          <a:bodyPr wrap="square" rtlCol="0">
            <a:spAutoFit/>
          </a:bodyPr>
          <a:lstStyle/>
          <a:p>
            <a:pPr lvl="0">
              <a:spcBef>
                <a:spcPts val="700"/>
              </a:spcBef>
              <a:buClr>
                <a:srgbClr val="B4BC4C"/>
              </a:buClr>
              <a:buSzPct val="85000"/>
            </a:pPr>
            <a:r>
              <a:rPr lang="ja-JP" altLang="en-US" sz="3200" dirty="0">
                <a:solidFill>
                  <a:prstClr val="white"/>
                </a:solidFill>
                <a:latin typeface="HGS明朝E"/>
              </a:rPr>
              <a:t>自助の実態調査</a:t>
            </a:r>
            <a:r>
              <a:rPr lang="ja-JP" altLang="en-US" sz="3200" dirty="0" smtClean="0">
                <a:solidFill>
                  <a:prstClr val="white"/>
                </a:solidFill>
                <a:latin typeface="HGS明朝E"/>
              </a:rPr>
              <a:t>より</a:t>
            </a:r>
            <a:r>
              <a:rPr lang="en-US" altLang="ja-JP" sz="3200" dirty="0" smtClean="0">
                <a:solidFill>
                  <a:prstClr val="white"/>
                </a:solidFill>
                <a:latin typeface="HGS明朝E"/>
              </a:rPr>
              <a:t/>
            </a:r>
            <a:br>
              <a:rPr lang="en-US" altLang="ja-JP" sz="3200" dirty="0" smtClean="0">
                <a:solidFill>
                  <a:prstClr val="white"/>
                </a:solidFill>
                <a:latin typeface="HGS明朝E"/>
              </a:rPr>
            </a:br>
            <a:r>
              <a:rPr lang="ja-JP" altLang="en-US" sz="3200" dirty="0" smtClean="0">
                <a:solidFill>
                  <a:prstClr val="white"/>
                </a:solidFill>
                <a:latin typeface="HGS明朝E"/>
              </a:rPr>
              <a:t>学生</a:t>
            </a:r>
            <a:r>
              <a:rPr lang="ja-JP" altLang="en-US" sz="3200" dirty="0">
                <a:solidFill>
                  <a:prstClr val="white"/>
                </a:solidFill>
                <a:latin typeface="HGS明朝E"/>
              </a:rPr>
              <a:t>の危機意識が低い</a:t>
            </a:r>
            <a:endParaRPr lang="en-US" altLang="ja-JP" sz="3200" dirty="0">
              <a:solidFill>
                <a:prstClr val="white"/>
              </a:solidFill>
              <a:latin typeface="HGS明朝E"/>
            </a:endParaRPr>
          </a:p>
          <a:p>
            <a:endParaRPr kumimoji="1" lang="ja-JP" altLang="en-US" dirty="0"/>
          </a:p>
        </p:txBody>
      </p:sp>
      <p:sp>
        <p:nvSpPr>
          <p:cNvPr id="16" name="爆発 2 15"/>
          <p:cNvSpPr/>
          <p:nvPr/>
        </p:nvSpPr>
        <p:spPr>
          <a:xfrm>
            <a:off x="3635896" y="3073435"/>
            <a:ext cx="6696744" cy="4032448"/>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716016" y="4489494"/>
            <a:ext cx="4536504" cy="1323439"/>
          </a:xfrm>
          <a:prstGeom prst="rect">
            <a:avLst/>
          </a:prstGeom>
          <a:noFill/>
        </p:spPr>
        <p:txBody>
          <a:bodyPr wrap="square" rtlCol="0">
            <a:spAutoFit/>
          </a:bodyPr>
          <a:lstStyle/>
          <a:p>
            <a:pPr lvl="0">
              <a:spcBef>
                <a:spcPts val="700"/>
              </a:spcBef>
              <a:buClr>
                <a:srgbClr val="B4BC4C"/>
              </a:buClr>
              <a:buSzPct val="85000"/>
            </a:pPr>
            <a:r>
              <a:rPr lang="ja-JP" altLang="en-US" sz="4000" dirty="0">
                <a:solidFill>
                  <a:srgbClr val="FFFF00"/>
                </a:solidFill>
                <a:latin typeface="HGS明朝E"/>
              </a:rPr>
              <a:t>今回の震災をどう乗り越えたのか？</a:t>
            </a:r>
            <a:endParaRPr lang="en-US" altLang="ja-JP" sz="4000" dirty="0">
              <a:solidFill>
                <a:srgbClr val="FFFF00"/>
              </a:solidFill>
              <a:latin typeface="HGS明朝E"/>
            </a:endParaRPr>
          </a:p>
        </p:txBody>
      </p:sp>
      <p:sp>
        <p:nvSpPr>
          <p:cNvPr id="15" name="スライド番号プレースホルダー 14"/>
          <p:cNvSpPr>
            <a:spLocks noGrp="1"/>
          </p:cNvSpPr>
          <p:nvPr>
            <p:ph type="sldNum" sz="quarter" idx="15"/>
          </p:nvPr>
        </p:nvSpPr>
        <p:spPr/>
        <p:txBody>
          <a:bodyPr/>
          <a:lstStyle/>
          <a:p>
            <a:fld id="{278659AB-9610-43A4-BA8D-22E57F657C2D}" type="slidenum">
              <a:rPr kumimoji="1" lang="ja-JP" altLang="en-US" smtClean="0"/>
              <a:pPr/>
              <a:t>7</a:t>
            </a:fld>
            <a:endParaRPr kumimoji="1" lang="ja-JP" altLang="en-US"/>
          </a:p>
        </p:txBody>
      </p:sp>
    </p:spTree>
    <p:custDataLst>
      <p:tags r:id="rId1"/>
    </p:custDataLst>
    <p:extLst>
      <p:ext uri="{BB962C8B-B14F-4D97-AF65-F5344CB8AC3E}">
        <p14:creationId xmlns:p14="http://schemas.microsoft.com/office/powerpoint/2010/main" val="1132153211"/>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animBg="1"/>
      <p:bldP spid="11" grpId="0"/>
      <p:bldP spid="12" grpId="0"/>
      <p:bldP spid="16"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67544" y="3284984"/>
            <a:ext cx="7920880" cy="1584176"/>
          </a:xfrm>
          <a:prstGeom prst="roundRect">
            <a:avLst/>
          </a:prstGeom>
          <a:solidFill>
            <a:schemeClr val="accent6">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sz="quarter" idx="1"/>
          </p:nvPr>
        </p:nvSpPr>
        <p:spPr>
          <a:xfrm>
            <a:off x="457200" y="1524000"/>
            <a:ext cx="8229600" cy="3417168"/>
          </a:xfrm>
        </p:spPr>
        <p:txBody>
          <a:bodyPr>
            <a:noAutofit/>
          </a:bodyPr>
          <a:lstStyle/>
          <a:p>
            <a:pPr marL="0" indent="0">
              <a:buNone/>
            </a:pPr>
            <a:r>
              <a:rPr lang="ja-JP" altLang="ja-JP" sz="3200" dirty="0" smtClean="0">
                <a:latin typeface="+mn-ea"/>
              </a:rPr>
              <a:t>対象</a:t>
            </a:r>
            <a:r>
              <a:rPr lang="ja-JP" altLang="en-US" sz="3200" dirty="0" smtClean="0">
                <a:latin typeface="+mn-ea"/>
              </a:rPr>
              <a:t>：</a:t>
            </a:r>
            <a:r>
              <a:rPr lang="en-US" altLang="ja-JP" sz="3200" dirty="0" smtClean="0">
                <a:latin typeface="+mn-ea"/>
              </a:rPr>
              <a:t> </a:t>
            </a:r>
            <a:r>
              <a:rPr lang="ja-JP" altLang="ja-JP" sz="3200" dirty="0" smtClean="0">
                <a:latin typeface="+mn-ea"/>
              </a:rPr>
              <a:t>筑波</a:t>
            </a:r>
            <a:r>
              <a:rPr lang="ja-JP" altLang="ja-JP" sz="3200" dirty="0">
                <a:latin typeface="+mn-ea"/>
              </a:rPr>
              <a:t>大生</a:t>
            </a:r>
            <a:r>
              <a:rPr lang="en-US" altLang="ja-JP" sz="3200" dirty="0">
                <a:latin typeface="+mn-ea"/>
              </a:rPr>
              <a:t>(2</a:t>
            </a:r>
            <a:r>
              <a:rPr lang="ja-JP" altLang="ja-JP" sz="3200" dirty="0">
                <a:latin typeface="+mn-ea"/>
              </a:rPr>
              <a:t>年生</a:t>
            </a:r>
            <a:r>
              <a:rPr lang="ja-JP" altLang="ja-JP" sz="3200" dirty="0" smtClean="0">
                <a:latin typeface="+mn-ea"/>
              </a:rPr>
              <a:t>～</a:t>
            </a:r>
            <a:r>
              <a:rPr lang="ja-JP" altLang="en-US" sz="3200" dirty="0" smtClean="0">
                <a:latin typeface="+mn-ea"/>
              </a:rPr>
              <a:t>院生</a:t>
            </a:r>
            <a:r>
              <a:rPr lang="en-US" altLang="ja-JP" sz="3200" dirty="0" smtClean="0">
                <a:latin typeface="+mn-ea"/>
              </a:rPr>
              <a:t>2</a:t>
            </a:r>
            <a:r>
              <a:rPr lang="ja-JP" altLang="en-US" sz="3200" dirty="0" smtClean="0">
                <a:latin typeface="+mn-ea"/>
              </a:rPr>
              <a:t>年</a:t>
            </a:r>
            <a:r>
              <a:rPr lang="en-US" altLang="ja-JP" sz="3200" dirty="0" smtClean="0">
                <a:latin typeface="+mn-ea"/>
              </a:rPr>
              <a:t>)</a:t>
            </a:r>
            <a:endParaRPr lang="ja-JP" altLang="ja-JP" sz="3200" dirty="0">
              <a:latin typeface="+mn-ea"/>
            </a:endParaRPr>
          </a:p>
          <a:p>
            <a:pPr marL="0" indent="0">
              <a:buNone/>
            </a:pPr>
            <a:r>
              <a:rPr lang="ja-JP" altLang="ja-JP" sz="3200" dirty="0" smtClean="0">
                <a:latin typeface="+mn-ea"/>
              </a:rPr>
              <a:t>調査人数</a:t>
            </a:r>
            <a:r>
              <a:rPr lang="ja-JP" altLang="en-US" sz="3200" dirty="0" smtClean="0">
                <a:latin typeface="+mn-ea"/>
              </a:rPr>
              <a:t>：</a:t>
            </a:r>
            <a:r>
              <a:rPr lang="en-US" altLang="ja-JP" sz="3200" dirty="0" smtClean="0">
                <a:latin typeface="+mn-ea"/>
              </a:rPr>
              <a:t>17</a:t>
            </a:r>
            <a:r>
              <a:rPr lang="ja-JP" altLang="ja-JP" sz="3200" dirty="0" smtClean="0">
                <a:latin typeface="+mn-ea"/>
              </a:rPr>
              <a:t>人</a:t>
            </a:r>
            <a:endParaRPr lang="en-US" altLang="ja-JP" sz="3200" dirty="0" smtClean="0">
              <a:latin typeface="+mn-ea"/>
            </a:endParaRPr>
          </a:p>
          <a:p>
            <a:pPr marL="0" indent="0">
              <a:buNone/>
            </a:pPr>
            <a:r>
              <a:rPr lang="ja-JP" altLang="en-US" sz="3200" dirty="0" smtClean="0">
                <a:latin typeface="+mn-ea"/>
              </a:rPr>
              <a:t>調査日時</a:t>
            </a:r>
            <a:r>
              <a:rPr lang="ja-JP" altLang="en-US" sz="3200" dirty="0">
                <a:latin typeface="+mn-ea"/>
              </a:rPr>
              <a:t>：</a:t>
            </a:r>
            <a:r>
              <a:rPr lang="en-US" altLang="ja-JP" sz="3200" dirty="0" smtClean="0">
                <a:latin typeface="+mn-ea"/>
              </a:rPr>
              <a:t>5</a:t>
            </a:r>
            <a:r>
              <a:rPr lang="ja-JP" altLang="en-US" sz="3200" dirty="0" smtClean="0">
                <a:latin typeface="+mn-ea"/>
              </a:rPr>
              <a:t>月</a:t>
            </a:r>
            <a:r>
              <a:rPr lang="en-US" altLang="ja-JP" sz="3200" dirty="0" smtClean="0">
                <a:latin typeface="+mn-ea"/>
              </a:rPr>
              <a:t>2</a:t>
            </a:r>
            <a:r>
              <a:rPr lang="ja-JP" altLang="en-US" sz="3200" dirty="0" smtClean="0">
                <a:latin typeface="+mn-ea"/>
              </a:rPr>
              <a:t>日～</a:t>
            </a:r>
            <a:r>
              <a:rPr lang="en-US" altLang="ja-JP" sz="3200" dirty="0" smtClean="0">
                <a:latin typeface="+mn-ea"/>
              </a:rPr>
              <a:t>5</a:t>
            </a:r>
            <a:r>
              <a:rPr lang="ja-JP" altLang="en-US" sz="3200" dirty="0" smtClean="0">
                <a:latin typeface="+mn-ea"/>
              </a:rPr>
              <a:t>月</a:t>
            </a:r>
            <a:r>
              <a:rPr lang="en-US" altLang="ja-JP" sz="3200" dirty="0" smtClean="0">
                <a:latin typeface="+mn-ea"/>
              </a:rPr>
              <a:t>9</a:t>
            </a:r>
            <a:r>
              <a:rPr lang="ja-JP" altLang="en-US" sz="3200" dirty="0" smtClean="0">
                <a:latin typeface="+mn-ea"/>
              </a:rPr>
              <a:t>日</a:t>
            </a:r>
            <a:endParaRPr lang="ja-JP" altLang="ja-JP" sz="3200" dirty="0">
              <a:latin typeface="+mn-ea"/>
            </a:endParaRPr>
          </a:p>
          <a:p>
            <a:pPr marL="0" indent="0">
              <a:buNone/>
            </a:pPr>
            <a:r>
              <a:rPr lang="ja-JP" altLang="ja-JP" sz="3200" dirty="0" smtClean="0">
                <a:latin typeface="+mn-ea"/>
              </a:rPr>
              <a:t>目的</a:t>
            </a:r>
            <a:r>
              <a:rPr lang="ja-JP" altLang="en-US" sz="3200" dirty="0" smtClean="0">
                <a:latin typeface="+mn-ea"/>
              </a:rPr>
              <a:t>：災害によって困ったこととは何か？</a:t>
            </a:r>
            <a:r>
              <a:rPr lang="en-US" altLang="ja-JP" sz="3200" dirty="0" smtClean="0">
                <a:latin typeface="+mn-ea"/>
              </a:rPr>
              <a:t/>
            </a:r>
            <a:br>
              <a:rPr lang="en-US" altLang="ja-JP" sz="3200" dirty="0" smtClean="0">
                <a:latin typeface="+mn-ea"/>
              </a:rPr>
            </a:br>
            <a:r>
              <a:rPr lang="ja-JP" altLang="en-US" sz="3200" dirty="0" smtClean="0">
                <a:latin typeface="+mn-ea"/>
              </a:rPr>
              <a:t>　</a:t>
            </a:r>
            <a:r>
              <a:rPr lang="ja-JP" altLang="en-US" sz="3200" dirty="0">
                <a:latin typeface="+mn-ea"/>
              </a:rPr>
              <a:t>　</a:t>
            </a:r>
            <a:r>
              <a:rPr lang="ja-JP" altLang="en-US" sz="3200" dirty="0" smtClean="0">
                <a:latin typeface="+mn-ea"/>
              </a:rPr>
              <a:t>　それに対しどのように</a:t>
            </a:r>
            <a:r>
              <a:rPr lang="en-US" altLang="ja-JP" sz="3200" dirty="0">
                <a:latin typeface="+mn-ea"/>
              </a:rPr>
              <a:t/>
            </a:r>
            <a:br>
              <a:rPr lang="en-US" altLang="ja-JP" sz="3200" dirty="0">
                <a:latin typeface="+mn-ea"/>
              </a:rPr>
            </a:br>
            <a:r>
              <a:rPr lang="ja-JP" altLang="en-US" sz="3200" dirty="0" smtClean="0">
                <a:latin typeface="+mn-ea"/>
              </a:rPr>
              <a:t>　　　対応したかを明らかにする</a:t>
            </a:r>
            <a:endParaRPr lang="en-US" altLang="ja-JP" sz="3200" dirty="0" smtClean="0">
              <a:latin typeface="+mn-ea"/>
            </a:endParaRPr>
          </a:p>
          <a:p>
            <a:pPr marL="0" indent="0">
              <a:buNone/>
            </a:pPr>
            <a:r>
              <a:rPr kumimoji="1" lang="en-US" altLang="ja-JP" sz="3200" dirty="0">
                <a:latin typeface="+mn-ea"/>
              </a:rPr>
              <a:t> </a:t>
            </a:r>
            <a:r>
              <a:rPr kumimoji="1" lang="en-US" altLang="ja-JP" sz="3200" dirty="0" smtClean="0">
                <a:latin typeface="+mn-ea"/>
              </a:rPr>
              <a:t>       </a:t>
            </a:r>
            <a:endParaRPr kumimoji="1" lang="ja-JP" altLang="en-US" sz="3200" dirty="0">
              <a:latin typeface="+mn-ea"/>
            </a:endParaRPr>
          </a:p>
        </p:txBody>
      </p:sp>
      <p:grpSp>
        <p:nvGrpSpPr>
          <p:cNvPr id="12" name="グループ化 11"/>
          <p:cNvGrpSpPr/>
          <p:nvPr/>
        </p:nvGrpSpPr>
        <p:grpSpPr>
          <a:xfrm>
            <a:off x="287522" y="94107"/>
            <a:ext cx="3940922" cy="415503"/>
            <a:chOff x="969035" y="2078248"/>
            <a:chExt cx="7564061" cy="415503"/>
          </a:xfrm>
          <a:scene3d>
            <a:camera prst="orthographicFront"/>
            <a:lightRig rig="chilly" dir="t"/>
          </a:scene3d>
        </p:grpSpPr>
        <p:sp>
          <p:nvSpPr>
            <p:cNvPr id="17" name="正方形/長方形 16"/>
            <p:cNvSpPr/>
            <p:nvPr/>
          </p:nvSpPr>
          <p:spPr>
            <a:xfrm>
              <a:off x="969035" y="2078248"/>
              <a:ext cx="7199528" cy="415503"/>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正方形/長方形 17"/>
            <p:cNvSpPr/>
            <p:nvPr/>
          </p:nvSpPr>
          <p:spPr>
            <a:xfrm>
              <a:off x="969035" y="2078248"/>
              <a:ext cx="7564061" cy="4155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9806" tIns="50800" rIns="50800" bIns="50800" numCol="1" spcCol="1270" anchor="ctr" anchorCtr="0">
              <a:noAutofit/>
            </a:bodyPr>
            <a:lstStyle/>
            <a:p>
              <a:pPr lvl="0" algn="l" defTabSz="889000">
                <a:lnSpc>
                  <a:spcPct val="90000"/>
                </a:lnSpc>
                <a:spcBef>
                  <a:spcPct val="0"/>
                </a:spcBef>
                <a:spcAft>
                  <a:spcPct val="35000"/>
                </a:spcAft>
              </a:pPr>
              <a:r>
                <a:rPr lang="ja-JP" altLang="en-US" sz="2000" dirty="0" smtClean="0"/>
                <a:t>実態把握　</a:t>
              </a:r>
              <a:r>
                <a:rPr lang="ja-JP" altLang="en-US" sz="2000" dirty="0"/>
                <a:t>学生</a:t>
              </a:r>
              <a:r>
                <a:rPr lang="ja-JP" altLang="en-US" sz="2000" dirty="0" smtClean="0"/>
                <a:t>インタビュー</a:t>
              </a:r>
              <a:endParaRPr kumimoji="1" lang="ja-JP" altLang="en-US" sz="2000" kern="1200" dirty="0"/>
            </a:p>
          </p:txBody>
        </p:sp>
      </p:grpSp>
      <p:sp>
        <p:nvSpPr>
          <p:cNvPr id="19" name="円/楕円 18"/>
          <p:cNvSpPr/>
          <p:nvPr/>
        </p:nvSpPr>
        <p:spPr>
          <a:xfrm>
            <a:off x="27832" y="42169"/>
            <a:ext cx="519379" cy="519379"/>
          </a:xfrm>
          <a:prstGeom prst="ellipse">
            <a:avLst/>
          </a:pr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 name="タイトル 1"/>
          <p:cNvSpPr>
            <a:spLocks noGrp="1"/>
          </p:cNvSpPr>
          <p:nvPr>
            <p:ph type="title"/>
          </p:nvPr>
        </p:nvSpPr>
        <p:spPr>
          <a:xfrm>
            <a:off x="0" y="158926"/>
            <a:ext cx="9123716" cy="1143000"/>
          </a:xfrm>
        </p:spPr>
        <p:txBody>
          <a:bodyPr>
            <a:normAutofit/>
          </a:bodyPr>
          <a:lstStyle/>
          <a:p>
            <a:r>
              <a:rPr lang="ja-JP" altLang="en-US" sz="4400" dirty="0" smtClean="0"/>
              <a:t>　</a:t>
            </a:r>
            <a:r>
              <a:rPr lang="ja-JP" altLang="en-US" sz="4400" dirty="0"/>
              <a:t>学生</a:t>
            </a:r>
            <a:r>
              <a:rPr kumimoji="1" lang="ja-JP" altLang="en-US" sz="4400" dirty="0" smtClean="0"/>
              <a:t>インタビュー</a:t>
            </a:r>
            <a:endParaRPr kumimoji="1" lang="ja-JP" altLang="en-US" sz="4400" dirty="0"/>
          </a:p>
        </p:txBody>
      </p:sp>
      <p:sp>
        <p:nvSpPr>
          <p:cNvPr id="10" name="テキスト ボックス 9"/>
          <p:cNvSpPr txBox="1"/>
          <p:nvPr/>
        </p:nvSpPr>
        <p:spPr>
          <a:xfrm>
            <a:off x="770788" y="5559494"/>
            <a:ext cx="8352928" cy="707886"/>
          </a:xfrm>
          <a:prstGeom prst="rect">
            <a:avLst/>
          </a:prstGeom>
          <a:noFill/>
        </p:spPr>
        <p:txBody>
          <a:bodyPr wrap="square" rtlCol="0">
            <a:spAutoFit/>
          </a:bodyPr>
          <a:lstStyle/>
          <a:p>
            <a:pPr algn="ctr">
              <a:spcBef>
                <a:spcPts val="700"/>
              </a:spcBef>
              <a:buClr>
                <a:srgbClr val="B4BC4C"/>
              </a:buClr>
              <a:buSzPct val="85000"/>
            </a:pPr>
            <a:r>
              <a:rPr lang="ja-JP" altLang="en-US" sz="4000" dirty="0">
                <a:solidFill>
                  <a:srgbClr val="FFFF00"/>
                </a:solidFill>
                <a:latin typeface="HGS明朝E"/>
              </a:rPr>
              <a:t>本</a:t>
            </a:r>
            <a:r>
              <a:rPr lang="ja-JP" altLang="ja-JP" sz="4000" dirty="0" smtClean="0">
                <a:solidFill>
                  <a:srgbClr val="FFFF00"/>
                </a:solidFill>
                <a:latin typeface="HGS明朝E"/>
              </a:rPr>
              <a:t>アンケート</a:t>
            </a:r>
            <a:r>
              <a:rPr lang="ja-JP" altLang="en-US" sz="4000" dirty="0" smtClean="0">
                <a:solidFill>
                  <a:srgbClr val="FFFF00"/>
                </a:solidFill>
                <a:latin typeface="HGS明朝E"/>
              </a:rPr>
              <a:t>の</a:t>
            </a:r>
            <a:r>
              <a:rPr lang="ja-JP" altLang="ja-JP" sz="4000" dirty="0" smtClean="0">
                <a:solidFill>
                  <a:srgbClr val="FFFF00"/>
                </a:solidFill>
                <a:latin typeface="HGS明朝E"/>
              </a:rPr>
              <a:t>作成</a:t>
            </a:r>
            <a:r>
              <a:rPr lang="ja-JP" altLang="ja-JP" sz="4000" dirty="0">
                <a:solidFill>
                  <a:srgbClr val="FFFF00"/>
                </a:solidFill>
                <a:latin typeface="HGS明朝E"/>
              </a:rPr>
              <a:t>に</a:t>
            </a:r>
            <a:r>
              <a:rPr lang="ja-JP" altLang="ja-JP" sz="4000" dirty="0" smtClean="0">
                <a:solidFill>
                  <a:srgbClr val="FFFF00"/>
                </a:solidFill>
                <a:latin typeface="HGS明朝E"/>
              </a:rPr>
              <a:t>生か</a:t>
            </a:r>
            <a:r>
              <a:rPr lang="ja-JP" altLang="en-US" sz="4000" dirty="0" smtClean="0">
                <a:solidFill>
                  <a:srgbClr val="FFFF00"/>
                </a:solidFill>
                <a:latin typeface="HGS明朝E"/>
              </a:rPr>
              <a:t>す</a:t>
            </a:r>
            <a:endParaRPr lang="ja-JP" altLang="en-US" sz="4000" dirty="0">
              <a:solidFill>
                <a:srgbClr val="FFFF00"/>
              </a:solidFill>
              <a:latin typeface="HGS明朝E"/>
            </a:endParaRPr>
          </a:p>
        </p:txBody>
      </p:sp>
      <p:sp>
        <p:nvSpPr>
          <p:cNvPr id="16" name="下矢印 15"/>
          <p:cNvSpPr/>
          <p:nvPr/>
        </p:nvSpPr>
        <p:spPr>
          <a:xfrm rot="16200000">
            <a:off x="651373" y="5589401"/>
            <a:ext cx="881990" cy="64807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スライド番号プレースホルダー 4"/>
          <p:cNvSpPr>
            <a:spLocks noGrp="1"/>
          </p:cNvSpPr>
          <p:nvPr>
            <p:ph type="sldNum" sz="quarter" idx="15"/>
          </p:nvPr>
        </p:nvSpPr>
        <p:spPr/>
        <p:txBody>
          <a:bodyPr/>
          <a:lstStyle/>
          <a:p>
            <a:fld id="{A6498911-5FF3-408A-AAF9-052663271048}" type="slidenum">
              <a:rPr lang="ja-JP" altLang="en-US" smtClean="0">
                <a:solidFill>
                  <a:srgbClr val="D1E1E3"/>
                </a:solidFill>
              </a:rPr>
              <a:pPr/>
              <a:t>8</a:t>
            </a:fld>
            <a:endParaRPr lang="ja-JP" altLang="en-US">
              <a:solidFill>
                <a:srgbClr val="D1E1E3"/>
              </a:solidFill>
            </a:endParaRPr>
          </a:p>
        </p:txBody>
      </p:sp>
    </p:spTree>
    <p:custDataLst>
      <p:tags r:id="rId1"/>
    </p:custDataLst>
    <p:extLst>
      <p:ext uri="{BB962C8B-B14F-4D97-AF65-F5344CB8AC3E}">
        <p14:creationId xmlns:p14="http://schemas.microsoft.com/office/powerpoint/2010/main" val="1452406791"/>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52400"/>
            <a:ext cx="9144000" cy="1143000"/>
          </a:xfrm>
        </p:spPr>
        <p:txBody>
          <a:bodyPr>
            <a:normAutofit/>
          </a:bodyPr>
          <a:lstStyle/>
          <a:p>
            <a:r>
              <a:rPr lang="ja-JP" altLang="en-US" sz="4400" dirty="0" smtClean="0"/>
              <a:t>　筑波大生が受けた被害</a:t>
            </a:r>
            <a:endParaRPr kumimoji="1" lang="ja-JP" altLang="en-US" sz="4400" dirty="0"/>
          </a:p>
        </p:txBody>
      </p:sp>
      <p:graphicFrame>
        <p:nvGraphicFramePr>
          <p:cNvPr id="10" name="グラフ 9"/>
          <p:cNvGraphicFramePr/>
          <p:nvPr>
            <p:extLst>
              <p:ext uri="{D42A27DB-BD31-4B8C-83A1-F6EECF244321}">
                <p14:modId xmlns:p14="http://schemas.microsoft.com/office/powerpoint/2010/main" val="2726447789"/>
              </p:ext>
            </p:extLst>
          </p:nvPr>
        </p:nvGraphicFramePr>
        <p:xfrm>
          <a:off x="287522" y="1483658"/>
          <a:ext cx="3594410" cy="30902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グラフ 13"/>
          <p:cNvGraphicFramePr/>
          <p:nvPr>
            <p:extLst>
              <p:ext uri="{D42A27DB-BD31-4B8C-83A1-F6EECF244321}">
                <p14:modId xmlns:p14="http://schemas.microsoft.com/office/powerpoint/2010/main" val="508604643"/>
              </p:ext>
            </p:extLst>
          </p:nvPr>
        </p:nvGraphicFramePr>
        <p:xfrm>
          <a:off x="419036" y="2008004"/>
          <a:ext cx="3528392" cy="2316450"/>
        </p:xfrm>
        <a:graphic>
          <a:graphicData uri="http://schemas.openxmlformats.org/drawingml/2006/chart">
            <c:chart xmlns:c="http://schemas.openxmlformats.org/drawingml/2006/chart" xmlns:r="http://schemas.openxmlformats.org/officeDocument/2006/relationships" r:id="rId5"/>
          </a:graphicData>
        </a:graphic>
      </p:graphicFrame>
      <p:sp>
        <p:nvSpPr>
          <p:cNvPr id="15" name="テキスト ボックス 14"/>
          <p:cNvSpPr txBox="1"/>
          <p:nvPr/>
        </p:nvSpPr>
        <p:spPr>
          <a:xfrm>
            <a:off x="287521" y="1484784"/>
            <a:ext cx="3791423" cy="523220"/>
          </a:xfrm>
          <a:prstGeom prst="rect">
            <a:avLst/>
          </a:prstGeom>
          <a:noFill/>
        </p:spPr>
        <p:txBody>
          <a:bodyPr wrap="none" rtlCol="0">
            <a:spAutoFit/>
          </a:bodyPr>
          <a:lstStyle/>
          <a:p>
            <a:r>
              <a:rPr lang="ja-JP" altLang="en-US" sz="2800" dirty="0" smtClean="0">
                <a:solidFill>
                  <a:prstClr val="black"/>
                </a:solidFill>
              </a:rPr>
              <a:t>生活上最も困ったこと</a:t>
            </a:r>
            <a:endParaRPr lang="ja-JP" altLang="en-US" sz="2800" dirty="0">
              <a:solidFill>
                <a:prstClr val="black"/>
              </a:solidFill>
            </a:endParaRPr>
          </a:p>
        </p:txBody>
      </p:sp>
      <p:sp>
        <p:nvSpPr>
          <p:cNvPr id="4" name="テキスト ボックス 3"/>
          <p:cNvSpPr txBox="1"/>
          <p:nvPr/>
        </p:nvSpPr>
        <p:spPr>
          <a:xfrm>
            <a:off x="55164" y="5085184"/>
            <a:ext cx="4256136" cy="1413207"/>
          </a:xfrm>
          <a:prstGeom prst="rect">
            <a:avLst/>
          </a:prstGeom>
          <a:noFill/>
        </p:spPr>
        <p:txBody>
          <a:bodyPr wrap="square" rtlCol="0">
            <a:spAutoFit/>
          </a:bodyPr>
          <a:lstStyle/>
          <a:p>
            <a:pPr algn="ctr">
              <a:spcBef>
                <a:spcPts val="700"/>
              </a:spcBef>
              <a:buClr>
                <a:srgbClr val="B4BC4C"/>
              </a:buClr>
              <a:buSzPct val="85000"/>
            </a:pPr>
            <a:r>
              <a:rPr lang="ja-JP" altLang="ja-JP" sz="3600" dirty="0" smtClean="0">
                <a:solidFill>
                  <a:prstClr val="white"/>
                </a:solidFill>
              </a:rPr>
              <a:t>断水</a:t>
            </a:r>
            <a:r>
              <a:rPr lang="ja-JP" altLang="en-US" sz="3600" dirty="0" smtClean="0">
                <a:solidFill>
                  <a:prstClr val="white"/>
                </a:solidFill>
              </a:rPr>
              <a:t>による影響</a:t>
            </a:r>
            <a:endParaRPr lang="en-US" altLang="ja-JP" sz="4000" dirty="0">
              <a:solidFill>
                <a:prstClr val="white"/>
              </a:solidFill>
            </a:endParaRPr>
          </a:p>
          <a:p>
            <a:pPr algn="ctr">
              <a:spcBef>
                <a:spcPts val="700"/>
              </a:spcBef>
              <a:buClr>
                <a:srgbClr val="B4BC4C"/>
              </a:buClr>
              <a:buSzPct val="85000"/>
            </a:pPr>
            <a:r>
              <a:rPr lang="ja-JP" altLang="en-US" sz="4400" b="1" dirty="0" smtClean="0">
                <a:solidFill>
                  <a:srgbClr val="FFFF00"/>
                </a:solidFill>
              </a:rPr>
              <a:t>大</a:t>
            </a:r>
            <a:endParaRPr lang="en-US" altLang="ja-JP" sz="4400" b="1" dirty="0">
              <a:solidFill>
                <a:srgbClr val="FFFF00"/>
              </a:solidFill>
            </a:endParaRPr>
          </a:p>
        </p:txBody>
      </p:sp>
      <p:graphicFrame>
        <p:nvGraphicFramePr>
          <p:cNvPr id="17" name="グラフ 16"/>
          <p:cNvGraphicFramePr/>
          <p:nvPr>
            <p:extLst>
              <p:ext uri="{D42A27DB-BD31-4B8C-83A1-F6EECF244321}">
                <p14:modId xmlns:p14="http://schemas.microsoft.com/office/powerpoint/2010/main" val="2805138555"/>
              </p:ext>
            </p:extLst>
          </p:nvPr>
        </p:nvGraphicFramePr>
        <p:xfrm>
          <a:off x="4283968" y="1484784"/>
          <a:ext cx="4212471" cy="3024336"/>
        </p:xfrm>
        <a:graphic>
          <a:graphicData uri="http://schemas.openxmlformats.org/drawingml/2006/chart">
            <c:chart xmlns:c="http://schemas.openxmlformats.org/drawingml/2006/chart" xmlns:r="http://schemas.openxmlformats.org/officeDocument/2006/relationships" r:id="rId6"/>
          </a:graphicData>
        </a:graphic>
      </p:graphicFrame>
      <p:sp>
        <p:nvSpPr>
          <p:cNvPr id="18" name="下矢印 17"/>
          <p:cNvSpPr/>
          <p:nvPr/>
        </p:nvSpPr>
        <p:spPr>
          <a:xfrm>
            <a:off x="1742237" y="4437112"/>
            <a:ext cx="881990" cy="64807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下矢印 22"/>
          <p:cNvSpPr/>
          <p:nvPr/>
        </p:nvSpPr>
        <p:spPr>
          <a:xfrm>
            <a:off x="6012160" y="4437112"/>
            <a:ext cx="881990" cy="64807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テキスト ボックス 23"/>
          <p:cNvSpPr txBox="1"/>
          <p:nvPr/>
        </p:nvSpPr>
        <p:spPr>
          <a:xfrm>
            <a:off x="4609486" y="5301208"/>
            <a:ext cx="4311534" cy="707886"/>
          </a:xfrm>
          <a:prstGeom prst="rect">
            <a:avLst/>
          </a:prstGeom>
          <a:noFill/>
        </p:spPr>
        <p:txBody>
          <a:bodyPr wrap="square" rtlCol="0">
            <a:spAutoFit/>
          </a:bodyPr>
          <a:lstStyle/>
          <a:p>
            <a:pPr>
              <a:spcBef>
                <a:spcPts val="700"/>
              </a:spcBef>
              <a:buClr>
                <a:srgbClr val="B4BC4C"/>
              </a:buClr>
              <a:buSzPct val="85000"/>
            </a:pPr>
            <a:r>
              <a:rPr lang="ja-JP" altLang="en-US" sz="4000" b="1" dirty="0" smtClean="0">
                <a:solidFill>
                  <a:srgbClr val="FFFF00"/>
                </a:solidFill>
              </a:rPr>
              <a:t>共助がみられる</a:t>
            </a:r>
            <a:endParaRPr lang="en-US" altLang="ja-JP" sz="4000" b="1" dirty="0">
              <a:solidFill>
                <a:srgbClr val="FFFF00"/>
              </a:solidFill>
            </a:endParaRPr>
          </a:p>
        </p:txBody>
      </p:sp>
      <p:sp>
        <p:nvSpPr>
          <p:cNvPr id="5" name="円/楕円 4"/>
          <p:cNvSpPr/>
          <p:nvPr/>
        </p:nvSpPr>
        <p:spPr>
          <a:xfrm>
            <a:off x="1742237" y="3429000"/>
            <a:ext cx="63642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2380980" y="2348880"/>
            <a:ext cx="1470939"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6742402" y="2242974"/>
            <a:ext cx="1470939"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6765253" y="3212976"/>
            <a:ext cx="1695179"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6012160" y="2780928"/>
            <a:ext cx="63642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4679285" y="3000762"/>
            <a:ext cx="63642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 name="グループ化 33"/>
          <p:cNvGrpSpPr/>
          <p:nvPr/>
        </p:nvGrpSpPr>
        <p:grpSpPr>
          <a:xfrm>
            <a:off x="287522" y="94107"/>
            <a:ext cx="3940922" cy="415503"/>
            <a:chOff x="969035" y="2078248"/>
            <a:chExt cx="7564061" cy="415503"/>
          </a:xfrm>
          <a:scene3d>
            <a:camera prst="orthographicFront"/>
            <a:lightRig rig="chilly" dir="t"/>
          </a:scene3d>
        </p:grpSpPr>
        <p:sp>
          <p:nvSpPr>
            <p:cNvPr id="35" name="正方形/長方形 34"/>
            <p:cNvSpPr/>
            <p:nvPr/>
          </p:nvSpPr>
          <p:spPr>
            <a:xfrm>
              <a:off x="969035" y="2078248"/>
              <a:ext cx="7199528" cy="415503"/>
            </a:xfrm>
            <a:prstGeom prst="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正方形/長方形 35"/>
            <p:cNvSpPr/>
            <p:nvPr/>
          </p:nvSpPr>
          <p:spPr>
            <a:xfrm>
              <a:off x="969035" y="2078248"/>
              <a:ext cx="7564061" cy="4155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9806" tIns="50800" rIns="50800" bIns="50800" numCol="1" spcCol="1270" anchor="ctr" anchorCtr="0">
              <a:noAutofit/>
            </a:bodyPr>
            <a:lstStyle/>
            <a:p>
              <a:pPr lvl="0" algn="l" defTabSz="889000">
                <a:lnSpc>
                  <a:spcPct val="90000"/>
                </a:lnSpc>
                <a:spcBef>
                  <a:spcPct val="0"/>
                </a:spcBef>
                <a:spcAft>
                  <a:spcPct val="35000"/>
                </a:spcAft>
              </a:pPr>
              <a:r>
                <a:rPr lang="ja-JP" altLang="en-US" sz="2000" dirty="0" smtClean="0"/>
                <a:t>実態把握　</a:t>
              </a:r>
              <a:r>
                <a:rPr lang="ja-JP" altLang="en-US" sz="2000" dirty="0"/>
                <a:t>学生</a:t>
              </a:r>
              <a:r>
                <a:rPr lang="ja-JP" altLang="en-US" sz="2000" dirty="0" smtClean="0"/>
                <a:t>インタビュー</a:t>
              </a:r>
              <a:endParaRPr kumimoji="1" lang="ja-JP" altLang="en-US" sz="2000" kern="1200" dirty="0"/>
            </a:p>
          </p:txBody>
        </p:sp>
      </p:grpSp>
      <p:sp>
        <p:nvSpPr>
          <p:cNvPr id="37" name="円/楕円 36"/>
          <p:cNvSpPr/>
          <p:nvPr/>
        </p:nvSpPr>
        <p:spPr>
          <a:xfrm>
            <a:off x="27832" y="42169"/>
            <a:ext cx="519379" cy="519379"/>
          </a:xfrm>
          <a:prstGeom prst="ellipse">
            <a:avLst/>
          </a:pr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 name="スライド番号プレースホルダー 2"/>
          <p:cNvSpPr>
            <a:spLocks noGrp="1"/>
          </p:cNvSpPr>
          <p:nvPr>
            <p:ph type="sldNum" sz="quarter" idx="12"/>
          </p:nvPr>
        </p:nvSpPr>
        <p:spPr/>
        <p:txBody>
          <a:bodyPr/>
          <a:lstStyle/>
          <a:p>
            <a:fld id="{A6498911-5FF3-408A-AAF9-052663271048}" type="slidenum">
              <a:rPr lang="ja-JP" altLang="en-US" smtClean="0">
                <a:solidFill>
                  <a:srgbClr val="D1E1E3"/>
                </a:solidFill>
              </a:rPr>
              <a:pPr/>
              <a:t>9</a:t>
            </a:fld>
            <a:endParaRPr lang="ja-JP" altLang="en-US">
              <a:solidFill>
                <a:srgbClr val="D1E1E3"/>
              </a:solidFill>
            </a:endParaRPr>
          </a:p>
        </p:txBody>
      </p:sp>
    </p:spTree>
    <p:custDataLst>
      <p:tags r:id="rId1"/>
    </p:custDataLst>
    <p:extLst>
      <p:ext uri="{BB962C8B-B14F-4D97-AF65-F5344CB8AC3E}">
        <p14:creationId xmlns:p14="http://schemas.microsoft.com/office/powerpoint/2010/main" val="21363658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circle(in)">
                                      <p:cBhvr>
                                        <p:cTn id="10" dur="2000"/>
                                        <p:tgtEl>
                                          <p:spTgt spid="25"/>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Effect transition="in" filter="fade">
                                      <p:cBhvr>
                                        <p:cTn id="28" dur="500"/>
                                        <p:tgtEl>
                                          <p:spTgt spid="23"/>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circle(in)">
                                      <p:cBhvr>
                                        <p:cTn id="31" dur="2000"/>
                                        <p:tgtEl>
                                          <p:spTgt spid="26"/>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circle(in)">
                                      <p:cBhvr>
                                        <p:cTn id="34" dur="2000"/>
                                        <p:tgtEl>
                                          <p:spTgt spid="27"/>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circle(in)">
                                      <p:cBhvr>
                                        <p:cTn id="37" dur="2000"/>
                                        <p:tgtEl>
                                          <p:spTgt spid="28"/>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circle(in)">
                                      <p:cBhvr>
                                        <p:cTn id="40" dur="2000"/>
                                        <p:tgtEl>
                                          <p:spTgt spid="29"/>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animBg="1"/>
      <p:bldP spid="23" grpId="0" animBg="1"/>
      <p:bldP spid="24" grpId="0"/>
      <p:bldP spid="5" grpId="0" animBg="1"/>
      <p:bldP spid="25" grpId="0" animBg="1"/>
      <p:bldP spid="26" grpId="0" animBg="1"/>
      <p:bldP spid="27" grpId="0" animBg="1"/>
      <p:bldP spid="28" grpId="0" animBg="1"/>
      <p:bldP spid="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
</p:tagLst>
</file>

<file path=ppt/tags/tag10.xml><?xml version="1.0" encoding="utf-8"?>
<p:tagLst xmlns:a="http://schemas.openxmlformats.org/drawingml/2006/main" xmlns:r="http://schemas.openxmlformats.org/officeDocument/2006/relationships" xmlns:p="http://schemas.openxmlformats.org/presentationml/2006/main">
  <p:tag name="TIMING" val="|4.9|7.9|12.7"/>
</p:tagLst>
</file>

<file path=ppt/tags/tag11.xml><?xml version="1.0" encoding="utf-8"?>
<p:tagLst xmlns:a="http://schemas.openxmlformats.org/drawingml/2006/main" xmlns:r="http://schemas.openxmlformats.org/officeDocument/2006/relationships" xmlns:p="http://schemas.openxmlformats.org/presentationml/2006/main">
  <p:tag name="TIMING" val="|8.2|7.7|11"/>
</p:tagLst>
</file>

<file path=ppt/tags/tag12.xml><?xml version="1.0" encoding="utf-8"?>
<p:tagLst xmlns:a="http://schemas.openxmlformats.org/drawingml/2006/main" xmlns:r="http://schemas.openxmlformats.org/officeDocument/2006/relationships" xmlns:p="http://schemas.openxmlformats.org/presentationml/2006/main">
  <p:tag name="TIMING" val="|19|5.5|22.8"/>
</p:tagLst>
</file>

<file path=ppt/tags/tag13.xml><?xml version="1.0" encoding="utf-8"?>
<p:tagLst xmlns:a="http://schemas.openxmlformats.org/drawingml/2006/main" xmlns:r="http://schemas.openxmlformats.org/officeDocument/2006/relationships" xmlns:p="http://schemas.openxmlformats.org/presentationml/2006/main">
  <p:tag name="TIMING" val="|2.7"/>
</p:tagLst>
</file>

<file path=ppt/tags/tag14.xml><?xml version="1.0" encoding="utf-8"?>
<p:tagLst xmlns:a="http://schemas.openxmlformats.org/drawingml/2006/main" xmlns:r="http://schemas.openxmlformats.org/officeDocument/2006/relationships" xmlns:p="http://schemas.openxmlformats.org/presentationml/2006/main">
  <p:tag name="TIMING" val="|5.3|19"/>
</p:tagLst>
</file>

<file path=ppt/tags/tag15.xml><?xml version="1.0" encoding="utf-8"?>
<p:tagLst xmlns:a="http://schemas.openxmlformats.org/drawingml/2006/main" xmlns:r="http://schemas.openxmlformats.org/officeDocument/2006/relationships" xmlns:p="http://schemas.openxmlformats.org/presentationml/2006/main">
  <p:tag name="TIMING" val="|7.8"/>
</p:tagLst>
</file>

<file path=ppt/tags/tag16.xml><?xml version="1.0" encoding="utf-8"?>
<p:tagLst xmlns:a="http://schemas.openxmlformats.org/drawingml/2006/main" xmlns:r="http://schemas.openxmlformats.org/officeDocument/2006/relationships" xmlns:p="http://schemas.openxmlformats.org/presentationml/2006/main">
  <p:tag name="TIMING" val="|6.6|11.2"/>
</p:tagLst>
</file>

<file path=ppt/tags/tag17.xml><?xml version="1.0" encoding="utf-8"?>
<p:tagLst xmlns:a="http://schemas.openxmlformats.org/drawingml/2006/main" xmlns:r="http://schemas.openxmlformats.org/officeDocument/2006/relationships" xmlns:p="http://schemas.openxmlformats.org/presentationml/2006/main">
  <p:tag name="TIMING" val="|1.5"/>
</p:tagLst>
</file>

<file path=ppt/tags/tag18.xml><?xml version="1.0" encoding="utf-8"?>
<p:tagLst xmlns:a="http://schemas.openxmlformats.org/drawingml/2006/main" xmlns:r="http://schemas.openxmlformats.org/officeDocument/2006/relationships" xmlns:p="http://schemas.openxmlformats.org/presentationml/2006/main">
  <p:tag name="TIMING" val="|0.3|0.2|0.2|0.1"/>
</p:tagLst>
</file>

<file path=ppt/tags/tag19.xml><?xml version="1.0" encoding="utf-8"?>
<p:tagLst xmlns:a="http://schemas.openxmlformats.org/drawingml/2006/main" xmlns:r="http://schemas.openxmlformats.org/officeDocument/2006/relationships" xmlns:p="http://schemas.openxmlformats.org/presentationml/2006/main">
  <p:tag name="TIMING" val="|0.1|2.5|4"/>
</p:tagLst>
</file>

<file path=ppt/tags/tag2.xml><?xml version="1.0" encoding="utf-8"?>
<p:tagLst xmlns:a="http://schemas.openxmlformats.org/drawingml/2006/main" xmlns:r="http://schemas.openxmlformats.org/officeDocument/2006/relationships" xmlns:p="http://schemas.openxmlformats.org/presentationml/2006/main">
  <p:tag name="TIMING" val="|9.4"/>
</p:tagLst>
</file>

<file path=ppt/tags/tag20.xml><?xml version="1.0" encoding="utf-8"?>
<p:tagLst xmlns:a="http://schemas.openxmlformats.org/drawingml/2006/main" xmlns:r="http://schemas.openxmlformats.org/officeDocument/2006/relationships" xmlns:p="http://schemas.openxmlformats.org/presentationml/2006/main">
  <p:tag name="TIMING" val="|5.7|3.1|6.7"/>
</p:tagLst>
</file>

<file path=ppt/tags/tag21.xml><?xml version="1.0" encoding="utf-8"?>
<p:tagLst xmlns:a="http://schemas.openxmlformats.org/drawingml/2006/main" xmlns:r="http://schemas.openxmlformats.org/officeDocument/2006/relationships" xmlns:p="http://schemas.openxmlformats.org/presentationml/2006/main">
  <p:tag name="TIMING" val="|2.1"/>
</p:tagLst>
</file>

<file path=ppt/tags/tag22.xml><?xml version="1.0" encoding="utf-8"?>
<p:tagLst xmlns:a="http://schemas.openxmlformats.org/drawingml/2006/main" xmlns:r="http://schemas.openxmlformats.org/officeDocument/2006/relationships" xmlns:p="http://schemas.openxmlformats.org/presentationml/2006/main">
  <p:tag name="TIMING" val="|4.6|5.9|14.9"/>
</p:tagLst>
</file>

<file path=ppt/tags/tag23.xml><?xml version="1.0" encoding="utf-8"?>
<p:tagLst xmlns:a="http://schemas.openxmlformats.org/drawingml/2006/main" xmlns:r="http://schemas.openxmlformats.org/officeDocument/2006/relationships" xmlns:p="http://schemas.openxmlformats.org/presentationml/2006/main">
  <p:tag name="TIMING" val="|2.3|7.3"/>
</p:tagLst>
</file>

<file path=ppt/tags/tag24.xml><?xml version="1.0" encoding="utf-8"?>
<p:tagLst xmlns:a="http://schemas.openxmlformats.org/drawingml/2006/main" xmlns:r="http://schemas.openxmlformats.org/officeDocument/2006/relationships" xmlns:p="http://schemas.openxmlformats.org/presentationml/2006/main">
  <p:tag name="TIMING" val="|0.9"/>
</p:tagLst>
</file>

<file path=ppt/tags/tag25.xml><?xml version="1.0" encoding="utf-8"?>
<p:tagLst xmlns:a="http://schemas.openxmlformats.org/drawingml/2006/main" xmlns:r="http://schemas.openxmlformats.org/officeDocument/2006/relationships" xmlns:p="http://schemas.openxmlformats.org/presentationml/2006/main">
  <p:tag name="TIMING" val="|1.8"/>
</p:tagLst>
</file>

<file path=ppt/tags/tag26.xml><?xml version="1.0" encoding="utf-8"?>
<p:tagLst xmlns:a="http://schemas.openxmlformats.org/drawingml/2006/main" xmlns:r="http://schemas.openxmlformats.org/officeDocument/2006/relationships" xmlns:p="http://schemas.openxmlformats.org/presentationml/2006/main">
  <p:tag name="TIMING" val="|1.5"/>
</p:tagLst>
</file>

<file path=ppt/tags/tag27.xml><?xml version="1.0" encoding="utf-8"?>
<p:tagLst xmlns:a="http://schemas.openxmlformats.org/drawingml/2006/main" xmlns:r="http://schemas.openxmlformats.org/officeDocument/2006/relationships" xmlns:p="http://schemas.openxmlformats.org/presentationml/2006/main">
  <p:tag name="TIMING" val="|1.6|2|5.1|1.8|3.2"/>
</p:tagLst>
</file>

<file path=ppt/tags/tag28.xml><?xml version="1.0" encoding="utf-8"?>
<p:tagLst xmlns:a="http://schemas.openxmlformats.org/drawingml/2006/main" xmlns:r="http://schemas.openxmlformats.org/officeDocument/2006/relationships" xmlns:p="http://schemas.openxmlformats.org/presentationml/2006/main">
  <p:tag name="TIMING" val="|0.5|0.9|1"/>
</p:tagLst>
</file>

<file path=ppt/tags/tag29.xml><?xml version="1.0" encoding="utf-8"?>
<p:tagLst xmlns:a="http://schemas.openxmlformats.org/drawingml/2006/main" xmlns:r="http://schemas.openxmlformats.org/officeDocument/2006/relationships" xmlns:p="http://schemas.openxmlformats.org/presentationml/2006/main">
  <p:tag name="TIMING" val="|0.1|0.6"/>
</p:tagLst>
</file>

<file path=ppt/tags/tag3.xml><?xml version="1.0" encoding="utf-8"?>
<p:tagLst xmlns:a="http://schemas.openxmlformats.org/drawingml/2006/main" xmlns:r="http://schemas.openxmlformats.org/officeDocument/2006/relationships" xmlns:p="http://schemas.openxmlformats.org/presentationml/2006/main">
  <p:tag name="TIMING" val="|6.9|2.1|3.5|4.1"/>
</p:tagLst>
</file>

<file path=ppt/tags/tag30.xml><?xml version="1.0" encoding="utf-8"?>
<p:tagLst xmlns:a="http://schemas.openxmlformats.org/drawingml/2006/main" xmlns:r="http://schemas.openxmlformats.org/officeDocument/2006/relationships" xmlns:p="http://schemas.openxmlformats.org/presentationml/2006/main">
  <p:tag name="TIMING" val="|1|0.9"/>
</p:tagLst>
</file>

<file path=ppt/tags/tag31.xml><?xml version="1.0" encoding="utf-8"?>
<p:tagLst xmlns:a="http://schemas.openxmlformats.org/drawingml/2006/main" xmlns:r="http://schemas.openxmlformats.org/officeDocument/2006/relationships" xmlns:p="http://schemas.openxmlformats.org/presentationml/2006/main">
  <p:tag name="TIMING" val="|1"/>
</p:tagLst>
</file>

<file path=ppt/tags/tag32.xml><?xml version="1.0" encoding="utf-8"?>
<p:tagLst xmlns:a="http://schemas.openxmlformats.org/drawingml/2006/main" xmlns:r="http://schemas.openxmlformats.org/officeDocument/2006/relationships" xmlns:p="http://schemas.openxmlformats.org/presentationml/2006/main">
  <p:tag name="TIMING" val="|0.5|6.3|24.5|9.1|23.5|4.7|1.8"/>
</p:tagLst>
</file>

<file path=ppt/tags/tag33.xml><?xml version="1.0" encoding="utf-8"?>
<p:tagLst xmlns:a="http://schemas.openxmlformats.org/drawingml/2006/main" xmlns:r="http://schemas.openxmlformats.org/officeDocument/2006/relationships" xmlns:p="http://schemas.openxmlformats.org/presentationml/2006/main">
  <p:tag name="TIMING" val="|1|10.7|1.8|8.1|3.6"/>
</p:tagLst>
</file>

<file path=ppt/tags/tag34.xml><?xml version="1.0" encoding="utf-8"?>
<p:tagLst xmlns:a="http://schemas.openxmlformats.org/drawingml/2006/main" xmlns:r="http://schemas.openxmlformats.org/officeDocument/2006/relationships" xmlns:p="http://schemas.openxmlformats.org/presentationml/2006/main">
  <p:tag name="TIMING" val="|2.2|8.4|21.4"/>
</p:tagLst>
</file>

<file path=ppt/tags/tag4.xml><?xml version="1.0" encoding="utf-8"?>
<p:tagLst xmlns:a="http://schemas.openxmlformats.org/drawingml/2006/main" xmlns:r="http://schemas.openxmlformats.org/officeDocument/2006/relationships" xmlns:p="http://schemas.openxmlformats.org/presentationml/2006/main">
  <p:tag name="TIMING" val="|15.1"/>
</p:tagLst>
</file>

<file path=ppt/tags/tag5.xml><?xml version="1.0" encoding="utf-8"?>
<p:tagLst xmlns:a="http://schemas.openxmlformats.org/drawingml/2006/main" xmlns:r="http://schemas.openxmlformats.org/officeDocument/2006/relationships" xmlns:p="http://schemas.openxmlformats.org/presentationml/2006/main">
  <p:tag name="TIMING" val="|1.5|2.8"/>
</p:tagLst>
</file>

<file path=ppt/tags/tag6.xml><?xml version="1.0" encoding="utf-8"?>
<p:tagLst xmlns:a="http://schemas.openxmlformats.org/drawingml/2006/main" xmlns:r="http://schemas.openxmlformats.org/officeDocument/2006/relationships" xmlns:p="http://schemas.openxmlformats.org/presentationml/2006/main">
  <p:tag name="TIMING" val="|6.9|5.6|2.9|2.8"/>
</p:tagLst>
</file>

<file path=ppt/tags/tag7.xml><?xml version="1.0" encoding="utf-8"?>
<p:tagLst xmlns:a="http://schemas.openxmlformats.org/drawingml/2006/main" xmlns:r="http://schemas.openxmlformats.org/officeDocument/2006/relationships" xmlns:p="http://schemas.openxmlformats.org/presentationml/2006/main">
  <p:tag name="TIMING" val="|10.3"/>
</p:tagLst>
</file>

<file path=ppt/tags/tag8.xml><?xml version="1.0" encoding="utf-8"?>
<p:tagLst xmlns:a="http://schemas.openxmlformats.org/drawingml/2006/main" xmlns:r="http://schemas.openxmlformats.org/officeDocument/2006/relationships" xmlns:p="http://schemas.openxmlformats.org/presentationml/2006/main">
  <p:tag name="TIMING" val="|5.1|4.6"/>
</p:tagLst>
</file>

<file path=ppt/tags/tag9.xml><?xml version="1.0" encoding="utf-8"?>
<p:tagLst xmlns:a="http://schemas.openxmlformats.org/drawingml/2006/main" xmlns:r="http://schemas.openxmlformats.org/officeDocument/2006/relationships" xmlns:p="http://schemas.openxmlformats.org/presentationml/2006/main">
  <p:tag name="TIMING" val="|4.8|5.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rrency">
  <a:themeElements>
    <a:clrScheme name="Currency">
      <a:dk1>
        <a:sysClr val="windowText" lastClr="000000"/>
      </a:dk1>
      <a:lt1>
        <a:sysClr val="window" lastClr="FFFFFF"/>
      </a:lt1>
      <a:dk2>
        <a:srgbClr val="4A606E"/>
      </a:dk2>
      <a:lt2>
        <a:srgbClr val="D1E1E3"/>
      </a:lt2>
      <a:accent1>
        <a:srgbClr val="79B5B0"/>
      </a:accent1>
      <a:accent2>
        <a:srgbClr val="B4BC4C"/>
      </a:accent2>
      <a:accent3>
        <a:srgbClr val="B77851"/>
      </a:accent3>
      <a:accent4>
        <a:srgbClr val="776A5B"/>
      </a:accent4>
      <a:accent5>
        <a:srgbClr val="B6AD76"/>
      </a:accent5>
      <a:accent6>
        <a:srgbClr val="95AEB1"/>
      </a:accent6>
      <a:hlink>
        <a:srgbClr val="3ECCED"/>
      </a:hlink>
      <a:folHlink>
        <a:srgbClr val="2C6C93"/>
      </a:folHlink>
    </a:clrScheme>
    <a:fontScheme name="Currency">
      <a:maj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rrency">
      <a:fillStyleLst>
        <a:solidFill>
          <a:schemeClr val="phClr"/>
        </a:solidFill>
        <a:gradFill rotWithShape="1">
          <a:gsLst>
            <a:gs pos="0">
              <a:schemeClr val="phClr">
                <a:tint val="80000"/>
                <a:satMod val="110000"/>
              </a:schemeClr>
            </a:gs>
            <a:gs pos="47500">
              <a:schemeClr val="phClr">
                <a:tint val="35000"/>
                <a:satMod val="110000"/>
              </a:schemeClr>
            </a:gs>
            <a:gs pos="58500">
              <a:schemeClr val="phClr">
                <a:tint val="35000"/>
                <a:satMod val="110000"/>
              </a:schemeClr>
            </a:gs>
            <a:gs pos="100000">
              <a:schemeClr val="phClr">
                <a:tint val="80000"/>
                <a:satMod val="110000"/>
              </a:schemeClr>
            </a:gs>
          </a:gsLst>
          <a:lin ang="3600000" scaled="1"/>
        </a:gradFill>
        <a:gradFill rotWithShape="1">
          <a:gsLst>
            <a:gs pos="0">
              <a:schemeClr val="phClr">
                <a:shade val="52000"/>
                <a:satMod val="105000"/>
              </a:schemeClr>
            </a:gs>
            <a:gs pos="47500">
              <a:schemeClr val="phClr">
                <a:shade val="89000"/>
                <a:satMod val="105000"/>
              </a:schemeClr>
            </a:gs>
            <a:gs pos="58500">
              <a:schemeClr val="phClr">
                <a:shade val="89000"/>
                <a:satMod val="105000"/>
              </a:schemeClr>
            </a:gs>
            <a:gs pos="100000">
              <a:schemeClr val="phClr">
                <a:shade val="52000"/>
                <a:satMod val="105000"/>
              </a:schemeClr>
            </a:gs>
          </a:gsLst>
          <a:lin ang="3600000" scaled="1"/>
        </a:gradFill>
      </a:fillStyleLst>
      <a:lnStyleLst>
        <a:ln w="10000" cap="flat" cmpd="sng" algn="ctr">
          <a:solidFill>
            <a:schemeClr val="phClr"/>
          </a:solidFill>
          <a:prstDash val="solid"/>
        </a:ln>
        <a:ln w="60000" cap="flat" cmpd="thickThin" algn="ctr">
          <a:solidFill>
            <a:schemeClr val="phClr"/>
          </a:solidFill>
          <a:prstDash val="solid"/>
        </a:ln>
        <a:ln w="25400" cap="flat" cmpd="sng" algn="ctr">
          <a:solidFill>
            <a:schemeClr val="phClr"/>
          </a:solidFill>
          <a:prstDash val="solid"/>
        </a:ln>
      </a:lnStyleLst>
      <a:effectStyleLst>
        <a:effectStyle>
          <a:effectLst>
            <a:outerShdw blurRad="38100" dist="38100" dir="5400000" algn="r" rotWithShape="0">
              <a:srgbClr val="000000">
                <a:alpha val="60000"/>
              </a:srgbClr>
            </a:outerShdw>
          </a:effectLst>
        </a:effectStyle>
        <a:effectStyle>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prstMaterial="flat">
            <a:bevelT w="38100" h="50800" prst="softRound"/>
          </a:sp3d>
        </a:effectStyle>
        <a:effectStyle>
          <a:effectLst>
            <a:outerShdw blurRad="50800" dist="63500" dir="5400000" algn="r" rotWithShape="0">
              <a:srgbClr val="000000">
                <a:alpha val="65000"/>
              </a:srgbClr>
            </a:outerShdw>
          </a:effectLst>
          <a:scene3d>
            <a:camera prst="isometricLeftDown" fov="0">
              <a:rot lat="0" lon="0" rev="0"/>
            </a:camera>
            <a:lightRig rig="harsh" dir="tl">
              <a:rot lat="0" lon="0" rev="840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80000"/>
                <a:satMod val="300000"/>
              </a:schemeClr>
            </a:gs>
            <a:gs pos="100000">
              <a:schemeClr val="phClr">
                <a:shade val="20000"/>
                <a:satMod val="350000"/>
              </a:schemeClr>
            </a:gs>
          </a:gsLst>
          <a:path path="circle">
            <a:fillToRect l="50000" t="50000" r="50000" b="50000"/>
          </a:path>
        </a:gradFill>
        <a:blipFill>
          <a:blip xmlns:r="http://schemas.openxmlformats.org/officeDocument/2006/relationships" r:embed="rId1">
            <a:duotone>
              <a:schemeClr val="phClr">
                <a:tint val="98000"/>
                <a:shade val="98000"/>
                <a:satMod val="120000"/>
              </a:schemeClr>
              <a:schemeClr val="phClr">
                <a:tint val="86000"/>
                <a:shade val="92000"/>
                <a:satMod val="150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1_Currency">
  <a:themeElements>
    <a:clrScheme name="Currency">
      <a:dk1>
        <a:sysClr val="windowText" lastClr="000000"/>
      </a:dk1>
      <a:lt1>
        <a:sysClr val="window" lastClr="FFFFFF"/>
      </a:lt1>
      <a:dk2>
        <a:srgbClr val="4A606E"/>
      </a:dk2>
      <a:lt2>
        <a:srgbClr val="D1E1E3"/>
      </a:lt2>
      <a:accent1>
        <a:srgbClr val="79B5B0"/>
      </a:accent1>
      <a:accent2>
        <a:srgbClr val="B4BC4C"/>
      </a:accent2>
      <a:accent3>
        <a:srgbClr val="B77851"/>
      </a:accent3>
      <a:accent4>
        <a:srgbClr val="776A5B"/>
      </a:accent4>
      <a:accent5>
        <a:srgbClr val="B6AD76"/>
      </a:accent5>
      <a:accent6>
        <a:srgbClr val="95AEB1"/>
      </a:accent6>
      <a:hlink>
        <a:srgbClr val="3ECCED"/>
      </a:hlink>
      <a:folHlink>
        <a:srgbClr val="2C6C93"/>
      </a:folHlink>
    </a:clrScheme>
    <a:fontScheme name="Currency">
      <a:maj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rrency">
      <a:fillStyleLst>
        <a:solidFill>
          <a:schemeClr val="phClr"/>
        </a:solidFill>
        <a:gradFill rotWithShape="1">
          <a:gsLst>
            <a:gs pos="0">
              <a:schemeClr val="phClr">
                <a:tint val="80000"/>
                <a:satMod val="110000"/>
              </a:schemeClr>
            </a:gs>
            <a:gs pos="47500">
              <a:schemeClr val="phClr">
                <a:tint val="35000"/>
                <a:satMod val="110000"/>
              </a:schemeClr>
            </a:gs>
            <a:gs pos="58500">
              <a:schemeClr val="phClr">
                <a:tint val="35000"/>
                <a:satMod val="110000"/>
              </a:schemeClr>
            </a:gs>
            <a:gs pos="100000">
              <a:schemeClr val="phClr">
                <a:tint val="80000"/>
                <a:satMod val="110000"/>
              </a:schemeClr>
            </a:gs>
          </a:gsLst>
          <a:lin ang="3600000" scaled="1"/>
        </a:gradFill>
        <a:gradFill rotWithShape="1">
          <a:gsLst>
            <a:gs pos="0">
              <a:schemeClr val="phClr">
                <a:shade val="52000"/>
                <a:satMod val="105000"/>
              </a:schemeClr>
            </a:gs>
            <a:gs pos="47500">
              <a:schemeClr val="phClr">
                <a:shade val="89000"/>
                <a:satMod val="105000"/>
              </a:schemeClr>
            </a:gs>
            <a:gs pos="58500">
              <a:schemeClr val="phClr">
                <a:shade val="89000"/>
                <a:satMod val="105000"/>
              </a:schemeClr>
            </a:gs>
            <a:gs pos="100000">
              <a:schemeClr val="phClr">
                <a:shade val="52000"/>
                <a:satMod val="105000"/>
              </a:schemeClr>
            </a:gs>
          </a:gsLst>
          <a:lin ang="3600000" scaled="1"/>
        </a:gradFill>
      </a:fillStyleLst>
      <a:lnStyleLst>
        <a:ln w="10000" cap="flat" cmpd="sng" algn="ctr">
          <a:solidFill>
            <a:schemeClr val="phClr"/>
          </a:solidFill>
          <a:prstDash val="solid"/>
        </a:ln>
        <a:ln w="60000" cap="flat" cmpd="thickThin" algn="ctr">
          <a:solidFill>
            <a:schemeClr val="phClr"/>
          </a:solidFill>
          <a:prstDash val="solid"/>
        </a:ln>
        <a:ln w="25400" cap="flat" cmpd="sng" algn="ctr">
          <a:solidFill>
            <a:schemeClr val="phClr"/>
          </a:solidFill>
          <a:prstDash val="solid"/>
        </a:ln>
      </a:lnStyleLst>
      <a:effectStyleLst>
        <a:effectStyle>
          <a:effectLst>
            <a:outerShdw blurRad="38100" dist="38100" dir="5400000" algn="r" rotWithShape="0">
              <a:srgbClr val="000000">
                <a:alpha val="60000"/>
              </a:srgbClr>
            </a:outerShdw>
          </a:effectLst>
        </a:effectStyle>
        <a:effectStyle>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prstMaterial="flat">
            <a:bevelT w="38100" h="50800" prst="softRound"/>
          </a:sp3d>
        </a:effectStyle>
        <a:effectStyle>
          <a:effectLst>
            <a:outerShdw blurRad="50800" dist="63500" dir="5400000" algn="r" rotWithShape="0">
              <a:srgbClr val="000000">
                <a:alpha val="65000"/>
              </a:srgbClr>
            </a:outerShdw>
          </a:effectLst>
          <a:scene3d>
            <a:camera prst="isometricLeftDown" fov="0">
              <a:rot lat="0" lon="0" rev="0"/>
            </a:camera>
            <a:lightRig rig="harsh" dir="tl">
              <a:rot lat="0" lon="0" rev="840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80000"/>
                <a:satMod val="300000"/>
              </a:schemeClr>
            </a:gs>
            <a:gs pos="100000">
              <a:schemeClr val="phClr">
                <a:shade val="20000"/>
                <a:satMod val="350000"/>
              </a:schemeClr>
            </a:gs>
          </a:gsLst>
          <a:path path="circle">
            <a:fillToRect l="50000" t="50000" r="50000" b="50000"/>
          </a:path>
        </a:gradFill>
        <a:blipFill>
          <a:blip xmlns:r="http://schemas.openxmlformats.org/officeDocument/2006/relationships" r:embed="rId1">
            <a:duotone>
              <a:schemeClr val="phClr">
                <a:tint val="98000"/>
                <a:shade val="98000"/>
                <a:satMod val="120000"/>
              </a:schemeClr>
              <a:schemeClr val="phClr">
                <a:tint val="86000"/>
                <a:shade val="92000"/>
                <a:satMod val="150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2_Currency">
  <a:themeElements>
    <a:clrScheme name="Currency">
      <a:dk1>
        <a:sysClr val="windowText" lastClr="000000"/>
      </a:dk1>
      <a:lt1>
        <a:sysClr val="window" lastClr="FFFFFF"/>
      </a:lt1>
      <a:dk2>
        <a:srgbClr val="4A606E"/>
      </a:dk2>
      <a:lt2>
        <a:srgbClr val="D1E1E3"/>
      </a:lt2>
      <a:accent1>
        <a:srgbClr val="79B5B0"/>
      </a:accent1>
      <a:accent2>
        <a:srgbClr val="B4BC4C"/>
      </a:accent2>
      <a:accent3>
        <a:srgbClr val="B77851"/>
      </a:accent3>
      <a:accent4>
        <a:srgbClr val="776A5B"/>
      </a:accent4>
      <a:accent5>
        <a:srgbClr val="B6AD76"/>
      </a:accent5>
      <a:accent6>
        <a:srgbClr val="95AEB1"/>
      </a:accent6>
      <a:hlink>
        <a:srgbClr val="3ECCED"/>
      </a:hlink>
      <a:folHlink>
        <a:srgbClr val="2C6C93"/>
      </a:folHlink>
    </a:clrScheme>
    <a:fontScheme name="Currency">
      <a:maj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rrency">
      <a:fillStyleLst>
        <a:solidFill>
          <a:schemeClr val="phClr"/>
        </a:solidFill>
        <a:gradFill rotWithShape="1">
          <a:gsLst>
            <a:gs pos="0">
              <a:schemeClr val="phClr">
                <a:tint val="80000"/>
                <a:satMod val="110000"/>
              </a:schemeClr>
            </a:gs>
            <a:gs pos="47500">
              <a:schemeClr val="phClr">
                <a:tint val="35000"/>
                <a:satMod val="110000"/>
              </a:schemeClr>
            </a:gs>
            <a:gs pos="58500">
              <a:schemeClr val="phClr">
                <a:tint val="35000"/>
                <a:satMod val="110000"/>
              </a:schemeClr>
            </a:gs>
            <a:gs pos="100000">
              <a:schemeClr val="phClr">
                <a:tint val="80000"/>
                <a:satMod val="110000"/>
              </a:schemeClr>
            </a:gs>
          </a:gsLst>
          <a:lin ang="3600000" scaled="1"/>
        </a:gradFill>
        <a:gradFill rotWithShape="1">
          <a:gsLst>
            <a:gs pos="0">
              <a:schemeClr val="phClr">
                <a:shade val="52000"/>
                <a:satMod val="105000"/>
              </a:schemeClr>
            </a:gs>
            <a:gs pos="47500">
              <a:schemeClr val="phClr">
                <a:shade val="89000"/>
                <a:satMod val="105000"/>
              </a:schemeClr>
            </a:gs>
            <a:gs pos="58500">
              <a:schemeClr val="phClr">
                <a:shade val="89000"/>
                <a:satMod val="105000"/>
              </a:schemeClr>
            </a:gs>
            <a:gs pos="100000">
              <a:schemeClr val="phClr">
                <a:shade val="52000"/>
                <a:satMod val="105000"/>
              </a:schemeClr>
            </a:gs>
          </a:gsLst>
          <a:lin ang="3600000" scaled="1"/>
        </a:gradFill>
      </a:fillStyleLst>
      <a:lnStyleLst>
        <a:ln w="10000" cap="flat" cmpd="sng" algn="ctr">
          <a:solidFill>
            <a:schemeClr val="phClr"/>
          </a:solidFill>
          <a:prstDash val="solid"/>
        </a:ln>
        <a:ln w="60000" cap="flat" cmpd="thickThin" algn="ctr">
          <a:solidFill>
            <a:schemeClr val="phClr"/>
          </a:solidFill>
          <a:prstDash val="solid"/>
        </a:ln>
        <a:ln w="25400" cap="flat" cmpd="sng" algn="ctr">
          <a:solidFill>
            <a:schemeClr val="phClr"/>
          </a:solidFill>
          <a:prstDash val="solid"/>
        </a:ln>
      </a:lnStyleLst>
      <a:effectStyleLst>
        <a:effectStyle>
          <a:effectLst>
            <a:outerShdw blurRad="38100" dist="38100" dir="5400000" algn="r" rotWithShape="0">
              <a:srgbClr val="000000">
                <a:alpha val="60000"/>
              </a:srgbClr>
            </a:outerShdw>
          </a:effectLst>
        </a:effectStyle>
        <a:effectStyle>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prstMaterial="flat">
            <a:bevelT w="38100" h="50800" prst="softRound"/>
          </a:sp3d>
        </a:effectStyle>
        <a:effectStyle>
          <a:effectLst>
            <a:outerShdw blurRad="50800" dist="63500" dir="5400000" algn="r" rotWithShape="0">
              <a:srgbClr val="000000">
                <a:alpha val="65000"/>
              </a:srgbClr>
            </a:outerShdw>
          </a:effectLst>
          <a:scene3d>
            <a:camera prst="isometricLeftDown" fov="0">
              <a:rot lat="0" lon="0" rev="0"/>
            </a:camera>
            <a:lightRig rig="harsh" dir="tl">
              <a:rot lat="0" lon="0" rev="840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80000"/>
                <a:satMod val="300000"/>
              </a:schemeClr>
            </a:gs>
            <a:gs pos="100000">
              <a:schemeClr val="phClr">
                <a:shade val="20000"/>
                <a:satMod val="350000"/>
              </a:schemeClr>
            </a:gs>
          </a:gsLst>
          <a:path path="circle">
            <a:fillToRect l="50000" t="50000" r="50000" b="50000"/>
          </a:path>
        </a:gradFill>
        <a:blipFill>
          <a:blip xmlns:r="http://schemas.openxmlformats.org/officeDocument/2006/relationships" r:embed="rId1">
            <a:duotone>
              <a:schemeClr val="phClr">
                <a:tint val="98000"/>
                <a:shade val="98000"/>
                <a:satMod val="120000"/>
              </a:schemeClr>
              <a:schemeClr val="phClr">
                <a:tint val="86000"/>
                <a:shade val="92000"/>
                <a:satMod val="150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3407</TotalTime>
  <Words>1465</Words>
  <Application>Microsoft Office PowerPoint</Application>
  <PresentationFormat>画面に合わせる (4:3)</PresentationFormat>
  <Paragraphs>554</Paragraphs>
  <Slides>45</Slides>
  <Notes>23</Notes>
  <HiddenSlides>0</HiddenSlides>
  <MMClips>0</MMClips>
  <ScaleCrop>false</ScaleCrop>
  <HeadingPairs>
    <vt:vector size="4" baseType="variant">
      <vt:variant>
        <vt:lpstr>テーマ</vt:lpstr>
      </vt:variant>
      <vt:variant>
        <vt:i4>3</vt:i4>
      </vt:variant>
      <vt:variant>
        <vt:lpstr>スライド タイトル</vt:lpstr>
      </vt:variant>
      <vt:variant>
        <vt:i4>45</vt:i4>
      </vt:variant>
    </vt:vector>
  </HeadingPairs>
  <TitlesOfParts>
    <vt:vector size="48" baseType="lpstr">
      <vt:lpstr>Currency</vt:lpstr>
      <vt:lpstr>1_Currency</vt:lpstr>
      <vt:lpstr>2_Currency</vt:lpstr>
      <vt:lpstr>本当の生命線を求めて･･･ ～筑波大生の力で地震に対応する～</vt:lpstr>
      <vt:lpstr>PowerPoint プレゼンテーション</vt:lpstr>
      <vt:lpstr>　東日本大震災</vt:lpstr>
      <vt:lpstr>PowerPoint プレゼンテーション</vt:lpstr>
      <vt:lpstr>　東日本大震災におけるつくば</vt:lpstr>
      <vt:lpstr>PowerPoint プレゼンテーション</vt:lpstr>
      <vt:lpstr>備蓄における非常用持ち出し袋の有無</vt:lpstr>
      <vt:lpstr>　学生インタビュー</vt:lpstr>
      <vt:lpstr>　筑波大生が受けた被害</vt:lpstr>
      <vt:lpstr>　震災をどのように乗り越えたか</vt:lpstr>
      <vt:lpstr>　インタビュー結果をうけて</vt:lpstr>
      <vt:lpstr>　アンケート項目の具体例</vt:lpstr>
      <vt:lpstr>大規模地震前の各施設の実態と対策</vt:lpstr>
      <vt:lpstr>　ヒアリング調査</vt:lpstr>
      <vt:lpstr>　つくば市役所生活安全課</vt:lpstr>
      <vt:lpstr>つくば市役所上下水道部水道総務課</vt:lpstr>
      <vt:lpstr>　筑波大学総務部総務課</vt:lpstr>
      <vt:lpstr>PowerPoint プレゼンテーション</vt:lpstr>
      <vt:lpstr>　実態把握による考察</vt:lpstr>
      <vt:lpstr>　筑波大生特有とは</vt:lpstr>
      <vt:lpstr>　本当の生命線とは</vt:lpstr>
      <vt:lpstr>PowerPoint プレゼンテーション</vt:lpstr>
      <vt:lpstr>　実態把握による問題点</vt:lpstr>
      <vt:lpstr>　問題解決の方針</vt:lpstr>
      <vt:lpstr>PowerPoint プレゼンテーション</vt:lpstr>
      <vt:lpstr>　目的</vt:lpstr>
      <vt:lpstr>PowerPoint プレゼンテーション</vt:lpstr>
      <vt:lpstr>　仮説　～イメージ～</vt:lpstr>
      <vt:lpstr>　仮説　～イメージ～</vt:lpstr>
      <vt:lpstr>　仮説　～イメージ～</vt:lpstr>
      <vt:lpstr>　仮説</vt:lpstr>
      <vt:lpstr>PowerPoint プレゼンテーション</vt:lpstr>
      <vt:lpstr>　今後の展望１</vt:lpstr>
      <vt:lpstr>　今後の展望２</vt:lpstr>
      <vt:lpstr>　提案　～イメージ～</vt:lpstr>
      <vt:lpstr>　参考文献</vt:lpstr>
      <vt:lpstr>PowerPoint プレゼンテーション</vt:lpstr>
      <vt:lpstr>　Ｑ＆Ａ</vt:lpstr>
      <vt:lpstr>Ｑ＆Ａ</vt:lpstr>
      <vt:lpstr>つくば市役所災害対策本部の主な対応</vt:lpstr>
      <vt:lpstr>つくば市役所による災害関連の広報</vt:lpstr>
      <vt:lpstr>FMつくば　　http://radio-tsukuba.net/</vt:lpstr>
      <vt:lpstr>ツイッター</vt:lpstr>
      <vt:lpstr>ACCS　　　　　http://www.accs.or.jp/</vt:lpstr>
      <vt:lpstr>筑波大生特有のネットワーク</vt:lpstr>
    </vt:vector>
  </TitlesOfParts>
  <Company>University of Tsukuba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筑波大生の地震体験記</dc:title>
  <dc:creator>win-admin</dc:creator>
  <cp:lastModifiedBy>win-admin</cp:lastModifiedBy>
  <cp:revision>354</cp:revision>
  <dcterms:created xsi:type="dcterms:W3CDTF">2011-05-06T05:23:06Z</dcterms:created>
  <dcterms:modified xsi:type="dcterms:W3CDTF">2011-05-16T23:41:54Z</dcterms:modified>
</cp:coreProperties>
</file>