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63" r:id="rId5"/>
    <p:sldId id="549" r:id="rId6"/>
    <p:sldId id="554" r:id="rId7"/>
    <p:sldId id="773" r:id="rId8"/>
    <p:sldId id="582" r:id="rId9"/>
    <p:sldId id="300" r:id="rId10"/>
    <p:sldId id="812" r:id="rId11"/>
    <p:sldId id="780" r:id="rId12"/>
    <p:sldId id="848" r:id="rId13"/>
    <p:sldId id="559" r:id="rId14"/>
    <p:sldId id="768" r:id="rId15"/>
    <p:sldId id="291" r:id="rId16"/>
    <p:sldId id="813" r:id="rId17"/>
    <p:sldId id="762" r:id="rId18"/>
    <p:sldId id="517" r:id="rId19"/>
    <p:sldId id="774" r:id="rId20"/>
    <p:sldId id="505" r:id="rId21"/>
    <p:sldId id="569" r:id="rId22"/>
    <p:sldId id="520" r:id="rId23"/>
    <p:sldId id="521" r:id="rId24"/>
    <p:sldId id="553" r:id="rId25"/>
    <p:sldId id="776" r:id="rId26"/>
    <p:sldId id="524" r:id="rId27"/>
    <p:sldId id="571" r:id="rId28"/>
    <p:sldId id="760" r:id="rId29"/>
    <p:sldId id="767" r:id="rId30"/>
    <p:sldId id="511" r:id="rId31"/>
    <p:sldId id="552" r:id="rId32"/>
    <p:sldId id="572" r:id="rId33"/>
    <p:sldId id="761" r:id="rId34"/>
    <p:sldId id="561" r:id="rId35"/>
    <p:sldId id="562" r:id="rId36"/>
    <p:sldId id="564" r:id="rId37"/>
    <p:sldId id="769" r:id="rId38"/>
    <p:sldId id="771" r:id="rId3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全体構想・地域別構想" id="{3A8B9C87-153E-4571-A1CF-0A54C030CEBE}">
          <p14:sldIdLst>
            <p14:sldId id="263"/>
            <p14:sldId id="549"/>
            <p14:sldId id="554"/>
            <p14:sldId id="773"/>
            <p14:sldId id="582"/>
          </p14:sldIdLst>
        </p14:section>
        <p14:section name="つちうら自然学習" id="{A911269F-B1BB-4B57-928B-FD76811E377E}">
          <p14:sldIdLst>
            <p14:sldId id="300"/>
            <p14:sldId id="812"/>
            <p14:sldId id="780"/>
            <p14:sldId id="848"/>
            <p14:sldId id="559"/>
            <p14:sldId id="768"/>
          </p14:sldIdLst>
        </p14:section>
        <p14:section name="モール505" id="{E5B95DDC-1BFF-4B69-ADE7-598B6C7FCCCF}">
          <p14:sldIdLst>
            <p14:sldId id="291"/>
            <p14:sldId id="813"/>
            <p14:sldId id="762"/>
            <p14:sldId id="517"/>
            <p14:sldId id="774"/>
            <p14:sldId id="505"/>
          </p14:sldIdLst>
        </p14:section>
        <p14:section name="道の駅" id="{EE5EDCE4-5A04-4AB7-BF73-226673C03C6F}">
          <p14:sldIdLst>
            <p14:sldId id="569"/>
            <p14:sldId id="520"/>
            <p14:sldId id="521"/>
            <p14:sldId id="553"/>
            <p14:sldId id="776"/>
            <p14:sldId id="524"/>
          </p14:sldIdLst>
        </p14:section>
        <p14:section name="子育て" id="{2F57F779-E381-482A-8B25-5183CF0524C5}">
          <p14:sldIdLst>
            <p14:sldId id="571"/>
            <p14:sldId id="760"/>
            <p14:sldId id="767"/>
            <p14:sldId id="511"/>
            <p14:sldId id="552"/>
          </p14:sldIdLst>
        </p14:section>
        <p14:section name="生活お届けシステム" id="{D5628FBD-53D0-40E7-99CA-4BE83D9C072A}">
          <p14:sldIdLst>
            <p14:sldId id="572"/>
            <p14:sldId id="761"/>
            <p14:sldId id="561"/>
            <p14:sldId id="562"/>
            <p14:sldId id="564"/>
          </p14:sldIdLst>
        </p14:section>
        <p14:section name="まとめ" id="{D1092F43-F9D9-4279-B479-1170DE03AB10}">
          <p14:sldIdLst>
            <p14:sldId id="769"/>
            <p14:sldId id="77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C1460B-DDB7-2874-F4C0-26CC0194B34A}" name="俊吾 佐藤" initials="俊佐" userId="f41debe02d33bcd8" providerId="Windows Live"/>
  <p188:author id="{A422911A-B3F1-E0AE-276D-91254B86BBAB}" name="山西　健太" initials="山" userId="S::s2311922@u.tsukuba.ac.jp::20510cb0-d71f-4067-9181-492db51fa36f" providerId="AD"/>
  <p188:author id="{32890C2A-E6EC-7AC6-53E4-D6C1C096313E}" name="中村　あかり" initials="中" userId="S::s2312713@u.tsukuba.ac.jp::ce62df19-05de-409d-8793-a120d2b39dae" providerId="AD"/>
  <p188:author id="{44ED7295-A965-86D7-7C10-1FDAE2A54F67}" name="橋本　凌" initials="橋" userId="S::s2310456@u.tsukuba.ac.jp::f3c3a60f-6895-468a-a2e5-a0f8eb0750bc" providerId="AD"/>
  <p188:author id="{662CABB0-9737-A553-4B68-551B402731B0}" name="佐藤　俊吾" initials="佐" userId="S::s2310244@u.tsukuba.ac.jp::a0b9a5e2-a084-4b7b-afeb-ebd360f1d339" providerId="AD"/>
  <p188:author id="{36817EC0-A171-CDE5-DDC7-B4087FEEF1A7}" name="大島　弘也" initials="大島　弘也" userId="S::s2520436@u.tsukuba.ac.jp::2a85dc3b-1dec-402c-9468-f4587053b407" providerId="AD"/>
  <p188:author id="{992D5DC9-B6B2-64F0-CBC0-CA84432890E2}" name="中山　凜空" initials="中" userId="S::s2520475@u.tsukuba.ac.jp::75f2f2b2-22eb-447f-b250-63ff9c365042" providerId="AD"/>
  <p188:author id="{D26080EE-D11E-DE83-6364-90CFE69895E8}" name="武市　和詩" initials="武" userId="S::s2312994@u.tsukuba.ac.jp::366d6342-9886-42eb-ac4a-dc6026b93fd9" providerId="AD"/>
  <p188:author id="{06DA73F6-81BD-2CB4-47B5-30466ADEBA35}" name="戸枝　諒" initials="戸" userId="S::s2311607@u.tsukuba.ac.jp::2cae614d-37c0-4238-babd-cfe241ed92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8B6"/>
    <a:srgbClr val="D6E5AD"/>
    <a:srgbClr val="D7C9A1"/>
    <a:srgbClr val="F0EBDC"/>
    <a:srgbClr val="EAE3D2"/>
    <a:srgbClr val="E7DFCB"/>
    <a:srgbClr val="E1ECC2"/>
    <a:srgbClr val="F9F7F1"/>
    <a:srgbClr val="BCD47A"/>
    <a:srgbClr val="D3E3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48D1AC-8C05-41F8-B570-964C7A91B332}" v="3" dt="2026-02-13T04:40:55.677"/>
    <p1510:client id="{2BEB2E9E-C7F8-4B73-B2F2-EA09ECF9DB4F}" v="17" dt="2026-02-13T04:58:30.620"/>
    <p1510:client id="{6832886A-474A-D922-B609-8A3AA987EA69}" v="30" dt="2026-02-12T15:22:27.86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1906" y="6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武市　和詩" userId="366d6342-9886-42eb-ac4a-dc6026b93fd9" providerId="ADAL" clId="{6769410A-5509-4163-A6DA-0C0F4D8358DA}"/>
    <pc:docChg chg="delSld delSection modSection">
      <pc:chgData name="武市　和詩" userId="366d6342-9886-42eb-ac4a-dc6026b93fd9" providerId="ADAL" clId="{6769410A-5509-4163-A6DA-0C0F4D8358DA}" dt="2026-02-13T04:40:55.677" v="2" actId="17851"/>
      <pc:docMkLst>
        <pc:docMk/>
      </pc:docMkLst>
      <pc:sldChg chg="del">
        <pc:chgData name="武市　和詩" userId="366d6342-9886-42eb-ac4a-dc6026b93fd9" providerId="ADAL" clId="{6769410A-5509-4163-A6DA-0C0F4D8358DA}" dt="2026-02-13T04:40:50.056" v="1" actId="2696"/>
        <pc:sldMkLst>
          <pc:docMk/>
          <pc:sldMk cId="2294927987" sldId="525"/>
        </pc:sldMkLst>
      </pc:sldChg>
      <pc:sldChg chg="del">
        <pc:chgData name="武市　和詩" userId="366d6342-9886-42eb-ac4a-dc6026b93fd9" providerId="ADAL" clId="{6769410A-5509-4163-A6DA-0C0F4D8358DA}" dt="2026-02-13T04:40:50.056" v="1" actId="2696"/>
        <pc:sldMkLst>
          <pc:docMk/>
          <pc:sldMk cId="2044205062" sldId="808"/>
        </pc:sldMkLst>
      </pc:sldChg>
      <pc:sldChg chg="del">
        <pc:chgData name="武市　和詩" userId="366d6342-9886-42eb-ac4a-dc6026b93fd9" providerId="ADAL" clId="{6769410A-5509-4163-A6DA-0C0F4D8358DA}" dt="2026-02-13T04:40:50.056" v="1" actId="2696"/>
        <pc:sldMkLst>
          <pc:docMk/>
          <pc:sldMk cId="1156843605" sldId="809"/>
        </pc:sldMkLst>
      </pc:sldChg>
      <pc:sldChg chg="del">
        <pc:chgData name="武市　和詩" userId="366d6342-9886-42eb-ac4a-dc6026b93fd9" providerId="ADAL" clId="{6769410A-5509-4163-A6DA-0C0F4D8358DA}" dt="2026-02-13T04:40:50.056" v="1" actId="2696"/>
        <pc:sldMkLst>
          <pc:docMk/>
          <pc:sldMk cId="2999740529" sldId="810"/>
        </pc:sldMkLst>
      </pc:sldChg>
      <pc:sldChg chg="del">
        <pc:chgData name="武市　和詩" userId="366d6342-9886-42eb-ac4a-dc6026b93fd9" providerId="ADAL" clId="{6769410A-5509-4163-A6DA-0C0F4D8358DA}" dt="2026-02-13T04:40:50.056" v="1" actId="2696"/>
        <pc:sldMkLst>
          <pc:docMk/>
          <pc:sldMk cId="3923656698" sldId="811"/>
        </pc:sldMkLst>
      </pc:sldChg>
      <pc:sldChg chg="del">
        <pc:chgData name="武市　和詩" userId="366d6342-9886-42eb-ac4a-dc6026b93fd9" providerId="ADAL" clId="{6769410A-5509-4163-A6DA-0C0F4D8358DA}" dt="2026-02-13T04:40:50.056" v="1" actId="2696"/>
        <pc:sldMkLst>
          <pc:docMk/>
          <pc:sldMk cId="2013109040" sldId="817"/>
        </pc:sldMkLst>
      </pc:sldChg>
      <pc:sldChg chg="del">
        <pc:chgData name="武市　和詩" userId="366d6342-9886-42eb-ac4a-dc6026b93fd9" providerId="ADAL" clId="{6769410A-5509-4163-A6DA-0C0F4D8358DA}" dt="2026-02-13T04:40:50.056" v="1" actId="2696"/>
        <pc:sldMkLst>
          <pc:docMk/>
          <pc:sldMk cId="2752469990" sldId="818"/>
        </pc:sldMkLst>
      </pc:sldChg>
      <pc:sldChg chg="del">
        <pc:chgData name="武市　和詩" userId="366d6342-9886-42eb-ac4a-dc6026b93fd9" providerId="ADAL" clId="{6769410A-5509-4163-A6DA-0C0F4D8358DA}" dt="2026-02-13T04:40:50.056" v="1" actId="2696"/>
        <pc:sldMkLst>
          <pc:docMk/>
          <pc:sldMk cId="486095563" sldId="819"/>
        </pc:sldMkLst>
      </pc:sldChg>
      <pc:sldChg chg="del">
        <pc:chgData name="武市　和詩" userId="366d6342-9886-42eb-ac4a-dc6026b93fd9" providerId="ADAL" clId="{6769410A-5509-4163-A6DA-0C0F4D8358DA}" dt="2026-02-13T04:40:50.056" v="1" actId="2696"/>
        <pc:sldMkLst>
          <pc:docMk/>
          <pc:sldMk cId="966952113" sldId="825"/>
        </pc:sldMkLst>
      </pc:sldChg>
      <pc:sldChg chg="del">
        <pc:chgData name="武市　和詩" userId="366d6342-9886-42eb-ac4a-dc6026b93fd9" providerId="ADAL" clId="{6769410A-5509-4163-A6DA-0C0F4D8358DA}" dt="2026-02-13T04:40:50.056" v="1" actId="2696"/>
        <pc:sldMkLst>
          <pc:docMk/>
          <pc:sldMk cId="3677488041" sldId="826"/>
        </pc:sldMkLst>
      </pc:sldChg>
      <pc:sldChg chg="del">
        <pc:chgData name="武市　和詩" userId="366d6342-9886-42eb-ac4a-dc6026b93fd9" providerId="ADAL" clId="{6769410A-5509-4163-A6DA-0C0F4D8358DA}" dt="2026-02-13T04:40:50.056" v="1" actId="2696"/>
        <pc:sldMkLst>
          <pc:docMk/>
          <pc:sldMk cId="3265487193" sldId="827"/>
        </pc:sldMkLst>
      </pc:sldChg>
      <pc:sldChg chg="del">
        <pc:chgData name="武市　和詩" userId="366d6342-9886-42eb-ac4a-dc6026b93fd9" providerId="ADAL" clId="{6769410A-5509-4163-A6DA-0C0F4D8358DA}" dt="2026-02-13T04:40:50.056" v="1" actId="2696"/>
        <pc:sldMkLst>
          <pc:docMk/>
          <pc:sldMk cId="2846259082" sldId="828"/>
        </pc:sldMkLst>
      </pc:sldChg>
    </pc:docChg>
  </pc:docChgLst>
  <pc:docChgLst>
    <pc:chgData name="中村　あかり" userId="ce62df19-05de-409d-8793-a120d2b39dae" providerId="ADAL" clId="{C5D8B330-412E-49D9-BE17-FF46D06AA170}"/>
    <pc:docChg chg="undo custSel addSld delSld modSld sldOrd modSection">
      <pc:chgData name="中村　あかり" userId="ce62df19-05de-409d-8793-a120d2b39dae" providerId="ADAL" clId="{C5D8B330-412E-49D9-BE17-FF46D06AA170}" dt="2026-02-12T02:59:34.664" v="163" actId="1076"/>
      <pc:docMkLst>
        <pc:docMk/>
      </pc:docMkLst>
      <pc:sldChg chg="delSp modSp mod">
        <pc:chgData name="中村　あかり" userId="ce62df19-05de-409d-8793-a120d2b39dae" providerId="ADAL" clId="{C5D8B330-412E-49D9-BE17-FF46D06AA170}" dt="2026-02-12T02:59:16.856" v="161" actId="20577"/>
        <pc:sldMkLst>
          <pc:docMk/>
          <pc:sldMk cId="1014607322" sldId="300"/>
        </pc:sldMkLst>
        <pc:spChg chg="mod">
          <ac:chgData name="中村　あかり" userId="ce62df19-05de-409d-8793-a120d2b39dae" providerId="ADAL" clId="{C5D8B330-412E-49D9-BE17-FF46D06AA170}" dt="2026-02-12T02:59:16.856" v="161" actId="20577"/>
          <ac:spMkLst>
            <pc:docMk/>
            <pc:sldMk cId="1014607322" sldId="300"/>
            <ac:spMk id="8" creationId="{A7E2A609-E271-0FA4-0439-FD5E8951676F}"/>
          </ac:spMkLst>
        </pc:spChg>
      </pc:sldChg>
      <pc:sldChg chg="delSp mod">
        <pc:chgData name="中村　あかり" userId="ce62df19-05de-409d-8793-a120d2b39dae" providerId="ADAL" clId="{C5D8B330-412E-49D9-BE17-FF46D06AA170}" dt="2026-02-10T09:16:49.772" v="23" actId="478"/>
        <pc:sldMkLst>
          <pc:docMk/>
          <pc:sldMk cId="262807425" sldId="561"/>
        </pc:sldMkLst>
      </pc:sldChg>
      <pc:sldChg chg="delSp mod">
        <pc:chgData name="中村　あかり" userId="ce62df19-05de-409d-8793-a120d2b39dae" providerId="ADAL" clId="{C5D8B330-412E-49D9-BE17-FF46D06AA170}" dt="2026-02-10T09:16:54.086" v="24" actId="478"/>
        <pc:sldMkLst>
          <pc:docMk/>
          <pc:sldMk cId="1033639220" sldId="562"/>
        </pc:sldMkLst>
      </pc:sldChg>
      <pc:sldChg chg="delSp mod">
        <pc:chgData name="中村　あかり" userId="ce62df19-05de-409d-8793-a120d2b39dae" providerId="ADAL" clId="{C5D8B330-412E-49D9-BE17-FF46D06AA170}" dt="2026-02-10T09:16:59.435" v="25" actId="478"/>
        <pc:sldMkLst>
          <pc:docMk/>
          <pc:sldMk cId="183044615" sldId="564"/>
        </pc:sldMkLst>
      </pc:sldChg>
      <pc:sldChg chg="delSp mod">
        <pc:chgData name="中村　あかり" userId="ce62df19-05de-409d-8793-a120d2b39dae" providerId="ADAL" clId="{C5D8B330-412E-49D9-BE17-FF46D06AA170}" dt="2026-02-10T09:16:43.348" v="22" actId="478"/>
        <pc:sldMkLst>
          <pc:docMk/>
          <pc:sldMk cId="224419902" sldId="572"/>
        </pc:sldMkLst>
      </pc:sldChg>
      <pc:sldChg chg="ord">
        <pc:chgData name="中村　あかり" userId="ce62df19-05de-409d-8793-a120d2b39dae" providerId="ADAL" clId="{C5D8B330-412E-49D9-BE17-FF46D06AA170}" dt="2026-02-10T09:12:34.958" v="2" actId="20578"/>
        <pc:sldMkLst>
          <pc:docMk/>
          <pc:sldMk cId="2788177964" sldId="582"/>
        </pc:sldMkLst>
      </pc:sldChg>
      <pc:sldChg chg="modSp mod">
        <pc:chgData name="中村　あかり" userId="ce62df19-05de-409d-8793-a120d2b39dae" providerId="ADAL" clId="{C5D8B330-412E-49D9-BE17-FF46D06AA170}" dt="2026-02-10T09:24:47.342" v="145" actId="207"/>
        <pc:sldMkLst>
          <pc:docMk/>
          <pc:sldMk cId="828982775" sldId="781"/>
        </pc:sldMkLst>
        <pc:spChg chg="mod">
          <ac:chgData name="中村　あかり" userId="ce62df19-05de-409d-8793-a120d2b39dae" providerId="ADAL" clId="{C5D8B330-412E-49D9-BE17-FF46D06AA170}" dt="2026-02-10T09:24:47.342" v="145" actId="207"/>
          <ac:spMkLst>
            <pc:docMk/>
            <pc:sldMk cId="828982775" sldId="781"/>
            <ac:spMk id="14" creationId="{D5716E0A-53EB-CD45-9E0E-535AB3242C70}"/>
          </ac:spMkLst>
        </pc:spChg>
      </pc:sldChg>
      <pc:sldChg chg="modSp mod">
        <pc:chgData name="中村　あかり" userId="ce62df19-05de-409d-8793-a120d2b39dae" providerId="ADAL" clId="{C5D8B330-412E-49D9-BE17-FF46D06AA170}" dt="2026-02-10T09:20:55.854" v="125" actId="207"/>
        <pc:sldMkLst>
          <pc:docMk/>
          <pc:sldMk cId="1375562088" sldId="785"/>
        </pc:sldMkLst>
        <pc:spChg chg="mod">
          <ac:chgData name="中村　あかり" userId="ce62df19-05de-409d-8793-a120d2b39dae" providerId="ADAL" clId="{C5D8B330-412E-49D9-BE17-FF46D06AA170}" dt="2026-02-10T09:18:45.438" v="99" actId="1038"/>
          <ac:spMkLst>
            <pc:docMk/>
            <pc:sldMk cId="1375562088" sldId="785"/>
            <ac:spMk id="10" creationId="{F46793E5-2CF7-F284-327A-AE6E94EDABC9}"/>
          </ac:spMkLst>
        </pc:spChg>
        <pc:spChg chg="mod">
          <ac:chgData name="中村　あかり" userId="ce62df19-05de-409d-8793-a120d2b39dae" providerId="ADAL" clId="{C5D8B330-412E-49D9-BE17-FF46D06AA170}" dt="2026-02-10T09:19:37.101" v="118" actId="14100"/>
          <ac:spMkLst>
            <pc:docMk/>
            <pc:sldMk cId="1375562088" sldId="785"/>
            <ac:spMk id="13" creationId="{80890E3D-5864-B8F6-C561-B86A5F9C5A83}"/>
          </ac:spMkLst>
        </pc:spChg>
        <pc:spChg chg="mod">
          <ac:chgData name="中村　あかり" userId="ce62df19-05de-409d-8793-a120d2b39dae" providerId="ADAL" clId="{C5D8B330-412E-49D9-BE17-FF46D06AA170}" dt="2026-02-10T09:20:55.854" v="125" actId="207"/>
          <ac:spMkLst>
            <pc:docMk/>
            <pc:sldMk cId="1375562088" sldId="785"/>
            <ac:spMk id="14" creationId="{77DEBAD3-1B17-EDF5-0F34-8AAF6FD59DB5}"/>
          </ac:spMkLst>
        </pc:spChg>
        <pc:spChg chg="mod">
          <ac:chgData name="中村　あかり" userId="ce62df19-05de-409d-8793-a120d2b39dae" providerId="ADAL" clId="{C5D8B330-412E-49D9-BE17-FF46D06AA170}" dt="2026-02-10T09:18:37.868" v="92" actId="1076"/>
          <ac:spMkLst>
            <pc:docMk/>
            <pc:sldMk cId="1375562088" sldId="785"/>
            <ac:spMk id="17" creationId="{4E7396F0-1798-1BFE-F2AD-6361B222B7F9}"/>
          </ac:spMkLst>
        </pc:spChg>
        <pc:spChg chg="mod">
          <ac:chgData name="中村　あかり" userId="ce62df19-05de-409d-8793-a120d2b39dae" providerId="ADAL" clId="{C5D8B330-412E-49D9-BE17-FF46D06AA170}" dt="2026-02-10T09:19:00.588" v="110" actId="1037"/>
          <ac:spMkLst>
            <pc:docMk/>
            <pc:sldMk cId="1375562088" sldId="785"/>
            <ac:spMk id="18" creationId="{DAB68D5D-40E9-8F4A-2809-DBF371EDE2DF}"/>
          </ac:spMkLst>
        </pc:spChg>
        <pc:spChg chg="mod">
          <ac:chgData name="中村　あかり" userId="ce62df19-05de-409d-8793-a120d2b39dae" providerId="ADAL" clId="{C5D8B330-412E-49D9-BE17-FF46D06AA170}" dt="2026-02-10T09:19:00.588" v="110" actId="1037"/>
          <ac:spMkLst>
            <pc:docMk/>
            <pc:sldMk cId="1375562088" sldId="785"/>
            <ac:spMk id="19" creationId="{68289587-D0B0-8DB7-855D-649FB4E29817}"/>
          </ac:spMkLst>
        </pc:spChg>
        <pc:spChg chg="mod">
          <ac:chgData name="中村　あかり" userId="ce62df19-05de-409d-8793-a120d2b39dae" providerId="ADAL" clId="{C5D8B330-412E-49D9-BE17-FF46D06AA170}" dt="2026-02-10T09:19:29.681" v="117" actId="14100"/>
          <ac:spMkLst>
            <pc:docMk/>
            <pc:sldMk cId="1375562088" sldId="785"/>
            <ac:spMk id="22" creationId="{C291D050-6778-F4FF-CEEC-2FEA43286F0C}"/>
          </ac:spMkLst>
        </pc:spChg>
        <pc:spChg chg="mod">
          <ac:chgData name="中村　あかり" userId="ce62df19-05de-409d-8793-a120d2b39dae" providerId="ADAL" clId="{C5D8B330-412E-49D9-BE17-FF46D06AA170}" dt="2026-02-10T09:20:42.981" v="124" actId="207"/>
          <ac:spMkLst>
            <pc:docMk/>
            <pc:sldMk cId="1375562088" sldId="785"/>
            <ac:spMk id="30" creationId="{4065A6C4-9750-2B11-2487-BCE30F782014}"/>
          </ac:spMkLst>
        </pc:spChg>
        <pc:grpChg chg="mod">
          <ac:chgData name="中村　あかり" userId="ce62df19-05de-409d-8793-a120d2b39dae" providerId="ADAL" clId="{C5D8B330-412E-49D9-BE17-FF46D06AA170}" dt="2026-02-10T09:18:13.043" v="54" actId="1037"/>
          <ac:grpSpMkLst>
            <pc:docMk/>
            <pc:sldMk cId="1375562088" sldId="785"/>
            <ac:grpSpMk id="6" creationId="{CF9596CF-6FEB-8FEE-D5FC-4161C1EFEE58}"/>
          </ac:grpSpMkLst>
        </pc:grpChg>
      </pc:sldChg>
      <pc:sldChg chg="addSp delSp modSp mod addAnim delAnim modAnim">
        <pc:chgData name="中村　あかり" userId="ce62df19-05de-409d-8793-a120d2b39dae" providerId="ADAL" clId="{C5D8B330-412E-49D9-BE17-FF46D06AA170}" dt="2026-02-10T09:14:48.642" v="17"/>
        <pc:sldMkLst>
          <pc:docMk/>
          <pc:sldMk cId="832171747" sldId="812"/>
        </pc:sldMkLst>
        <pc:spChg chg="mod">
          <ac:chgData name="中村　あかり" userId="ce62df19-05de-409d-8793-a120d2b39dae" providerId="ADAL" clId="{C5D8B330-412E-49D9-BE17-FF46D06AA170}" dt="2026-02-10T09:14:31.841" v="15" actId="164"/>
          <ac:spMkLst>
            <pc:docMk/>
            <pc:sldMk cId="832171747" sldId="812"/>
            <ac:spMk id="21" creationId="{C8C909DF-9FE7-66D2-82A8-F87B50D8CE3F}"/>
          </ac:spMkLst>
        </pc:spChg>
        <pc:grpChg chg="add mod">
          <ac:chgData name="中村　あかり" userId="ce62df19-05de-409d-8793-a120d2b39dae" providerId="ADAL" clId="{C5D8B330-412E-49D9-BE17-FF46D06AA170}" dt="2026-02-10T09:14:31.841" v="15" actId="164"/>
          <ac:grpSpMkLst>
            <pc:docMk/>
            <pc:sldMk cId="832171747" sldId="812"/>
            <ac:grpSpMk id="10" creationId="{99AC5A02-A896-4730-3CFD-963B6EF0551A}"/>
          </ac:grpSpMkLst>
        </pc:grpChg>
        <pc:grpChg chg="mod">
          <ac:chgData name="中村　あかり" userId="ce62df19-05de-409d-8793-a120d2b39dae" providerId="ADAL" clId="{C5D8B330-412E-49D9-BE17-FF46D06AA170}" dt="2026-02-10T09:14:31.841" v="15" actId="164"/>
          <ac:grpSpMkLst>
            <pc:docMk/>
            <pc:sldMk cId="832171747" sldId="812"/>
            <ac:grpSpMk id="30" creationId="{2CDA8C8B-3BBA-105C-A21C-E44C5D066819}"/>
          </ac:grpSpMkLst>
        </pc:grpChg>
      </pc:sldChg>
      <pc:sldChg chg="addSp delSp modSp add mod addAnim delAnim">
        <pc:chgData name="中村　あかり" userId="ce62df19-05de-409d-8793-a120d2b39dae" providerId="ADAL" clId="{C5D8B330-412E-49D9-BE17-FF46D06AA170}" dt="2026-02-12T02:59:34.664" v="163" actId="1076"/>
        <pc:sldMkLst>
          <pc:docMk/>
          <pc:sldMk cId="3097158222" sldId="848"/>
        </pc:sldMkLst>
        <pc:spChg chg="add mod">
          <ac:chgData name="中村　あかり" userId="ce62df19-05de-409d-8793-a120d2b39dae" providerId="ADAL" clId="{C5D8B330-412E-49D9-BE17-FF46D06AA170}" dt="2026-02-12T02:59:34.664" v="163" actId="1076"/>
          <ac:spMkLst>
            <pc:docMk/>
            <pc:sldMk cId="3097158222" sldId="848"/>
            <ac:spMk id="4" creationId="{362B30BC-BF7A-30D8-C23A-36C51295A78F}"/>
          </ac:spMkLst>
        </pc:spChg>
      </pc:sldChg>
    </pc:docChg>
  </pc:docChgLst>
  <pc:docChgLst>
    <pc:chgData name="中村　あかり" userId="S::s2312713@u.tsukuba.ac.jp::ce62df19-05de-409d-8793-a120d2b39dae" providerId="AD" clId="Web-{DCE3CDF0-A24D-924F-69DB-5D4FCB217D39}"/>
    <pc:docChg chg="modSection">
      <pc:chgData name="中村　あかり" userId="S::s2312713@u.tsukuba.ac.jp::ce62df19-05de-409d-8793-a120d2b39dae" providerId="AD" clId="Web-{DCE3CDF0-A24D-924F-69DB-5D4FCB217D39}" dt="2026-02-12T02:24:08.928" v="1"/>
      <pc:docMkLst>
        <pc:docMk/>
      </pc:docMkLst>
    </pc:docChg>
  </pc:docChgLst>
  <pc:docChgLst>
    <pc:chgData name="山西　健太" userId="20510cb0-d71f-4067-9181-492db51fa36f" providerId="ADAL" clId="{F53EC09C-4FD7-4C79-A2E2-B063A923B7DB}"/>
    <pc:docChg chg="modSld">
      <pc:chgData name="山西　健太" userId="20510cb0-d71f-4067-9181-492db51fa36f" providerId="ADAL" clId="{F53EC09C-4FD7-4C79-A2E2-B063A923B7DB}" dt="2026-02-12T15:23:53.270" v="41" actId="1076"/>
      <pc:docMkLst>
        <pc:docMk/>
      </pc:docMkLst>
      <pc:sldChg chg="modSp mod">
        <pc:chgData name="山西　健太" userId="20510cb0-d71f-4067-9181-492db51fa36f" providerId="ADAL" clId="{F53EC09C-4FD7-4C79-A2E2-B063A923B7DB}" dt="2026-02-12T15:23:53.270" v="41" actId="1076"/>
        <pc:sldMkLst>
          <pc:docMk/>
          <pc:sldMk cId="262807425" sldId="561"/>
        </pc:sldMkLst>
        <pc:spChg chg="mod">
          <ac:chgData name="山西　健太" userId="20510cb0-d71f-4067-9181-492db51fa36f" providerId="ADAL" clId="{F53EC09C-4FD7-4C79-A2E2-B063A923B7DB}" dt="2026-02-12T15:23:53.270" v="41" actId="1076"/>
          <ac:spMkLst>
            <pc:docMk/>
            <pc:sldMk cId="262807425" sldId="561"/>
            <ac:spMk id="50" creationId="{E3F8FD33-AFCC-2732-712D-F03FF8D2BE50}"/>
          </ac:spMkLst>
        </pc:spChg>
      </pc:sldChg>
    </pc:docChg>
  </pc:docChgLst>
  <pc:docChgLst>
    <pc:chgData name="山西　健太" userId="S::s2311922@u.tsukuba.ac.jp::20510cb0-d71f-4067-9181-492db51fa36f" providerId="AD" clId="Web-{6832886A-474A-D922-B609-8A3AA987EA69}"/>
    <pc:docChg chg="delSld modSld modSection">
      <pc:chgData name="山西　健太" userId="S::s2311922@u.tsukuba.ac.jp::20510cb0-d71f-4067-9181-492db51fa36f" providerId="AD" clId="Web-{6832886A-474A-D922-B609-8A3AA987EA69}" dt="2026-02-12T15:22:27.861" v="28" actId="1076"/>
      <pc:docMkLst>
        <pc:docMk/>
      </pc:docMkLst>
      <pc:sldChg chg="modSp">
        <pc:chgData name="山西　健太" userId="S::s2311922@u.tsukuba.ac.jp::20510cb0-d71f-4067-9181-492db51fa36f" providerId="AD" clId="Web-{6832886A-474A-D922-B609-8A3AA987EA69}" dt="2026-02-12T15:22:27.861" v="28" actId="1076"/>
        <pc:sldMkLst>
          <pc:docMk/>
          <pc:sldMk cId="262807425" sldId="561"/>
        </pc:sldMkLst>
        <pc:spChg chg="mod">
          <ac:chgData name="山西　健太" userId="S::s2311922@u.tsukuba.ac.jp::20510cb0-d71f-4067-9181-492db51fa36f" providerId="AD" clId="Web-{6832886A-474A-D922-B609-8A3AA987EA69}" dt="2026-02-12T15:22:27.861" v="28" actId="1076"/>
          <ac:spMkLst>
            <pc:docMk/>
            <pc:sldMk cId="262807425" sldId="561"/>
            <ac:spMk id="50" creationId="{E3F8FD33-AFCC-2732-712D-F03FF8D2BE50}"/>
          </ac:spMkLst>
        </pc:spChg>
      </pc:sldChg>
      <pc:sldChg chg="delSp modSp">
        <pc:chgData name="山西　健太" userId="S::s2311922@u.tsukuba.ac.jp::20510cb0-d71f-4067-9181-492db51fa36f" providerId="AD" clId="Web-{6832886A-474A-D922-B609-8A3AA987EA69}" dt="2026-02-12T15:08:50.598" v="23"/>
        <pc:sldMkLst>
          <pc:docMk/>
          <pc:sldMk cId="1033639220" sldId="562"/>
        </pc:sldMkLst>
        <pc:spChg chg="del mod">
          <ac:chgData name="山西　健太" userId="S::s2311922@u.tsukuba.ac.jp::20510cb0-d71f-4067-9181-492db51fa36f" providerId="AD" clId="Web-{6832886A-474A-D922-B609-8A3AA987EA69}" dt="2026-02-12T15:08:50.598" v="23"/>
          <ac:spMkLst>
            <pc:docMk/>
            <pc:sldMk cId="1033639220" sldId="562"/>
            <ac:spMk id="29" creationId="{1EA2701D-DD42-C1F1-E458-665A1D822EF0}"/>
          </ac:spMkLst>
        </pc:spChg>
        <pc:grpChg chg="del">
          <ac:chgData name="山西　健太" userId="S::s2311922@u.tsukuba.ac.jp::20510cb0-d71f-4067-9181-492db51fa36f" providerId="AD" clId="Web-{6832886A-474A-D922-B609-8A3AA987EA69}" dt="2026-02-12T15:08:44.067" v="20"/>
          <ac:grpSpMkLst>
            <pc:docMk/>
            <pc:sldMk cId="1033639220" sldId="562"/>
            <ac:grpSpMk id="2" creationId="{99A98A53-084A-3914-A1A8-FC8533606A0D}"/>
          </ac:grpSpMkLst>
        </pc:grpChg>
        <pc:cxnChg chg="mod">
          <ac:chgData name="山西　健太" userId="S::s2311922@u.tsukuba.ac.jp::20510cb0-d71f-4067-9181-492db51fa36f" providerId="AD" clId="Web-{6832886A-474A-D922-B609-8A3AA987EA69}" dt="2026-02-12T15:08:44.067" v="20"/>
          <ac:cxnSpMkLst>
            <pc:docMk/>
            <pc:sldMk cId="1033639220" sldId="562"/>
            <ac:cxnSpMk id="84" creationId="{78376615-6AEF-DE3E-51D4-62558303B437}"/>
          </ac:cxnSpMkLst>
        </pc:cxnChg>
        <pc:cxnChg chg="mod">
          <ac:chgData name="山西　健太" userId="S::s2311922@u.tsukuba.ac.jp::20510cb0-d71f-4067-9181-492db51fa36f" providerId="AD" clId="Web-{6832886A-474A-D922-B609-8A3AA987EA69}" dt="2026-02-12T15:08:44.067" v="20"/>
          <ac:cxnSpMkLst>
            <pc:docMk/>
            <pc:sldMk cId="1033639220" sldId="562"/>
            <ac:cxnSpMk id="85" creationId="{7A302E6F-D70D-C48E-8A14-A60AA22130DD}"/>
          </ac:cxnSpMkLst>
        </pc:cxnChg>
        <pc:cxnChg chg="mod">
          <ac:chgData name="山西　健太" userId="S::s2311922@u.tsukuba.ac.jp::20510cb0-d71f-4067-9181-492db51fa36f" providerId="AD" clId="Web-{6832886A-474A-D922-B609-8A3AA987EA69}" dt="2026-02-12T15:08:44.067" v="20"/>
          <ac:cxnSpMkLst>
            <pc:docMk/>
            <pc:sldMk cId="1033639220" sldId="562"/>
            <ac:cxnSpMk id="86" creationId="{07D66C5D-148F-E486-F2B6-638C3B7969A0}"/>
          </ac:cxnSpMkLst>
        </pc:cxnChg>
      </pc:sldChg>
      <pc:sldChg chg="delSp">
        <pc:chgData name="山西　健太" userId="S::s2311922@u.tsukuba.ac.jp::20510cb0-d71f-4067-9181-492db51fa36f" providerId="AD" clId="Web-{6832886A-474A-D922-B609-8A3AA987EA69}" dt="2026-02-12T15:08:22.269" v="15"/>
        <pc:sldMkLst>
          <pc:docMk/>
          <pc:sldMk cId="475866469" sldId="563"/>
        </pc:sldMkLst>
        <pc:spChg chg="del">
          <ac:chgData name="山西　健太" userId="S::s2311922@u.tsukuba.ac.jp::20510cb0-d71f-4067-9181-492db51fa36f" providerId="AD" clId="Web-{6832886A-474A-D922-B609-8A3AA987EA69}" dt="2026-02-12T15:08:21.222" v="14"/>
          <ac:spMkLst>
            <pc:docMk/>
            <pc:sldMk cId="475866469" sldId="563"/>
            <ac:spMk id="14" creationId="{E7F41A0E-BA59-AEE2-2C0A-D2D70B41BD2E}"/>
          </ac:spMkLst>
        </pc:spChg>
        <pc:spChg chg="del">
          <ac:chgData name="山西　健太" userId="S::s2311922@u.tsukuba.ac.jp::20510cb0-d71f-4067-9181-492db51fa36f" providerId="AD" clId="Web-{6832886A-474A-D922-B609-8A3AA987EA69}" dt="2026-02-12T15:08:21.222" v="13"/>
          <ac:spMkLst>
            <pc:docMk/>
            <pc:sldMk cId="475866469" sldId="563"/>
            <ac:spMk id="21" creationId="{3E669038-B578-348F-14F3-43276ECEABE7}"/>
          </ac:spMkLst>
        </pc:spChg>
        <pc:grpChg chg="del">
          <ac:chgData name="山西　健太" userId="S::s2311922@u.tsukuba.ac.jp::20510cb0-d71f-4067-9181-492db51fa36f" providerId="AD" clId="Web-{6832886A-474A-D922-B609-8A3AA987EA69}" dt="2026-02-12T15:08:22.269" v="15"/>
          <ac:grpSpMkLst>
            <pc:docMk/>
            <pc:sldMk cId="475866469" sldId="563"/>
            <ac:grpSpMk id="3" creationId="{266DD125-E45E-A5A5-6E65-76B7278FEA4C}"/>
          </ac:grpSpMkLst>
        </pc:grpChg>
      </pc:sldChg>
      <pc:sldChg chg="delSp modSp">
        <pc:chgData name="山西　健太" userId="S::s2311922@u.tsukuba.ac.jp::20510cb0-d71f-4067-9181-492db51fa36f" providerId="AD" clId="Web-{6832886A-474A-D922-B609-8A3AA987EA69}" dt="2026-02-12T15:08:41.098" v="19"/>
        <pc:sldMkLst>
          <pc:docMk/>
          <pc:sldMk cId="183044615" sldId="564"/>
        </pc:sldMkLst>
        <pc:spChg chg="del mod">
          <ac:chgData name="山西　健太" userId="S::s2311922@u.tsukuba.ac.jp::20510cb0-d71f-4067-9181-492db51fa36f" providerId="AD" clId="Web-{6832886A-474A-D922-B609-8A3AA987EA69}" dt="2026-02-12T15:08:41.098" v="19"/>
          <ac:spMkLst>
            <pc:docMk/>
            <pc:sldMk cId="183044615" sldId="564"/>
            <ac:spMk id="62" creationId="{21F2EEAD-3316-833A-2991-4D9065DDE011}"/>
          </ac:spMkLst>
        </pc:spChg>
      </pc:sldChg>
      <pc:sldChg chg="delSp">
        <pc:chgData name="山西　健太" userId="S::s2311922@u.tsukuba.ac.jp::20510cb0-d71f-4067-9181-492db51fa36f" providerId="AD" clId="Web-{6832886A-474A-D922-B609-8A3AA987EA69}" dt="2026-02-12T15:09:04.224" v="27"/>
        <pc:sldMkLst>
          <pc:docMk/>
          <pc:sldMk cId="224419902" sldId="572"/>
        </pc:sldMkLst>
        <pc:spChg chg="del">
          <ac:chgData name="山西　健太" userId="S::s2311922@u.tsukuba.ac.jp::20510cb0-d71f-4067-9181-492db51fa36f" providerId="AD" clId="Web-{6832886A-474A-D922-B609-8A3AA987EA69}" dt="2026-02-12T15:09:03.255" v="26"/>
          <ac:spMkLst>
            <pc:docMk/>
            <pc:sldMk cId="224419902" sldId="572"/>
            <ac:spMk id="12" creationId="{97C06BFD-8F7C-F07F-35C7-4A636C520261}"/>
          </ac:spMkLst>
        </pc:spChg>
        <pc:spChg chg="del">
          <ac:chgData name="山西　健太" userId="S::s2311922@u.tsukuba.ac.jp::20510cb0-d71f-4067-9181-492db51fa36f" providerId="AD" clId="Web-{6832886A-474A-D922-B609-8A3AA987EA69}" dt="2026-02-12T15:09:02.630" v="25"/>
          <ac:spMkLst>
            <pc:docMk/>
            <pc:sldMk cId="224419902" sldId="572"/>
            <ac:spMk id="29" creationId="{9E9F5CED-2DB8-58ED-AC5D-5F2A74640A44}"/>
          </ac:spMkLst>
        </pc:spChg>
        <pc:spChg chg="del">
          <ac:chgData name="山西　健太" userId="S::s2311922@u.tsukuba.ac.jp::20510cb0-d71f-4067-9181-492db51fa36f" providerId="AD" clId="Web-{6832886A-474A-D922-B609-8A3AA987EA69}" dt="2026-02-12T15:09:00.942" v="24"/>
          <ac:spMkLst>
            <pc:docMk/>
            <pc:sldMk cId="224419902" sldId="572"/>
            <ac:spMk id="30" creationId="{60D061A1-2C96-2F59-5756-FBEC8075995D}"/>
          </ac:spMkLst>
        </pc:spChg>
        <pc:spChg chg="del">
          <ac:chgData name="山西　健太" userId="S::s2311922@u.tsukuba.ac.jp::20510cb0-d71f-4067-9181-492db51fa36f" providerId="AD" clId="Web-{6832886A-474A-D922-B609-8A3AA987EA69}" dt="2026-02-12T15:09:04.224" v="27"/>
          <ac:spMkLst>
            <pc:docMk/>
            <pc:sldMk cId="224419902" sldId="572"/>
            <ac:spMk id="31" creationId="{0241AF5D-D00E-ED5C-65F2-EDE36E1DC71E}"/>
          </ac:spMkLst>
        </pc:spChg>
      </pc:sldChg>
      <pc:sldChg chg="delSp">
        <pc:chgData name="山西　健太" userId="S::s2311922@u.tsukuba.ac.jp::20510cb0-d71f-4067-9181-492db51fa36f" providerId="AD" clId="Web-{6832886A-474A-D922-B609-8A3AA987EA69}" dt="2026-02-12T15:08:25.363" v="17"/>
        <pc:sldMkLst>
          <pc:docMk/>
          <pc:sldMk cId="822367032" sldId="821"/>
        </pc:sldMkLst>
        <pc:spChg chg="del">
          <ac:chgData name="山西　健太" userId="S::s2311922@u.tsukuba.ac.jp::20510cb0-d71f-4067-9181-492db51fa36f" providerId="AD" clId="Web-{6832886A-474A-D922-B609-8A3AA987EA69}" dt="2026-02-12T15:08:25.363" v="17"/>
          <ac:spMkLst>
            <pc:docMk/>
            <pc:sldMk cId="822367032" sldId="821"/>
            <ac:spMk id="14" creationId="{E27E9372-F811-7FAD-B1C1-143D539D417F}"/>
          </ac:spMkLst>
        </pc:spChg>
        <pc:spChg chg="del">
          <ac:chgData name="山西　健太" userId="S::s2311922@u.tsukuba.ac.jp::20510cb0-d71f-4067-9181-492db51fa36f" providerId="AD" clId="Web-{6832886A-474A-D922-B609-8A3AA987EA69}" dt="2026-02-12T15:08:25.363" v="16"/>
          <ac:spMkLst>
            <pc:docMk/>
            <pc:sldMk cId="822367032" sldId="821"/>
            <ac:spMk id="21" creationId="{34B1E3B4-68B7-E9C3-FBF7-52FEFD58A0E3}"/>
          </ac:spMkLst>
        </pc:spChg>
      </pc:sldChg>
      <pc:sldChg chg="delSp">
        <pc:chgData name="山西　健太" userId="S::s2311922@u.tsukuba.ac.jp::20510cb0-d71f-4067-9181-492db51fa36f" providerId="AD" clId="Web-{6832886A-474A-D922-B609-8A3AA987EA69}" dt="2026-02-12T15:08:14.425" v="10"/>
        <pc:sldMkLst>
          <pc:docMk/>
          <pc:sldMk cId="1940375251" sldId="822"/>
        </pc:sldMkLst>
        <pc:spChg chg="del">
          <ac:chgData name="山西　健太" userId="S::s2311922@u.tsukuba.ac.jp::20510cb0-d71f-4067-9181-492db51fa36f" providerId="AD" clId="Web-{6832886A-474A-D922-B609-8A3AA987EA69}" dt="2026-02-12T15:08:12.753" v="8"/>
          <ac:spMkLst>
            <pc:docMk/>
            <pc:sldMk cId="1940375251" sldId="822"/>
            <ac:spMk id="2" creationId="{0189A552-607C-2F0E-BA7A-50BD6E02BF65}"/>
          </ac:spMkLst>
        </pc:spChg>
        <pc:spChg chg="del">
          <ac:chgData name="山西　健太" userId="S::s2311922@u.tsukuba.ac.jp::20510cb0-d71f-4067-9181-492db51fa36f" providerId="AD" clId="Web-{6832886A-474A-D922-B609-8A3AA987EA69}" dt="2026-02-12T15:08:14.425" v="10"/>
          <ac:spMkLst>
            <pc:docMk/>
            <pc:sldMk cId="1940375251" sldId="822"/>
            <ac:spMk id="14" creationId="{1B27196E-D0D9-5220-EDFD-CDC7588B1C30}"/>
          </ac:spMkLst>
        </pc:spChg>
        <pc:spChg chg="del">
          <ac:chgData name="山西　健太" userId="S::s2311922@u.tsukuba.ac.jp::20510cb0-d71f-4067-9181-492db51fa36f" providerId="AD" clId="Web-{6832886A-474A-D922-B609-8A3AA987EA69}" dt="2026-02-12T15:08:14.425" v="9"/>
          <ac:spMkLst>
            <pc:docMk/>
            <pc:sldMk cId="1940375251" sldId="822"/>
            <ac:spMk id="21" creationId="{8BBAABE0-F715-113B-FA8D-29F815D7D4B2}"/>
          </ac:spMkLst>
        </pc:spChg>
        <pc:spChg chg="del">
          <ac:chgData name="山西　健太" userId="S::s2311922@u.tsukuba.ac.jp::20510cb0-d71f-4067-9181-492db51fa36f" providerId="AD" clId="Web-{6832886A-474A-D922-B609-8A3AA987EA69}" dt="2026-02-12T15:08:12.753" v="7"/>
          <ac:spMkLst>
            <pc:docMk/>
            <pc:sldMk cId="1940375251" sldId="822"/>
            <ac:spMk id="32" creationId="{813F2D5A-CAEF-F3C7-1AA8-DACEE49FA4EF}"/>
          </ac:spMkLst>
        </pc:spChg>
      </pc:sldChg>
      <pc:sldChg chg="delSp">
        <pc:chgData name="山西　健太" userId="S::s2311922@u.tsukuba.ac.jp::20510cb0-d71f-4067-9181-492db51fa36f" providerId="AD" clId="Web-{6832886A-474A-D922-B609-8A3AA987EA69}" dt="2026-02-12T15:08:18.066" v="12"/>
        <pc:sldMkLst>
          <pc:docMk/>
          <pc:sldMk cId="512006594" sldId="833"/>
        </pc:sldMkLst>
        <pc:spChg chg="del">
          <ac:chgData name="山西　健太" userId="S::s2311922@u.tsukuba.ac.jp::20510cb0-d71f-4067-9181-492db51fa36f" providerId="AD" clId="Web-{6832886A-474A-D922-B609-8A3AA987EA69}" dt="2026-02-12T15:08:18.066" v="12"/>
          <ac:spMkLst>
            <pc:docMk/>
            <pc:sldMk cId="512006594" sldId="833"/>
            <ac:spMk id="14" creationId="{BD8B8E82-2A87-469A-BB44-CEE4EE7A8DF2}"/>
          </ac:spMkLst>
        </pc:spChg>
        <pc:spChg chg="del">
          <ac:chgData name="山西　健太" userId="S::s2311922@u.tsukuba.ac.jp::20510cb0-d71f-4067-9181-492db51fa36f" providerId="AD" clId="Web-{6832886A-474A-D922-B609-8A3AA987EA69}" dt="2026-02-12T15:08:18.066" v="11"/>
          <ac:spMkLst>
            <pc:docMk/>
            <pc:sldMk cId="512006594" sldId="833"/>
            <ac:spMk id="21" creationId="{CA42246D-1A56-F050-92DF-7D87DFD7DC00}"/>
          </ac:spMkLst>
        </pc:spChg>
      </pc:sldChg>
      <pc:sldChg chg="delSp">
        <pc:chgData name="山西　健太" userId="S::s2311922@u.tsukuba.ac.jp::20510cb0-d71f-4067-9181-492db51fa36f" providerId="AD" clId="Web-{6832886A-474A-D922-B609-8A3AA987EA69}" dt="2026-02-12T15:08:09.581" v="6"/>
        <pc:sldMkLst>
          <pc:docMk/>
          <pc:sldMk cId="775646857" sldId="836"/>
        </pc:sldMkLst>
        <pc:spChg chg="del">
          <ac:chgData name="山西　健太" userId="S::s2311922@u.tsukuba.ac.jp::20510cb0-d71f-4067-9181-492db51fa36f" providerId="AD" clId="Web-{6832886A-474A-D922-B609-8A3AA987EA69}" dt="2026-02-12T15:08:09.581" v="6"/>
          <ac:spMkLst>
            <pc:docMk/>
            <pc:sldMk cId="775646857" sldId="836"/>
            <ac:spMk id="14" creationId="{3AD607D3-8ADE-63CB-2F7C-190DBA4E87A2}"/>
          </ac:spMkLst>
        </pc:spChg>
        <pc:spChg chg="del">
          <ac:chgData name="山西　健太" userId="S::s2311922@u.tsukuba.ac.jp::20510cb0-d71f-4067-9181-492db51fa36f" providerId="AD" clId="Web-{6832886A-474A-D922-B609-8A3AA987EA69}" dt="2026-02-12T15:08:09.581" v="5"/>
          <ac:spMkLst>
            <pc:docMk/>
            <pc:sldMk cId="775646857" sldId="836"/>
            <ac:spMk id="21" creationId="{5B5AF3FE-A525-C952-C853-C7AAC7126245}"/>
          </ac:spMkLst>
        </pc:spChg>
      </pc:sldChg>
      <pc:sldChg chg="del">
        <pc:chgData name="山西　健太" userId="S::s2311922@u.tsukuba.ac.jp::20510cb0-d71f-4067-9181-492db51fa36f" providerId="AD" clId="Web-{6832886A-474A-D922-B609-8A3AA987EA69}" dt="2026-02-12T15:08:06.581" v="4"/>
        <pc:sldMkLst>
          <pc:docMk/>
          <pc:sldMk cId="358157137" sldId="837"/>
        </pc:sldMkLst>
      </pc:sldChg>
      <pc:sldChg chg="delSp">
        <pc:chgData name="山西　健太" userId="S::s2311922@u.tsukuba.ac.jp::20510cb0-d71f-4067-9181-492db51fa36f" providerId="AD" clId="Web-{6832886A-474A-D922-B609-8A3AA987EA69}" dt="2026-02-12T15:08:04.253" v="3"/>
        <pc:sldMkLst>
          <pc:docMk/>
          <pc:sldMk cId="2996007144" sldId="846"/>
        </pc:sldMkLst>
        <pc:spChg chg="del">
          <ac:chgData name="山西　健太" userId="S::s2311922@u.tsukuba.ac.jp::20510cb0-d71f-4067-9181-492db51fa36f" providerId="AD" clId="Web-{6832886A-474A-D922-B609-8A3AA987EA69}" dt="2026-02-12T15:08:04.253" v="3"/>
          <ac:spMkLst>
            <pc:docMk/>
            <pc:sldMk cId="2996007144" sldId="846"/>
            <ac:spMk id="14" creationId="{6CA9E1E6-2F75-034C-D0CD-229F24070518}"/>
          </ac:spMkLst>
        </pc:spChg>
        <pc:spChg chg="del">
          <ac:chgData name="山西　健太" userId="S::s2311922@u.tsukuba.ac.jp::20510cb0-d71f-4067-9181-492db51fa36f" providerId="AD" clId="Web-{6832886A-474A-D922-B609-8A3AA987EA69}" dt="2026-02-12T15:08:04.253" v="2"/>
          <ac:spMkLst>
            <pc:docMk/>
            <pc:sldMk cId="2996007144" sldId="846"/>
            <ac:spMk id="21" creationId="{42CC1479-124A-05D4-6A87-889B7F10198A}"/>
          </ac:spMkLst>
        </pc:spChg>
      </pc:sldChg>
      <pc:sldChg chg="delSp">
        <pc:chgData name="山西　健太" userId="S::s2311922@u.tsukuba.ac.jp::20510cb0-d71f-4067-9181-492db51fa36f" providerId="AD" clId="Web-{6832886A-474A-D922-B609-8A3AA987EA69}" dt="2026-02-12T15:07:59.862" v="1"/>
        <pc:sldMkLst>
          <pc:docMk/>
          <pc:sldMk cId="1783702750" sldId="847"/>
        </pc:sldMkLst>
        <pc:spChg chg="del">
          <ac:chgData name="山西　健太" userId="S::s2311922@u.tsukuba.ac.jp::20510cb0-d71f-4067-9181-492db51fa36f" providerId="AD" clId="Web-{6832886A-474A-D922-B609-8A3AA987EA69}" dt="2026-02-12T15:07:59.862" v="1"/>
          <ac:spMkLst>
            <pc:docMk/>
            <pc:sldMk cId="1783702750" sldId="847"/>
            <ac:spMk id="14" creationId="{B78A17A0-3028-1A0D-69A9-53AC6697BD9C}"/>
          </ac:spMkLst>
        </pc:spChg>
        <pc:spChg chg="del">
          <ac:chgData name="山西　健太" userId="S::s2311922@u.tsukuba.ac.jp::20510cb0-d71f-4067-9181-492db51fa36f" providerId="AD" clId="Web-{6832886A-474A-D922-B609-8A3AA987EA69}" dt="2026-02-12T15:07:59.862" v="0"/>
          <ac:spMkLst>
            <pc:docMk/>
            <pc:sldMk cId="1783702750" sldId="847"/>
            <ac:spMk id="21" creationId="{7F2B726E-24A0-2EC4-6CA3-CE6281EFE9B3}"/>
          </ac:spMkLst>
        </pc:spChg>
      </pc:sldChg>
    </pc:docChg>
  </pc:docChgLst>
  <pc:docChgLst>
    <pc:chgData name="橋本　凌" userId="f3c3a60f-6895-468a-a2e5-a0f8eb0750bc" providerId="ADAL" clId="{24B4A368-5144-483C-A7FF-E42A7DA7A58A}"/>
    <pc:docChg chg="undo custSel delSld modSld sldOrd delSection modSection">
      <pc:chgData name="橋本　凌" userId="f3c3a60f-6895-468a-a2e5-a0f8eb0750bc" providerId="ADAL" clId="{24B4A368-5144-483C-A7FF-E42A7DA7A58A}" dt="2026-02-13T04:58:30.620" v="36" actId="1076"/>
      <pc:docMkLst>
        <pc:docMk/>
      </pc:docMkLst>
      <pc:sldChg chg="modSp mod modNotesTx">
        <pc:chgData name="橋本　凌" userId="f3c3a60f-6895-468a-a2e5-a0f8eb0750bc" providerId="ADAL" clId="{24B4A368-5144-483C-A7FF-E42A7DA7A58A}" dt="2026-02-13T04:58:30.620" v="36" actId="1076"/>
        <pc:sldMkLst>
          <pc:docMk/>
          <pc:sldMk cId="2466542756" sldId="520"/>
        </pc:sldMkLst>
        <pc:spChg chg="mod">
          <ac:chgData name="橋本　凌" userId="f3c3a60f-6895-468a-a2e5-a0f8eb0750bc" providerId="ADAL" clId="{24B4A368-5144-483C-A7FF-E42A7DA7A58A}" dt="2026-02-13T04:58:27.351" v="34" actId="1076"/>
          <ac:spMkLst>
            <pc:docMk/>
            <pc:sldMk cId="2466542756" sldId="520"/>
            <ac:spMk id="10" creationId="{E945C310-4616-E513-1A51-73AD186D5A8E}"/>
          </ac:spMkLst>
        </pc:spChg>
        <pc:spChg chg="mod">
          <ac:chgData name="橋本　凌" userId="f3c3a60f-6895-468a-a2e5-a0f8eb0750bc" providerId="ADAL" clId="{24B4A368-5144-483C-A7FF-E42A7DA7A58A}" dt="2026-02-13T04:57:19.298" v="29" actId="14100"/>
          <ac:spMkLst>
            <pc:docMk/>
            <pc:sldMk cId="2466542756" sldId="520"/>
            <ac:spMk id="55" creationId="{1325B53D-D013-C11D-5CFE-FE69E403DB34}"/>
          </ac:spMkLst>
        </pc:spChg>
        <pc:spChg chg="mod">
          <ac:chgData name="橋本　凌" userId="f3c3a60f-6895-468a-a2e5-a0f8eb0750bc" providerId="ADAL" clId="{24B4A368-5144-483C-A7FF-E42A7DA7A58A}" dt="2026-02-13T04:58:22.548" v="33" actId="14100"/>
          <ac:spMkLst>
            <pc:docMk/>
            <pc:sldMk cId="2466542756" sldId="520"/>
            <ac:spMk id="56" creationId="{A88DC37D-ACAC-F93E-0910-D34B1655986E}"/>
          </ac:spMkLst>
        </pc:spChg>
        <pc:picChg chg="mod">
          <ac:chgData name="橋本　凌" userId="f3c3a60f-6895-468a-a2e5-a0f8eb0750bc" providerId="ADAL" clId="{24B4A368-5144-483C-A7FF-E42A7DA7A58A}" dt="2026-02-13T04:58:30.620" v="36" actId="1076"/>
          <ac:picMkLst>
            <pc:docMk/>
            <pc:sldMk cId="2466542756" sldId="520"/>
            <ac:picMk id="52" creationId="{ED46B23B-7427-FA71-75A2-A8E1206A3A73}"/>
          </ac:picMkLst>
        </pc:picChg>
        <pc:cxnChg chg="mod">
          <ac:chgData name="橋本　凌" userId="f3c3a60f-6895-468a-a2e5-a0f8eb0750bc" providerId="ADAL" clId="{24B4A368-5144-483C-A7FF-E42A7DA7A58A}" dt="2026-02-13T04:57:18.554" v="28" actId="14100"/>
          <ac:cxnSpMkLst>
            <pc:docMk/>
            <pc:sldMk cId="2466542756" sldId="520"/>
            <ac:cxnSpMk id="58" creationId="{16F0ECE3-4E5E-949E-8646-108F18F5749F}"/>
          </ac:cxnSpMkLst>
        </pc:cxnChg>
        <pc:cxnChg chg="mod">
          <ac:chgData name="橋本　凌" userId="f3c3a60f-6895-468a-a2e5-a0f8eb0750bc" providerId="ADAL" clId="{24B4A368-5144-483C-A7FF-E42A7DA7A58A}" dt="2026-02-13T04:57:19.298" v="29" actId="14100"/>
          <ac:cxnSpMkLst>
            <pc:docMk/>
            <pc:sldMk cId="2466542756" sldId="520"/>
            <ac:cxnSpMk id="60" creationId="{0648A3C3-B22A-2550-19FD-A4C22A7D84C8}"/>
          </ac:cxnSpMkLst>
        </pc:cxnChg>
        <pc:cxnChg chg="mod">
          <ac:chgData name="橋本　凌" userId="f3c3a60f-6895-468a-a2e5-a0f8eb0750bc" providerId="ADAL" clId="{24B4A368-5144-483C-A7FF-E42A7DA7A58A}" dt="2026-02-13T04:57:19.298" v="29" actId="14100"/>
          <ac:cxnSpMkLst>
            <pc:docMk/>
            <pc:sldMk cId="2466542756" sldId="520"/>
            <ac:cxnSpMk id="69" creationId="{09E669CC-5A7A-76CE-E709-0D8E4ED46A9C}"/>
          </ac:cxnSpMkLst>
        </pc:cxnChg>
        <pc:cxnChg chg="mod">
          <ac:chgData name="橋本　凌" userId="f3c3a60f-6895-468a-a2e5-a0f8eb0750bc" providerId="ADAL" clId="{24B4A368-5144-483C-A7FF-E42A7DA7A58A}" dt="2026-02-13T04:57:19.298" v="29" actId="14100"/>
          <ac:cxnSpMkLst>
            <pc:docMk/>
            <pc:sldMk cId="2466542756" sldId="520"/>
            <ac:cxnSpMk id="71" creationId="{085BABEB-C330-E260-FDEE-80BA79ADB573}"/>
          </ac:cxnSpMkLst>
        </pc:cxnChg>
        <pc:cxnChg chg="mod">
          <ac:chgData name="橋本　凌" userId="f3c3a60f-6895-468a-a2e5-a0f8eb0750bc" providerId="ADAL" clId="{24B4A368-5144-483C-A7FF-E42A7DA7A58A}" dt="2026-02-13T04:57:19.298" v="29" actId="14100"/>
          <ac:cxnSpMkLst>
            <pc:docMk/>
            <pc:sldMk cId="2466542756" sldId="520"/>
            <ac:cxnSpMk id="75" creationId="{CDB3856D-C9E2-4978-6B99-4A4CBBE6DD52}"/>
          </ac:cxnSpMkLst>
        </pc:cxnChg>
        <pc:cxnChg chg="mod">
          <ac:chgData name="橋本　凌" userId="f3c3a60f-6895-468a-a2e5-a0f8eb0750bc" providerId="ADAL" clId="{24B4A368-5144-483C-A7FF-E42A7DA7A58A}" dt="2026-02-13T04:57:19.298" v="29" actId="14100"/>
          <ac:cxnSpMkLst>
            <pc:docMk/>
            <pc:sldMk cId="2466542756" sldId="520"/>
            <ac:cxnSpMk id="79" creationId="{C84680E5-03A9-F799-340C-608E53F92928}"/>
          </ac:cxnSpMkLst>
        </pc:cxnChg>
        <pc:cxnChg chg="mod">
          <ac:chgData name="橋本　凌" userId="f3c3a60f-6895-468a-a2e5-a0f8eb0750bc" providerId="ADAL" clId="{24B4A368-5144-483C-A7FF-E42A7DA7A58A}" dt="2026-02-13T04:57:19.298" v="29" actId="14100"/>
          <ac:cxnSpMkLst>
            <pc:docMk/>
            <pc:sldMk cId="2466542756" sldId="520"/>
            <ac:cxnSpMk id="82" creationId="{FBEB454E-5D24-90DA-40A6-8F76E117846B}"/>
          </ac:cxnSpMkLst>
        </pc:cxnChg>
      </pc:sldChg>
      <pc:sldChg chg="modSp mod ord modNotesTx">
        <pc:chgData name="橋本　凌" userId="f3c3a60f-6895-468a-a2e5-a0f8eb0750bc" providerId="ADAL" clId="{24B4A368-5144-483C-A7FF-E42A7DA7A58A}" dt="2026-02-10T06:21:17.565" v="18" actId="166"/>
        <pc:sldMkLst>
          <pc:docMk/>
          <pc:sldMk cId="3782544346" sldId="521"/>
        </pc:sldMkLst>
        <pc:picChg chg="ord">
          <ac:chgData name="橋本　凌" userId="f3c3a60f-6895-468a-a2e5-a0f8eb0750bc" providerId="ADAL" clId="{24B4A368-5144-483C-A7FF-E42A7DA7A58A}" dt="2026-02-10T06:21:17.565" v="18" actId="166"/>
          <ac:picMkLst>
            <pc:docMk/>
            <pc:sldMk cId="3782544346" sldId="521"/>
            <ac:picMk id="46" creationId="{717C6DD2-DC56-94D8-B780-35F0FFE1D9E7}"/>
          </ac:picMkLst>
        </pc:picChg>
        <pc:picChg chg="ord">
          <ac:chgData name="橋本　凌" userId="f3c3a60f-6895-468a-a2e5-a0f8eb0750bc" providerId="ADAL" clId="{24B4A368-5144-483C-A7FF-E42A7DA7A58A}" dt="2026-02-10T06:21:17.565" v="18" actId="166"/>
          <ac:picMkLst>
            <pc:docMk/>
            <pc:sldMk cId="3782544346" sldId="521"/>
            <ac:picMk id="49" creationId="{28D31553-5F00-A58E-EA1F-6F16A4FA7CE6}"/>
          </ac:picMkLst>
        </pc:picChg>
        <pc:picChg chg="ord">
          <ac:chgData name="橋本　凌" userId="f3c3a60f-6895-468a-a2e5-a0f8eb0750bc" providerId="ADAL" clId="{24B4A368-5144-483C-A7FF-E42A7DA7A58A}" dt="2026-02-10T06:21:17.565" v="18" actId="166"/>
          <ac:picMkLst>
            <pc:docMk/>
            <pc:sldMk cId="3782544346" sldId="521"/>
            <ac:picMk id="51" creationId="{BA021DD9-9222-6A7A-A615-075993548F70}"/>
          </ac:picMkLst>
        </pc:picChg>
        <pc:picChg chg="ord">
          <ac:chgData name="橋本　凌" userId="f3c3a60f-6895-468a-a2e5-a0f8eb0750bc" providerId="ADAL" clId="{24B4A368-5144-483C-A7FF-E42A7DA7A58A}" dt="2026-02-10T06:21:17.565" v="18" actId="166"/>
          <ac:picMkLst>
            <pc:docMk/>
            <pc:sldMk cId="3782544346" sldId="521"/>
            <ac:picMk id="59" creationId="{6D896D4D-F269-2388-9B02-D668DC604EB1}"/>
          </ac:picMkLst>
        </pc:picChg>
      </pc:sldChg>
      <pc:sldChg chg="modNotesTx">
        <pc:chgData name="橋本　凌" userId="f3c3a60f-6895-468a-a2e5-a0f8eb0750bc" providerId="ADAL" clId="{24B4A368-5144-483C-A7FF-E42A7DA7A58A}" dt="2026-02-10T06:19:34.763" v="6" actId="20577"/>
        <pc:sldMkLst>
          <pc:docMk/>
          <pc:sldMk cId="1114452583" sldId="524"/>
        </pc:sldMkLst>
      </pc:sldChg>
      <pc:sldChg chg="modNotesTx">
        <pc:chgData name="橋本　凌" userId="f3c3a60f-6895-468a-a2e5-a0f8eb0750bc" providerId="ADAL" clId="{24B4A368-5144-483C-A7FF-E42A7DA7A58A}" dt="2026-02-10T06:19:23.676" v="4" actId="20577"/>
        <pc:sldMkLst>
          <pc:docMk/>
          <pc:sldMk cId="1469896192" sldId="553"/>
        </pc:sldMkLst>
      </pc:sldChg>
      <pc:sldChg chg="modNotesTx">
        <pc:chgData name="橋本　凌" userId="f3c3a60f-6895-468a-a2e5-a0f8eb0750bc" providerId="ADAL" clId="{24B4A368-5144-483C-A7FF-E42A7DA7A58A}" dt="2026-02-10T06:19:06.978" v="1" actId="20577"/>
        <pc:sldMkLst>
          <pc:docMk/>
          <pc:sldMk cId="4146953269" sldId="569"/>
        </pc:sldMkLst>
      </pc:sldChg>
      <pc:sldChg chg="modNotesTx">
        <pc:chgData name="橋本　凌" userId="f3c3a60f-6895-468a-a2e5-a0f8eb0750bc" providerId="ADAL" clId="{24B4A368-5144-483C-A7FF-E42A7DA7A58A}" dt="2026-02-10T06:19:29.756" v="5" actId="20577"/>
        <pc:sldMkLst>
          <pc:docMk/>
          <pc:sldMk cId="297704845" sldId="776"/>
        </pc:sldMkLst>
      </pc:sldChg>
    </pc:docChg>
  </pc:docChgLst>
  <pc:docChgLst>
    <pc:chgData name="戸枝　諒" userId="2cae614d-37c0-4238-babd-cfe241ed92e2" providerId="ADAL" clId="{F65E0BFB-5E60-4A12-B1F1-11F2BEA09B3E}"/>
    <pc:docChg chg="delSld sldOrd modSection">
      <pc:chgData name="戸枝　諒" userId="2cae614d-37c0-4238-babd-cfe241ed92e2" providerId="ADAL" clId="{F65E0BFB-5E60-4A12-B1F1-11F2BEA09B3E}" dt="2026-02-13T04:40:03.650" v="8" actId="47"/>
      <pc:docMkLst>
        <pc:docMk/>
      </pc:docMkLst>
      <pc:sldChg chg="del">
        <pc:chgData name="戸枝　諒" userId="2cae614d-37c0-4238-babd-cfe241ed92e2" providerId="ADAL" clId="{F65E0BFB-5E60-4A12-B1F1-11F2BEA09B3E}" dt="2026-02-13T04:40:01.755" v="6" actId="47"/>
        <pc:sldMkLst>
          <pc:docMk/>
          <pc:sldMk cId="2860579039" sldId="507"/>
        </pc:sldMkLst>
      </pc:sldChg>
      <pc:sldChg chg="del">
        <pc:chgData name="戸枝　諒" userId="2cae614d-37c0-4238-babd-cfe241ed92e2" providerId="ADAL" clId="{F65E0BFB-5E60-4A12-B1F1-11F2BEA09B3E}" dt="2026-02-13T04:39:57.225" v="2" actId="47"/>
        <pc:sldMkLst>
          <pc:docMk/>
          <pc:sldMk cId="4268423872" sldId="512"/>
        </pc:sldMkLst>
      </pc:sldChg>
      <pc:sldChg chg="ord">
        <pc:chgData name="戸枝　諒" userId="2cae614d-37c0-4238-babd-cfe241ed92e2" providerId="ADAL" clId="{F65E0BFB-5E60-4A12-B1F1-11F2BEA09B3E}" dt="2026-02-11T02:02:50.801" v="0" actId="20578"/>
        <pc:sldMkLst>
          <pc:docMk/>
          <pc:sldMk cId="4204160686" sldId="552"/>
        </pc:sldMkLst>
      </pc:sldChg>
      <pc:sldChg chg="del">
        <pc:chgData name="戸枝　諒" userId="2cae614d-37c0-4238-babd-cfe241ed92e2" providerId="ADAL" clId="{F65E0BFB-5E60-4A12-B1F1-11F2BEA09B3E}" dt="2026-02-13T04:39:58.464" v="3" actId="47"/>
        <pc:sldMkLst>
          <pc:docMk/>
          <pc:sldMk cId="1482791798" sldId="570"/>
        </pc:sldMkLst>
      </pc:sldChg>
      <pc:sldChg chg="del">
        <pc:chgData name="戸枝　諒" userId="2cae614d-37c0-4238-babd-cfe241ed92e2" providerId="ADAL" clId="{F65E0BFB-5E60-4A12-B1F1-11F2BEA09B3E}" dt="2026-02-13T04:39:53.138" v="1" actId="47"/>
        <pc:sldMkLst>
          <pc:docMk/>
          <pc:sldMk cId="3419532648" sldId="803"/>
        </pc:sldMkLst>
      </pc:sldChg>
      <pc:sldChg chg="del">
        <pc:chgData name="戸枝　諒" userId="2cae614d-37c0-4238-babd-cfe241ed92e2" providerId="ADAL" clId="{F65E0BFB-5E60-4A12-B1F1-11F2BEA09B3E}" dt="2026-02-13T04:39:59.842" v="4" actId="47"/>
        <pc:sldMkLst>
          <pc:docMk/>
          <pc:sldMk cId="3793667058" sldId="804"/>
        </pc:sldMkLst>
      </pc:sldChg>
      <pc:sldChg chg="del">
        <pc:chgData name="戸枝　諒" userId="2cae614d-37c0-4238-babd-cfe241ed92e2" providerId="ADAL" clId="{F65E0BFB-5E60-4A12-B1F1-11F2BEA09B3E}" dt="2026-02-13T04:40:00.741" v="5" actId="47"/>
        <pc:sldMkLst>
          <pc:docMk/>
          <pc:sldMk cId="3232208948" sldId="805"/>
        </pc:sldMkLst>
      </pc:sldChg>
      <pc:sldChg chg="del">
        <pc:chgData name="戸枝　諒" userId="2cae614d-37c0-4238-babd-cfe241ed92e2" providerId="ADAL" clId="{F65E0BFB-5E60-4A12-B1F1-11F2BEA09B3E}" dt="2026-02-13T04:40:02.675" v="7" actId="47"/>
        <pc:sldMkLst>
          <pc:docMk/>
          <pc:sldMk cId="2444921995" sldId="816"/>
        </pc:sldMkLst>
      </pc:sldChg>
      <pc:sldChg chg="del">
        <pc:chgData name="戸枝　諒" userId="2cae614d-37c0-4238-babd-cfe241ed92e2" providerId="ADAL" clId="{F65E0BFB-5E60-4A12-B1F1-11F2BEA09B3E}" dt="2026-02-13T04:40:03.650" v="8" actId="47"/>
        <pc:sldMkLst>
          <pc:docMk/>
          <pc:sldMk cId="1902441295" sldId="83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o365tsukuba-my.sharepoint.com/personal/s2310244_u_tsukuba_ac_jp/Documents/&#12510;&#12473;&#12503;&#12521;&#20154;&#21475;&#30446;&#2716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2000" b="1" i="0" u="none" strike="noStrike" kern="1200" spc="0" baseline="0">
                <a:solidFill>
                  <a:schemeClr val="tx1">
                    <a:lumMod val="85000"/>
                    <a:lumOff val="15000"/>
                  </a:schemeClr>
                </a:solidFill>
                <a:latin typeface="+mn-lt"/>
                <a:ea typeface="+mn-ea"/>
                <a:cs typeface="+mn-cs"/>
              </a:defRPr>
            </a:pPr>
            <a:r>
              <a:rPr lang="ja-JP" sz="2000"/>
              <a:t>本計画の目標人口</a:t>
            </a:r>
            <a:endParaRPr lang="en-US" sz="2000"/>
          </a:p>
        </c:rich>
      </c:tx>
      <c:overlay val="0"/>
      <c:spPr>
        <a:noFill/>
        <a:ln>
          <a:noFill/>
        </a:ln>
        <a:effectLst/>
      </c:spPr>
      <c:txPr>
        <a:bodyPr rot="0" spcFirstLastPara="1" vertOverflow="ellipsis" vert="horz" wrap="square" anchor="ctr" anchorCtr="1"/>
        <a:lstStyle/>
        <a:p>
          <a:pPr>
            <a:defRPr lang="ja-JP" sz="2000" b="1" i="0" u="none" strike="noStrike" kern="1200" spc="0" baseline="0">
              <a:solidFill>
                <a:schemeClr val="tx1">
                  <a:lumMod val="85000"/>
                  <a:lumOff val="15000"/>
                </a:schemeClr>
              </a:solidFill>
              <a:latin typeface="+mn-lt"/>
              <a:ea typeface="+mn-ea"/>
              <a:cs typeface="+mn-cs"/>
            </a:defRPr>
          </a:pPr>
          <a:endParaRPr lang="en-US"/>
        </a:p>
      </c:txPr>
    </c:title>
    <c:autoTitleDeleted val="0"/>
    <c:plotArea>
      <c:layout/>
      <c:lineChart>
        <c:grouping val="standard"/>
        <c:varyColors val="0"/>
        <c:ser>
          <c:idx val="0"/>
          <c:order val="0"/>
          <c:tx>
            <c:strRef>
              <c:f>Sheet2!$A$20</c:f>
              <c:strCache>
                <c:ptCount val="1"/>
                <c:pt idx="0">
                  <c:v>社人研予測</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Sheet2!$B$19:$F$19</c:f>
              <c:numCache>
                <c:formatCode>General</c:formatCode>
                <c:ptCount val="5"/>
                <c:pt idx="0">
                  <c:v>2025</c:v>
                </c:pt>
                <c:pt idx="1">
                  <c:v>2030</c:v>
                </c:pt>
                <c:pt idx="2">
                  <c:v>2035</c:v>
                </c:pt>
                <c:pt idx="3">
                  <c:v>2040</c:v>
                </c:pt>
                <c:pt idx="4">
                  <c:v>2045</c:v>
                </c:pt>
              </c:numCache>
            </c:numRef>
          </c:cat>
          <c:val>
            <c:numRef>
              <c:f>Sheet2!$B$20:$F$20</c:f>
              <c:numCache>
                <c:formatCode>#,##0</c:formatCode>
                <c:ptCount val="5"/>
                <c:pt idx="0">
                  <c:v>139587</c:v>
                </c:pt>
                <c:pt idx="1">
                  <c:v>136111</c:v>
                </c:pt>
                <c:pt idx="2">
                  <c:v>132178</c:v>
                </c:pt>
                <c:pt idx="3">
                  <c:v>127836</c:v>
                </c:pt>
                <c:pt idx="4">
                  <c:v>123329</c:v>
                </c:pt>
              </c:numCache>
            </c:numRef>
          </c:val>
          <c:smooth val="0"/>
          <c:extLst>
            <c:ext xmlns:c16="http://schemas.microsoft.com/office/drawing/2014/chart" uri="{C3380CC4-5D6E-409C-BE32-E72D297353CC}">
              <c16:uniqueId val="{00000000-F077-4E1A-8310-8B9CA3D58601}"/>
            </c:ext>
          </c:extLst>
        </c:ser>
        <c:ser>
          <c:idx val="1"/>
          <c:order val="1"/>
          <c:tx>
            <c:strRef>
              <c:f>Sheet2!$A$21</c:f>
              <c:strCache>
                <c:ptCount val="1"/>
                <c:pt idx="0">
                  <c:v>本計画の目標</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Pt>
            <c:idx val="3"/>
            <c:marker>
              <c:symbol val="circle"/>
              <c:size val="5"/>
              <c:spPr>
                <a:solidFill>
                  <a:schemeClr val="accent2"/>
                </a:solidFill>
                <a:ln w="9525">
                  <a:solidFill>
                    <a:schemeClr val="accent2"/>
                  </a:solidFill>
                  <a:miter lim="800000"/>
                </a:ln>
                <a:effectLst/>
              </c:spPr>
            </c:marker>
            <c:bubble3D val="0"/>
            <c:extLst>
              <c:ext xmlns:c16="http://schemas.microsoft.com/office/drawing/2014/chart" uri="{C3380CC4-5D6E-409C-BE32-E72D297353CC}">
                <c16:uniqueId val="{00000000-31EB-42EF-9FC7-FA7094896658}"/>
              </c:ext>
            </c:extLst>
          </c:dPt>
          <c:cat>
            <c:numRef>
              <c:f>Sheet2!$B$19:$F$19</c:f>
              <c:numCache>
                <c:formatCode>General</c:formatCode>
                <c:ptCount val="5"/>
                <c:pt idx="0">
                  <c:v>2025</c:v>
                </c:pt>
                <c:pt idx="1">
                  <c:v>2030</c:v>
                </c:pt>
                <c:pt idx="2">
                  <c:v>2035</c:v>
                </c:pt>
                <c:pt idx="3">
                  <c:v>2040</c:v>
                </c:pt>
                <c:pt idx="4">
                  <c:v>2045</c:v>
                </c:pt>
              </c:numCache>
            </c:numRef>
          </c:cat>
          <c:val>
            <c:numRef>
              <c:f>Sheet2!$B$21:$F$21</c:f>
              <c:numCache>
                <c:formatCode>#,##0</c:formatCode>
                <c:ptCount val="5"/>
                <c:pt idx="0">
                  <c:v>141665</c:v>
                </c:pt>
                <c:pt idx="1">
                  <c:v>139493</c:v>
                </c:pt>
                <c:pt idx="2">
                  <c:v>137244</c:v>
                </c:pt>
                <c:pt idx="3">
                  <c:v>134098</c:v>
                </c:pt>
                <c:pt idx="4">
                  <c:v>130427</c:v>
                </c:pt>
              </c:numCache>
            </c:numRef>
          </c:val>
          <c:smooth val="0"/>
          <c:extLst>
            <c:ext xmlns:c16="http://schemas.microsoft.com/office/drawing/2014/chart" uri="{C3380CC4-5D6E-409C-BE32-E72D297353CC}">
              <c16:uniqueId val="{00000001-F077-4E1A-8310-8B9CA3D58601}"/>
            </c:ext>
          </c:extLst>
        </c:ser>
        <c:dLbls>
          <c:showLegendKey val="0"/>
          <c:showVal val="0"/>
          <c:showCatName val="0"/>
          <c:showSerName val="0"/>
          <c:showPercent val="0"/>
          <c:showBubbleSize val="0"/>
        </c:dLbls>
        <c:marker val="1"/>
        <c:smooth val="0"/>
        <c:axId val="550994047"/>
        <c:axId val="550997407"/>
      </c:lineChart>
      <c:catAx>
        <c:axId val="550994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900" b="1" i="0" u="none" strike="noStrike" kern="1200" baseline="0">
                <a:solidFill>
                  <a:schemeClr val="tx1">
                    <a:lumMod val="85000"/>
                    <a:lumOff val="15000"/>
                  </a:schemeClr>
                </a:solidFill>
                <a:latin typeface="+mn-lt"/>
                <a:ea typeface="+mn-ea"/>
                <a:cs typeface="+mn-cs"/>
              </a:defRPr>
            </a:pPr>
            <a:endParaRPr lang="ja-JP"/>
          </a:p>
        </c:txPr>
        <c:crossAx val="550997407"/>
        <c:crosses val="autoZero"/>
        <c:auto val="1"/>
        <c:lblAlgn val="ctr"/>
        <c:lblOffset val="100"/>
        <c:noMultiLvlLbl val="0"/>
      </c:catAx>
      <c:valAx>
        <c:axId val="5509974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900" b="1" i="0" u="none" strike="noStrike" kern="1200" baseline="0">
                <a:solidFill>
                  <a:schemeClr val="tx1">
                    <a:lumMod val="85000"/>
                    <a:lumOff val="15000"/>
                  </a:schemeClr>
                </a:solidFill>
                <a:latin typeface="+mn-lt"/>
                <a:ea typeface="+mn-ea"/>
                <a:cs typeface="+mn-cs"/>
              </a:defRPr>
            </a:pPr>
            <a:endParaRPr lang="ja-JP"/>
          </a:p>
        </c:txPr>
        <c:crossAx val="550994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tx1">
              <a:lumMod val="85000"/>
              <a:lumOff val="15000"/>
            </a:schemeClr>
          </a:solidFill>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603876-11D7-4421-9CF1-90A6FDB336B4}" type="datetimeFigureOut">
              <a:rPr kumimoji="1" lang="ja-JP" altLang="en-US" smtClean="0"/>
              <a:t>2026/2/17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D2E7E5-7B17-4108-8D08-1C908A12E549}" type="slidenum">
              <a:rPr kumimoji="1" lang="ja-JP" altLang="en-US" smtClean="0"/>
              <a:t>‹#›</a:t>
            </a:fld>
            <a:endParaRPr kumimoji="1" lang="ja-JP" altLang="en-US"/>
          </a:p>
        </p:txBody>
      </p:sp>
    </p:spTree>
    <p:extLst>
      <p:ext uri="{BB962C8B-B14F-4D97-AF65-F5344CB8AC3E}">
        <p14:creationId xmlns:p14="http://schemas.microsoft.com/office/powerpoint/2010/main" val="392852987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かえりたいまち、つちうらと題しまして、４班の発表を始めます。</a:t>
            </a:r>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1</a:t>
            </a:fld>
            <a:endParaRPr kumimoji="1" lang="ja-JP" altLang="en-US"/>
          </a:p>
        </p:txBody>
      </p:sp>
    </p:spTree>
    <p:extLst>
      <p:ext uri="{BB962C8B-B14F-4D97-AF65-F5344CB8AC3E}">
        <p14:creationId xmlns:p14="http://schemas.microsoft.com/office/powerpoint/2010/main" val="926281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今後土浦市の人口は減少し、</a:t>
            </a:r>
            <a:r>
              <a:rPr kumimoji="1" lang="en-US" altLang="ja-JP"/>
              <a:t>20</a:t>
            </a:r>
            <a:r>
              <a:rPr kumimoji="1" lang="ja-JP" altLang="en-US"/>
              <a:t>年間で約</a:t>
            </a:r>
            <a:r>
              <a:rPr kumimoji="1" lang="en-US" altLang="ja-JP"/>
              <a:t>18000</a:t>
            </a:r>
            <a:r>
              <a:rPr kumimoji="1" lang="ja-JP" altLang="en-US"/>
              <a:t>人減少する見込みです。</a:t>
            </a:r>
            <a:endParaRPr kumimoji="1" lang="en-US" altLang="ja-JP"/>
          </a:p>
          <a:p>
            <a:r>
              <a:rPr kumimoji="1" lang="ja-JP" altLang="en-US"/>
              <a:t>人口減少に伴って、財政の悪化、地域コミュニティの縮小など、様々な問題が生じることが懸念されます。</a:t>
            </a:r>
            <a:endParaRPr kumimoji="1" lang="en-US" altLang="ja-JP"/>
          </a:p>
          <a:p>
            <a:r>
              <a:rPr kumimoji="1" lang="ja-JP" altLang="en-US"/>
              <a:t>それを防ぐため、人口減少を緩和すべく、愛着を持って過ごすせるまちにしていくことが必要だと考えました。</a:t>
            </a:r>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r>
              <a:rPr kumimoji="1" lang="ja-JP" altLang="en-US"/>
              <a:t>このスライドでいいたいこと</a:t>
            </a:r>
            <a:endParaRPr kumimoji="1" lang="en-US" altLang="ja-JP"/>
          </a:p>
          <a:p>
            <a:r>
              <a:rPr kumimoji="1" lang="ja-JP" altLang="en-US"/>
              <a:t>全体構想が生まれる前の背景</a:t>
            </a:r>
            <a:endParaRPr kumimoji="1" lang="en-US" altLang="ja-JP"/>
          </a:p>
          <a:p>
            <a:r>
              <a:rPr kumimoji="1" lang="ja-JP" altLang="en-US"/>
              <a:t>人口がすくなくなるから様々な問題が生じる</a:t>
            </a:r>
            <a:endParaRPr kumimoji="1" lang="en-US" altLang="ja-JP"/>
          </a:p>
          <a:p>
            <a:r>
              <a:rPr kumimoji="1" lang="ja-JP" altLang="en-US"/>
              <a:t>人口減少を緩和するために返ってきてほしい</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E4A55FAE-4FB6-4C6D-8C7C-A65F174CD259}" type="slidenum">
              <a:rPr kumimoji="1" lang="ja-JP" altLang="en-US" smtClean="0"/>
              <a:t>2</a:t>
            </a:fld>
            <a:endParaRPr kumimoji="1" lang="ja-JP" altLang="en-US"/>
          </a:p>
        </p:txBody>
      </p:sp>
    </p:spTree>
    <p:extLst>
      <p:ext uri="{BB962C8B-B14F-4D97-AF65-F5344CB8AC3E}">
        <p14:creationId xmlns:p14="http://schemas.microsoft.com/office/powerpoint/2010/main" val="3808801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私たちは全体構想として「かえりたいまち、土浦」を掲げます。</a:t>
            </a:r>
            <a:endParaRPr lang="en-US" altLang="ja-JP"/>
          </a:p>
          <a:p>
            <a:r>
              <a:rPr lang="ja-JP" altLang="en-US"/>
              <a:t>かえりたいには、</a:t>
            </a:r>
            <a:r>
              <a:rPr lang="en-US" altLang="ja-JP"/>
              <a:t>UIJ</a:t>
            </a:r>
            <a:r>
              <a:rPr lang="ja-JP" altLang="en-US"/>
              <a:t>タ ーンを考えている人が土浦に”返りたい”〇と思うこと、土浦に住む人が毎日”帰りたい”〇と思うこと、という二つがあり、本計画を通してかえりたいと思うような愛着の醸成を目指します。</a:t>
            </a:r>
            <a:endParaRPr lang="en-US" altLang="ja-JP"/>
          </a:p>
          <a:p>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本計画の数値目標は、　</a:t>
            </a:r>
            <a:r>
              <a:rPr kumimoji="1" lang="en-US" altLang="ja-JP"/>
              <a:t>2045</a:t>
            </a:r>
            <a:r>
              <a:rPr kumimoji="1" lang="ja-JP" altLang="en-US"/>
              <a:t>年の出生率</a:t>
            </a:r>
            <a:r>
              <a:rPr kumimoji="1" lang="en-US" altLang="ja-JP"/>
              <a:t>1.33</a:t>
            </a:r>
            <a:r>
              <a:rPr kumimoji="1" lang="ja-JP" altLang="en-US"/>
              <a:t>、純社会増１年あたり</a:t>
            </a:r>
            <a:r>
              <a:rPr kumimoji="1" lang="en-US" altLang="ja-JP"/>
              <a:t>837</a:t>
            </a:r>
            <a:r>
              <a:rPr kumimoji="1" lang="ja-JP" altLang="en-US"/>
              <a:t>人　と設定します。</a:t>
            </a:r>
            <a:endParaRPr kumimoji="1" lang="en-US" altLang="ja-JP"/>
          </a:p>
          <a:p>
            <a:r>
              <a:rPr kumimoji="1" lang="ja-JP" altLang="en-US"/>
              <a:t>これらを達成することにより</a:t>
            </a:r>
            <a:r>
              <a:rPr kumimoji="1" lang="en-US" altLang="ja-JP"/>
              <a:t>2045</a:t>
            </a:r>
            <a:r>
              <a:rPr kumimoji="1" lang="ja-JP" altLang="en-US"/>
              <a:t>年の人口は</a:t>
            </a:r>
            <a:r>
              <a:rPr kumimoji="1" lang="en-US" altLang="ja-JP"/>
              <a:t>13</a:t>
            </a:r>
            <a:r>
              <a:rPr kumimoji="1" lang="ja-JP" altLang="en-US"/>
              <a:t>万人となり、市のビジョンで掲げる人口目標に達します。</a:t>
            </a:r>
          </a:p>
          <a:p>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r>
              <a:rPr kumimoji="1" lang="ja-JP" altLang="en-US"/>
              <a:t>このスライドで伝えたいこと</a:t>
            </a:r>
            <a:endParaRPr kumimoji="1" lang="en-US" altLang="ja-JP"/>
          </a:p>
          <a:p>
            <a:r>
              <a:rPr kumimoji="1" lang="ja-JP" altLang="en-US"/>
              <a:t>全体構想の内容、目指すべき目標</a:t>
            </a:r>
            <a:r>
              <a:rPr kumimoji="1" lang="en-US" altLang="ja-JP"/>
              <a:t>(</a:t>
            </a:r>
            <a:r>
              <a:rPr kumimoji="1" lang="ja-JP" altLang="en-US"/>
              <a:t>数値目標</a:t>
            </a:r>
            <a:r>
              <a:rPr kumimoji="1" lang="en-US" altLang="ja-JP"/>
              <a:t>)</a:t>
            </a:r>
            <a:endParaRPr kumimoji="1" lang="ja-JP" altLang="en-US"/>
          </a:p>
        </p:txBody>
      </p:sp>
      <p:sp>
        <p:nvSpPr>
          <p:cNvPr id="4" name="スライド番号プレースホルダー 3"/>
          <p:cNvSpPr>
            <a:spLocks noGrp="1"/>
          </p:cNvSpPr>
          <p:nvPr>
            <p:ph type="sldNum" sz="quarter" idx="5"/>
          </p:nvPr>
        </p:nvSpPr>
        <p:spPr/>
        <p:txBody>
          <a:bodyPr/>
          <a:lstStyle/>
          <a:p>
            <a:fld id="{E4A55FAE-4FB6-4C6D-8C7C-A65F174CD259}" type="slidenum">
              <a:rPr kumimoji="1" lang="ja-JP" altLang="en-US" smtClean="0"/>
              <a:t>3</a:t>
            </a:fld>
            <a:endParaRPr kumimoji="1" lang="ja-JP" altLang="en-US"/>
          </a:p>
        </p:txBody>
      </p:sp>
    </p:spTree>
    <p:extLst>
      <p:ext uri="{BB962C8B-B14F-4D97-AF65-F5344CB8AC3E}">
        <p14:creationId xmlns:p14="http://schemas.microsoft.com/office/powerpoint/2010/main" val="1001579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726A-7D74-1F1D-57F9-33E551C706F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4F61BE-9E06-1F27-EFF0-AC3DBEB5751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810FE8B-49EE-A81E-44F8-BFA2142DBDC8}"/>
              </a:ext>
            </a:extLst>
          </p:cNvPr>
          <p:cNvSpPr>
            <a:spLocks noGrp="1"/>
          </p:cNvSpPr>
          <p:nvPr>
            <p:ph type="body" idx="1"/>
          </p:nvPr>
        </p:nvSpPr>
        <p:spPr/>
        <p:txBody>
          <a:bodyPr/>
          <a:lstStyle/>
          <a:p>
            <a:r>
              <a:rPr kumimoji="1" lang="ja-JP" altLang="en-US"/>
              <a:t>ではどのようなことでかえりたくなるのか。</a:t>
            </a:r>
            <a:endParaRPr kumimoji="1" lang="en-US" altLang="ja-JP"/>
          </a:p>
          <a:p>
            <a:r>
              <a:rPr kumimoji="1" lang="ja-JP" altLang="en-US"/>
              <a:t>土浦市で育つ人には、幼少期に土浦の魅力に触れることが重要で、市外で育った人には土浦の魅力を知るきっかけが重要です。</a:t>
            </a:r>
            <a:endParaRPr kumimoji="1" lang="en-US" altLang="ja-JP"/>
          </a:p>
          <a:p>
            <a:r>
              <a:rPr kumimoji="1" lang="ja-JP" altLang="en-US"/>
              <a:t>またどちらの人にも土浦に住み続けたくなる住みやすさが必要です。</a:t>
            </a:r>
            <a:endParaRPr kumimoji="1" lang="en-US" altLang="ja-JP"/>
          </a:p>
          <a:p>
            <a:endParaRPr kumimoji="1" lang="en-US" altLang="ja-JP"/>
          </a:p>
          <a:p>
            <a:r>
              <a:rPr kumimoji="1" lang="ja-JP" altLang="en-US"/>
              <a:t>〇またかえる際には他都市との比較が入ります。</a:t>
            </a:r>
            <a:endParaRPr kumimoji="1" lang="en-US" altLang="ja-JP"/>
          </a:p>
          <a:p>
            <a:r>
              <a:rPr kumimoji="1" lang="ja-JP" altLang="en-US"/>
              <a:t>そこで他の都市にはない、土浦市だけが持つ、土浦花火やモール</a:t>
            </a:r>
            <a:r>
              <a:rPr kumimoji="1" lang="en-US" altLang="ja-JP"/>
              <a:t>505</a:t>
            </a:r>
            <a:r>
              <a:rPr kumimoji="1" lang="ja-JP" altLang="en-US"/>
              <a:t>、霞ヶ浦といった</a:t>
            </a:r>
            <a:r>
              <a:rPr kumimoji="1" lang="en-US" altLang="ja-JP"/>
              <a:t>”</a:t>
            </a:r>
            <a:r>
              <a:rPr kumimoji="1" lang="ja-JP" altLang="en-US"/>
              <a:t>土浦らしさ</a:t>
            </a:r>
            <a:r>
              <a:rPr kumimoji="1" lang="en-US" altLang="ja-JP"/>
              <a:t>”</a:t>
            </a:r>
            <a:r>
              <a:rPr kumimoji="1" lang="ja-JP" altLang="en-US"/>
              <a:t>を強め、アピールしていくことが重要であると考えました。</a:t>
            </a:r>
            <a:endParaRPr kumimoji="1" lang="en-US" altLang="ja-JP"/>
          </a:p>
          <a:p>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よってかえりたくなるには〇土浦を感じる教育、魅力の発信・再認識、住み続けたいまちという要素</a:t>
            </a:r>
            <a:r>
              <a:rPr kumimoji="1" lang="ja-JP" altLang="en-US">
                <a:solidFill>
                  <a:srgbClr val="FF0000"/>
                </a:solidFill>
              </a:rPr>
              <a:t>が必要だと考え、これらを部門別構想として設定しました。</a:t>
            </a:r>
            <a:endParaRPr kumimoji="1" lang="en-US" altLang="ja-JP">
              <a:solidFill>
                <a:srgbClr val="FF0000"/>
              </a:solidFill>
            </a:endParaRPr>
          </a:p>
          <a:p>
            <a:endParaRPr kumimoji="1" lang="ja-JP" altLang="en-US"/>
          </a:p>
        </p:txBody>
      </p:sp>
      <p:sp>
        <p:nvSpPr>
          <p:cNvPr id="4" name="スライド番号プレースホルダー 3">
            <a:extLst>
              <a:ext uri="{FF2B5EF4-FFF2-40B4-BE49-F238E27FC236}">
                <a16:creationId xmlns:a16="http://schemas.microsoft.com/office/drawing/2014/main" id="{0F5153A6-D5A7-C440-EC7B-D9B4A78DDEB2}"/>
              </a:ext>
            </a:extLst>
          </p:cNvPr>
          <p:cNvSpPr>
            <a:spLocks noGrp="1"/>
          </p:cNvSpPr>
          <p:nvPr>
            <p:ph type="sldNum" sz="quarter" idx="5"/>
          </p:nvPr>
        </p:nvSpPr>
        <p:spPr/>
        <p:txBody>
          <a:bodyPr/>
          <a:lstStyle/>
          <a:p>
            <a:fld id="{E4A55FAE-4FB6-4C6D-8C7C-A65F174CD259}" type="slidenum">
              <a:rPr kumimoji="1" lang="ja-JP" altLang="en-US" smtClean="0"/>
              <a:t>4</a:t>
            </a:fld>
            <a:endParaRPr kumimoji="1" lang="ja-JP" altLang="en-US"/>
          </a:p>
        </p:txBody>
      </p:sp>
    </p:spTree>
    <p:extLst>
      <p:ext uri="{BB962C8B-B14F-4D97-AF65-F5344CB8AC3E}">
        <p14:creationId xmlns:p14="http://schemas.microsoft.com/office/powerpoint/2010/main" val="2469340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F9B8C-1E8A-E6F4-EFE5-F8D8E230F5F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FACE358-082C-1048-3C63-35E6BC388DC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D9F679-F1ED-AB31-77E3-B4514685D31E}"/>
              </a:ext>
            </a:extLst>
          </p:cNvPr>
          <p:cNvSpPr>
            <a:spLocks noGrp="1"/>
          </p:cNvSpPr>
          <p:nvPr>
            <p:ph type="body" idx="1"/>
          </p:nvPr>
        </p:nvSpPr>
        <p:spPr/>
        <p:txBody>
          <a:bodyPr/>
          <a:lstStyle/>
          <a:p>
            <a:r>
              <a:rPr kumimoji="1" lang="ja-JP" altLang="en-US"/>
              <a:t>部門別構想に基づき、</a:t>
            </a:r>
            <a:r>
              <a:rPr kumimoji="1" lang="en-US" altLang="ja-JP"/>
              <a:t>5</a:t>
            </a:r>
            <a:r>
              <a:rPr kumimoji="1" lang="ja-JP" altLang="en-US"/>
              <a:t>つの提案を行います。</a:t>
            </a:r>
            <a:endParaRPr kumimoji="1" lang="en-US" altLang="ja-JP"/>
          </a:p>
          <a:p>
            <a:r>
              <a:rPr kumimoji="1" lang="ja-JP" altLang="en-US"/>
              <a:t>土浦を感じる教育では〇、つちうら自然学習、</a:t>
            </a:r>
            <a:endParaRPr kumimoji="1" lang="en-US" altLang="ja-JP"/>
          </a:p>
          <a:p>
            <a:r>
              <a:rPr kumimoji="1" lang="ja-JP" altLang="en-US"/>
              <a:t>魅力の発信・再認識では〇、道の駅・モール</a:t>
            </a:r>
            <a:r>
              <a:rPr kumimoji="1" lang="en-US" altLang="ja-JP"/>
              <a:t>505</a:t>
            </a:r>
            <a:r>
              <a:rPr kumimoji="1" lang="ja-JP" altLang="en-US"/>
              <a:t>、</a:t>
            </a:r>
            <a:endParaRPr kumimoji="1" lang="en-US" altLang="ja-JP"/>
          </a:p>
          <a:p>
            <a:r>
              <a:rPr kumimoji="1" lang="ja-JP" altLang="en-US"/>
              <a:t>すみ続けたいまちでは〇、子育て・生活お届けシステムを提案します。</a:t>
            </a:r>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r>
              <a:rPr kumimoji="1" lang="ja-JP" altLang="en-US"/>
              <a:t>部門別構想と提案の関係はこのようになります。</a:t>
            </a:r>
            <a:endParaRPr kumimoji="1" lang="en-US" altLang="ja-JP"/>
          </a:p>
          <a:p>
            <a:r>
              <a:rPr kumimoji="1" lang="ja-JP" altLang="en-US"/>
              <a:t>この</a:t>
            </a:r>
            <a:r>
              <a:rPr kumimoji="1" lang="en-US" altLang="ja-JP"/>
              <a:t>5</a:t>
            </a:r>
            <a:r>
              <a:rPr kumimoji="1" lang="ja-JP" altLang="en-US"/>
              <a:t>つの提案を通し、かえりたいまち、つちうら〇の実現を目指します。</a:t>
            </a:r>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endParaRPr kumimoji="1" lang="en-US" altLang="ja-JP"/>
          </a:p>
          <a:p>
            <a:r>
              <a:rPr kumimoji="1" lang="ja-JP" altLang="en-US"/>
              <a:t>このスライドで言いたいこと</a:t>
            </a:r>
            <a:endParaRPr kumimoji="1" lang="en-US" altLang="ja-JP"/>
          </a:p>
          <a:p>
            <a:r>
              <a:rPr kumimoji="1" lang="ja-JP" altLang="en-US"/>
              <a:t>提案と部門の関係</a:t>
            </a:r>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69EF41CF-3552-2D95-62D2-F7545879FFAC}"/>
              </a:ext>
            </a:extLst>
          </p:cNvPr>
          <p:cNvSpPr>
            <a:spLocks noGrp="1"/>
          </p:cNvSpPr>
          <p:nvPr>
            <p:ph type="sldNum" sz="quarter" idx="5"/>
          </p:nvPr>
        </p:nvSpPr>
        <p:spPr/>
        <p:txBody>
          <a:bodyPr/>
          <a:lstStyle/>
          <a:p>
            <a:fld id="{E4A55FAE-4FB6-4C6D-8C7C-A65F174CD259}" type="slidenum">
              <a:rPr kumimoji="1" lang="ja-JP" altLang="en-US" smtClean="0"/>
              <a:t>5</a:t>
            </a:fld>
            <a:endParaRPr kumimoji="1" lang="ja-JP" altLang="en-US"/>
          </a:p>
        </p:txBody>
      </p:sp>
    </p:spTree>
    <p:extLst>
      <p:ext uri="{BB962C8B-B14F-4D97-AF65-F5344CB8AC3E}">
        <p14:creationId xmlns:p14="http://schemas.microsoft.com/office/powerpoint/2010/main" val="3928772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3108B-335F-38E4-C219-8A93F29E1EE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917E46C-7391-4414-3C1E-7399799AEA1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5022403-1919-71BD-1EDA-AB6A1832D240}"/>
              </a:ext>
            </a:extLst>
          </p:cNvPr>
          <p:cNvSpPr>
            <a:spLocks noGrp="1"/>
          </p:cNvSpPr>
          <p:nvPr>
            <p:ph type="body" idx="1"/>
          </p:nvPr>
        </p:nvSpPr>
        <p:spPr/>
        <p:txBody>
          <a:bodyPr/>
          <a:lstStyle/>
          <a:p>
            <a:r>
              <a:rPr kumimoji="1" lang="en-US" altLang="ja-JP" sz="1200" kern="1200">
                <a:solidFill>
                  <a:schemeClr val="tx1"/>
                </a:solidFill>
                <a:effectLst/>
                <a:latin typeface="+mn-lt"/>
                <a:ea typeface="+mn-ea"/>
                <a:cs typeface="+mn-cs"/>
              </a:rPr>
              <a:t>1</a:t>
            </a:r>
            <a:r>
              <a:rPr kumimoji="1" lang="ja-JP" altLang="ja-JP" sz="1200" kern="1200">
                <a:solidFill>
                  <a:schemeClr val="tx1"/>
                </a:solidFill>
                <a:effectLst/>
                <a:latin typeface="+mn-lt"/>
                <a:ea typeface="+mn-ea"/>
                <a:cs typeface="+mn-cs"/>
              </a:rPr>
              <a:t>つめの提案は、多様な自然を活用したつちうら環境学習です。</a:t>
            </a:r>
          </a:p>
          <a:p>
            <a:r>
              <a:rPr kumimoji="1" lang="ja-JP" altLang="ja-JP" sz="1200" kern="1200">
                <a:solidFill>
                  <a:schemeClr val="tx1"/>
                </a:solidFill>
                <a:effectLst/>
                <a:latin typeface="+mn-lt"/>
                <a:ea typeface="+mn-ea"/>
                <a:cs typeface="+mn-cs"/>
              </a:rPr>
              <a:t>これにより、〇土浦で育つ子どもが地元の自然に</a:t>
            </a:r>
            <a:r>
              <a:rPr kumimoji="1" lang="ja-JP" altLang="en-US" sz="1200" kern="1200">
                <a:solidFill>
                  <a:schemeClr val="tx1"/>
                </a:solidFill>
                <a:effectLst/>
                <a:latin typeface="+mn-lt"/>
                <a:ea typeface="+mn-ea"/>
                <a:cs typeface="+mn-cs"/>
              </a:rPr>
              <a:t>親しむ</a:t>
            </a:r>
            <a:r>
              <a:rPr kumimoji="1" lang="ja-JP" altLang="ja-JP" sz="1200" kern="1200">
                <a:solidFill>
                  <a:schemeClr val="tx1"/>
                </a:solidFill>
                <a:effectLst/>
                <a:latin typeface="+mn-lt"/>
                <a:ea typeface="+mn-ea"/>
                <a:cs typeface="+mn-cs"/>
              </a:rPr>
              <a:t>機会を増やし、子どもの地域愛着を深めます。</a:t>
            </a:r>
          </a:p>
          <a:p>
            <a:endParaRPr kumimoji="1" lang="ja-JP" altLang="en-US"/>
          </a:p>
        </p:txBody>
      </p:sp>
      <p:sp>
        <p:nvSpPr>
          <p:cNvPr id="4" name="スライド番号プレースホルダー 3">
            <a:extLst>
              <a:ext uri="{FF2B5EF4-FFF2-40B4-BE49-F238E27FC236}">
                <a16:creationId xmlns:a16="http://schemas.microsoft.com/office/drawing/2014/main" id="{7AEB859B-9681-19F3-3CE9-13B104BCF8DE}"/>
              </a:ext>
            </a:extLst>
          </p:cNvPr>
          <p:cNvSpPr>
            <a:spLocks noGrp="1"/>
          </p:cNvSpPr>
          <p:nvPr>
            <p:ph type="sldNum" sz="quarter" idx="5"/>
          </p:nvPr>
        </p:nvSpPr>
        <p:spPr/>
        <p:txBody>
          <a:bodyPr/>
          <a:lstStyle/>
          <a:p>
            <a:fld id="{2AD2E7E5-7B17-4108-8D08-1C908A12E549}" type="slidenum">
              <a:rPr kumimoji="1" lang="ja-JP" altLang="en-US" smtClean="0"/>
              <a:t>6</a:t>
            </a:fld>
            <a:endParaRPr kumimoji="1" lang="ja-JP" altLang="en-US"/>
          </a:p>
        </p:txBody>
      </p:sp>
    </p:spTree>
    <p:extLst>
      <p:ext uri="{BB962C8B-B14F-4D97-AF65-F5344CB8AC3E}">
        <p14:creationId xmlns:p14="http://schemas.microsoft.com/office/powerpoint/2010/main" val="1770875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mn-ea"/>
                <a:cs typeface="+mn-cs"/>
              </a:rPr>
              <a:t>土浦市には、里山や河川、霞ヶ浦など多様な自然が身近に</a:t>
            </a:r>
            <a:r>
              <a:rPr kumimoji="1" lang="ja-JP" altLang="en-US" sz="1200" kern="1200">
                <a:solidFill>
                  <a:schemeClr val="tx1"/>
                </a:solidFill>
                <a:effectLst/>
                <a:latin typeface="+mn-lt"/>
                <a:ea typeface="+mn-ea"/>
                <a:cs typeface="+mn-cs"/>
              </a:rPr>
              <a:t>あるため利用</a:t>
            </a:r>
            <a:r>
              <a:rPr kumimoji="1" lang="ja-JP" altLang="ja-JP" sz="1200" kern="1200">
                <a:solidFill>
                  <a:schemeClr val="tx1"/>
                </a:solidFill>
                <a:effectLst/>
                <a:latin typeface="+mn-lt"/>
                <a:ea typeface="+mn-ea"/>
                <a:cs typeface="+mn-cs"/>
              </a:rPr>
              <a:t>しやすいという強みがあ</a:t>
            </a:r>
            <a:r>
              <a:rPr kumimoji="1" lang="ja-JP" altLang="en-US" sz="1200" kern="1200">
                <a:solidFill>
                  <a:schemeClr val="tx1"/>
                </a:solidFill>
                <a:effectLst/>
                <a:latin typeface="+mn-lt"/>
                <a:ea typeface="+mn-ea"/>
                <a:cs typeface="+mn-cs"/>
              </a:rPr>
              <a:t>り、地域の自然に触れることは地域愛着の形成につながる一方で、</a:t>
            </a:r>
            <a:endParaRPr kumimoji="1" lang="ja-JP" altLang="ja-JP" sz="1200" kern="1200">
              <a:solidFill>
                <a:schemeClr val="tx1"/>
              </a:solidFill>
              <a:effectLst/>
              <a:latin typeface="+mn-lt"/>
              <a:ea typeface="+mn-ea"/>
              <a:cs typeface="+mn-cs"/>
            </a:endParaRPr>
          </a:p>
          <a:p>
            <a:r>
              <a:rPr kumimoji="1" lang="ja-JP" altLang="en-US" sz="1200" kern="1200">
                <a:solidFill>
                  <a:schemeClr val="tx1"/>
                </a:solidFill>
                <a:effectLst/>
                <a:latin typeface="+mn-lt"/>
                <a:ea typeface="+mn-ea"/>
                <a:cs typeface="+mn-cs"/>
              </a:rPr>
              <a:t>子どもが多様な自然に触れられる機会が現在十分でないと考えます。</a:t>
            </a:r>
            <a:endParaRPr kumimoji="1" lang="ja-JP"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〇そこで提案するのがつちうら</a:t>
            </a:r>
            <a:r>
              <a:rPr kumimoji="1" lang="ja-JP" altLang="en-US" sz="1200" kern="1200">
                <a:solidFill>
                  <a:schemeClr val="tx1"/>
                </a:solidFill>
                <a:effectLst/>
                <a:latin typeface="+mn-lt"/>
                <a:ea typeface="+mn-ea"/>
                <a:cs typeface="+mn-cs"/>
              </a:rPr>
              <a:t>自然</a:t>
            </a:r>
            <a:r>
              <a:rPr kumimoji="1" lang="ja-JP" altLang="ja-JP" sz="1200" kern="1200">
                <a:solidFill>
                  <a:schemeClr val="tx1"/>
                </a:solidFill>
                <a:effectLst/>
                <a:latin typeface="+mn-lt"/>
                <a:ea typeface="+mn-ea"/>
                <a:cs typeface="+mn-cs"/>
              </a:rPr>
              <a:t>学習です。これは、土浦の自然を一体的に学ぶ小学校向けの枠組みです。</a:t>
            </a:r>
          </a:p>
          <a:p>
            <a:endParaRPr kumimoji="1" lang="ja-JP" altLang="en-US"/>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7</a:t>
            </a:fld>
            <a:endParaRPr kumimoji="1" lang="ja-JP" altLang="en-US"/>
          </a:p>
        </p:txBody>
      </p:sp>
    </p:spTree>
    <p:extLst>
      <p:ext uri="{BB962C8B-B14F-4D97-AF65-F5344CB8AC3E}">
        <p14:creationId xmlns:p14="http://schemas.microsoft.com/office/powerpoint/2010/main" val="628279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1366-E09E-28C7-42AE-1EC2C1C5B19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5245DA-BFC8-58BB-1AB3-B5B7DF80EE6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7D6A25B-9383-D837-4BB4-2F9DBCEEC004}"/>
              </a:ext>
            </a:extLst>
          </p:cNvPr>
          <p:cNvSpPr>
            <a:spLocks noGrp="1"/>
          </p:cNvSpPr>
          <p:nvPr>
            <p:ph type="body" idx="1"/>
          </p:nvPr>
        </p:nvSpPr>
        <p:spPr/>
        <p:txBody>
          <a:bodyPr/>
          <a:lstStyle/>
          <a:p>
            <a:r>
              <a:rPr kumimoji="1" lang="ja-JP" altLang="ja-JP" sz="1200" kern="1200">
                <a:solidFill>
                  <a:schemeClr val="tx1"/>
                </a:solidFill>
                <a:effectLst/>
                <a:latin typeface="+mn-lt"/>
                <a:ea typeface="+mn-ea"/>
                <a:cs typeface="+mn-cs"/>
              </a:rPr>
              <a:t>初めに、クラス単位で行</a:t>
            </a:r>
            <a:r>
              <a:rPr kumimoji="1" lang="ja-JP" altLang="en-US" sz="1200" kern="1200">
                <a:solidFill>
                  <a:schemeClr val="tx1"/>
                </a:solidFill>
                <a:effectLst/>
                <a:latin typeface="+mn-lt"/>
                <a:ea typeface="+mn-ea"/>
                <a:cs typeface="+mn-cs"/>
              </a:rPr>
              <a:t>える</a:t>
            </a:r>
            <a:r>
              <a:rPr kumimoji="1" lang="ja-JP" altLang="ja-JP" sz="1200" kern="1200">
                <a:solidFill>
                  <a:schemeClr val="tx1"/>
                </a:solidFill>
                <a:effectLst/>
                <a:latin typeface="+mn-lt"/>
                <a:ea typeface="+mn-ea"/>
                <a:cs typeface="+mn-cs"/>
              </a:rPr>
              <a:t>環境学習に関して、土浦市の現状をまとめます。</a:t>
            </a:r>
          </a:p>
          <a:p>
            <a:r>
              <a:rPr kumimoji="1" lang="ja-JP" altLang="ja-JP" sz="1200" kern="1200">
                <a:solidFill>
                  <a:schemeClr val="tx1"/>
                </a:solidFill>
                <a:effectLst/>
                <a:latin typeface="+mn-lt"/>
                <a:ea typeface="+mn-ea"/>
                <a:cs typeface="+mn-cs"/>
              </a:rPr>
              <a:t>〇ほとんどの里山と河川はプログラムが無く、〇環境学習はあまり行われていません。</a:t>
            </a:r>
          </a:p>
          <a:p>
            <a:r>
              <a:rPr kumimoji="1" lang="ja-JP" altLang="ja-JP" sz="1200" kern="1200">
                <a:solidFill>
                  <a:schemeClr val="tx1"/>
                </a:solidFill>
                <a:effectLst/>
                <a:latin typeface="+mn-lt"/>
                <a:ea typeface="+mn-ea"/>
                <a:cs typeface="+mn-cs"/>
              </a:rPr>
              <a:t>〇霞ヶ浦と一部河川は既にプログラムがありますが、〇その利用も不十分です。</a:t>
            </a:r>
          </a:p>
        </p:txBody>
      </p:sp>
      <p:sp>
        <p:nvSpPr>
          <p:cNvPr id="4" name="スライド番号プレースホルダー 3">
            <a:extLst>
              <a:ext uri="{FF2B5EF4-FFF2-40B4-BE49-F238E27FC236}">
                <a16:creationId xmlns:a16="http://schemas.microsoft.com/office/drawing/2014/main" id="{CDF7B687-DFAB-40A2-8AA9-83BE1B644D80}"/>
              </a:ext>
            </a:extLst>
          </p:cNvPr>
          <p:cNvSpPr>
            <a:spLocks noGrp="1"/>
          </p:cNvSpPr>
          <p:nvPr>
            <p:ph type="sldNum" sz="quarter" idx="5"/>
          </p:nvPr>
        </p:nvSpPr>
        <p:spPr/>
        <p:txBody>
          <a:bodyPr/>
          <a:lstStyle/>
          <a:p>
            <a:fld id="{2AD2E7E5-7B17-4108-8D08-1C908A12E549}" type="slidenum">
              <a:rPr kumimoji="1" lang="ja-JP" altLang="en-US" smtClean="0"/>
              <a:t>8</a:t>
            </a:fld>
            <a:endParaRPr kumimoji="1" lang="ja-JP" altLang="en-US"/>
          </a:p>
        </p:txBody>
      </p:sp>
    </p:spTree>
    <p:extLst>
      <p:ext uri="{BB962C8B-B14F-4D97-AF65-F5344CB8AC3E}">
        <p14:creationId xmlns:p14="http://schemas.microsoft.com/office/powerpoint/2010/main" val="3670836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8A07-53AD-3E71-3426-7CE7D6FF66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E506A20-C1BC-E092-FE81-FC56C5C549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6C3BB98-D31C-09E1-B6EE-D036B4D8AB66}"/>
              </a:ext>
            </a:extLst>
          </p:cNvPr>
          <p:cNvSpPr>
            <a:spLocks noGrp="1"/>
          </p:cNvSpPr>
          <p:nvPr>
            <p:ph type="body" idx="1"/>
          </p:nvPr>
        </p:nvSpPr>
        <p:spPr/>
        <p:txBody>
          <a:bodyPr/>
          <a:lstStyle/>
          <a:p>
            <a:r>
              <a:rPr kumimoji="1" lang="ja-JP" altLang="ja-JP" sz="1200" kern="1200">
                <a:solidFill>
                  <a:schemeClr val="tx1"/>
                </a:solidFill>
                <a:effectLst/>
                <a:latin typeface="+mn-lt"/>
                <a:ea typeface="+mn-ea"/>
                <a:cs typeface="+mn-cs"/>
              </a:rPr>
              <a:t>新設するのは、〇概要や安全の学習、〇お話会、実験、〇ふるさとの里山での活動です。</a:t>
            </a:r>
          </a:p>
        </p:txBody>
      </p:sp>
      <p:sp>
        <p:nvSpPr>
          <p:cNvPr id="4" name="スライド番号プレースホルダー 3">
            <a:extLst>
              <a:ext uri="{FF2B5EF4-FFF2-40B4-BE49-F238E27FC236}">
                <a16:creationId xmlns:a16="http://schemas.microsoft.com/office/drawing/2014/main" id="{FFFBDF2D-62F3-629B-F39A-212882783E6A}"/>
              </a:ext>
            </a:extLst>
          </p:cNvPr>
          <p:cNvSpPr>
            <a:spLocks noGrp="1"/>
          </p:cNvSpPr>
          <p:nvPr>
            <p:ph type="sldNum" sz="quarter" idx="5"/>
          </p:nvPr>
        </p:nvSpPr>
        <p:spPr/>
        <p:txBody>
          <a:bodyPr/>
          <a:lstStyle/>
          <a:p>
            <a:fld id="{2AD2E7E5-7B17-4108-8D08-1C908A12E549}" type="slidenum">
              <a:rPr kumimoji="1" lang="ja-JP" altLang="en-US" smtClean="0"/>
              <a:t>9</a:t>
            </a:fld>
            <a:endParaRPr kumimoji="1" lang="ja-JP" altLang="en-US"/>
          </a:p>
        </p:txBody>
      </p:sp>
    </p:spTree>
    <p:extLst>
      <p:ext uri="{BB962C8B-B14F-4D97-AF65-F5344CB8AC3E}">
        <p14:creationId xmlns:p14="http://schemas.microsoft.com/office/powerpoint/2010/main" val="3325873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mn-ea"/>
                <a:cs typeface="+mn-cs"/>
              </a:rPr>
              <a:t>この中から、ふるさとの里山について説明します。</a:t>
            </a:r>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10</a:t>
            </a:fld>
            <a:endParaRPr kumimoji="1" lang="ja-JP" altLang="en-US"/>
          </a:p>
        </p:txBody>
      </p:sp>
    </p:spTree>
    <p:extLst>
      <p:ext uri="{BB962C8B-B14F-4D97-AF65-F5344CB8AC3E}">
        <p14:creationId xmlns:p14="http://schemas.microsoft.com/office/powerpoint/2010/main" val="1493025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853AF-477A-B267-0EFA-5F98B8F9353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740FDF3-8CB4-8362-70B9-6ACFDFE4337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4C6216A-130A-4DAA-9AD2-B449C5F12636}"/>
              </a:ext>
            </a:extLst>
          </p:cNvPr>
          <p:cNvSpPr>
            <a:spLocks noGrp="1"/>
          </p:cNvSpPr>
          <p:nvPr>
            <p:ph type="body" idx="1"/>
          </p:nvPr>
        </p:nvSpPr>
        <p:spPr/>
        <p:txBody>
          <a:bodyPr/>
          <a:lstStyle/>
          <a:p>
            <a:r>
              <a:rPr kumimoji="1" lang="ja-JP" altLang="ja-JP" sz="1200" kern="1200">
                <a:solidFill>
                  <a:schemeClr val="tx1"/>
                </a:solidFill>
                <a:effectLst/>
                <a:latin typeface="+mn-lt"/>
                <a:ea typeface="+mn-ea"/>
                <a:cs typeface="+mn-cs"/>
              </a:rPr>
              <a:t>まず、今後活用する里山を定めます。</a:t>
            </a:r>
          </a:p>
          <a:p>
            <a:r>
              <a:rPr kumimoji="1" lang="ja-JP" altLang="ja-JP" sz="1200" kern="1200">
                <a:solidFill>
                  <a:schemeClr val="tx1"/>
                </a:solidFill>
                <a:effectLst/>
                <a:latin typeface="+mn-lt"/>
                <a:ea typeface="+mn-ea"/>
                <a:cs typeface="+mn-cs"/>
              </a:rPr>
              <a:t>しかし、多くの里山は整備が不十分なためすぐに子どもが活動するのは困難です。</a:t>
            </a:r>
          </a:p>
          <a:p>
            <a:r>
              <a:rPr kumimoji="1" lang="ja-JP" altLang="ja-JP" sz="1200" kern="1200">
                <a:solidFill>
                  <a:schemeClr val="tx1"/>
                </a:solidFill>
                <a:effectLst/>
                <a:latin typeface="+mn-lt"/>
                <a:ea typeface="+mn-ea"/>
                <a:cs typeface="+mn-cs"/>
              </a:rPr>
              <a:t>そこで〇、選んだ里山の整備を進めます。具体的には、所有者への補助金の拡充などを行います。</a:t>
            </a:r>
          </a:p>
          <a:p>
            <a:r>
              <a:rPr kumimoji="1" lang="ja-JP" altLang="ja-JP" sz="1200" kern="1200">
                <a:solidFill>
                  <a:schemeClr val="tx1"/>
                </a:solidFill>
                <a:effectLst/>
                <a:latin typeface="+mn-lt"/>
                <a:ea typeface="+mn-ea"/>
                <a:cs typeface="+mn-cs"/>
              </a:rPr>
              <a:t>〇こうして活動基盤が整ったところで、ふるさとの里山活動を始めます。自然観察、野外教室など、子どもが自然に触れる機会を創出します。</a:t>
            </a:r>
          </a:p>
          <a:p>
            <a:endParaRPr kumimoji="1" lang="ja-JP" altLang="en-US"/>
          </a:p>
        </p:txBody>
      </p:sp>
      <p:sp>
        <p:nvSpPr>
          <p:cNvPr id="4" name="スライド番号プレースホルダー 3">
            <a:extLst>
              <a:ext uri="{FF2B5EF4-FFF2-40B4-BE49-F238E27FC236}">
                <a16:creationId xmlns:a16="http://schemas.microsoft.com/office/drawing/2014/main" id="{58DDE4FC-8047-2761-5F37-73CCD17E2F63}"/>
              </a:ext>
            </a:extLst>
          </p:cNvPr>
          <p:cNvSpPr>
            <a:spLocks noGrp="1"/>
          </p:cNvSpPr>
          <p:nvPr>
            <p:ph type="sldNum" sz="quarter" idx="5"/>
          </p:nvPr>
        </p:nvSpPr>
        <p:spPr/>
        <p:txBody>
          <a:bodyPr/>
          <a:lstStyle/>
          <a:p>
            <a:fld id="{2AD2E7E5-7B17-4108-8D08-1C908A12E549}" type="slidenum">
              <a:rPr kumimoji="1" lang="ja-JP" altLang="en-US" smtClean="0"/>
              <a:t>11</a:t>
            </a:fld>
            <a:endParaRPr kumimoji="1" lang="ja-JP" altLang="en-US"/>
          </a:p>
        </p:txBody>
      </p:sp>
    </p:spTree>
    <p:extLst>
      <p:ext uri="{BB962C8B-B14F-4D97-AF65-F5344CB8AC3E}">
        <p14:creationId xmlns:p14="http://schemas.microsoft.com/office/powerpoint/2010/main" val="1424814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次の提案は、モール</a:t>
            </a:r>
            <a:r>
              <a:rPr kumimoji="1" lang="en-US" altLang="ja-JP"/>
              <a:t>505</a:t>
            </a:r>
            <a:r>
              <a:rPr kumimoji="1" lang="ja-JP" altLang="en-US"/>
              <a:t>を市民の拠り所にです。〇</a:t>
            </a:r>
            <a:endParaRPr kumimoji="1" lang="en-US" altLang="ja-JP"/>
          </a:p>
          <a:p>
            <a:r>
              <a:rPr kumimoji="1" lang="ja-JP" altLang="en-US"/>
              <a:t>モール</a:t>
            </a:r>
            <a:r>
              <a:rPr kumimoji="1" lang="en-US" altLang="ja-JP"/>
              <a:t>505</a:t>
            </a:r>
            <a:r>
              <a:rPr kumimoji="1" lang="ja-JP" altLang="en-US"/>
              <a:t>の持つ魅力を再認識し、居心地のよい場所を創出します。</a:t>
            </a:r>
            <a:endParaRPr kumimoji="1" lang="en-US" altLang="ja-JP"/>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12</a:t>
            </a:fld>
            <a:endParaRPr kumimoji="1" lang="ja-JP" altLang="en-US"/>
          </a:p>
        </p:txBody>
      </p:sp>
    </p:spTree>
    <p:extLst>
      <p:ext uri="{BB962C8B-B14F-4D97-AF65-F5344CB8AC3E}">
        <p14:creationId xmlns:p14="http://schemas.microsoft.com/office/powerpoint/2010/main" val="4195752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9489C-3DE5-88CE-958E-E1011D5C2A9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690B90-9F4D-158A-C03B-C8BCD1E4EF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F1045C2-942B-E721-2784-DB7F0AC6FEBD}"/>
              </a:ext>
            </a:extLst>
          </p:cNvPr>
          <p:cNvSpPr>
            <a:spLocks noGrp="1"/>
          </p:cNvSpPr>
          <p:nvPr>
            <p:ph type="body" idx="1"/>
          </p:nvPr>
        </p:nvSpPr>
        <p:spPr/>
        <p:txBody>
          <a:bodyPr/>
          <a:lstStyle/>
          <a:p>
            <a:r>
              <a:rPr kumimoji="1" lang="ja-JP" altLang="en-US"/>
              <a:t>モール</a:t>
            </a:r>
            <a:r>
              <a:rPr kumimoji="1" lang="en-US" altLang="ja-JP"/>
              <a:t>505</a:t>
            </a:r>
            <a:r>
              <a:rPr kumimoji="1" lang="ja-JP" altLang="en-US"/>
              <a:t>は</a:t>
            </a:r>
            <a:r>
              <a:rPr kumimoji="1" lang="en-US" altLang="ja-JP"/>
              <a:t>1985</a:t>
            </a:r>
            <a:r>
              <a:rPr kumimoji="1" lang="ja-JP" altLang="en-US"/>
              <a:t>年開業の歴史を持ち日本最長のショッピングモールでもあった価値のある建物ですが、シャッター率が高く暗い雰囲気であるという問題点があります。</a:t>
            </a:r>
            <a:endParaRPr kumimoji="1" lang="en-US" altLang="ja-JP"/>
          </a:p>
          <a:p>
            <a:r>
              <a:rPr kumimoji="1" lang="ja-JP" altLang="en-US"/>
              <a:t>また土浦駅周辺にはチェーン店がないなど、気軽に立ち寄れる場所が少ない現状です。〇</a:t>
            </a:r>
            <a:endParaRPr kumimoji="1" lang="en-US" altLang="ja-JP"/>
          </a:p>
          <a:p>
            <a:r>
              <a:rPr kumimoji="1" lang="ja-JP" altLang="en-US"/>
              <a:t>これらの現状から、モールの持つレトロな良さを活かしつつ使いやすい場所として整備する提案を行います。</a:t>
            </a:r>
            <a:endParaRPr kumimoji="1" lang="en-US" altLang="ja-JP"/>
          </a:p>
        </p:txBody>
      </p:sp>
      <p:sp>
        <p:nvSpPr>
          <p:cNvPr id="4" name="スライド番号プレースホルダー 3">
            <a:extLst>
              <a:ext uri="{FF2B5EF4-FFF2-40B4-BE49-F238E27FC236}">
                <a16:creationId xmlns:a16="http://schemas.microsoft.com/office/drawing/2014/main" id="{5B78CE28-D223-C223-93E9-FAF7DCBE0D6C}"/>
              </a:ext>
            </a:extLst>
          </p:cNvPr>
          <p:cNvSpPr>
            <a:spLocks noGrp="1"/>
          </p:cNvSpPr>
          <p:nvPr>
            <p:ph type="sldNum" sz="quarter" idx="5"/>
          </p:nvPr>
        </p:nvSpPr>
        <p:spPr/>
        <p:txBody>
          <a:bodyPr/>
          <a:lstStyle/>
          <a:p>
            <a:fld id="{2AD2E7E5-7B17-4108-8D08-1C908A12E549}" type="slidenum">
              <a:rPr kumimoji="1" lang="ja-JP" altLang="en-US" smtClean="0"/>
              <a:t>13</a:t>
            </a:fld>
            <a:endParaRPr kumimoji="1" lang="ja-JP" altLang="en-US"/>
          </a:p>
        </p:txBody>
      </p:sp>
    </p:spTree>
    <p:extLst>
      <p:ext uri="{BB962C8B-B14F-4D97-AF65-F5344CB8AC3E}">
        <p14:creationId xmlns:p14="http://schemas.microsoft.com/office/powerpoint/2010/main" val="3534756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DD148-B3AD-382D-0BE8-3A487340499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B938B92-69C8-8442-936A-90B65B99DEB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126C66-66A7-46AA-7E79-0F9ACE58AA69}"/>
              </a:ext>
            </a:extLst>
          </p:cNvPr>
          <p:cNvSpPr>
            <a:spLocks noGrp="1"/>
          </p:cNvSpPr>
          <p:nvPr>
            <p:ph type="body" idx="1"/>
          </p:nvPr>
        </p:nvSpPr>
        <p:spPr/>
        <p:txBody>
          <a:bodyPr/>
          <a:lstStyle/>
          <a:p>
            <a:r>
              <a:rPr kumimoji="1" lang="ja-JP" altLang="en-US"/>
              <a:t>この提案のため、他の場所ではできない　モール</a:t>
            </a:r>
            <a:r>
              <a:rPr kumimoji="1" lang="en-US" altLang="ja-JP"/>
              <a:t>505</a:t>
            </a:r>
            <a:r>
              <a:rPr kumimoji="1" lang="ja-JP" altLang="en-US"/>
              <a:t>らしい「歩行空間の整備」</a:t>
            </a:r>
            <a:endParaRPr kumimoji="1" lang="en-US" altLang="ja-JP"/>
          </a:p>
          <a:p>
            <a:r>
              <a:rPr kumimoji="1" lang="ja-JP" altLang="en-US"/>
              <a:t>モール</a:t>
            </a:r>
            <a:r>
              <a:rPr kumimoji="1" lang="en-US" altLang="ja-JP"/>
              <a:t>505</a:t>
            </a:r>
            <a:r>
              <a:rPr kumimoji="1" lang="ja-JP" altLang="en-US"/>
              <a:t>建物内への「テナント誘致」の２つの計画を行います。</a:t>
            </a:r>
            <a:endParaRPr kumimoji="1" lang="en-US" altLang="ja-JP"/>
          </a:p>
        </p:txBody>
      </p:sp>
      <p:sp>
        <p:nvSpPr>
          <p:cNvPr id="4" name="スライド番号プレースホルダー 3">
            <a:extLst>
              <a:ext uri="{FF2B5EF4-FFF2-40B4-BE49-F238E27FC236}">
                <a16:creationId xmlns:a16="http://schemas.microsoft.com/office/drawing/2014/main" id="{E1ACC14F-4014-0E7C-17F6-36F063708C6D}"/>
              </a:ext>
            </a:extLst>
          </p:cNvPr>
          <p:cNvSpPr>
            <a:spLocks noGrp="1"/>
          </p:cNvSpPr>
          <p:nvPr>
            <p:ph type="sldNum" sz="quarter" idx="5"/>
          </p:nvPr>
        </p:nvSpPr>
        <p:spPr/>
        <p:txBody>
          <a:bodyPr/>
          <a:lstStyle/>
          <a:p>
            <a:fld id="{2AD2E7E5-7B17-4108-8D08-1C908A12E549}" type="slidenum">
              <a:rPr kumimoji="1" lang="ja-JP" altLang="en-US" smtClean="0"/>
              <a:t>14</a:t>
            </a:fld>
            <a:endParaRPr kumimoji="1" lang="ja-JP" altLang="en-US"/>
          </a:p>
        </p:txBody>
      </p:sp>
    </p:spTree>
    <p:extLst>
      <p:ext uri="{BB962C8B-B14F-4D97-AF65-F5344CB8AC3E}">
        <p14:creationId xmlns:p14="http://schemas.microsoft.com/office/powerpoint/2010/main" val="2015248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歩行空間整備では、モール</a:t>
            </a:r>
            <a:r>
              <a:rPr kumimoji="1" lang="en-US" altLang="ja-JP"/>
              <a:t>505</a:t>
            </a:r>
            <a:r>
              <a:rPr kumimoji="1" lang="ja-JP" altLang="en-US"/>
              <a:t>周辺で　レトロな雰囲気を活かした環境づくりを行います。</a:t>
            </a:r>
            <a:endParaRPr kumimoji="1" lang="en-US" altLang="ja-JP"/>
          </a:p>
          <a:p>
            <a:r>
              <a:rPr kumimoji="1" lang="ja-JP" altLang="en-US"/>
              <a:t>この段階で現在の近寄りがたい印象を払拭し、人通りのある　テナントが入りやすい状況を作ります。</a:t>
            </a:r>
            <a:endParaRPr kumimoji="1" lang="en-US" altLang="ja-JP"/>
          </a:p>
          <a:p>
            <a:r>
              <a:rPr kumimoji="1" lang="ja-JP" altLang="en-US"/>
              <a:t>こちらはイメージ画像です。〇〇〇</a:t>
            </a:r>
            <a:endParaRPr kumimoji="1" lang="en-US" altLang="ja-JP"/>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15</a:t>
            </a:fld>
            <a:endParaRPr kumimoji="1" lang="ja-JP" altLang="en-US"/>
          </a:p>
        </p:txBody>
      </p:sp>
    </p:spTree>
    <p:extLst>
      <p:ext uri="{BB962C8B-B14F-4D97-AF65-F5344CB8AC3E}">
        <p14:creationId xmlns:p14="http://schemas.microsoft.com/office/powerpoint/2010/main" val="2821509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19E32-A761-37D4-B19C-5D4C649298A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71B2966-C007-DA41-AEFC-97970E0F3D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0D5A3E-A80F-7389-545C-B6503453CB06}"/>
              </a:ext>
            </a:extLst>
          </p:cNvPr>
          <p:cNvSpPr>
            <a:spLocks noGrp="1"/>
          </p:cNvSpPr>
          <p:nvPr>
            <p:ph type="body" idx="1"/>
          </p:nvPr>
        </p:nvSpPr>
        <p:spPr/>
        <p:txBody>
          <a:bodyPr/>
          <a:lstStyle/>
          <a:p>
            <a:r>
              <a:rPr kumimoji="1" lang="ja-JP" altLang="en-US"/>
              <a:t>テナント誘致では、歩行空間整備によって快適になったモールに店舗を誘致します。</a:t>
            </a:r>
            <a:endParaRPr kumimoji="1" lang="en-US" altLang="ja-JP"/>
          </a:p>
          <a:p>
            <a:r>
              <a:rPr kumimoji="1" lang="ja-JP" altLang="en-US"/>
              <a:t>現状のように</a:t>
            </a:r>
            <a:r>
              <a:rPr kumimoji="1" lang="en-US" altLang="ja-JP"/>
              <a:t>505</a:t>
            </a:r>
            <a:r>
              <a:rPr kumimoji="1" lang="ja-JP" altLang="en-US"/>
              <a:t>ｍ全体をショッピングモールとして維持することは難しいため、〇全体を均一に開発するのではなく、〇場所ごとに賑やかさを変化させます。</a:t>
            </a:r>
            <a:endParaRPr kumimoji="1" lang="en-US" altLang="ja-JP"/>
          </a:p>
          <a:p>
            <a:r>
              <a:rPr kumimoji="1" lang="ja-JP" altLang="en-US"/>
              <a:t>〇大通りに近い部分には既存テナントを集約し、賑やかなモール</a:t>
            </a:r>
            <a:r>
              <a:rPr kumimoji="1" lang="en-US" altLang="ja-JP"/>
              <a:t>505</a:t>
            </a:r>
            <a:r>
              <a:rPr kumimoji="1" lang="ja-JP" altLang="en-US"/>
              <a:t>を実現します。</a:t>
            </a:r>
            <a:endParaRPr kumimoji="1" lang="en-US" altLang="ja-JP"/>
          </a:p>
          <a:p>
            <a:r>
              <a:rPr kumimoji="1" lang="ja-JP" altLang="en-US"/>
              <a:t>他のスペースには習い事やコワーキングを誘致します。</a:t>
            </a:r>
          </a:p>
          <a:p>
            <a:endParaRPr kumimoji="1" lang="en-US" altLang="ja-JP"/>
          </a:p>
        </p:txBody>
      </p:sp>
      <p:sp>
        <p:nvSpPr>
          <p:cNvPr id="4" name="スライド番号プレースホルダー 3">
            <a:extLst>
              <a:ext uri="{FF2B5EF4-FFF2-40B4-BE49-F238E27FC236}">
                <a16:creationId xmlns:a16="http://schemas.microsoft.com/office/drawing/2014/main" id="{E2173D55-8E4C-2170-47A6-BAADC0F8C71A}"/>
              </a:ext>
            </a:extLst>
          </p:cNvPr>
          <p:cNvSpPr>
            <a:spLocks noGrp="1"/>
          </p:cNvSpPr>
          <p:nvPr>
            <p:ph type="sldNum" sz="quarter" idx="5"/>
          </p:nvPr>
        </p:nvSpPr>
        <p:spPr/>
        <p:txBody>
          <a:bodyPr/>
          <a:lstStyle/>
          <a:p>
            <a:fld id="{2AD2E7E5-7B17-4108-8D08-1C908A12E549}" type="slidenum">
              <a:rPr kumimoji="1" lang="ja-JP" altLang="en-US" smtClean="0"/>
              <a:t>16</a:t>
            </a:fld>
            <a:endParaRPr kumimoji="1" lang="ja-JP" altLang="en-US"/>
          </a:p>
        </p:txBody>
      </p:sp>
    </p:spTree>
    <p:extLst>
      <p:ext uri="{BB962C8B-B14F-4D97-AF65-F5344CB8AC3E}">
        <p14:creationId xmlns:p14="http://schemas.microsoft.com/office/powerpoint/2010/main" val="670287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提案の収支はこのようになっており、土浦駅周辺に立ち寄れる場所を創出する効果があります。</a:t>
            </a:r>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17</a:t>
            </a:fld>
            <a:endParaRPr kumimoji="1" lang="ja-JP" altLang="en-US"/>
          </a:p>
        </p:txBody>
      </p:sp>
    </p:spTree>
    <p:extLst>
      <p:ext uri="{BB962C8B-B14F-4D97-AF65-F5344CB8AC3E}">
        <p14:creationId xmlns:p14="http://schemas.microsoft.com/office/powerpoint/2010/main" val="118329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86D7-FE41-909E-E761-ACF306B41A3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483D9F9-DC09-FD5C-9427-CDB0E4F8DF9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D22EC3-DEEA-3E1D-4A1E-C7F3E23D1ADD}"/>
              </a:ext>
            </a:extLst>
          </p:cNvPr>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76355C68-755E-0972-BE3A-148663A728A1}"/>
              </a:ext>
            </a:extLst>
          </p:cNvPr>
          <p:cNvSpPr>
            <a:spLocks noGrp="1"/>
          </p:cNvSpPr>
          <p:nvPr>
            <p:ph type="sldNum" sz="quarter" idx="5"/>
          </p:nvPr>
        </p:nvSpPr>
        <p:spPr/>
        <p:txBody>
          <a:bodyPr/>
          <a:lstStyle/>
          <a:p>
            <a:fld id="{2AD2E7E5-7B17-4108-8D08-1C908A12E549}" type="slidenum">
              <a:rPr kumimoji="1" lang="ja-JP" altLang="en-US" smtClean="0"/>
              <a:t>18</a:t>
            </a:fld>
            <a:endParaRPr kumimoji="1" lang="ja-JP" altLang="en-US"/>
          </a:p>
        </p:txBody>
      </p:sp>
    </p:spTree>
    <p:extLst>
      <p:ext uri="{BB962C8B-B14F-4D97-AF65-F5344CB8AC3E}">
        <p14:creationId xmlns:p14="http://schemas.microsoft.com/office/powerpoint/2010/main" val="3471975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19</a:t>
            </a:fld>
            <a:endParaRPr kumimoji="1" lang="ja-JP" altLang="en-US"/>
          </a:p>
        </p:txBody>
      </p:sp>
    </p:spTree>
    <p:extLst>
      <p:ext uri="{BB962C8B-B14F-4D97-AF65-F5344CB8AC3E}">
        <p14:creationId xmlns:p14="http://schemas.microsoft.com/office/powerpoint/2010/main" val="582031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0630B8A9-CCB4-4635-888F-485CBEC321DA}" type="slidenum">
              <a:rPr kumimoji="1" lang="ja-JP" altLang="en-US" smtClean="0"/>
              <a:t>20</a:t>
            </a:fld>
            <a:endParaRPr kumimoji="1" lang="ja-JP" altLang="en-US"/>
          </a:p>
        </p:txBody>
      </p:sp>
    </p:spTree>
    <p:extLst>
      <p:ext uri="{BB962C8B-B14F-4D97-AF65-F5344CB8AC3E}">
        <p14:creationId xmlns:p14="http://schemas.microsoft.com/office/powerpoint/2010/main" val="3708156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D00A-5BA9-BD6A-7974-F9B792A0F8D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322134-1A6F-90EA-0057-B5AAC5AFBFA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82332EA-852F-1F53-F7C2-C5A2843F3B32}"/>
              </a:ext>
            </a:extLst>
          </p:cNvPr>
          <p:cNvSpPr>
            <a:spLocks noGrp="1"/>
          </p:cNvSpPr>
          <p:nvPr>
            <p:ph type="body" idx="1"/>
          </p:nvPr>
        </p:nvSpPr>
        <p:spPr/>
        <p:txBody>
          <a:bodyPr/>
          <a:lstStyle/>
          <a:p>
            <a:endParaRPr kumimoji="1" lang="en-US"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B45EEB86-4A25-DA8F-29C1-D1F4E6FECD3B}"/>
              </a:ext>
            </a:extLst>
          </p:cNvPr>
          <p:cNvSpPr>
            <a:spLocks noGrp="1"/>
          </p:cNvSpPr>
          <p:nvPr>
            <p:ph type="sldNum" sz="quarter" idx="5"/>
          </p:nvPr>
        </p:nvSpPr>
        <p:spPr/>
        <p:txBody>
          <a:bodyPr/>
          <a:lstStyle/>
          <a:p>
            <a:fld id="{0630B8A9-CCB4-4635-888F-485CBEC321DA}" type="slidenum">
              <a:rPr kumimoji="1" lang="ja-JP" altLang="en-US" smtClean="0"/>
              <a:t>21</a:t>
            </a:fld>
            <a:endParaRPr kumimoji="1" lang="ja-JP" altLang="en-US"/>
          </a:p>
        </p:txBody>
      </p:sp>
    </p:spTree>
    <p:extLst>
      <p:ext uri="{BB962C8B-B14F-4D97-AF65-F5344CB8AC3E}">
        <p14:creationId xmlns:p14="http://schemas.microsoft.com/office/powerpoint/2010/main" val="3463726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61CF9-BE77-2658-9BFB-A4470F90530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E34EF5E-A55B-29E7-9442-5420944F277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8DCD86D-BFB3-4E87-837D-8FCA9F901A74}"/>
              </a:ext>
            </a:extLst>
          </p:cNvPr>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A7FF1A57-3340-0594-E72A-795A57A9FEE6}"/>
              </a:ext>
            </a:extLst>
          </p:cNvPr>
          <p:cNvSpPr>
            <a:spLocks noGrp="1"/>
          </p:cNvSpPr>
          <p:nvPr>
            <p:ph type="sldNum" sz="quarter" idx="5"/>
          </p:nvPr>
        </p:nvSpPr>
        <p:spPr/>
        <p:txBody>
          <a:bodyPr/>
          <a:lstStyle/>
          <a:p>
            <a:fld id="{2AD2E7E5-7B17-4108-8D08-1C908A12E549}" type="slidenum">
              <a:rPr kumimoji="1" lang="ja-JP" altLang="en-US" smtClean="0"/>
              <a:t>22</a:t>
            </a:fld>
            <a:endParaRPr kumimoji="1" lang="ja-JP" altLang="en-US"/>
          </a:p>
        </p:txBody>
      </p:sp>
    </p:spTree>
    <p:extLst>
      <p:ext uri="{BB962C8B-B14F-4D97-AF65-F5344CB8AC3E}">
        <p14:creationId xmlns:p14="http://schemas.microsoft.com/office/powerpoint/2010/main" val="3240365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23</a:t>
            </a:fld>
            <a:endParaRPr kumimoji="1" lang="ja-JP" altLang="en-US"/>
          </a:p>
        </p:txBody>
      </p:sp>
    </p:spTree>
    <p:extLst>
      <p:ext uri="{BB962C8B-B14F-4D97-AF65-F5344CB8AC3E}">
        <p14:creationId xmlns:p14="http://schemas.microsoft.com/office/powerpoint/2010/main" val="83725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a:solidFill>
                  <a:schemeClr val="tx1"/>
                </a:solidFill>
                <a:effectLst/>
                <a:latin typeface="+mn-lt"/>
                <a:ea typeface="+mn-ea"/>
                <a:cs typeface="+mn-cs"/>
              </a:rPr>
              <a:t>4</a:t>
            </a:r>
            <a:r>
              <a:rPr kumimoji="1" lang="ja-JP" altLang="ja-JP" sz="1200" kern="1200">
                <a:solidFill>
                  <a:schemeClr val="tx1"/>
                </a:solidFill>
                <a:effectLst/>
                <a:latin typeface="+mn-lt"/>
                <a:ea typeface="+mn-ea"/>
                <a:cs typeface="+mn-cs"/>
              </a:rPr>
              <a:t>つ目の提案です。子育てハードルを軽減し、子供が土浦で育ち愛着を形成することをめざします。</a:t>
            </a:r>
          </a:p>
          <a:p>
            <a:endParaRPr kumimoji="1" lang="en-US" altLang="ja-JP"/>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24</a:t>
            </a:fld>
            <a:endParaRPr kumimoji="1" lang="ja-JP" altLang="en-US"/>
          </a:p>
        </p:txBody>
      </p:sp>
    </p:spTree>
    <p:extLst>
      <p:ext uri="{BB962C8B-B14F-4D97-AF65-F5344CB8AC3E}">
        <p14:creationId xmlns:p14="http://schemas.microsoft.com/office/powerpoint/2010/main" val="1039050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a:solidFill>
                  <a:schemeClr val="tx1"/>
                </a:solidFill>
                <a:effectLst/>
                <a:latin typeface="+mn-lt"/>
                <a:ea typeface="+mn-ea"/>
                <a:cs typeface="+mn-cs"/>
              </a:rPr>
              <a:t>市では多くの子育て施策が行われていますが、満足度が低く、すぐ支援が受けられないこと、情報がわかりにくいことが課題です。〇そこで制度や施設へのアクセス性を高め利用しやすくするために〇こちらの</a:t>
            </a:r>
            <a:r>
              <a:rPr kumimoji="1" lang="en-US" altLang="ja-JP" sz="1200" kern="1200">
                <a:solidFill>
                  <a:schemeClr val="tx1"/>
                </a:solidFill>
                <a:effectLst/>
                <a:latin typeface="+mn-lt"/>
                <a:ea typeface="+mn-ea"/>
                <a:cs typeface="+mn-cs"/>
              </a:rPr>
              <a:t>3</a:t>
            </a:r>
            <a:r>
              <a:rPr kumimoji="1" lang="ja-JP" altLang="ja-JP" sz="1200" kern="1200">
                <a:solidFill>
                  <a:schemeClr val="tx1"/>
                </a:solidFill>
                <a:effectLst/>
                <a:latin typeface="+mn-lt"/>
                <a:ea typeface="+mn-ea"/>
                <a:cs typeface="+mn-cs"/>
              </a:rPr>
              <a:t>つの施策を提案します。</a:t>
            </a:r>
          </a:p>
          <a:p>
            <a:endParaRPr kumimoji="1" lang="ja-JP" altLang="en-US"/>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25</a:t>
            </a:fld>
            <a:endParaRPr kumimoji="1" lang="ja-JP" altLang="en-US"/>
          </a:p>
        </p:txBody>
      </p:sp>
    </p:spTree>
    <p:extLst>
      <p:ext uri="{BB962C8B-B14F-4D97-AF65-F5344CB8AC3E}">
        <p14:creationId xmlns:p14="http://schemas.microsoft.com/office/powerpoint/2010/main" val="808571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a:solidFill>
                  <a:schemeClr val="tx1"/>
                </a:solidFill>
                <a:effectLst/>
                <a:latin typeface="+mn-lt"/>
                <a:ea typeface="+mn-ea"/>
                <a:cs typeface="+mn-cs"/>
              </a:rPr>
              <a:t>ファミリーサポートセンターとは会員間で子供の預かりや送迎などを行う制度で〇土浦では年間</a:t>
            </a:r>
            <a:r>
              <a:rPr kumimoji="1" lang="en-US" altLang="ja-JP" sz="1200" kern="1200">
                <a:solidFill>
                  <a:schemeClr val="tx1"/>
                </a:solidFill>
                <a:effectLst/>
                <a:latin typeface="+mn-lt"/>
                <a:ea typeface="+mn-ea"/>
                <a:cs typeface="+mn-cs"/>
              </a:rPr>
              <a:t>592</a:t>
            </a:r>
            <a:r>
              <a:rPr kumimoji="1" lang="ja-JP" altLang="ja-JP" sz="1200" kern="1200">
                <a:solidFill>
                  <a:schemeClr val="tx1"/>
                </a:solidFill>
                <a:effectLst/>
                <a:latin typeface="+mn-lt"/>
                <a:ea typeface="+mn-ea"/>
                <a:cs typeface="+mn-cs"/>
              </a:rPr>
              <a:t>件と未普及です。。〇公民館に地域の人が集う仕組みを作り〇ファミサポの潜在的な利用者と協力者が集まる場として利用します。〇ここでファミサポの勧誘や申請を行い、利用者と協力者のマッチング、顔合わせの場とすることで制度の利用率を向上させます。</a:t>
            </a:r>
          </a:p>
          <a:p>
            <a:endParaRPr kumimoji="1" lang="ja-JP" altLang="en-US"/>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26</a:t>
            </a:fld>
            <a:endParaRPr kumimoji="1" lang="ja-JP" altLang="en-US"/>
          </a:p>
        </p:txBody>
      </p:sp>
    </p:spTree>
    <p:extLst>
      <p:ext uri="{BB962C8B-B14F-4D97-AF65-F5344CB8AC3E}">
        <p14:creationId xmlns:p14="http://schemas.microsoft.com/office/powerpoint/2010/main" val="2371351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a:solidFill>
                  <a:schemeClr val="tx1"/>
                </a:solidFill>
                <a:effectLst/>
                <a:latin typeface="+mn-lt"/>
                <a:ea typeface="+mn-ea"/>
                <a:cs typeface="+mn-cs"/>
              </a:rPr>
              <a:t>次に、</a:t>
            </a:r>
            <a:r>
              <a:rPr kumimoji="1" lang="ja-JP" altLang="ja-JP" sz="1200" kern="1200">
                <a:solidFill>
                  <a:schemeClr val="tx1"/>
                </a:solidFill>
                <a:effectLst/>
                <a:latin typeface="+mn-lt"/>
                <a:ea typeface="+mn-ea"/>
                <a:cs typeface="+mn-cs"/>
              </a:rPr>
              <a:t>市の子育てアプリつちまる</a:t>
            </a:r>
            <a:r>
              <a:rPr kumimoji="1" lang="en-US" altLang="ja-JP" sz="1200" kern="1200">
                <a:solidFill>
                  <a:schemeClr val="tx1"/>
                </a:solidFill>
                <a:effectLst/>
                <a:latin typeface="+mn-lt"/>
                <a:ea typeface="+mn-ea"/>
                <a:cs typeface="+mn-cs"/>
              </a:rPr>
              <a:t>kids</a:t>
            </a:r>
            <a:r>
              <a:rPr kumimoji="1" lang="ja-JP" altLang="ja-JP" sz="1200" kern="1200">
                <a:solidFill>
                  <a:schemeClr val="tx1"/>
                </a:solidFill>
                <a:effectLst/>
                <a:latin typeface="+mn-lt"/>
                <a:ea typeface="+mn-ea"/>
                <a:cs typeface="+mn-cs"/>
              </a:rPr>
              <a:t>では、子供の成長記録や、子育て情報の閲覧ができます。</a:t>
            </a:r>
          </a:p>
          <a:p>
            <a:r>
              <a:rPr kumimoji="1" lang="ja-JP" altLang="en-US" sz="1200" kern="1200">
                <a:solidFill>
                  <a:schemeClr val="tx1"/>
                </a:solidFill>
                <a:effectLst/>
                <a:latin typeface="+mn-lt"/>
                <a:ea typeface="+mn-ea"/>
                <a:cs typeface="+mn-cs"/>
              </a:rPr>
              <a:t>〇</a:t>
            </a:r>
            <a:r>
              <a:rPr kumimoji="1" lang="ja-JP" altLang="ja-JP" sz="1200" kern="1200">
                <a:solidFill>
                  <a:schemeClr val="tx1"/>
                </a:solidFill>
                <a:effectLst/>
                <a:latin typeface="+mn-lt"/>
                <a:ea typeface="+mn-ea"/>
                <a:cs typeface="+mn-cs"/>
              </a:rPr>
              <a:t>制度、施設の一覧を加</a:t>
            </a:r>
            <a:r>
              <a:rPr kumimoji="1" lang="ja-JP" altLang="en-US" sz="1200" kern="1200">
                <a:solidFill>
                  <a:schemeClr val="tx1"/>
                </a:solidFill>
                <a:effectLst/>
                <a:latin typeface="+mn-lt"/>
                <a:ea typeface="+mn-ea"/>
                <a:cs typeface="+mn-cs"/>
              </a:rPr>
              <a:t>え〇</a:t>
            </a:r>
            <a:r>
              <a:rPr kumimoji="1" lang="ja-JP" altLang="ja-JP" sz="1200" kern="1200">
                <a:solidFill>
                  <a:schemeClr val="tx1"/>
                </a:solidFill>
                <a:effectLst/>
                <a:latin typeface="+mn-lt"/>
                <a:ea typeface="+mn-ea"/>
                <a:cs typeface="+mn-cs"/>
              </a:rPr>
              <a:t>登録情報に応じて最適な情報を提示します。また〇対話型</a:t>
            </a:r>
            <a:r>
              <a:rPr kumimoji="1" lang="en-US" altLang="ja-JP" sz="1200" kern="1200">
                <a:solidFill>
                  <a:schemeClr val="tx1"/>
                </a:solidFill>
                <a:effectLst/>
                <a:latin typeface="+mn-lt"/>
                <a:ea typeface="+mn-ea"/>
                <a:cs typeface="+mn-cs"/>
              </a:rPr>
              <a:t>AI</a:t>
            </a:r>
            <a:r>
              <a:rPr kumimoji="1" lang="ja-JP" altLang="ja-JP" sz="1200" kern="1200">
                <a:solidFill>
                  <a:schemeClr val="tx1"/>
                </a:solidFill>
                <a:effectLst/>
                <a:latin typeface="+mn-lt"/>
                <a:ea typeface="+mn-ea"/>
                <a:cs typeface="+mn-cs"/>
              </a:rPr>
              <a:t>相談〇全保育施設の予約管理〇ファミサポのマッチング、予約機能を加え、新たなアプリつちまる</a:t>
            </a:r>
            <a:r>
              <a:rPr kumimoji="1" lang="en-US" altLang="ja-JP" sz="1200" kern="1200">
                <a:solidFill>
                  <a:schemeClr val="tx1"/>
                </a:solidFill>
                <a:effectLst/>
                <a:latin typeface="+mn-lt"/>
                <a:ea typeface="+mn-ea"/>
                <a:cs typeface="+mn-cs"/>
              </a:rPr>
              <a:t>kids2.0</a:t>
            </a:r>
            <a:r>
              <a:rPr kumimoji="1" lang="ja-JP" altLang="ja-JP" sz="1200" kern="1200">
                <a:solidFill>
                  <a:schemeClr val="tx1"/>
                </a:solidFill>
                <a:effectLst/>
                <a:latin typeface="+mn-lt"/>
                <a:ea typeface="+mn-ea"/>
                <a:cs typeface="+mn-cs"/>
              </a:rPr>
              <a:t>を配信します。</a:t>
            </a:r>
          </a:p>
          <a:p>
            <a:endParaRPr kumimoji="1" lang="ja-JP" altLang="en-US"/>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27</a:t>
            </a:fld>
            <a:endParaRPr kumimoji="1" lang="ja-JP" altLang="en-US"/>
          </a:p>
        </p:txBody>
      </p:sp>
    </p:spTree>
    <p:extLst>
      <p:ext uri="{BB962C8B-B14F-4D97-AF65-F5344CB8AC3E}">
        <p14:creationId xmlns:p14="http://schemas.microsoft.com/office/powerpoint/2010/main" val="3775149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a:solidFill>
                  <a:schemeClr val="tx1"/>
                </a:solidFill>
                <a:effectLst/>
                <a:latin typeface="+mn-lt"/>
                <a:ea typeface="+mn-ea"/>
                <a:cs typeface="+mn-cs"/>
              </a:rPr>
              <a:t>最後はハード整備です。〇土浦では共働き子育て世帯の増加が続き、支援が必要なこと〇また子育て疲れに対するリフレッシュの場として、一時保育施設を整備します。各駅に一つずつ、全て既存公共施設を利活用することで費用を抑えます。土浦駅近くではモール</a:t>
            </a:r>
            <a:r>
              <a:rPr kumimoji="1" lang="en-US" altLang="ja-JP" sz="1200" kern="1200">
                <a:solidFill>
                  <a:schemeClr val="tx1"/>
                </a:solidFill>
                <a:effectLst/>
                <a:latin typeface="+mn-lt"/>
                <a:ea typeface="+mn-ea"/>
                <a:cs typeface="+mn-cs"/>
              </a:rPr>
              <a:t>505</a:t>
            </a:r>
            <a:r>
              <a:rPr kumimoji="1" lang="ja-JP" altLang="ja-JP" sz="1200" kern="1200">
                <a:solidFill>
                  <a:schemeClr val="tx1"/>
                </a:solidFill>
                <a:effectLst/>
                <a:latin typeface="+mn-lt"/>
                <a:ea typeface="+mn-ea"/>
                <a:cs typeface="+mn-cs"/>
              </a:rPr>
              <a:t>再編事業の一環として実施し、周辺施設を生かした連携も行う予定です。</a:t>
            </a:r>
          </a:p>
          <a:p>
            <a:endParaRPr kumimoji="1" lang="en-US" altLang="ja-JP"/>
          </a:p>
          <a:p>
            <a:endParaRPr kumimoji="1" lang="en-US" altLang="ja-JP"/>
          </a:p>
        </p:txBody>
      </p:sp>
      <p:sp>
        <p:nvSpPr>
          <p:cNvPr id="4" name="スライド番号プレースホルダー 3"/>
          <p:cNvSpPr>
            <a:spLocks noGrp="1"/>
          </p:cNvSpPr>
          <p:nvPr>
            <p:ph type="sldNum" sz="quarter" idx="5"/>
          </p:nvPr>
        </p:nvSpPr>
        <p:spPr/>
        <p:txBody>
          <a:bodyPr/>
          <a:lstStyle/>
          <a:p>
            <a:fld id="{2AD2E7E5-7B17-4108-8D08-1C908A12E549}" type="slidenum">
              <a:rPr kumimoji="1" lang="ja-JP" altLang="en-US" smtClean="0"/>
              <a:t>28</a:t>
            </a:fld>
            <a:endParaRPr kumimoji="1" lang="ja-JP" altLang="en-US"/>
          </a:p>
        </p:txBody>
      </p:sp>
    </p:spTree>
    <p:extLst>
      <p:ext uri="{BB962C8B-B14F-4D97-AF65-F5344CB8AC3E}">
        <p14:creationId xmlns:p14="http://schemas.microsoft.com/office/powerpoint/2010/main" val="7375905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501F-2A28-9F5C-1F39-FBBAC5D4669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5E8EF7-636F-7A38-37E4-37D491C8E17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DD4853A-02B5-05D4-CA68-58E3190EF98F}"/>
              </a:ext>
            </a:extLst>
          </p:cNvPr>
          <p:cNvSpPr>
            <a:spLocks noGrp="1"/>
          </p:cNvSpPr>
          <p:nvPr>
            <p:ph type="body" idx="1"/>
          </p:nvPr>
        </p:nvSpPr>
        <p:spPr/>
        <p:txBody>
          <a:bodyPr/>
          <a:lstStyle/>
          <a:p>
            <a:r>
              <a:rPr kumimoji="1" lang="ja-JP" altLang="en-US"/>
              <a:t>次に、</a:t>
            </a:r>
            <a:r>
              <a:rPr kumimoji="1" lang="en-US" altLang="ja-JP"/>
              <a:t>5</a:t>
            </a:r>
            <a:r>
              <a:rPr kumimoji="1" lang="ja-JP" altLang="en-US"/>
              <a:t>つ目の提案です。新しい運営の方針により、土浦市民に新しい生活基盤の仕組みを導入します。</a:t>
            </a:r>
          </a:p>
        </p:txBody>
      </p:sp>
      <p:sp>
        <p:nvSpPr>
          <p:cNvPr id="4" name="スライド番号プレースホルダー 3">
            <a:extLst>
              <a:ext uri="{FF2B5EF4-FFF2-40B4-BE49-F238E27FC236}">
                <a16:creationId xmlns:a16="http://schemas.microsoft.com/office/drawing/2014/main" id="{58B73F91-2B13-24B6-77A6-F36112D2C21A}"/>
              </a:ext>
            </a:extLst>
          </p:cNvPr>
          <p:cNvSpPr>
            <a:spLocks noGrp="1"/>
          </p:cNvSpPr>
          <p:nvPr>
            <p:ph type="sldNum" sz="quarter" idx="5"/>
          </p:nvPr>
        </p:nvSpPr>
        <p:spPr/>
        <p:txBody>
          <a:bodyPr/>
          <a:lstStyle/>
          <a:p>
            <a:fld id="{10BF1E43-DF24-4041-9944-90B2F1EA5E0E}" type="slidenum">
              <a:rPr kumimoji="1" lang="ja-JP" altLang="en-US" smtClean="0"/>
              <a:t>29</a:t>
            </a:fld>
            <a:endParaRPr kumimoji="1" lang="ja-JP" altLang="en-US"/>
          </a:p>
        </p:txBody>
      </p:sp>
    </p:spTree>
    <p:extLst>
      <p:ext uri="{BB962C8B-B14F-4D97-AF65-F5344CB8AC3E}">
        <p14:creationId xmlns:p14="http://schemas.microsoft.com/office/powerpoint/2010/main" val="954535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822EC-02A1-A071-FE0F-8435CBA9378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9605DC-783B-EA33-DE37-1112F472137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5A2C4E0-BFDA-C6B1-E722-111C2695884E}"/>
              </a:ext>
            </a:extLst>
          </p:cNvPr>
          <p:cNvSpPr>
            <a:spLocks noGrp="1"/>
          </p:cNvSpPr>
          <p:nvPr>
            <p:ph type="body" idx="1"/>
          </p:nvPr>
        </p:nvSpPr>
        <p:spPr/>
        <p:txBody>
          <a:bodyPr/>
          <a:lstStyle/>
          <a:p>
            <a:r>
              <a:rPr kumimoji="1" lang="ja-JP" altLang="en-US"/>
              <a:t>現状、土浦市には農業や商業、豊かな住環境と様々な地域模様が各地で広がっている一方で、</a:t>
            </a:r>
            <a:endParaRPr kumimoji="1" lang="en-US" altLang="ja-JP"/>
          </a:p>
          <a:p>
            <a:r>
              <a:rPr kumimoji="1" lang="ja-JP" altLang="en-US"/>
              <a:t>市周縁部の公共交通の少なさや、乗り合いタクシー土浦の利用不便が課題です。〇</a:t>
            </a:r>
          </a:p>
          <a:p>
            <a:r>
              <a:rPr kumimoji="1" lang="ja-JP" altLang="en-US"/>
              <a:t>これらを改善するための、〇公有民営の“生活お届けシステム”を導入します。</a:t>
            </a:r>
          </a:p>
        </p:txBody>
      </p:sp>
      <p:sp>
        <p:nvSpPr>
          <p:cNvPr id="4" name="スライド番号プレースホルダー 3">
            <a:extLst>
              <a:ext uri="{FF2B5EF4-FFF2-40B4-BE49-F238E27FC236}">
                <a16:creationId xmlns:a16="http://schemas.microsoft.com/office/drawing/2014/main" id="{0C50B844-F458-0A0E-B56B-4D5E9F66E763}"/>
              </a:ext>
            </a:extLst>
          </p:cNvPr>
          <p:cNvSpPr>
            <a:spLocks noGrp="1"/>
          </p:cNvSpPr>
          <p:nvPr>
            <p:ph type="sldNum" sz="quarter" idx="5"/>
          </p:nvPr>
        </p:nvSpPr>
        <p:spPr/>
        <p:txBody>
          <a:bodyPr/>
          <a:lstStyle/>
          <a:p>
            <a:fld id="{10BF1E43-DF24-4041-9944-90B2F1EA5E0E}" type="slidenum">
              <a:rPr kumimoji="1" lang="ja-JP" altLang="en-US" smtClean="0"/>
              <a:t>30</a:t>
            </a:fld>
            <a:endParaRPr kumimoji="1" lang="ja-JP" altLang="en-US"/>
          </a:p>
        </p:txBody>
      </p:sp>
    </p:spTree>
    <p:extLst>
      <p:ext uri="{BB962C8B-B14F-4D97-AF65-F5344CB8AC3E}">
        <p14:creationId xmlns:p14="http://schemas.microsoft.com/office/powerpoint/2010/main" val="38199476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市は市内の様々な事業者に移動販売車を貸し出します。サービスは、生活必需品を基本として、カフェやサウナなどの文化的サービスも含みます。運営する民間事業者は設定された対象拠点まで商品やサービスを運び、〇〇〇利用者の移動の負担を減らします。</a:t>
            </a:r>
          </a:p>
        </p:txBody>
      </p:sp>
      <p:sp>
        <p:nvSpPr>
          <p:cNvPr id="4" name="スライド番号プレースホルダー 3"/>
          <p:cNvSpPr>
            <a:spLocks noGrp="1"/>
          </p:cNvSpPr>
          <p:nvPr>
            <p:ph type="sldNum" sz="quarter" idx="5"/>
          </p:nvPr>
        </p:nvSpPr>
        <p:spPr/>
        <p:txBody>
          <a:bodyPr/>
          <a:lstStyle/>
          <a:p>
            <a:fld id="{10BF1E43-DF24-4041-9944-90B2F1EA5E0E}" type="slidenum">
              <a:rPr kumimoji="1" lang="ja-JP" altLang="en-US" smtClean="0"/>
              <a:t>31</a:t>
            </a:fld>
            <a:endParaRPr kumimoji="1" lang="ja-JP" altLang="en-US"/>
          </a:p>
        </p:txBody>
      </p:sp>
    </p:spTree>
    <p:extLst>
      <p:ext uri="{BB962C8B-B14F-4D97-AF65-F5344CB8AC3E}">
        <p14:creationId xmlns:p14="http://schemas.microsoft.com/office/powerpoint/2010/main" val="35058898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概要を説明するにあたり、既存のインフラサービスやスーパーなどと比較していきます。乗り合いタクシー土浦は、高齢者に利用が限定されている・システムが脆弱・また収支的にも芳しくないという現状があります。この移動サービスでは、より安い費用で広くカバーでき、サービスの種類によっては拠点を増やして廻り方の調整を行います。</a:t>
            </a:r>
            <a:endParaRPr kumimoji="1" lang="en-US" altLang="ja-JP"/>
          </a:p>
          <a:p>
            <a:endParaRPr kumimoji="1" lang="en-US" altLang="ja-JP"/>
          </a:p>
          <a:p>
            <a:endParaRPr kumimoji="1" lang="en-US" altLang="ja-JP"/>
          </a:p>
          <a:p>
            <a:r>
              <a:rPr kumimoji="1" lang="en-US" altLang="ja-JP"/>
              <a:t>※</a:t>
            </a:r>
            <a:r>
              <a:rPr kumimoji="1" lang="ja-JP" altLang="en-US"/>
              <a:t>右側は生活必需品でもっともカバーしなくてはならないスーパーの仮定。約</a:t>
            </a:r>
            <a:r>
              <a:rPr kumimoji="1" lang="en-US" altLang="ja-JP"/>
              <a:t>1/3</a:t>
            </a:r>
            <a:r>
              <a:rPr kumimoji="1" lang="ja-JP" altLang="en-US"/>
              <a:t>の出費で不便地域の</a:t>
            </a:r>
            <a:r>
              <a:rPr kumimoji="1" lang="en-US" altLang="ja-JP"/>
              <a:t>1/3</a:t>
            </a:r>
            <a:r>
              <a:rPr kumimoji="1" lang="ja-JP" altLang="en-US"/>
              <a:t>がカバーできる＆これは乗り合いタクシーよりも多いということを言いたい。</a:t>
            </a:r>
            <a:endParaRPr kumimoji="1" lang="en-US" altLang="ja-JP"/>
          </a:p>
          <a:p>
            <a:r>
              <a:rPr kumimoji="1" lang="ja-JP" altLang="en-US"/>
              <a:t>さらにサウナは距離の壁を越えたり、地域の賑わいであったら車で来たり。</a:t>
            </a:r>
            <a:endParaRPr kumimoji="1" lang="en-US" altLang="ja-JP"/>
          </a:p>
          <a:p>
            <a:endParaRPr kumimoji="1" lang="en-US" altLang="ja-JP"/>
          </a:p>
          <a:p>
            <a:r>
              <a:rPr kumimoji="1" lang="ja-JP" altLang="en-US"/>
              <a:t>じゃあどれくらい拠点があれば全員をカバーできるの？</a:t>
            </a:r>
            <a:r>
              <a:rPr kumimoji="1" lang="en-US" altLang="ja-JP"/>
              <a:t>(</a:t>
            </a:r>
            <a:r>
              <a:rPr kumimoji="1" lang="ja-JP" altLang="en-US"/>
              <a:t>夢物語</a:t>
            </a:r>
            <a:r>
              <a:rPr kumimoji="1" lang="en-US" altLang="ja-JP"/>
              <a:t>)</a:t>
            </a:r>
          </a:p>
          <a:p>
            <a:r>
              <a:rPr kumimoji="1" lang="ja-JP" altLang="en-US"/>
              <a:t>拠点数は約</a:t>
            </a:r>
            <a:r>
              <a:rPr kumimoji="1" lang="en-US" altLang="ja-JP"/>
              <a:t>100</a:t>
            </a:r>
            <a:r>
              <a:rPr kumimoji="1" lang="ja-JP" altLang="en-US"/>
              <a:t>くらい。おそらく使われるところは限られてくるので、そこを抜粋しながら行っていけばいい。あくまでこれはコスパよく必需品を解消できるという図。</a:t>
            </a:r>
          </a:p>
        </p:txBody>
      </p:sp>
      <p:sp>
        <p:nvSpPr>
          <p:cNvPr id="4" name="スライド番号プレースホルダー 3"/>
          <p:cNvSpPr>
            <a:spLocks noGrp="1"/>
          </p:cNvSpPr>
          <p:nvPr>
            <p:ph type="sldNum" sz="quarter" idx="5"/>
          </p:nvPr>
        </p:nvSpPr>
        <p:spPr/>
        <p:txBody>
          <a:bodyPr/>
          <a:lstStyle/>
          <a:p>
            <a:fld id="{10BF1E43-DF24-4041-9944-90B2F1EA5E0E}" type="slidenum">
              <a:rPr kumimoji="1" lang="ja-JP" altLang="en-US" smtClean="0"/>
              <a:t>32</a:t>
            </a:fld>
            <a:endParaRPr kumimoji="1" lang="ja-JP" altLang="en-US"/>
          </a:p>
        </p:txBody>
      </p:sp>
    </p:spTree>
    <p:extLst>
      <p:ext uri="{BB962C8B-B14F-4D97-AF65-F5344CB8AC3E}">
        <p14:creationId xmlns:p14="http://schemas.microsoft.com/office/powerpoint/2010/main" val="1556446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次に、現状展開されているカスミの移動スーパーは、利用者が担保されやすいように中心部を廻っていることが見て取れます。〇</a:t>
            </a:r>
          </a:p>
          <a:p>
            <a:r>
              <a:rPr kumimoji="1" lang="ja-JP" altLang="en-US"/>
              <a:t>そこで本提案では、公有民営でサービスを管理運営することで、市周縁部の買い物難民に必需品を届け、双方良しの、柔軟な運営体制を作ることを目指しています。</a:t>
            </a:r>
            <a:endParaRPr kumimoji="1" lang="en-US" altLang="ja-JP"/>
          </a:p>
        </p:txBody>
      </p:sp>
      <p:sp>
        <p:nvSpPr>
          <p:cNvPr id="4" name="スライド番号プレースホルダー 3"/>
          <p:cNvSpPr>
            <a:spLocks noGrp="1"/>
          </p:cNvSpPr>
          <p:nvPr>
            <p:ph type="sldNum" sz="quarter" idx="5"/>
          </p:nvPr>
        </p:nvSpPr>
        <p:spPr/>
        <p:txBody>
          <a:bodyPr/>
          <a:lstStyle/>
          <a:p>
            <a:fld id="{10BF1E43-DF24-4041-9944-90B2F1EA5E0E}" type="slidenum">
              <a:rPr kumimoji="1" lang="ja-JP" altLang="en-US" smtClean="0"/>
              <a:t>33</a:t>
            </a:fld>
            <a:endParaRPr kumimoji="1" lang="ja-JP" altLang="en-US"/>
          </a:p>
        </p:txBody>
      </p:sp>
    </p:spTree>
    <p:extLst>
      <p:ext uri="{BB962C8B-B14F-4D97-AF65-F5344CB8AC3E}">
        <p14:creationId xmlns:p14="http://schemas.microsoft.com/office/powerpoint/2010/main" val="881469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CB41-F088-8722-E902-F71D14B2D0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C57179-55F0-E7A0-FDDD-2D77F6B7344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BFEE2B8-7EF7-F5F7-5002-65CBC9824906}"/>
              </a:ext>
            </a:extLst>
          </p:cNvPr>
          <p:cNvSpPr>
            <a:spLocks noGrp="1"/>
          </p:cNvSpPr>
          <p:nvPr>
            <p:ph type="body" idx="1"/>
          </p:nvPr>
        </p:nvSpPr>
        <p:spPr/>
        <p:txBody>
          <a:bodyPr/>
          <a:lstStyle/>
          <a:p>
            <a:r>
              <a:rPr kumimoji="1" lang="ja-JP" altLang="en-US"/>
              <a:t>まとめです。</a:t>
            </a:r>
            <a:endParaRPr kumimoji="1" lang="en-US" altLang="ja-JP"/>
          </a:p>
          <a:p>
            <a:r>
              <a:rPr lang="ja-JP" altLang="en-US" sz="1200" b="0">
                <a:solidFill>
                  <a:srgbClr val="FF0000"/>
                </a:solidFill>
              </a:rPr>
              <a:t>私たちは</a:t>
            </a:r>
            <a:r>
              <a:rPr lang="en-US" altLang="ja-JP" sz="1200" b="0">
                <a:solidFill>
                  <a:srgbClr val="FF0000"/>
                </a:solidFill>
              </a:rPr>
              <a:t>3</a:t>
            </a:r>
            <a:r>
              <a:rPr lang="ja-JP" altLang="en-US" sz="1200" b="0">
                <a:solidFill>
                  <a:srgbClr val="FF0000"/>
                </a:solidFill>
              </a:rPr>
              <a:t>つの部門に基づき、５つの施策を提案しました。</a:t>
            </a:r>
            <a:endParaRPr lang="en-US" altLang="ja-JP" sz="1200" b="0">
              <a:solidFill>
                <a:srgbClr val="FF0000"/>
              </a:solidFill>
            </a:endParaRPr>
          </a:p>
          <a:p>
            <a:r>
              <a:rPr lang="ja-JP" altLang="en-US" sz="1200" b="0">
                <a:solidFill>
                  <a:srgbClr val="FF0000"/>
                </a:solidFill>
              </a:rPr>
              <a:t>これらの施策により土浦への愛着を高め、〇かえりたくなるまち土浦を実現できると考えます。</a:t>
            </a:r>
            <a:endParaRPr lang="en-US" altLang="ja-JP" sz="1200" b="0">
              <a:solidFill>
                <a:srgbClr val="FF0000"/>
              </a:solidFill>
            </a:endParaRPr>
          </a:p>
          <a:p>
            <a:endParaRPr lang="en-US" altLang="ja-JP" sz="1200" b="0">
              <a:solidFill>
                <a:srgbClr val="FF0000"/>
              </a:solidFill>
            </a:endParaRPr>
          </a:p>
          <a:p>
            <a:r>
              <a:rPr lang="ja-JP" altLang="en-US" sz="1200" b="0">
                <a:solidFill>
                  <a:srgbClr val="FF0000"/>
                </a:solidFill>
              </a:rPr>
              <a:t>以上で発表を終わります。</a:t>
            </a:r>
            <a:endParaRPr lang="en-US" altLang="ja-JP" sz="1200" b="0">
              <a:solidFill>
                <a:srgbClr val="FF0000"/>
              </a:solidFill>
            </a:endParaRPr>
          </a:p>
          <a:p>
            <a:r>
              <a:rPr lang="ja-JP" altLang="en-US" sz="1200" b="0">
                <a:solidFill>
                  <a:srgbClr val="FF0000"/>
                </a:solidFill>
              </a:rPr>
              <a:t>ご清聴ありがとうございました。</a:t>
            </a:r>
            <a:endParaRPr lang="en-US" altLang="ja-JP" sz="1200" b="0">
              <a:solidFill>
                <a:srgbClr val="FF0000"/>
              </a:solidFill>
            </a:endParaRPr>
          </a:p>
          <a:p>
            <a:endParaRPr kumimoji="1" lang="en-US" altLang="ja-JP"/>
          </a:p>
          <a:p>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CE54391A-8FE2-7141-523D-AF821BCF64E6}"/>
              </a:ext>
            </a:extLst>
          </p:cNvPr>
          <p:cNvSpPr>
            <a:spLocks noGrp="1"/>
          </p:cNvSpPr>
          <p:nvPr>
            <p:ph type="sldNum" sz="quarter" idx="5"/>
          </p:nvPr>
        </p:nvSpPr>
        <p:spPr/>
        <p:txBody>
          <a:bodyPr/>
          <a:lstStyle/>
          <a:p>
            <a:fld id="{E4A55FAE-4FB6-4C6D-8C7C-A65F174CD259}" type="slidenum">
              <a:rPr kumimoji="1" lang="ja-JP" altLang="en-US" smtClean="0"/>
              <a:t>34</a:t>
            </a:fld>
            <a:endParaRPr kumimoji="1" lang="ja-JP" altLang="en-US"/>
          </a:p>
        </p:txBody>
      </p:sp>
    </p:spTree>
    <p:extLst>
      <p:ext uri="{BB962C8B-B14F-4D97-AF65-F5344CB8AC3E}">
        <p14:creationId xmlns:p14="http://schemas.microsoft.com/office/powerpoint/2010/main" val="570611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F8533-B777-612B-4BE5-03E80240289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0E08A03-9BAA-A9A9-072B-9B99A7B889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C78EBFE-2C0A-013A-428F-316D5F21F7EA}"/>
              </a:ext>
            </a:extLst>
          </p:cNvPr>
          <p:cNvSpPr>
            <a:spLocks noGrp="1"/>
          </p:cNvSpPr>
          <p:nvPr>
            <p:ph type="body" idx="1"/>
          </p:nvPr>
        </p:nvSpPr>
        <p:spPr/>
        <p:txBody>
          <a:bodyPr/>
          <a:lstStyle/>
          <a:p>
            <a:r>
              <a:rPr kumimoji="1" lang="ja-JP" altLang="en-US"/>
              <a:t>誠にありがとうございました。</a:t>
            </a:r>
            <a:endParaRPr kumimoji="1" lang="en-US" altLang="ja-JP"/>
          </a:p>
          <a:p>
            <a:endParaRPr kumimoji="1" lang="ja-JP" altLang="en-US"/>
          </a:p>
        </p:txBody>
      </p:sp>
      <p:sp>
        <p:nvSpPr>
          <p:cNvPr id="4" name="スライド番号プレースホルダー 3">
            <a:extLst>
              <a:ext uri="{FF2B5EF4-FFF2-40B4-BE49-F238E27FC236}">
                <a16:creationId xmlns:a16="http://schemas.microsoft.com/office/drawing/2014/main" id="{EC877EC3-F6A3-EA8E-B1B3-23517B8E3CA5}"/>
              </a:ext>
            </a:extLst>
          </p:cNvPr>
          <p:cNvSpPr>
            <a:spLocks noGrp="1"/>
          </p:cNvSpPr>
          <p:nvPr>
            <p:ph type="sldNum" sz="quarter" idx="5"/>
          </p:nvPr>
        </p:nvSpPr>
        <p:spPr/>
        <p:txBody>
          <a:bodyPr/>
          <a:lstStyle/>
          <a:p>
            <a:fld id="{E4A55FAE-4FB6-4C6D-8C7C-A65F174CD259}" type="slidenum">
              <a:rPr kumimoji="1" lang="ja-JP" altLang="en-US" smtClean="0"/>
              <a:t>35</a:t>
            </a:fld>
            <a:endParaRPr kumimoji="1" lang="ja-JP" altLang="en-US"/>
          </a:p>
        </p:txBody>
      </p:sp>
    </p:spTree>
    <p:extLst>
      <p:ext uri="{BB962C8B-B14F-4D97-AF65-F5344CB8AC3E}">
        <p14:creationId xmlns:p14="http://schemas.microsoft.com/office/powerpoint/2010/main" val="2564738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113852-C25A-0C91-E9E5-ED7D1F62870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80BAF36-5192-7C84-B4C1-39E2D87F0C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774B5A7-DBA0-C801-E113-BAA6DE6265E5}"/>
              </a:ext>
            </a:extLst>
          </p:cNvPr>
          <p:cNvSpPr>
            <a:spLocks noGrp="1"/>
          </p:cNvSpPr>
          <p:nvPr>
            <p:ph type="dt" sz="half" idx="10"/>
          </p:nvPr>
        </p:nvSpPr>
        <p:spPr/>
        <p:txBody>
          <a:bodyPr/>
          <a:lstStyle/>
          <a:p>
            <a:fld id="{1918E5B3-B6A9-43B3-969D-86C5639C89D1}"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16556C4F-CFE0-5231-86CF-A7D65CD152F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A4E3E95-3CD4-C205-37EA-358218A141A3}"/>
              </a:ext>
            </a:extLst>
          </p:cNvPr>
          <p:cNvSpPr>
            <a:spLocks noGrp="1"/>
          </p:cNvSpPr>
          <p:nvPr>
            <p:ph type="sldNum" sz="quarter" idx="12"/>
          </p:nvPr>
        </p:nvSpPr>
        <p:spPr/>
        <p:txBody>
          <a:bodyPr/>
          <a:lstStyle>
            <a:lvl1pPr>
              <a:defRPr sz="2800"/>
            </a:lvl1pPr>
          </a:lstStyle>
          <a:p>
            <a:fld id="{97C21434-8831-43FA-AFC5-389FC9B39A3F}" type="slidenum">
              <a:rPr lang="ja-JP" altLang="en-US" smtClean="0"/>
              <a:pPr/>
              <a:t>‹#›</a:t>
            </a:fld>
            <a:endParaRPr lang="ja-JP" altLang="en-US"/>
          </a:p>
        </p:txBody>
      </p:sp>
    </p:spTree>
    <p:extLst>
      <p:ext uri="{BB962C8B-B14F-4D97-AF65-F5344CB8AC3E}">
        <p14:creationId xmlns:p14="http://schemas.microsoft.com/office/powerpoint/2010/main" val="1247119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21F5AB-942F-B553-39C4-EA08AF3DA64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9C2659A-0475-2CF7-B9AE-3EB153C3E3B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825DD14-3584-8275-F635-CDD4452FD29A}"/>
              </a:ext>
            </a:extLst>
          </p:cNvPr>
          <p:cNvSpPr>
            <a:spLocks noGrp="1"/>
          </p:cNvSpPr>
          <p:nvPr>
            <p:ph type="dt" sz="half" idx="10"/>
          </p:nvPr>
        </p:nvSpPr>
        <p:spPr/>
        <p:txBody>
          <a:bodyPr/>
          <a:lstStyle/>
          <a:p>
            <a:fld id="{12D2D479-702C-4CFF-8CF6-9DE537303244}"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819479FB-6BDC-96E5-F8AD-CCEE0A1A661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6653BE-25AD-6F13-782E-B5C0A676E4E1}"/>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3113775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8B3981-7515-54CF-C18E-5E5906BA4A1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4CB2401-757C-DA4F-A258-80589534D3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0F5007C-C5CE-5F04-13E7-FF7003BBA239}"/>
              </a:ext>
            </a:extLst>
          </p:cNvPr>
          <p:cNvSpPr>
            <a:spLocks noGrp="1"/>
          </p:cNvSpPr>
          <p:nvPr>
            <p:ph type="dt" sz="half" idx="10"/>
          </p:nvPr>
        </p:nvSpPr>
        <p:spPr/>
        <p:txBody>
          <a:bodyPr/>
          <a:lstStyle/>
          <a:p>
            <a:fld id="{1005FBBF-56EE-4FE4-9995-5118FAD74537}"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B0E5BEEC-C95A-289E-DEC5-7C4794BD4AE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202670F-0C6F-1440-0E18-EE4E08D01498}"/>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370787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125C1C-7737-3DC6-0DC9-16DC1370F1B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703A8B4-6139-3F82-34CD-2237C51C409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E9AC18E1-D6D8-A330-49A5-0BA2B192EC6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BD0AACB-9B67-0178-91A8-63EF34775476}"/>
              </a:ext>
            </a:extLst>
          </p:cNvPr>
          <p:cNvSpPr>
            <a:spLocks noGrp="1"/>
          </p:cNvSpPr>
          <p:nvPr>
            <p:ph type="dt" sz="half" idx="10"/>
          </p:nvPr>
        </p:nvSpPr>
        <p:spPr/>
        <p:txBody>
          <a:bodyPr/>
          <a:lstStyle/>
          <a:p>
            <a:fld id="{51FDB8EB-D1D5-4E35-82EB-88631057B4C0}"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DC1EEA7E-6590-56A4-5D27-90356D30C25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0D069AE-A344-6991-A933-9EA0EA52B1D1}"/>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2989303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A45AB4-07D1-36A4-EC07-58D17CA9A46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89E7950-7F4A-0435-DC1D-12485878E3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5F1475E-4ACF-5C30-2AB4-9F6A1D5A25B7}"/>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751CFBD-B6DC-5208-3076-248CF778D9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FE248AC-0685-B124-5D39-B4D3E50019E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43168A2-2D45-6705-6191-67BA96070C26}"/>
              </a:ext>
            </a:extLst>
          </p:cNvPr>
          <p:cNvSpPr>
            <a:spLocks noGrp="1"/>
          </p:cNvSpPr>
          <p:nvPr>
            <p:ph type="dt" sz="half" idx="10"/>
          </p:nvPr>
        </p:nvSpPr>
        <p:spPr/>
        <p:txBody>
          <a:bodyPr/>
          <a:lstStyle/>
          <a:p>
            <a:fld id="{BDB9F1DD-7316-4443-8D33-AAB600A4F9D4}" type="datetime1">
              <a:rPr kumimoji="1" lang="ja-JP" altLang="en-US" smtClean="0"/>
              <a:t>2026/2/17</a:t>
            </a:fld>
            <a:endParaRPr kumimoji="1" lang="ja-JP" altLang="en-US"/>
          </a:p>
        </p:txBody>
      </p:sp>
      <p:sp>
        <p:nvSpPr>
          <p:cNvPr id="8" name="フッター プレースホルダー 7">
            <a:extLst>
              <a:ext uri="{FF2B5EF4-FFF2-40B4-BE49-F238E27FC236}">
                <a16:creationId xmlns:a16="http://schemas.microsoft.com/office/drawing/2014/main" id="{2EAEE019-3217-436F-42D1-D0A94FAE8F7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BF5ACE7A-CFB9-375F-F52C-4C20A45C0EF6}"/>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3745084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9C3976-B836-0EC1-DEE8-3BAB36C3EA0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7540DA9-B698-4C00-78B9-B030A5C3F5E7}"/>
              </a:ext>
            </a:extLst>
          </p:cNvPr>
          <p:cNvSpPr>
            <a:spLocks noGrp="1"/>
          </p:cNvSpPr>
          <p:nvPr>
            <p:ph type="dt" sz="half" idx="10"/>
          </p:nvPr>
        </p:nvSpPr>
        <p:spPr/>
        <p:txBody>
          <a:bodyPr/>
          <a:lstStyle/>
          <a:p>
            <a:fld id="{750A8787-4CDB-44E7-9240-4FCE57C8EC74}" type="datetime1">
              <a:rPr kumimoji="1" lang="ja-JP" altLang="en-US" smtClean="0"/>
              <a:t>2026/2/17</a:t>
            </a:fld>
            <a:endParaRPr kumimoji="1" lang="ja-JP" altLang="en-US"/>
          </a:p>
        </p:txBody>
      </p:sp>
      <p:sp>
        <p:nvSpPr>
          <p:cNvPr id="4" name="フッター プレースホルダー 3">
            <a:extLst>
              <a:ext uri="{FF2B5EF4-FFF2-40B4-BE49-F238E27FC236}">
                <a16:creationId xmlns:a16="http://schemas.microsoft.com/office/drawing/2014/main" id="{1EFCD5B7-2AC3-B94B-00EF-623DE06253C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FD5A897-A161-60EC-9F0F-9543D7AC54E1}"/>
              </a:ext>
            </a:extLst>
          </p:cNvPr>
          <p:cNvSpPr>
            <a:spLocks noGrp="1"/>
          </p:cNvSpPr>
          <p:nvPr>
            <p:ph type="sldNum" sz="quarter" idx="12"/>
          </p:nvPr>
        </p:nvSpPr>
        <p:spPr/>
        <p:txBody>
          <a:bodyPr/>
          <a:lstStyle>
            <a:lvl1pPr>
              <a:defRPr sz="2800"/>
            </a:lvl1pPr>
          </a:lstStyle>
          <a:p>
            <a:fld id="{97C21434-8831-43FA-AFC5-389FC9B39A3F}" type="slidenum">
              <a:rPr lang="ja-JP" altLang="en-US" smtClean="0"/>
              <a:pPr/>
              <a:t>‹#›</a:t>
            </a:fld>
            <a:endParaRPr lang="ja-JP" altLang="en-US"/>
          </a:p>
        </p:txBody>
      </p:sp>
    </p:spTree>
    <p:extLst>
      <p:ext uri="{BB962C8B-B14F-4D97-AF65-F5344CB8AC3E}">
        <p14:creationId xmlns:p14="http://schemas.microsoft.com/office/powerpoint/2010/main" val="435380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1E280D7-7BC4-8F42-7AA9-61908855DBBC}"/>
              </a:ext>
            </a:extLst>
          </p:cNvPr>
          <p:cNvSpPr>
            <a:spLocks noGrp="1"/>
          </p:cNvSpPr>
          <p:nvPr>
            <p:ph type="dt" sz="half" idx="10"/>
          </p:nvPr>
        </p:nvSpPr>
        <p:spPr/>
        <p:txBody>
          <a:bodyPr/>
          <a:lstStyle/>
          <a:p>
            <a:fld id="{C61B41B9-B3AE-486F-AAC3-2A59EC29EFC3}" type="datetime1">
              <a:rPr kumimoji="1" lang="ja-JP" altLang="en-US" smtClean="0"/>
              <a:t>2026/2/17</a:t>
            </a:fld>
            <a:endParaRPr kumimoji="1" lang="ja-JP" altLang="en-US"/>
          </a:p>
        </p:txBody>
      </p:sp>
      <p:sp>
        <p:nvSpPr>
          <p:cNvPr id="3" name="フッター プレースホルダー 2">
            <a:extLst>
              <a:ext uri="{FF2B5EF4-FFF2-40B4-BE49-F238E27FC236}">
                <a16:creationId xmlns:a16="http://schemas.microsoft.com/office/drawing/2014/main" id="{1BADBA51-FA1E-0E87-03EF-11684545916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5A81CBF-73A6-0F68-F682-CEC15C0D6A9A}"/>
              </a:ext>
            </a:extLst>
          </p:cNvPr>
          <p:cNvSpPr>
            <a:spLocks noGrp="1"/>
          </p:cNvSpPr>
          <p:nvPr>
            <p:ph type="sldNum" sz="quarter" idx="12"/>
          </p:nvPr>
        </p:nvSpPr>
        <p:spPr/>
        <p:txBody>
          <a:bodyPr/>
          <a:lstStyle>
            <a:lvl1pPr>
              <a:defRPr sz="2800" b="1"/>
            </a:lvl1pPr>
          </a:lstStyle>
          <a:p>
            <a:fld id="{97C21434-8831-43FA-AFC5-389FC9B39A3F}" type="slidenum">
              <a:rPr lang="ja-JP" altLang="en-US" smtClean="0"/>
              <a:pPr/>
              <a:t>‹#›</a:t>
            </a:fld>
            <a:endParaRPr lang="ja-JP" altLang="en-US" b="1"/>
          </a:p>
        </p:txBody>
      </p:sp>
    </p:spTree>
    <p:extLst>
      <p:ext uri="{BB962C8B-B14F-4D97-AF65-F5344CB8AC3E}">
        <p14:creationId xmlns:p14="http://schemas.microsoft.com/office/powerpoint/2010/main" val="147228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48B685-2470-DC58-AB43-307D830340A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17208C0-5D62-E557-DA6E-F96EA39E56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AD3A3A2-ABAF-C71C-C487-90EB2862FC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6C3E56E-E565-E536-926B-03A28345CC6B}"/>
              </a:ext>
            </a:extLst>
          </p:cNvPr>
          <p:cNvSpPr>
            <a:spLocks noGrp="1"/>
          </p:cNvSpPr>
          <p:nvPr>
            <p:ph type="dt" sz="half" idx="10"/>
          </p:nvPr>
        </p:nvSpPr>
        <p:spPr/>
        <p:txBody>
          <a:bodyPr/>
          <a:lstStyle/>
          <a:p>
            <a:fld id="{CFE5768F-78ED-46C6-9E6F-AC8624F7AA71}"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5F18774C-CE77-3F40-2DC1-2EAFBD9BECB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FD2D6E5-0241-F870-511A-1D6BD5021EFE}"/>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2182150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ED7BF7-5CB8-090F-50D1-D491B62A2AE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7C231E9-DE48-3683-03E5-30A591E441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8FE6EA7-58D3-F3F0-9C2E-3E92DAA811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E360F5C-4203-7A38-526E-21BECF9355C0}"/>
              </a:ext>
            </a:extLst>
          </p:cNvPr>
          <p:cNvSpPr>
            <a:spLocks noGrp="1"/>
          </p:cNvSpPr>
          <p:nvPr>
            <p:ph type="dt" sz="half" idx="10"/>
          </p:nvPr>
        </p:nvSpPr>
        <p:spPr/>
        <p:txBody>
          <a:bodyPr/>
          <a:lstStyle/>
          <a:p>
            <a:fld id="{164D1D7A-B937-416E-85FE-85C8375868DD}"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1A1C0470-F9AB-60BE-9CEB-40489C07D98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864CB75-3BAF-7E43-8DAD-B6704625EC70}"/>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1236913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41F0F3-86FA-E8BA-9561-AAA808C4F28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9749D88-F610-F6A1-8B0C-64B1A80D8248}"/>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6EADA17-D302-4A9F-5385-08D79CEA3BB3}"/>
              </a:ext>
            </a:extLst>
          </p:cNvPr>
          <p:cNvSpPr>
            <a:spLocks noGrp="1"/>
          </p:cNvSpPr>
          <p:nvPr>
            <p:ph type="dt" sz="half" idx="10"/>
          </p:nvPr>
        </p:nvSpPr>
        <p:spPr/>
        <p:txBody>
          <a:bodyPr/>
          <a:lstStyle/>
          <a:p>
            <a:fld id="{B8A3685F-E934-48B7-A246-E201F1650609}"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49C5A8E1-7229-C5C6-C779-66BE70E4624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65E9E17-DAFF-4C2B-71DC-B2E78E7BF91E}"/>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761811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DB74746-AAEE-F617-7906-A5B965C01FA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96BF396-AF3B-C972-01F3-5EC0A11BA8A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7D9B1A4-CFB9-3476-B953-88AEFE261322}"/>
              </a:ext>
            </a:extLst>
          </p:cNvPr>
          <p:cNvSpPr>
            <a:spLocks noGrp="1"/>
          </p:cNvSpPr>
          <p:nvPr>
            <p:ph type="dt" sz="half" idx="10"/>
          </p:nvPr>
        </p:nvSpPr>
        <p:spPr/>
        <p:txBody>
          <a:bodyPr/>
          <a:lstStyle/>
          <a:p>
            <a:fld id="{63436FD5-6C1E-47EF-ACAC-28FFE687D8BB}"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B0CEEB30-D57B-FC8A-3F5B-E708E890C6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0E7008D-9E35-AFC4-76AE-DE6801A93591}"/>
              </a:ext>
            </a:extLst>
          </p:cNvPr>
          <p:cNvSpPr>
            <a:spLocks noGrp="1"/>
          </p:cNvSpPr>
          <p:nvPr>
            <p:ph type="sldNum" sz="quarter" idx="12"/>
          </p:nvPr>
        </p:nvSpPr>
        <p:spPr/>
        <p:txBody>
          <a:bodyPr/>
          <a:lstStyle/>
          <a:p>
            <a:fld id="{97C21434-8831-43FA-AFC5-389FC9B39A3F}" type="slidenum">
              <a:rPr kumimoji="1" lang="ja-JP" altLang="en-US" smtClean="0"/>
              <a:t>‹#›</a:t>
            </a:fld>
            <a:endParaRPr kumimoji="1" lang="ja-JP" altLang="en-US"/>
          </a:p>
        </p:txBody>
      </p:sp>
    </p:spTree>
    <p:extLst>
      <p:ext uri="{BB962C8B-B14F-4D97-AF65-F5344CB8AC3E}">
        <p14:creationId xmlns:p14="http://schemas.microsoft.com/office/powerpoint/2010/main" val="4218860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A76F95A-F36B-3EE2-8157-572CBDE529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030BEB0-5AA1-E5F3-6CE1-5ACEF5785E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7787354-8917-CAFF-1F52-5411F04AB6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27912D-84A9-49B1-892A-455063AD786A}"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E4EBF319-8B03-6DCF-6AED-1B1BECBDE4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F5B1422-CC87-C5D6-CB7F-93C25856D0C0}"/>
              </a:ext>
            </a:extLst>
          </p:cNvPr>
          <p:cNvSpPr>
            <a:spLocks noGrp="1"/>
          </p:cNvSpPr>
          <p:nvPr>
            <p:ph type="sldNum" sz="quarter" idx="4"/>
          </p:nvPr>
        </p:nvSpPr>
        <p:spPr>
          <a:xfrm>
            <a:off x="9349510" y="47625"/>
            <a:ext cx="2743200" cy="365125"/>
          </a:xfrm>
          <a:prstGeom prst="rect">
            <a:avLst/>
          </a:prstGeom>
        </p:spPr>
        <p:txBody>
          <a:bodyPr vert="horz" lIns="91440" tIns="45720" rIns="91440" bIns="45720" rtlCol="0" anchor="ctr"/>
          <a:lstStyle>
            <a:lvl1pPr algn="r">
              <a:defRPr sz="2400" b="1">
                <a:solidFill>
                  <a:schemeClr val="tx1">
                    <a:lumMod val="85000"/>
                    <a:lumOff val="15000"/>
                  </a:schemeClr>
                </a:solidFill>
              </a:defRPr>
            </a:lvl1pPr>
          </a:lstStyle>
          <a:p>
            <a:fld id="{97C21434-8831-43FA-AFC5-389FC9B39A3F}" type="slidenum">
              <a:rPr lang="ja-JP" altLang="en-US" smtClean="0"/>
              <a:pPr/>
              <a:t>‹#›</a:t>
            </a:fld>
            <a:endParaRPr lang="ja-JP" altLang="en-US" b="1"/>
          </a:p>
        </p:txBody>
      </p:sp>
    </p:spTree>
    <p:extLst>
      <p:ext uri="{BB962C8B-B14F-4D97-AF65-F5344CB8AC3E}">
        <p14:creationId xmlns:p14="http://schemas.microsoft.com/office/powerpoint/2010/main" val="3119258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6.sv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5.png"/><Relationship Id="rId2" Type="http://schemas.openxmlformats.org/officeDocument/2006/relationships/notesSlide" Target="../notesSlides/notesSlide5.xml"/><Relationship Id="rId16" Type="http://schemas.openxmlformats.org/officeDocument/2006/relationships/image" Target="../media/image26.svg"/><Relationship Id="rId20" Type="http://schemas.openxmlformats.org/officeDocument/2006/relationships/image" Target="../media/image30.svg"/><Relationship Id="rId1" Type="http://schemas.openxmlformats.org/officeDocument/2006/relationships/slideLayout" Target="../slideLayouts/slideLayout1.xml"/><Relationship Id="rId6" Type="http://schemas.openxmlformats.org/officeDocument/2006/relationships/image" Target="../media/image16.svg"/><Relationship Id="rId11" Type="http://schemas.openxmlformats.org/officeDocument/2006/relationships/image" Target="../media/image21.png"/><Relationship Id="rId24" Type="http://schemas.openxmlformats.org/officeDocument/2006/relationships/image" Target="../media/image34.sv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pn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32.svg"/></Relationships>
</file>

<file path=ppt/slides/_rels/slide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7.jpeg"/><Relationship Id="rId9" Type="http://schemas.openxmlformats.org/officeDocument/2006/relationships/image" Target="../media/image43.sv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3" Type="http://schemas.openxmlformats.org/officeDocument/2006/relationships/image" Target="../media/image37.jpeg"/><Relationship Id="rId7" Type="http://schemas.openxmlformats.org/officeDocument/2006/relationships/image" Target="../media/image45.svg"/><Relationship Id="rId12" Type="http://schemas.openxmlformats.org/officeDocument/2006/relationships/image" Target="../media/image50.png"/><Relationship Id="rId17" Type="http://schemas.openxmlformats.org/officeDocument/2006/relationships/image" Target="../media/image43.svg"/><Relationship Id="rId2" Type="http://schemas.openxmlformats.org/officeDocument/2006/relationships/notesSlide" Target="../notesSlides/notesSlide9.xml"/><Relationship Id="rId16"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39.jpeg"/><Relationship Id="rId15" Type="http://schemas.openxmlformats.org/officeDocument/2006/relationships/image" Target="../media/image41.svg"/><Relationship Id="rId10" Type="http://schemas.openxmlformats.org/officeDocument/2006/relationships/image" Target="../media/image48.png"/><Relationship Id="rId4" Type="http://schemas.openxmlformats.org/officeDocument/2006/relationships/image" Target="../media/image38.png"/><Relationship Id="rId9" Type="http://schemas.openxmlformats.org/officeDocument/2006/relationships/image" Target="../media/image47.svg"/><Relationship Id="rId14"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jpeg"/><Relationship Id="rId7" Type="http://schemas.openxmlformats.org/officeDocument/2006/relationships/image" Target="../media/image51.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39.jpeg"/><Relationship Id="rId4" Type="http://schemas.openxmlformats.org/officeDocument/2006/relationships/image" Target="../media/image38.png"/><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59.jpeg"/><Relationship Id="rId4" Type="http://schemas.openxmlformats.org/officeDocument/2006/relationships/image" Target="../media/image53.svg"/><Relationship Id="rId9" Type="http://schemas.openxmlformats.org/officeDocument/2006/relationships/image" Target="../media/image58.sv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svg"/></Relationships>
</file>

<file path=ppt/slides/_rels/slide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3" Type="http://schemas.openxmlformats.org/officeDocument/2006/relationships/image" Target="../media/image85.jpeg"/><Relationship Id="rId7" Type="http://schemas.openxmlformats.org/officeDocument/2006/relationships/image" Target="../media/image89.png"/><Relationship Id="rId12" Type="http://schemas.openxmlformats.org/officeDocument/2006/relationships/image" Target="../media/image94.png"/><Relationship Id="rId2" Type="http://schemas.openxmlformats.org/officeDocument/2006/relationships/notesSlide" Target="../notesSlides/notesSlide20.xml"/><Relationship Id="rId16" Type="http://schemas.openxmlformats.org/officeDocument/2006/relationships/image" Target="../media/image98.png"/><Relationship Id="rId1" Type="http://schemas.openxmlformats.org/officeDocument/2006/relationships/slideLayout" Target="../slideLayouts/slideLayout1.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5" Type="http://schemas.openxmlformats.org/officeDocument/2006/relationships/image" Target="../media/image97.png"/><Relationship Id="rId10" Type="http://schemas.openxmlformats.org/officeDocument/2006/relationships/image" Target="../media/image92.png"/><Relationship Id="rId4" Type="http://schemas.openxmlformats.org/officeDocument/2006/relationships/image" Target="../media/image86.jpeg"/><Relationship Id="rId9" Type="http://schemas.openxmlformats.org/officeDocument/2006/relationships/image" Target="../media/image91.png"/><Relationship Id="rId14" Type="http://schemas.openxmlformats.org/officeDocument/2006/relationships/image" Target="../media/image96.png"/></Relationships>
</file>

<file path=ppt/slides/_rels/slide21.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3" Type="http://schemas.openxmlformats.org/officeDocument/2006/relationships/image" Target="../media/image86.jpeg"/><Relationship Id="rId7" Type="http://schemas.openxmlformats.org/officeDocument/2006/relationships/image" Target="../media/image89.png"/><Relationship Id="rId12" Type="http://schemas.openxmlformats.org/officeDocument/2006/relationships/image" Target="../media/image94.png"/><Relationship Id="rId2" Type="http://schemas.openxmlformats.org/officeDocument/2006/relationships/notesSlide" Target="../notesSlides/notesSlide21.xml"/><Relationship Id="rId16" Type="http://schemas.openxmlformats.org/officeDocument/2006/relationships/image" Target="../media/image98.png"/><Relationship Id="rId1" Type="http://schemas.openxmlformats.org/officeDocument/2006/relationships/slideLayout" Target="../slideLayouts/slideLayout1.xml"/><Relationship Id="rId6" Type="http://schemas.openxmlformats.org/officeDocument/2006/relationships/image" Target="../media/image85.jpeg"/><Relationship Id="rId11" Type="http://schemas.openxmlformats.org/officeDocument/2006/relationships/image" Target="../media/image93.png"/><Relationship Id="rId5" Type="http://schemas.openxmlformats.org/officeDocument/2006/relationships/image" Target="../media/image88.png"/><Relationship Id="rId15" Type="http://schemas.openxmlformats.org/officeDocument/2006/relationships/image" Target="../media/image97.png"/><Relationship Id="rId10" Type="http://schemas.openxmlformats.org/officeDocument/2006/relationships/image" Target="../media/image92.png"/><Relationship Id="rId4" Type="http://schemas.openxmlformats.org/officeDocument/2006/relationships/image" Target="../media/image87.png"/><Relationship Id="rId9" Type="http://schemas.openxmlformats.org/officeDocument/2006/relationships/image" Target="../media/image91.png"/><Relationship Id="rId14" Type="http://schemas.openxmlformats.org/officeDocument/2006/relationships/image" Target="../media/image96.png"/></Relationships>
</file>

<file path=ppt/slides/_rels/slide22.xml.rels><?xml version="1.0" encoding="UTF-8" standalone="yes"?>
<Relationships xmlns="http://schemas.openxmlformats.org/package/2006/relationships"><Relationship Id="rId8" Type="http://schemas.openxmlformats.org/officeDocument/2006/relationships/image" Target="../media/image103.svg"/><Relationship Id="rId13" Type="http://schemas.openxmlformats.org/officeDocument/2006/relationships/image" Target="../media/image108.png"/><Relationship Id="rId18" Type="http://schemas.openxmlformats.org/officeDocument/2006/relationships/image" Target="../media/image113.svg"/><Relationship Id="rId3" Type="http://schemas.openxmlformats.org/officeDocument/2006/relationships/image" Target="../media/image99.png"/><Relationship Id="rId7" Type="http://schemas.openxmlformats.org/officeDocument/2006/relationships/image" Target="../media/image102.png"/><Relationship Id="rId12" Type="http://schemas.openxmlformats.org/officeDocument/2006/relationships/image" Target="../media/image107.svg"/><Relationship Id="rId17" Type="http://schemas.openxmlformats.org/officeDocument/2006/relationships/image" Target="../media/image112.png"/><Relationship Id="rId2" Type="http://schemas.openxmlformats.org/officeDocument/2006/relationships/notesSlide" Target="../notesSlides/notesSlide22.xml"/><Relationship Id="rId16" Type="http://schemas.openxmlformats.org/officeDocument/2006/relationships/image" Target="../media/image111.svg"/><Relationship Id="rId20" Type="http://schemas.openxmlformats.org/officeDocument/2006/relationships/image" Target="../media/image115.svg"/><Relationship Id="rId1" Type="http://schemas.openxmlformats.org/officeDocument/2006/relationships/slideLayout" Target="../slideLayouts/slideLayout1.xml"/><Relationship Id="rId6" Type="http://schemas.openxmlformats.org/officeDocument/2006/relationships/image" Target="../media/image101.sv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110.png"/><Relationship Id="rId10" Type="http://schemas.openxmlformats.org/officeDocument/2006/relationships/image" Target="../media/image105.svg"/><Relationship Id="rId19" Type="http://schemas.openxmlformats.org/officeDocument/2006/relationships/image" Target="../media/image114.png"/><Relationship Id="rId4" Type="http://schemas.microsoft.com/office/2007/relationships/hdphoto" Target="../media/hdphoto2.wdp"/><Relationship Id="rId9" Type="http://schemas.openxmlformats.org/officeDocument/2006/relationships/image" Target="../media/image104.png"/><Relationship Id="rId14" Type="http://schemas.openxmlformats.org/officeDocument/2006/relationships/image" Target="../media/image109.svg"/></Relationships>
</file>

<file path=ppt/slides/_rels/slide2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77.svg"/></Relationships>
</file>

<file path=ppt/slides/_rels/slide24.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18.jpeg"/><Relationship Id="rId4" Type="http://schemas.openxmlformats.org/officeDocument/2006/relationships/image" Target="../media/image11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19.png"/><Relationship Id="rId7"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22.svg"/><Relationship Id="rId5" Type="http://schemas.openxmlformats.org/officeDocument/2006/relationships/image" Target="../media/image121.png"/><Relationship Id="rId4" Type="http://schemas.openxmlformats.org/officeDocument/2006/relationships/image" Target="../media/image120.sv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26.pn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31.svg"/><Relationship Id="rId5" Type="http://schemas.openxmlformats.org/officeDocument/2006/relationships/image" Target="../media/image130.png"/><Relationship Id="rId4" Type="http://schemas.openxmlformats.org/officeDocument/2006/relationships/image" Target="../media/image129.png"/></Relationships>
</file>

<file path=ppt/slides/_rels/slide3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34.png"/><Relationship Id="rId4" Type="http://schemas.openxmlformats.org/officeDocument/2006/relationships/image" Target="../media/image133.png"/></Relationships>
</file>

<file path=ppt/slides/_rels/slide3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4.svg"/><Relationship Id="rId3" Type="http://schemas.openxmlformats.org/officeDocument/2006/relationships/image" Target="../media/image13.png"/><Relationship Id="rId21" Type="http://schemas.openxmlformats.org/officeDocument/2006/relationships/image" Target="../media/image135.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3.png"/><Relationship Id="rId2" Type="http://schemas.openxmlformats.org/officeDocument/2006/relationships/notesSlide" Target="../notesSlides/notesSlide34.xml"/><Relationship Id="rId16" Type="http://schemas.openxmlformats.org/officeDocument/2006/relationships/image" Target="../media/image26.svg"/><Relationship Id="rId20" Type="http://schemas.openxmlformats.org/officeDocument/2006/relationships/image" Target="../media/image30.svg"/><Relationship Id="rId29" Type="http://schemas.openxmlformats.org/officeDocument/2006/relationships/image" Target="../media/image137.png"/><Relationship Id="rId1" Type="http://schemas.openxmlformats.org/officeDocument/2006/relationships/slideLayout" Target="../slideLayouts/slideLayout1.xml"/><Relationship Id="rId6" Type="http://schemas.openxmlformats.org/officeDocument/2006/relationships/image" Target="../media/image16.svg"/><Relationship Id="rId11" Type="http://schemas.openxmlformats.org/officeDocument/2006/relationships/image" Target="../media/image21.png"/><Relationship Id="rId24" Type="http://schemas.openxmlformats.org/officeDocument/2006/relationships/image" Target="../media/image32.sv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1.png"/><Relationship Id="rId28" Type="http://schemas.openxmlformats.org/officeDocument/2006/relationships/image" Target="../media/image36.sv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136.svg"/><Relationship Id="rId27"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69D0B-5C6C-710B-EA5A-601B042A9F43}"/>
            </a:ext>
          </a:extLst>
        </p:cNvPr>
        <p:cNvGrpSpPr/>
        <p:nvPr/>
      </p:nvGrpSpPr>
      <p:grpSpPr>
        <a:xfrm>
          <a:off x="0" y="0"/>
          <a:ext cx="0" cy="0"/>
          <a:chOff x="0" y="0"/>
          <a:chExt cx="0" cy="0"/>
        </a:xfrm>
      </p:grpSpPr>
      <p:pic>
        <p:nvPicPr>
          <p:cNvPr id="5" name="図 4" descr="丘の上に立っている&#10;&#10;AI 生成コンテンツは誤りを含む可能性があります。">
            <a:extLst>
              <a:ext uri="{FF2B5EF4-FFF2-40B4-BE49-F238E27FC236}">
                <a16:creationId xmlns:a16="http://schemas.microsoft.com/office/drawing/2014/main" id="{9B9FF22D-C34E-FFEE-7C65-593AE9EA5F8D}"/>
              </a:ext>
            </a:extLst>
          </p:cNvPr>
          <p:cNvPicPr>
            <a:picLocks noChangeAspect="1"/>
          </p:cNvPicPr>
          <p:nvPr/>
        </p:nvPicPr>
        <p:blipFill>
          <a:blip r:embed="rId3">
            <a:extLst>
              <a:ext uri="{BEBA8EAE-BF5A-486C-A8C5-ECC9F3942E4B}">
                <a14:imgProps xmlns:a14="http://schemas.microsoft.com/office/drawing/2010/main">
                  <a14:imgLayer r:embed="rId4">
                    <a14:imgEffect>
                      <a14:saturation sat="125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正方形/長方形 7">
            <a:extLst>
              <a:ext uri="{FF2B5EF4-FFF2-40B4-BE49-F238E27FC236}">
                <a16:creationId xmlns:a16="http://schemas.microsoft.com/office/drawing/2014/main" id="{50A478A0-FE9C-A69C-E48C-FD292B9B39E1}"/>
              </a:ext>
            </a:extLst>
          </p:cNvPr>
          <p:cNvSpPr/>
          <p:nvPr/>
        </p:nvSpPr>
        <p:spPr>
          <a:xfrm rot="10800000">
            <a:off x="3653790" y="0"/>
            <a:ext cx="8538210" cy="6858000"/>
          </a:xfrm>
          <a:prstGeom prst="rect">
            <a:avLst/>
          </a:prstGeom>
          <a:gradFill flip="none" rotWithShape="1">
            <a:gsLst>
              <a:gs pos="0">
                <a:schemeClr val="bg1">
                  <a:alpha val="0"/>
                </a:schemeClr>
              </a:gs>
              <a:gs pos="100000">
                <a:schemeClr val="bg1"/>
              </a:gs>
              <a:gs pos="50000">
                <a:schemeClr val="bg1">
                  <a:alpha val="7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DD70666-5F6F-9405-5DC8-F64FF08C50BF}"/>
              </a:ext>
            </a:extLst>
          </p:cNvPr>
          <p:cNvSpPr txBox="1"/>
          <p:nvPr/>
        </p:nvSpPr>
        <p:spPr>
          <a:xfrm>
            <a:off x="7031990" y="3553213"/>
            <a:ext cx="4851400" cy="830997"/>
          </a:xfrm>
          <a:prstGeom prst="rect">
            <a:avLst/>
          </a:prstGeom>
          <a:noFill/>
        </p:spPr>
        <p:txBody>
          <a:bodyPr wrap="square" rtlCol="0">
            <a:spAutoFit/>
          </a:bodyPr>
          <a:lstStyle/>
          <a:p>
            <a:pPr algn="r"/>
            <a:r>
              <a:rPr kumimoji="1" lang="en-US" altLang="ja-JP" sz="2400" b="1">
                <a:solidFill>
                  <a:schemeClr val="tx1">
                    <a:lumMod val="85000"/>
                    <a:lumOff val="15000"/>
                  </a:schemeClr>
                </a:solidFill>
              </a:rPr>
              <a:t>2025</a:t>
            </a:r>
            <a:r>
              <a:rPr kumimoji="1" lang="ja-JP" altLang="en-US" sz="2400" b="1">
                <a:solidFill>
                  <a:schemeClr val="tx1">
                    <a:lumMod val="85000"/>
                    <a:lumOff val="15000"/>
                  </a:schemeClr>
                </a:solidFill>
              </a:rPr>
              <a:t>年度</a:t>
            </a:r>
            <a:endParaRPr kumimoji="1" lang="en-US" altLang="ja-JP" sz="2400" b="1">
              <a:solidFill>
                <a:schemeClr val="tx1">
                  <a:lumMod val="85000"/>
                  <a:lumOff val="15000"/>
                </a:schemeClr>
              </a:solidFill>
            </a:endParaRPr>
          </a:p>
          <a:p>
            <a:pPr algn="r"/>
            <a:r>
              <a:rPr kumimoji="1" lang="ja-JP" altLang="en-US" sz="2400" b="1">
                <a:solidFill>
                  <a:schemeClr val="tx1">
                    <a:lumMod val="85000"/>
                    <a:lumOff val="15000"/>
                  </a:schemeClr>
                </a:solidFill>
              </a:rPr>
              <a:t>都市計画マスタープラン演習</a:t>
            </a:r>
            <a:r>
              <a:rPr kumimoji="1" lang="en-US" altLang="ja-JP" sz="2400" b="1">
                <a:solidFill>
                  <a:schemeClr val="tx1">
                    <a:lumMod val="85000"/>
                    <a:lumOff val="15000"/>
                  </a:schemeClr>
                </a:solidFill>
              </a:rPr>
              <a:t>4</a:t>
            </a:r>
            <a:r>
              <a:rPr kumimoji="1" lang="ja-JP" altLang="en-US" sz="2400" b="1">
                <a:solidFill>
                  <a:schemeClr val="tx1">
                    <a:lumMod val="85000"/>
                    <a:lumOff val="15000"/>
                  </a:schemeClr>
                </a:solidFill>
              </a:rPr>
              <a:t>班</a:t>
            </a:r>
            <a:endParaRPr kumimoji="1" lang="en-US" altLang="ja-JP" sz="2400" b="1">
              <a:solidFill>
                <a:schemeClr val="tx1">
                  <a:lumMod val="85000"/>
                  <a:lumOff val="15000"/>
                </a:schemeClr>
              </a:solidFill>
            </a:endParaRPr>
          </a:p>
        </p:txBody>
      </p:sp>
      <p:sp>
        <p:nvSpPr>
          <p:cNvPr id="2" name="テキスト ボックス 1">
            <a:extLst>
              <a:ext uri="{FF2B5EF4-FFF2-40B4-BE49-F238E27FC236}">
                <a16:creationId xmlns:a16="http://schemas.microsoft.com/office/drawing/2014/main" id="{842A956E-E007-3A32-4ACE-38D2D6D9D20B}"/>
              </a:ext>
            </a:extLst>
          </p:cNvPr>
          <p:cNvSpPr txBox="1"/>
          <p:nvPr/>
        </p:nvSpPr>
        <p:spPr>
          <a:xfrm>
            <a:off x="7809230" y="962796"/>
            <a:ext cx="4074160" cy="1815882"/>
          </a:xfrm>
          <a:prstGeom prst="rect">
            <a:avLst/>
          </a:prstGeom>
          <a:noFill/>
        </p:spPr>
        <p:txBody>
          <a:bodyPr wrap="square" rtlCol="0">
            <a:spAutoFit/>
          </a:bodyPr>
          <a:lstStyle/>
          <a:p>
            <a:pPr algn="r"/>
            <a:r>
              <a:rPr kumimoji="1" lang="ja-JP" altLang="en-US" sz="4000" b="1">
                <a:solidFill>
                  <a:schemeClr val="tx1">
                    <a:lumMod val="85000"/>
                    <a:lumOff val="15000"/>
                  </a:schemeClr>
                </a:solidFill>
              </a:rPr>
              <a:t>かえりたいまち、</a:t>
            </a:r>
            <a:endParaRPr kumimoji="1" lang="en-US" altLang="ja-JP" sz="4000" b="1">
              <a:solidFill>
                <a:schemeClr val="tx1">
                  <a:lumMod val="85000"/>
                  <a:lumOff val="15000"/>
                </a:schemeClr>
              </a:solidFill>
            </a:endParaRPr>
          </a:p>
          <a:p>
            <a:pPr algn="r"/>
            <a:endParaRPr lang="en-US" altLang="ja-JP" sz="3200" b="1">
              <a:solidFill>
                <a:schemeClr val="tx1">
                  <a:lumMod val="85000"/>
                  <a:lumOff val="15000"/>
                </a:schemeClr>
              </a:solidFill>
            </a:endParaRPr>
          </a:p>
          <a:p>
            <a:pPr algn="r"/>
            <a:r>
              <a:rPr lang="ja-JP" altLang="en-US" sz="4000" b="1">
                <a:solidFill>
                  <a:schemeClr val="tx1">
                    <a:lumMod val="85000"/>
                    <a:lumOff val="15000"/>
                  </a:schemeClr>
                </a:solidFill>
              </a:rPr>
              <a:t>　土浦　　</a:t>
            </a:r>
            <a:endParaRPr kumimoji="1" lang="ja-JP" altLang="en-US" sz="4000" b="1">
              <a:solidFill>
                <a:schemeClr val="tx1">
                  <a:lumMod val="85000"/>
                  <a:lumOff val="15000"/>
                </a:schemeClr>
              </a:solidFill>
            </a:endParaRPr>
          </a:p>
        </p:txBody>
      </p:sp>
      <p:sp>
        <p:nvSpPr>
          <p:cNvPr id="7" name="テキスト ボックス 6">
            <a:extLst>
              <a:ext uri="{FF2B5EF4-FFF2-40B4-BE49-F238E27FC236}">
                <a16:creationId xmlns:a16="http://schemas.microsoft.com/office/drawing/2014/main" id="{08D46E53-625A-006C-AE70-44EE05A8D169}"/>
              </a:ext>
            </a:extLst>
          </p:cNvPr>
          <p:cNvSpPr txBox="1"/>
          <p:nvPr/>
        </p:nvSpPr>
        <p:spPr>
          <a:xfrm>
            <a:off x="8744388" y="4384210"/>
            <a:ext cx="3447612" cy="1938992"/>
          </a:xfrm>
          <a:prstGeom prst="rect">
            <a:avLst/>
          </a:prstGeom>
          <a:noFill/>
        </p:spPr>
        <p:txBody>
          <a:bodyPr wrap="square" rtlCol="0">
            <a:spAutoFit/>
          </a:bodyPr>
          <a:lstStyle/>
          <a:p>
            <a:r>
              <a:rPr kumimoji="1" lang="ja-JP" altLang="en-US" sz="2400" b="1">
                <a:solidFill>
                  <a:schemeClr val="tx1">
                    <a:lumMod val="85000"/>
                    <a:lumOff val="15000"/>
                  </a:schemeClr>
                </a:solidFill>
              </a:rPr>
              <a:t>佐藤俊吾　戸枝諒</a:t>
            </a:r>
            <a:endParaRPr kumimoji="1" lang="en-US" altLang="ja-JP" sz="2400" b="1">
              <a:solidFill>
                <a:schemeClr val="tx1">
                  <a:lumMod val="85000"/>
                  <a:lumOff val="15000"/>
                </a:schemeClr>
              </a:solidFill>
            </a:endParaRPr>
          </a:p>
          <a:p>
            <a:r>
              <a:rPr kumimoji="1" lang="ja-JP" altLang="en-US" sz="2400" b="1">
                <a:solidFill>
                  <a:schemeClr val="tx1">
                    <a:lumMod val="85000"/>
                    <a:lumOff val="15000"/>
                  </a:schemeClr>
                </a:solidFill>
              </a:rPr>
              <a:t>橋本凌　　中村あかり</a:t>
            </a:r>
            <a:endParaRPr kumimoji="1" lang="en-US" altLang="ja-JP" sz="2400" b="1">
              <a:solidFill>
                <a:schemeClr val="tx1">
                  <a:lumMod val="85000"/>
                  <a:lumOff val="15000"/>
                </a:schemeClr>
              </a:solidFill>
            </a:endParaRPr>
          </a:p>
          <a:p>
            <a:r>
              <a:rPr kumimoji="1" lang="ja-JP" altLang="en-US" sz="2400" b="1">
                <a:solidFill>
                  <a:schemeClr val="tx1">
                    <a:lumMod val="85000"/>
                    <a:lumOff val="15000"/>
                  </a:schemeClr>
                </a:solidFill>
              </a:rPr>
              <a:t>武市和詩　松本悠太郎</a:t>
            </a:r>
            <a:endParaRPr kumimoji="1" lang="en-US" altLang="ja-JP" sz="2400" b="1">
              <a:solidFill>
                <a:schemeClr val="tx1">
                  <a:lumMod val="85000"/>
                  <a:lumOff val="15000"/>
                </a:schemeClr>
              </a:solidFill>
            </a:endParaRPr>
          </a:p>
          <a:p>
            <a:r>
              <a:rPr lang="ja-JP" altLang="en-US" sz="2400" b="1">
                <a:solidFill>
                  <a:schemeClr val="tx1">
                    <a:lumMod val="85000"/>
                    <a:lumOff val="15000"/>
                  </a:schemeClr>
                </a:solidFill>
              </a:rPr>
              <a:t>山西健太</a:t>
            </a:r>
            <a:endParaRPr lang="en-US" altLang="ja-JP" sz="2400" b="1">
              <a:solidFill>
                <a:schemeClr val="tx1">
                  <a:lumMod val="85000"/>
                  <a:lumOff val="15000"/>
                </a:schemeClr>
              </a:solidFill>
            </a:endParaRPr>
          </a:p>
          <a:p>
            <a:r>
              <a:rPr kumimoji="1" lang="en-US" altLang="ja-JP" sz="2400" b="1">
                <a:solidFill>
                  <a:schemeClr val="tx1">
                    <a:lumMod val="85000"/>
                    <a:lumOff val="15000"/>
                  </a:schemeClr>
                </a:solidFill>
              </a:rPr>
              <a:t>TA</a:t>
            </a:r>
            <a:r>
              <a:rPr kumimoji="1" lang="en-US" altLang="ja-JP" sz="2400" b="1">
                <a:solidFill>
                  <a:schemeClr val="tx1">
                    <a:lumMod val="85000"/>
                    <a:lumOff val="15000"/>
                  </a:schemeClr>
                </a:solidFill>
                <a:latin typeface="+mn-ea"/>
              </a:rPr>
              <a:t>:</a:t>
            </a:r>
            <a:r>
              <a:rPr kumimoji="1" lang="ja-JP" altLang="en-US" sz="2400" b="1">
                <a:solidFill>
                  <a:schemeClr val="tx1">
                    <a:lumMod val="85000"/>
                    <a:lumOff val="15000"/>
                  </a:schemeClr>
                </a:solidFill>
                <a:latin typeface="+mn-ea"/>
              </a:rPr>
              <a:t>大島弘也</a:t>
            </a:r>
            <a:r>
              <a:rPr lang="ja-JP" altLang="en-US" sz="2400" b="1">
                <a:solidFill>
                  <a:schemeClr val="tx1">
                    <a:lumMod val="85000"/>
                    <a:lumOff val="15000"/>
                  </a:schemeClr>
                </a:solidFill>
                <a:latin typeface="+mn-ea"/>
              </a:rPr>
              <a:t>　中山凜空</a:t>
            </a:r>
            <a:endParaRPr kumimoji="1" lang="ja-JP" altLang="en-US" sz="2400" b="1">
              <a:solidFill>
                <a:schemeClr val="tx1">
                  <a:lumMod val="85000"/>
                  <a:lumOff val="15000"/>
                </a:schemeClr>
              </a:solidFill>
            </a:endParaRPr>
          </a:p>
        </p:txBody>
      </p:sp>
      <p:sp>
        <p:nvSpPr>
          <p:cNvPr id="12" name="スライド番号プレースホルダー 11">
            <a:extLst>
              <a:ext uri="{FF2B5EF4-FFF2-40B4-BE49-F238E27FC236}">
                <a16:creationId xmlns:a16="http://schemas.microsoft.com/office/drawing/2014/main" id="{D6017F2C-B115-90A9-407B-3F4199E957E7}"/>
              </a:ext>
            </a:extLst>
          </p:cNvPr>
          <p:cNvSpPr>
            <a:spLocks noGrp="1"/>
          </p:cNvSpPr>
          <p:nvPr>
            <p:ph type="sldNum" sz="quarter" idx="12"/>
          </p:nvPr>
        </p:nvSpPr>
        <p:spPr>
          <a:xfrm>
            <a:off x="11478934" y="534798"/>
            <a:ext cx="2743200" cy="365125"/>
          </a:xfrm>
        </p:spPr>
        <p:txBody>
          <a:bodyPr/>
          <a:lstStyle/>
          <a:p>
            <a:fld id="{97C21434-8831-43FA-AFC5-389FC9B39A3F}" type="slidenum">
              <a:rPr kumimoji="1" lang="ja-JP" altLang="en-US" smtClean="0"/>
              <a:t>1</a:t>
            </a:fld>
            <a:endParaRPr kumimoji="1" lang="ja-JP" altLang="en-US"/>
          </a:p>
        </p:txBody>
      </p:sp>
    </p:spTree>
    <p:extLst>
      <p:ext uri="{BB962C8B-B14F-4D97-AF65-F5344CB8AC3E}">
        <p14:creationId xmlns:p14="http://schemas.microsoft.com/office/powerpoint/2010/main" val="2170851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7B50B-4543-6F7D-E07A-3D381EC25108}"/>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003CDA78-5FCF-7A7E-A5ED-5EB4F0962C29}"/>
              </a:ext>
            </a:extLst>
          </p:cNvPr>
          <p:cNvSpPr/>
          <p:nvPr/>
        </p:nvSpPr>
        <p:spPr>
          <a:xfrm>
            <a:off x="0" y="-13610"/>
            <a:ext cx="12192000" cy="950277"/>
          </a:xfrm>
          <a:prstGeom prst="rect">
            <a:avLst/>
          </a:prstGeom>
          <a:solidFill>
            <a:srgbClr val="E7B73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土浦市の現況と課題</a:t>
            </a:r>
            <a:endParaRPr kumimoji="1" lang="ja-JP" altLang="en-US" sz="4400" b="1">
              <a:solidFill>
                <a:schemeClr val="tx1">
                  <a:lumMod val="85000"/>
                  <a:lumOff val="15000"/>
                </a:schemeClr>
              </a:solidFill>
            </a:endParaRPr>
          </a:p>
        </p:txBody>
      </p:sp>
      <p:sp>
        <p:nvSpPr>
          <p:cNvPr id="3" name="四角形: 角を丸くする 2">
            <a:extLst>
              <a:ext uri="{FF2B5EF4-FFF2-40B4-BE49-F238E27FC236}">
                <a16:creationId xmlns:a16="http://schemas.microsoft.com/office/drawing/2014/main" id="{C13B4DA2-D878-0083-3256-DD2B6F071433}"/>
              </a:ext>
            </a:extLst>
          </p:cNvPr>
          <p:cNvSpPr/>
          <p:nvPr/>
        </p:nvSpPr>
        <p:spPr>
          <a:xfrm>
            <a:off x="6290231" y="1186385"/>
            <a:ext cx="5773931" cy="2532239"/>
          </a:xfrm>
          <a:prstGeom prst="roundRect">
            <a:avLst>
              <a:gd name="adj" fmla="val 226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6" name="四角形: 角を丸くする 5">
            <a:extLst>
              <a:ext uri="{FF2B5EF4-FFF2-40B4-BE49-F238E27FC236}">
                <a16:creationId xmlns:a16="http://schemas.microsoft.com/office/drawing/2014/main" id="{BFB9EFEE-542F-1C72-E383-5D4C6E3F651E}"/>
              </a:ext>
            </a:extLst>
          </p:cNvPr>
          <p:cNvSpPr/>
          <p:nvPr/>
        </p:nvSpPr>
        <p:spPr>
          <a:xfrm>
            <a:off x="6457915" y="1338956"/>
            <a:ext cx="2558850" cy="1017419"/>
          </a:xfrm>
          <a:prstGeom prst="roundRect">
            <a:avLst>
              <a:gd name="adj" fmla="val 551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財政の悪化</a:t>
            </a:r>
            <a:endParaRPr lang="en-US" altLang="ja-JP" sz="2400" b="1">
              <a:solidFill>
                <a:schemeClr val="tx1">
                  <a:lumMod val="85000"/>
                  <a:lumOff val="15000"/>
                </a:schemeClr>
              </a:solidFill>
            </a:endParaRPr>
          </a:p>
        </p:txBody>
      </p:sp>
      <p:sp>
        <p:nvSpPr>
          <p:cNvPr id="7" name="四角形: 角を丸くする 6">
            <a:extLst>
              <a:ext uri="{FF2B5EF4-FFF2-40B4-BE49-F238E27FC236}">
                <a16:creationId xmlns:a16="http://schemas.microsoft.com/office/drawing/2014/main" id="{E76FFA69-DCA0-6FB8-2C68-541F6B42BC2F}"/>
              </a:ext>
            </a:extLst>
          </p:cNvPr>
          <p:cNvSpPr/>
          <p:nvPr/>
        </p:nvSpPr>
        <p:spPr>
          <a:xfrm>
            <a:off x="9274492" y="1338956"/>
            <a:ext cx="2558851" cy="1017419"/>
          </a:xfrm>
          <a:prstGeom prst="roundRect">
            <a:avLst>
              <a:gd name="adj" fmla="val 551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後継者不足</a:t>
            </a:r>
          </a:p>
        </p:txBody>
      </p:sp>
      <p:sp>
        <p:nvSpPr>
          <p:cNvPr id="8" name="四角形: 角を丸くする 7">
            <a:extLst>
              <a:ext uri="{FF2B5EF4-FFF2-40B4-BE49-F238E27FC236}">
                <a16:creationId xmlns:a16="http://schemas.microsoft.com/office/drawing/2014/main" id="{77D4E9C4-3BAE-10A2-40E2-6FE9FB3020ED}"/>
              </a:ext>
            </a:extLst>
          </p:cNvPr>
          <p:cNvSpPr/>
          <p:nvPr/>
        </p:nvSpPr>
        <p:spPr>
          <a:xfrm>
            <a:off x="9296444" y="2575291"/>
            <a:ext cx="2558850" cy="990639"/>
          </a:xfrm>
          <a:prstGeom prst="roundRect">
            <a:avLst>
              <a:gd name="adj" fmla="val 551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行政サービス</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の維持</a:t>
            </a:r>
          </a:p>
        </p:txBody>
      </p:sp>
      <p:sp>
        <p:nvSpPr>
          <p:cNvPr id="10" name="四角形: 角を丸くする 9">
            <a:extLst>
              <a:ext uri="{FF2B5EF4-FFF2-40B4-BE49-F238E27FC236}">
                <a16:creationId xmlns:a16="http://schemas.microsoft.com/office/drawing/2014/main" id="{51C90F98-FE76-8E39-C0AA-F1AE1E6E7FCE}"/>
              </a:ext>
            </a:extLst>
          </p:cNvPr>
          <p:cNvSpPr/>
          <p:nvPr/>
        </p:nvSpPr>
        <p:spPr>
          <a:xfrm>
            <a:off x="6457915" y="2580388"/>
            <a:ext cx="2558850" cy="985542"/>
          </a:xfrm>
          <a:prstGeom prst="roundRect">
            <a:avLst>
              <a:gd name="adj" fmla="val 551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コミュニティ</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の縮小</a:t>
            </a:r>
          </a:p>
        </p:txBody>
      </p:sp>
      <p:sp>
        <p:nvSpPr>
          <p:cNvPr id="17" name="テキスト ボックス 16">
            <a:extLst>
              <a:ext uri="{FF2B5EF4-FFF2-40B4-BE49-F238E27FC236}">
                <a16:creationId xmlns:a16="http://schemas.microsoft.com/office/drawing/2014/main" id="{2A5CA6C5-90A6-DCAF-1E3F-6066D8113F09}"/>
              </a:ext>
            </a:extLst>
          </p:cNvPr>
          <p:cNvSpPr txBox="1"/>
          <p:nvPr/>
        </p:nvSpPr>
        <p:spPr>
          <a:xfrm>
            <a:off x="6983328" y="6544067"/>
            <a:ext cx="5503158" cy="276999"/>
          </a:xfrm>
          <a:prstGeom prst="rect">
            <a:avLst/>
          </a:prstGeom>
          <a:noFill/>
        </p:spPr>
        <p:txBody>
          <a:bodyPr wrap="square" rtlCol="0">
            <a:spAutoFit/>
          </a:bodyPr>
          <a:lstStyle/>
          <a:p>
            <a:r>
              <a:rPr kumimoji="1" lang="ja-JP" altLang="en-US" sz="1200"/>
              <a:t>社人研</a:t>
            </a:r>
            <a:r>
              <a:rPr kumimoji="1" lang="en-US" altLang="ja-JP" sz="1200"/>
              <a:t>:https://www.ipss.go.jp/pp-shicyoson/j/shicyoson23/t-page.asp</a:t>
            </a:r>
          </a:p>
        </p:txBody>
      </p:sp>
      <p:grpSp>
        <p:nvGrpSpPr>
          <p:cNvPr id="33" name="グループ化 32">
            <a:extLst>
              <a:ext uri="{FF2B5EF4-FFF2-40B4-BE49-F238E27FC236}">
                <a16:creationId xmlns:a16="http://schemas.microsoft.com/office/drawing/2014/main" id="{F91800C6-F92D-6B00-189D-A093D64F647D}"/>
              </a:ext>
            </a:extLst>
          </p:cNvPr>
          <p:cNvGrpSpPr/>
          <p:nvPr/>
        </p:nvGrpSpPr>
        <p:grpSpPr>
          <a:xfrm>
            <a:off x="284461" y="1766340"/>
            <a:ext cx="4939431" cy="2542361"/>
            <a:chOff x="131179" y="4394680"/>
            <a:chExt cx="4939431" cy="2542361"/>
          </a:xfrm>
        </p:grpSpPr>
        <p:pic>
          <p:nvPicPr>
            <p:cNvPr id="12" name="グラフィックス 11" descr="ユーザー 単色塗りつぶし">
              <a:extLst>
                <a:ext uri="{FF2B5EF4-FFF2-40B4-BE49-F238E27FC236}">
                  <a16:creationId xmlns:a16="http://schemas.microsoft.com/office/drawing/2014/main" id="{30506AC5-AF34-F97B-D0AC-DCF229FF27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14096" y="4746599"/>
              <a:ext cx="1287124" cy="1287124"/>
            </a:xfrm>
            <a:prstGeom prst="rect">
              <a:avLst/>
            </a:prstGeom>
          </p:spPr>
        </p:pic>
        <p:pic>
          <p:nvPicPr>
            <p:cNvPr id="23" name="グラフィックス 22" descr="棒グラフ (下降) 単色塗りつぶし">
              <a:extLst>
                <a:ext uri="{FF2B5EF4-FFF2-40B4-BE49-F238E27FC236}">
                  <a16:creationId xmlns:a16="http://schemas.microsoft.com/office/drawing/2014/main" id="{0F4FCC7F-679D-6856-5EB0-D1281ADAF48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1179" y="4773379"/>
              <a:ext cx="1362249" cy="1362249"/>
            </a:xfrm>
            <a:prstGeom prst="rect">
              <a:avLst/>
            </a:prstGeom>
          </p:spPr>
        </p:pic>
        <p:sp>
          <p:nvSpPr>
            <p:cNvPr id="24" name="テキスト ボックス 23">
              <a:extLst>
                <a:ext uri="{FF2B5EF4-FFF2-40B4-BE49-F238E27FC236}">
                  <a16:creationId xmlns:a16="http://schemas.microsoft.com/office/drawing/2014/main" id="{489A73F8-B123-2DC9-1783-EDDAC76F58C6}"/>
                </a:ext>
              </a:extLst>
            </p:cNvPr>
            <p:cNvSpPr txBox="1"/>
            <p:nvPr/>
          </p:nvSpPr>
          <p:spPr>
            <a:xfrm>
              <a:off x="1438971" y="5982934"/>
              <a:ext cx="1550714" cy="954107"/>
            </a:xfrm>
            <a:prstGeom prst="rect">
              <a:avLst/>
            </a:prstGeom>
            <a:noFill/>
          </p:spPr>
          <p:txBody>
            <a:bodyPr wrap="square" rtlCol="0">
              <a:spAutoFit/>
            </a:bodyPr>
            <a:lstStyle/>
            <a:p>
              <a:r>
                <a:rPr kumimoji="1" lang="en-US" altLang="ja-JP" sz="2800" b="1"/>
                <a:t>141,665</a:t>
              </a:r>
            </a:p>
            <a:p>
              <a:endParaRPr kumimoji="1" lang="ja-JP" altLang="en-US" sz="2800" b="1"/>
            </a:p>
          </p:txBody>
        </p:sp>
        <p:sp>
          <p:nvSpPr>
            <p:cNvPr id="26" name="テキスト ボックス 25">
              <a:extLst>
                <a:ext uri="{FF2B5EF4-FFF2-40B4-BE49-F238E27FC236}">
                  <a16:creationId xmlns:a16="http://schemas.microsoft.com/office/drawing/2014/main" id="{0B99771D-E429-A159-5770-2E7E2602690F}"/>
                </a:ext>
              </a:extLst>
            </p:cNvPr>
            <p:cNvSpPr txBox="1"/>
            <p:nvPr/>
          </p:nvSpPr>
          <p:spPr>
            <a:xfrm>
              <a:off x="1662481" y="4394680"/>
              <a:ext cx="1140980" cy="954107"/>
            </a:xfrm>
            <a:prstGeom prst="rect">
              <a:avLst/>
            </a:prstGeom>
            <a:noFill/>
          </p:spPr>
          <p:txBody>
            <a:bodyPr wrap="square" rtlCol="0">
              <a:spAutoFit/>
            </a:bodyPr>
            <a:lstStyle/>
            <a:p>
              <a:r>
                <a:rPr lang="en-US" altLang="ja-JP" sz="2800" b="1"/>
                <a:t>2025</a:t>
              </a:r>
              <a:endParaRPr kumimoji="1" lang="en-US" altLang="ja-JP" sz="2800" b="1"/>
            </a:p>
            <a:p>
              <a:endParaRPr kumimoji="1" lang="ja-JP" altLang="en-US" sz="2800" b="1"/>
            </a:p>
          </p:txBody>
        </p:sp>
        <p:sp>
          <p:nvSpPr>
            <p:cNvPr id="29" name="矢印: 右 28">
              <a:extLst>
                <a:ext uri="{FF2B5EF4-FFF2-40B4-BE49-F238E27FC236}">
                  <a16:creationId xmlns:a16="http://schemas.microsoft.com/office/drawing/2014/main" id="{2E54961F-8813-5F98-E226-D341C1C6A413}"/>
                </a:ext>
              </a:extLst>
            </p:cNvPr>
            <p:cNvSpPr/>
            <p:nvPr/>
          </p:nvSpPr>
          <p:spPr>
            <a:xfrm>
              <a:off x="2949605" y="5162651"/>
              <a:ext cx="717631" cy="583703"/>
            </a:xfrm>
            <a:prstGeom prst="rightArrow">
              <a:avLst/>
            </a:prstGeom>
            <a:solidFill>
              <a:srgbClr val="F3D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グラフィックス 29" descr="ユーザー 単色塗りつぶし">
              <a:extLst>
                <a:ext uri="{FF2B5EF4-FFF2-40B4-BE49-F238E27FC236}">
                  <a16:creationId xmlns:a16="http://schemas.microsoft.com/office/drawing/2014/main" id="{A5CB53D2-A07E-7D6C-149B-C50C20786B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51691" y="4746599"/>
              <a:ext cx="1287124" cy="1287124"/>
            </a:xfrm>
            <a:prstGeom prst="rect">
              <a:avLst/>
            </a:prstGeom>
          </p:spPr>
        </p:pic>
        <p:sp>
          <p:nvSpPr>
            <p:cNvPr id="31" name="テキスト ボックス 30">
              <a:extLst>
                <a:ext uri="{FF2B5EF4-FFF2-40B4-BE49-F238E27FC236}">
                  <a16:creationId xmlns:a16="http://schemas.microsoft.com/office/drawing/2014/main" id="{ACCC2F01-F648-DC79-50B8-DCF2D14CE82A}"/>
                </a:ext>
              </a:extLst>
            </p:cNvPr>
            <p:cNvSpPr txBox="1"/>
            <p:nvPr/>
          </p:nvSpPr>
          <p:spPr>
            <a:xfrm>
              <a:off x="3800076" y="4394680"/>
              <a:ext cx="1140980" cy="954107"/>
            </a:xfrm>
            <a:prstGeom prst="rect">
              <a:avLst/>
            </a:prstGeom>
            <a:noFill/>
          </p:spPr>
          <p:txBody>
            <a:bodyPr wrap="square" rtlCol="0">
              <a:spAutoFit/>
            </a:bodyPr>
            <a:lstStyle/>
            <a:p>
              <a:r>
                <a:rPr kumimoji="1" lang="en-US" altLang="ja-JP" sz="2800" b="1"/>
                <a:t>2045</a:t>
              </a:r>
            </a:p>
            <a:p>
              <a:endParaRPr kumimoji="1" lang="ja-JP" altLang="en-US" sz="2800" b="1"/>
            </a:p>
          </p:txBody>
        </p:sp>
        <p:sp>
          <p:nvSpPr>
            <p:cNvPr id="32" name="テキスト ボックス 31">
              <a:extLst>
                <a:ext uri="{FF2B5EF4-FFF2-40B4-BE49-F238E27FC236}">
                  <a16:creationId xmlns:a16="http://schemas.microsoft.com/office/drawing/2014/main" id="{92B7A3E7-2F9F-32C1-C0F6-8CEDB347B15D}"/>
                </a:ext>
              </a:extLst>
            </p:cNvPr>
            <p:cNvSpPr txBox="1"/>
            <p:nvPr/>
          </p:nvSpPr>
          <p:spPr>
            <a:xfrm>
              <a:off x="3519896" y="5956154"/>
              <a:ext cx="1550714" cy="954107"/>
            </a:xfrm>
            <a:prstGeom prst="rect">
              <a:avLst/>
            </a:prstGeom>
            <a:noFill/>
          </p:spPr>
          <p:txBody>
            <a:bodyPr wrap="square" rtlCol="0">
              <a:spAutoFit/>
            </a:bodyPr>
            <a:lstStyle/>
            <a:p>
              <a:r>
                <a:rPr lang="en-US" altLang="ja-JP" sz="2800" b="1"/>
                <a:t>123,329</a:t>
              </a:r>
              <a:endParaRPr kumimoji="1" lang="en-US" altLang="ja-JP" sz="2800" b="1"/>
            </a:p>
            <a:p>
              <a:endParaRPr kumimoji="1" lang="ja-JP" altLang="en-US" sz="2800" b="1"/>
            </a:p>
          </p:txBody>
        </p:sp>
      </p:grpSp>
      <p:sp>
        <p:nvSpPr>
          <p:cNvPr id="34" name="テキスト ボックス 33">
            <a:extLst>
              <a:ext uri="{FF2B5EF4-FFF2-40B4-BE49-F238E27FC236}">
                <a16:creationId xmlns:a16="http://schemas.microsoft.com/office/drawing/2014/main" id="{B78AE077-EA02-82F8-B312-6B3E68B7CAEC}"/>
              </a:ext>
            </a:extLst>
          </p:cNvPr>
          <p:cNvSpPr txBox="1"/>
          <p:nvPr/>
        </p:nvSpPr>
        <p:spPr>
          <a:xfrm>
            <a:off x="358657" y="1143313"/>
            <a:ext cx="3016968" cy="461665"/>
          </a:xfrm>
          <a:prstGeom prst="rect">
            <a:avLst/>
          </a:prstGeom>
          <a:noFill/>
        </p:spPr>
        <p:txBody>
          <a:bodyPr wrap="square" rtlCol="0">
            <a:spAutoFit/>
          </a:bodyPr>
          <a:lstStyle/>
          <a:p>
            <a:r>
              <a:rPr lang="ja-JP" altLang="en-US" sz="2400" b="1"/>
              <a:t>土浦市の総人口</a:t>
            </a:r>
            <a:endParaRPr kumimoji="1" lang="ja-JP" altLang="en-US" sz="2400" b="1"/>
          </a:p>
        </p:txBody>
      </p:sp>
      <p:sp>
        <p:nvSpPr>
          <p:cNvPr id="38" name="正方形/長方形 37">
            <a:extLst>
              <a:ext uri="{FF2B5EF4-FFF2-40B4-BE49-F238E27FC236}">
                <a16:creationId xmlns:a16="http://schemas.microsoft.com/office/drawing/2014/main" id="{26549962-7B63-80DA-19E1-E264E70A886C}"/>
              </a:ext>
            </a:extLst>
          </p:cNvPr>
          <p:cNvSpPr/>
          <p:nvPr/>
        </p:nvSpPr>
        <p:spPr>
          <a:xfrm>
            <a:off x="-111091" y="5135208"/>
            <a:ext cx="12384908" cy="1158060"/>
          </a:xfrm>
          <a:prstGeom prst="rect">
            <a:avLst/>
          </a:prstGeom>
          <a:solidFill>
            <a:srgbClr val="F3DB98"/>
          </a:solidFill>
          <a:ln>
            <a:solidFill>
              <a:srgbClr val="FEFE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a:solidFill>
                  <a:schemeClr val="tx1">
                    <a:lumMod val="85000"/>
                    <a:lumOff val="15000"/>
                  </a:schemeClr>
                </a:solidFill>
              </a:rPr>
              <a:t>人口減少を緩和</a:t>
            </a:r>
            <a:r>
              <a:rPr lang="ja-JP" altLang="en-US" sz="3200" b="1">
                <a:solidFill>
                  <a:schemeClr val="tx1">
                    <a:lumMod val="85000"/>
                    <a:lumOff val="15000"/>
                  </a:schemeClr>
                </a:solidFill>
              </a:rPr>
              <a:t>すべく</a:t>
            </a:r>
            <a:r>
              <a:rPr kumimoji="1" lang="ja-JP" altLang="en-US" sz="3200" b="1">
                <a:solidFill>
                  <a:schemeClr val="tx1">
                    <a:lumMod val="85000"/>
                    <a:lumOff val="15000"/>
                  </a:schemeClr>
                </a:solidFill>
              </a:rPr>
              <a:t>、愛着を持ってすごせるまちへ</a:t>
            </a:r>
          </a:p>
        </p:txBody>
      </p:sp>
      <p:sp>
        <p:nvSpPr>
          <p:cNvPr id="39" name="テキスト ボックス 38">
            <a:extLst>
              <a:ext uri="{FF2B5EF4-FFF2-40B4-BE49-F238E27FC236}">
                <a16:creationId xmlns:a16="http://schemas.microsoft.com/office/drawing/2014/main" id="{D73AD548-2F69-6249-EA98-4E2434F2A101}"/>
              </a:ext>
            </a:extLst>
          </p:cNvPr>
          <p:cNvSpPr txBox="1"/>
          <p:nvPr/>
        </p:nvSpPr>
        <p:spPr>
          <a:xfrm>
            <a:off x="2645355" y="4047091"/>
            <a:ext cx="2038524" cy="523220"/>
          </a:xfrm>
          <a:prstGeom prst="rect">
            <a:avLst/>
          </a:prstGeom>
          <a:noFill/>
        </p:spPr>
        <p:txBody>
          <a:bodyPr wrap="square" rtlCol="0">
            <a:spAutoFit/>
          </a:bodyPr>
          <a:lstStyle/>
          <a:p>
            <a:r>
              <a:rPr kumimoji="1" lang="ja-JP" altLang="en-US" sz="2800" b="1">
                <a:latin typeface="+mn-ea"/>
              </a:rPr>
              <a:t>約</a:t>
            </a:r>
            <a:r>
              <a:rPr kumimoji="1" lang="en-US" altLang="ja-JP" sz="2800" b="1">
                <a:solidFill>
                  <a:srgbClr val="FF0000"/>
                </a:solidFill>
                <a:latin typeface="+mn-ea"/>
              </a:rPr>
              <a:t>13%</a:t>
            </a:r>
            <a:r>
              <a:rPr kumimoji="1" lang="ja-JP" altLang="en-US" sz="2800" b="1">
                <a:latin typeface="+mn-ea"/>
              </a:rPr>
              <a:t>減少</a:t>
            </a:r>
          </a:p>
        </p:txBody>
      </p:sp>
      <p:sp>
        <p:nvSpPr>
          <p:cNvPr id="4" name="テキスト ボックス 3">
            <a:extLst>
              <a:ext uri="{FF2B5EF4-FFF2-40B4-BE49-F238E27FC236}">
                <a16:creationId xmlns:a16="http://schemas.microsoft.com/office/drawing/2014/main" id="{A3D990DF-F97D-A2D1-C88A-D654FCB4C59B}"/>
              </a:ext>
            </a:extLst>
          </p:cNvPr>
          <p:cNvSpPr txBox="1"/>
          <p:nvPr/>
        </p:nvSpPr>
        <p:spPr>
          <a:xfrm>
            <a:off x="7602253" y="4084190"/>
            <a:ext cx="3088925" cy="523220"/>
          </a:xfrm>
          <a:prstGeom prst="rect">
            <a:avLst/>
          </a:prstGeom>
          <a:noFill/>
        </p:spPr>
        <p:txBody>
          <a:bodyPr wrap="square" rtlCol="0">
            <a:spAutoFit/>
          </a:bodyPr>
          <a:lstStyle/>
          <a:p>
            <a:r>
              <a:rPr lang="ja-JP" altLang="en-US" sz="2800" b="1">
                <a:latin typeface="+mn-ea"/>
              </a:rPr>
              <a:t>様々な問題が発生</a:t>
            </a:r>
            <a:endParaRPr kumimoji="1" lang="ja-JP" altLang="en-US" sz="2800" b="1">
              <a:latin typeface="+mn-ea"/>
            </a:endParaRPr>
          </a:p>
        </p:txBody>
      </p:sp>
      <p:sp>
        <p:nvSpPr>
          <p:cNvPr id="15" name="矢印: 山形 14">
            <a:extLst>
              <a:ext uri="{FF2B5EF4-FFF2-40B4-BE49-F238E27FC236}">
                <a16:creationId xmlns:a16="http://schemas.microsoft.com/office/drawing/2014/main" id="{26B983D2-0E6B-4D19-7EB5-6EDAD5217A84}"/>
              </a:ext>
            </a:extLst>
          </p:cNvPr>
          <p:cNvSpPr/>
          <p:nvPr/>
        </p:nvSpPr>
        <p:spPr>
          <a:xfrm>
            <a:off x="5435635" y="3166059"/>
            <a:ext cx="636487" cy="682458"/>
          </a:xfrm>
          <a:prstGeom prst="chevron">
            <a:avLst/>
          </a:prstGeom>
          <a:solidFill>
            <a:srgbClr val="F3DB98"/>
          </a:solidFill>
          <a:ln>
            <a:solidFill>
              <a:srgbClr val="F3DB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スライド番号プレースホルダー 18">
            <a:extLst>
              <a:ext uri="{FF2B5EF4-FFF2-40B4-BE49-F238E27FC236}">
                <a16:creationId xmlns:a16="http://schemas.microsoft.com/office/drawing/2014/main" id="{1242D6BD-F333-BACC-DCDA-A96FB7153B4C}"/>
              </a:ext>
            </a:extLst>
          </p:cNvPr>
          <p:cNvSpPr>
            <a:spLocks noGrp="1"/>
          </p:cNvSpPr>
          <p:nvPr>
            <p:ph type="sldNum" sz="quarter" idx="12"/>
          </p:nvPr>
        </p:nvSpPr>
        <p:spPr/>
        <p:txBody>
          <a:bodyPr/>
          <a:lstStyle/>
          <a:p>
            <a:fld id="{97C21434-8831-43FA-AFC5-389FC9B39A3F}" type="slidenum">
              <a:rPr kumimoji="1" lang="ja-JP" altLang="en-US" smtClean="0"/>
              <a:t>2</a:t>
            </a:fld>
            <a:endParaRPr kumimoji="1" lang="ja-JP" altLang="en-US"/>
          </a:p>
        </p:txBody>
      </p:sp>
    </p:spTree>
    <p:extLst>
      <p:ext uri="{BB962C8B-B14F-4D97-AF65-F5344CB8AC3E}">
        <p14:creationId xmlns:p14="http://schemas.microsoft.com/office/powerpoint/2010/main" val="241005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23174-CF82-3AC6-9C11-7824F669A98E}"/>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EDA5745-6CF7-CECA-3738-E459AE72D234}"/>
              </a:ext>
            </a:extLst>
          </p:cNvPr>
          <p:cNvSpPr txBox="1"/>
          <p:nvPr/>
        </p:nvSpPr>
        <p:spPr>
          <a:xfrm>
            <a:off x="185011" y="1151614"/>
            <a:ext cx="6297836" cy="646331"/>
          </a:xfrm>
          <a:prstGeom prst="rect">
            <a:avLst/>
          </a:prstGeom>
          <a:noFill/>
        </p:spPr>
        <p:txBody>
          <a:bodyPr wrap="square" rtlCol="0">
            <a:spAutoFit/>
          </a:bodyPr>
          <a:lstStyle/>
          <a:p>
            <a:r>
              <a:rPr lang="ja-JP" altLang="en-US" sz="3600" b="1" u="sng">
                <a:solidFill>
                  <a:schemeClr val="tx1">
                    <a:lumMod val="85000"/>
                    <a:lumOff val="15000"/>
                  </a:schemeClr>
                </a:solidFill>
              </a:rPr>
              <a:t>かえりたいまち、土浦</a:t>
            </a:r>
          </a:p>
        </p:txBody>
      </p:sp>
      <p:sp>
        <p:nvSpPr>
          <p:cNvPr id="3" name="テキスト ボックス 2">
            <a:extLst>
              <a:ext uri="{FF2B5EF4-FFF2-40B4-BE49-F238E27FC236}">
                <a16:creationId xmlns:a16="http://schemas.microsoft.com/office/drawing/2014/main" id="{8074E3AD-5826-5B0B-FC45-B83206744553}"/>
              </a:ext>
            </a:extLst>
          </p:cNvPr>
          <p:cNvSpPr txBox="1"/>
          <p:nvPr/>
        </p:nvSpPr>
        <p:spPr>
          <a:xfrm>
            <a:off x="244483" y="1891079"/>
            <a:ext cx="5590182" cy="3046988"/>
          </a:xfrm>
          <a:prstGeom prst="rect">
            <a:avLst/>
          </a:prstGeom>
          <a:noFill/>
        </p:spPr>
        <p:txBody>
          <a:bodyPr wrap="square" rtlCol="0">
            <a:spAutoFit/>
          </a:bodyPr>
          <a:lstStyle/>
          <a:p>
            <a:pPr fontAlgn="base"/>
            <a:r>
              <a:rPr lang="ja-JP" altLang="en-US" sz="2000" b="1">
                <a:solidFill>
                  <a:schemeClr val="tx1">
                    <a:lumMod val="85000"/>
                    <a:lumOff val="15000"/>
                  </a:schemeClr>
                </a:solidFill>
                <a:latin typeface="+mn-ea"/>
              </a:rPr>
              <a:t>かえりたいとは。</a:t>
            </a:r>
            <a:endParaRPr lang="en-US" altLang="ja-JP" sz="2000" b="1">
              <a:solidFill>
                <a:schemeClr val="tx1">
                  <a:lumMod val="85000"/>
                  <a:lumOff val="15000"/>
                </a:schemeClr>
              </a:solidFill>
              <a:latin typeface="+mn-ea"/>
            </a:endParaRPr>
          </a:p>
          <a:p>
            <a:endParaRPr lang="en-US" altLang="ja-JP" b="1">
              <a:solidFill>
                <a:schemeClr val="tx1">
                  <a:lumMod val="85000"/>
                  <a:lumOff val="15000"/>
                </a:schemeClr>
              </a:solidFill>
              <a:latin typeface="+mn-ea"/>
            </a:endParaRPr>
          </a:p>
          <a:p>
            <a:r>
              <a:rPr lang="ja-JP" altLang="en-US" sz="2400" b="1">
                <a:solidFill>
                  <a:schemeClr val="tx1">
                    <a:lumMod val="85000"/>
                    <a:lumOff val="15000"/>
                  </a:schemeClr>
                </a:solidFill>
                <a:latin typeface="+mn-ea"/>
              </a:rPr>
              <a:t>①土浦で暮らし続けたいと思う、毎日</a:t>
            </a:r>
            <a:r>
              <a:rPr lang="ja-JP" altLang="en-US" sz="3200" b="1">
                <a:solidFill>
                  <a:schemeClr val="tx1">
                    <a:lumMod val="85000"/>
                    <a:lumOff val="15000"/>
                  </a:schemeClr>
                </a:solidFill>
                <a:latin typeface="+mn-ea"/>
              </a:rPr>
              <a:t>“</a:t>
            </a:r>
            <a:r>
              <a:rPr lang="ja-JP" altLang="en-US" sz="3200" b="1">
                <a:solidFill>
                  <a:srgbClr val="FF0000"/>
                </a:solidFill>
                <a:latin typeface="+mn-ea"/>
              </a:rPr>
              <a:t>帰りたくなる</a:t>
            </a:r>
            <a:r>
              <a:rPr lang="ja-JP" altLang="en-US" sz="3200" b="1">
                <a:solidFill>
                  <a:schemeClr val="tx1">
                    <a:lumMod val="85000"/>
                    <a:lumOff val="15000"/>
                  </a:schemeClr>
                </a:solidFill>
                <a:latin typeface="+mn-ea"/>
              </a:rPr>
              <a:t>”</a:t>
            </a:r>
            <a:endParaRPr lang="en-US" altLang="ja-JP" sz="3200" b="1">
              <a:solidFill>
                <a:schemeClr val="tx1">
                  <a:lumMod val="85000"/>
                  <a:lumOff val="15000"/>
                </a:schemeClr>
              </a:solidFill>
              <a:latin typeface="+mn-ea"/>
            </a:endParaRPr>
          </a:p>
          <a:p>
            <a:endParaRPr lang="en-US" altLang="ja-JP" b="1">
              <a:solidFill>
                <a:schemeClr val="tx1">
                  <a:lumMod val="85000"/>
                  <a:lumOff val="15000"/>
                </a:schemeClr>
              </a:solidFill>
              <a:latin typeface="+mn-ea"/>
            </a:endParaRPr>
          </a:p>
          <a:p>
            <a:r>
              <a:rPr lang="ja-JP" altLang="en-US" sz="2400" b="1">
                <a:solidFill>
                  <a:schemeClr val="tx1">
                    <a:lumMod val="85000"/>
                    <a:lumOff val="15000"/>
                  </a:schemeClr>
                </a:solidFill>
                <a:latin typeface="+mn-ea"/>
              </a:rPr>
              <a:t>②土浦を出て他都市に住む人が</a:t>
            </a:r>
            <a:endParaRPr lang="en-US" altLang="ja-JP" sz="2400" b="1">
              <a:solidFill>
                <a:schemeClr val="tx1">
                  <a:lumMod val="85000"/>
                  <a:lumOff val="15000"/>
                </a:schemeClr>
              </a:solidFill>
              <a:latin typeface="+mn-ea"/>
            </a:endParaRPr>
          </a:p>
          <a:p>
            <a:r>
              <a:rPr lang="ja-JP" altLang="en-US" sz="3200" b="1">
                <a:solidFill>
                  <a:schemeClr val="tx1">
                    <a:lumMod val="85000"/>
                    <a:lumOff val="15000"/>
                  </a:schemeClr>
                </a:solidFill>
                <a:latin typeface="+mn-ea"/>
              </a:rPr>
              <a:t>“</a:t>
            </a:r>
            <a:r>
              <a:rPr lang="ja-JP" altLang="en-US" sz="3200" b="1">
                <a:solidFill>
                  <a:srgbClr val="FF0000"/>
                </a:solidFill>
                <a:latin typeface="+mn-ea"/>
              </a:rPr>
              <a:t>返りたくなる</a:t>
            </a:r>
            <a:r>
              <a:rPr lang="ja-JP" altLang="en-US" sz="3200" b="1">
                <a:solidFill>
                  <a:schemeClr val="tx1">
                    <a:lumMod val="85000"/>
                    <a:lumOff val="15000"/>
                  </a:schemeClr>
                </a:solidFill>
                <a:latin typeface="+mn-ea"/>
              </a:rPr>
              <a:t>”</a:t>
            </a:r>
            <a:endParaRPr lang="en-US" altLang="ja-JP" sz="3200" b="1">
              <a:solidFill>
                <a:schemeClr val="tx1">
                  <a:lumMod val="85000"/>
                  <a:lumOff val="15000"/>
                </a:schemeClr>
              </a:solidFill>
              <a:latin typeface="+mn-ea"/>
            </a:endParaRPr>
          </a:p>
          <a:p>
            <a:endParaRPr lang="en-US" altLang="ja-JP" sz="2400" b="1">
              <a:solidFill>
                <a:schemeClr val="tx1">
                  <a:lumMod val="85000"/>
                  <a:lumOff val="15000"/>
                </a:schemeClr>
              </a:solidFill>
              <a:latin typeface="+mn-ea"/>
            </a:endParaRPr>
          </a:p>
        </p:txBody>
      </p:sp>
      <p:pic>
        <p:nvPicPr>
          <p:cNvPr id="19" name="グラフィックス 18" descr="赤ちゃん 単色塗りつぶし">
            <a:extLst>
              <a:ext uri="{FF2B5EF4-FFF2-40B4-BE49-F238E27FC236}">
                <a16:creationId xmlns:a16="http://schemas.microsoft.com/office/drawing/2014/main" id="{2491B009-9F37-04C3-96A9-F191C3A47A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01259" y="1632066"/>
            <a:ext cx="914400" cy="914400"/>
          </a:xfrm>
          <a:prstGeom prst="rect">
            <a:avLst/>
          </a:prstGeom>
        </p:spPr>
      </p:pic>
      <p:pic>
        <p:nvPicPr>
          <p:cNvPr id="23" name="グラフィックス 22" descr="事業の成長 単色塗りつぶし">
            <a:extLst>
              <a:ext uri="{FF2B5EF4-FFF2-40B4-BE49-F238E27FC236}">
                <a16:creationId xmlns:a16="http://schemas.microsoft.com/office/drawing/2014/main" id="{F0FF8D92-4B48-D25A-267F-5401C40B94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82847" y="2669092"/>
            <a:ext cx="914400" cy="914400"/>
          </a:xfrm>
          <a:prstGeom prst="rect">
            <a:avLst/>
          </a:prstGeom>
        </p:spPr>
      </p:pic>
      <p:sp>
        <p:nvSpPr>
          <p:cNvPr id="24" name="楕円 23">
            <a:extLst>
              <a:ext uri="{FF2B5EF4-FFF2-40B4-BE49-F238E27FC236}">
                <a16:creationId xmlns:a16="http://schemas.microsoft.com/office/drawing/2014/main" id="{F9F6A182-3662-7006-7A71-21D70B75436E}"/>
              </a:ext>
            </a:extLst>
          </p:cNvPr>
          <p:cNvSpPr/>
          <p:nvPr/>
        </p:nvSpPr>
        <p:spPr>
          <a:xfrm>
            <a:off x="352911" y="4733100"/>
            <a:ext cx="2787876" cy="1908215"/>
          </a:xfrm>
          <a:prstGeom prst="ellipse">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帰りたい</a:t>
            </a:r>
            <a:endParaRPr kumimoji="1" lang="ja-JP" altLang="en-US" sz="3200" b="1">
              <a:solidFill>
                <a:schemeClr val="tx1">
                  <a:lumMod val="85000"/>
                  <a:lumOff val="15000"/>
                </a:schemeClr>
              </a:solidFill>
            </a:endParaRPr>
          </a:p>
        </p:txBody>
      </p:sp>
      <p:sp>
        <p:nvSpPr>
          <p:cNvPr id="26" name="楕円 25">
            <a:extLst>
              <a:ext uri="{FF2B5EF4-FFF2-40B4-BE49-F238E27FC236}">
                <a16:creationId xmlns:a16="http://schemas.microsoft.com/office/drawing/2014/main" id="{CA09ECFA-64A5-38AF-888A-43A243335842}"/>
              </a:ext>
            </a:extLst>
          </p:cNvPr>
          <p:cNvSpPr/>
          <p:nvPr/>
        </p:nvSpPr>
        <p:spPr>
          <a:xfrm>
            <a:off x="3390205" y="4745206"/>
            <a:ext cx="2787876" cy="1908215"/>
          </a:xfrm>
          <a:prstGeom prst="ellipse">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返り</a:t>
            </a:r>
            <a:r>
              <a:rPr kumimoji="1" lang="ja-JP" altLang="en-US" sz="3200" b="1">
                <a:solidFill>
                  <a:schemeClr val="tx1">
                    <a:lumMod val="85000"/>
                    <a:lumOff val="15000"/>
                  </a:schemeClr>
                </a:solidFill>
              </a:rPr>
              <a:t>たい</a:t>
            </a:r>
          </a:p>
        </p:txBody>
      </p:sp>
      <p:sp>
        <p:nvSpPr>
          <p:cNvPr id="29" name="テキスト ボックス 28">
            <a:extLst>
              <a:ext uri="{FF2B5EF4-FFF2-40B4-BE49-F238E27FC236}">
                <a16:creationId xmlns:a16="http://schemas.microsoft.com/office/drawing/2014/main" id="{78ECABAB-870B-069F-5C9C-144016E93226}"/>
              </a:ext>
            </a:extLst>
          </p:cNvPr>
          <p:cNvSpPr txBox="1"/>
          <p:nvPr/>
        </p:nvSpPr>
        <p:spPr>
          <a:xfrm>
            <a:off x="6327877" y="960435"/>
            <a:ext cx="3159889" cy="523220"/>
          </a:xfrm>
          <a:prstGeom prst="rect">
            <a:avLst/>
          </a:prstGeom>
          <a:noFill/>
        </p:spPr>
        <p:txBody>
          <a:bodyPr wrap="square" rtlCol="0">
            <a:spAutoFit/>
          </a:bodyPr>
          <a:lstStyle/>
          <a:p>
            <a:r>
              <a:rPr kumimoji="1" lang="ja-JP" altLang="en-US" sz="2800" b="1">
                <a:solidFill>
                  <a:schemeClr val="tx1">
                    <a:lumMod val="85000"/>
                    <a:lumOff val="15000"/>
                  </a:schemeClr>
                </a:solidFill>
              </a:rPr>
              <a:t>将来目標</a:t>
            </a:r>
          </a:p>
        </p:txBody>
      </p:sp>
      <p:sp>
        <p:nvSpPr>
          <p:cNvPr id="30" name="テキスト ボックス 29">
            <a:extLst>
              <a:ext uri="{FF2B5EF4-FFF2-40B4-BE49-F238E27FC236}">
                <a16:creationId xmlns:a16="http://schemas.microsoft.com/office/drawing/2014/main" id="{390F618C-90E7-B385-B12F-64F1465130AE}"/>
              </a:ext>
            </a:extLst>
          </p:cNvPr>
          <p:cNvSpPr txBox="1"/>
          <p:nvPr/>
        </p:nvSpPr>
        <p:spPr>
          <a:xfrm>
            <a:off x="8128542" y="1734734"/>
            <a:ext cx="2452589" cy="830997"/>
          </a:xfrm>
          <a:prstGeom prst="rect">
            <a:avLst/>
          </a:prstGeom>
          <a:noFill/>
        </p:spPr>
        <p:txBody>
          <a:bodyPr wrap="square" rtlCol="0">
            <a:spAutoFit/>
          </a:bodyPr>
          <a:lstStyle/>
          <a:p>
            <a:pPr algn="ctr"/>
            <a:r>
              <a:rPr kumimoji="1" lang="ja-JP" altLang="en-US" sz="2400" b="1">
                <a:solidFill>
                  <a:schemeClr val="tx1">
                    <a:lumMod val="85000"/>
                    <a:lumOff val="15000"/>
                  </a:schemeClr>
                </a:solidFill>
                <a:latin typeface="+mn-ea"/>
              </a:rPr>
              <a:t>合計特殊出生率</a:t>
            </a:r>
            <a:endParaRPr kumimoji="1" lang="en-US" altLang="ja-JP" sz="2400" b="1">
              <a:solidFill>
                <a:schemeClr val="tx1">
                  <a:lumMod val="85000"/>
                  <a:lumOff val="15000"/>
                </a:schemeClr>
              </a:solidFill>
              <a:latin typeface="+mn-ea"/>
            </a:endParaRPr>
          </a:p>
          <a:p>
            <a:pPr algn="ctr"/>
            <a:r>
              <a:rPr lang="en-US" altLang="ja-JP" sz="2400" b="1">
                <a:solidFill>
                  <a:schemeClr val="tx1">
                    <a:lumMod val="85000"/>
                    <a:lumOff val="15000"/>
                  </a:schemeClr>
                </a:solidFill>
                <a:latin typeface="+mn-ea"/>
              </a:rPr>
              <a:t>1.33</a:t>
            </a:r>
            <a:endParaRPr kumimoji="1" lang="ja-JP" altLang="en-US" sz="2400" b="1">
              <a:solidFill>
                <a:schemeClr val="tx1">
                  <a:lumMod val="85000"/>
                  <a:lumOff val="15000"/>
                </a:schemeClr>
              </a:solidFill>
              <a:latin typeface="+mn-ea"/>
            </a:endParaRPr>
          </a:p>
        </p:txBody>
      </p:sp>
      <p:sp>
        <p:nvSpPr>
          <p:cNvPr id="31" name="テキスト ボックス 30">
            <a:extLst>
              <a:ext uri="{FF2B5EF4-FFF2-40B4-BE49-F238E27FC236}">
                <a16:creationId xmlns:a16="http://schemas.microsoft.com/office/drawing/2014/main" id="{4E05729C-14BF-876C-D4C0-70AB3F8D4651}"/>
              </a:ext>
            </a:extLst>
          </p:cNvPr>
          <p:cNvSpPr txBox="1"/>
          <p:nvPr/>
        </p:nvSpPr>
        <p:spPr>
          <a:xfrm>
            <a:off x="7397247" y="2729348"/>
            <a:ext cx="4143737" cy="830997"/>
          </a:xfrm>
          <a:prstGeom prst="rect">
            <a:avLst/>
          </a:prstGeom>
          <a:noFill/>
        </p:spPr>
        <p:txBody>
          <a:bodyPr wrap="square" rtlCol="0">
            <a:spAutoFit/>
          </a:bodyPr>
          <a:lstStyle/>
          <a:p>
            <a:pPr algn="ctr"/>
            <a:r>
              <a:rPr lang="ja-JP" altLang="en-US" sz="2400" b="1">
                <a:solidFill>
                  <a:schemeClr val="tx1">
                    <a:lumMod val="85000"/>
                    <a:lumOff val="15000"/>
                  </a:schemeClr>
                </a:solidFill>
                <a:latin typeface="+mn-ea"/>
              </a:rPr>
              <a:t>純社会増</a:t>
            </a:r>
            <a:endParaRPr kumimoji="1" lang="en-US" altLang="ja-JP" sz="2400" b="1">
              <a:solidFill>
                <a:schemeClr val="tx1">
                  <a:lumMod val="85000"/>
                  <a:lumOff val="15000"/>
                </a:schemeClr>
              </a:solidFill>
              <a:latin typeface="+mn-ea"/>
            </a:endParaRPr>
          </a:p>
          <a:p>
            <a:pPr algn="ctr"/>
            <a:r>
              <a:rPr kumimoji="1" lang="en-US" altLang="ja-JP" sz="2400" b="1">
                <a:solidFill>
                  <a:schemeClr val="tx1">
                    <a:lumMod val="85000"/>
                    <a:lumOff val="15000"/>
                  </a:schemeClr>
                </a:solidFill>
                <a:latin typeface="+mn-ea"/>
              </a:rPr>
              <a:t>837</a:t>
            </a:r>
            <a:r>
              <a:rPr kumimoji="1" lang="ja-JP" altLang="en-US" sz="2400" b="1">
                <a:solidFill>
                  <a:schemeClr val="tx1">
                    <a:lumMod val="85000"/>
                    <a:lumOff val="15000"/>
                  </a:schemeClr>
                </a:solidFill>
                <a:latin typeface="+mn-ea"/>
              </a:rPr>
              <a:t>人</a:t>
            </a:r>
            <a:r>
              <a:rPr kumimoji="1" lang="en-US" altLang="ja-JP" sz="2400" b="1">
                <a:solidFill>
                  <a:schemeClr val="tx1">
                    <a:lumMod val="85000"/>
                    <a:lumOff val="15000"/>
                  </a:schemeClr>
                </a:solidFill>
                <a:latin typeface="+mn-ea"/>
              </a:rPr>
              <a:t>/</a:t>
            </a:r>
            <a:r>
              <a:rPr lang="ja-JP" altLang="en-US" sz="2400" b="1">
                <a:solidFill>
                  <a:schemeClr val="tx1">
                    <a:lumMod val="85000"/>
                    <a:lumOff val="15000"/>
                  </a:schemeClr>
                </a:solidFill>
                <a:latin typeface="+mn-ea"/>
              </a:rPr>
              <a:t>年</a:t>
            </a:r>
            <a:endParaRPr kumimoji="1" lang="ja-JP" altLang="en-US" sz="2400" b="1">
              <a:solidFill>
                <a:schemeClr val="tx1">
                  <a:lumMod val="85000"/>
                  <a:lumOff val="15000"/>
                </a:schemeClr>
              </a:solidFill>
              <a:latin typeface="+mn-ea"/>
            </a:endParaRPr>
          </a:p>
        </p:txBody>
      </p:sp>
      <p:sp>
        <p:nvSpPr>
          <p:cNvPr id="35" name="四角形: 角を丸くする 34">
            <a:extLst>
              <a:ext uri="{FF2B5EF4-FFF2-40B4-BE49-F238E27FC236}">
                <a16:creationId xmlns:a16="http://schemas.microsoft.com/office/drawing/2014/main" id="{EAC4B2E1-DCAB-B8F7-BCCC-27751C1A8215}"/>
              </a:ext>
            </a:extLst>
          </p:cNvPr>
          <p:cNvSpPr/>
          <p:nvPr/>
        </p:nvSpPr>
        <p:spPr>
          <a:xfrm>
            <a:off x="6322052" y="1674834"/>
            <a:ext cx="5066979" cy="5050390"/>
          </a:xfrm>
          <a:prstGeom prst="roundRect">
            <a:avLst>
              <a:gd name="adj" fmla="val 3148"/>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lumMod val="85000"/>
                  <a:lumOff val="15000"/>
                </a:schemeClr>
              </a:solidFill>
            </a:endParaRPr>
          </a:p>
        </p:txBody>
      </p:sp>
      <p:graphicFrame>
        <p:nvGraphicFramePr>
          <p:cNvPr id="36" name="グラフ 35">
            <a:extLst>
              <a:ext uri="{FF2B5EF4-FFF2-40B4-BE49-F238E27FC236}">
                <a16:creationId xmlns:a16="http://schemas.microsoft.com/office/drawing/2014/main" id="{76D75492-A149-961C-2BCF-99B4724152B5}"/>
              </a:ext>
            </a:extLst>
          </p:cNvPr>
          <p:cNvGraphicFramePr>
            <a:graphicFrameLocks/>
          </p:cNvGraphicFramePr>
          <p:nvPr>
            <p:extLst>
              <p:ext uri="{D42A27DB-BD31-4B8C-83A1-F6EECF244321}">
                <p14:modId xmlns:p14="http://schemas.microsoft.com/office/powerpoint/2010/main" val="3696322083"/>
              </p:ext>
            </p:extLst>
          </p:nvPr>
        </p:nvGraphicFramePr>
        <p:xfrm>
          <a:off x="6729930" y="3638127"/>
          <a:ext cx="4572000" cy="2743200"/>
        </p:xfrm>
        <a:graphic>
          <a:graphicData uri="http://schemas.openxmlformats.org/drawingml/2006/chart">
            <c:chart xmlns:c="http://schemas.openxmlformats.org/drawingml/2006/chart" xmlns:r="http://schemas.openxmlformats.org/officeDocument/2006/relationships" r:id="rId7"/>
          </a:graphicData>
        </a:graphic>
      </p:graphicFrame>
      <p:pic>
        <p:nvPicPr>
          <p:cNvPr id="40" name="図 39">
            <a:extLst>
              <a:ext uri="{FF2B5EF4-FFF2-40B4-BE49-F238E27FC236}">
                <a16:creationId xmlns:a16="http://schemas.microsoft.com/office/drawing/2014/main" id="{6EA3A012-B26B-AD13-B6FC-E3AD6DA86D93}"/>
              </a:ext>
            </a:extLst>
          </p:cNvPr>
          <p:cNvPicPr>
            <a:picLocks noChangeAspect="1"/>
          </p:cNvPicPr>
          <p:nvPr/>
        </p:nvPicPr>
        <p:blipFill>
          <a:blip r:embed="rId8"/>
          <a:stretch>
            <a:fillRect/>
          </a:stretch>
        </p:blipFill>
        <p:spPr>
          <a:xfrm>
            <a:off x="9497913" y="6297161"/>
            <a:ext cx="1514686" cy="323895"/>
          </a:xfrm>
          <a:prstGeom prst="rect">
            <a:avLst/>
          </a:prstGeom>
        </p:spPr>
      </p:pic>
      <p:pic>
        <p:nvPicPr>
          <p:cNvPr id="42" name="図 41">
            <a:extLst>
              <a:ext uri="{FF2B5EF4-FFF2-40B4-BE49-F238E27FC236}">
                <a16:creationId xmlns:a16="http://schemas.microsoft.com/office/drawing/2014/main" id="{D3904D02-6E03-7731-C68C-E7F39A660319}"/>
              </a:ext>
            </a:extLst>
          </p:cNvPr>
          <p:cNvPicPr>
            <a:picLocks noChangeAspect="1"/>
          </p:cNvPicPr>
          <p:nvPr/>
        </p:nvPicPr>
        <p:blipFill>
          <a:blip r:embed="rId9"/>
          <a:stretch>
            <a:fillRect/>
          </a:stretch>
        </p:blipFill>
        <p:spPr>
          <a:xfrm>
            <a:off x="7315659" y="6308858"/>
            <a:ext cx="1667108" cy="342948"/>
          </a:xfrm>
          <a:prstGeom prst="rect">
            <a:avLst/>
          </a:prstGeom>
        </p:spPr>
      </p:pic>
      <p:sp>
        <p:nvSpPr>
          <p:cNvPr id="10" name="テキスト ボックス 9">
            <a:extLst>
              <a:ext uri="{FF2B5EF4-FFF2-40B4-BE49-F238E27FC236}">
                <a16:creationId xmlns:a16="http://schemas.microsoft.com/office/drawing/2014/main" id="{DA8C1A8F-8EAA-AFD5-823F-75C48567AB89}"/>
              </a:ext>
            </a:extLst>
          </p:cNvPr>
          <p:cNvSpPr txBox="1"/>
          <p:nvPr/>
        </p:nvSpPr>
        <p:spPr>
          <a:xfrm>
            <a:off x="10189579" y="5601407"/>
            <a:ext cx="1155902" cy="400110"/>
          </a:xfrm>
          <a:prstGeom prst="rect">
            <a:avLst/>
          </a:prstGeom>
          <a:noFill/>
        </p:spPr>
        <p:txBody>
          <a:bodyPr wrap="square" rtlCol="0">
            <a:spAutoFit/>
          </a:bodyPr>
          <a:lstStyle/>
          <a:p>
            <a:r>
              <a:rPr kumimoji="1" lang="en-US" altLang="ja-JP" sz="2000" b="1"/>
              <a:t>123,329</a:t>
            </a:r>
            <a:endParaRPr kumimoji="1" lang="ja-JP" altLang="en-US" sz="2000" b="1"/>
          </a:p>
        </p:txBody>
      </p:sp>
      <p:sp>
        <p:nvSpPr>
          <p:cNvPr id="14" name="テキスト ボックス 13">
            <a:extLst>
              <a:ext uri="{FF2B5EF4-FFF2-40B4-BE49-F238E27FC236}">
                <a16:creationId xmlns:a16="http://schemas.microsoft.com/office/drawing/2014/main" id="{BF029496-2E34-6ABF-79C2-971DBECA0155}"/>
              </a:ext>
            </a:extLst>
          </p:cNvPr>
          <p:cNvSpPr txBox="1"/>
          <p:nvPr/>
        </p:nvSpPr>
        <p:spPr>
          <a:xfrm>
            <a:off x="10189579" y="4677645"/>
            <a:ext cx="1155902" cy="400110"/>
          </a:xfrm>
          <a:prstGeom prst="rect">
            <a:avLst/>
          </a:prstGeom>
          <a:noFill/>
        </p:spPr>
        <p:txBody>
          <a:bodyPr wrap="square" rtlCol="0">
            <a:spAutoFit/>
          </a:bodyPr>
          <a:lstStyle/>
          <a:p>
            <a:r>
              <a:rPr lang="en-US" altLang="ja-JP" sz="2000" b="1">
                <a:solidFill>
                  <a:srgbClr val="FF0000"/>
                </a:solidFill>
              </a:rPr>
              <a:t>130,427</a:t>
            </a:r>
            <a:endParaRPr kumimoji="1" lang="ja-JP" altLang="en-US" sz="2000" b="1">
              <a:solidFill>
                <a:srgbClr val="FF0000"/>
              </a:solidFill>
            </a:endParaRPr>
          </a:p>
        </p:txBody>
      </p:sp>
      <p:sp>
        <p:nvSpPr>
          <p:cNvPr id="9" name="正方形/長方形 8">
            <a:extLst>
              <a:ext uri="{FF2B5EF4-FFF2-40B4-BE49-F238E27FC236}">
                <a16:creationId xmlns:a16="http://schemas.microsoft.com/office/drawing/2014/main" id="{370AB7B9-3457-717C-6BE6-7FDDEEC14FF9}"/>
              </a:ext>
            </a:extLst>
          </p:cNvPr>
          <p:cNvSpPr/>
          <p:nvPr/>
        </p:nvSpPr>
        <p:spPr>
          <a:xfrm>
            <a:off x="0" y="-13610"/>
            <a:ext cx="12192000" cy="950277"/>
          </a:xfrm>
          <a:prstGeom prst="rect">
            <a:avLst/>
          </a:prstGeom>
          <a:solidFill>
            <a:srgbClr val="E7B73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全体構想</a:t>
            </a:r>
            <a:endParaRPr kumimoji="1" lang="ja-JP" altLang="en-US" sz="4400" b="1">
              <a:solidFill>
                <a:schemeClr val="tx1">
                  <a:lumMod val="85000"/>
                  <a:lumOff val="15000"/>
                </a:schemeClr>
              </a:solidFill>
            </a:endParaRPr>
          </a:p>
        </p:txBody>
      </p:sp>
      <p:sp>
        <p:nvSpPr>
          <p:cNvPr id="15" name="正方形/長方形 14">
            <a:extLst>
              <a:ext uri="{FF2B5EF4-FFF2-40B4-BE49-F238E27FC236}">
                <a16:creationId xmlns:a16="http://schemas.microsoft.com/office/drawing/2014/main" id="{2C883993-0E12-5C74-5F7A-6BF7508B884C}"/>
              </a:ext>
            </a:extLst>
          </p:cNvPr>
          <p:cNvSpPr/>
          <p:nvPr/>
        </p:nvSpPr>
        <p:spPr>
          <a:xfrm>
            <a:off x="11816779" y="936666"/>
            <a:ext cx="376917" cy="5921333"/>
          </a:xfrm>
          <a:prstGeom prst="rect">
            <a:avLst/>
          </a:prstGeom>
          <a:solidFill>
            <a:srgbClr val="F3D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7EE2FD8F-1901-C601-DCAE-BD2682142E30}"/>
              </a:ext>
            </a:extLst>
          </p:cNvPr>
          <p:cNvSpPr/>
          <p:nvPr/>
        </p:nvSpPr>
        <p:spPr>
          <a:xfrm>
            <a:off x="11652532" y="3038811"/>
            <a:ext cx="705410" cy="1771809"/>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400" b="1"/>
              <a:t>部門別構想</a:t>
            </a:r>
          </a:p>
        </p:txBody>
      </p:sp>
      <p:sp>
        <p:nvSpPr>
          <p:cNvPr id="18" name="正方形/長方形 17">
            <a:extLst>
              <a:ext uri="{FF2B5EF4-FFF2-40B4-BE49-F238E27FC236}">
                <a16:creationId xmlns:a16="http://schemas.microsoft.com/office/drawing/2014/main" id="{D71F3A7E-2433-80BF-DE89-C90422672BB9}"/>
              </a:ext>
            </a:extLst>
          </p:cNvPr>
          <p:cNvSpPr/>
          <p:nvPr/>
        </p:nvSpPr>
        <p:spPr>
          <a:xfrm>
            <a:off x="11652532" y="5086191"/>
            <a:ext cx="705410" cy="1771809"/>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400" b="1"/>
              <a:t>提案</a:t>
            </a:r>
            <a:endParaRPr kumimoji="1" lang="ja-JP" altLang="en-US" sz="2400" b="1"/>
          </a:p>
        </p:txBody>
      </p:sp>
      <p:sp>
        <p:nvSpPr>
          <p:cNvPr id="20" name="正方形/長方形 19">
            <a:extLst>
              <a:ext uri="{FF2B5EF4-FFF2-40B4-BE49-F238E27FC236}">
                <a16:creationId xmlns:a16="http://schemas.microsoft.com/office/drawing/2014/main" id="{AC144F8A-A7B1-4BF5-1709-3970BCC74E55}"/>
              </a:ext>
            </a:extLst>
          </p:cNvPr>
          <p:cNvSpPr/>
          <p:nvPr/>
        </p:nvSpPr>
        <p:spPr>
          <a:xfrm>
            <a:off x="11632362" y="936667"/>
            <a:ext cx="705410" cy="1771809"/>
          </a:xfrm>
          <a:prstGeom prst="rect">
            <a:avLst/>
          </a:prstGeom>
          <a:solidFill>
            <a:srgbClr val="E7B732"/>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400" b="1"/>
              <a:t>全体</a:t>
            </a:r>
            <a:r>
              <a:rPr kumimoji="1" lang="ja-JP" altLang="en-US" sz="2400" b="1"/>
              <a:t>構想</a:t>
            </a:r>
          </a:p>
        </p:txBody>
      </p:sp>
      <p:sp>
        <p:nvSpPr>
          <p:cNvPr id="22" name="スライド番号プレースホルダー 21">
            <a:extLst>
              <a:ext uri="{FF2B5EF4-FFF2-40B4-BE49-F238E27FC236}">
                <a16:creationId xmlns:a16="http://schemas.microsoft.com/office/drawing/2014/main" id="{CB659376-3E32-0354-1C5A-285426DC56C9}"/>
              </a:ext>
            </a:extLst>
          </p:cNvPr>
          <p:cNvSpPr>
            <a:spLocks noGrp="1"/>
          </p:cNvSpPr>
          <p:nvPr>
            <p:ph type="sldNum" sz="quarter" idx="12"/>
          </p:nvPr>
        </p:nvSpPr>
        <p:spPr/>
        <p:txBody>
          <a:bodyPr/>
          <a:lstStyle/>
          <a:p>
            <a:fld id="{97C21434-8831-43FA-AFC5-389FC9B39A3F}" type="slidenum">
              <a:rPr kumimoji="1" lang="ja-JP" altLang="en-US" smtClean="0"/>
              <a:t>3</a:t>
            </a:fld>
            <a:endParaRPr kumimoji="1" lang="ja-JP" altLang="en-US"/>
          </a:p>
        </p:txBody>
      </p:sp>
    </p:spTree>
    <p:extLst>
      <p:ext uri="{BB962C8B-B14F-4D97-AF65-F5344CB8AC3E}">
        <p14:creationId xmlns:p14="http://schemas.microsoft.com/office/powerpoint/2010/main" val="166944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45B19-9772-D4F3-DEA6-7506BC7C3512}"/>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9F0166FE-A7EB-63D7-8ADB-F39CBF01EB46}"/>
              </a:ext>
            </a:extLst>
          </p:cNvPr>
          <p:cNvSpPr/>
          <p:nvPr/>
        </p:nvSpPr>
        <p:spPr>
          <a:xfrm>
            <a:off x="7839743" y="1513731"/>
            <a:ext cx="3448017" cy="3917150"/>
          </a:xfrm>
          <a:prstGeom prst="roundRect">
            <a:avLst>
              <a:gd name="adj" fmla="val 2043"/>
            </a:avLst>
          </a:prstGeom>
          <a:solidFill>
            <a:srgbClr val="F3D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50" name="図 49">
            <a:extLst>
              <a:ext uri="{FF2B5EF4-FFF2-40B4-BE49-F238E27FC236}">
                <a16:creationId xmlns:a16="http://schemas.microsoft.com/office/drawing/2014/main" id="{F0F5E1F0-0E42-8E86-CBD5-8FDC41FBDCFF}"/>
              </a:ext>
            </a:extLst>
          </p:cNvPr>
          <p:cNvPicPr>
            <a:picLocks noChangeAspect="1"/>
          </p:cNvPicPr>
          <p:nvPr/>
        </p:nvPicPr>
        <p:blipFill>
          <a:blip r:embed="rId3"/>
          <a:stretch>
            <a:fillRect/>
          </a:stretch>
        </p:blipFill>
        <p:spPr>
          <a:xfrm>
            <a:off x="7941943" y="2073632"/>
            <a:ext cx="3243353" cy="3243353"/>
          </a:xfrm>
          <a:prstGeom prst="rect">
            <a:avLst/>
          </a:prstGeom>
          <a:effectLst>
            <a:softEdge rad="63500"/>
          </a:effectLst>
        </p:spPr>
      </p:pic>
      <p:sp>
        <p:nvSpPr>
          <p:cNvPr id="30" name="四角形: 角を丸くする 29">
            <a:extLst>
              <a:ext uri="{FF2B5EF4-FFF2-40B4-BE49-F238E27FC236}">
                <a16:creationId xmlns:a16="http://schemas.microsoft.com/office/drawing/2014/main" id="{37433743-5B5F-FE09-D407-97F507BE0000}"/>
              </a:ext>
            </a:extLst>
          </p:cNvPr>
          <p:cNvSpPr/>
          <p:nvPr/>
        </p:nvSpPr>
        <p:spPr>
          <a:xfrm>
            <a:off x="277400" y="1495793"/>
            <a:ext cx="7241000" cy="3924532"/>
          </a:xfrm>
          <a:prstGeom prst="roundRect">
            <a:avLst>
              <a:gd name="adj" fmla="val 2043"/>
            </a:avLst>
          </a:prstGeom>
          <a:solidFill>
            <a:srgbClr val="F3D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四角形: 角を丸くする 19">
            <a:extLst>
              <a:ext uri="{FF2B5EF4-FFF2-40B4-BE49-F238E27FC236}">
                <a16:creationId xmlns:a16="http://schemas.microsoft.com/office/drawing/2014/main" id="{A708B82A-B6C9-F1EC-CF20-A828BCA5A9BC}"/>
              </a:ext>
            </a:extLst>
          </p:cNvPr>
          <p:cNvSpPr/>
          <p:nvPr/>
        </p:nvSpPr>
        <p:spPr>
          <a:xfrm>
            <a:off x="464159" y="3877434"/>
            <a:ext cx="6886880" cy="1221536"/>
          </a:xfrm>
          <a:prstGeom prst="roundRect">
            <a:avLst/>
          </a:prstGeom>
          <a:solidFill>
            <a:schemeClr val="accent4">
              <a:lumMod val="20000"/>
              <a:lumOff val="80000"/>
            </a:schemeClr>
          </a:solidFill>
          <a:ln>
            <a:solidFill>
              <a:srgbClr val="FFF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7DC1639A-D96B-E45D-322D-9460229BC09E}"/>
              </a:ext>
            </a:extLst>
          </p:cNvPr>
          <p:cNvSpPr/>
          <p:nvPr/>
        </p:nvSpPr>
        <p:spPr>
          <a:xfrm>
            <a:off x="464670" y="2073765"/>
            <a:ext cx="6886880" cy="1221536"/>
          </a:xfrm>
          <a:prstGeom prst="roundRect">
            <a:avLst/>
          </a:prstGeom>
          <a:solidFill>
            <a:schemeClr val="accent4">
              <a:lumMod val="20000"/>
              <a:lumOff val="80000"/>
            </a:schemeClr>
          </a:solidFill>
          <a:ln>
            <a:solidFill>
              <a:srgbClr val="FFF2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E960683-592D-700B-BA58-FF45B3D482A4}"/>
              </a:ext>
            </a:extLst>
          </p:cNvPr>
          <p:cNvSpPr/>
          <p:nvPr/>
        </p:nvSpPr>
        <p:spPr>
          <a:xfrm>
            <a:off x="0" y="-13610"/>
            <a:ext cx="12192000" cy="950277"/>
          </a:xfrm>
          <a:prstGeom prst="rect">
            <a:avLst/>
          </a:prstGeom>
          <a:solidFill>
            <a:srgbClr val="E7B73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部門別構想</a:t>
            </a:r>
            <a:endParaRPr kumimoji="1" lang="ja-JP" altLang="en-US" sz="4400" b="1">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634337B2-B9CE-E995-C75E-99910F475DF4}"/>
              </a:ext>
            </a:extLst>
          </p:cNvPr>
          <p:cNvSpPr txBox="1"/>
          <p:nvPr/>
        </p:nvSpPr>
        <p:spPr>
          <a:xfrm>
            <a:off x="495228" y="5110953"/>
            <a:ext cx="6842379" cy="369332"/>
          </a:xfrm>
          <a:prstGeom prst="rect">
            <a:avLst/>
          </a:prstGeom>
          <a:noFill/>
        </p:spPr>
        <p:txBody>
          <a:bodyPr wrap="square" rtlCol="0">
            <a:spAutoFit/>
          </a:bodyPr>
          <a:lstStyle/>
          <a:p>
            <a:r>
              <a:rPr lang="en-US" altLang="ja-JP" b="1"/>
              <a:t>0</a:t>
            </a:r>
            <a:r>
              <a:rPr lang="ja-JP" altLang="en-US" b="1"/>
              <a:t>　　　　　</a:t>
            </a:r>
            <a:r>
              <a:rPr lang="en-US" altLang="ja-JP" b="1"/>
              <a:t>20</a:t>
            </a:r>
            <a:r>
              <a:rPr lang="ja-JP" altLang="en-US" b="1"/>
              <a:t>　</a:t>
            </a:r>
            <a:r>
              <a:rPr lang="en-US" altLang="ja-JP" b="1"/>
              <a:t>25</a:t>
            </a:r>
            <a:r>
              <a:rPr lang="ja-JP" altLang="en-US" b="1"/>
              <a:t>　　　　　</a:t>
            </a:r>
            <a:r>
              <a:rPr lang="en-US" altLang="ja-JP" b="1"/>
              <a:t>40</a:t>
            </a:r>
            <a:r>
              <a:rPr lang="ja-JP" altLang="en-US" b="1"/>
              <a:t>　　　　　</a:t>
            </a:r>
            <a:r>
              <a:rPr lang="en-US" altLang="ja-JP" b="1"/>
              <a:t>60</a:t>
            </a:r>
            <a:r>
              <a:rPr lang="ja-JP" altLang="en-US" b="1"/>
              <a:t>　　　　　　</a:t>
            </a:r>
            <a:r>
              <a:rPr lang="en-US" altLang="ja-JP" b="1"/>
              <a:t>(</a:t>
            </a:r>
            <a:r>
              <a:rPr lang="ja-JP" altLang="en-US" b="1"/>
              <a:t>歳</a:t>
            </a:r>
            <a:r>
              <a:rPr lang="en-US" altLang="ja-JP" b="1"/>
              <a:t>)</a:t>
            </a:r>
            <a:endParaRPr lang="ja-JP" altLang="en-US" b="1"/>
          </a:p>
        </p:txBody>
      </p:sp>
      <p:sp>
        <p:nvSpPr>
          <p:cNvPr id="7" name="テキスト ボックス 6">
            <a:extLst>
              <a:ext uri="{FF2B5EF4-FFF2-40B4-BE49-F238E27FC236}">
                <a16:creationId xmlns:a16="http://schemas.microsoft.com/office/drawing/2014/main" id="{2887B0F6-A89E-BEF3-9C69-ECE2BF18E019}"/>
              </a:ext>
            </a:extLst>
          </p:cNvPr>
          <p:cNvSpPr txBox="1"/>
          <p:nvPr/>
        </p:nvSpPr>
        <p:spPr>
          <a:xfrm>
            <a:off x="380574" y="1640980"/>
            <a:ext cx="3282366" cy="461665"/>
          </a:xfrm>
          <a:prstGeom prst="rect">
            <a:avLst/>
          </a:prstGeom>
          <a:noFill/>
        </p:spPr>
        <p:txBody>
          <a:bodyPr wrap="square" rtlCol="0">
            <a:spAutoFit/>
          </a:bodyPr>
          <a:lstStyle/>
          <a:p>
            <a:r>
              <a:rPr lang="ja-JP" altLang="en-US" sz="2400" b="1"/>
              <a:t>〇土浦市内で育った人</a:t>
            </a:r>
          </a:p>
        </p:txBody>
      </p:sp>
      <p:sp>
        <p:nvSpPr>
          <p:cNvPr id="8" name="テキスト ボックス 7">
            <a:extLst>
              <a:ext uri="{FF2B5EF4-FFF2-40B4-BE49-F238E27FC236}">
                <a16:creationId xmlns:a16="http://schemas.microsoft.com/office/drawing/2014/main" id="{B09A874D-3EB5-B116-DBB7-7FF41728E0F2}"/>
              </a:ext>
            </a:extLst>
          </p:cNvPr>
          <p:cNvSpPr txBox="1"/>
          <p:nvPr/>
        </p:nvSpPr>
        <p:spPr>
          <a:xfrm>
            <a:off x="398229" y="3448800"/>
            <a:ext cx="3352269" cy="461665"/>
          </a:xfrm>
          <a:prstGeom prst="rect">
            <a:avLst/>
          </a:prstGeom>
          <a:noFill/>
        </p:spPr>
        <p:txBody>
          <a:bodyPr wrap="square" rtlCol="0">
            <a:spAutoFit/>
          </a:bodyPr>
          <a:lstStyle/>
          <a:p>
            <a:r>
              <a:rPr lang="ja-JP" altLang="en-US" sz="2400" b="1"/>
              <a:t>〇土浦市外で育った人</a:t>
            </a:r>
          </a:p>
        </p:txBody>
      </p:sp>
      <p:sp>
        <p:nvSpPr>
          <p:cNvPr id="12" name="矢印: 右 11">
            <a:extLst>
              <a:ext uri="{FF2B5EF4-FFF2-40B4-BE49-F238E27FC236}">
                <a16:creationId xmlns:a16="http://schemas.microsoft.com/office/drawing/2014/main" id="{DF4FD36E-43AE-51D4-F293-AA18ADEAEBE9}"/>
              </a:ext>
            </a:extLst>
          </p:cNvPr>
          <p:cNvSpPr/>
          <p:nvPr/>
        </p:nvSpPr>
        <p:spPr>
          <a:xfrm>
            <a:off x="571129" y="3023439"/>
            <a:ext cx="6696944" cy="245856"/>
          </a:xfrm>
          <a:prstGeom prst="rightArrow">
            <a:avLst/>
          </a:prstGeom>
          <a:gradFill flip="none" rotWithShape="1">
            <a:gsLst>
              <a:gs pos="0">
                <a:srgbClr val="EDC861"/>
              </a:gs>
              <a:gs pos="100000">
                <a:srgbClr val="FF5B5B"/>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矢印: U ターン 15">
            <a:extLst>
              <a:ext uri="{FF2B5EF4-FFF2-40B4-BE49-F238E27FC236}">
                <a16:creationId xmlns:a16="http://schemas.microsoft.com/office/drawing/2014/main" id="{7FF185E6-015A-8CFB-045F-97197E769525}"/>
              </a:ext>
            </a:extLst>
          </p:cNvPr>
          <p:cNvSpPr/>
          <p:nvPr/>
        </p:nvSpPr>
        <p:spPr>
          <a:xfrm>
            <a:off x="1949756" y="2422917"/>
            <a:ext cx="695960" cy="586185"/>
          </a:xfrm>
          <a:prstGeom prst="uturnArrow">
            <a:avLst>
              <a:gd name="adj1" fmla="val 13506"/>
              <a:gd name="adj2" fmla="val 19253"/>
              <a:gd name="adj3" fmla="val 25000"/>
              <a:gd name="adj4" fmla="val 43750"/>
              <a:gd name="adj5" fmla="val 100000"/>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22" name="矢印: 下 21">
            <a:extLst>
              <a:ext uri="{FF2B5EF4-FFF2-40B4-BE49-F238E27FC236}">
                <a16:creationId xmlns:a16="http://schemas.microsoft.com/office/drawing/2014/main" id="{CA0503A6-805F-17B1-9F7C-AC623A541D9E}"/>
              </a:ext>
            </a:extLst>
          </p:cNvPr>
          <p:cNvSpPr/>
          <p:nvPr/>
        </p:nvSpPr>
        <p:spPr>
          <a:xfrm>
            <a:off x="3014999" y="4283010"/>
            <a:ext cx="273999" cy="564524"/>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24" name="直線矢印コネクタ 23">
            <a:extLst>
              <a:ext uri="{FF2B5EF4-FFF2-40B4-BE49-F238E27FC236}">
                <a16:creationId xmlns:a16="http://schemas.microsoft.com/office/drawing/2014/main" id="{B84025B1-DB3B-DBB9-39C1-CBDAF017EDA2}"/>
              </a:ext>
            </a:extLst>
          </p:cNvPr>
          <p:cNvCxnSpPr>
            <a:cxnSpLocks/>
          </p:cNvCxnSpPr>
          <p:nvPr/>
        </p:nvCxnSpPr>
        <p:spPr>
          <a:xfrm>
            <a:off x="2553500" y="4222844"/>
            <a:ext cx="1109440" cy="16606"/>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6E8EA175-50EA-21DB-B0BB-C180B5FCC531}"/>
              </a:ext>
            </a:extLst>
          </p:cNvPr>
          <p:cNvSpPr txBox="1"/>
          <p:nvPr/>
        </p:nvSpPr>
        <p:spPr>
          <a:xfrm>
            <a:off x="1774180" y="2074055"/>
            <a:ext cx="1045940" cy="369332"/>
          </a:xfrm>
          <a:prstGeom prst="rect">
            <a:avLst/>
          </a:prstGeom>
          <a:noFill/>
        </p:spPr>
        <p:txBody>
          <a:bodyPr wrap="square" rtlCol="0">
            <a:spAutoFit/>
          </a:bodyPr>
          <a:lstStyle/>
          <a:p>
            <a:r>
              <a:rPr lang="en-US" altLang="ja-JP" b="1"/>
              <a:t>U</a:t>
            </a:r>
            <a:r>
              <a:rPr lang="ja-JP" altLang="en-US" b="1"/>
              <a:t>ターン</a:t>
            </a:r>
          </a:p>
        </p:txBody>
      </p:sp>
      <p:sp>
        <p:nvSpPr>
          <p:cNvPr id="29" name="テキスト ボックス 28">
            <a:extLst>
              <a:ext uri="{FF2B5EF4-FFF2-40B4-BE49-F238E27FC236}">
                <a16:creationId xmlns:a16="http://schemas.microsoft.com/office/drawing/2014/main" id="{E0728CBD-B73B-4C0F-CC19-E2AE0BCBA8D1}"/>
              </a:ext>
            </a:extLst>
          </p:cNvPr>
          <p:cNvSpPr txBox="1"/>
          <p:nvPr/>
        </p:nvSpPr>
        <p:spPr>
          <a:xfrm>
            <a:off x="2571590" y="3870118"/>
            <a:ext cx="1160818" cy="369332"/>
          </a:xfrm>
          <a:prstGeom prst="rect">
            <a:avLst/>
          </a:prstGeom>
          <a:noFill/>
        </p:spPr>
        <p:txBody>
          <a:bodyPr wrap="square" rtlCol="0">
            <a:spAutoFit/>
          </a:bodyPr>
          <a:lstStyle/>
          <a:p>
            <a:r>
              <a:rPr lang="en-US" altLang="ja-JP" b="1"/>
              <a:t>I,J</a:t>
            </a:r>
            <a:r>
              <a:rPr lang="ja-JP" altLang="en-US" b="1"/>
              <a:t>ターン</a:t>
            </a:r>
          </a:p>
        </p:txBody>
      </p:sp>
      <p:sp>
        <p:nvSpPr>
          <p:cNvPr id="31" name="四角形: 角を丸くする 30">
            <a:extLst>
              <a:ext uri="{FF2B5EF4-FFF2-40B4-BE49-F238E27FC236}">
                <a16:creationId xmlns:a16="http://schemas.microsoft.com/office/drawing/2014/main" id="{B7361DE3-596F-AACE-898F-2E4C6CBD133D}"/>
              </a:ext>
            </a:extLst>
          </p:cNvPr>
          <p:cNvSpPr/>
          <p:nvPr/>
        </p:nvSpPr>
        <p:spPr>
          <a:xfrm>
            <a:off x="297681" y="5833768"/>
            <a:ext cx="3199454" cy="753296"/>
          </a:xfrm>
          <a:prstGeom prst="roundRect">
            <a:avLst/>
          </a:prstGeom>
          <a:solidFill>
            <a:srgbClr val="CCDE9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土浦を感じる教育</a:t>
            </a:r>
          </a:p>
        </p:txBody>
      </p:sp>
      <p:sp>
        <p:nvSpPr>
          <p:cNvPr id="32" name="四角形: 角を丸くする 31">
            <a:extLst>
              <a:ext uri="{FF2B5EF4-FFF2-40B4-BE49-F238E27FC236}">
                <a16:creationId xmlns:a16="http://schemas.microsoft.com/office/drawing/2014/main" id="{DC1D8870-D290-F621-909B-B4EAFF81611B}"/>
              </a:ext>
            </a:extLst>
          </p:cNvPr>
          <p:cNvSpPr/>
          <p:nvPr/>
        </p:nvSpPr>
        <p:spPr>
          <a:xfrm>
            <a:off x="4006548" y="5825851"/>
            <a:ext cx="3493704" cy="753296"/>
          </a:xfrm>
          <a:prstGeom prst="roundRect">
            <a:avLst/>
          </a:prstGeom>
          <a:solidFill>
            <a:srgbClr val="EDBDC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魅力の発信・再認識</a:t>
            </a:r>
          </a:p>
        </p:txBody>
      </p:sp>
      <p:sp>
        <p:nvSpPr>
          <p:cNvPr id="33" name="四角形: 角を丸くする 32">
            <a:extLst>
              <a:ext uri="{FF2B5EF4-FFF2-40B4-BE49-F238E27FC236}">
                <a16:creationId xmlns:a16="http://schemas.microsoft.com/office/drawing/2014/main" id="{986ACCB0-E5D4-EC25-FAAF-455B23508C8B}"/>
              </a:ext>
            </a:extLst>
          </p:cNvPr>
          <p:cNvSpPr/>
          <p:nvPr/>
        </p:nvSpPr>
        <p:spPr>
          <a:xfrm>
            <a:off x="8065055" y="5825850"/>
            <a:ext cx="3222705" cy="753297"/>
          </a:xfrm>
          <a:prstGeom prst="roundRect">
            <a:avLst/>
          </a:prstGeom>
          <a:solidFill>
            <a:srgbClr val="ADD0D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住み続けたいまち</a:t>
            </a:r>
            <a:endParaRPr lang="en-US" altLang="ja-JP" sz="2800" b="1">
              <a:solidFill>
                <a:schemeClr val="tx1">
                  <a:lumMod val="85000"/>
                  <a:lumOff val="15000"/>
                </a:schemeClr>
              </a:solidFill>
              <a:ea typeface="游ゴシック"/>
            </a:endParaRPr>
          </a:p>
        </p:txBody>
      </p:sp>
      <p:sp>
        <p:nvSpPr>
          <p:cNvPr id="14" name="テキスト ボックス 13">
            <a:extLst>
              <a:ext uri="{FF2B5EF4-FFF2-40B4-BE49-F238E27FC236}">
                <a16:creationId xmlns:a16="http://schemas.microsoft.com/office/drawing/2014/main" id="{4E00BCE7-768B-E53E-6B1C-9A6B82BE5E83}"/>
              </a:ext>
            </a:extLst>
          </p:cNvPr>
          <p:cNvSpPr txBox="1"/>
          <p:nvPr/>
        </p:nvSpPr>
        <p:spPr>
          <a:xfrm>
            <a:off x="7875597" y="1626732"/>
            <a:ext cx="2958783" cy="461665"/>
          </a:xfrm>
          <a:prstGeom prst="rect">
            <a:avLst/>
          </a:prstGeom>
          <a:noFill/>
        </p:spPr>
        <p:txBody>
          <a:bodyPr wrap="square" rtlCol="0">
            <a:spAutoFit/>
          </a:bodyPr>
          <a:lstStyle/>
          <a:p>
            <a:r>
              <a:rPr lang="ja-JP" altLang="en-US" sz="2400" b="1"/>
              <a:t>〇土浦らしさ</a:t>
            </a:r>
          </a:p>
        </p:txBody>
      </p:sp>
      <p:sp>
        <p:nvSpPr>
          <p:cNvPr id="21" name="テキスト ボックス 20">
            <a:extLst>
              <a:ext uri="{FF2B5EF4-FFF2-40B4-BE49-F238E27FC236}">
                <a16:creationId xmlns:a16="http://schemas.microsoft.com/office/drawing/2014/main" id="{D7892521-22DC-06B7-22EA-18294A0E8FA4}"/>
              </a:ext>
            </a:extLst>
          </p:cNvPr>
          <p:cNvSpPr txBox="1"/>
          <p:nvPr/>
        </p:nvSpPr>
        <p:spPr>
          <a:xfrm>
            <a:off x="112120" y="1020550"/>
            <a:ext cx="5150760" cy="523220"/>
          </a:xfrm>
          <a:prstGeom prst="rect">
            <a:avLst/>
          </a:prstGeom>
          <a:noFill/>
        </p:spPr>
        <p:txBody>
          <a:bodyPr wrap="square" rtlCol="0">
            <a:spAutoFit/>
          </a:bodyPr>
          <a:lstStyle/>
          <a:p>
            <a:r>
              <a:rPr lang="ja-JP" altLang="en-US" sz="2800" b="1"/>
              <a:t>土浦市にかえりたくなるには</a:t>
            </a:r>
          </a:p>
        </p:txBody>
      </p:sp>
      <p:sp>
        <p:nvSpPr>
          <p:cNvPr id="15" name="矢印: 右 14">
            <a:extLst>
              <a:ext uri="{FF2B5EF4-FFF2-40B4-BE49-F238E27FC236}">
                <a16:creationId xmlns:a16="http://schemas.microsoft.com/office/drawing/2014/main" id="{65BC8215-5399-447F-B0A7-C8F5C6CEA998}"/>
              </a:ext>
            </a:extLst>
          </p:cNvPr>
          <p:cNvSpPr/>
          <p:nvPr/>
        </p:nvSpPr>
        <p:spPr>
          <a:xfrm>
            <a:off x="559638" y="4838008"/>
            <a:ext cx="6696944" cy="245856"/>
          </a:xfrm>
          <a:prstGeom prst="rightArrow">
            <a:avLst/>
          </a:prstGeom>
          <a:gradFill flip="none" rotWithShape="1">
            <a:gsLst>
              <a:gs pos="0">
                <a:srgbClr val="EDC861"/>
              </a:gs>
              <a:gs pos="100000">
                <a:srgbClr val="FF5B5B"/>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四角形: 角を丸くする 4">
            <a:extLst>
              <a:ext uri="{FF2B5EF4-FFF2-40B4-BE49-F238E27FC236}">
                <a16:creationId xmlns:a16="http://schemas.microsoft.com/office/drawing/2014/main" id="{72BA8BE7-086E-0E49-DEFF-D647B1710820}"/>
              </a:ext>
            </a:extLst>
          </p:cNvPr>
          <p:cNvSpPr/>
          <p:nvPr/>
        </p:nvSpPr>
        <p:spPr>
          <a:xfrm>
            <a:off x="571129" y="2169388"/>
            <a:ext cx="1180341" cy="825908"/>
          </a:xfrm>
          <a:prstGeom prst="roundRect">
            <a:avLst/>
          </a:prstGeom>
          <a:solidFill>
            <a:srgbClr val="CCDE9A"/>
          </a:solidFill>
          <a:ln>
            <a:solidFill>
              <a:srgbClr val="CCDE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3CB3EC81-220C-7BC6-5CE0-76DF80D56D77}"/>
              </a:ext>
            </a:extLst>
          </p:cNvPr>
          <p:cNvSpPr txBox="1"/>
          <p:nvPr/>
        </p:nvSpPr>
        <p:spPr>
          <a:xfrm>
            <a:off x="588515" y="2228399"/>
            <a:ext cx="1248465" cy="707886"/>
          </a:xfrm>
          <a:prstGeom prst="rect">
            <a:avLst/>
          </a:prstGeom>
          <a:noFill/>
        </p:spPr>
        <p:txBody>
          <a:bodyPr wrap="square" rtlCol="0">
            <a:spAutoFit/>
          </a:bodyPr>
          <a:lstStyle/>
          <a:p>
            <a:r>
              <a:rPr lang="ja-JP" altLang="en-US" sz="2000" b="1"/>
              <a:t>魅力に</a:t>
            </a:r>
            <a:endParaRPr lang="en-US" altLang="ja-JP" sz="2000" b="1"/>
          </a:p>
          <a:p>
            <a:r>
              <a:rPr lang="ja-JP" altLang="en-US" sz="2000" b="1"/>
              <a:t>触れ育つ</a:t>
            </a:r>
          </a:p>
        </p:txBody>
      </p:sp>
      <p:sp>
        <p:nvSpPr>
          <p:cNvPr id="25" name="四角形: 角を丸くする 24">
            <a:extLst>
              <a:ext uri="{FF2B5EF4-FFF2-40B4-BE49-F238E27FC236}">
                <a16:creationId xmlns:a16="http://schemas.microsoft.com/office/drawing/2014/main" id="{AB41878E-25E3-C5FA-A742-4ABA84F6E401}"/>
              </a:ext>
            </a:extLst>
          </p:cNvPr>
          <p:cNvSpPr/>
          <p:nvPr/>
        </p:nvSpPr>
        <p:spPr>
          <a:xfrm>
            <a:off x="3991764" y="3823942"/>
            <a:ext cx="2703531" cy="519268"/>
          </a:xfrm>
          <a:prstGeom prst="roundRect">
            <a:avLst/>
          </a:prstGeom>
          <a:solidFill>
            <a:srgbClr val="EDBDC5"/>
          </a:solidFill>
          <a:ln>
            <a:solidFill>
              <a:srgbClr val="EDBD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095ADB46-EFD8-D3D7-6F58-A88AE3A3C01A}"/>
              </a:ext>
            </a:extLst>
          </p:cNvPr>
          <p:cNvSpPr txBox="1"/>
          <p:nvPr/>
        </p:nvSpPr>
        <p:spPr>
          <a:xfrm>
            <a:off x="3980242" y="3872797"/>
            <a:ext cx="2879161" cy="400110"/>
          </a:xfrm>
          <a:prstGeom prst="rect">
            <a:avLst/>
          </a:prstGeom>
          <a:noFill/>
        </p:spPr>
        <p:txBody>
          <a:bodyPr wrap="square" rtlCol="0">
            <a:spAutoFit/>
          </a:bodyPr>
          <a:lstStyle/>
          <a:p>
            <a:r>
              <a:rPr lang="ja-JP" altLang="en-US" sz="2000" b="1"/>
              <a:t>土浦を知るきっかけ</a:t>
            </a:r>
          </a:p>
        </p:txBody>
      </p:sp>
      <p:sp>
        <p:nvSpPr>
          <p:cNvPr id="28" name="四角形: 角を丸くする 27">
            <a:extLst>
              <a:ext uri="{FF2B5EF4-FFF2-40B4-BE49-F238E27FC236}">
                <a16:creationId xmlns:a16="http://schemas.microsoft.com/office/drawing/2014/main" id="{3DF0D665-B0B6-317E-32DC-3F7B86117A09}"/>
              </a:ext>
            </a:extLst>
          </p:cNvPr>
          <p:cNvSpPr/>
          <p:nvPr/>
        </p:nvSpPr>
        <p:spPr>
          <a:xfrm>
            <a:off x="3497135" y="2516088"/>
            <a:ext cx="1908243" cy="519268"/>
          </a:xfrm>
          <a:prstGeom prst="roundRect">
            <a:avLst/>
          </a:prstGeom>
          <a:solidFill>
            <a:srgbClr val="ADD0DD"/>
          </a:solidFill>
          <a:ln>
            <a:solidFill>
              <a:srgbClr val="ADD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A1F4C3A4-794E-57CE-653E-609572AE2401}"/>
              </a:ext>
            </a:extLst>
          </p:cNvPr>
          <p:cNvSpPr txBox="1"/>
          <p:nvPr/>
        </p:nvSpPr>
        <p:spPr>
          <a:xfrm>
            <a:off x="3577434" y="2604998"/>
            <a:ext cx="1827944" cy="400110"/>
          </a:xfrm>
          <a:prstGeom prst="rect">
            <a:avLst/>
          </a:prstGeom>
          <a:noFill/>
        </p:spPr>
        <p:txBody>
          <a:bodyPr wrap="square" rtlCol="0">
            <a:spAutoFit/>
          </a:bodyPr>
          <a:lstStyle/>
          <a:p>
            <a:r>
              <a:rPr lang="ja-JP" altLang="en-US" sz="2000" b="1"/>
              <a:t>住み続ける⇒</a:t>
            </a:r>
          </a:p>
        </p:txBody>
      </p:sp>
      <p:sp>
        <p:nvSpPr>
          <p:cNvPr id="37" name="四角形: 角を丸くする 36">
            <a:extLst>
              <a:ext uri="{FF2B5EF4-FFF2-40B4-BE49-F238E27FC236}">
                <a16:creationId xmlns:a16="http://schemas.microsoft.com/office/drawing/2014/main" id="{94D0CF13-3630-616E-7C45-DA157B511CFC}"/>
              </a:ext>
            </a:extLst>
          </p:cNvPr>
          <p:cNvSpPr/>
          <p:nvPr/>
        </p:nvSpPr>
        <p:spPr>
          <a:xfrm>
            <a:off x="4309921" y="4386785"/>
            <a:ext cx="1859596" cy="519268"/>
          </a:xfrm>
          <a:prstGeom prst="roundRect">
            <a:avLst/>
          </a:prstGeom>
          <a:solidFill>
            <a:srgbClr val="ADD0DD"/>
          </a:solidFill>
          <a:ln>
            <a:solidFill>
              <a:srgbClr val="ADD0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D9D8E678-64FF-7F08-4865-E176C279118F}"/>
              </a:ext>
            </a:extLst>
          </p:cNvPr>
          <p:cNvSpPr txBox="1"/>
          <p:nvPr/>
        </p:nvSpPr>
        <p:spPr>
          <a:xfrm>
            <a:off x="4390220" y="4475695"/>
            <a:ext cx="1779298" cy="400110"/>
          </a:xfrm>
          <a:prstGeom prst="rect">
            <a:avLst/>
          </a:prstGeom>
          <a:noFill/>
        </p:spPr>
        <p:txBody>
          <a:bodyPr wrap="square" rtlCol="0">
            <a:spAutoFit/>
          </a:bodyPr>
          <a:lstStyle/>
          <a:p>
            <a:r>
              <a:rPr lang="ja-JP" altLang="en-US" sz="2000" b="1"/>
              <a:t>住み続ける⇒</a:t>
            </a:r>
          </a:p>
        </p:txBody>
      </p:sp>
      <p:sp>
        <p:nvSpPr>
          <p:cNvPr id="41" name="正方形/長方形 40">
            <a:extLst>
              <a:ext uri="{FF2B5EF4-FFF2-40B4-BE49-F238E27FC236}">
                <a16:creationId xmlns:a16="http://schemas.microsoft.com/office/drawing/2014/main" id="{725ABA2A-E661-01D6-4BF2-6D4BCE7B8602}"/>
              </a:ext>
            </a:extLst>
          </p:cNvPr>
          <p:cNvSpPr/>
          <p:nvPr/>
        </p:nvSpPr>
        <p:spPr>
          <a:xfrm>
            <a:off x="11816779" y="936666"/>
            <a:ext cx="376917" cy="5921333"/>
          </a:xfrm>
          <a:prstGeom prst="rect">
            <a:avLst/>
          </a:prstGeom>
          <a:solidFill>
            <a:srgbClr val="F3D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B79F0300-D907-9BCC-8720-E8DCF54AA7BA}"/>
              </a:ext>
            </a:extLst>
          </p:cNvPr>
          <p:cNvSpPr/>
          <p:nvPr/>
        </p:nvSpPr>
        <p:spPr>
          <a:xfrm>
            <a:off x="11652532" y="3038811"/>
            <a:ext cx="705410" cy="1771809"/>
          </a:xfrm>
          <a:prstGeom prst="rect">
            <a:avLst/>
          </a:prstGeom>
          <a:solidFill>
            <a:srgbClr val="E7B732"/>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400" b="1"/>
              <a:t>部門別構想</a:t>
            </a:r>
          </a:p>
        </p:txBody>
      </p:sp>
      <p:sp>
        <p:nvSpPr>
          <p:cNvPr id="43" name="正方形/長方形 42">
            <a:extLst>
              <a:ext uri="{FF2B5EF4-FFF2-40B4-BE49-F238E27FC236}">
                <a16:creationId xmlns:a16="http://schemas.microsoft.com/office/drawing/2014/main" id="{B60FB68E-55AF-B174-8B97-C19603723452}"/>
              </a:ext>
            </a:extLst>
          </p:cNvPr>
          <p:cNvSpPr/>
          <p:nvPr/>
        </p:nvSpPr>
        <p:spPr>
          <a:xfrm>
            <a:off x="11652532" y="5086191"/>
            <a:ext cx="705410" cy="1771809"/>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400" b="1"/>
              <a:t>提案</a:t>
            </a:r>
            <a:endParaRPr kumimoji="1" lang="ja-JP" altLang="en-US" sz="2400" b="1"/>
          </a:p>
        </p:txBody>
      </p:sp>
      <p:sp>
        <p:nvSpPr>
          <p:cNvPr id="44" name="正方形/長方形 43">
            <a:extLst>
              <a:ext uri="{FF2B5EF4-FFF2-40B4-BE49-F238E27FC236}">
                <a16:creationId xmlns:a16="http://schemas.microsoft.com/office/drawing/2014/main" id="{6673AC94-415C-81BA-B22D-F719E3FEEEA9}"/>
              </a:ext>
            </a:extLst>
          </p:cNvPr>
          <p:cNvSpPr/>
          <p:nvPr/>
        </p:nvSpPr>
        <p:spPr>
          <a:xfrm>
            <a:off x="11632362" y="936667"/>
            <a:ext cx="705410" cy="1771809"/>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400" b="1"/>
              <a:t>全体</a:t>
            </a:r>
            <a:r>
              <a:rPr kumimoji="1" lang="ja-JP" altLang="en-US" sz="2400" b="1"/>
              <a:t>構想</a:t>
            </a:r>
          </a:p>
        </p:txBody>
      </p:sp>
      <p:sp>
        <p:nvSpPr>
          <p:cNvPr id="49" name="スライド番号プレースホルダー 48">
            <a:extLst>
              <a:ext uri="{FF2B5EF4-FFF2-40B4-BE49-F238E27FC236}">
                <a16:creationId xmlns:a16="http://schemas.microsoft.com/office/drawing/2014/main" id="{8509AB0F-0786-2FEA-71C4-845B8845DF08}"/>
              </a:ext>
            </a:extLst>
          </p:cNvPr>
          <p:cNvSpPr>
            <a:spLocks noGrp="1"/>
          </p:cNvSpPr>
          <p:nvPr>
            <p:ph type="sldNum" sz="quarter" idx="12"/>
          </p:nvPr>
        </p:nvSpPr>
        <p:spPr/>
        <p:txBody>
          <a:bodyPr/>
          <a:lstStyle/>
          <a:p>
            <a:fld id="{97C21434-8831-43FA-AFC5-389FC9B39A3F}" type="slidenum">
              <a:rPr kumimoji="1" lang="ja-JP" altLang="en-US" b="1" smtClean="0"/>
              <a:t>4</a:t>
            </a:fld>
            <a:endParaRPr kumimoji="1" lang="ja-JP" altLang="en-US" b="1"/>
          </a:p>
        </p:txBody>
      </p:sp>
    </p:spTree>
    <p:extLst>
      <p:ext uri="{BB962C8B-B14F-4D97-AF65-F5344CB8AC3E}">
        <p14:creationId xmlns:p14="http://schemas.microsoft.com/office/powerpoint/2010/main" val="323794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1" grpId="0" animBg="1"/>
      <p:bldP spid="32" grpId="0" animBg="1"/>
      <p:bldP spid="3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EB49D-DA00-A7F0-736E-0651234DB35A}"/>
            </a:ext>
          </a:extLst>
        </p:cNvPr>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AC2DE91F-408B-33AB-26E1-3BCAAD515E33}"/>
              </a:ext>
            </a:extLst>
          </p:cNvPr>
          <p:cNvGrpSpPr/>
          <p:nvPr/>
        </p:nvGrpSpPr>
        <p:grpSpPr>
          <a:xfrm>
            <a:off x="84892" y="5013580"/>
            <a:ext cx="12022216" cy="946358"/>
            <a:chOff x="169784" y="3897415"/>
            <a:chExt cx="12022216" cy="946358"/>
          </a:xfrm>
          <a:solidFill>
            <a:schemeClr val="accent3">
              <a:lumMod val="20000"/>
              <a:lumOff val="80000"/>
            </a:schemeClr>
          </a:solidFill>
        </p:grpSpPr>
        <p:sp>
          <p:nvSpPr>
            <p:cNvPr id="11" name="四角形: 角を丸くする 10">
              <a:extLst>
                <a:ext uri="{FF2B5EF4-FFF2-40B4-BE49-F238E27FC236}">
                  <a16:creationId xmlns:a16="http://schemas.microsoft.com/office/drawing/2014/main" id="{34664B85-0CAF-5DE8-3450-931EB64AFB8D}"/>
                </a:ext>
              </a:extLst>
            </p:cNvPr>
            <p:cNvSpPr/>
            <p:nvPr/>
          </p:nvSpPr>
          <p:spPr>
            <a:xfrm>
              <a:off x="169784" y="4320195"/>
              <a:ext cx="11401255" cy="523578"/>
            </a:xfrm>
            <a:prstGeom prst="roundRect">
              <a:avLst>
                <a:gd name="adj" fmla="val 2641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41974D4E-7C7E-BC02-4FFD-7D44071F0AC4}"/>
                </a:ext>
              </a:extLst>
            </p:cNvPr>
            <p:cNvSpPr/>
            <p:nvPr/>
          </p:nvSpPr>
          <p:spPr>
            <a:xfrm rot="16200000" flipV="1">
              <a:off x="11331345" y="3983118"/>
              <a:ext cx="946358" cy="774952"/>
            </a:xfrm>
            <a:prstGeom prst="triangle">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正方形/長方形 8">
            <a:extLst>
              <a:ext uri="{FF2B5EF4-FFF2-40B4-BE49-F238E27FC236}">
                <a16:creationId xmlns:a16="http://schemas.microsoft.com/office/drawing/2014/main" id="{6CE7EF6A-C25E-8B19-E027-55D101F6D1BB}"/>
              </a:ext>
            </a:extLst>
          </p:cNvPr>
          <p:cNvSpPr/>
          <p:nvPr/>
        </p:nvSpPr>
        <p:spPr>
          <a:xfrm>
            <a:off x="0" y="-13610"/>
            <a:ext cx="12192000" cy="950277"/>
          </a:xfrm>
          <a:prstGeom prst="rect">
            <a:avLst/>
          </a:prstGeom>
          <a:solidFill>
            <a:srgbClr val="E7B73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提案する施策</a:t>
            </a:r>
          </a:p>
        </p:txBody>
      </p:sp>
      <p:sp>
        <p:nvSpPr>
          <p:cNvPr id="8" name="四角形: 角を丸くする 7">
            <a:extLst>
              <a:ext uri="{FF2B5EF4-FFF2-40B4-BE49-F238E27FC236}">
                <a16:creationId xmlns:a16="http://schemas.microsoft.com/office/drawing/2014/main" id="{72EAFDB3-EC38-FC1A-B128-BABD77F02BF4}"/>
              </a:ext>
            </a:extLst>
          </p:cNvPr>
          <p:cNvSpPr/>
          <p:nvPr/>
        </p:nvSpPr>
        <p:spPr>
          <a:xfrm>
            <a:off x="232675" y="2261636"/>
            <a:ext cx="3475820" cy="2895009"/>
          </a:xfrm>
          <a:prstGeom prst="roundRect">
            <a:avLst/>
          </a:prstGeom>
          <a:solidFill>
            <a:srgbClr val="CCDE9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24" name="四角形: 角を丸くする 23">
            <a:extLst>
              <a:ext uri="{FF2B5EF4-FFF2-40B4-BE49-F238E27FC236}">
                <a16:creationId xmlns:a16="http://schemas.microsoft.com/office/drawing/2014/main" id="{6AFDDB7A-3782-6F8E-E8AD-ECC44CEBDBE2}"/>
              </a:ext>
            </a:extLst>
          </p:cNvPr>
          <p:cNvSpPr/>
          <p:nvPr/>
        </p:nvSpPr>
        <p:spPr>
          <a:xfrm>
            <a:off x="3885218" y="2261635"/>
            <a:ext cx="3475820" cy="2894789"/>
          </a:xfrm>
          <a:prstGeom prst="roundRect">
            <a:avLst/>
          </a:prstGeom>
          <a:solidFill>
            <a:srgbClr val="EDBD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25" name="四角形: 角を丸くする 24">
            <a:extLst>
              <a:ext uri="{FF2B5EF4-FFF2-40B4-BE49-F238E27FC236}">
                <a16:creationId xmlns:a16="http://schemas.microsoft.com/office/drawing/2014/main" id="{9AB0D93D-AAE6-CF68-8759-432C19341BCD}"/>
              </a:ext>
            </a:extLst>
          </p:cNvPr>
          <p:cNvSpPr/>
          <p:nvPr/>
        </p:nvSpPr>
        <p:spPr>
          <a:xfrm>
            <a:off x="7553505" y="2144018"/>
            <a:ext cx="3702106" cy="3012406"/>
          </a:xfrm>
          <a:prstGeom prst="roundRect">
            <a:avLst/>
          </a:prstGeom>
          <a:solidFill>
            <a:srgbClr val="C2DCE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26" name="四角形: 角を丸くする 25">
            <a:extLst>
              <a:ext uri="{FF2B5EF4-FFF2-40B4-BE49-F238E27FC236}">
                <a16:creationId xmlns:a16="http://schemas.microsoft.com/office/drawing/2014/main" id="{09924EF1-BF9D-C936-214A-29E9B552434C}"/>
              </a:ext>
            </a:extLst>
          </p:cNvPr>
          <p:cNvSpPr/>
          <p:nvPr/>
        </p:nvSpPr>
        <p:spPr>
          <a:xfrm>
            <a:off x="642539" y="1631270"/>
            <a:ext cx="2628900" cy="891540"/>
          </a:xfrm>
          <a:prstGeom prst="roundRect">
            <a:avLst/>
          </a:prstGeom>
          <a:solidFill>
            <a:srgbClr val="CCDE9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土浦を感じる教育</a:t>
            </a:r>
          </a:p>
        </p:txBody>
      </p:sp>
      <p:sp>
        <p:nvSpPr>
          <p:cNvPr id="29" name="四角形: 角を丸くする 28">
            <a:extLst>
              <a:ext uri="{FF2B5EF4-FFF2-40B4-BE49-F238E27FC236}">
                <a16:creationId xmlns:a16="http://schemas.microsoft.com/office/drawing/2014/main" id="{79E40DE7-84D2-6181-98D7-BED27C59FBBB}"/>
              </a:ext>
            </a:extLst>
          </p:cNvPr>
          <p:cNvSpPr/>
          <p:nvPr/>
        </p:nvSpPr>
        <p:spPr>
          <a:xfrm>
            <a:off x="8045658" y="1606044"/>
            <a:ext cx="2628900" cy="891540"/>
          </a:xfrm>
          <a:prstGeom prst="roundRect">
            <a:avLst/>
          </a:prstGeom>
          <a:solidFill>
            <a:srgbClr val="ADD0D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住み続けたいまち</a:t>
            </a:r>
            <a:endParaRPr lang="en-US" altLang="ja-JP" sz="2800" b="1">
              <a:solidFill>
                <a:schemeClr val="tx1">
                  <a:lumMod val="85000"/>
                  <a:lumOff val="15000"/>
                </a:schemeClr>
              </a:solidFill>
              <a:ea typeface="游ゴシック"/>
            </a:endParaRPr>
          </a:p>
        </p:txBody>
      </p:sp>
      <p:sp>
        <p:nvSpPr>
          <p:cNvPr id="30" name="四角形: 角を丸くする 29">
            <a:extLst>
              <a:ext uri="{FF2B5EF4-FFF2-40B4-BE49-F238E27FC236}">
                <a16:creationId xmlns:a16="http://schemas.microsoft.com/office/drawing/2014/main" id="{D1A35935-98C4-1F80-B171-59881AFAB385}"/>
              </a:ext>
            </a:extLst>
          </p:cNvPr>
          <p:cNvSpPr/>
          <p:nvPr/>
        </p:nvSpPr>
        <p:spPr>
          <a:xfrm>
            <a:off x="7969093" y="3872225"/>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生活お届け</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システム</a:t>
            </a:r>
          </a:p>
        </p:txBody>
      </p:sp>
      <p:sp>
        <p:nvSpPr>
          <p:cNvPr id="31" name="四角形: 角を丸くする 30">
            <a:extLst>
              <a:ext uri="{FF2B5EF4-FFF2-40B4-BE49-F238E27FC236}">
                <a16:creationId xmlns:a16="http://schemas.microsoft.com/office/drawing/2014/main" id="{6D173A31-BB05-66C3-BBB4-2C95E15F75FC}"/>
              </a:ext>
            </a:extLst>
          </p:cNvPr>
          <p:cNvSpPr/>
          <p:nvPr/>
        </p:nvSpPr>
        <p:spPr>
          <a:xfrm>
            <a:off x="4145699" y="2690983"/>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モール</a:t>
            </a:r>
            <a:r>
              <a:rPr lang="en-US" altLang="ja-JP" sz="2800" b="1">
                <a:solidFill>
                  <a:schemeClr val="tx1">
                    <a:lumMod val="85000"/>
                    <a:lumOff val="15000"/>
                  </a:schemeClr>
                </a:solidFill>
              </a:rPr>
              <a:t>505</a:t>
            </a:r>
            <a:endParaRPr lang="ja-JP" altLang="en-US" sz="2800" b="1">
              <a:solidFill>
                <a:schemeClr val="tx1">
                  <a:lumMod val="85000"/>
                  <a:lumOff val="15000"/>
                </a:schemeClr>
              </a:solidFill>
            </a:endParaRPr>
          </a:p>
        </p:txBody>
      </p:sp>
      <p:sp>
        <p:nvSpPr>
          <p:cNvPr id="32" name="四角形: 角を丸くする 31">
            <a:extLst>
              <a:ext uri="{FF2B5EF4-FFF2-40B4-BE49-F238E27FC236}">
                <a16:creationId xmlns:a16="http://schemas.microsoft.com/office/drawing/2014/main" id="{81CFAEA5-C120-C2A2-095E-33FEC5884955}"/>
              </a:ext>
            </a:extLst>
          </p:cNvPr>
          <p:cNvSpPr/>
          <p:nvPr/>
        </p:nvSpPr>
        <p:spPr>
          <a:xfrm>
            <a:off x="4145699" y="3883399"/>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道の駅</a:t>
            </a:r>
          </a:p>
        </p:txBody>
      </p:sp>
      <p:sp>
        <p:nvSpPr>
          <p:cNvPr id="33" name="四角形: 角を丸くする 32">
            <a:extLst>
              <a:ext uri="{FF2B5EF4-FFF2-40B4-BE49-F238E27FC236}">
                <a16:creationId xmlns:a16="http://schemas.microsoft.com/office/drawing/2014/main" id="{F2BB0C01-636D-87FB-2567-0C86B36C54C3}"/>
              </a:ext>
            </a:extLst>
          </p:cNvPr>
          <p:cNvSpPr/>
          <p:nvPr/>
        </p:nvSpPr>
        <p:spPr>
          <a:xfrm>
            <a:off x="7969093" y="2690983"/>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子育て</a:t>
            </a:r>
          </a:p>
        </p:txBody>
      </p:sp>
      <p:sp>
        <p:nvSpPr>
          <p:cNvPr id="34" name="四角形: 角を丸くする 33">
            <a:extLst>
              <a:ext uri="{FF2B5EF4-FFF2-40B4-BE49-F238E27FC236}">
                <a16:creationId xmlns:a16="http://schemas.microsoft.com/office/drawing/2014/main" id="{354EA0B8-8D8D-2251-F24C-34D88F541EEC}"/>
              </a:ext>
            </a:extLst>
          </p:cNvPr>
          <p:cNvSpPr/>
          <p:nvPr/>
        </p:nvSpPr>
        <p:spPr>
          <a:xfrm>
            <a:off x="544167" y="3218939"/>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つちうら</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自然学習</a:t>
            </a:r>
            <a:endParaRPr lang="en-US" altLang="ja-JP" sz="2800" b="1">
              <a:solidFill>
                <a:schemeClr val="tx1">
                  <a:lumMod val="85000"/>
                  <a:lumOff val="15000"/>
                </a:schemeClr>
              </a:solidFill>
            </a:endParaRPr>
          </a:p>
        </p:txBody>
      </p:sp>
      <p:sp>
        <p:nvSpPr>
          <p:cNvPr id="3" name="正方形/長方形 2">
            <a:extLst>
              <a:ext uri="{FF2B5EF4-FFF2-40B4-BE49-F238E27FC236}">
                <a16:creationId xmlns:a16="http://schemas.microsoft.com/office/drawing/2014/main" id="{C2C9856D-581D-6035-DFAF-7BD897A24200}"/>
              </a:ext>
            </a:extLst>
          </p:cNvPr>
          <p:cNvSpPr/>
          <p:nvPr/>
        </p:nvSpPr>
        <p:spPr>
          <a:xfrm>
            <a:off x="11816779" y="936666"/>
            <a:ext cx="376917" cy="5921333"/>
          </a:xfrm>
          <a:prstGeom prst="rect">
            <a:avLst/>
          </a:prstGeom>
          <a:solidFill>
            <a:srgbClr val="F3DB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10F595D8-08EA-44F7-ED06-9C46D9D04D17}"/>
              </a:ext>
            </a:extLst>
          </p:cNvPr>
          <p:cNvSpPr/>
          <p:nvPr/>
        </p:nvSpPr>
        <p:spPr>
          <a:xfrm>
            <a:off x="11652532" y="3038811"/>
            <a:ext cx="705410" cy="1771809"/>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400" b="1"/>
              <a:t>部門別構想</a:t>
            </a:r>
          </a:p>
        </p:txBody>
      </p:sp>
      <p:sp>
        <p:nvSpPr>
          <p:cNvPr id="5" name="正方形/長方形 4">
            <a:extLst>
              <a:ext uri="{FF2B5EF4-FFF2-40B4-BE49-F238E27FC236}">
                <a16:creationId xmlns:a16="http://schemas.microsoft.com/office/drawing/2014/main" id="{841C90EA-6DAF-794F-E21B-4E0416EB1183}"/>
              </a:ext>
            </a:extLst>
          </p:cNvPr>
          <p:cNvSpPr/>
          <p:nvPr/>
        </p:nvSpPr>
        <p:spPr>
          <a:xfrm>
            <a:off x="11652532" y="5086191"/>
            <a:ext cx="705410" cy="1771809"/>
          </a:xfrm>
          <a:prstGeom prst="rect">
            <a:avLst/>
          </a:prstGeom>
          <a:solidFill>
            <a:srgbClr val="E7B732"/>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400" b="1"/>
              <a:t>提案</a:t>
            </a:r>
            <a:endParaRPr kumimoji="1" lang="ja-JP" altLang="en-US" sz="2400" b="1"/>
          </a:p>
        </p:txBody>
      </p:sp>
      <p:sp>
        <p:nvSpPr>
          <p:cNvPr id="6" name="正方形/長方形 5">
            <a:extLst>
              <a:ext uri="{FF2B5EF4-FFF2-40B4-BE49-F238E27FC236}">
                <a16:creationId xmlns:a16="http://schemas.microsoft.com/office/drawing/2014/main" id="{F0494E93-3881-D5EC-DD6A-500E7BFCD98D}"/>
              </a:ext>
            </a:extLst>
          </p:cNvPr>
          <p:cNvSpPr/>
          <p:nvPr/>
        </p:nvSpPr>
        <p:spPr>
          <a:xfrm>
            <a:off x="11632362" y="936667"/>
            <a:ext cx="705410" cy="1771809"/>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400" b="1"/>
              <a:t>全体</a:t>
            </a:r>
            <a:r>
              <a:rPr kumimoji="1" lang="ja-JP" altLang="en-US" sz="2400" b="1"/>
              <a:t>構想</a:t>
            </a:r>
          </a:p>
        </p:txBody>
      </p:sp>
      <p:sp>
        <p:nvSpPr>
          <p:cNvPr id="7" name="四角形: 角を丸くする 6">
            <a:extLst>
              <a:ext uri="{FF2B5EF4-FFF2-40B4-BE49-F238E27FC236}">
                <a16:creationId xmlns:a16="http://schemas.microsoft.com/office/drawing/2014/main" id="{EB77BAA0-60A3-1F11-5303-46785E8FF721}"/>
              </a:ext>
            </a:extLst>
          </p:cNvPr>
          <p:cNvSpPr/>
          <p:nvPr/>
        </p:nvSpPr>
        <p:spPr>
          <a:xfrm>
            <a:off x="4316550" y="1631270"/>
            <a:ext cx="2628900" cy="891540"/>
          </a:xfrm>
          <a:prstGeom prst="roundRect">
            <a:avLst/>
          </a:prstGeom>
          <a:solidFill>
            <a:srgbClr val="EDBDC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魅力の</a:t>
            </a:r>
            <a:endParaRPr lang="en-US" altLang="ja-JP" sz="2800" b="1">
              <a:solidFill>
                <a:schemeClr val="tx1">
                  <a:lumMod val="85000"/>
                  <a:lumOff val="15000"/>
                </a:schemeClr>
              </a:solidFill>
              <a:ea typeface="游ゴシック"/>
            </a:endParaRPr>
          </a:p>
          <a:p>
            <a:pPr algn="ctr"/>
            <a:r>
              <a:rPr lang="ja-JP" altLang="en-US" sz="2800" b="1">
                <a:solidFill>
                  <a:schemeClr val="tx1">
                    <a:lumMod val="85000"/>
                    <a:lumOff val="15000"/>
                  </a:schemeClr>
                </a:solidFill>
                <a:ea typeface="游ゴシック"/>
              </a:rPr>
              <a:t>発信・再認識</a:t>
            </a:r>
          </a:p>
        </p:txBody>
      </p:sp>
      <p:pic>
        <p:nvPicPr>
          <p:cNvPr id="13" name="グラフィックス 12" descr="ハイハイ 単色塗りつぶし">
            <a:extLst>
              <a:ext uri="{FF2B5EF4-FFF2-40B4-BE49-F238E27FC236}">
                <a16:creationId xmlns:a16="http://schemas.microsoft.com/office/drawing/2014/main" id="{F722D2C3-4940-3064-D7A8-259ED64C8E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25621" y="5411923"/>
            <a:ext cx="541224" cy="541224"/>
          </a:xfrm>
          <a:prstGeom prst="rect">
            <a:avLst/>
          </a:prstGeom>
        </p:spPr>
      </p:pic>
      <p:pic>
        <p:nvPicPr>
          <p:cNvPr id="14" name="グラフィックス 13" descr="子供 単色塗りつぶし">
            <a:extLst>
              <a:ext uri="{FF2B5EF4-FFF2-40B4-BE49-F238E27FC236}">
                <a16:creationId xmlns:a16="http://schemas.microsoft.com/office/drawing/2014/main" id="{7966ACA5-A725-AE94-2D20-2D57DD82FA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5291" y="5089504"/>
            <a:ext cx="914400" cy="914400"/>
          </a:xfrm>
          <a:prstGeom prst="rect">
            <a:avLst/>
          </a:prstGeom>
        </p:spPr>
      </p:pic>
      <p:pic>
        <p:nvPicPr>
          <p:cNvPr id="15" name="グラフィックス 14" descr="男性と女性 単色塗りつぶし">
            <a:extLst>
              <a:ext uri="{FF2B5EF4-FFF2-40B4-BE49-F238E27FC236}">
                <a16:creationId xmlns:a16="http://schemas.microsoft.com/office/drawing/2014/main" id="{366E0B41-6687-A340-6DCB-DAAC4A4AA0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13933" y="5187605"/>
            <a:ext cx="729008" cy="729008"/>
          </a:xfrm>
          <a:prstGeom prst="rect">
            <a:avLst/>
          </a:prstGeom>
        </p:spPr>
      </p:pic>
      <p:pic>
        <p:nvPicPr>
          <p:cNvPr id="16" name="グラフィックス 15" descr="杖を持った男性 単色塗りつぶし">
            <a:extLst>
              <a:ext uri="{FF2B5EF4-FFF2-40B4-BE49-F238E27FC236}">
                <a16:creationId xmlns:a16="http://schemas.microsoft.com/office/drawing/2014/main" id="{7A43CB29-DEC4-38CD-336E-F81A40A84B0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476271" y="5562655"/>
            <a:ext cx="452259" cy="452259"/>
          </a:xfrm>
          <a:prstGeom prst="rect">
            <a:avLst/>
          </a:prstGeom>
        </p:spPr>
      </p:pic>
      <p:pic>
        <p:nvPicPr>
          <p:cNvPr id="17" name="グラフィックス 16" descr="グループ 単色塗りつぶし">
            <a:extLst>
              <a:ext uri="{FF2B5EF4-FFF2-40B4-BE49-F238E27FC236}">
                <a16:creationId xmlns:a16="http://schemas.microsoft.com/office/drawing/2014/main" id="{9D4BEFC0-501D-2794-7BF9-9473A6C16D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63936" y="5078462"/>
            <a:ext cx="914400" cy="914400"/>
          </a:xfrm>
          <a:prstGeom prst="rect">
            <a:avLst/>
          </a:prstGeom>
        </p:spPr>
      </p:pic>
      <p:pic>
        <p:nvPicPr>
          <p:cNvPr id="18" name="グラフィックス 17" descr="杖を持った男性 単色塗りつぶし">
            <a:extLst>
              <a:ext uri="{FF2B5EF4-FFF2-40B4-BE49-F238E27FC236}">
                <a16:creationId xmlns:a16="http://schemas.microsoft.com/office/drawing/2014/main" id="{EB7173A8-18D4-274D-CA85-F96903206E3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432877" y="5574170"/>
            <a:ext cx="476510" cy="476510"/>
          </a:xfrm>
          <a:prstGeom prst="rect">
            <a:avLst/>
          </a:prstGeom>
        </p:spPr>
      </p:pic>
      <p:pic>
        <p:nvPicPr>
          <p:cNvPr id="19" name="グラフィックス 18" descr="丘の光景 単色塗りつぶし">
            <a:extLst>
              <a:ext uri="{FF2B5EF4-FFF2-40B4-BE49-F238E27FC236}">
                <a16:creationId xmlns:a16="http://schemas.microsoft.com/office/drawing/2014/main" id="{B4C4791B-9D6E-EDC6-AF63-DA89F0A3499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29355" y="4762709"/>
            <a:ext cx="1003577" cy="1003577"/>
          </a:xfrm>
          <a:prstGeom prst="rect">
            <a:avLst/>
          </a:prstGeom>
        </p:spPr>
      </p:pic>
      <p:pic>
        <p:nvPicPr>
          <p:cNvPr id="20" name="グラフィックス 19" descr="波 単色塗りつぶし">
            <a:extLst>
              <a:ext uri="{FF2B5EF4-FFF2-40B4-BE49-F238E27FC236}">
                <a16:creationId xmlns:a16="http://schemas.microsoft.com/office/drawing/2014/main" id="{E79B4762-D2CE-D87A-12E6-F50020BE567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404717" y="4762709"/>
            <a:ext cx="716505" cy="716505"/>
          </a:xfrm>
          <a:prstGeom prst="rect">
            <a:avLst/>
          </a:prstGeom>
        </p:spPr>
      </p:pic>
      <p:pic>
        <p:nvPicPr>
          <p:cNvPr id="21" name="グラフィックス 20" descr="トラック 単色塗りつぶし">
            <a:extLst>
              <a:ext uri="{FF2B5EF4-FFF2-40B4-BE49-F238E27FC236}">
                <a16:creationId xmlns:a16="http://schemas.microsoft.com/office/drawing/2014/main" id="{3A00A02C-7A88-036F-6412-12C4678F0DE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725799" y="5069710"/>
            <a:ext cx="914400" cy="914400"/>
          </a:xfrm>
          <a:prstGeom prst="rect">
            <a:avLst/>
          </a:prstGeom>
        </p:spPr>
      </p:pic>
      <p:pic>
        <p:nvPicPr>
          <p:cNvPr id="22" name="グラフィックス 21" descr="買い物袋 単色塗りつぶし">
            <a:extLst>
              <a:ext uri="{FF2B5EF4-FFF2-40B4-BE49-F238E27FC236}">
                <a16:creationId xmlns:a16="http://schemas.microsoft.com/office/drawing/2014/main" id="{D7594F62-8054-5639-6ACD-B2EDEC19E4C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524706" y="5565488"/>
            <a:ext cx="467763" cy="467763"/>
          </a:xfrm>
          <a:prstGeom prst="rect">
            <a:avLst/>
          </a:prstGeom>
        </p:spPr>
      </p:pic>
      <p:pic>
        <p:nvPicPr>
          <p:cNvPr id="23" name="グラフィックス 22" descr="高速道路の光景 単色塗りつぶし">
            <a:extLst>
              <a:ext uri="{FF2B5EF4-FFF2-40B4-BE49-F238E27FC236}">
                <a16:creationId xmlns:a16="http://schemas.microsoft.com/office/drawing/2014/main" id="{0F0B323B-3302-6BAA-908B-826D83072AF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511490" y="5001256"/>
            <a:ext cx="765030" cy="765030"/>
          </a:xfrm>
          <a:prstGeom prst="rect">
            <a:avLst/>
          </a:prstGeom>
        </p:spPr>
      </p:pic>
      <p:pic>
        <p:nvPicPr>
          <p:cNvPr id="27" name="グラフィックス 26" descr="ブルーベリー 単色塗りつぶし">
            <a:extLst>
              <a:ext uri="{FF2B5EF4-FFF2-40B4-BE49-F238E27FC236}">
                <a16:creationId xmlns:a16="http://schemas.microsoft.com/office/drawing/2014/main" id="{A8B6AACE-E73E-3693-76AE-BDCB2AC0AF45}"/>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051194" y="5027751"/>
            <a:ext cx="567145" cy="567145"/>
          </a:xfrm>
          <a:prstGeom prst="rect">
            <a:avLst/>
          </a:prstGeom>
        </p:spPr>
      </p:pic>
      <p:pic>
        <p:nvPicPr>
          <p:cNvPr id="36" name="グラフィックス 35" descr="倉庫 単色塗りつぶし">
            <a:extLst>
              <a:ext uri="{FF2B5EF4-FFF2-40B4-BE49-F238E27FC236}">
                <a16:creationId xmlns:a16="http://schemas.microsoft.com/office/drawing/2014/main" id="{F795123C-8294-F0BD-AEA8-965F52E8C407}"/>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4630381" y="4938142"/>
            <a:ext cx="654977" cy="654977"/>
          </a:xfrm>
          <a:prstGeom prst="rect">
            <a:avLst/>
          </a:prstGeom>
        </p:spPr>
      </p:pic>
      <p:sp>
        <p:nvSpPr>
          <p:cNvPr id="38" name="スライド番号プレースホルダー 37">
            <a:extLst>
              <a:ext uri="{FF2B5EF4-FFF2-40B4-BE49-F238E27FC236}">
                <a16:creationId xmlns:a16="http://schemas.microsoft.com/office/drawing/2014/main" id="{898DB07A-1D3E-8D2A-03BC-892096121DA2}"/>
              </a:ext>
            </a:extLst>
          </p:cNvPr>
          <p:cNvSpPr>
            <a:spLocks noGrp="1"/>
          </p:cNvSpPr>
          <p:nvPr>
            <p:ph type="sldNum" sz="quarter" idx="12"/>
          </p:nvPr>
        </p:nvSpPr>
        <p:spPr/>
        <p:txBody>
          <a:bodyPr/>
          <a:lstStyle/>
          <a:p>
            <a:fld id="{97C21434-8831-43FA-AFC5-389FC9B39A3F}" type="slidenum">
              <a:rPr kumimoji="1" lang="ja-JP" altLang="en-US" smtClean="0"/>
              <a:t>5</a:t>
            </a:fld>
            <a:endParaRPr kumimoji="1" lang="ja-JP" altLang="en-US"/>
          </a:p>
        </p:txBody>
      </p:sp>
    </p:spTree>
    <p:extLst>
      <p:ext uri="{BB962C8B-B14F-4D97-AF65-F5344CB8AC3E}">
        <p14:creationId xmlns:p14="http://schemas.microsoft.com/office/powerpoint/2010/main" val="278817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92CAC-3EE0-916C-CA29-FEA4AEB49ECD}"/>
            </a:ext>
          </a:extLst>
        </p:cNvPr>
        <p:cNvGrpSpPr/>
        <p:nvPr/>
      </p:nvGrpSpPr>
      <p:grpSpPr>
        <a:xfrm>
          <a:off x="0" y="0"/>
          <a:ext cx="0" cy="0"/>
          <a:chOff x="0" y="0"/>
          <a:chExt cx="0" cy="0"/>
        </a:xfrm>
      </p:grpSpPr>
      <p:pic>
        <p:nvPicPr>
          <p:cNvPr id="3" name="図 2" descr="草, 屋外, 道路, 横 が含まれている画像&#10;&#10;AI 生成コンテンツは誤りを含む可能性があります。">
            <a:extLst>
              <a:ext uri="{FF2B5EF4-FFF2-40B4-BE49-F238E27FC236}">
                <a16:creationId xmlns:a16="http://schemas.microsoft.com/office/drawing/2014/main" id="{6ABBF800-E7A4-9327-EE6A-D74F85AC5DE6}"/>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1" r="32636" b="31869"/>
          <a:stretch>
            <a:fillRect/>
          </a:stretch>
        </p:blipFill>
        <p:spPr>
          <a:xfrm>
            <a:off x="8419564" y="-322643"/>
            <a:ext cx="5421153" cy="7308863"/>
          </a:xfrm>
          <a:prstGeom prst="rect">
            <a:avLst/>
          </a:prstGeom>
        </p:spPr>
      </p:pic>
      <p:pic>
        <p:nvPicPr>
          <p:cNvPr id="55" name="図 54" descr="海に浮かんでいる船&#10;&#10;AI 生成コンテンツは誤りを含む可能性があります。">
            <a:extLst>
              <a:ext uri="{FF2B5EF4-FFF2-40B4-BE49-F238E27FC236}">
                <a16:creationId xmlns:a16="http://schemas.microsoft.com/office/drawing/2014/main" id="{35C08452-3E7E-8DAB-283C-05CF918EA140}"/>
              </a:ext>
            </a:extLst>
          </p:cNvPr>
          <p:cNvPicPr>
            <a:picLocks noChangeAspect="1"/>
          </p:cNvPicPr>
          <p:nvPr/>
        </p:nvPicPr>
        <p:blipFill rotWithShape="1">
          <a:blip r:embed="rId4" cstate="print">
            <a:alphaModFix amt="50000"/>
            <a:extLst>
              <a:ext uri="{28A0092B-C50C-407E-A947-70E740481C1C}">
                <a14:useLocalDpi xmlns:a14="http://schemas.microsoft.com/office/drawing/2010/main" val="0"/>
              </a:ext>
            </a:extLst>
          </a:blip>
          <a:srcRect l="48123" t="9095" r="23649"/>
          <a:stretch>
            <a:fillRect/>
          </a:stretch>
        </p:blipFill>
        <p:spPr bwMode="auto">
          <a:xfrm>
            <a:off x="4025592" y="-146457"/>
            <a:ext cx="4404732" cy="7114383"/>
          </a:xfrm>
          <a:prstGeom prst="rect">
            <a:avLst/>
          </a:prstGeom>
          <a:ln>
            <a:noFill/>
          </a:ln>
          <a:extLst>
            <a:ext uri="{53640926-AAD7-44D8-BBD7-CCE9431645EC}">
              <a14:shadowObscured xmlns:a14="http://schemas.microsoft.com/office/drawing/2010/main"/>
            </a:ext>
          </a:extLst>
        </p:spPr>
      </p:pic>
      <p:pic>
        <p:nvPicPr>
          <p:cNvPr id="52" name="図 51" descr="湖の中にある池&#10;&#10;AI 生成コンテンツは誤りを含む可能性があります。">
            <a:extLst>
              <a:ext uri="{FF2B5EF4-FFF2-40B4-BE49-F238E27FC236}">
                <a16:creationId xmlns:a16="http://schemas.microsoft.com/office/drawing/2014/main" id="{CAA258C0-090A-E041-C7BF-2573D86E70CB}"/>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a:off x="-1386271" y="-146457"/>
            <a:ext cx="5421153" cy="7226572"/>
          </a:xfrm>
          <a:prstGeom prst="rect">
            <a:avLst/>
          </a:prstGeom>
        </p:spPr>
      </p:pic>
      <p:grpSp>
        <p:nvGrpSpPr>
          <p:cNvPr id="4" name="グループ化 3">
            <a:extLst>
              <a:ext uri="{FF2B5EF4-FFF2-40B4-BE49-F238E27FC236}">
                <a16:creationId xmlns:a16="http://schemas.microsoft.com/office/drawing/2014/main" id="{08624BB3-FCCF-7C48-0E24-E3D5DCC93ABA}"/>
              </a:ext>
            </a:extLst>
          </p:cNvPr>
          <p:cNvGrpSpPr/>
          <p:nvPr/>
        </p:nvGrpSpPr>
        <p:grpSpPr>
          <a:xfrm>
            <a:off x="1192890" y="1009022"/>
            <a:ext cx="10070136" cy="2954902"/>
            <a:chOff x="1278330" y="1369427"/>
            <a:chExt cx="9645108" cy="2625026"/>
          </a:xfrm>
        </p:grpSpPr>
        <p:sp>
          <p:nvSpPr>
            <p:cNvPr id="44" name="四角形: 角を丸くする 43">
              <a:extLst>
                <a:ext uri="{FF2B5EF4-FFF2-40B4-BE49-F238E27FC236}">
                  <a16:creationId xmlns:a16="http://schemas.microsoft.com/office/drawing/2014/main" id="{E887A62A-AAA3-1914-649B-864173729485}"/>
                </a:ext>
              </a:extLst>
            </p:cNvPr>
            <p:cNvSpPr/>
            <p:nvPr/>
          </p:nvSpPr>
          <p:spPr>
            <a:xfrm>
              <a:off x="1278330" y="1369427"/>
              <a:ext cx="9645108" cy="2625026"/>
            </a:xfrm>
            <a:prstGeom prst="roundRect">
              <a:avLst/>
            </a:prstGeom>
            <a:solidFill>
              <a:srgbClr val="CCDE9A">
                <a:alpha val="89804"/>
              </a:srgb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45" name="タイトル 1">
              <a:extLst>
                <a:ext uri="{FF2B5EF4-FFF2-40B4-BE49-F238E27FC236}">
                  <a16:creationId xmlns:a16="http://schemas.microsoft.com/office/drawing/2014/main" id="{7D50D62D-54F6-EAF7-B934-AC9D15144646}"/>
                </a:ext>
              </a:extLst>
            </p:cNvPr>
            <p:cNvSpPr txBox="1">
              <a:spLocks/>
            </p:cNvSpPr>
            <p:nvPr/>
          </p:nvSpPr>
          <p:spPr>
            <a:xfrm>
              <a:off x="1887401" y="1949084"/>
              <a:ext cx="8437643" cy="148868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4800" b="1">
                  <a:solidFill>
                    <a:schemeClr val="tx1">
                      <a:lumMod val="85000"/>
                      <a:lumOff val="15000"/>
                    </a:schemeClr>
                  </a:solidFill>
                  <a:latin typeface="+mn-ea"/>
                  <a:ea typeface="+mn-ea"/>
                </a:rPr>
                <a:t>土浦の多様な自然を活かした</a:t>
              </a:r>
              <a:endParaRPr lang="en-US" altLang="ja-JP" sz="4800" b="1">
                <a:solidFill>
                  <a:schemeClr val="tx1">
                    <a:lumMod val="85000"/>
                    <a:lumOff val="15000"/>
                  </a:schemeClr>
                </a:solidFill>
                <a:latin typeface="+mn-ea"/>
                <a:ea typeface="+mn-ea"/>
              </a:endParaRPr>
            </a:p>
            <a:p>
              <a:r>
                <a:rPr lang="ja-JP" altLang="en-US" sz="5400" b="1">
                  <a:solidFill>
                    <a:schemeClr val="tx1">
                      <a:lumMod val="85000"/>
                      <a:lumOff val="15000"/>
                    </a:schemeClr>
                  </a:solidFill>
                  <a:latin typeface="+mn-ea"/>
                  <a:ea typeface="+mn-ea"/>
                </a:rPr>
                <a:t>つちうら自然学習</a:t>
              </a:r>
            </a:p>
          </p:txBody>
        </p:sp>
      </p:grpSp>
      <p:sp>
        <p:nvSpPr>
          <p:cNvPr id="47" name="二等辺三角形 46">
            <a:extLst>
              <a:ext uri="{FF2B5EF4-FFF2-40B4-BE49-F238E27FC236}">
                <a16:creationId xmlns:a16="http://schemas.microsoft.com/office/drawing/2014/main" id="{85C0F9D9-A708-DE23-AB49-2BD67FADAB22}"/>
              </a:ext>
            </a:extLst>
          </p:cNvPr>
          <p:cNvSpPr/>
          <p:nvPr/>
        </p:nvSpPr>
        <p:spPr>
          <a:xfrm rot="5400000">
            <a:off x="738998" y="4961725"/>
            <a:ext cx="1485329" cy="794728"/>
          </a:xfrm>
          <a:prstGeom prst="triangle">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2" name="四角形: 角を丸くする 1">
            <a:extLst>
              <a:ext uri="{FF2B5EF4-FFF2-40B4-BE49-F238E27FC236}">
                <a16:creationId xmlns:a16="http://schemas.microsoft.com/office/drawing/2014/main" id="{35E52D80-E78F-CAB6-0984-7D4F643B5B61}"/>
              </a:ext>
            </a:extLst>
          </p:cNvPr>
          <p:cNvSpPr/>
          <p:nvPr/>
        </p:nvSpPr>
        <p:spPr>
          <a:xfrm>
            <a:off x="4750389" y="4476733"/>
            <a:ext cx="6672164" cy="1779082"/>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土浦の自然に親しむ機会を増やす</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a:t>
            </a:r>
            <a:r>
              <a:rPr lang="ja-JP" altLang="en-US" sz="2800" b="1">
                <a:solidFill>
                  <a:srgbClr val="FF0000"/>
                </a:solidFill>
              </a:rPr>
              <a:t>子どもの地域愛着</a:t>
            </a:r>
            <a:r>
              <a:rPr lang="ja-JP" altLang="en-US" sz="2800" b="1">
                <a:solidFill>
                  <a:schemeClr val="tx1">
                    <a:lumMod val="85000"/>
                    <a:lumOff val="15000"/>
                  </a:schemeClr>
                </a:solidFill>
              </a:rPr>
              <a:t>を深める</a:t>
            </a:r>
            <a:endParaRPr lang="en-US" altLang="ja-JP" sz="2800" b="1">
              <a:solidFill>
                <a:schemeClr val="tx1">
                  <a:lumMod val="85000"/>
                  <a:lumOff val="15000"/>
                </a:schemeClr>
              </a:solidFill>
            </a:endParaRPr>
          </a:p>
        </p:txBody>
      </p:sp>
      <p:sp>
        <p:nvSpPr>
          <p:cNvPr id="7" name="四角形: 角を丸くする 6">
            <a:extLst>
              <a:ext uri="{FF2B5EF4-FFF2-40B4-BE49-F238E27FC236}">
                <a16:creationId xmlns:a16="http://schemas.microsoft.com/office/drawing/2014/main" id="{97551B31-0587-0E8E-466B-55BA7CEE5D8B}"/>
              </a:ext>
            </a:extLst>
          </p:cNvPr>
          <p:cNvSpPr/>
          <p:nvPr/>
        </p:nvSpPr>
        <p:spPr>
          <a:xfrm>
            <a:off x="2036815" y="4857332"/>
            <a:ext cx="3014279" cy="998708"/>
          </a:xfrm>
          <a:prstGeom prst="roundRect">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かえ</a:t>
            </a:r>
            <a:r>
              <a:rPr kumimoji="1" lang="ja-JP" altLang="en-US" sz="3200" b="1">
                <a:solidFill>
                  <a:schemeClr val="tx1">
                    <a:lumMod val="85000"/>
                    <a:lumOff val="15000"/>
                  </a:schemeClr>
                </a:solidFill>
              </a:rPr>
              <a:t>りたい</a:t>
            </a:r>
          </a:p>
        </p:txBody>
      </p:sp>
      <p:sp>
        <p:nvSpPr>
          <p:cNvPr id="8" name="テキスト ボックス 7">
            <a:extLst>
              <a:ext uri="{FF2B5EF4-FFF2-40B4-BE49-F238E27FC236}">
                <a16:creationId xmlns:a16="http://schemas.microsoft.com/office/drawing/2014/main" id="{A7E2A609-E271-0FA4-0439-FD5E8951676F}"/>
              </a:ext>
            </a:extLst>
          </p:cNvPr>
          <p:cNvSpPr txBox="1"/>
          <p:nvPr/>
        </p:nvSpPr>
        <p:spPr>
          <a:xfrm>
            <a:off x="5548202" y="6688249"/>
            <a:ext cx="2974555" cy="215444"/>
          </a:xfrm>
          <a:prstGeom prst="rect">
            <a:avLst/>
          </a:prstGeom>
          <a:noFill/>
        </p:spPr>
        <p:txBody>
          <a:bodyPr wrap="square" rtlCol="0">
            <a:spAutoFit/>
          </a:bodyPr>
          <a:lstStyle/>
          <a:p>
            <a:r>
              <a:rPr lang="ja-JP" altLang="en-US" sz="800"/>
              <a:t>出典：観光帆引船パンフレット（土浦市商工観光課 ）</a:t>
            </a:r>
            <a:endParaRPr kumimoji="1" lang="ja-JP" altLang="en-US" sz="800"/>
          </a:p>
        </p:txBody>
      </p:sp>
      <p:sp>
        <p:nvSpPr>
          <p:cNvPr id="11" name="スライド番号プレースホルダー 10">
            <a:extLst>
              <a:ext uri="{FF2B5EF4-FFF2-40B4-BE49-F238E27FC236}">
                <a16:creationId xmlns:a16="http://schemas.microsoft.com/office/drawing/2014/main" id="{25ACC7B4-DCB3-8CB2-2066-3F91236EE831}"/>
              </a:ext>
            </a:extLst>
          </p:cNvPr>
          <p:cNvSpPr>
            <a:spLocks noGrp="1"/>
          </p:cNvSpPr>
          <p:nvPr>
            <p:ph type="sldNum" sz="quarter" idx="12"/>
          </p:nvPr>
        </p:nvSpPr>
        <p:spPr/>
        <p:txBody>
          <a:bodyPr/>
          <a:lstStyle/>
          <a:p>
            <a:fld id="{97C21434-8831-43FA-AFC5-389FC9B39A3F}" type="slidenum">
              <a:rPr kumimoji="1" lang="ja-JP" altLang="en-US" smtClean="0"/>
              <a:t>6</a:t>
            </a:fld>
            <a:endParaRPr kumimoji="1" lang="ja-JP" altLang="en-US"/>
          </a:p>
        </p:txBody>
      </p:sp>
    </p:spTree>
    <p:extLst>
      <p:ext uri="{BB962C8B-B14F-4D97-AF65-F5344CB8AC3E}">
        <p14:creationId xmlns:p14="http://schemas.microsoft.com/office/powerpoint/2010/main" val="101460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52030-F2D7-7205-47F6-1BC0D4763E43}"/>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AE989005-FAEA-9D78-2673-15CFC5776CA5}"/>
              </a:ext>
            </a:extLst>
          </p:cNvPr>
          <p:cNvSpPr/>
          <p:nvPr/>
        </p:nvSpPr>
        <p:spPr>
          <a:xfrm>
            <a:off x="0" y="-2724"/>
            <a:ext cx="12192000" cy="950400"/>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背景と提案概要</a:t>
            </a:r>
          </a:p>
        </p:txBody>
      </p:sp>
      <p:sp>
        <p:nvSpPr>
          <p:cNvPr id="4" name="四角形: 角を丸くする 3">
            <a:extLst>
              <a:ext uri="{FF2B5EF4-FFF2-40B4-BE49-F238E27FC236}">
                <a16:creationId xmlns:a16="http://schemas.microsoft.com/office/drawing/2014/main" id="{14D5F8C4-D893-3F9E-CED7-B9F6C87B9F17}"/>
              </a:ext>
            </a:extLst>
          </p:cNvPr>
          <p:cNvSpPr/>
          <p:nvPr/>
        </p:nvSpPr>
        <p:spPr>
          <a:xfrm>
            <a:off x="6345712" y="1110342"/>
            <a:ext cx="5303594" cy="5684962"/>
          </a:xfrm>
          <a:prstGeom prst="roundRect">
            <a:avLst>
              <a:gd name="adj" fmla="val 3580"/>
            </a:avLst>
          </a:prstGeom>
          <a:solidFill>
            <a:srgbClr val="D3E3A7"/>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5" name="四角形: 角を丸くする 4">
            <a:extLst>
              <a:ext uri="{FF2B5EF4-FFF2-40B4-BE49-F238E27FC236}">
                <a16:creationId xmlns:a16="http://schemas.microsoft.com/office/drawing/2014/main" id="{254FFC64-EE21-E9A7-7571-5B4ECAF9E3AF}"/>
              </a:ext>
            </a:extLst>
          </p:cNvPr>
          <p:cNvSpPr/>
          <p:nvPr/>
        </p:nvSpPr>
        <p:spPr>
          <a:xfrm>
            <a:off x="75572" y="1110342"/>
            <a:ext cx="5725471" cy="5684962"/>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6" name="四角形: 角を丸くする 5">
            <a:extLst>
              <a:ext uri="{FF2B5EF4-FFF2-40B4-BE49-F238E27FC236}">
                <a16:creationId xmlns:a16="http://schemas.microsoft.com/office/drawing/2014/main" id="{DAD752FA-052E-4BCB-D1D8-945D8C11A7C2}"/>
              </a:ext>
            </a:extLst>
          </p:cNvPr>
          <p:cNvSpPr/>
          <p:nvPr/>
        </p:nvSpPr>
        <p:spPr>
          <a:xfrm>
            <a:off x="1878897" y="940114"/>
            <a:ext cx="1796214" cy="54765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背景</a:t>
            </a:r>
            <a:endParaRPr kumimoji="1" lang="ja-JP" altLang="en-US" sz="2800" b="1">
              <a:solidFill>
                <a:schemeClr val="tx1">
                  <a:lumMod val="85000"/>
                  <a:lumOff val="15000"/>
                </a:schemeClr>
              </a:solidFill>
            </a:endParaRPr>
          </a:p>
        </p:txBody>
      </p:sp>
      <p:sp>
        <p:nvSpPr>
          <p:cNvPr id="7" name="四角形: 角を丸くする 6">
            <a:extLst>
              <a:ext uri="{FF2B5EF4-FFF2-40B4-BE49-F238E27FC236}">
                <a16:creationId xmlns:a16="http://schemas.microsoft.com/office/drawing/2014/main" id="{339B42B8-53BC-25CC-FA87-26E1139817AE}"/>
              </a:ext>
            </a:extLst>
          </p:cNvPr>
          <p:cNvSpPr/>
          <p:nvPr/>
        </p:nvSpPr>
        <p:spPr>
          <a:xfrm>
            <a:off x="8104064" y="940114"/>
            <a:ext cx="1796214" cy="547659"/>
          </a:xfrm>
          <a:prstGeom prst="roundRect">
            <a:avLst/>
          </a:prstGeom>
          <a:solidFill>
            <a:srgbClr val="F2F7E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提案</a:t>
            </a:r>
            <a:endParaRPr kumimoji="1" lang="ja-JP" altLang="en-US" sz="28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342A85F0-B013-54BD-ACD7-CABA0DFFDF40}"/>
              </a:ext>
            </a:extLst>
          </p:cNvPr>
          <p:cNvSpPr/>
          <p:nvPr/>
        </p:nvSpPr>
        <p:spPr>
          <a:xfrm>
            <a:off x="547069" y="1520560"/>
            <a:ext cx="5144345" cy="1635537"/>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里山・河川・霞ヶ浦</a:t>
            </a:r>
            <a:endParaRPr lang="en-US" altLang="ja-JP" sz="2400" b="1">
              <a:solidFill>
                <a:schemeClr val="tx1">
                  <a:lumMod val="85000"/>
                  <a:lumOff val="15000"/>
                </a:schemeClr>
              </a:solidFill>
            </a:endParaRPr>
          </a:p>
          <a:p>
            <a:pPr algn="ctr"/>
            <a:r>
              <a:rPr kumimoji="1" lang="ja-JP" altLang="en-US" sz="2400" b="1">
                <a:solidFill>
                  <a:schemeClr val="tx1">
                    <a:lumMod val="85000"/>
                    <a:lumOff val="15000"/>
                  </a:schemeClr>
                </a:solidFill>
              </a:rPr>
              <a:t>という</a:t>
            </a:r>
            <a:r>
              <a:rPr kumimoji="1" lang="ja-JP" altLang="en-US" sz="2800" b="1">
                <a:solidFill>
                  <a:schemeClr val="tx1">
                    <a:lumMod val="85000"/>
                    <a:lumOff val="15000"/>
                  </a:schemeClr>
                </a:solidFill>
              </a:rPr>
              <a:t>多様な自然</a:t>
            </a:r>
            <a:endParaRPr kumimoji="1" lang="en-US" altLang="ja-JP" sz="2400" b="1">
              <a:solidFill>
                <a:schemeClr val="tx1">
                  <a:lumMod val="85000"/>
                  <a:lumOff val="15000"/>
                </a:schemeClr>
              </a:solidFill>
            </a:endParaRPr>
          </a:p>
        </p:txBody>
      </p:sp>
      <p:sp>
        <p:nvSpPr>
          <p:cNvPr id="15" name="四角形: 角を丸くする 14">
            <a:extLst>
              <a:ext uri="{FF2B5EF4-FFF2-40B4-BE49-F238E27FC236}">
                <a16:creationId xmlns:a16="http://schemas.microsoft.com/office/drawing/2014/main" id="{D40E2B1E-D67F-DBE7-83DD-574D1BB715D8}"/>
              </a:ext>
            </a:extLst>
          </p:cNvPr>
          <p:cNvSpPr/>
          <p:nvPr/>
        </p:nvSpPr>
        <p:spPr>
          <a:xfrm>
            <a:off x="568095" y="5019393"/>
            <a:ext cx="5150302" cy="1657798"/>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子どもが</a:t>
            </a:r>
            <a:endParaRPr kumimoji="1" lang="en-US" altLang="ja-JP" sz="2400" b="1">
              <a:solidFill>
                <a:schemeClr val="tx1">
                  <a:lumMod val="85000"/>
                  <a:lumOff val="15000"/>
                </a:schemeClr>
              </a:solidFill>
            </a:endParaRPr>
          </a:p>
          <a:p>
            <a:pPr algn="ctr"/>
            <a:r>
              <a:rPr kumimoji="1" lang="ja-JP" altLang="en-US" sz="2800" b="1">
                <a:solidFill>
                  <a:schemeClr val="tx1">
                    <a:lumMod val="85000"/>
                    <a:lumOff val="15000"/>
                  </a:schemeClr>
                </a:solidFill>
              </a:rPr>
              <a:t>自然に関わる機会の</a:t>
            </a:r>
            <a:r>
              <a:rPr lang="ja-JP" altLang="en-US" sz="2800" b="1">
                <a:solidFill>
                  <a:schemeClr val="tx1">
                    <a:lumMod val="85000"/>
                    <a:lumOff val="15000"/>
                  </a:schemeClr>
                </a:solidFill>
              </a:rPr>
              <a:t>頻度</a:t>
            </a:r>
            <a:endParaRPr kumimoji="1" lang="ja-JP" altLang="en-US" sz="2800" b="1">
              <a:solidFill>
                <a:schemeClr val="tx1">
                  <a:lumMod val="85000"/>
                  <a:lumOff val="15000"/>
                </a:schemeClr>
              </a:solidFill>
            </a:endParaRPr>
          </a:p>
        </p:txBody>
      </p:sp>
      <p:sp>
        <p:nvSpPr>
          <p:cNvPr id="19" name="四角形: 角を丸くする 18">
            <a:extLst>
              <a:ext uri="{FF2B5EF4-FFF2-40B4-BE49-F238E27FC236}">
                <a16:creationId xmlns:a16="http://schemas.microsoft.com/office/drawing/2014/main" id="{65E62980-CD4B-D592-F140-E8C7DB355A88}"/>
              </a:ext>
            </a:extLst>
          </p:cNvPr>
          <p:cNvSpPr/>
          <p:nvPr/>
        </p:nvSpPr>
        <p:spPr>
          <a:xfrm>
            <a:off x="6419314" y="1520560"/>
            <a:ext cx="5142720" cy="5189449"/>
          </a:xfrm>
          <a:prstGeom prst="roundRect">
            <a:avLst>
              <a:gd name="adj" fmla="val 1796"/>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rgbClr val="FF0000"/>
                </a:solidFill>
              </a:rPr>
              <a:t>つちうら</a:t>
            </a:r>
            <a:r>
              <a:rPr lang="ja-JP" altLang="en-US" sz="2800" b="1">
                <a:solidFill>
                  <a:srgbClr val="FF0000"/>
                </a:solidFill>
              </a:rPr>
              <a:t>自然</a:t>
            </a:r>
            <a:r>
              <a:rPr kumimoji="1" lang="ja-JP" altLang="en-US" sz="2800" b="1">
                <a:solidFill>
                  <a:srgbClr val="FF0000"/>
                </a:solidFill>
              </a:rPr>
              <a:t>学習</a:t>
            </a:r>
            <a:endParaRPr kumimoji="1" lang="en-US" altLang="ja-JP" sz="2800" b="1">
              <a:solidFill>
                <a:srgbClr val="FF0000"/>
              </a:solidFill>
            </a:endParaRPr>
          </a:p>
          <a:p>
            <a:endParaRPr lang="en-US" altLang="ja-JP" sz="2400" b="1">
              <a:solidFill>
                <a:schemeClr val="tx1"/>
              </a:solidFill>
            </a:endParaRPr>
          </a:p>
          <a:p>
            <a:pPr algn="ctr"/>
            <a:r>
              <a:rPr lang="ja-JP" altLang="en-US" sz="2400" b="1">
                <a:solidFill>
                  <a:schemeClr val="tx1"/>
                </a:solidFill>
              </a:rPr>
              <a:t>里山・河川・霞ヶ浦を一体的に学ぶ</a:t>
            </a:r>
            <a:r>
              <a:rPr lang="ja-JP" altLang="en-US" sz="2800" b="1">
                <a:solidFill>
                  <a:schemeClr val="tx1"/>
                </a:solidFill>
              </a:rPr>
              <a:t>小学校向け</a:t>
            </a:r>
            <a:r>
              <a:rPr lang="ja-JP" altLang="en-US" sz="2400" b="1">
                <a:solidFill>
                  <a:schemeClr val="tx1"/>
                </a:solidFill>
              </a:rPr>
              <a:t>の学習の枠組み</a:t>
            </a:r>
            <a:endParaRPr lang="en-US" altLang="ja-JP" sz="2400" b="1">
              <a:solidFill>
                <a:schemeClr val="tx1"/>
              </a:solidFill>
            </a:endParaRPr>
          </a:p>
          <a:p>
            <a:endParaRPr lang="en-US" altLang="ja-JP" sz="2400" b="1">
              <a:solidFill>
                <a:schemeClr val="tx1"/>
              </a:solidFill>
            </a:endParaRPr>
          </a:p>
          <a:p>
            <a:pPr algn="ctr"/>
            <a:endParaRPr kumimoji="1" lang="en-US" altLang="ja-JP" sz="2400" b="1">
              <a:solidFill>
                <a:schemeClr val="tx1"/>
              </a:solidFill>
            </a:endParaRPr>
          </a:p>
          <a:p>
            <a:pPr algn="ctr"/>
            <a:endParaRPr lang="en-US" altLang="ja-JP" sz="2400" b="1">
              <a:solidFill>
                <a:schemeClr val="tx1"/>
              </a:solidFill>
            </a:endParaRPr>
          </a:p>
          <a:p>
            <a:pPr algn="ctr"/>
            <a:endParaRPr kumimoji="1" lang="en-US" altLang="ja-JP" sz="2400" b="1">
              <a:solidFill>
                <a:schemeClr val="tx1"/>
              </a:solidFill>
            </a:endParaRPr>
          </a:p>
        </p:txBody>
      </p:sp>
      <p:sp>
        <p:nvSpPr>
          <p:cNvPr id="20" name="二等辺三角形 19">
            <a:extLst>
              <a:ext uri="{FF2B5EF4-FFF2-40B4-BE49-F238E27FC236}">
                <a16:creationId xmlns:a16="http://schemas.microsoft.com/office/drawing/2014/main" id="{CCF50B80-F83A-EE56-31FF-F514AE5CD435}"/>
              </a:ext>
            </a:extLst>
          </p:cNvPr>
          <p:cNvSpPr/>
          <p:nvPr/>
        </p:nvSpPr>
        <p:spPr>
          <a:xfrm rot="5400000">
            <a:off x="5198053" y="3716168"/>
            <a:ext cx="1762690" cy="492714"/>
          </a:xfrm>
          <a:prstGeom prst="triangle">
            <a:avLst/>
          </a:prstGeom>
          <a:solidFill>
            <a:srgbClr val="C8DB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064B82A4-4C23-FDDC-F027-07630F8A5563}"/>
              </a:ext>
            </a:extLst>
          </p:cNvPr>
          <p:cNvSpPr/>
          <p:nvPr/>
        </p:nvSpPr>
        <p:spPr>
          <a:xfrm>
            <a:off x="11823227" y="535447"/>
            <a:ext cx="354360" cy="6322553"/>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14E89FEB-A6AC-2231-1A22-3C9FE5F11D47}"/>
              </a:ext>
            </a:extLst>
          </p:cNvPr>
          <p:cNvSpPr/>
          <p:nvPr/>
        </p:nvSpPr>
        <p:spPr>
          <a:xfrm>
            <a:off x="11713962" y="478996"/>
            <a:ext cx="705410" cy="1226782"/>
          </a:xfrm>
          <a:prstGeom prst="rect">
            <a:avLst/>
          </a:prstGeom>
          <a:solidFill>
            <a:srgbClr val="90B6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34547AE3-D415-AE9E-A6D2-69D9C15FA2B1}"/>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6" name="テキスト ボックス 25">
            <a:extLst>
              <a:ext uri="{FF2B5EF4-FFF2-40B4-BE49-F238E27FC236}">
                <a16:creationId xmlns:a16="http://schemas.microsoft.com/office/drawing/2014/main" id="{E61C5E1E-7116-14A8-B75E-47435DFA9159}"/>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7" name="正方形/長方形 26">
            <a:extLst>
              <a:ext uri="{FF2B5EF4-FFF2-40B4-BE49-F238E27FC236}">
                <a16:creationId xmlns:a16="http://schemas.microsoft.com/office/drawing/2014/main" id="{E8A2EC7C-F906-F263-8996-FACE2BE8D039}"/>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8D15BCA8-664E-8DF6-0D64-5B212D1CCA88}"/>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32" name="正方形/長方形 31">
            <a:extLst>
              <a:ext uri="{FF2B5EF4-FFF2-40B4-BE49-F238E27FC236}">
                <a16:creationId xmlns:a16="http://schemas.microsoft.com/office/drawing/2014/main" id="{96692C30-56B3-54DF-0BB7-2DE22DC680BF}"/>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6FFAF27F-288D-E6E8-CD92-2A27EB032310}"/>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B6157BD7-6A45-272F-FFFC-D88420A5DECE}"/>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44" name="テキスト ボックス 43">
            <a:extLst>
              <a:ext uri="{FF2B5EF4-FFF2-40B4-BE49-F238E27FC236}">
                <a16:creationId xmlns:a16="http://schemas.microsoft.com/office/drawing/2014/main" id="{3ADDD8BA-B9E0-28EA-AA76-85EC87D608B7}"/>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45" name="テキスト ボックス 44">
            <a:extLst>
              <a:ext uri="{FF2B5EF4-FFF2-40B4-BE49-F238E27FC236}">
                <a16:creationId xmlns:a16="http://schemas.microsoft.com/office/drawing/2014/main" id="{09C261AF-7E00-CE2F-D555-261DDA9AC131}"/>
              </a:ext>
            </a:extLst>
          </p:cNvPr>
          <p:cNvSpPr txBox="1"/>
          <p:nvPr/>
        </p:nvSpPr>
        <p:spPr>
          <a:xfrm>
            <a:off x="11620946"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6" name="テキスト ボックス 45">
            <a:extLst>
              <a:ext uri="{FF2B5EF4-FFF2-40B4-BE49-F238E27FC236}">
                <a16:creationId xmlns:a16="http://schemas.microsoft.com/office/drawing/2014/main" id="{4F6D659C-8999-D03F-62A6-261DA293EA91}"/>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7" name="テキスト ボックス 46">
            <a:extLst>
              <a:ext uri="{FF2B5EF4-FFF2-40B4-BE49-F238E27FC236}">
                <a16:creationId xmlns:a16="http://schemas.microsoft.com/office/drawing/2014/main" id="{92D622E0-2B64-F6FA-BC37-103E16348F88}"/>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2" name="円: 塗りつぶしなし 1">
            <a:extLst>
              <a:ext uri="{FF2B5EF4-FFF2-40B4-BE49-F238E27FC236}">
                <a16:creationId xmlns:a16="http://schemas.microsoft.com/office/drawing/2014/main" id="{BA6F46E8-4C04-4966-0541-80BD981000E5}"/>
              </a:ext>
            </a:extLst>
          </p:cNvPr>
          <p:cNvSpPr/>
          <p:nvPr/>
        </p:nvSpPr>
        <p:spPr>
          <a:xfrm>
            <a:off x="180920" y="1979634"/>
            <a:ext cx="720000" cy="720000"/>
          </a:xfrm>
          <a:prstGeom prst="donu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二等辺三角形 10">
            <a:extLst>
              <a:ext uri="{FF2B5EF4-FFF2-40B4-BE49-F238E27FC236}">
                <a16:creationId xmlns:a16="http://schemas.microsoft.com/office/drawing/2014/main" id="{7EE1C2C2-2D93-8D89-1BF3-938AA768254B}"/>
              </a:ext>
            </a:extLst>
          </p:cNvPr>
          <p:cNvSpPr/>
          <p:nvPr/>
        </p:nvSpPr>
        <p:spPr>
          <a:xfrm>
            <a:off x="208094" y="5483178"/>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6D1B62AE-7416-DCB0-82F9-F3CC20712DE7}"/>
              </a:ext>
            </a:extLst>
          </p:cNvPr>
          <p:cNvSpPr/>
          <p:nvPr/>
        </p:nvSpPr>
        <p:spPr>
          <a:xfrm>
            <a:off x="540920" y="3224593"/>
            <a:ext cx="5171327" cy="1713467"/>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地域の自然との接触による</a:t>
            </a:r>
            <a:endParaRPr kumimoji="1" lang="en-US" altLang="ja-JP" sz="2400" b="1">
              <a:solidFill>
                <a:schemeClr val="tx1">
                  <a:lumMod val="85000"/>
                  <a:lumOff val="15000"/>
                </a:schemeClr>
              </a:solidFill>
            </a:endParaRPr>
          </a:p>
          <a:p>
            <a:pPr algn="ctr"/>
            <a:r>
              <a:rPr lang="ja-JP" altLang="en-US" sz="2800" b="1">
                <a:solidFill>
                  <a:schemeClr val="tx1">
                    <a:lumMod val="85000"/>
                    <a:lumOff val="15000"/>
                  </a:schemeClr>
                </a:solidFill>
              </a:rPr>
              <a:t>愛着形成効果</a:t>
            </a:r>
            <a:endParaRPr lang="en-US" altLang="ja-JP" sz="2800" b="1">
              <a:solidFill>
                <a:schemeClr val="tx1">
                  <a:lumMod val="85000"/>
                  <a:lumOff val="15000"/>
                </a:schemeClr>
              </a:solidFill>
            </a:endParaRPr>
          </a:p>
          <a:p>
            <a:pPr algn="ctr"/>
            <a:r>
              <a:rPr lang="ja-JP" altLang="en-US" sz="1200" b="1">
                <a:solidFill>
                  <a:schemeClr val="tx1">
                    <a:lumMod val="85000"/>
                    <a:lumOff val="15000"/>
                  </a:schemeClr>
                </a:solidFill>
              </a:rPr>
              <a:t>鈴木・藤井（</a:t>
            </a:r>
            <a:r>
              <a:rPr lang="en-US" altLang="ja-JP" sz="1200" b="1">
                <a:solidFill>
                  <a:schemeClr val="tx1">
                    <a:lumMod val="85000"/>
                    <a:lumOff val="15000"/>
                  </a:schemeClr>
                </a:solidFill>
              </a:rPr>
              <a:t>2008</a:t>
            </a:r>
            <a:r>
              <a:rPr lang="ja-JP" altLang="en-US" sz="1200" b="1">
                <a:solidFill>
                  <a:schemeClr val="tx1">
                    <a:lumMod val="85000"/>
                    <a:lumOff val="15000"/>
                  </a:schemeClr>
                </a:solidFill>
              </a:rPr>
              <a:t>）</a:t>
            </a:r>
            <a:endParaRPr lang="en-US" altLang="ja-JP" sz="1200" b="1">
              <a:solidFill>
                <a:schemeClr val="tx1">
                  <a:lumMod val="85000"/>
                  <a:lumOff val="15000"/>
                </a:schemeClr>
              </a:solidFill>
            </a:endParaRPr>
          </a:p>
        </p:txBody>
      </p:sp>
      <p:sp>
        <p:nvSpPr>
          <p:cNvPr id="22" name="円: 塗りつぶしなし 21">
            <a:extLst>
              <a:ext uri="{FF2B5EF4-FFF2-40B4-BE49-F238E27FC236}">
                <a16:creationId xmlns:a16="http://schemas.microsoft.com/office/drawing/2014/main" id="{E9F6B69F-7679-4BF1-85BC-EBCEEE02079D}"/>
              </a:ext>
            </a:extLst>
          </p:cNvPr>
          <p:cNvSpPr/>
          <p:nvPr/>
        </p:nvSpPr>
        <p:spPr>
          <a:xfrm>
            <a:off x="208286" y="3721326"/>
            <a:ext cx="720000" cy="720000"/>
          </a:xfrm>
          <a:prstGeom prst="donu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スライド番号プレースホルダー 32">
            <a:extLst>
              <a:ext uri="{FF2B5EF4-FFF2-40B4-BE49-F238E27FC236}">
                <a16:creationId xmlns:a16="http://schemas.microsoft.com/office/drawing/2014/main" id="{2D63967F-4500-BD31-6E00-9C6FBD6606E9}"/>
              </a:ext>
            </a:extLst>
          </p:cNvPr>
          <p:cNvSpPr>
            <a:spLocks noGrp="1"/>
          </p:cNvSpPr>
          <p:nvPr>
            <p:ph type="sldNum" sz="quarter" idx="12"/>
          </p:nvPr>
        </p:nvSpPr>
        <p:spPr/>
        <p:txBody>
          <a:bodyPr/>
          <a:lstStyle/>
          <a:p>
            <a:fld id="{97C21434-8831-43FA-AFC5-389FC9B39A3F}" type="slidenum">
              <a:rPr kumimoji="1" lang="ja-JP" altLang="en-US" smtClean="0"/>
              <a:t>7</a:t>
            </a:fld>
            <a:endParaRPr kumimoji="1" lang="ja-JP" altLang="en-US"/>
          </a:p>
        </p:txBody>
      </p:sp>
      <p:grpSp>
        <p:nvGrpSpPr>
          <p:cNvPr id="10" name="グループ化 9">
            <a:extLst>
              <a:ext uri="{FF2B5EF4-FFF2-40B4-BE49-F238E27FC236}">
                <a16:creationId xmlns:a16="http://schemas.microsoft.com/office/drawing/2014/main" id="{99AC5A02-A896-4730-3CFD-963B6EF0551A}"/>
              </a:ext>
            </a:extLst>
          </p:cNvPr>
          <p:cNvGrpSpPr/>
          <p:nvPr/>
        </p:nvGrpSpPr>
        <p:grpSpPr>
          <a:xfrm>
            <a:off x="6547441" y="4596653"/>
            <a:ext cx="4925921" cy="1511068"/>
            <a:chOff x="6547441" y="4596653"/>
            <a:chExt cx="4925921" cy="1511068"/>
          </a:xfrm>
        </p:grpSpPr>
        <p:grpSp>
          <p:nvGrpSpPr>
            <p:cNvPr id="30" name="グループ化 29">
              <a:extLst>
                <a:ext uri="{FF2B5EF4-FFF2-40B4-BE49-F238E27FC236}">
                  <a16:creationId xmlns:a16="http://schemas.microsoft.com/office/drawing/2014/main" id="{2CDA8C8B-3BBA-105C-A21C-E44C5D066819}"/>
                </a:ext>
              </a:extLst>
            </p:cNvPr>
            <p:cNvGrpSpPr/>
            <p:nvPr/>
          </p:nvGrpSpPr>
          <p:grpSpPr>
            <a:xfrm>
              <a:off x="6547441" y="4596653"/>
              <a:ext cx="4925921" cy="1511068"/>
              <a:chOff x="6547441" y="4694627"/>
              <a:chExt cx="4925921" cy="1511068"/>
            </a:xfrm>
          </p:grpSpPr>
          <p:sp>
            <p:nvSpPr>
              <p:cNvPr id="12" name="四角形: 角を丸くする 11">
                <a:extLst>
                  <a:ext uri="{FF2B5EF4-FFF2-40B4-BE49-F238E27FC236}">
                    <a16:creationId xmlns:a16="http://schemas.microsoft.com/office/drawing/2014/main" id="{16963019-FE82-1C57-240B-5F73E4E4B4C3}"/>
                  </a:ext>
                </a:extLst>
              </p:cNvPr>
              <p:cNvSpPr/>
              <p:nvPr/>
            </p:nvSpPr>
            <p:spPr>
              <a:xfrm>
                <a:off x="6547441" y="4694627"/>
                <a:ext cx="2376000" cy="1511067"/>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solidFill>
                  </a:rPr>
                  <a:t>「知る」</a:t>
                </a:r>
                <a:endParaRPr lang="en-US" altLang="ja-JP" sz="2800" b="1">
                  <a:solidFill>
                    <a:schemeClr val="tx1"/>
                  </a:solidFill>
                </a:endParaRPr>
              </a:p>
              <a:p>
                <a:pPr algn="ctr"/>
                <a:r>
                  <a:rPr lang="ja-JP" altLang="en-US" sz="2800" b="1">
                    <a:solidFill>
                      <a:schemeClr val="tx1"/>
                    </a:solidFill>
                  </a:rPr>
                  <a:t>学習</a:t>
                </a:r>
                <a:endParaRPr lang="en-US" altLang="ja-JP" sz="2800" b="1">
                  <a:solidFill>
                    <a:schemeClr val="tx1"/>
                  </a:solidFill>
                </a:endParaRPr>
              </a:p>
            </p:txBody>
          </p:sp>
          <p:sp>
            <p:nvSpPr>
              <p:cNvPr id="13" name="四角形: 角を丸くする 12">
                <a:extLst>
                  <a:ext uri="{FF2B5EF4-FFF2-40B4-BE49-F238E27FC236}">
                    <a16:creationId xmlns:a16="http://schemas.microsoft.com/office/drawing/2014/main" id="{3FEB27F7-F573-6EBF-95F1-23977A4916E1}"/>
                  </a:ext>
                </a:extLst>
              </p:cNvPr>
              <p:cNvSpPr/>
              <p:nvPr/>
            </p:nvSpPr>
            <p:spPr>
              <a:xfrm>
                <a:off x="9097362" y="4694628"/>
                <a:ext cx="2376000" cy="1511067"/>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a:t>
                </a:r>
                <a:r>
                  <a:rPr lang="ja-JP" altLang="en-US" sz="2800" b="1">
                    <a:solidFill>
                      <a:schemeClr val="tx1"/>
                    </a:solidFill>
                  </a:rPr>
                  <a:t>体感する</a:t>
                </a:r>
                <a:r>
                  <a:rPr lang="ja-JP" altLang="en-US" sz="2400" b="1">
                    <a:solidFill>
                      <a:schemeClr val="tx1"/>
                    </a:solidFill>
                  </a:rPr>
                  <a:t>」</a:t>
                </a:r>
                <a:endParaRPr lang="en-US" altLang="ja-JP" sz="2400" b="1">
                  <a:solidFill>
                    <a:schemeClr val="tx1"/>
                  </a:solidFill>
                </a:endParaRPr>
              </a:p>
              <a:p>
                <a:pPr algn="ctr"/>
                <a:r>
                  <a:rPr lang="ja-JP" altLang="en-US" sz="2800" b="1">
                    <a:solidFill>
                      <a:schemeClr val="tx1"/>
                    </a:solidFill>
                  </a:rPr>
                  <a:t>学習</a:t>
                </a:r>
                <a:endParaRPr lang="en-US" altLang="ja-JP" sz="2800" b="1">
                  <a:solidFill>
                    <a:schemeClr val="tx1"/>
                  </a:solidFill>
                </a:endParaRPr>
              </a:p>
            </p:txBody>
          </p:sp>
        </p:grpSp>
        <p:sp>
          <p:nvSpPr>
            <p:cNvPr id="21" name="十字形 20">
              <a:extLst>
                <a:ext uri="{FF2B5EF4-FFF2-40B4-BE49-F238E27FC236}">
                  <a16:creationId xmlns:a16="http://schemas.microsoft.com/office/drawing/2014/main" id="{C8C909DF-9FE7-66D2-82A8-F87B50D8CE3F}"/>
                </a:ext>
              </a:extLst>
            </p:cNvPr>
            <p:cNvSpPr/>
            <p:nvPr/>
          </p:nvSpPr>
          <p:spPr>
            <a:xfrm rot="18953691">
              <a:off x="8637509" y="5047622"/>
              <a:ext cx="720000" cy="720000"/>
            </a:xfrm>
            <a:prstGeom prst="plus">
              <a:avLst>
                <a:gd name="adj" fmla="val 32982"/>
              </a:avLst>
            </a:prstGeom>
            <a:solidFill>
              <a:srgbClr val="B3CE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83217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Effect transition="in" filter="fade">
                                      <p:cBhvr>
                                        <p:cTn id="19" dur="500"/>
                                        <p:tgtEl>
                                          <p:spTgt spid="1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9">
                                            <p:txEl>
                                              <p:pRg st="2" end="2"/>
                                            </p:txEl>
                                          </p:spTgt>
                                        </p:tgtEl>
                                        <p:attrNameLst>
                                          <p:attrName>style.visibility</p:attrName>
                                        </p:attrNameLst>
                                      </p:cBhvr>
                                      <p:to>
                                        <p:strVal val="visible"/>
                                      </p:to>
                                    </p:set>
                                    <p:animEffect transition="in" filter="fade">
                                      <p:cBhvr>
                                        <p:cTn id="24" dur="500"/>
                                        <p:tgtEl>
                                          <p:spTgt spid="19">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0F4DC-9792-C36C-A80B-1C40C6062D8D}"/>
            </a:ext>
          </a:extLst>
        </p:cNvPr>
        <p:cNvGrpSpPr/>
        <p:nvPr/>
      </p:nvGrpSpPr>
      <p:grpSpPr>
        <a:xfrm>
          <a:off x="0" y="0"/>
          <a:ext cx="0" cy="0"/>
          <a:chOff x="0" y="0"/>
          <a:chExt cx="0" cy="0"/>
        </a:xfrm>
      </p:grpSpPr>
      <p:pic>
        <p:nvPicPr>
          <p:cNvPr id="4" name="図 3" descr="海に浮かんでいる船&#10;&#10;AI 生成コンテンツは誤りを含む可能性があります。">
            <a:extLst>
              <a:ext uri="{FF2B5EF4-FFF2-40B4-BE49-F238E27FC236}">
                <a16:creationId xmlns:a16="http://schemas.microsoft.com/office/drawing/2014/main" id="{285207A1-2405-BEF8-8D31-71B8DD715B68}"/>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48123" t="9095" r="24406"/>
          <a:stretch>
            <a:fillRect/>
          </a:stretch>
        </p:blipFill>
        <p:spPr bwMode="auto">
          <a:xfrm>
            <a:off x="8251123" y="1154245"/>
            <a:ext cx="3410919" cy="5660856"/>
          </a:xfrm>
          <a:prstGeom prst="rect">
            <a:avLst/>
          </a:prstGeom>
          <a:ln>
            <a:noFill/>
          </a:ln>
          <a:extLst>
            <a:ext uri="{53640926-AAD7-44D8-BBD7-CCE9431645EC}">
              <a14:shadowObscured xmlns:a14="http://schemas.microsoft.com/office/drawing/2010/main"/>
            </a:ext>
          </a:extLst>
        </p:spPr>
      </p:pic>
      <p:pic>
        <p:nvPicPr>
          <p:cNvPr id="5" name="図 4" descr="草, 屋外, 道路, 横 が含まれている画像&#10;&#10;AI 生成コンテンツは誤りを含む可能性があります。">
            <a:extLst>
              <a:ext uri="{FF2B5EF4-FFF2-40B4-BE49-F238E27FC236}">
                <a16:creationId xmlns:a16="http://schemas.microsoft.com/office/drawing/2014/main" id="{1E0F35CD-F043-1A96-D083-DC42A5409E8F}"/>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l="-1" t="1" r="44947" b="31869"/>
          <a:stretch>
            <a:fillRect/>
          </a:stretch>
        </p:blipFill>
        <p:spPr>
          <a:xfrm>
            <a:off x="4823505" y="1158410"/>
            <a:ext cx="3426459" cy="5652525"/>
          </a:xfrm>
          <a:prstGeom prst="rect">
            <a:avLst/>
          </a:prstGeom>
        </p:spPr>
      </p:pic>
      <p:pic>
        <p:nvPicPr>
          <p:cNvPr id="3" name="図 2" descr="湖の中にある池&#10;&#10;AI 生成コンテンツは誤りを含む可能性があります。">
            <a:extLst>
              <a:ext uri="{FF2B5EF4-FFF2-40B4-BE49-F238E27FC236}">
                <a16:creationId xmlns:a16="http://schemas.microsoft.com/office/drawing/2014/main" id="{DCBD19B4-9A97-1595-8180-FD4F638A5477}"/>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r="19889"/>
          <a:stretch>
            <a:fillRect/>
          </a:stretch>
        </p:blipFill>
        <p:spPr>
          <a:xfrm>
            <a:off x="1412110" y="1162576"/>
            <a:ext cx="3396994" cy="5652525"/>
          </a:xfrm>
          <a:prstGeom prst="rect">
            <a:avLst/>
          </a:prstGeom>
        </p:spPr>
      </p:pic>
      <p:sp>
        <p:nvSpPr>
          <p:cNvPr id="9" name="正方形/長方形 8">
            <a:extLst>
              <a:ext uri="{FF2B5EF4-FFF2-40B4-BE49-F238E27FC236}">
                <a16:creationId xmlns:a16="http://schemas.microsoft.com/office/drawing/2014/main" id="{FDE5F7F1-D4C1-58CA-1928-66218002D1C0}"/>
              </a:ext>
            </a:extLst>
          </p:cNvPr>
          <p:cNvSpPr/>
          <p:nvPr/>
        </p:nvSpPr>
        <p:spPr>
          <a:xfrm>
            <a:off x="0" y="-2724"/>
            <a:ext cx="12192000" cy="950400"/>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小学校における環境学習の現状</a:t>
            </a:r>
            <a:endParaRPr kumimoji="1" lang="ja-JP" altLang="en-US" sz="4400" b="1">
              <a:solidFill>
                <a:schemeClr val="tx1">
                  <a:lumMod val="85000"/>
                  <a:lumOff val="15000"/>
                </a:schemeClr>
              </a:solidFill>
            </a:endParaRPr>
          </a:p>
        </p:txBody>
      </p:sp>
      <p:sp>
        <p:nvSpPr>
          <p:cNvPr id="23" name="正方形/長方形 22">
            <a:extLst>
              <a:ext uri="{FF2B5EF4-FFF2-40B4-BE49-F238E27FC236}">
                <a16:creationId xmlns:a16="http://schemas.microsoft.com/office/drawing/2014/main" id="{C0718802-B413-9226-41EA-C6C5C2E753B6}"/>
              </a:ext>
            </a:extLst>
          </p:cNvPr>
          <p:cNvSpPr/>
          <p:nvPr/>
        </p:nvSpPr>
        <p:spPr>
          <a:xfrm>
            <a:off x="11823227" y="535447"/>
            <a:ext cx="354360" cy="6322553"/>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AA5BC4E8-0742-5305-3EBA-63601FCAD890}"/>
              </a:ext>
            </a:extLst>
          </p:cNvPr>
          <p:cNvSpPr/>
          <p:nvPr/>
        </p:nvSpPr>
        <p:spPr>
          <a:xfrm>
            <a:off x="11713962" y="478996"/>
            <a:ext cx="705410" cy="1226782"/>
          </a:xfrm>
          <a:prstGeom prst="rect">
            <a:avLst/>
          </a:prstGeom>
          <a:solidFill>
            <a:srgbClr val="90B6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6FFC5B14-7901-7DE2-11D5-F3E4E0DB6842}"/>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6" name="テキスト ボックス 25">
            <a:extLst>
              <a:ext uri="{FF2B5EF4-FFF2-40B4-BE49-F238E27FC236}">
                <a16:creationId xmlns:a16="http://schemas.microsoft.com/office/drawing/2014/main" id="{AF69C3BD-3DBA-CBBA-D856-AA3F827996DF}"/>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7" name="正方形/長方形 26">
            <a:extLst>
              <a:ext uri="{FF2B5EF4-FFF2-40B4-BE49-F238E27FC236}">
                <a16:creationId xmlns:a16="http://schemas.microsoft.com/office/drawing/2014/main" id="{460D2BDB-E726-E78C-FB12-85736B65771E}"/>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C63DFFE7-463D-26CA-E564-15859AFBF854}"/>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EABAB53C-CDC6-5818-22C8-2B7C4049C4AD}"/>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CC3CD510-05B3-AB27-9B34-AF9C4AABE0A7}"/>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44" name="テキスト ボックス 43">
            <a:extLst>
              <a:ext uri="{FF2B5EF4-FFF2-40B4-BE49-F238E27FC236}">
                <a16:creationId xmlns:a16="http://schemas.microsoft.com/office/drawing/2014/main" id="{F1F2F24B-E0D3-CA9E-D90F-824327602AE4}"/>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45" name="テキスト ボックス 44">
            <a:extLst>
              <a:ext uri="{FF2B5EF4-FFF2-40B4-BE49-F238E27FC236}">
                <a16:creationId xmlns:a16="http://schemas.microsoft.com/office/drawing/2014/main" id="{022F05E3-CDE1-B00B-B2D8-3B2385A93C24}"/>
              </a:ext>
            </a:extLst>
          </p:cNvPr>
          <p:cNvSpPr txBox="1"/>
          <p:nvPr/>
        </p:nvSpPr>
        <p:spPr>
          <a:xfrm>
            <a:off x="11620946"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6" name="テキスト ボックス 45">
            <a:extLst>
              <a:ext uri="{FF2B5EF4-FFF2-40B4-BE49-F238E27FC236}">
                <a16:creationId xmlns:a16="http://schemas.microsoft.com/office/drawing/2014/main" id="{700A3CE3-5031-BFBF-E0D9-1A353E41C1B3}"/>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7" name="テキスト ボックス 46">
            <a:extLst>
              <a:ext uri="{FF2B5EF4-FFF2-40B4-BE49-F238E27FC236}">
                <a16:creationId xmlns:a16="http://schemas.microsoft.com/office/drawing/2014/main" id="{0FC173B1-69C1-D8A9-FE28-2CEB2557D846}"/>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graphicFrame>
        <p:nvGraphicFramePr>
          <p:cNvPr id="2" name="表 1">
            <a:extLst>
              <a:ext uri="{FF2B5EF4-FFF2-40B4-BE49-F238E27FC236}">
                <a16:creationId xmlns:a16="http://schemas.microsoft.com/office/drawing/2014/main" id="{B7237F1F-FC23-CB52-E8E2-77D670EF4554}"/>
              </a:ext>
            </a:extLst>
          </p:cNvPr>
          <p:cNvGraphicFramePr>
            <a:graphicFrameLocks noGrp="1"/>
          </p:cNvGraphicFramePr>
          <p:nvPr/>
        </p:nvGraphicFramePr>
        <p:xfrm>
          <a:off x="51855" y="1369518"/>
          <a:ext cx="11624006" cy="5443500"/>
        </p:xfrm>
        <a:graphic>
          <a:graphicData uri="http://schemas.openxmlformats.org/drawingml/2006/table">
            <a:tbl>
              <a:tblPr firstRow="1" firstCol="1" bandRow="1">
                <a:tableStyleId>{2D5ABB26-0587-4C30-8999-92F81FD0307C}</a:tableStyleId>
              </a:tblPr>
              <a:tblGrid>
                <a:gridCol w="1358321">
                  <a:extLst>
                    <a:ext uri="{9D8B030D-6E8A-4147-A177-3AD203B41FA5}">
                      <a16:colId xmlns:a16="http://schemas.microsoft.com/office/drawing/2014/main" val="995196514"/>
                    </a:ext>
                  </a:extLst>
                </a:gridCol>
                <a:gridCol w="3421895">
                  <a:extLst>
                    <a:ext uri="{9D8B030D-6E8A-4147-A177-3AD203B41FA5}">
                      <a16:colId xmlns:a16="http://schemas.microsoft.com/office/drawing/2014/main" val="1849000197"/>
                    </a:ext>
                  </a:extLst>
                </a:gridCol>
                <a:gridCol w="3421895">
                  <a:extLst>
                    <a:ext uri="{9D8B030D-6E8A-4147-A177-3AD203B41FA5}">
                      <a16:colId xmlns:a16="http://schemas.microsoft.com/office/drawing/2014/main" val="2803502834"/>
                    </a:ext>
                  </a:extLst>
                </a:gridCol>
                <a:gridCol w="3421895">
                  <a:extLst>
                    <a:ext uri="{9D8B030D-6E8A-4147-A177-3AD203B41FA5}">
                      <a16:colId xmlns:a16="http://schemas.microsoft.com/office/drawing/2014/main" val="1617672532"/>
                    </a:ext>
                  </a:extLst>
                </a:gridCol>
              </a:tblGrid>
              <a:tr h="697376">
                <a:tc>
                  <a:txBody>
                    <a:bodyPr/>
                    <a:lstStyle/>
                    <a:p>
                      <a:pPr>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sz="2400" b="1" kern="0">
                          <a:solidFill>
                            <a:schemeClr val="tx1">
                              <a:lumMod val="85000"/>
                              <a:lumOff val="15000"/>
                            </a:schemeClr>
                          </a:solidFill>
                          <a:effectLst/>
                        </a:rPr>
                        <a:t>里山</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altLang="en-US" sz="2400" b="1" kern="0">
                          <a:solidFill>
                            <a:schemeClr val="tx1">
                              <a:lumMod val="85000"/>
                              <a:lumOff val="15000"/>
                            </a:schemeClr>
                          </a:solidFill>
                          <a:effectLst/>
                          <a:latin typeface="+mn-lt"/>
                          <a:ea typeface="游ゴシック" panose="020B0400000000000000" pitchFamily="50" charset="-128"/>
                          <a:cs typeface="Times New Roman" panose="02020603050405020304" pitchFamily="18" charset="0"/>
                        </a:rPr>
                        <a:t>河川</a:t>
                      </a:r>
                      <a:endParaRPr lang="ja-JP" sz="2400" b="1" kern="100">
                        <a:solidFill>
                          <a:schemeClr val="tx1">
                            <a:lumMod val="85000"/>
                            <a:lumOff val="15000"/>
                          </a:schemeClr>
                        </a:solidFill>
                        <a:effectLst/>
                        <a:latin typeface="+mn-lt"/>
                        <a:ea typeface="游ゴシック" panose="020B0400000000000000" pitchFamily="50"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sz="2400" b="1" kern="0">
                          <a:solidFill>
                            <a:schemeClr val="tx1">
                              <a:lumMod val="85000"/>
                              <a:lumOff val="15000"/>
                            </a:schemeClr>
                          </a:solidFill>
                          <a:effectLst/>
                        </a:rPr>
                        <a:t>霞ヶ浦</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8475943"/>
                  </a:ext>
                </a:extLst>
              </a:tr>
              <a:tr h="2373062">
                <a:tc>
                  <a:txBody>
                    <a:bodyPr/>
                    <a:lstStyle/>
                    <a:p>
                      <a:pPr algn="ctr">
                        <a:lnSpc>
                          <a:spcPct val="115000"/>
                        </a:lnSpc>
                        <a:buNone/>
                      </a:pPr>
                      <a:r>
                        <a:rPr lang="ja-JP" sz="2400" b="1" kern="0">
                          <a:solidFill>
                            <a:schemeClr val="tx1">
                              <a:lumMod val="85000"/>
                              <a:lumOff val="15000"/>
                            </a:schemeClr>
                          </a:solidFill>
                          <a:effectLst/>
                        </a:rPr>
                        <a:t>知る</a:t>
                      </a:r>
                      <a:endParaRPr lang="ja-JP" sz="2400" b="1" kern="100">
                        <a:solidFill>
                          <a:schemeClr val="tx1">
                            <a:lumMod val="85000"/>
                            <a:lumOff val="15000"/>
                          </a:schemeClr>
                        </a:solidFill>
                        <a:effectLst/>
                      </a:endParaRPr>
                    </a:p>
                    <a:p>
                      <a:pPr algn="ctr">
                        <a:lnSpc>
                          <a:spcPct val="115000"/>
                        </a:lnSpc>
                        <a:buNone/>
                      </a:pPr>
                      <a:r>
                        <a:rPr lang="ja-JP" sz="2400" b="1" kern="0">
                          <a:solidFill>
                            <a:schemeClr val="tx1">
                              <a:lumMod val="85000"/>
                              <a:lumOff val="15000"/>
                            </a:schemeClr>
                          </a:solidFill>
                          <a:effectLst/>
                        </a:rPr>
                        <a:t>＠学校</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solidFill>
                      <a:srgbClr val="DCE8BA"/>
                    </a:solid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20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025363"/>
                  </a:ext>
                </a:extLst>
              </a:tr>
              <a:tr h="2373062">
                <a:tc>
                  <a:txBody>
                    <a:bodyPr/>
                    <a:lstStyle/>
                    <a:p>
                      <a:pPr algn="ctr">
                        <a:lnSpc>
                          <a:spcPct val="115000"/>
                        </a:lnSpc>
                        <a:buNone/>
                      </a:pPr>
                      <a:r>
                        <a:rPr lang="ja-JP" sz="2400" b="1" kern="0">
                          <a:solidFill>
                            <a:schemeClr val="tx1">
                              <a:lumMod val="85000"/>
                              <a:lumOff val="15000"/>
                            </a:schemeClr>
                          </a:solidFill>
                          <a:effectLst/>
                        </a:rPr>
                        <a:t>体感する</a:t>
                      </a:r>
                      <a:endParaRPr lang="ja-JP" sz="2400" b="1" kern="100">
                        <a:solidFill>
                          <a:schemeClr val="tx1">
                            <a:lumMod val="85000"/>
                            <a:lumOff val="15000"/>
                          </a:schemeClr>
                        </a:solidFill>
                        <a:effectLst/>
                      </a:endParaRPr>
                    </a:p>
                    <a:p>
                      <a:pPr algn="ctr">
                        <a:lnSpc>
                          <a:spcPct val="115000"/>
                        </a:lnSpc>
                        <a:buNone/>
                      </a:pPr>
                      <a:r>
                        <a:rPr lang="ja-JP" sz="2400" b="1" kern="0">
                          <a:solidFill>
                            <a:schemeClr val="tx1">
                              <a:lumMod val="85000"/>
                              <a:lumOff val="15000"/>
                            </a:schemeClr>
                          </a:solidFill>
                          <a:effectLst/>
                        </a:rPr>
                        <a:t>＠現地</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CE8BA"/>
                    </a:solid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18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18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4703859"/>
                  </a:ext>
                </a:extLst>
              </a:tr>
            </a:tbl>
          </a:graphicData>
        </a:graphic>
      </p:graphicFrame>
      <p:pic>
        <p:nvPicPr>
          <p:cNvPr id="15" name="グラフィックス 14" descr="子供 枠線">
            <a:extLst>
              <a:ext uri="{FF2B5EF4-FFF2-40B4-BE49-F238E27FC236}">
                <a16:creationId xmlns:a16="http://schemas.microsoft.com/office/drawing/2014/main" id="{6A5B27F9-B4EA-0E6C-674B-2F0F16BF251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47506" y="6283216"/>
            <a:ext cx="705411" cy="705411"/>
          </a:xfrm>
          <a:prstGeom prst="rect">
            <a:avLst/>
          </a:prstGeom>
        </p:spPr>
      </p:pic>
      <p:pic>
        <p:nvPicPr>
          <p:cNvPr id="19" name="グラフィックス 18" descr="ヨット 枠線">
            <a:extLst>
              <a:ext uri="{FF2B5EF4-FFF2-40B4-BE49-F238E27FC236}">
                <a16:creationId xmlns:a16="http://schemas.microsoft.com/office/drawing/2014/main" id="{71F2E561-CFB7-839B-848C-3AF43218279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46051" y="4014807"/>
            <a:ext cx="804747" cy="804747"/>
          </a:xfrm>
          <a:prstGeom prst="rect">
            <a:avLst/>
          </a:prstGeom>
        </p:spPr>
      </p:pic>
      <p:sp>
        <p:nvSpPr>
          <p:cNvPr id="20" name="テキスト ボックス 19">
            <a:extLst>
              <a:ext uri="{FF2B5EF4-FFF2-40B4-BE49-F238E27FC236}">
                <a16:creationId xmlns:a16="http://schemas.microsoft.com/office/drawing/2014/main" id="{74319D89-1A15-1A67-5604-D0C2795CE20C}"/>
              </a:ext>
            </a:extLst>
          </p:cNvPr>
          <p:cNvSpPr txBox="1"/>
          <p:nvPr/>
        </p:nvSpPr>
        <p:spPr>
          <a:xfrm>
            <a:off x="1368751" y="2991043"/>
            <a:ext cx="3478754" cy="496161"/>
          </a:xfrm>
          <a:prstGeom prst="rect">
            <a:avLst/>
          </a:prstGeom>
          <a:noFill/>
        </p:spPr>
        <p:txBody>
          <a:bodyPr wrap="square" rtlCol="0">
            <a:spAutoFit/>
          </a:bodyPr>
          <a:lstStyle/>
          <a:p>
            <a:pPr algn="ctr">
              <a:lnSpc>
                <a:spcPct val="115000"/>
              </a:lnSpc>
              <a:buNone/>
            </a:pPr>
            <a:r>
              <a:rPr lang="ja-JP" altLang="en-US" sz="2400" b="1" kern="0">
                <a:solidFill>
                  <a:schemeClr val="tx1">
                    <a:lumMod val="85000"/>
                    <a:lumOff val="15000"/>
                  </a:schemeClr>
                </a:solidFill>
              </a:rPr>
              <a:t>現在は行われていない</a:t>
            </a:r>
            <a:endParaRPr lang="ja-JP" altLang="ja-JP" sz="2400" b="1" kern="100">
              <a:solidFill>
                <a:schemeClr val="tx1">
                  <a:lumMod val="85000"/>
                  <a:lumOff val="1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BCD2A33F-3D1C-F74A-7A45-AB623FDE3469}"/>
              </a:ext>
            </a:extLst>
          </p:cNvPr>
          <p:cNvSpPr txBox="1"/>
          <p:nvPr/>
        </p:nvSpPr>
        <p:spPr>
          <a:xfrm>
            <a:off x="4757967" y="3021126"/>
            <a:ext cx="3478754" cy="496611"/>
          </a:xfrm>
          <a:prstGeom prst="rect">
            <a:avLst/>
          </a:prstGeom>
          <a:noFill/>
        </p:spPr>
        <p:txBody>
          <a:bodyPr wrap="square" rtlCol="0">
            <a:spAutoFit/>
          </a:bodyPr>
          <a:lstStyle/>
          <a:p>
            <a:pPr algn="ctr">
              <a:lnSpc>
                <a:spcPct val="115000"/>
              </a:lnSpc>
              <a:buNone/>
            </a:pPr>
            <a:r>
              <a:rPr lang="ja-JP" altLang="en-US" sz="2400" b="1" kern="0">
                <a:solidFill>
                  <a:schemeClr val="tx1">
                    <a:lumMod val="85000"/>
                    <a:lumOff val="15000"/>
                  </a:schemeClr>
                </a:solidFill>
              </a:rPr>
              <a:t>現在は行われていない</a:t>
            </a:r>
            <a:endParaRPr lang="ja-JP" altLang="ja-JP" sz="2400" b="1" kern="100">
              <a:solidFill>
                <a:schemeClr val="tx1">
                  <a:lumMod val="85000"/>
                  <a:lumOff val="15000"/>
                </a:schemeClr>
              </a:solidFill>
            </a:endParaRPr>
          </a:p>
        </p:txBody>
      </p:sp>
      <p:sp>
        <p:nvSpPr>
          <p:cNvPr id="31" name="テキスト ボックス 30">
            <a:extLst>
              <a:ext uri="{FF2B5EF4-FFF2-40B4-BE49-F238E27FC236}">
                <a16:creationId xmlns:a16="http://schemas.microsoft.com/office/drawing/2014/main" id="{3051E0EC-93C9-EA4D-3FE1-6B4194D51D88}"/>
              </a:ext>
            </a:extLst>
          </p:cNvPr>
          <p:cNvSpPr txBox="1"/>
          <p:nvPr/>
        </p:nvSpPr>
        <p:spPr>
          <a:xfrm>
            <a:off x="8137202" y="2839265"/>
            <a:ext cx="3710228" cy="853952"/>
          </a:xfrm>
          <a:prstGeom prst="rect">
            <a:avLst/>
          </a:prstGeom>
          <a:noFill/>
        </p:spPr>
        <p:txBody>
          <a:bodyPr wrap="square" rtlCol="0">
            <a:spAutoFit/>
          </a:bodyPr>
          <a:lstStyle/>
          <a:p>
            <a:pPr algn="ctr">
              <a:lnSpc>
                <a:spcPct val="115000"/>
              </a:lnSpc>
              <a:buNone/>
            </a:pPr>
            <a:r>
              <a:rPr lang="ja-JP" altLang="ja-JP" sz="2400" b="1" kern="0">
                <a:solidFill>
                  <a:schemeClr val="tx1">
                    <a:lumMod val="85000"/>
                    <a:lumOff val="15000"/>
                  </a:schemeClr>
                </a:solidFill>
              </a:rPr>
              <a:t>霞ヶ浦ドクター養成講座</a:t>
            </a:r>
            <a:endParaRPr lang="ja-JP" altLang="ja-JP" sz="2400" b="1" kern="100">
              <a:solidFill>
                <a:schemeClr val="tx1">
                  <a:lumMod val="85000"/>
                  <a:lumOff val="15000"/>
                </a:schemeClr>
              </a:solidFill>
            </a:endParaRPr>
          </a:p>
          <a:p>
            <a:pPr algn="ctr">
              <a:lnSpc>
                <a:spcPct val="115000"/>
              </a:lnSpc>
              <a:buNone/>
            </a:pPr>
            <a:r>
              <a:rPr lang="ja-JP" altLang="ja-JP" sz="2000" b="1" kern="0">
                <a:solidFill>
                  <a:schemeClr val="tx1">
                    <a:lumMod val="85000"/>
                    <a:lumOff val="15000"/>
                  </a:schemeClr>
                </a:solidFill>
              </a:rPr>
              <a:t>（土浦市</a:t>
            </a:r>
            <a:r>
              <a:rPr lang="ja-JP" altLang="en-US" sz="2000" b="1" kern="0">
                <a:solidFill>
                  <a:schemeClr val="tx1">
                    <a:lumMod val="85000"/>
                    <a:lumOff val="15000"/>
                  </a:schemeClr>
                </a:solidFill>
              </a:rPr>
              <a:t>提供</a:t>
            </a:r>
            <a:r>
              <a:rPr lang="ja-JP" altLang="ja-JP" sz="2000" b="1" kern="0">
                <a:solidFill>
                  <a:schemeClr val="tx1">
                    <a:lumMod val="85000"/>
                    <a:lumOff val="15000"/>
                  </a:schemeClr>
                </a:solidFill>
              </a:rPr>
              <a:t>）</a:t>
            </a:r>
            <a:endParaRPr lang="ja-JP" altLang="ja-JP" sz="2000" b="1" kern="100">
              <a:solidFill>
                <a:schemeClr val="tx1">
                  <a:lumMod val="85000"/>
                  <a:lumOff val="15000"/>
                </a:schemeClr>
              </a:solidFill>
            </a:endParaRPr>
          </a:p>
        </p:txBody>
      </p:sp>
      <p:sp>
        <p:nvSpPr>
          <p:cNvPr id="33" name="テキスト ボックス 32">
            <a:extLst>
              <a:ext uri="{FF2B5EF4-FFF2-40B4-BE49-F238E27FC236}">
                <a16:creationId xmlns:a16="http://schemas.microsoft.com/office/drawing/2014/main" id="{D5CF1997-9B64-D97B-307D-D0B88B3D74E1}"/>
              </a:ext>
            </a:extLst>
          </p:cNvPr>
          <p:cNvSpPr txBox="1"/>
          <p:nvPr/>
        </p:nvSpPr>
        <p:spPr>
          <a:xfrm>
            <a:off x="4672203" y="5190225"/>
            <a:ext cx="3710228" cy="819968"/>
          </a:xfrm>
          <a:prstGeom prst="rect">
            <a:avLst/>
          </a:prstGeom>
          <a:noFill/>
        </p:spPr>
        <p:txBody>
          <a:bodyPr wrap="square" rtlCol="0">
            <a:spAutoFit/>
          </a:bodyPr>
          <a:lstStyle/>
          <a:p>
            <a:pPr algn="ctr">
              <a:lnSpc>
                <a:spcPct val="115000"/>
              </a:lnSpc>
              <a:buNone/>
            </a:pPr>
            <a:r>
              <a:rPr lang="ja-JP" altLang="ja-JP" sz="2400" b="1" kern="0">
                <a:solidFill>
                  <a:schemeClr val="tx1">
                    <a:lumMod val="85000"/>
                    <a:lumOff val="15000"/>
                  </a:schemeClr>
                </a:solidFill>
              </a:rPr>
              <a:t>河川環境学習プログラム</a:t>
            </a:r>
            <a:endParaRPr lang="ja-JP" altLang="ja-JP" sz="2400" b="1" kern="100">
              <a:solidFill>
                <a:schemeClr val="tx1">
                  <a:lumMod val="85000"/>
                  <a:lumOff val="15000"/>
                </a:schemeClr>
              </a:solidFill>
            </a:endParaRPr>
          </a:p>
          <a:p>
            <a:pPr algn="ctr">
              <a:lnSpc>
                <a:spcPct val="115000"/>
              </a:lnSpc>
              <a:buNone/>
            </a:pPr>
            <a:r>
              <a:rPr lang="en-US" altLang="ja-JP" b="1" kern="0">
                <a:solidFill>
                  <a:schemeClr val="tx1">
                    <a:lumMod val="85000"/>
                    <a:lumOff val="15000"/>
                  </a:schemeClr>
                </a:solidFill>
              </a:rPr>
              <a:t>(</a:t>
            </a:r>
            <a:r>
              <a:rPr lang="ja-JP" altLang="ja-JP" b="1" kern="0">
                <a:solidFill>
                  <a:schemeClr val="tx1">
                    <a:lumMod val="85000"/>
                    <a:lumOff val="15000"/>
                  </a:schemeClr>
                </a:solidFill>
              </a:rPr>
              <a:t>霞ヶ浦環境科学センター提供</a:t>
            </a:r>
            <a:r>
              <a:rPr lang="en-US" altLang="ja-JP" b="1" kern="0">
                <a:solidFill>
                  <a:schemeClr val="tx1">
                    <a:lumMod val="85000"/>
                    <a:lumOff val="15000"/>
                  </a:schemeClr>
                </a:solidFill>
              </a:rPr>
              <a:t>)</a:t>
            </a:r>
            <a:endParaRPr lang="ja-JP" altLang="ja-JP" b="1" kern="100">
              <a:solidFill>
                <a:schemeClr val="tx1">
                  <a:lumMod val="85000"/>
                  <a:lumOff val="1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6EC47775-1A07-3789-C647-3D54E4D64D1B}"/>
              </a:ext>
            </a:extLst>
          </p:cNvPr>
          <p:cNvSpPr txBox="1"/>
          <p:nvPr/>
        </p:nvSpPr>
        <p:spPr>
          <a:xfrm>
            <a:off x="8227615" y="5025813"/>
            <a:ext cx="3478754" cy="1244700"/>
          </a:xfrm>
          <a:prstGeom prst="rect">
            <a:avLst/>
          </a:prstGeom>
          <a:noFill/>
        </p:spPr>
        <p:txBody>
          <a:bodyPr wrap="square" rtlCol="0">
            <a:spAutoFit/>
          </a:bodyPr>
          <a:lstStyle/>
          <a:p>
            <a:pPr algn="ctr">
              <a:lnSpc>
                <a:spcPct val="115000"/>
              </a:lnSpc>
              <a:buNone/>
            </a:pPr>
            <a:r>
              <a:rPr lang="ja-JP" altLang="ja-JP" sz="2400" b="1" kern="0">
                <a:solidFill>
                  <a:schemeClr val="tx1">
                    <a:lumMod val="85000"/>
                    <a:lumOff val="15000"/>
                  </a:schemeClr>
                </a:solidFill>
              </a:rPr>
              <a:t>野外観察・水質調査</a:t>
            </a:r>
            <a:endParaRPr lang="ja-JP" altLang="ja-JP" sz="2400" b="1" kern="100">
              <a:solidFill>
                <a:schemeClr val="tx1">
                  <a:lumMod val="85000"/>
                  <a:lumOff val="15000"/>
                </a:schemeClr>
              </a:solidFill>
            </a:endParaRPr>
          </a:p>
          <a:p>
            <a:pPr algn="ctr">
              <a:lnSpc>
                <a:spcPct val="115000"/>
              </a:lnSpc>
              <a:buNone/>
            </a:pPr>
            <a:r>
              <a:rPr lang="ja-JP" altLang="ja-JP" sz="2400" b="1" kern="0">
                <a:solidFill>
                  <a:schemeClr val="tx1">
                    <a:lumMod val="85000"/>
                    <a:lumOff val="15000"/>
                  </a:schemeClr>
                </a:solidFill>
              </a:rPr>
              <a:t>湖上体験スクール</a:t>
            </a:r>
            <a:endParaRPr lang="ja-JP" altLang="ja-JP" sz="2400" b="1" kern="100">
              <a:solidFill>
                <a:schemeClr val="tx1">
                  <a:lumMod val="85000"/>
                  <a:lumOff val="15000"/>
                </a:schemeClr>
              </a:solidFill>
            </a:endParaRPr>
          </a:p>
          <a:p>
            <a:pPr algn="ctr">
              <a:lnSpc>
                <a:spcPct val="115000"/>
              </a:lnSpc>
              <a:buNone/>
            </a:pPr>
            <a:r>
              <a:rPr lang="en-US" altLang="ja-JP" b="1" kern="0">
                <a:solidFill>
                  <a:schemeClr val="tx1">
                    <a:lumMod val="85000"/>
                    <a:lumOff val="15000"/>
                  </a:schemeClr>
                </a:solidFill>
              </a:rPr>
              <a:t>(</a:t>
            </a:r>
            <a:r>
              <a:rPr lang="ja-JP" altLang="ja-JP" b="1" kern="0">
                <a:solidFill>
                  <a:schemeClr val="tx1">
                    <a:lumMod val="85000"/>
                    <a:lumOff val="15000"/>
                  </a:schemeClr>
                </a:solidFill>
              </a:rPr>
              <a:t>霞ヶ浦環境科学センター提供</a:t>
            </a:r>
            <a:r>
              <a:rPr lang="en-US" altLang="ja-JP" b="1" kern="0">
                <a:solidFill>
                  <a:schemeClr val="tx1">
                    <a:lumMod val="85000"/>
                    <a:lumOff val="15000"/>
                  </a:schemeClr>
                </a:solidFill>
              </a:rPr>
              <a:t>)</a:t>
            </a:r>
            <a:endParaRPr lang="ja-JP" altLang="ja-JP" b="1" kern="100">
              <a:solidFill>
                <a:schemeClr val="tx1">
                  <a:lumMod val="85000"/>
                  <a:lumOff val="1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grpSp>
        <p:nvGrpSpPr>
          <p:cNvPr id="17" name="グループ化 16">
            <a:extLst>
              <a:ext uri="{FF2B5EF4-FFF2-40B4-BE49-F238E27FC236}">
                <a16:creationId xmlns:a16="http://schemas.microsoft.com/office/drawing/2014/main" id="{623EF4B6-7460-C4CC-9AAB-81A49D3A9C1A}"/>
              </a:ext>
            </a:extLst>
          </p:cNvPr>
          <p:cNvGrpSpPr/>
          <p:nvPr/>
        </p:nvGrpSpPr>
        <p:grpSpPr>
          <a:xfrm>
            <a:off x="5016261" y="2235201"/>
            <a:ext cx="6473866" cy="4450080"/>
            <a:chOff x="4967815" y="2235201"/>
            <a:chExt cx="6473866" cy="4450080"/>
          </a:xfrm>
        </p:grpSpPr>
        <p:sp>
          <p:nvSpPr>
            <p:cNvPr id="14" name="フリーフォーム: 図形 13">
              <a:extLst>
                <a:ext uri="{FF2B5EF4-FFF2-40B4-BE49-F238E27FC236}">
                  <a16:creationId xmlns:a16="http://schemas.microsoft.com/office/drawing/2014/main" id="{7E945073-6C87-CBA3-3C62-404491339192}"/>
                </a:ext>
              </a:extLst>
            </p:cNvPr>
            <p:cNvSpPr/>
            <p:nvPr/>
          </p:nvSpPr>
          <p:spPr>
            <a:xfrm rot="10800000">
              <a:off x="4967815" y="2235201"/>
              <a:ext cx="6473866" cy="4450080"/>
            </a:xfrm>
            <a:custGeom>
              <a:avLst/>
              <a:gdLst>
                <a:gd name="csX0" fmla="*/ 308801 w 6473866"/>
                <a:gd name="csY0" fmla="*/ 0 h 4450080"/>
                <a:gd name="csX1" fmla="*/ 2641153 w 6473866"/>
                <a:gd name="csY1" fmla="*/ 0 h 4450080"/>
                <a:gd name="csX2" fmla="*/ 2641158 w 6473866"/>
                <a:gd name="csY2" fmla="*/ 1 h 4450080"/>
                <a:gd name="csX3" fmla="*/ 6173947 w 6473866"/>
                <a:gd name="csY3" fmla="*/ 1 h 4450080"/>
                <a:gd name="csX4" fmla="*/ 6473866 w 6473866"/>
                <a:gd name="csY4" fmla="*/ 299920 h 4450080"/>
                <a:gd name="csX5" fmla="*/ 6473866 w 6473866"/>
                <a:gd name="csY5" fmla="*/ 1743403 h 4450080"/>
                <a:gd name="csX6" fmla="*/ 6173947 w 6473866"/>
                <a:gd name="csY6" fmla="*/ 2043322 h 4450080"/>
                <a:gd name="csX7" fmla="*/ 2949954 w 6473866"/>
                <a:gd name="csY7" fmla="*/ 2043322 h 4450080"/>
                <a:gd name="csX8" fmla="*/ 2949954 w 6473866"/>
                <a:gd name="csY8" fmla="*/ 4141279 h 4450080"/>
                <a:gd name="csX9" fmla="*/ 2641153 w 6473866"/>
                <a:gd name="csY9" fmla="*/ 4450080 h 4450080"/>
                <a:gd name="csX10" fmla="*/ 308801 w 6473866"/>
                <a:gd name="csY10" fmla="*/ 4450080 h 4450080"/>
                <a:gd name="csX11" fmla="*/ 0 w 6473866"/>
                <a:gd name="csY11" fmla="*/ 4141279 h 4450080"/>
                <a:gd name="csX12" fmla="*/ 0 w 6473866"/>
                <a:gd name="csY12" fmla="*/ 308801 h 4450080"/>
                <a:gd name="csX13" fmla="*/ 308801 w 6473866"/>
                <a:gd name="csY13" fmla="*/ 0 h 4450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473866" h="4450080">
                  <a:moveTo>
                    <a:pt x="308801" y="0"/>
                  </a:moveTo>
                  <a:lnTo>
                    <a:pt x="2641153" y="0"/>
                  </a:lnTo>
                  <a:lnTo>
                    <a:pt x="2641158" y="1"/>
                  </a:lnTo>
                  <a:lnTo>
                    <a:pt x="6173947" y="1"/>
                  </a:lnTo>
                  <a:cubicBezTo>
                    <a:pt x="6339588" y="1"/>
                    <a:pt x="6473866" y="134279"/>
                    <a:pt x="6473866" y="299920"/>
                  </a:cubicBezTo>
                  <a:lnTo>
                    <a:pt x="6473866" y="1743403"/>
                  </a:lnTo>
                  <a:cubicBezTo>
                    <a:pt x="6473866" y="1909044"/>
                    <a:pt x="6339588" y="2043322"/>
                    <a:pt x="6173947" y="2043322"/>
                  </a:cubicBezTo>
                  <a:lnTo>
                    <a:pt x="2949954" y="2043322"/>
                  </a:lnTo>
                  <a:lnTo>
                    <a:pt x="2949954" y="4141279"/>
                  </a:lnTo>
                  <a:cubicBezTo>
                    <a:pt x="2949954" y="4311825"/>
                    <a:pt x="2811699" y="4450080"/>
                    <a:pt x="2641153" y="4450080"/>
                  </a:cubicBezTo>
                  <a:lnTo>
                    <a:pt x="308801" y="4450080"/>
                  </a:lnTo>
                  <a:cubicBezTo>
                    <a:pt x="138255" y="4450080"/>
                    <a:pt x="0" y="4311825"/>
                    <a:pt x="0" y="4141279"/>
                  </a:cubicBezTo>
                  <a:lnTo>
                    <a:pt x="0" y="308801"/>
                  </a:lnTo>
                  <a:cubicBezTo>
                    <a:pt x="0" y="138255"/>
                    <a:pt x="138255" y="0"/>
                    <a:pt x="308801" y="0"/>
                  </a:cubicBezTo>
                  <a:close/>
                </a:path>
              </a:pathLst>
            </a:custGeom>
            <a:solidFill>
              <a:srgbClr val="F0EBDC">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6" name="テキスト ボックス 15">
              <a:extLst>
                <a:ext uri="{FF2B5EF4-FFF2-40B4-BE49-F238E27FC236}">
                  <a16:creationId xmlns:a16="http://schemas.microsoft.com/office/drawing/2014/main" id="{83E325AE-F42C-847B-6A9E-974346C1C8EF}"/>
                </a:ext>
              </a:extLst>
            </p:cNvPr>
            <p:cNvSpPr txBox="1"/>
            <p:nvPr/>
          </p:nvSpPr>
          <p:spPr>
            <a:xfrm>
              <a:off x="7651472" y="5025812"/>
              <a:ext cx="3139609" cy="954107"/>
            </a:xfrm>
            <a:prstGeom prst="rect">
              <a:avLst/>
            </a:prstGeom>
            <a:noFill/>
          </p:spPr>
          <p:txBody>
            <a:bodyPr wrap="square" rtlCol="0">
              <a:spAutoFit/>
            </a:bodyPr>
            <a:lstStyle/>
            <a:p>
              <a:r>
                <a:rPr kumimoji="1" lang="ja-JP" altLang="en-US" sz="2800" b="1">
                  <a:solidFill>
                    <a:schemeClr val="tx1">
                      <a:lumMod val="85000"/>
                      <a:lumOff val="15000"/>
                    </a:schemeClr>
                  </a:solidFill>
                </a:rPr>
                <a:t>既存プログラムの利用数が少ない</a:t>
              </a:r>
            </a:p>
          </p:txBody>
        </p:sp>
      </p:grpSp>
      <p:sp>
        <p:nvSpPr>
          <p:cNvPr id="10" name="テキスト ボックス 9">
            <a:extLst>
              <a:ext uri="{FF2B5EF4-FFF2-40B4-BE49-F238E27FC236}">
                <a16:creationId xmlns:a16="http://schemas.microsoft.com/office/drawing/2014/main" id="{A6793C6B-7C7F-CC6B-7931-A07C5975CB2C}"/>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6" name="テキスト ボックス 5">
            <a:extLst>
              <a:ext uri="{FF2B5EF4-FFF2-40B4-BE49-F238E27FC236}">
                <a16:creationId xmlns:a16="http://schemas.microsoft.com/office/drawing/2014/main" id="{ED8ECC50-E61D-68F0-EB71-277918A154B5}"/>
              </a:ext>
            </a:extLst>
          </p:cNvPr>
          <p:cNvSpPr txBox="1"/>
          <p:nvPr/>
        </p:nvSpPr>
        <p:spPr>
          <a:xfrm>
            <a:off x="1412110" y="5055042"/>
            <a:ext cx="3478754" cy="1346074"/>
          </a:xfrm>
          <a:prstGeom prst="rect">
            <a:avLst/>
          </a:prstGeom>
          <a:noFill/>
        </p:spPr>
        <p:txBody>
          <a:bodyPr wrap="square" rtlCol="0">
            <a:spAutoFit/>
          </a:bodyPr>
          <a:lstStyle/>
          <a:p>
            <a:pPr algn="ctr">
              <a:lnSpc>
                <a:spcPct val="115000"/>
              </a:lnSpc>
              <a:buNone/>
            </a:pPr>
            <a:r>
              <a:rPr lang="ja-JP" altLang="en-US" sz="2400" b="1" kern="0">
                <a:solidFill>
                  <a:schemeClr val="tx1">
                    <a:lumMod val="85000"/>
                    <a:lumOff val="15000"/>
                  </a:schemeClr>
                </a:solidFill>
              </a:rPr>
              <a:t>現在はほとんど</a:t>
            </a:r>
            <a:endParaRPr lang="en-US" altLang="ja-JP" sz="2400" b="1" kern="0">
              <a:solidFill>
                <a:schemeClr val="tx1">
                  <a:lumMod val="85000"/>
                  <a:lumOff val="15000"/>
                </a:schemeClr>
              </a:solidFill>
            </a:endParaRPr>
          </a:p>
          <a:p>
            <a:pPr algn="ctr">
              <a:lnSpc>
                <a:spcPct val="115000"/>
              </a:lnSpc>
              <a:buNone/>
            </a:pPr>
            <a:r>
              <a:rPr lang="ja-JP" altLang="en-US" sz="2400" b="1" kern="0">
                <a:solidFill>
                  <a:schemeClr val="tx1">
                    <a:lumMod val="85000"/>
                    <a:lumOff val="15000"/>
                  </a:schemeClr>
                </a:solidFill>
              </a:rPr>
              <a:t>行われていない</a:t>
            </a:r>
            <a:endParaRPr lang="en-US" altLang="ja-JP" sz="2400" b="1" kern="0">
              <a:solidFill>
                <a:schemeClr val="tx1">
                  <a:lumMod val="85000"/>
                  <a:lumOff val="15000"/>
                </a:schemeClr>
              </a:solidFill>
            </a:endParaRPr>
          </a:p>
          <a:p>
            <a:pPr algn="ctr">
              <a:lnSpc>
                <a:spcPct val="115000"/>
              </a:lnSpc>
              <a:buNone/>
            </a:pPr>
            <a:r>
              <a:rPr lang="ja-JP" altLang="en-US" sz="2400" b="1" kern="0">
                <a:solidFill>
                  <a:schemeClr val="tx1">
                    <a:lumMod val="85000"/>
                    <a:lumOff val="15000"/>
                  </a:schemeClr>
                </a:solidFill>
              </a:rPr>
              <a:t>（宍塚のみ）</a:t>
            </a:r>
            <a:endParaRPr lang="en-US" altLang="ja-JP" sz="2400" b="1" kern="0">
              <a:solidFill>
                <a:schemeClr val="tx1">
                  <a:lumMod val="85000"/>
                  <a:lumOff val="15000"/>
                </a:schemeClr>
              </a:solidFill>
            </a:endParaRPr>
          </a:p>
        </p:txBody>
      </p:sp>
      <p:grpSp>
        <p:nvGrpSpPr>
          <p:cNvPr id="13" name="グループ化 12">
            <a:extLst>
              <a:ext uri="{FF2B5EF4-FFF2-40B4-BE49-F238E27FC236}">
                <a16:creationId xmlns:a16="http://schemas.microsoft.com/office/drawing/2014/main" id="{ABFE1056-80F1-2363-D888-2F1B700C850B}"/>
              </a:ext>
            </a:extLst>
          </p:cNvPr>
          <p:cNvGrpSpPr/>
          <p:nvPr/>
        </p:nvGrpSpPr>
        <p:grpSpPr>
          <a:xfrm>
            <a:off x="1619187" y="2255058"/>
            <a:ext cx="6473866" cy="4450080"/>
            <a:chOff x="1663337" y="2245834"/>
            <a:chExt cx="6473866" cy="4450080"/>
          </a:xfrm>
        </p:grpSpPr>
        <p:sp>
          <p:nvSpPr>
            <p:cNvPr id="8" name="フリーフォーム: 図形 7">
              <a:extLst>
                <a:ext uri="{FF2B5EF4-FFF2-40B4-BE49-F238E27FC236}">
                  <a16:creationId xmlns:a16="http://schemas.microsoft.com/office/drawing/2014/main" id="{3A4AE745-E048-5FC2-BEB1-4DF125FD9F6C}"/>
                </a:ext>
              </a:extLst>
            </p:cNvPr>
            <p:cNvSpPr/>
            <p:nvPr/>
          </p:nvSpPr>
          <p:spPr>
            <a:xfrm>
              <a:off x="1663337" y="2245834"/>
              <a:ext cx="6473866" cy="4450080"/>
            </a:xfrm>
            <a:custGeom>
              <a:avLst/>
              <a:gdLst>
                <a:gd name="csX0" fmla="*/ 308801 w 6473866"/>
                <a:gd name="csY0" fmla="*/ 0 h 4450080"/>
                <a:gd name="csX1" fmla="*/ 2641153 w 6473866"/>
                <a:gd name="csY1" fmla="*/ 0 h 4450080"/>
                <a:gd name="csX2" fmla="*/ 2641158 w 6473866"/>
                <a:gd name="csY2" fmla="*/ 1 h 4450080"/>
                <a:gd name="csX3" fmla="*/ 6173947 w 6473866"/>
                <a:gd name="csY3" fmla="*/ 1 h 4450080"/>
                <a:gd name="csX4" fmla="*/ 6473866 w 6473866"/>
                <a:gd name="csY4" fmla="*/ 299920 h 4450080"/>
                <a:gd name="csX5" fmla="*/ 6473866 w 6473866"/>
                <a:gd name="csY5" fmla="*/ 1743403 h 4450080"/>
                <a:gd name="csX6" fmla="*/ 6173947 w 6473866"/>
                <a:gd name="csY6" fmla="*/ 2043322 h 4450080"/>
                <a:gd name="csX7" fmla="*/ 2949954 w 6473866"/>
                <a:gd name="csY7" fmla="*/ 2043322 h 4450080"/>
                <a:gd name="csX8" fmla="*/ 2949954 w 6473866"/>
                <a:gd name="csY8" fmla="*/ 4141279 h 4450080"/>
                <a:gd name="csX9" fmla="*/ 2641153 w 6473866"/>
                <a:gd name="csY9" fmla="*/ 4450080 h 4450080"/>
                <a:gd name="csX10" fmla="*/ 308801 w 6473866"/>
                <a:gd name="csY10" fmla="*/ 4450080 h 4450080"/>
                <a:gd name="csX11" fmla="*/ 0 w 6473866"/>
                <a:gd name="csY11" fmla="*/ 4141279 h 4450080"/>
                <a:gd name="csX12" fmla="*/ 0 w 6473866"/>
                <a:gd name="csY12" fmla="*/ 308801 h 4450080"/>
                <a:gd name="csX13" fmla="*/ 308801 w 6473866"/>
                <a:gd name="csY13" fmla="*/ 0 h 44500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473866" h="4450080">
                  <a:moveTo>
                    <a:pt x="308801" y="0"/>
                  </a:moveTo>
                  <a:lnTo>
                    <a:pt x="2641153" y="0"/>
                  </a:lnTo>
                  <a:lnTo>
                    <a:pt x="2641158" y="1"/>
                  </a:lnTo>
                  <a:lnTo>
                    <a:pt x="6173947" y="1"/>
                  </a:lnTo>
                  <a:cubicBezTo>
                    <a:pt x="6339588" y="1"/>
                    <a:pt x="6473866" y="134279"/>
                    <a:pt x="6473866" y="299920"/>
                  </a:cubicBezTo>
                  <a:lnTo>
                    <a:pt x="6473866" y="1743403"/>
                  </a:lnTo>
                  <a:cubicBezTo>
                    <a:pt x="6473866" y="1909044"/>
                    <a:pt x="6339588" y="2043322"/>
                    <a:pt x="6173947" y="2043322"/>
                  </a:cubicBezTo>
                  <a:lnTo>
                    <a:pt x="2949954" y="2043322"/>
                  </a:lnTo>
                  <a:lnTo>
                    <a:pt x="2949954" y="4141279"/>
                  </a:lnTo>
                  <a:cubicBezTo>
                    <a:pt x="2949954" y="4311825"/>
                    <a:pt x="2811699" y="4450080"/>
                    <a:pt x="2641153" y="4450080"/>
                  </a:cubicBezTo>
                  <a:lnTo>
                    <a:pt x="308801" y="4450080"/>
                  </a:lnTo>
                  <a:cubicBezTo>
                    <a:pt x="138255" y="4450080"/>
                    <a:pt x="0" y="4311825"/>
                    <a:pt x="0" y="4141279"/>
                  </a:cubicBezTo>
                  <a:lnTo>
                    <a:pt x="0" y="308801"/>
                  </a:lnTo>
                  <a:cubicBezTo>
                    <a:pt x="0" y="138255"/>
                    <a:pt x="138255" y="0"/>
                    <a:pt x="308801" y="0"/>
                  </a:cubicBezTo>
                  <a:close/>
                </a:path>
              </a:pathLst>
            </a:custGeom>
            <a:solidFill>
              <a:srgbClr val="F0EBDC">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 name="テキスト ボックス 10">
              <a:extLst>
                <a:ext uri="{FF2B5EF4-FFF2-40B4-BE49-F238E27FC236}">
                  <a16:creationId xmlns:a16="http://schemas.microsoft.com/office/drawing/2014/main" id="{7F836681-7826-1287-20CB-4B2A364DF64F}"/>
                </a:ext>
              </a:extLst>
            </p:cNvPr>
            <p:cNvSpPr txBox="1"/>
            <p:nvPr/>
          </p:nvSpPr>
          <p:spPr>
            <a:xfrm>
              <a:off x="2123200" y="3161588"/>
              <a:ext cx="4594283" cy="954107"/>
            </a:xfrm>
            <a:prstGeom prst="rect">
              <a:avLst/>
            </a:prstGeom>
            <a:noFill/>
          </p:spPr>
          <p:txBody>
            <a:bodyPr wrap="square" rtlCol="0">
              <a:spAutoFit/>
            </a:bodyPr>
            <a:lstStyle/>
            <a:p>
              <a:r>
                <a:rPr lang="ja-JP" altLang="en-US" sz="2800" b="1">
                  <a:solidFill>
                    <a:schemeClr val="tx1">
                      <a:lumMod val="85000"/>
                      <a:lumOff val="15000"/>
                    </a:schemeClr>
                  </a:solidFill>
                </a:rPr>
                <a:t>学校・クラス単位で行える環境学習がほとんど無い</a:t>
              </a:r>
              <a:endParaRPr kumimoji="1" lang="ja-JP" altLang="en-US" sz="2800" b="1">
                <a:solidFill>
                  <a:schemeClr val="tx1">
                    <a:lumMod val="85000"/>
                    <a:lumOff val="15000"/>
                  </a:schemeClr>
                </a:solidFill>
              </a:endParaRPr>
            </a:p>
          </p:txBody>
        </p:sp>
      </p:grpSp>
      <p:sp>
        <p:nvSpPr>
          <p:cNvPr id="7" name="テキスト ボックス 6">
            <a:extLst>
              <a:ext uri="{FF2B5EF4-FFF2-40B4-BE49-F238E27FC236}">
                <a16:creationId xmlns:a16="http://schemas.microsoft.com/office/drawing/2014/main" id="{FFB7DF33-C4D8-76CF-6D66-FFAEEB32D633}"/>
              </a:ext>
            </a:extLst>
          </p:cNvPr>
          <p:cNvSpPr txBox="1"/>
          <p:nvPr/>
        </p:nvSpPr>
        <p:spPr>
          <a:xfrm>
            <a:off x="2106032" y="4079267"/>
            <a:ext cx="4594283" cy="523220"/>
          </a:xfrm>
          <a:prstGeom prst="rect">
            <a:avLst/>
          </a:prstGeom>
          <a:noFill/>
        </p:spPr>
        <p:txBody>
          <a:bodyPr wrap="square" rtlCol="0">
            <a:spAutoFit/>
          </a:bodyPr>
          <a:lstStyle/>
          <a:p>
            <a:r>
              <a:rPr kumimoji="1" lang="ja-JP" altLang="en-US" sz="2800" b="1">
                <a:solidFill>
                  <a:srgbClr val="FF0000"/>
                </a:solidFill>
              </a:rPr>
              <a:t>→市が新設</a:t>
            </a:r>
          </a:p>
        </p:txBody>
      </p:sp>
      <p:sp>
        <p:nvSpPr>
          <p:cNvPr id="12" name="テキスト ボックス 11">
            <a:extLst>
              <a:ext uri="{FF2B5EF4-FFF2-40B4-BE49-F238E27FC236}">
                <a16:creationId xmlns:a16="http://schemas.microsoft.com/office/drawing/2014/main" id="{A3FC7736-13D2-3829-DBCF-7ACA02CD78E6}"/>
              </a:ext>
            </a:extLst>
          </p:cNvPr>
          <p:cNvSpPr txBox="1"/>
          <p:nvPr/>
        </p:nvSpPr>
        <p:spPr>
          <a:xfrm>
            <a:off x="7765327" y="5900453"/>
            <a:ext cx="3139609" cy="523220"/>
          </a:xfrm>
          <a:prstGeom prst="rect">
            <a:avLst/>
          </a:prstGeom>
          <a:noFill/>
        </p:spPr>
        <p:txBody>
          <a:bodyPr wrap="square" rtlCol="0">
            <a:spAutoFit/>
          </a:bodyPr>
          <a:lstStyle/>
          <a:p>
            <a:r>
              <a:rPr lang="ja-JP" altLang="en-US" sz="2800" b="1">
                <a:solidFill>
                  <a:srgbClr val="FF0000"/>
                </a:solidFill>
              </a:rPr>
              <a:t>→利用を促進</a:t>
            </a:r>
            <a:endParaRPr kumimoji="1" lang="ja-JP" altLang="en-US" sz="2800" b="1">
              <a:solidFill>
                <a:srgbClr val="FF0000"/>
              </a:solidFill>
            </a:endParaRPr>
          </a:p>
        </p:txBody>
      </p:sp>
      <p:sp>
        <p:nvSpPr>
          <p:cNvPr id="18" name="正方形/長方形 17">
            <a:extLst>
              <a:ext uri="{FF2B5EF4-FFF2-40B4-BE49-F238E27FC236}">
                <a16:creationId xmlns:a16="http://schemas.microsoft.com/office/drawing/2014/main" id="{5A860939-9147-E61E-02E3-B238B0CC675F}"/>
              </a:ext>
            </a:extLst>
          </p:cNvPr>
          <p:cNvSpPr/>
          <p:nvPr/>
        </p:nvSpPr>
        <p:spPr>
          <a:xfrm>
            <a:off x="0" y="-2911"/>
            <a:ext cx="8242028" cy="950400"/>
          </a:xfrm>
          <a:prstGeom prst="rect">
            <a:avLst/>
          </a:prstGeom>
          <a:solidFill>
            <a:srgbClr val="C8DB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提案の方針</a:t>
            </a:r>
            <a:endParaRPr kumimoji="1" lang="ja-JP" altLang="en-US" sz="4400" b="1">
              <a:solidFill>
                <a:schemeClr val="tx1">
                  <a:lumMod val="85000"/>
                  <a:lumOff val="15000"/>
                </a:schemeClr>
              </a:solidFill>
            </a:endParaRPr>
          </a:p>
        </p:txBody>
      </p:sp>
      <p:sp>
        <p:nvSpPr>
          <p:cNvPr id="21" name="スライド番号プレースホルダー 20">
            <a:extLst>
              <a:ext uri="{FF2B5EF4-FFF2-40B4-BE49-F238E27FC236}">
                <a16:creationId xmlns:a16="http://schemas.microsoft.com/office/drawing/2014/main" id="{D9B14A34-5826-3F53-E80B-6DC4C8A39F98}"/>
              </a:ext>
            </a:extLst>
          </p:cNvPr>
          <p:cNvSpPr>
            <a:spLocks noGrp="1"/>
          </p:cNvSpPr>
          <p:nvPr>
            <p:ph type="sldNum" sz="quarter" idx="12"/>
          </p:nvPr>
        </p:nvSpPr>
        <p:spPr/>
        <p:txBody>
          <a:bodyPr/>
          <a:lstStyle/>
          <a:p>
            <a:fld id="{97C21434-8831-43FA-AFC5-389FC9B39A3F}" type="slidenum">
              <a:rPr kumimoji="1" lang="ja-JP" altLang="en-US" smtClean="0"/>
              <a:t>8</a:t>
            </a:fld>
            <a:endParaRPr kumimoji="1" lang="ja-JP" altLang="en-US"/>
          </a:p>
        </p:txBody>
      </p:sp>
    </p:spTree>
    <p:extLst>
      <p:ext uri="{BB962C8B-B14F-4D97-AF65-F5344CB8AC3E}">
        <p14:creationId xmlns:p14="http://schemas.microsoft.com/office/powerpoint/2010/main" val="105591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31" grpId="0"/>
      <p:bldP spid="33" grpId="0"/>
      <p:bldP spid="35" grpId="0"/>
      <p:bldP spid="6" grpId="0"/>
      <p:bldP spid="7" grpId="0"/>
      <p:bldP spid="12"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AC5C1-D32C-C28F-BAD3-EC013F59BDAB}"/>
            </a:ext>
          </a:extLst>
        </p:cNvPr>
        <p:cNvGrpSpPr/>
        <p:nvPr/>
      </p:nvGrpSpPr>
      <p:grpSpPr>
        <a:xfrm>
          <a:off x="0" y="0"/>
          <a:ext cx="0" cy="0"/>
          <a:chOff x="0" y="0"/>
          <a:chExt cx="0" cy="0"/>
        </a:xfrm>
      </p:grpSpPr>
      <p:pic>
        <p:nvPicPr>
          <p:cNvPr id="11" name="図 10" descr="草, 屋外, 道路, 横 が含まれている画像&#10;&#10;AI 生成コンテンツは誤りを含む可能性があります。">
            <a:extLst>
              <a:ext uri="{FF2B5EF4-FFF2-40B4-BE49-F238E27FC236}">
                <a16:creationId xmlns:a16="http://schemas.microsoft.com/office/drawing/2014/main" id="{CB9A2D7C-C96E-860B-CFAA-0898F91F568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 t="1" r="44947" b="31869"/>
          <a:stretch>
            <a:fillRect/>
          </a:stretch>
        </p:blipFill>
        <p:spPr>
          <a:xfrm>
            <a:off x="4823505" y="1158410"/>
            <a:ext cx="3426459" cy="5652525"/>
          </a:xfrm>
          <a:prstGeom prst="rect">
            <a:avLst/>
          </a:prstGeom>
        </p:spPr>
      </p:pic>
      <p:pic>
        <p:nvPicPr>
          <p:cNvPr id="13" name="図 12" descr="海に浮かんでいる船&#10;&#10;AI 生成コンテンツは誤りを含む可能性があります。">
            <a:extLst>
              <a:ext uri="{FF2B5EF4-FFF2-40B4-BE49-F238E27FC236}">
                <a16:creationId xmlns:a16="http://schemas.microsoft.com/office/drawing/2014/main" id="{2944E19B-7641-41D5-556B-B521B35A00A9}"/>
              </a:ext>
            </a:extLst>
          </p:cNvPr>
          <p:cNvPicPr>
            <a:picLocks noChangeAspect="1"/>
          </p:cNvPicPr>
          <p:nvPr/>
        </p:nvPicPr>
        <p:blipFill rotWithShape="1">
          <a:blip r:embed="rId4" cstate="print">
            <a:alphaModFix amt="20000"/>
            <a:extLst>
              <a:ext uri="{28A0092B-C50C-407E-A947-70E740481C1C}">
                <a14:useLocalDpi xmlns:a14="http://schemas.microsoft.com/office/drawing/2010/main" val="0"/>
              </a:ext>
            </a:extLst>
          </a:blip>
          <a:srcRect l="48123" t="9095" r="24406"/>
          <a:stretch>
            <a:fillRect/>
          </a:stretch>
        </p:blipFill>
        <p:spPr bwMode="auto">
          <a:xfrm>
            <a:off x="8251123" y="1154245"/>
            <a:ext cx="3410919" cy="5660856"/>
          </a:xfrm>
          <a:prstGeom prst="rect">
            <a:avLst/>
          </a:prstGeom>
          <a:ln>
            <a:noFill/>
          </a:ln>
          <a:extLst>
            <a:ext uri="{53640926-AAD7-44D8-BBD7-CCE9431645EC}">
              <a14:shadowObscured xmlns:a14="http://schemas.microsoft.com/office/drawing/2010/main"/>
            </a:ext>
          </a:extLst>
        </p:spPr>
      </p:pic>
      <p:pic>
        <p:nvPicPr>
          <p:cNvPr id="14" name="図 13" descr="湖の中にある池&#10;&#10;AI 生成コンテンツは誤りを含む可能性があります。">
            <a:extLst>
              <a:ext uri="{FF2B5EF4-FFF2-40B4-BE49-F238E27FC236}">
                <a16:creationId xmlns:a16="http://schemas.microsoft.com/office/drawing/2014/main" id="{DAA30FC1-C9B5-454F-8464-7A545E4CF981}"/>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r="19889"/>
          <a:stretch>
            <a:fillRect/>
          </a:stretch>
        </p:blipFill>
        <p:spPr>
          <a:xfrm>
            <a:off x="1412110" y="1162576"/>
            <a:ext cx="3396994" cy="5652525"/>
          </a:xfrm>
          <a:prstGeom prst="rect">
            <a:avLst/>
          </a:prstGeom>
        </p:spPr>
      </p:pic>
      <p:sp>
        <p:nvSpPr>
          <p:cNvPr id="9" name="正方形/長方形 8">
            <a:extLst>
              <a:ext uri="{FF2B5EF4-FFF2-40B4-BE49-F238E27FC236}">
                <a16:creationId xmlns:a16="http://schemas.microsoft.com/office/drawing/2014/main" id="{B1626728-5651-4D01-EFBE-C6A19F9C1D5E}"/>
              </a:ext>
            </a:extLst>
          </p:cNvPr>
          <p:cNvSpPr/>
          <p:nvPr/>
        </p:nvSpPr>
        <p:spPr>
          <a:xfrm>
            <a:off x="0" y="-2724"/>
            <a:ext cx="12192000" cy="950400"/>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提案</a:t>
            </a:r>
            <a:r>
              <a:rPr lang="ja-JP" altLang="en-US" sz="4400" b="1">
                <a:solidFill>
                  <a:schemeClr val="tx1">
                    <a:lumMod val="85000"/>
                    <a:lumOff val="15000"/>
                  </a:schemeClr>
                </a:solidFill>
              </a:rPr>
              <a:t>の内容</a:t>
            </a:r>
            <a:endParaRPr kumimoji="1" lang="ja-JP" altLang="en-US" sz="4400" b="1">
              <a:solidFill>
                <a:schemeClr val="tx1">
                  <a:lumMod val="85000"/>
                  <a:lumOff val="15000"/>
                </a:schemeClr>
              </a:solidFill>
            </a:endParaRPr>
          </a:p>
        </p:txBody>
      </p:sp>
      <p:sp>
        <p:nvSpPr>
          <p:cNvPr id="23" name="正方形/長方形 22">
            <a:extLst>
              <a:ext uri="{FF2B5EF4-FFF2-40B4-BE49-F238E27FC236}">
                <a16:creationId xmlns:a16="http://schemas.microsoft.com/office/drawing/2014/main" id="{BB57ADAC-ABB5-BB4F-570C-D889CA736957}"/>
              </a:ext>
            </a:extLst>
          </p:cNvPr>
          <p:cNvSpPr/>
          <p:nvPr/>
        </p:nvSpPr>
        <p:spPr>
          <a:xfrm>
            <a:off x="11823227" y="535447"/>
            <a:ext cx="354360" cy="6322553"/>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85FEDFAD-CAF2-7BCA-E98E-7A60D1435110}"/>
              </a:ext>
            </a:extLst>
          </p:cNvPr>
          <p:cNvSpPr/>
          <p:nvPr/>
        </p:nvSpPr>
        <p:spPr>
          <a:xfrm>
            <a:off x="11713962" y="478996"/>
            <a:ext cx="705410" cy="1226782"/>
          </a:xfrm>
          <a:prstGeom prst="rect">
            <a:avLst/>
          </a:prstGeom>
          <a:solidFill>
            <a:srgbClr val="90B6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8F3E9603-F466-A9C7-9649-944642E3971C}"/>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6" name="テキスト ボックス 25">
            <a:extLst>
              <a:ext uri="{FF2B5EF4-FFF2-40B4-BE49-F238E27FC236}">
                <a16:creationId xmlns:a16="http://schemas.microsoft.com/office/drawing/2014/main" id="{4D54D1A4-E2DD-E8DD-CA5C-6F61D35775EB}"/>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7" name="正方形/長方形 26">
            <a:extLst>
              <a:ext uri="{FF2B5EF4-FFF2-40B4-BE49-F238E27FC236}">
                <a16:creationId xmlns:a16="http://schemas.microsoft.com/office/drawing/2014/main" id="{78BF621A-ECC7-D082-A5E2-CE838122E1F0}"/>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40776B24-0419-8361-4D53-E692DBDE8992}"/>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1AAAC421-6EAC-ECDF-8811-40E3636BD679}"/>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52A771E6-EA8F-1785-374F-E32AF45849BF}"/>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44" name="テキスト ボックス 43">
            <a:extLst>
              <a:ext uri="{FF2B5EF4-FFF2-40B4-BE49-F238E27FC236}">
                <a16:creationId xmlns:a16="http://schemas.microsoft.com/office/drawing/2014/main" id="{51D1BACD-CC73-C55B-D870-766D6E7F3B97}"/>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45" name="テキスト ボックス 44">
            <a:extLst>
              <a:ext uri="{FF2B5EF4-FFF2-40B4-BE49-F238E27FC236}">
                <a16:creationId xmlns:a16="http://schemas.microsoft.com/office/drawing/2014/main" id="{8ED3DAAC-DA6C-9686-8AA7-1CC70D7831F0}"/>
              </a:ext>
            </a:extLst>
          </p:cNvPr>
          <p:cNvSpPr txBox="1"/>
          <p:nvPr/>
        </p:nvSpPr>
        <p:spPr>
          <a:xfrm>
            <a:off x="11620946"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6" name="テキスト ボックス 45">
            <a:extLst>
              <a:ext uri="{FF2B5EF4-FFF2-40B4-BE49-F238E27FC236}">
                <a16:creationId xmlns:a16="http://schemas.microsoft.com/office/drawing/2014/main" id="{1CC3ADF5-CEF6-934C-7336-BE72415879F3}"/>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7" name="テキスト ボックス 46">
            <a:extLst>
              <a:ext uri="{FF2B5EF4-FFF2-40B4-BE49-F238E27FC236}">
                <a16:creationId xmlns:a16="http://schemas.microsoft.com/office/drawing/2014/main" id="{E3689484-A598-54FF-E09B-1F6A1A8AAFA9}"/>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graphicFrame>
        <p:nvGraphicFramePr>
          <p:cNvPr id="2" name="表 1">
            <a:extLst>
              <a:ext uri="{FF2B5EF4-FFF2-40B4-BE49-F238E27FC236}">
                <a16:creationId xmlns:a16="http://schemas.microsoft.com/office/drawing/2014/main" id="{AC254D92-E240-86AC-E893-652173B45010}"/>
              </a:ext>
            </a:extLst>
          </p:cNvPr>
          <p:cNvGraphicFramePr>
            <a:graphicFrameLocks noGrp="1"/>
          </p:cNvGraphicFramePr>
          <p:nvPr/>
        </p:nvGraphicFramePr>
        <p:xfrm>
          <a:off x="47071" y="1371601"/>
          <a:ext cx="11624006" cy="5443500"/>
        </p:xfrm>
        <a:graphic>
          <a:graphicData uri="http://schemas.openxmlformats.org/drawingml/2006/table">
            <a:tbl>
              <a:tblPr firstRow="1" firstCol="1" bandRow="1">
                <a:tableStyleId>{2D5ABB26-0587-4C30-8999-92F81FD0307C}</a:tableStyleId>
              </a:tblPr>
              <a:tblGrid>
                <a:gridCol w="1358321">
                  <a:extLst>
                    <a:ext uri="{9D8B030D-6E8A-4147-A177-3AD203B41FA5}">
                      <a16:colId xmlns:a16="http://schemas.microsoft.com/office/drawing/2014/main" val="995196514"/>
                    </a:ext>
                  </a:extLst>
                </a:gridCol>
                <a:gridCol w="3421895">
                  <a:extLst>
                    <a:ext uri="{9D8B030D-6E8A-4147-A177-3AD203B41FA5}">
                      <a16:colId xmlns:a16="http://schemas.microsoft.com/office/drawing/2014/main" val="1849000197"/>
                    </a:ext>
                  </a:extLst>
                </a:gridCol>
                <a:gridCol w="3421895">
                  <a:extLst>
                    <a:ext uri="{9D8B030D-6E8A-4147-A177-3AD203B41FA5}">
                      <a16:colId xmlns:a16="http://schemas.microsoft.com/office/drawing/2014/main" val="2803502834"/>
                    </a:ext>
                  </a:extLst>
                </a:gridCol>
                <a:gridCol w="3421895">
                  <a:extLst>
                    <a:ext uri="{9D8B030D-6E8A-4147-A177-3AD203B41FA5}">
                      <a16:colId xmlns:a16="http://schemas.microsoft.com/office/drawing/2014/main" val="1617672532"/>
                    </a:ext>
                  </a:extLst>
                </a:gridCol>
              </a:tblGrid>
              <a:tr h="697376">
                <a:tc>
                  <a:txBody>
                    <a:bodyPr/>
                    <a:lstStyle/>
                    <a:p>
                      <a:pPr>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sz="2400" b="1" kern="0">
                          <a:solidFill>
                            <a:schemeClr val="tx1">
                              <a:lumMod val="85000"/>
                              <a:lumOff val="15000"/>
                            </a:schemeClr>
                          </a:solidFill>
                          <a:effectLst/>
                        </a:rPr>
                        <a:t>里山</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altLang="en-US" sz="2400" b="1" kern="0">
                          <a:solidFill>
                            <a:schemeClr val="tx1">
                              <a:lumMod val="85000"/>
                              <a:lumOff val="15000"/>
                            </a:schemeClr>
                          </a:solidFill>
                          <a:effectLst/>
                        </a:rPr>
                        <a:t>河川</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sz="2400" b="1" kern="0">
                          <a:solidFill>
                            <a:schemeClr val="tx1">
                              <a:lumMod val="85000"/>
                              <a:lumOff val="15000"/>
                            </a:schemeClr>
                          </a:solidFill>
                          <a:effectLst/>
                        </a:rPr>
                        <a:t>霞ヶ浦</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8475943"/>
                  </a:ext>
                </a:extLst>
              </a:tr>
              <a:tr h="2373062">
                <a:tc>
                  <a:txBody>
                    <a:bodyPr/>
                    <a:lstStyle/>
                    <a:p>
                      <a:pPr algn="ctr">
                        <a:lnSpc>
                          <a:spcPct val="115000"/>
                        </a:lnSpc>
                        <a:buNone/>
                      </a:pPr>
                      <a:r>
                        <a:rPr lang="ja-JP" sz="2400" b="1" kern="0">
                          <a:solidFill>
                            <a:schemeClr val="tx1">
                              <a:lumMod val="85000"/>
                              <a:lumOff val="15000"/>
                            </a:schemeClr>
                          </a:solidFill>
                          <a:effectLst/>
                        </a:rPr>
                        <a:t>知る</a:t>
                      </a:r>
                      <a:endParaRPr lang="ja-JP" sz="2400" b="1" kern="100">
                        <a:solidFill>
                          <a:schemeClr val="tx1">
                            <a:lumMod val="85000"/>
                            <a:lumOff val="15000"/>
                          </a:schemeClr>
                        </a:solidFill>
                        <a:effectLst/>
                      </a:endParaRPr>
                    </a:p>
                    <a:p>
                      <a:pPr algn="ctr">
                        <a:lnSpc>
                          <a:spcPct val="115000"/>
                        </a:lnSpc>
                        <a:buNone/>
                      </a:pPr>
                      <a:r>
                        <a:rPr lang="ja-JP" sz="2400" b="1" kern="0">
                          <a:solidFill>
                            <a:schemeClr val="tx1">
                              <a:lumMod val="85000"/>
                              <a:lumOff val="15000"/>
                            </a:schemeClr>
                          </a:solidFill>
                          <a:effectLst/>
                        </a:rPr>
                        <a:t>＠学校</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solidFill>
                      <a:srgbClr val="DCE8BA"/>
                    </a:solid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20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025363"/>
                  </a:ext>
                </a:extLst>
              </a:tr>
              <a:tr h="2373062">
                <a:tc>
                  <a:txBody>
                    <a:bodyPr/>
                    <a:lstStyle/>
                    <a:p>
                      <a:pPr algn="ctr">
                        <a:lnSpc>
                          <a:spcPct val="115000"/>
                        </a:lnSpc>
                        <a:buNone/>
                      </a:pPr>
                      <a:r>
                        <a:rPr lang="ja-JP" sz="2400" b="1" kern="0">
                          <a:solidFill>
                            <a:schemeClr val="tx1">
                              <a:lumMod val="85000"/>
                              <a:lumOff val="15000"/>
                            </a:schemeClr>
                          </a:solidFill>
                          <a:effectLst/>
                        </a:rPr>
                        <a:t>体感する</a:t>
                      </a:r>
                      <a:endParaRPr lang="ja-JP" sz="2400" b="1" kern="100">
                        <a:solidFill>
                          <a:schemeClr val="tx1">
                            <a:lumMod val="85000"/>
                            <a:lumOff val="15000"/>
                          </a:schemeClr>
                        </a:solidFill>
                        <a:effectLst/>
                      </a:endParaRPr>
                    </a:p>
                    <a:p>
                      <a:pPr algn="ctr">
                        <a:lnSpc>
                          <a:spcPct val="115000"/>
                        </a:lnSpc>
                        <a:buNone/>
                      </a:pPr>
                      <a:r>
                        <a:rPr lang="ja-JP" sz="2400" b="1" kern="0">
                          <a:solidFill>
                            <a:schemeClr val="tx1">
                              <a:lumMod val="85000"/>
                              <a:lumOff val="15000"/>
                            </a:schemeClr>
                          </a:solidFill>
                          <a:effectLst/>
                        </a:rPr>
                        <a:t>＠現地</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CE8BA"/>
                    </a:solid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18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18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4703859"/>
                  </a:ext>
                </a:extLst>
              </a:tr>
            </a:tbl>
          </a:graphicData>
        </a:graphic>
      </p:graphicFrame>
      <p:sp>
        <p:nvSpPr>
          <p:cNvPr id="3" name="テキスト ボックス 2">
            <a:extLst>
              <a:ext uri="{FF2B5EF4-FFF2-40B4-BE49-F238E27FC236}">
                <a16:creationId xmlns:a16="http://schemas.microsoft.com/office/drawing/2014/main" id="{33B623DC-A465-3840-BB63-C9B84C206270}"/>
              </a:ext>
            </a:extLst>
          </p:cNvPr>
          <p:cNvSpPr txBox="1"/>
          <p:nvPr/>
        </p:nvSpPr>
        <p:spPr>
          <a:xfrm>
            <a:off x="9233222" y="950327"/>
            <a:ext cx="3632465" cy="400110"/>
          </a:xfrm>
          <a:prstGeom prst="rect">
            <a:avLst/>
          </a:prstGeom>
          <a:noFill/>
        </p:spPr>
        <p:txBody>
          <a:bodyPr wrap="square" rtlCol="0">
            <a:spAutoFit/>
          </a:bodyPr>
          <a:lstStyle/>
          <a:p>
            <a:r>
              <a:rPr lang="ja-JP" altLang="en-US" sz="2000" b="1" u="sng">
                <a:solidFill>
                  <a:schemeClr val="tx1">
                    <a:lumMod val="85000"/>
                    <a:lumOff val="15000"/>
                  </a:schemeClr>
                </a:solidFill>
                <a:uFill>
                  <a:solidFill>
                    <a:srgbClr val="FF0000"/>
                  </a:solidFill>
                </a:uFill>
              </a:rPr>
              <a:t>下線部を市が新設</a:t>
            </a:r>
            <a:endParaRPr kumimoji="1" lang="ja-JP" altLang="en-US" sz="2000" b="1" u="sng">
              <a:solidFill>
                <a:schemeClr val="tx1">
                  <a:lumMod val="85000"/>
                  <a:lumOff val="15000"/>
                </a:schemeClr>
              </a:solidFill>
              <a:uFill>
                <a:solidFill>
                  <a:srgbClr val="FF0000"/>
                </a:solidFill>
              </a:uFill>
            </a:endParaRPr>
          </a:p>
        </p:txBody>
      </p:sp>
      <p:pic>
        <p:nvPicPr>
          <p:cNvPr id="5" name="グラフィックス 4" descr="教室 枠線">
            <a:extLst>
              <a:ext uri="{FF2B5EF4-FFF2-40B4-BE49-F238E27FC236}">
                <a16:creationId xmlns:a16="http://schemas.microsoft.com/office/drawing/2014/main" id="{38BF7266-01C7-6793-7FC6-7130A08EE8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94800" y="2024946"/>
            <a:ext cx="705411" cy="705411"/>
          </a:xfrm>
          <a:prstGeom prst="rect">
            <a:avLst/>
          </a:prstGeom>
        </p:spPr>
      </p:pic>
      <p:pic>
        <p:nvPicPr>
          <p:cNvPr id="7" name="グラフィックス 6" descr="開いた本 枠線">
            <a:extLst>
              <a:ext uri="{FF2B5EF4-FFF2-40B4-BE49-F238E27FC236}">
                <a16:creationId xmlns:a16="http://schemas.microsoft.com/office/drawing/2014/main" id="{03AB536D-F3E8-A2F3-7F0D-786C3A0615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51462" y="3810595"/>
            <a:ext cx="615553" cy="615553"/>
          </a:xfrm>
          <a:prstGeom prst="rect">
            <a:avLst/>
          </a:prstGeom>
        </p:spPr>
      </p:pic>
      <p:pic>
        <p:nvPicPr>
          <p:cNvPr id="10" name="グラフィックス 9" descr="試験管 枠線">
            <a:extLst>
              <a:ext uri="{FF2B5EF4-FFF2-40B4-BE49-F238E27FC236}">
                <a16:creationId xmlns:a16="http://schemas.microsoft.com/office/drawing/2014/main" id="{117189BB-6649-8017-22B8-2AFA4CEE9DA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526639" y="3379562"/>
            <a:ext cx="615553" cy="615553"/>
          </a:xfrm>
          <a:prstGeom prst="rect">
            <a:avLst/>
          </a:prstGeom>
        </p:spPr>
      </p:pic>
      <p:pic>
        <p:nvPicPr>
          <p:cNvPr id="12" name="グラフィックス 11" descr="落葉樹 枠線">
            <a:extLst>
              <a:ext uri="{FF2B5EF4-FFF2-40B4-BE49-F238E27FC236}">
                <a16:creationId xmlns:a16="http://schemas.microsoft.com/office/drawing/2014/main" id="{F48CC761-5528-D007-2741-09F950BE7EF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063881" y="5895618"/>
            <a:ext cx="914400" cy="914400"/>
          </a:xfrm>
          <a:prstGeom prst="rect">
            <a:avLst/>
          </a:prstGeom>
        </p:spPr>
      </p:pic>
      <p:pic>
        <p:nvPicPr>
          <p:cNvPr id="15" name="グラフィックス 14" descr="子供 枠線">
            <a:extLst>
              <a:ext uri="{FF2B5EF4-FFF2-40B4-BE49-F238E27FC236}">
                <a16:creationId xmlns:a16="http://schemas.microsoft.com/office/drawing/2014/main" id="{1F1180C8-D047-4519-2B60-9C217C2F81A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847506" y="6283216"/>
            <a:ext cx="705411" cy="705411"/>
          </a:xfrm>
          <a:prstGeom prst="rect">
            <a:avLst/>
          </a:prstGeom>
        </p:spPr>
      </p:pic>
      <p:pic>
        <p:nvPicPr>
          <p:cNvPr id="19" name="グラフィックス 18" descr="ヨット 枠線">
            <a:extLst>
              <a:ext uri="{FF2B5EF4-FFF2-40B4-BE49-F238E27FC236}">
                <a16:creationId xmlns:a16="http://schemas.microsoft.com/office/drawing/2014/main" id="{8D59049E-2CCB-0B91-3C2A-AA53CD89B38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246051" y="4014807"/>
            <a:ext cx="804747" cy="804747"/>
          </a:xfrm>
          <a:prstGeom prst="rect">
            <a:avLst/>
          </a:prstGeom>
        </p:spPr>
      </p:pic>
      <p:sp>
        <p:nvSpPr>
          <p:cNvPr id="20" name="テキスト ボックス 19">
            <a:extLst>
              <a:ext uri="{FF2B5EF4-FFF2-40B4-BE49-F238E27FC236}">
                <a16:creationId xmlns:a16="http://schemas.microsoft.com/office/drawing/2014/main" id="{20C9FDBE-F3CE-60CF-5A9E-5900CFF56D18}"/>
              </a:ext>
            </a:extLst>
          </p:cNvPr>
          <p:cNvSpPr txBox="1"/>
          <p:nvPr/>
        </p:nvSpPr>
        <p:spPr>
          <a:xfrm>
            <a:off x="1368751" y="2554192"/>
            <a:ext cx="3478754" cy="1345625"/>
          </a:xfrm>
          <a:prstGeom prst="rect">
            <a:avLst/>
          </a:prstGeom>
          <a:noFill/>
        </p:spPr>
        <p:txBody>
          <a:bodyPr wrap="square" rtlCol="0">
            <a:spAutoFit/>
          </a:bodyPr>
          <a:lstStyle/>
          <a:p>
            <a:pPr algn="ctr">
              <a:lnSpc>
                <a:spcPct val="115000"/>
              </a:lnSpc>
              <a:buNone/>
            </a:pPr>
            <a:r>
              <a:rPr lang="ja-JP" altLang="ja-JP" sz="2400" b="1" u="sng" kern="0">
                <a:solidFill>
                  <a:schemeClr val="tx1">
                    <a:lumMod val="85000"/>
                    <a:lumOff val="15000"/>
                  </a:schemeClr>
                </a:solidFill>
                <a:uFill>
                  <a:solidFill>
                    <a:srgbClr val="FF0000"/>
                  </a:solidFill>
                </a:uFill>
              </a:rPr>
              <a:t>概要</a:t>
            </a:r>
            <a:r>
              <a:rPr lang="ja-JP" altLang="en-US" sz="2400" b="1" u="sng" kern="0">
                <a:solidFill>
                  <a:schemeClr val="tx1">
                    <a:lumMod val="85000"/>
                    <a:lumOff val="15000"/>
                  </a:schemeClr>
                </a:solidFill>
                <a:uFill>
                  <a:solidFill>
                    <a:srgbClr val="FF0000"/>
                  </a:solidFill>
                </a:uFill>
              </a:rPr>
              <a:t>の</a:t>
            </a:r>
            <a:r>
              <a:rPr lang="ja-JP" altLang="ja-JP" sz="2400" b="1" u="sng" kern="0">
                <a:solidFill>
                  <a:schemeClr val="tx1">
                    <a:lumMod val="85000"/>
                    <a:lumOff val="15000"/>
                  </a:schemeClr>
                </a:solidFill>
                <a:uFill>
                  <a:solidFill>
                    <a:srgbClr val="FF0000"/>
                  </a:solidFill>
                </a:uFill>
              </a:rPr>
              <a:t>学習</a:t>
            </a:r>
            <a:r>
              <a:rPr lang="ja-JP" altLang="en-US" sz="2400" b="1" u="sng" kern="0">
                <a:solidFill>
                  <a:schemeClr val="tx1">
                    <a:lumMod val="85000"/>
                    <a:lumOff val="15000"/>
                  </a:schemeClr>
                </a:solidFill>
                <a:uFill>
                  <a:solidFill>
                    <a:srgbClr val="FF0000"/>
                  </a:solidFill>
                </a:uFill>
              </a:rPr>
              <a:t>、</a:t>
            </a:r>
            <a:r>
              <a:rPr lang="ja-JP" altLang="ja-JP" sz="2400" b="1" u="sng" kern="0">
                <a:solidFill>
                  <a:schemeClr val="tx1">
                    <a:lumMod val="85000"/>
                    <a:lumOff val="15000"/>
                  </a:schemeClr>
                </a:solidFill>
                <a:uFill>
                  <a:solidFill>
                    <a:srgbClr val="FF0000"/>
                  </a:solidFill>
                </a:uFill>
              </a:rPr>
              <a:t>安全学習</a:t>
            </a:r>
            <a:endParaRPr lang="en-US" altLang="ja-JP" sz="2400" b="1" u="sng" kern="0">
              <a:solidFill>
                <a:schemeClr val="tx1">
                  <a:lumMod val="85000"/>
                  <a:lumOff val="15000"/>
                </a:schemeClr>
              </a:solidFill>
              <a:uFill>
                <a:solidFill>
                  <a:srgbClr val="FF0000"/>
                </a:solidFill>
              </a:uFill>
            </a:endParaRPr>
          </a:p>
          <a:p>
            <a:pPr algn="ctr">
              <a:lnSpc>
                <a:spcPct val="115000"/>
              </a:lnSpc>
              <a:buNone/>
            </a:pPr>
            <a:endParaRPr lang="ja-JP" altLang="ja-JP" sz="2400" b="1" u="sng" kern="100">
              <a:solidFill>
                <a:schemeClr val="tx1">
                  <a:lumMod val="85000"/>
                  <a:lumOff val="15000"/>
                </a:schemeClr>
              </a:solidFill>
              <a:uFill>
                <a:solidFill>
                  <a:srgbClr val="FF0000"/>
                </a:solidFill>
              </a:uFill>
            </a:endParaRPr>
          </a:p>
          <a:p>
            <a:pPr algn="ctr">
              <a:lnSpc>
                <a:spcPct val="115000"/>
              </a:lnSpc>
              <a:buNone/>
            </a:pPr>
            <a:r>
              <a:rPr lang="ja-JP" altLang="ja-JP" sz="2400" b="1" u="sng" kern="0">
                <a:solidFill>
                  <a:schemeClr val="tx1">
                    <a:lumMod val="85000"/>
                    <a:lumOff val="15000"/>
                  </a:schemeClr>
                </a:solidFill>
                <a:uFill>
                  <a:solidFill>
                    <a:srgbClr val="FF0000"/>
                  </a:solidFill>
                </a:uFill>
              </a:rPr>
              <a:t>地域の人によるお話会</a:t>
            </a:r>
            <a:endParaRPr lang="ja-JP" altLang="ja-JP" sz="2400" b="1" u="sng" kern="100">
              <a:solidFill>
                <a:schemeClr val="tx1">
                  <a:lumMod val="85000"/>
                  <a:lumOff val="15000"/>
                </a:schemeClr>
              </a:solidFill>
              <a:uFill>
                <a:solidFill>
                  <a:srgbClr val="FF0000"/>
                </a:solidFill>
              </a:u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D5AC187B-C7DB-5C1A-C359-2B2F55D6E4C7}"/>
              </a:ext>
            </a:extLst>
          </p:cNvPr>
          <p:cNvSpPr txBox="1"/>
          <p:nvPr/>
        </p:nvSpPr>
        <p:spPr>
          <a:xfrm>
            <a:off x="4787940" y="2586566"/>
            <a:ext cx="3478754" cy="1346074"/>
          </a:xfrm>
          <a:prstGeom prst="rect">
            <a:avLst/>
          </a:prstGeom>
          <a:noFill/>
        </p:spPr>
        <p:txBody>
          <a:bodyPr wrap="square" rtlCol="0">
            <a:spAutoFit/>
          </a:bodyPr>
          <a:lstStyle/>
          <a:p>
            <a:pPr algn="ctr">
              <a:lnSpc>
                <a:spcPct val="115000"/>
              </a:lnSpc>
              <a:buNone/>
            </a:pPr>
            <a:r>
              <a:rPr lang="ja-JP" altLang="ja-JP" sz="2400" b="1" u="sng" kern="0">
                <a:solidFill>
                  <a:schemeClr val="tx1">
                    <a:lumMod val="85000"/>
                    <a:lumOff val="15000"/>
                  </a:schemeClr>
                </a:solidFill>
                <a:uFill>
                  <a:solidFill>
                    <a:srgbClr val="FF0000"/>
                  </a:solidFill>
                </a:uFill>
              </a:rPr>
              <a:t>概要</a:t>
            </a:r>
            <a:r>
              <a:rPr lang="ja-JP" altLang="en-US" sz="2400" b="1" u="sng" kern="0">
                <a:solidFill>
                  <a:schemeClr val="tx1">
                    <a:lumMod val="85000"/>
                    <a:lumOff val="15000"/>
                  </a:schemeClr>
                </a:solidFill>
                <a:uFill>
                  <a:solidFill>
                    <a:srgbClr val="FF0000"/>
                  </a:solidFill>
                </a:uFill>
              </a:rPr>
              <a:t>の</a:t>
            </a:r>
            <a:r>
              <a:rPr lang="ja-JP" altLang="ja-JP" sz="2400" b="1" u="sng" kern="0">
                <a:solidFill>
                  <a:schemeClr val="tx1">
                    <a:lumMod val="85000"/>
                    <a:lumOff val="15000"/>
                  </a:schemeClr>
                </a:solidFill>
                <a:uFill>
                  <a:solidFill>
                    <a:srgbClr val="FF0000"/>
                  </a:solidFill>
                </a:uFill>
              </a:rPr>
              <a:t>学習</a:t>
            </a:r>
            <a:r>
              <a:rPr lang="ja-JP" altLang="en-US" sz="2400" b="1" u="sng" kern="0">
                <a:solidFill>
                  <a:schemeClr val="tx1">
                    <a:lumMod val="85000"/>
                    <a:lumOff val="15000"/>
                  </a:schemeClr>
                </a:solidFill>
                <a:uFill>
                  <a:solidFill>
                    <a:srgbClr val="FF0000"/>
                  </a:solidFill>
                </a:uFill>
              </a:rPr>
              <a:t>、</a:t>
            </a:r>
            <a:r>
              <a:rPr lang="ja-JP" altLang="ja-JP" sz="2400" b="1" u="sng" kern="0">
                <a:solidFill>
                  <a:schemeClr val="tx1">
                    <a:lumMod val="85000"/>
                    <a:lumOff val="15000"/>
                  </a:schemeClr>
                </a:solidFill>
                <a:uFill>
                  <a:solidFill>
                    <a:srgbClr val="FF0000"/>
                  </a:solidFill>
                </a:uFill>
              </a:rPr>
              <a:t>安全学習</a:t>
            </a:r>
            <a:endParaRPr lang="en-US" altLang="ja-JP" sz="2400" b="1" u="sng" kern="0">
              <a:solidFill>
                <a:schemeClr val="tx1">
                  <a:lumMod val="85000"/>
                  <a:lumOff val="15000"/>
                </a:schemeClr>
              </a:solidFill>
              <a:uFill>
                <a:solidFill>
                  <a:srgbClr val="FF0000"/>
                </a:solidFill>
              </a:uFill>
            </a:endParaRPr>
          </a:p>
          <a:p>
            <a:pPr algn="ctr">
              <a:lnSpc>
                <a:spcPct val="115000"/>
              </a:lnSpc>
              <a:buNone/>
            </a:pPr>
            <a:endParaRPr lang="ja-JP" altLang="ja-JP" sz="2400" b="1" u="sng" kern="100">
              <a:solidFill>
                <a:schemeClr val="tx1">
                  <a:lumMod val="85000"/>
                  <a:lumOff val="15000"/>
                </a:schemeClr>
              </a:solidFill>
              <a:uFill>
                <a:solidFill>
                  <a:srgbClr val="FF0000"/>
                </a:solidFill>
              </a:uFill>
            </a:endParaRPr>
          </a:p>
          <a:p>
            <a:pPr algn="ctr">
              <a:lnSpc>
                <a:spcPct val="115000"/>
              </a:lnSpc>
              <a:buNone/>
            </a:pPr>
            <a:r>
              <a:rPr lang="ja-JP" altLang="ja-JP" sz="2400" b="1" u="sng" kern="0">
                <a:solidFill>
                  <a:schemeClr val="tx1">
                    <a:lumMod val="85000"/>
                    <a:lumOff val="15000"/>
                  </a:schemeClr>
                </a:solidFill>
                <a:uFill>
                  <a:solidFill>
                    <a:srgbClr val="FF0000"/>
                  </a:solidFill>
                </a:uFill>
              </a:rPr>
              <a:t>校内での実験</a:t>
            </a:r>
            <a:endParaRPr lang="ja-JP" altLang="ja-JP" sz="2400" b="1" u="sng" kern="100">
              <a:solidFill>
                <a:schemeClr val="tx1">
                  <a:lumMod val="85000"/>
                  <a:lumOff val="15000"/>
                </a:schemeClr>
              </a:solidFill>
              <a:uFill>
                <a:solidFill>
                  <a:srgbClr val="FF0000"/>
                </a:solidFill>
              </a:uFill>
            </a:endParaRPr>
          </a:p>
        </p:txBody>
      </p:sp>
      <p:sp>
        <p:nvSpPr>
          <p:cNvPr id="31" name="テキスト ボックス 30">
            <a:extLst>
              <a:ext uri="{FF2B5EF4-FFF2-40B4-BE49-F238E27FC236}">
                <a16:creationId xmlns:a16="http://schemas.microsoft.com/office/drawing/2014/main" id="{A98000CD-0B76-9A1B-8A40-BAFCBA95F1B6}"/>
              </a:ext>
            </a:extLst>
          </p:cNvPr>
          <p:cNvSpPr txBox="1"/>
          <p:nvPr/>
        </p:nvSpPr>
        <p:spPr>
          <a:xfrm>
            <a:off x="8137202" y="2839265"/>
            <a:ext cx="3710228" cy="853952"/>
          </a:xfrm>
          <a:prstGeom prst="rect">
            <a:avLst/>
          </a:prstGeom>
          <a:noFill/>
        </p:spPr>
        <p:txBody>
          <a:bodyPr wrap="square" rtlCol="0">
            <a:spAutoFit/>
          </a:bodyPr>
          <a:lstStyle/>
          <a:p>
            <a:pPr algn="ctr">
              <a:lnSpc>
                <a:spcPct val="115000"/>
              </a:lnSpc>
              <a:buNone/>
            </a:pPr>
            <a:r>
              <a:rPr lang="ja-JP" altLang="ja-JP" sz="2400" b="1" kern="0">
                <a:solidFill>
                  <a:schemeClr val="tx1">
                    <a:lumMod val="85000"/>
                    <a:lumOff val="15000"/>
                  </a:schemeClr>
                </a:solidFill>
              </a:rPr>
              <a:t>霞ヶ浦ドクター養成講座</a:t>
            </a:r>
            <a:endParaRPr lang="ja-JP" altLang="ja-JP" sz="2400" b="1" kern="100">
              <a:solidFill>
                <a:schemeClr val="tx1">
                  <a:lumMod val="85000"/>
                  <a:lumOff val="15000"/>
                </a:schemeClr>
              </a:solidFill>
            </a:endParaRPr>
          </a:p>
          <a:p>
            <a:pPr algn="ctr">
              <a:lnSpc>
                <a:spcPct val="115000"/>
              </a:lnSpc>
              <a:buNone/>
            </a:pPr>
            <a:r>
              <a:rPr lang="ja-JP" altLang="ja-JP" sz="2000" b="1" kern="0">
                <a:solidFill>
                  <a:schemeClr val="tx1">
                    <a:lumMod val="85000"/>
                    <a:lumOff val="15000"/>
                  </a:schemeClr>
                </a:solidFill>
              </a:rPr>
              <a:t>（土浦市</a:t>
            </a:r>
            <a:r>
              <a:rPr lang="ja-JP" altLang="en-US" sz="2000" b="1" kern="0">
                <a:solidFill>
                  <a:schemeClr val="tx1">
                    <a:lumMod val="85000"/>
                    <a:lumOff val="15000"/>
                  </a:schemeClr>
                </a:solidFill>
              </a:rPr>
              <a:t>提供</a:t>
            </a:r>
            <a:r>
              <a:rPr lang="ja-JP" altLang="ja-JP" sz="2000" b="1" kern="0">
                <a:solidFill>
                  <a:schemeClr val="tx1">
                    <a:lumMod val="85000"/>
                    <a:lumOff val="15000"/>
                  </a:schemeClr>
                </a:solidFill>
              </a:rPr>
              <a:t>）</a:t>
            </a:r>
            <a:endParaRPr lang="ja-JP" altLang="ja-JP" sz="2000" b="1" kern="100">
              <a:solidFill>
                <a:schemeClr val="tx1">
                  <a:lumMod val="85000"/>
                  <a:lumOff val="15000"/>
                </a:schemeClr>
              </a:solidFill>
            </a:endParaRPr>
          </a:p>
        </p:txBody>
      </p:sp>
      <p:sp>
        <p:nvSpPr>
          <p:cNvPr id="33" name="テキスト ボックス 32">
            <a:extLst>
              <a:ext uri="{FF2B5EF4-FFF2-40B4-BE49-F238E27FC236}">
                <a16:creationId xmlns:a16="http://schemas.microsoft.com/office/drawing/2014/main" id="{47A4A0F8-3B49-9F0A-1E5D-050476EFB223}"/>
              </a:ext>
            </a:extLst>
          </p:cNvPr>
          <p:cNvSpPr txBox="1"/>
          <p:nvPr/>
        </p:nvSpPr>
        <p:spPr>
          <a:xfrm>
            <a:off x="4672203" y="5190225"/>
            <a:ext cx="3710228" cy="819968"/>
          </a:xfrm>
          <a:prstGeom prst="rect">
            <a:avLst/>
          </a:prstGeom>
          <a:noFill/>
        </p:spPr>
        <p:txBody>
          <a:bodyPr wrap="square" rtlCol="0">
            <a:spAutoFit/>
          </a:bodyPr>
          <a:lstStyle/>
          <a:p>
            <a:pPr algn="ctr">
              <a:lnSpc>
                <a:spcPct val="115000"/>
              </a:lnSpc>
              <a:buNone/>
            </a:pPr>
            <a:r>
              <a:rPr lang="ja-JP" altLang="ja-JP" sz="2400" b="1" kern="0">
                <a:solidFill>
                  <a:schemeClr val="tx1">
                    <a:lumMod val="85000"/>
                    <a:lumOff val="15000"/>
                  </a:schemeClr>
                </a:solidFill>
              </a:rPr>
              <a:t>河川環境学習プログラム</a:t>
            </a:r>
            <a:endParaRPr lang="ja-JP" altLang="ja-JP" sz="2400" b="1" kern="100">
              <a:solidFill>
                <a:schemeClr val="tx1">
                  <a:lumMod val="85000"/>
                  <a:lumOff val="15000"/>
                </a:schemeClr>
              </a:solidFill>
            </a:endParaRPr>
          </a:p>
          <a:p>
            <a:pPr algn="ctr">
              <a:lnSpc>
                <a:spcPct val="115000"/>
              </a:lnSpc>
              <a:buNone/>
            </a:pPr>
            <a:r>
              <a:rPr lang="en-US" altLang="ja-JP" b="1" kern="0">
                <a:solidFill>
                  <a:schemeClr val="tx1">
                    <a:lumMod val="85000"/>
                    <a:lumOff val="15000"/>
                  </a:schemeClr>
                </a:solidFill>
              </a:rPr>
              <a:t>(</a:t>
            </a:r>
            <a:r>
              <a:rPr lang="ja-JP" altLang="ja-JP" b="1" kern="0">
                <a:solidFill>
                  <a:schemeClr val="tx1">
                    <a:lumMod val="85000"/>
                    <a:lumOff val="15000"/>
                  </a:schemeClr>
                </a:solidFill>
              </a:rPr>
              <a:t>霞ヶ浦環境科学センター提供</a:t>
            </a:r>
            <a:r>
              <a:rPr lang="en-US" altLang="ja-JP" b="1" kern="0">
                <a:solidFill>
                  <a:schemeClr val="tx1">
                    <a:lumMod val="85000"/>
                    <a:lumOff val="15000"/>
                  </a:schemeClr>
                </a:solidFill>
              </a:rPr>
              <a:t>)</a:t>
            </a:r>
            <a:endParaRPr lang="ja-JP" altLang="ja-JP" b="1" kern="100">
              <a:solidFill>
                <a:schemeClr val="tx1">
                  <a:lumMod val="85000"/>
                  <a:lumOff val="1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D82DC1FC-77A3-307F-2529-1AF979CEDCC2}"/>
              </a:ext>
            </a:extLst>
          </p:cNvPr>
          <p:cNvSpPr txBox="1"/>
          <p:nvPr/>
        </p:nvSpPr>
        <p:spPr>
          <a:xfrm>
            <a:off x="1368751" y="5108238"/>
            <a:ext cx="3478754" cy="921342"/>
          </a:xfrm>
          <a:prstGeom prst="rect">
            <a:avLst/>
          </a:prstGeom>
          <a:noFill/>
        </p:spPr>
        <p:txBody>
          <a:bodyPr wrap="square" rtlCol="0">
            <a:spAutoFit/>
          </a:bodyPr>
          <a:lstStyle/>
          <a:p>
            <a:pPr algn="ctr">
              <a:lnSpc>
                <a:spcPct val="115000"/>
              </a:lnSpc>
              <a:buNone/>
            </a:pPr>
            <a:r>
              <a:rPr lang="ja-JP" altLang="ja-JP" sz="2400" b="1" u="sng" kern="0">
                <a:solidFill>
                  <a:schemeClr val="tx1">
                    <a:lumMod val="85000"/>
                    <a:lumOff val="15000"/>
                  </a:schemeClr>
                </a:solidFill>
                <a:uFill>
                  <a:solidFill>
                    <a:srgbClr val="FF0000"/>
                  </a:solidFill>
                </a:uFill>
              </a:rPr>
              <a:t>「ふるさとの里山」</a:t>
            </a:r>
            <a:endParaRPr lang="en-US" altLang="ja-JP" sz="2400" b="1" u="sng" kern="0">
              <a:solidFill>
                <a:schemeClr val="tx1">
                  <a:lumMod val="85000"/>
                  <a:lumOff val="15000"/>
                </a:schemeClr>
              </a:solidFill>
              <a:uFill>
                <a:solidFill>
                  <a:srgbClr val="FF0000"/>
                </a:solidFill>
              </a:uFill>
            </a:endParaRPr>
          </a:p>
          <a:p>
            <a:pPr algn="ctr">
              <a:lnSpc>
                <a:spcPct val="115000"/>
              </a:lnSpc>
              <a:buNone/>
            </a:pPr>
            <a:r>
              <a:rPr lang="ja-JP" altLang="en-US" sz="2400" b="1" u="sng" kern="100">
                <a:solidFill>
                  <a:schemeClr val="tx1">
                    <a:lumMod val="85000"/>
                    <a:lumOff val="15000"/>
                  </a:schemeClr>
                </a:solidFill>
                <a:uFill>
                  <a:solidFill>
                    <a:srgbClr val="FF0000"/>
                  </a:solidFill>
                </a:uFill>
              </a:rPr>
              <a:t>での活動</a:t>
            </a:r>
            <a:endParaRPr lang="en-US" altLang="ja-JP" sz="2400" b="1" u="sng" kern="0">
              <a:solidFill>
                <a:schemeClr val="tx1">
                  <a:lumMod val="85000"/>
                  <a:lumOff val="15000"/>
                </a:schemeClr>
              </a:solidFill>
              <a:uFill>
                <a:solidFill>
                  <a:srgbClr val="FF0000"/>
                </a:solidFill>
              </a:uFill>
            </a:endParaRPr>
          </a:p>
        </p:txBody>
      </p:sp>
      <p:sp>
        <p:nvSpPr>
          <p:cNvPr id="35" name="テキスト ボックス 34">
            <a:extLst>
              <a:ext uri="{FF2B5EF4-FFF2-40B4-BE49-F238E27FC236}">
                <a16:creationId xmlns:a16="http://schemas.microsoft.com/office/drawing/2014/main" id="{4C81FEBF-7F52-5AD2-52C7-86AD8073164F}"/>
              </a:ext>
            </a:extLst>
          </p:cNvPr>
          <p:cNvSpPr txBox="1"/>
          <p:nvPr/>
        </p:nvSpPr>
        <p:spPr>
          <a:xfrm>
            <a:off x="8227615" y="5025813"/>
            <a:ext cx="3478754" cy="1244700"/>
          </a:xfrm>
          <a:prstGeom prst="rect">
            <a:avLst/>
          </a:prstGeom>
          <a:noFill/>
        </p:spPr>
        <p:txBody>
          <a:bodyPr wrap="square" rtlCol="0">
            <a:spAutoFit/>
          </a:bodyPr>
          <a:lstStyle/>
          <a:p>
            <a:pPr algn="ctr">
              <a:lnSpc>
                <a:spcPct val="115000"/>
              </a:lnSpc>
              <a:buNone/>
            </a:pPr>
            <a:r>
              <a:rPr lang="ja-JP" altLang="ja-JP" sz="2400" b="1" kern="0">
                <a:solidFill>
                  <a:schemeClr val="tx1">
                    <a:lumMod val="85000"/>
                    <a:lumOff val="15000"/>
                  </a:schemeClr>
                </a:solidFill>
              </a:rPr>
              <a:t>野外観察・水質調査</a:t>
            </a:r>
            <a:endParaRPr lang="ja-JP" altLang="ja-JP" sz="2400" b="1" kern="100">
              <a:solidFill>
                <a:schemeClr val="tx1">
                  <a:lumMod val="85000"/>
                  <a:lumOff val="15000"/>
                </a:schemeClr>
              </a:solidFill>
            </a:endParaRPr>
          </a:p>
          <a:p>
            <a:pPr algn="ctr">
              <a:lnSpc>
                <a:spcPct val="115000"/>
              </a:lnSpc>
              <a:buNone/>
            </a:pPr>
            <a:r>
              <a:rPr lang="ja-JP" altLang="ja-JP" sz="2400" b="1" kern="0">
                <a:solidFill>
                  <a:schemeClr val="tx1">
                    <a:lumMod val="85000"/>
                    <a:lumOff val="15000"/>
                  </a:schemeClr>
                </a:solidFill>
              </a:rPr>
              <a:t>湖上体験スクール</a:t>
            </a:r>
            <a:endParaRPr lang="ja-JP" altLang="ja-JP" sz="2400" b="1" kern="100">
              <a:solidFill>
                <a:schemeClr val="tx1">
                  <a:lumMod val="85000"/>
                  <a:lumOff val="15000"/>
                </a:schemeClr>
              </a:solidFill>
            </a:endParaRPr>
          </a:p>
          <a:p>
            <a:pPr algn="ctr">
              <a:lnSpc>
                <a:spcPct val="115000"/>
              </a:lnSpc>
              <a:buNone/>
            </a:pPr>
            <a:r>
              <a:rPr lang="en-US" altLang="ja-JP" b="1" kern="0">
                <a:solidFill>
                  <a:schemeClr val="tx1">
                    <a:lumMod val="85000"/>
                    <a:lumOff val="15000"/>
                  </a:schemeClr>
                </a:solidFill>
              </a:rPr>
              <a:t>(</a:t>
            </a:r>
            <a:r>
              <a:rPr lang="ja-JP" altLang="ja-JP" b="1" kern="0">
                <a:solidFill>
                  <a:schemeClr val="tx1">
                    <a:lumMod val="85000"/>
                    <a:lumOff val="15000"/>
                  </a:schemeClr>
                </a:solidFill>
              </a:rPr>
              <a:t>霞ヶ浦環境科学センター提供</a:t>
            </a:r>
            <a:r>
              <a:rPr lang="en-US" altLang="ja-JP" b="1" kern="0">
                <a:solidFill>
                  <a:schemeClr val="tx1">
                    <a:lumMod val="85000"/>
                    <a:lumOff val="15000"/>
                  </a:schemeClr>
                </a:solidFill>
              </a:rPr>
              <a:t>)</a:t>
            </a:r>
            <a:endParaRPr lang="ja-JP" altLang="ja-JP" b="1" kern="100">
              <a:solidFill>
                <a:schemeClr val="tx1">
                  <a:lumMod val="85000"/>
                  <a:lumOff val="1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0D27235B-B44E-B733-BE67-D1B289941C60}"/>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7" name="スライド番号プレースホルダー 16">
            <a:extLst>
              <a:ext uri="{FF2B5EF4-FFF2-40B4-BE49-F238E27FC236}">
                <a16:creationId xmlns:a16="http://schemas.microsoft.com/office/drawing/2014/main" id="{92BBAC3B-3BDA-A66D-6204-A975EBD11B84}"/>
              </a:ext>
            </a:extLst>
          </p:cNvPr>
          <p:cNvSpPr>
            <a:spLocks noGrp="1"/>
          </p:cNvSpPr>
          <p:nvPr>
            <p:ph type="sldNum" sz="quarter" idx="12"/>
          </p:nvPr>
        </p:nvSpPr>
        <p:spPr/>
        <p:txBody>
          <a:bodyPr/>
          <a:lstStyle/>
          <a:p>
            <a:fld id="{97C21434-8831-43FA-AFC5-389FC9B39A3F}" type="slidenum">
              <a:rPr kumimoji="1" lang="ja-JP" altLang="en-US" smtClean="0"/>
              <a:t>9</a:t>
            </a:fld>
            <a:endParaRPr kumimoji="1" lang="ja-JP" altLang="en-US"/>
          </a:p>
        </p:txBody>
      </p:sp>
      <p:sp>
        <p:nvSpPr>
          <p:cNvPr id="4" name="テキスト ボックス 3">
            <a:extLst>
              <a:ext uri="{FF2B5EF4-FFF2-40B4-BE49-F238E27FC236}">
                <a16:creationId xmlns:a16="http://schemas.microsoft.com/office/drawing/2014/main" id="{362B30BC-BF7A-30D8-C23A-36C51295A78F}"/>
              </a:ext>
            </a:extLst>
          </p:cNvPr>
          <p:cNvSpPr txBox="1"/>
          <p:nvPr/>
        </p:nvSpPr>
        <p:spPr>
          <a:xfrm>
            <a:off x="9118155" y="6637964"/>
            <a:ext cx="2974555" cy="215444"/>
          </a:xfrm>
          <a:prstGeom prst="rect">
            <a:avLst/>
          </a:prstGeom>
          <a:noFill/>
        </p:spPr>
        <p:txBody>
          <a:bodyPr wrap="square" rtlCol="0">
            <a:spAutoFit/>
          </a:bodyPr>
          <a:lstStyle/>
          <a:p>
            <a:r>
              <a:rPr lang="ja-JP" altLang="en-US" sz="800"/>
              <a:t>出典：観光帆引船パンフレット（土浦市商工観光課 ）</a:t>
            </a:r>
            <a:endParaRPr kumimoji="1" lang="ja-JP" altLang="en-US" sz="800"/>
          </a:p>
        </p:txBody>
      </p:sp>
    </p:spTree>
    <p:extLst>
      <p:ext uri="{BB962C8B-B14F-4D97-AF65-F5344CB8AC3E}">
        <p14:creationId xmlns:p14="http://schemas.microsoft.com/office/powerpoint/2010/main" val="309715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
                                            <p:txEl>
                                              <p:pRg st="2" end="2"/>
                                            </p:txEl>
                                          </p:spTgt>
                                        </p:tgtEl>
                                        <p:attrNameLst>
                                          <p:attrName>style.visibility</p:attrName>
                                        </p:attrNameLst>
                                      </p:cBhvr>
                                      <p:to>
                                        <p:strVal val="visible"/>
                                      </p:to>
                                    </p:set>
                                    <p:animEffect transition="in" filter="fade">
                                      <p:cBhvr>
                                        <p:cTn id="21" dur="500"/>
                                        <p:tgtEl>
                                          <p:spTgt spid="20">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2">
                                            <p:txEl>
                                              <p:pRg st="2" end="2"/>
                                            </p:txEl>
                                          </p:spTgt>
                                        </p:tgtEl>
                                        <p:attrNameLst>
                                          <p:attrName>style.visibility</p:attrName>
                                        </p:attrNameLst>
                                      </p:cBhvr>
                                      <p:to>
                                        <p:strVal val="visible"/>
                                      </p:to>
                                    </p:set>
                                    <p:animEffect transition="in" filter="fade">
                                      <p:cBhvr>
                                        <p:cTn id="28" dur="500"/>
                                        <p:tgtEl>
                                          <p:spTgt spid="22">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436D-C3AF-4E12-9AFB-08B5AA7BF19C}"/>
            </a:ext>
          </a:extLst>
        </p:cNvPr>
        <p:cNvGrpSpPr/>
        <p:nvPr/>
      </p:nvGrpSpPr>
      <p:grpSpPr>
        <a:xfrm>
          <a:off x="0" y="0"/>
          <a:ext cx="0" cy="0"/>
          <a:chOff x="0" y="0"/>
          <a:chExt cx="0" cy="0"/>
        </a:xfrm>
      </p:grpSpPr>
      <p:pic>
        <p:nvPicPr>
          <p:cNvPr id="7" name="図 6" descr="草, 屋外, 道路, 横 が含まれている画像&#10;&#10;AI 生成コンテンツは誤りを含む可能性があります。">
            <a:extLst>
              <a:ext uri="{FF2B5EF4-FFF2-40B4-BE49-F238E27FC236}">
                <a16:creationId xmlns:a16="http://schemas.microsoft.com/office/drawing/2014/main" id="{17E5D2D6-8437-A3D6-5E2E-AF08FE5B4B1D}"/>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l="-1" t="1" r="44947" b="31869"/>
          <a:stretch>
            <a:fillRect/>
          </a:stretch>
        </p:blipFill>
        <p:spPr>
          <a:xfrm>
            <a:off x="4823505" y="1158410"/>
            <a:ext cx="3426459" cy="5652525"/>
          </a:xfrm>
          <a:prstGeom prst="rect">
            <a:avLst/>
          </a:prstGeom>
        </p:spPr>
      </p:pic>
      <p:pic>
        <p:nvPicPr>
          <p:cNvPr id="10" name="図 9" descr="海に浮かんでいる船&#10;&#10;AI 生成コンテンツは誤りを含む可能性があります。">
            <a:extLst>
              <a:ext uri="{FF2B5EF4-FFF2-40B4-BE49-F238E27FC236}">
                <a16:creationId xmlns:a16="http://schemas.microsoft.com/office/drawing/2014/main" id="{99BBD640-7873-58F4-E423-991AB11138AB}"/>
              </a:ext>
            </a:extLst>
          </p:cNvPr>
          <p:cNvPicPr>
            <a:picLocks noChangeAspect="1"/>
          </p:cNvPicPr>
          <p:nvPr/>
        </p:nvPicPr>
        <p:blipFill rotWithShape="1">
          <a:blip r:embed="rId4" cstate="print">
            <a:alphaModFix amt="20000"/>
            <a:extLst>
              <a:ext uri="{28A0092B-C50C-407E-A947-70E740481C1C}">
                <a14:useLocalDpi xmlns:a14="http://schemas.microsoft.com/office/drawing/2010/main" val="0"/>
              </a:ext>
            </a:extLst>
          </a:blip>
          <a:srcRect l="48123" t="9095" r="24406"/>
          <a:stretch>
            <a:fillRect/>
          </a:stretch>
        </p:blipFill>
        <p:spPr bwMode="auto">
          <a:xfrm>
            <a:off x="8251123" y="1154245"/>
            <a:ext cx="3410919" cy="5660856"/>
          </a:xfrm>
          <a:prstGeom prst="rect">
            <a:avLst/>
          </a:prstGeom>
          <a:ln>
            <a:noFill/>
          </a:ln>
          <a:extLst>
            <a:ext uri="{53640926-AAD7-44D8-BBD7-CCE9431645EC}">
              <a14:shadowObscured xmlns:a14="http://schemas.microsoft.com/office/drawing/2010/main"/>
            </a:ext>
          </a:extLst>
        </p:spPr>
      </p:pic>
      <p:pic>
        <p:nvPicPr>
          <p:cNvPr id="11" name="図 10" descr="湖の中にある池&#10;&#10;AI 生成コンテンツは誤りを含む可能性があります。">
            <a:extLst>
              <a:ext uri="{FF2B5EF4-FFF2-40B4-BE49-F238E27FC236}">
                <a16:creationId xmlns:a16="http://schemas.microsoft.com/office/drawing/2014/main" id="{BA506687-1CAD-66DA-5952-2ED03328D4D5}"/>
              </a:ext>
            </a:extLst>
          </p:cNvPr>
          <p:cNvPicPr>
            <a:picLocks noChangeAspect="1"/>
          </p:cNvPicPr>
          <p:nvPr/>
        </p:nvPicPr>
        <p:blipFill>
          <a:blip r:embed="rId5">
            <a:alphaModFix amt="20000"/>
            <a:extLst>
              <a:ext uri="{28A0092B-C50C-407E-A947-70E740481C1C}">
                <a14:useLocalDpi xmlns:a14="http://schemas.microsoft.com/office/drawing/2010/main" val="0"/>
              </a:ext>
            </a:extLst>
          </a:blip>
          <a:srcRect r="19889"/>
          <a:stretch>
            <a:fillRect/>
          </a:stretch>
        </p:blipFill>
        <p:spPr>
          <a:xfrm>
            <a:off x="1412110" y="1162576"/>
            <a:ext cx="3396994" cy="5652525"/>
          </a:xfrm>
          <a:prstGeom prst="rect">
            <a:avLst/>
          </a:prstGeom>
        </p:spPr>
      </p:pic>
      <p:sp>
        <p:nvSpPr>
          <p:cNvPr id="9" name="正方形/長方形 8">
            <a:extLst>
              <a:ext uri="{FF2B5EF4-FFF2-40B4-BE49-F238E27FC236}">
                <a16:creationId xmlns:a16="http://schemas.microsoft.com/office/drawing/2014/main" id="{FCE36DEA-6896-4DAE-5B55-3E4516936896}"/>
              </a:ext>
            </a:extLst>
          </p:cNvPr>
          <p:cNvSpPr/>
          <p:nvPr/>
        </p:nvSpPr>
        <p:spPr>
          <a:xfrm>
            <a:off x="0" y="-2724"/>
            <a:ext cx="12192000" cy="950400"/>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提案</a:t>
            </a:r>
            <a:r>
              <a:rPr lang="ja-JP" altLang="en-US" sz="4400" b="1">
                <a:solidFill>
                  <a:schemeClr val="tx1">
                    <a:lumMod val="85000"/>
                    <a:lumOff val="15000"/>
                  </a:schemeClr>
                </a:solidFill>
              </a:rPr>
              <a:t>の内容</a:t>
            </a:r>
            <a:endParaRPr kumimoji="1" lang="ja-JP" altLang="en-US" sz="4400" b="1">
              <a:solidFill>
                <a:schemeClr val="tx1">
                  <a:lumMod val="85000"/>
                  <a:lumOff val="15000"/>
                </a:schemeClr>
              </a:solidFill>
            </a:endParaRPr>
          </a:p>
        </p:txBody>
      </p:sp>
      <p:sp>
        <p:nvSpPr>
          <p:cNvPr id="23" name="正方形/長方形 22">
            <a:extLst>
              <a:ext uri="{FF2B5EF4-FFF2-40B4-BE49-F238E27FC236}">
                <a16:creationId xmlns:a16="http://schemas.microsoft.com/office/drawing/2014/main" id="{A918FEDD-9FBD-0F30-FBC1-E4942C7A3555}"/>
              </a:ext>
            </a:extLst>
          </p:cNvPr>
          <p:cNvSpPr/>
          <p:nvPr/>
        </p:nvSpPr>
        <p:spPr>
          <a:xfrm>
            <a:off x="11823227" y="535447"/>
            <a:ext cx="354360" cy="6322553"/>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35E71D27-7CC5-2905-3706-EF69F9DBFAA4}"/>
              </a:ext>
            </a:extLst>
          </p:cNvPr>
          <p:cNvSpPr/>
          <p:nvPr/>
        </p:nvSpPr>
        <p:spPr>
          <a:xfrm>
            <a:off x="11713962" y="478996"/>
            <a:ext cx="705410" cy="1226782"/>
          </a:xfrm>
          <a:prstGeom prst="rect">
            <a:avLst/>
          </a:prstGeom>
          <a:solidFill>
            <a:srgbClr val="90B6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52F33539-DC02-CBAE-5224-55697FBDF7B5}"/>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6" name="テキスト ボックス 25">
            <a:extLst>
              <a:ext uri="{FF2B5EF4-FFF2-40B4-BE49-F238E27FC236}">
                <a16:creationId xmlns:a16="http://schemas.microsoft.com/office/drawing/2014/main" id="{8BB05DC5-0BB2-264E-BECC-3D865D7ED8A5}"/>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7" name="正方形/長方形 26">
            <a:extLst>
              <a:ext uri="{FF2B5EF4-FFF2-40B4-BE49-F238E27FC236}">
                <a16:creationId xmlns:a16="http://schemas.microsoft.com/office/drawing/2014/main" id="{6D09A168-0299-7A25-8B14-5890B45BB260}"/>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4334233C-E2DC-D2E4-E8BB-232606541287}"/>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67DFE47F-A776-6C8D-E221-F10074963216}"/>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2F21C21D-661C-17BA-2D0E-49E0981F124D}"/>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44" name="テキスト ボックス 43">
            <a:extLst>
              <a:ext uri="{FF2B5EF4-FFF2-40B4-BE49-F238E27FC236}">
                <a16:creationId xmlns:a16="http://schemas.microsoft.com/office/drawing/2014/main" id="{3CC47820-FF99-94A7-FAD7-E79CCF421CAE}"/>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45" name="テキスト ボックス 44">
            <a:extLst>
              <a:ext uri="{FF2B5EF4-FFF2-40B4-BE49-F238E27FC236}">
                <a16:creationId xmlns:a16="http://schemas.microsoft.com/office/drawing/2014/main" id="{74D01F60-5CDA-ED75-1818-204287436ED7}"/>
              </a:ext>
            </a:extLst>
          </p:cNvPr>
          <p:cNvSpPr txBox="1"/>
          <p:nvPr/>
        </p:nvSpPr>
        <p:spPr>
          <a:xfrm>
            <a:off x="11620946"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6" name="テキスト ボックス 45">
            <a:extLst>
              <a:ext uri="{FF2B5EF4-FFF2-40B4-BE49-F238E27FC236}">
                <a16:creationId xmlns:a16="http://schemas.microsoft.com/office/drawing/2014/main" id="{629D2615-D858-FFDE-0A53-D03F62D466D4}"/>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7" name="テキスト ボックス 46">
            <a:extLst>
              <a:ext uri="{FF2B5EF4-FFF2-40B4-BE49-F238E27FC236}">
                <a16:creationId xmlns:a16="http://schemas.microsoft.com/office/drawing/2014/main" id="{510A107D-162C-9A82-5BED-2D0A3A6BCDFE}"/>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graphicFrame>
        <p:nvGraphicFramePr>
          <p:cNvPr id="2" name="表 1">
            <a:extLst>
              <a:ext uri="{FF2B5EF4-FFF2-40B4-BE49-F238E27FC236}">
                <a16:creationId xmlns:a16="http://schemas.microsoft.com/office/drawing/2014/main" id="{4174B41A-DE58-A153-B6D6-953165A40373}"/>
              </a:ext>
            </a:extLst>
          </p:cNvPr>
          <p:cNvGraphicFramePr>
            <a:graphicFrameLocks noGrp="1"/>
          </p:cNvGraphicFramePr>
          <p:nvPr>
            <p:extLst>
              <p:ext uri="{D42A27DB-BD31-4B8C-83A1-F6EECF244321}">
                <p14:modId xmlns:p14="http://schemas.microsoft.com/office/powerpoint/2010/main" val="2123225856"/>
              </p:ext>
            </p:extLst>
          </p:nvPr>
        </p:nvGraphicFramePr>
        <p:xfrm>
          <a:off x="47071" y="1371601"/>
          <a:ext cx="11624006" cy="5443500"/>
        </p:xfrm>
        <a:graphic>
          <a:graphicData uri="http://schemas.openxmlformats.org/drawingml/2006/table">
            <a:tbl>
              <a:tblPr firstRow="1" firstCol="1" bandRow="1">
                <a:tableStyleId>{2D5ABB26-0587-4C30-8999-92F81FD0307C}</a:tableStyleId>
              </a:tblPr>
              <a:tblGrid>
                <a:gridCol w="1358321">
                  <a:extLst>
                    <a:ext uri="{9D8B030D-6E8A-4147-A177-3AD203B41FA5}">
                      <a16:colId xmlns:a16="http://schemas.microsoft.com/office/drawing/2014/main" val="995196514"/>
                    </a:ext>
                  </a:extLst>
                </a:gridCol>
                <a:gridCol w="3421895">
                  <a:extLst>
                    <a:ext uri="{9D8B030D-6E8A-4147-A177-3AD203B41FA5}">
                      <a16:colId xmlns:a16="http://schemas.microsoft.com/office/drawing/2014/main" val="1849000197"/>
                    </a:ext>
                  </a:extLst>
                </a:gridCol>
                <a:gridCol w="3421895">
                  <a:extLst>
                    <a:ext uri="{9D8B030D-6E8A-4147-A177-3AD203B41FA5}">
                      <a16:colId xmlns:a16="http://schemas.microsoft.com/office/drawing/2014/main" val="2803502834"/>
                    </a:ext>
                  </a:extLst>
                </a:gridCol>
                <a:gridCol w="3421895">
                  <a:extLst>
                    <a:ext uri="{9D8B030D-6E8A-4147-A177-3AD203B41FA5}">
                      <a16:colId xmlns:a16="http://schemas.microsoft.com/office/drawing/2014/main" val="1617672532"/>
                    </a:ext>
                  </a:extLst>
                </a:gridCol>
              </a:tblGrid>
              <a:tr h="697376">
                <a:tc>
                  <a:txBody>
                    <a:bodyPr/>
                    <a:lstStyle/>
                    <a:p>
                      <a:pPr>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sz="2400" b="1" kern="0">
                          <a:solidFill>
                            <a:schemeClr val="tx1">
                              <a:lumMod val="85000"/>
                              <a:lumOff val="15000"/>
                            </a:schemeClr>
                          </a:solidFill>
                          <a:effectLst/>
                        </a:rPr>
                        <a:t>里山</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altLang="en-US" sz="2400" b="1" kern="0">
                          <a:solidFill>
                            <a:schemeClr val="tx1">
                              <a:lumMod val="85000"/>
                              <a:lumOff val="15000"/>
                            </a:schemeClr>
                          </a:solidFill>
                          <a:effectLst/>
                        </a:rPr>
                        <a:t>河川</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r>
                        <a:rPr lang="ja-JP" sz="2400" b="1" kern="0">
                          <a:solidFill>
                            <a:schemeClr val="tx1">
                              <a:lumMod val="85000"/>
                              <a:lumOff val="15000"/>
                            </a:schemeClr>
                          </a:solidFill>
                          <a:effectLst/>
                        </a:rPr>
                        <a:t>霞ヶ浦</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8475943"/>
                  </a:ext>
                </a:extLst>
              </a:tr>
              <a:tr h="2373062">
                <a:tc>
                  <a:txBody>
                    <a:bodyPr/>
                    <a:lstStyle/>
                    <a:p>
                      <a:pPr algn="ctr">
                        <a:lnSpc>
                          <a:spcPct val="115000"/>
                        </a:lnSpc>
                        <a:buNone/>
                      </a:pPr>
                      <a:r>
                        <a:rPr lang="ja-JP" sz="2400" b="1" kern="0">
                          <a:solidFill>
                            <a:schemeClr val="tx1">
                              <a:lumMod val="85000"/>
                              <a:lumOff val="15000"/>
                            </a:schemeClr>
                          </a:solidFill>
                          <a:effectLst/>
                        </a:rPr>
                        <a:t>知る</a:t>
                      </a:r>
                      <a:endParaRPr lang="ja-JP" sz="2400" b="1" kern="100">
                        <a:solidFill>
                          <a:schemeClr val="tx1">
                            <a:lumMod val="85000"/>
                            <a:lumOff val="15000"/>
                          </a:schemeClr>
                        </a:solidFill>
                        <a:effectLst/>
                      </a:endParaRPr>
                    </a:p>
                    <a:p>
                      <a:pPr algn="ctr">
                        <a:lnSpc>
                          <a:spcPct val="115000"/>
                        </a:lnSpc>
                        <a:buNone/>
                      </a:pPr>
                      <a:r>
                        <a:rPr lang="ja-JP" sz="2400" b="1" kern="0">
                          <a:solidFill>
                            <a:schemeClr val="tx1">
                              <a:lumMod val="85000"/>
                              <a:lumOff val="15000"/>
                            </a:schemeClr>
                          </a:solidFill>
                          <a:effectLst/>
                        </a:rPr>
                        <a:t>＠学校</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solidFill>
                      <a:srgbClr val="DCE8BA"/>
                    </a:solid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20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solidFill>
                        <a:srgbClr val="819D3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025363"/>
                  </a:ext>
                </a:extLst>
              </a:tr>
              <a:tr h="2373062">
                <a:tc>
                  <a:txBody>
                    <a:bodyPr/>
                    <a:lstStyle/>
                    <a:p>
                      <a:pPr algn="ctr">
                        <a:lnSpc>
                          <a:spcPct val="115000"/>
                        </a:lnSpc>
                        <a:buNone/>
                      </a:pPr>
                      <a:r>
                        <a:rPr lang="ja-JP" sz="2400" b="1" kern="0">
                          <a:solidFill>
                            <a:schemeClr val="tx1">
                              <a:lumMod val="85000"/>
                              <a:lumOff val="15000"/>
                            </a:schemeClr>
                          </a:solidFill>
                          <a:effectLst/>
                        </a:rPr>
                        <a:t>体感する</a:t>
                      </a:r>
                      <a:endParaRPr lang="ja-JP" sz="2400" b="1" kern="100">
                        <a:solidFill>
                          <a:schemeClr val="tx1">
                            <a:lumMod val="85000"/>
                            <a:lumOff val="15000"/>
                          </a:schemeClr>
                        </a:solidFill>
                        <a:effectLst/>
                      </a:endParaRPr>
                    </a:p>
                    <a:p>
                      <a:pPr algn="ctr">
                        <a:lnSpc>
                          <a:spcPct val="115000"/>
                        </a:lnSpc>
                        <a:buNone/>
                      </a:pPr>
                      <a:r>
                        <a:rPr lang="ja-JP" sz="2400" b="1" kern="0">
                          <a:solidFill>
                            <a:schemeClr val="tx1">
                              <a:lumMod val="85000"/>
                              <a:lumOff val="15000"/>
                            </a:schemeClr>
                          </a:solidFill>
                          <a:effectLst/>
                        </a:rPr>
                        <a:t>＠現地</a:t>
                      </a: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no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CE8BA"/>
                    </a:solidFill>
                  </a:tcPr>
                </a:tc>
                <a:tc>
                  <a:txBody>
                    <a:bodyPr/>
                    <a:lstStyle/>
                    <a:p>
                      <a:pPr algn="ctr">
                        <a:lnSpc>
                          <a:spcPct val="115000"/>
                        </a:lnSpc>
                        <a:buNone/>
                      </a:pPr>
                      <a:endParaRPr lang="ja-JP" sz="24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18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solidFill>
                        <a:srgbClr val="819D33"/>
                      </a:solid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buNone/>
                      </a:pPr>
                      <a:endParaRPr lang="ja-JP" sz="1800" b="1" kern="100">
                        <a:solidFill>
                          <a:schemeClr val="tx1">
                            <a:lumMod val="85000"/>
                            <a:lumOff val="15000"/>
                          </a:schemeClr>
                        </a:solidFill>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9525" marB="0" anchor="ctr">
                    <a:lnL w="12700" cap="flat" cmpd="sng" algn="ctr">
                      <a:solidFill>
                        <a:srgbClr val="819D3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19D3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4703859"/>
                  </a:ext>
                </a:extLst>
              </a:tr>
            </a:tbl>
          </a:graphicData>
        </a:graphic>
      </p:graphicFrame>
      <p:sp>
        <p:nvSpPr>
          <p:cNvPr id="3" name="テキスト ボックス 2">
            <a:extLst>
              <a:ext uri="{FF2B5EF4-FFF2-40B4-BE49-F238E27FC236}">
                <a16:creationId xmlns:a16="http://schemas.microsoft.com/office/drawing/2014/main" id="{30D2C368-A663-1F5F-10C2-95DF30436A0A}"/>
              </a:ext>
            </a:extLst>
          </p:cNvPr>
          <p:cNvSpPr txBox="1"/>
          <p:nvPr/>
        </p:nvSpPr>
        <p:spPr>
          <a:xfrm>
            <a:off x="9233222" y="948939"/>
            <a:ext cx="3632465" cy="400110"/>
          </a:xfrm>
          <a:prstGeom prst="rect">
            <a:avLst/>
          </a:prstGeom>
          <a:noFill/>
        </p:spPr>
        <p:txBody>
          <a:bodyPr wrap="square" rtlCol="0">
            <a:spAutoFit/>
          </a:bodyPr>
          <a:lstStyle/>
          <a:p>
            <a:r>
              <a:rPr lang="ja-JP" altLang="en-US" sz="2000" b="1" u="sng">
                <a:solidFill>
                  <a:schemeClr val="bg1">
                    <a:lumMod val="75000"/>
                  </a:schemeClr>
                </a:solidFill>
                <a:uFill>
                  <a:solidFill>
                    <a:schemeClr val="bg1">
                      <a:lumMod val="75000"/>
                    </a:schemeClr>
                  </a:solidFill>
                </a:uFill>
              </a:rPr>
              <a:t>下線部を市が新設</a:t>
            </a:r>
            <a:endParaRPr kumimoji="1" lang="ja-JP" altLang="en-US" sz="2000" b="1" u="sng">
              <a:solidFill>
                <a:schemeClr val="bg1">
                  <a:lumMod val="75000"/>
                </a:schemeClr>
              </a:solidFill>
              <a:uFill>
                <a:solidFill>
                  <a:schemeClr val="bg1">
                    <a:lumMod val="75000"/>
                  </a:schemeClr>
                </a:solidFill>
              </a:uFill>
            </a:endParaRPr>
          </a:p>
        </p:txBody>
      </p:sp>
      <p:pic>
        <p:nvPicPr>
          <p:cNvPr id="12" name="グラフィックス 11" descr="落葉樹 枠線">
            <a:extLst>
              <a:ext uri="{FF2B5EF4-FFF2-40B4-BE49-F238E27FC236}">
                <a16:creationId xmlns:a16="http://schemas.microsoft.com/office/drawing/2014/main" id="{C782A670-AA42-5322-9A0D-FCF56E351D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63881" y="5895618"/>
            <a:ext cx="914400" cy="914400"/>
          </a:xfrm>
          <a:prstGeom prst="rect">
            <a:avLst/>
          </a:prstGeom>
        </p:spPr>
      </p:pic>
      <p:pic>
        <p:nvPicPr>
          <p:cNvPr id="15" name="グラフィックス 14" descr="子供 枠線">
            <a:extLst>
              <a:ext uri="{FF2B5EF4-FFF2-40B4-BE49-F238E27FC236}">
                <a16:creationId xmlns:a16="http://schemas.microsoft.com/office/drawing/2014/main" id="{E6D2D16F-F20C-3E62-283F-055F440252A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47506" y="6283216"/>
            <a:ext cx="705411" cy="705411"/>
          </a:xfrm>
          <a:prstGeom prst="rect">
            <a:avLst/>
          </a:prstGeom>
        </p:spPr>
      </p:pic>
      <p:sp>
        <p:nvSpPr>
          <p:cNvPr id="20" name="テキスト ボックス 19">
            <a:extLst>
              <a:ext uri="{FF2B5EF4-FFF2-40B4-BE49-F238E27FC236}">
                <a16:creationId xmlns:a16="http://schemas.microsoft.com/office/drawing/2014/main" id="{DBAE87FD-1245-641A-C570-FF22E60BD617}"/>
              </a:ext>
            </a:extLst>
          </p:cNvPr>
          <p:cNvSpPr txBox="1"/>
          <p:nvPr/>
        </p:nvSpPr>
        <p:spPr>
          <a:xfrm>
            <a:off x="1368751" y="2554192"/>
            <a:ext cx="3478754" cy="1345625"/>
          </a:xfrm>
          <a:prstGeom prst="rect">
            <a:avLst/>
          </a:prstGeom>
          <a:noFill/>
        </p:spPr>
        <p:txBody>
          <a:bodyPr wrap="square" rtlCol="0">
            <a:spAutoFit/>
          </a:bodyPr>
          <a:lstStyle/>
          <a:p>
            <a:pPr algn="ctr">
              <a:lnSpc>
                <a:spcPct val="115000"/>
              </a:lnSpc>
              <a:buNone/>
            </a:pPr>
            <a:r>
              <a:rPr lang="ja-JP" altLang="ja-JP" sz="2400" b="1" u="sng" kern="0">
                <a:solidFill>
                  <a:schemeClr val="bg1">
                    <a:lumMod val="75000"/>
                  </a:schemeClr>
                </a:solidFill>
                <a:uFill>
                  <a:solidFill>
                    <a:schemeClr val="bg1">
                      <a:lumMod val="85000"/>
                    </a:schemeClr>
                  </a:solidFill>
                </a:uFill>
              </a:rPr>
              <a:t>概要</a:t>
            </a:r>
            <a:r>
              <a:rPr lang="ja-JP" altLang="en-US" sz="2400" b="1" u="sng" kern="0">
                <a:solidFill>
                  <a:schemeClr val="bg1">
                    <a:lumMod val="75000"/>
                  </a:schemeClr>
                </a:solidFill>
                <a:uFill>
                  <a:solidFill>
                    <a:schemeClr val="bg1">
                      <a:lumMod val="85000"/>
                    </a:schemeClr>
                  </a:solidFill>
                </a:uFill>
              </a:rPr>
              <a:t>の</a:t>
            </a:r>
            <a:r>
              <a:rPr lang="ja-JP" altLang="ja-JP" sz="2400" b="1" u="sng" kern="0">
                <a:solidFill>
                  <a:schemeClr val="bg1">
                    <a:lumMod val="75000"/>
                  </a:schemeClr>
                </a:solidFill>
                <a:uFill>
                  <a:solidFill>
                    <a:schemeClr val="bg1">
                      <a:lumMod val="85000"/>
                    </a:schemeClr>
                  </a:solidFill>
                </a:uFill>
              </a:rPr>
              <a:t>学習</a:t>
            </a:r>
            <a:r>
              <a:rPr lang="ja-JP" altLang="en-US" sz="2400" b="1" u="sng" kern="0">
                <a:solidFill>
                  <a:schemeClr val="bg1">
                    <a:lumMod val="75000"/>
                  </a:schemeClr>
                </a:solidFill>
                <a:uFill>
                  <a:solidFill>
                    <a:schemeClr val="bg1">
                      <a:lumMod val="85000"/>
                    </a:schemeClr>
                  </a:solidFill>
                </a:uFill>
              </a:rPr>
              <a:t>、</a:t>
            </a:r>
            <a:r>
              <a:rPr lang="ja-JP" altLang="ja-JP" sz="2400" b="1" u="sng" kern="0">
                <a:solidFill>
                  <a:schemeClr val="bg1">
                    <a:lumMod val="75000"/>
                  </a:schemeClr>
                </a:solidFill>
                <a:uFill>
                  <a:solidFill>
                    <a:schemeClr val="bg1">
                      <a:lumMod val="85000"/>
                    </a:schemeClr>
                  </a:solidFill>
                </a:uFill>
              </a:rPr>
              <a:t>安全学習</a:t>
            </a:r>
            <a:endParaRPr lang="en-US" altLang="ja-JP" sz="2400" b="1" u="sng" kern="0">
              <a:solidFill>
                <a:schemeClr val="bg1">
                  <a:lumMod val="75000"/>
                </a:schemeClr>
              </a:solidFill>
              <a:uFill>
                <a:solidFill>
                  <a:schemeClr val="bg1">
                    <a:lumMod val="85000"/>
                  </a:schemeClr>
                </a:solidFill>
              </a:uFill>
            </a:endParaRPr>
          </a:p>
          <a:p>
            <a:pPr algn="ctr">
              <a:lnSpc>
                <a:spcPct val="115000"/>
              </a:lnSpc>
              <a:buNone/>
            </a:pPr>
            <a:endParaRPr lang="ja-JP" altLang="ja-JP" sz="2400" b="1" u="sng" kern="100">
              <a:solidFill>
                <a:schemeClr val="bg1">
                  <a:lumMod val="75000"/>
                </a:schemeClr>
              </a:solidFill>
              <a:uFill>
                <a:solidFill>
                  <a:schemeClr val="bg1">
                    <a:lumMod val="85000"/>
                  </a:schemeClr>
                </a:solidFill>
              </a:uFill>
            </a:endParaRPr>
          </a:p>
          <a:p>
            <a:pPr algn="ctr">
              <a:lnSpc>
                <a:spcPct val="115000"/>
              </a:lnSpc>
              <a:buNone/>
            </a:pPr>
            <a:r>
              <a:rPr lang="ja-JP" altLang="ja-JP" sz="2400" b="1" u="sng" kern="0">
                <a:solidFill>
                  <a:schemeClr val="bg1">
                    <a:lumMod val="75000"/>
                  </a:schemeClr>
                </a:solidFill>
                <a:uFill>
                  <a:solidFill>
                    <a:schemeClr val="bg1">
                      <a:lumMod val="85000"/>
                    </a:schemeClr>
                  </a:solidFill>
                </a:uFill>
              </a:rPr>
              <a:t>地域の人によるお話会</a:t>
            </a:r>
            <a:endParaRPr lang="ja-JP" altLang="ja-JP" sz="2400" b="1" u="sng" kern="100">
              <a:solidFill>
                <a:schemeClr val="bg1">
                  <a:lumMod val="75000"/>
                </a:schemeClr>
              </a:solidFill>
              <a:uFill>
                <a:solidFill>
                  <a:schemeClr val="bg1">
                    <a:lumMod val="85000"/>
                  </a:schemeClr>
                </a:solidFill>
              </a:u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31" name="テキスト ボックス 30">
            <a:extLst>
              <a:ext uri="{FF2B5EF4-FFF2-40B4-BE49-F238E27FC236}">
                <a16:creationId xmlns:a16="http://schemas.microsoft.com/office/drawing/2014/main" id="{A69FBA22-C288-FD5A-873D-FAEC940EB295}"/>
              </a:ext>
            </a:extLst>
          </p:cNvPr>
          <p:cNvSpPr txBox="1"/>
          <p:nvPr/>
        </p:nvSpPr>
        <p:spPr>
          <a:xfrm>
            <a:off x="8137202" y="2839265"/>
            <a:ext cx="3710228" cy="853952"/>
          </a:xfrm>
          <a:prstGeom prst="rect">
            <a:avLst/>
          </a:prstGeom>
          <a:noFill/>
        </p:spPr>
        <p:txBody>
          <a:bodyPr wrap="square" rtlCol="0">
            <a:spAutoFit/>
          </a:bodyPr>
          <a:lstStyle/>
          <a:p>
            <a:pPr algn="ctr">
              <a:lnSpc>
                <a:spcPct val="115000"/>
              </a:lnSpc>
              <a:buNone/>
            </a:pPr>
            <a:r>
              <a:rPr lang="ja-JP" altLang="ja-JP" sz="2400" b="1" kern="0">
                <a:solidFill>
                  <a:schemeClr val="bg1">
                    <a:lumMod val="75000"/>
                  </a:schemeClr>
                </a:solidFill>
              </a:rPr>
              <a:t>霞ヶ浦ドクター養成講座</a:t>
            </a:r>
            <a:endParaRPr lang="ja-JP" altLang="ja-JP" sz="2400" b="1" kern="100">
              <a:solidFill>
                <a:schemeClr val="bg1">
                  <a:lumMod val="75000"/>
                </a:schemeClr>
              </a:solidFill>
            </a:endParaRPr>
          </a:p>
          <a:p>
            <a:pPr algn="ctr">
              <a:lnSpc>
                <a:spcPct val="115000"/>
              </a:lnSpc>
              <a:buNone/>
            </a:pPr>
            <a:r>
              <a:rPr lang="ja-JP" altLang="ja-JP" sz="2000" b="1" kern="0">
                <a:solidFill>
                  <a:schemeClr val="bg1">
                    <a:lumMod val="75000"/>
                  </a:schemeClr>
                </a:solidFill>
              </a:rPr>
              <a:t>（土浦市</a:t>
            </a:r>
            <a:r>
              <a:rPr lang="ja-JP" altLang="en-US" sz="2000" b="1" kern="0">
                <a:solidFill>
                  <a:schemeClr val="bg1">
                    <a:lumMod val="75000"/>
                  </a:schemeClr>
                </a:solidFill>
              </a:rPr>
              <a:t>提供</a:t>
            </a:r>
            <a:r>
              <a:rPr lang="ja-JP" altLang="ja-JP" sz="2000" b="1" kern="0">
                <a:solidFill>
                  <a:schemeClr val="bg1">
                    <a:lumMod val="75000"/>
                  </a:schemeClr>
                </a:solidFill>
              </a:rPr>
              <a:t>）</a:t>
            </a:r>
            <a:endParaRPr lang="ja-JP" altLang="ja-JP" sz="2000" b="1" kern="100">
              <a:solidFill>
                <a:schemeClr val="bg1">
                  <a:lumMod val="75000"/>
                </a:schemeClr>
              </a:solidFill>
            </a:endParaRPr>
          </a:p>
        </p:txBody>
      </p:sp>
      <p:sp>
        <p:nvSpPr>
          <p:cNvPr id="33" name="テキスト ボックス 32">
            <a:extLst>
              <a:ext uri="{FF2B5EF4-FFF2-40B4-BE49-F238E27FC236}">
                <a16:creationId xmlns:a16="http://schemas.microsoft.com/office/drawing/2014/main" id="{0C64A330-E965-6BFD-FDC7-7E13FC3201D6}"/>
              </a:ext>
            </a:extLst>
          </p:cNvPr>
          <p:cNvSpPr txBox="1"/>
          <p:nvPr/>
        </p:nvSpPr>
        <p:spPr>
          <a:xfrm>
            <a:off x="4672203" y="5190225"/>
            <a:ext cx="3710228" cy="819968"/>
          </a:xfrm>
          <a:prstGeom prst="rect">
            <a:avLst/>
          </a:prstGeom>
          <a:noFill/>
        </p:spPr>
        <p:txBody>
          <a:bodyPr wrap="square" rtlCol="0">
            <a:spAutoFit/>
          </a:bodyPr>
          <a:lstStyle/>
          <a:p>
            <a:pPr algn="ctr">
              <a:lnSpc>
                <a:spcPct val="115000"/>
              </a:lnSpc>
              <a:buNone/>
            </a:pPr>
            <a:r>
              <a:rPr lang="ja-JP" altLang="ja-JP" sz="2400" b="1" kern="0">
                <a:solidFill>
                  <a:schemeClr val="bg1">
                    <a:lumMod val="75000"/>
                  </a:schemeClr>
                </a:solidFill>
              </a:rPr>
              <a:t>河川環境学習プログラム</a:t>
            </a:r>
            <a:endParaRPr lang="ja-JP" altLang="ja-JP" sz="2400" b="1" kern="100">
              <a:solidFill>
                <a:schemeClr val="bg1">
                  <a:lumMod val="75000"/>
                </a:schemeClr>
              </a:solidFill>
            </a:endParaRPr>
          </a:p>
          <a:p>
            <a:pPr algn="ctr">
              <a:lnSpc>
                <a:spcPct val="115000"/>
              </a:lnSpc>
              <a:buNone/>
            </a:pPr>
            <a:r>
              <a:rPr lang="en-US" altLang="ja-JP" b="1" kern="0">
                <a:solidFill>
                  <a:schemeClr val="bg1">
                    <a:lumMod val="75000"/>
                  </a:schemeClr>
                </a:solidFill>
              </a:rPr>
              <a:t>(</a:t>
            </a:r>
            <a:r>
              <a:rPr lang="ja-JP" altLang="ja-JP" b="1" kern="0">
                <a:solidFill>
                  <a:schemeClr val="bg1">
                    <a:lumMod val="75000"/>
                  </a:schemeClr>
                </a:solidFill>
              </a:rPr>
              <a:t>霞ヶ浦環境科学センター提供</a:t>
            </a:r>
            <a:r>
              <a:rPr lang="en-US" altLang="ja-JP" b="1" kern="0">
                <a:solidFill>
                  <a:schemeClr val="bg1">
                    <a:lumMod val="75000"/>
                  </a:schemeClr>
                </a:solidFill>
              </a:rPr>
              <a:t>)</a:t>
            </a:r>
            <a:endParaRPr lang="ja-JP" altLang="ja-JP" b="1" kern="100">
              <a:solidFill>
                <a:schemeClr val="bg1">
                  <a:lumMod val="7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90755E4C-D455-5EBA-1547-FF13EB93FD25}"/>
              </a:ext>
            </a:extLst>
          </p:cNvPr>
          <p:cNvSpPr txBox="1"/>
          <p:nvPr/>
        </p:nvSpPr>
        <p:spPr>
          <a:xfrm>
            <a:off x="8227615" y="5025813"/>
            <a:ext cx="3478754" cy="1244700"/>
          </a:xfrm>
          <a:prstGeom prst="rect">
            <a:avLst/>
          </a:prstGeom>
          <a:noFill/>
        </p:spPr>
        <p:txBody>
          <a:bodyPr wrap="square" rtlCol="0">
            <a:spAutoFit/>
          </a:bodyPr>
          <a:lstStyle/>
          <a:p>
            <a:pPr algn="ctr">
              <a:lnSpc>
                <a:spcPct val="115000"/>
              </a:lnSpc>
              <a:buNone/>
            </a:pPr>
            <a:r>
              <a:rPr lang="ja-JP" altLang="ja-JP" sz="2400" b="1" kern="0">
                <a:solidFill>
                  <a:schemeClr val="bg1">
                    <a:lumMod val="75000"/>
                  </a:schemeClr>
                </a:solidFill>
              </a:rPr>
              <a:t>野外観察・水質調査</a:t>
            </a:r>
            <a:endParaRPr lang="ja-JP" altLang="ja-JP" sz="2400" b="1" kern="100">
              <a:solidFill>
                <a:schemeClr val="bg1">
                  <a:lumMod val="75000"/>
                </a:schemeClr>
              </a:solidFill>
            </a:endParaRPr>
          </a:p>
          <a:p>
            <a:pPr algn="ctr">
              <a:lnSpc>
                <a:spcPct val="115000"/>
              </a:lnSpc>
              <a:buNone/>
            </a:pPr>
            <a:r>
              <a:rPr lang="ja-JP" altLang="ja-JP" sz="2400" b="1" kern="0">
                <a:solidFill>
                  <a:schemeClr val="bg1">
                    <a:lumMod val="75000"/>
                  </a:schemeClr>
                </a:solidFill>
              </a:rPr>
              <a:t>湖上体験スクール</a:t>
            </a:r>
            <a:endParaRPr lang="ja-JP" altLang="ja-JP" sz="2400" b="1" kern="100">
              <a:solidFill>
                <a:schemeClr val="bg1">
                  <a:lumMod val="75000"/>
                </a:schemeClr>
              </a:solidFill>
            </a:endParaRPr>
          </a:p>
          <a:p>
            <a:pPr algn="ctr">
              <a:lnSpc>
                <a:spcPct val="115000"/>
              </a:lnSpc>
              <a:buNone/>
            </a:pPr>
            <a:r>
              <a:rPr lang="en-US" altLang="ja-JP" b="1" kern="0">
                <a:solidFill>
                  <a:schemeClr val="bg1">
                    <a:lumMod val="75000"/>
                  </a:schemeClr>
                </a:solidFill>
              </a:rPr>
              <a:t>(</a:t>
            </a:r>
            <a:r>
              <a:rPr lang="ja-JP" altLang="ja-JP" b="1" kern="0">
                <a:solidFill>
                  <a:schemeClr val="bg1">
                    <a:lumMod val="75000"/>
                  </a:schemeClr>
                </a:solidFill>
              </a:rPr>
              <a:t>霞ヶ浦環境科学センター提供</a:t>
            </a:r>
            <a:r>
              <a:rPr lang="en-US" altLang="ja-JP" b="1" kern="0">
                <a:solidFill>
                  <a:schemeClr val="bg1">
                    <a:lumMod val="75000"/>
                  </a:schemeClr>
                </a:solidFill>
              </a:rPr>
              <a:t>)</a:t>
            </a:r>
            <a:endParaRPr lang="ja-JP" altLang="ja-JP" b="1" kern="100">
              <a:solidFill>
                <a:schemeClr val="bg1">
                  <a:lumMod val="75000"/>
                </a:schemeClr>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四角形: 角を丸くする 3">
            <a:extLst>
              <a:ext uri="{FF2B5EF4-FFF2-40B4-BE49-F238E27FC236}">
                <a16:creationId xmlns:a16="http://schemas.microsoft.com/office/drawing/2014/main" id="{E13FF79D-6382-FCC3-22E1-CBA7D00F4B3F}"/>
              </a:ext>
            </a:extLst>
          </p:cNvPr>
          <p:cNvSpPr/>
          <p:nvPr/>
        </p:nvSpPr>
        <p:spPr>
          <a:xfrm>
            <a:off x="1435747" y="4471600"/>
            <a:ext cx="3406015" cy="2295252"/>
          </a:xfrm>
          <a:prstGeom prst="roundRect">
            <a:avLst>
              <a:gd name="adj" fmla="val 6012"/>
            </a:avLst>
          </a:prstGeom>
          <a:noFill/>
          <a:ln w="76200">
            <a:solidFill>
              <a:srgbClr val="7088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DE96CB3F-3844-7606-07C9-F6F1450E7F88}"/>
              </a:ext>
            </a:extLst>
          </p:cNvPr>
          <p:cNvSpPr/>
          <p:nvPr/>
        </p:nvSpPr>
        <p:spPr>
          <a:xfrm>
            <a:off x="1687450" y="3833304"/>
            <a:ext cx="2902608" cy="520093"/>
          </a:xfrm>
          <a:prstGeom prst="roundRect">
            <a:avLst>
              <a:gd name="adj" fmla="val 6012"/>
            </a:avLst>
          </a:prstGeom>
          <a:noFill/>
          <a:ln w="76200">
            <a:solidFill>
              <a:srgbClr val="7088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詳細を説明</a:t>
            </a:r>
          </a:p>
        </p:txBody>
      </p:sp>
      <p:sp>
        <p:nvSpPr>
          <p:cNvPr id="8" name="テキスト ボックス 7">
            <a:extLst>
              <a:ext uri="{FF2B5EF4-FFF2-40B4-BE49-F238E27FC236}">
                <a16:creationId xmlns:a16="http://schemas.microsoft.com/office/drawing/2014/main" id="{B42C4911-6282-8367-FD63-381BE01E97FB}"/>
              </a:ext>
            </a:extLst>
          </p:cNvPr>
          <p:cNvSpPr txBox="1"/>
          <p:nvPr/>
        </p:nvSpPr>
        <p:spPr>
          <a:xfrm>
            <a:off x="4787940" y="2586566"/>
            <a:ext cx="3478754" cy="1346074"/>
          </a:xfrm>
          <a:prstGeom prst="rect">
            <a:avLst/>
          </a:prstGeom>
          <a:noFill/>
        </p:spPr>
        <p:txBody>
          <a:bodyPr wrap="square" rtlCol="0">
            <a:spAutoFit/>
          </a:bodyPr>
          <a:lstStyle/>
          <a:p>
            <a:pPr algn="ctr">
              <a:lnSpc>
                <a:spcPct val="115000"/>
              </a:lnSpc>
              <a:buNone/>
            </a:pPr>
            <a:r>
              <a:rPr lang="ja-JP" altLang="ja-JP" sz="2400" b="1" u="sng" kern="0">
                <a:solidFill>
                  <a:schemeClr val="bg1">
                    <a:lumMod val="75000"/>
                  </a:schemeClr>
                </a:solidFill>
                <a:uFill>
                  <a:solidFill>
                    <a:schemeClr val="bg1">
                      <a:lumMod val="85000"/>
                    </a:schemeClr>
                  </a:solidFill>
                </a:uFill>
              </a:rPr>
              <a:t>概要</a:t>
            </a:r>
            <a:r>
              <a:rPr lang="ja-JP" altLang="en-US" sz="2400" b="1" u="sng" kern="0">
                <a:solidFill>
                  <a:schemeClr val="bg1">
                    <a:lumMod val="75000"/>
                  </a:schemeClr>
                </a:solidFill>
                <a:uFill>
                  <a:solidFill>
                    <a:schemeClr val="bg1">
                      <a:lumMod val="85000"/>
                    </a:schemeClr>
                  </a:solidFill>
                </a:uFill>
              </a:rPr>
              <a:t>の</a:t>
            </a:r>
            <a:r>
              <a:rPr lang="ja-JP" altLang="ja-JP" sz="2400" b="1" u="sng" kern="0">
                <a:solidFill>
                  <a:schemeClr val="bg1">
                    <a:lumMod val="75000"/>
                  </a:schemeClr>
                </a:solidFill>
                <a:uFill>
                  <a:solidFill>
                    <a:schemeClr val="bg1">
                      <a:lumMod val="85000"/>
                    </a:schemeClr>
                  </a:solidFill>
                </a:uFill>
              </a:rPr>
              <a:t>学習</a:t>
            </a:r>
            <a:r>
              <a:rPr lang="ja-JP" altLang="en-US" sz="2400" b="1" u="sng" kern="0">
                <a:solidFill>
                  <a:schemeClr val="bg1">
                    <a:lumMod val="75000"/>
                  </a:schemeClr>
                </a:solidFill>
                <a:uFill>
                  <a:solidFill>
                    <a:schemeClr val="bg1">
                      <a:lumMod val="85000"/>
                    </a:schemeClr>
                  </a:solidFill>
                </a:uFill>
              </a:rPr>
              <a:t>、</a:t>
            </a:r>
            <a:r>
              <a:rPr lang="ja-JP" altLang="ja-JP" sz="2400" b="1" u="sng" kern="0">
                <a:solidFill>
                  <a:schemeClr val="bg1">
                    <a:lumMod val="75000"/>
                  </a:schemeClr>
                </a:solidFill>
                <a:uFill>
                  <a:solidFill>
                    <a:schemeClr val="bg1">
                      <a:lumMod val="85000"/>
                    </a:schemeClr>
                  </a:solidFill>
                </a:uFill>
              </a:rPr>
              <a:t>安全学習</a:t>
            </a:r>
            <a:endParaRPr lang="en-US" altLang="ja-JP" sz="2400" b="1" u="sng" kern="0">
              <a:solidFill>
                <a:schemeClr val="bg1">
                  <a:lumMod val="75000"/>
                </a:schemeClr>
              </a:solidFill>
              <a:uFill>
                <a:solidFill>
                  <a:schemeClr val="bg1">
                    <a:lumMod val="85000"/>
                  </a:schemeClr>
                </a:solidFill>
              </a:uFill>
            </a:endParaRPr>
          </a:p>
          <a:p>
            <a:pPr algn="ctr">
              <a:lnSpc>
                <a:spcPct val="115000"/>
              </a:lnSpc>
              <a:buNone/>
            </a:pPr>
            <a:endParaRPr lang="ja-JP" altLang="ja-JP" sz="2400" b="1" u="sng" kern="100">
              <a:solidFill>
                <a:schemeClr val="bg1">
                  <a:lumMod val="75000"/>
                </a:schemeClr>
              </a:solidFill>
              <a:uFill>
                <a:solidFill>
                  <a:schemeClr val="bg1">
                    <a:lumMod val="85000"/>
                  </a:schemeClr>
                </a:solidFill>
              </a:uFill>
            </a:endParaRPr>
          </a:p>
          <a:p>
            <a:pPr algn="ctr">
              <a:lnSpc>
                <a:spcPct val="115000"/>
              </a:lnSpc>
              <a:buNone/>
            </a:pPr>
            <a:r>
              <a:rPr lang="ja-JP" altLang="ja-JP" sz="2400" b="1" u="sng" kern="0">
                <a:solidFill>
                  <a:schemeClr val="bg1">
                    <a:lumMod val="75000"/>
                  </a:schemeClr>
                </a:solidFill>
                <a:uFill>
                  <a:solidFill>
                    <a:schemeClr val="bg1">
                      <a:lumMod val="85000"/>
                    </a:schemeClr>
                  </a:solidFill>
                </a:uFill>
              </a:rPr>
              <a:t>校内での実験</a:t>
            </a:r>
            <a:endParaRPr lang="ja-JP" altLang="ja-JP" sz="2400" b="1" u="sng" kern="100">
              <a:solidFill>
                <a:schemeClr val="bg1">
                  <a:lumMod val="75000"/>
                </a:schemeClr>
              </a:solidFill>
              <a:uFill>
                <a:solidFill>
                  <a:schemeClr val="bg1">
                    <a:lumMod val="85000"/>
                  </a:schemeClr>
                </a:solidFill>
              </a:uFill>
            </a:endParaRPr>
          </a:p>
        </p:txBody>
      </p:sp>
      <p:sp>
        <p:nvSpPr>
          <p:cNvPr id="5" name="テキスト ボックス 4">
            <a:extLst>
              <a:ext uri="{FF2B5EF4-FFF2-40B4-BE49-F238E27FC236}">
                <a16:creationId xmlns:a16="http://schemas.microsoft.com/office/drawing/2014/main" id="{F8C373E9-8ABB-90E4-E7C8-B7A08F0FADE4}"/>
              </a:ext>
            </a:extLst>
          </p:cNvPr>
          <p:cNvSpPr txBox="1"/>
          <p:nvPr/>
        </p:nvSpPr>
        <p:spPr>
          <a:xfrm>
            <a:off x="1368751" y="5108238"/>
            <a:ext cx="3478754" cy="921342"/>
          </a:xfrm>
          <a:prstGeom prst="rect">
            <a:avLst/>
          </a:prstGeom>
          <a:noFill/>
        </p:spPr>
        <p:txBody>
          <a:bodyPr wrap="square" rtlCol="0">
            <a:spAutoFit/>
          </a:bodyPr>
          <a:lstStyle/>
          <a:p>
            <a:pPr algn="ctr">
              <a:lnSpc>
                <a:spcPct val="115000"/>
              </a:lnSpc>
              <a:buNone/>
            </a:pPr>
            <a:r>
              <a:rPr lang="ja-JP" altLang="ja-JP" sz="2400" b="1" u="sng" kern="0">
                <a:solidFill>
                  <a:schemeClr val="tx1">
                    <a:lumMod val="85000"/>
                    <a:lumOff val="15000"/>
                  </a:schemeClr>
                </a:solidFill>
                <a:uFill>
                  <a:solidFill>
                    <a:srgbClr val="FF0000"/>
                  </a:solidFill>
                </a:uFill>
              </a:rPr>
              <a:t>「ふるさとの里山」</a:t>
            </a:r>
            <a:endParaRPr lang="en-US" altLang="ja-JP" sz="2400" b="1" u="sng" kern="0">
              <a:solidFill>
                <a:schemeClr val="tx1">
                  <a:lumMod val="85000"/>
                  <a:lumOff val="15000"/>
                </a:schemeClr>
              </a:solidFill>
              <a:uFill>
                <a:solidFill>
                  <a:srgbClr val="FF0000"/>
                </a:solidFill>
              </a:uFill>
            </a:endParaRPr>
          </a:p>
          <a:p>
            <a:pPr algn="ctr">
              <a:lnSpc>
                <a:spcPct val="115000"/>
              </a:lnSpc>
              <a:buNone/>
            </a:pPr>
            <a:r>
              <a:rPr lang="ja-JP" altLang="en-US" sz="2400" b="1" u="sng" kern="100">
                <a:solidFill>
                  <a:schemeClr val="tx1">
                    <a:lumMod val="85000"/>
                    <a:lumOff val="15000"/>
                  </a:schemeClr>
                </a:solidFill>
                <a:uFill>
                  <a:solidFill>
                    <a:srgbClr val="FF0000"/>
                  </a:solidFill>
                </a:uFill>
              </a:rPr>
              <a:t>での活動</a:t>
            </a:r>
            <a:endParaRPr lang="en-US" altLang="ja-JP" sz="2400" b="1" u="sng" kern="0">
              <a:solidFill>
                <a:schemeClr val="tx1">
                  <a:lumMod val="85000"/>
                  <a:lumOff val="15000"/>
                </a:schemeClr>
              </a:solidFill>
              <a:uFill>
                <a:solidFill>
                  <a:srgbClr val="FF0000"/>
                </a:solidFill>
              </a:uFill>
            </a:endParaRPr>
          </a:p>
        </p:txBody>
      </p:sp>
      <p:sp>
        <p:nvSpPr>
          <p:cNvPr id="14" name="テキスト ボックス 13">
            <a:extLst>
              <a:ext uri="{FF2B5EF4-FFF2-40B4-BE49-F238E27FC236}">
                <a16:creationId xmlns:a16="http://schemas.microsoft.com/office/drawing/2014/main" id="{695CD062-26EB-5B14-629C-109F4038C276}"/>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7" name="スライド番号プレースホルダー 16">
            <a:extLst>
              <a:ext uri="{FF2B5EF4-FFF2-40B4-BE49-F238E27FC236}">
                <a16:creationId xmlns:a16="http://schemas.microsoft.com/office/drawing/2014/main" id="{F55C4CF3-9002-D994-5117-2E486C82C34B}"/>
              </a:ext>
            </a:extLst>
          </p:cNvPr>
          <p:cNvSpPr>
            <a:spLocks noGrp="1"/>
          </p:cNvSpPr>
          <p:nvPr>
            <p:ph type="sldNum" sz="quarter" idx="12"/>
          </p:nvPr>
        </p:nvSpPr>
        <p:spPr/>
        <p:txBody>
          <a:bodyPr/>
          <a:lstStyle/>
          <a:p>
            <a:fld id="{97C21434-8831-43FA-AFC5-389FC9B39A3F}" type="slidenum">
              <a:rPr kumimoji="1" lang="ja-JP" altLang="en-US" smtClean="0"/>
              <a:t>10</a:t>
            </a:fld>
            <a:endParaRPr kumimoji="1" lang="ja-JP" altLang="en-US"/>
          </a:p>
        </p:txBody>
      </p:sp>
    </p:spTree>
    <p:extLst>
      <p:ext uri="{BB962C8B-B14F-4D97-AF65-F5344CB8AC3E}">
        <p14:creationId xmlns:p14="http://schemas.microsoft.com/office/powerpoint/2010/main" val="175433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4046E-9743-2F45-1038-6D4AB120E7ED}"/>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4CFA17F0-F5AF-DB8C-2FE0-BA36C54F7938}"/>
              </a:ext>
            </a:extLst>
          </p:cNvPr>
          <p:cNvSpPr/>
          <p:nvPr/>
        </p:nvSpPr>
        <p:spPr>
          <a:xfrm>
            <a:off x="0" y="-2724"/>
            <a:ext cx="12192000" cy="950400"/>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「ふるさとの里山」の概要</a:t>
            </a:r>
            <a:endParaRPr kumimoji="1" lang="ja-JP" altLang="en-US" sz="4400" b="1">
              <a:solidFill>
                <a:schemeClr val="tx1">
                  <a:lumMod val="85000"/>
                  <a:lumOff val="15000"/>
                </a:schemeClr>
              </a:solidFill>
            </a:endParaRPr>
          </a:p>
        </p:txBody>
      </p:sp>
      <p:sp>
        <p:nvSpPr>
          <p:cNvPr id="23" name="正方形/長方形 22">
            <a:extLst>
              <a:ext uri="{FF2B5EF4-FFF2-40B4-BE49-F238E27FC236}">
                <a16:creationId xmlns:a16="http://schemas.microsoft.com/office/drawing/2014/main" id="{58EB7367-D4F0-FCA7-DD6B-D856613303CB}"/>
              </a:ext>
            </a:extLst>
          </p:cNvPr>
          <p:cNvSpPr/>
          <p:nvPr/>
        </p:nvSpPr>
        <p:spPr>
          <a:xfrm>
            <a:off x="11823227" y="535447"/>
            <a:ext cx="354360" cy="6322553"/>
          </a:xfrm>
          <a:prstGeom prst="rect">
            <a:avLst/>
          </a:prstGeom>
          <a:solidFill>
            <a:srgbClr val="90B621">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F2D7BDC2-C49D-4217-C563-EDDD1C98F13B}"/>
              </a:ext>
            </a:extLst>
          </p:cNvPr>
          <p:cNvSpPr/>
          <p:nvPr/>
        </p:nvSpPr>
        <p:spPr>
          <a:xfrm>
            <a:off x="11713962" y="478996"/>
            <a:ext cx="705410" cy="1226782"/>
          </a:xfrm>
          <a:prstGeom prst="rect">
            <a:avLst/>
          </a:prstGeom>
          <a:solidFill>
            <a:srgbClr val="90B6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45986B85-D4F7-8F38-A6CB-7404C5B4A3B4}"/>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6" name="テキスト ボックス 25">
            <a:extLst>
              <a:ext uri="{FF2B5EF4-FFF2-40B4-BE49-F238E27FC236}">
                <a16:creationId xmlns:a16="http://schemas.microsoft.com/office/drawing/2014/main" id="{5CCEA9E7-9895-46E1-A260-14437DEEC5EF}"/>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27" name="正方形/長方形 26">
            <a:extLst>
              <a:ext uri="{FF2B5EF4-FFF2-40B4-BE49-F238E27FC236}">
                <a16:creationId xmlns:a16="http://schemas.microsoft.com/office/drawing/2014/main" id="{0CE9CD4E-2A9F-E652-7D57-6337FB9B5361}"/>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BF45A7CC-2CC8-10ED-CCB5-DA19E2BF6B8C}"/>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A3326F81-B789-D372-23CE-3BF5FFD993CF}"/>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BAC42D5D-2CF6-4AA3-3A3A-7ECA791A9379}"/>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44" name="テキスト ボックス 43">
            <a:extLst>
              <a:ext uri="{FF2B5EF4-FFF2-40B4-BE49-F238E27FC236}">
                <a16:creationId xmlns:a16="http://schemas.microsoft.com/office/drawing/2014/main" id="{54A2786D-5E23-28E4-953B-13FFF0DDF6E1}"/>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45" name="テキスト ボックス 44">
            <a:extLst>
              <a:ext uri="{FF2B5EF4-FFF2-40B4-BE49-F238E27FC236}">
                <a16:creationId xmlns:a16="http://schemas.microsoft.com/office/drawing/2014/main" id="{F5A127F9-A405-7651-2C3A-607D6221F7CD}"/>
              </a:ext>
            </a:extLst>
          </p:cNvPr>
          <p:cNvSpPr txBox="1"/>
          <p:nvPr/>
        </p:nvSpPr>
        <p:spPr>
          <a:xfrm>
            <a:off x="11620946"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6" name="テキスト ボックス 45">
            <a:extLst>
              <a:ext uri="{FF2B5EF4-FFF2-40B4-BE49-F238E27FC236}">
                <a16:creationId xmlns:a16="http://schemas.microsoft.com/office/drawing/2014/main" id="{9A8E41F3-AF47-C4FB-1A86-66627D2D9DAA}"/>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7" name="テキスト ボックス 46">
            <a:extLst>
              <a:ext uri="{FF2B5EF4-FFF2-40B4-BE49-F238E27FC236}">
                <a16:creationId xmlns:a16="http://schemas.microsoft.com/office/drawing/2014/main" id="{54814744-8B2B-B9DB-09FF-C1D4C4CC258D}"/>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pic>
        <p:nvPicPr>
          <p:cNvPr id="4" name="グラフィックス 3" descr="森林の光景 単色塗りつぶし">
            <a:extLst>
              <a:ext uri="{FF2B5EF4-FFF2-40B4-BE49-F238E27FC236}">
                <a16:creationId xmlns:a16="http://schemas.microsoft.com/office/drawing/2014/main" id="{7946B8E5-90F2-C5E5-343B-E8193D3BCC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77198" y="5683247"/>
            <a:ext cx="1251098" cy="1251098"/>
          </a:xfrm>
          <a:prstGeom prst="rect">
            <a:avLst/>
          </a:prstGeom>
        </p:spPr>
      </p:pic>
      <p:pic>
        <p:nvPicPr>
          <p:cNvPr id="3" name="グラフィックス 2" descr="森林の光景 単色塗りつぶし">
            <a:extLst>
              <a:ext uri="{FF2B5EF4-FFF2-40B4-BE49-F238E27FC236}">
                <a16:creationId xmlns:a16="http://schemas.microsoft.com/office/drawing/2014/main" id="{78E91D59-2340-DA78-FC37-0748521627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45625" y="5620678"/>
            <a:ext cx="1251098" cy="1251098"/>
          </a:xfrm>
          <a:prstGeom prst="rect">
            <a:avLst/>
          </a:prstGeom>
        </p:spPr>
      </p:pic>
      <p:pic>
        <p:nvPicPr>
          <p:cNvPr id="6" name="グラフィックス 5" descr="子供 単色塗りつぶし">
            <a:extLst>
              <a:ext uri="{FF2B5EF4-FFF2-40B4-BE49-F238E27FC236}">
                <a16:creationId xmlns:a16="http://schemas.microsoft.com/office/drawing/2014/main" id="{93545904-2F73-41B6-234A-7A4F2BF66D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63883" y="6091982"/>
            <a:ext cx="914400" cy="914400"/>
          </a:xfrm>
          <a:prstGeom prst="rect">
            <a:avLst/>
          </a:prstGeom>
        </p:spPr>
      </p:pic>
      <p:pic>
        <p:nvPicPr>
          <p:cNvPr id="11" name="グラフィックス 10" descr="森林の光景 単色塗りつぶし">
            <a:extLst>
              <a:ext uri="{FF2B5EF4-FFF2-40B4-BE49-F238E27FC236}">
                <a16:creationId xmlns:a16="http://schemas.microsoft.com/office/drawing/2014/main" id="{1099B02C-E700-965A-8123-EE6955AE1E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4249" y="5857977"/>
            <a:ext cx="578299" cy="578299"/>
          </a:xfrm>
          <a:prstGeom prst="rect">
            <a:avLst/>
          </a:prstGeom>
        </p:spPr>
      </p:pic>
      <p:pic>
        <p:nvPicPr>
          <p:cNvPr id="12" name="グラフィックス 11" descr="森林の光景 単色塗りつぶし">
            <a:extLst>
              <a:ext uri="{FF2B5EF4-FFF2-40B4-BE49-F238E27FC236}">
                <a16:creationId xmlns:a16="http://schemas.microsoft.com/office/drawing/2014/main" id="{7BBC046E-5114-F8C9-2EFC-08B0F66DED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0058" y="6194698"/>
            <a:ext cx="677078" cy="677078"/>
          </a:xfrm>
          <a:prstGeom prst="rect">
            <a:avLst/>
          </a:prstGeom>
        </p:spPr>
      </p:pic>
      <p:pic>
        <p:nvPicPr>
          <p:cNvPr id="19" name="グラフィックス 18" descr="山形の矢印 単色塗りつぶし">
            <a:extLst>
              <a:ext uri="{FF2B5EF4-FFF2-40B4-BE49-F238E27FC236}">
                <a16:creationId xmlns:a16="http://schemas.microsoft.com/office/drawing/2014/main" id="{F87FB640-8231-5E4F-27C1-09292B7187C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07884" y="5895618"/>
            <a:ext cx="914400" cy="914400"/>
          </a:xfrm>
          <a:prstGeom prst="rect">
            <a:avLst/>
          </a:prstGeom>
        </p:spPr>
      </p:pic>
      <p:pic>
        <p:nvPicPr>
          <p:cNvPr id="20" name="グラフィックス 19" descr="山形の矢印 単色塗りつぶし">
            <a:extLst>
              <a:ext uri="{FF2B5EF4-FFF2-40B4-BE49-F238E27FC236}">
                <a16:creationId xmlns:a16="http://schemas.microsoft.com/office/drawing/2014/main" id="{31DA45CD-4490-69F2-8C95-7F14E13432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29857" y="5851596"/>
            <a:ext cx="914400" cy="914400"/>
          </a:xfrm>
          <a:prstGeom prst="rect">
            <a:avLst/>
          </a:prstGeom>
        </p:spPr>
      </p:pic>
      <p:grpSp>
        <p:nvGrpSpPr>
          <p:cNvPr id="53" name="グループ化 52">
            <a:extLst>
              <a:ext uri="{FF2B5EF4-FFF2-40B4-BE49-F238E27FC236}">
                <a16:creationId xmlns:a16="http://schemas.microsoft.com/office/drawing/2014/main" id="{A23CC6FF-B670-57F5-0218-F228D6774478}"/>
              </a:ext>
            </a:extLst>
          </p:cNvPr>
          <p:cNvGrpSpPr/>
          <p:nvPr/>
        </p:nvGrpSpPr>
        <p:grpSpPr>
          <a:xfrm>
            <a:off x="7103524" y="1026786"/>
            <a:ext cx="4536830" cy="4981031"/>
            <a:chOff x="7103524" y="1026786"/>
            <a:chExt cx="4536830" cy="4981031"/>
          </a:xfrm>
        </p:grpSpPr>
        <p:sp>
          <p:nvSpPr>
            <p:cNvPr id="15" name="四角形: 角を丸くする 14">
              <a:extLst>
                <a:ext uri="{FF2B5EF4-FFF2-40B4-BE49-F238E27FC236}">
                  <a16:creationId xmlns:a16="http://schemas.microsoft.com/office/drawing/2014/main" id="{A24AEBC3-9538-FDD2-E421-2A1573768D10}"/>
                </a:ext>
              </a:extLst>
            </p:cNvPr>
            <p:cNvSpPr/>
            <p:nvPr/>
          </p:nvSpPr>
          <p:spPr>
            <a:xfrm>
              <a:off x="7103524" y="1026786"/>
              <a:ext cx="4536830" cy="4605048"/>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6" name="矢印: 下 35">
              <a:extLst>
                <a:ext uri="{FF2B5EF4-FFF2-40B4-BE49-F238E27FC236}">
                  <a16:creationId xmlns:a16="http://schemas.microsoft.com/office/drawing/2014/main" id="{3FA964A1-51BA-1EEE-0071-C870B029809C}"/>
                </a:ext>
              </a:extLst>
            </p:cNvPr>
            <p:cNvSpPr/>
            <p:nvPr/>
          </p:nvSpPr>
          <p:spPr>
            <a:xfrm>
              <a:off x="7835712" y="5182273"/>
              <a:ext cx="528807" cy="825544"/>
            </a:xfrm>
            <a:prstGeom prst="downArrow">
              <a:avLst>
                <a:gd name="adj1" fmla="val 52361"/>
                <a:gd name="adj2" fmla="val 47208"/>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2" name="グループ化 51">
            <a:extLst>
              <a:ext uri="{FF2B5EF4-FFF2-40B4-BE49-F238E27FC236}">
                <a16:creationId xmlns:a16="http://schemas.microsoft.com/office/drawing/2014/main" id="{69F8E147-CE2A-D616-137B-C3B83FF40F2D}"/>
              </a:ext>
            </a:extLst>
          </p:cNvPr>
          <p:cNvGrpSpPr/>
          <p:nvPr/>
        </p:nvGrpSpPr>
        <p:grpSpPr>
          <a:xfrm>
            <a:off x="3117887" y="1026786"/>
            <a:ext cx="3912030" cy="5034149"/>
            <a:chOff x="3117887" y="1026786"/>
            <a:chExt cx="3912030" cy="5034149"/>
          </a:xfrm>
        </p:grpSpPr>
        <p:sp>
          <p:nvSpPr>
            <p:cNvPr id="14" name="四角形: 角を丸くする 13">
              <a:extLst>
                <a:ext uri="{FF2B5EF4-FFF2-40B4-BE49-F238E27FC236}">
                  <a16:creationId xmlns:a16="http://schemas.microsoft.com/office/drawing/2014/main" id="{C72E9446-3C44-5E79-83D4-511850507009}"/>
                </a:ext>
              </a:extLst>
            </p:cNvPr>
            <p:cNvSpPr/>
            <p:nvPr/>
          </p:nvSpPr>
          <p:spPr>
            <a:xfrm>
              <a:off x="3117887" y="1026786"/>
              <a:ext cx="3912030" cy="4605048"/>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7" name="矢印: 下 36">
              <a:extLst>
                <a:ext uri="{FF2B5EF4-FFF2-40B4-BE49-F238E27FC236}">
                  <a16:creationId xmlns:a16="http://schemas.microsoft.com/office/drawing/2014/main" id="{649807F8-58E5-77EA-D29F-58313C3669EC}"/>
                </a:ext>
              </a:extLst>
            </p:cNvPr>
            <p:cNvSpPr/>
            <p:nvPr/>
          </p:nvSpPr>
          <p:spPr>
            <a:xfrm>
              <a:off x="4664230" y="5235391"/>
              <a:ext cx="528807" cy="825544"/>
            </a:xfrm>
            <a:prstGeom prst="downArrow">
              <a:avLst>
                <a:gd name="adj1" fmla="val 52361"/>
                <a:gd name="adj2" fmla="val 47208"/>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1" name="グループ化 50">
            <a:extLst>
              <a:ext uri="{FF2B5EF4-FFF2-40B4-BE49-F238E27FC236}">
                <a16:creationId xmlns:a16="http://schemas.microsoft.com/office/drawing/2014/main" id="{6FA2666D-3FD9-BC7F-6EE1-24FB0748809A}"/>
              </a:ext>
            </a:extLst>
          </p:cNvPr>
          <p:cNvGrpSpPr/>
          <p:nvPr/>
        </p:nvGrpSpPr>
        <p:grpSpPr>
          <a:xfrm>
            <a:off x="97968" y="1026786"/>
            <a:ext cx="2946312" cy="5017820"/>
            <a:chOff x="97968" y="1026786"/>
            <a:chExt cx="2946312" cy="5017820"/>
          </a:xfrm>
        </p:grpSpPr>
        <p:sp>
          <p:nvSpPr>
            <p:cNvPr id="8" name="四角形: 角を丸くする 7">
              <a:extLst>
                <a:ext uri="{FF2B5EF4-FFF2-40B4-BE49-F238E27FC236}">
                  <a16:creationId xmlns:a16="http://schemas.microsoft.com/office/drawing/2014/main" id="{D3620A14-F0B6-5C4D-9724-81C81FFBB80D}"/>
                </a:ext>
              </a:extLst>
            </p:cNvPr>
            <p:cNvSpPr/>
            <p:nvPr/>
          </p:nvSpPr>
          <p:spPr>
            <a:xfrm>
              <a:off x="97968" y="1026786"/>
              <a:ext cx="2946312" cy="4593892"/>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800" b="1">
                <a:solidFill>
                  <a:schemeClr val="tx1"/>
                </a:solidFill>
              </a:endParaRPr>
            </a:p>
          </p:txBody>
        </p:sp>
        <p:sp>
          <p:nvSpPr>
            <p:cNvPr id="38" name="矢印: 下 37">
              <a:extLst>
                <a:ext uri="{FF2B5EF4-FFF2-40B4-BE49-F238E27FC236}">
                  <a16:creationId xmlns:a16="http://schemas.microsoft.com/office/drawing/2014/main" id="{E5523FF6-6134-2110-5687-41FABEA74600}"/>
                </a:ext>
              </a:extLst>
            </p:cNvPr>
            <p:cNvSpPr/>
            <p:nvPr/>
          </p:nvSpPr>
          <p:spPr>
            <a:xfrm>
              <a:off x="1719461" y="5219062"/>
              <a:ext cx="528807" cy="825544"/>
            </a:xfrm>
            <a:prstGeom prst="downArrow">
              <a:avLst>
                <a:gd name="adj1" fmla="val 52361"/>
                <a:gd name="adj2" fmla="val 47208"/>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 name="楕円 38">
            <a:extLst>
              <a:ext uri="{FF2B5EF4-FFF2-40B4-BE49-F238E27FC236}">
                <a16:creationId xmlns:a16="http://schemas.microsoft.com/office/drawing/2014/main" id="{F2495323-A79A-F3E6-9738-FB7DCFFD2DAF}"/>
              </a:ext>
            </a:extLst>
          </p:cNvPr>
          <p:cNvSpPr/>
          <p:nvPr/>
        </p:nvSpPr>
        <p:spPr>
          <a:xfrm>
            <a:off x="927477" y="6143067"/>
            <a:ext cx="720000" cy="720000"/>
          </a:xfrm>
          <a:prstGeom prst="ellipse">
            <a:avLst/>
          </a:prstGeom>
          <a:noFill/>
          <a:ln w="38100">
            <a:solidFill>
              <a:srgbClr val="C8DB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コネクタ 40">
            <a:extLst>
              <a:ext uri="{FF2B5EF4-FFF2-40B4-BE49-F238E27FC236}">
                <a16:creationId xmlns:a16="http://schemas.microsoft.com/office/drawing/2014/main" id="{7AF2DE0A-983E-3F9A-F9C5-C73C7FB85E90}"/>
              </a:ext>
            </a:extLst>
          </p:cNvPr>
          <p:cNvCxnSpPr>
            <a:cxnSpLocks/>
            <a:stCxn id="39" idx="0"/>
          </p:cNvCxnSpPr>
          <p:nvPr/>
        </p:nvCxnSpPr>
        <p:spPr>
          <a:xfrm flipV="1">
            <a:off x="1287477" y="5851596"/>
            <a:ext cx="1830410" cy="291471"/>
          </a:xfrm>
          <a:prstGeom prst="line">
            <a:avLst/>
          </a:prstGeom>
          <a:ln w="38100">
            <a:solidFill>
              <a:srgbClr val="C8DB90"/>
            </a:solidFill>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8D32DD43-5F0B-67D1-7855-2A088F49248A}"/>
              </a:ext>
            </a:extLst>
          </p:cNvPr>
          <p:cNvCxnSpPr>
            <a:cxnSpLocks/>
            <a:stCxn id="39" idx="4"/>
          </p:cNvCxnSpPr>
          <p:nvPr/>
        </p:nvCxnSpPr>
        <p:spPr>
          <a:xfrm flipV="1">
            <a:off x="1287477" y="6781442"/>
            <a:ext cx="1193240" cy="81625"/>
          </a:xfrm>
          <a:prstGeom prst="line">
            <a:avLst/>
          </a:prstGeom>
          <a:ln w="38100">
            <a:solidFill>
              <a:srgbClr val="C8DB90"/>
            </a:solidFill>
          </a:ln>
        </p:spPr>
        <p:style>
          <a:lnRef idx="1">
            <a:schemeClr val="accent1"/>
          </a:lnRef>
          <a:fillRef idx="0">
            <a:schemeClr val="accent1"/>
          </a:fillRef>
          <a:effectRef idx="0">
            <a:schemeClr val="accent1"/>
          </a:effectRef>
          <a:fontRef idx="minor">
            <a:schemeClr val="tx1"/>
          </a:fontRef>
        </p:style>
      </p:cxnSp>
      <p:pic>
        <p:nvPicPr>
          <p:cNvPr id="21" name="グラフィックス 20" descr="森林の光景 単色塗りつぶし">
            <a:extLst>
              <a:ext uri="{FF2B5EF4-FFF2-40B4-BE49-F238E27FC236}">
                <a16:creationId xmlns:a16="http://schemas.microsoft.com/office/drawing/2014/main" id="{35ADDDA4-8A8B-F91B-B41F-4D4C247BD3D7}"/>
              </a:ext>
            </a:extLst>
          </p:cNvPr>
          <p:cNvPicPr>
            <a:picLocks noChangeAspect="1"/>
          </p:cNvPicPr>
          <p:nvPr/>
        </p:nvPicPr>
        <p:blipFill>
          <a:blip r:embed="rId3">
            <a:extLst>
              <a:ext uri="{96DAC541-7B7A-43D3-8B79-37D633B846F1}">
                <asvg:svgBlip xmlns:asvg="http://schemas.microsoft.com/office/drawing/2016/SVG/main" r:embed="rId9"/>
              </a:ext>
            </a:extLst>
          </a:blip>
          <a:stretch>
            <a:fillRect/>
          </a:stretch>
        </p:blipFill>
        <p:spPr>
          <a:xfrm>
            <a:off x="955109" y="6123716"/>
            <a:ext cx="677078" cy="677078"/>
          </a:xfrm>
          <a:prstGeom prst="rect">
            <a:avLst/>
          </a:prstGeom>
        </p:spPr>
      </p:pic>
      <p:sp>
        <p:nvSpPr>
          <p:cNvPr id="31" name="二等辺三角形 30">
            <a:extLst>
              <a:ext uri="{FF2B5EF4-FFF2-40B4-BE49-F238E27FC236}">
                <a16:creationId xmlns:a16="http://schemas.microsoft.com/office/drawing/2014/main" id="{A0C00403-F028-D66F-A231-5B95D17A24F9}"/>
              </a:ext>
            </a:extLst>
          </p:cNvPr>
          <p:cNvSpPr/>
          <p:nvPr/>
        </p:nvSpPr>
        <p:spPr>
          <a:xfrm rot="5400000">
            <a:off x="2738969" y="1547524"/>
            <a:ext cx="848062" cy="501035"/>
          </a:xfrm>
          <a:prstGeom prst="triangle">
            <a:avLst/>
          </a:prstGeom>
          <a:solidFill>
            <a:srgbClr val="F9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34" name="四角形: 角を丸くする 33">
            <a:extLst>
              <a:ext uri="{FF2B5EF4-FFF2-40B4-BE49-F238E27FC236}">
                <a16:creationId xmlns:a16="http://schemas.microsoft.com/office/drawing/2014/main" id="{215D09FF-6DC4-FA96-99D1-1BA93125A65B}"/>
              </a:ext>
            </a:extLst>
          </p:cNvPr>
          <p:cNvSpPr/>
          <p:nvPr/>
        </p:nvSpPr>
        <p:spPr>
          <a:xfrm>
            <a:off x="367329" y="1263422"/>
            <a:ext cx="2387158" cy="99653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rgbClr val="FF0000"/>
                </a:solidFill>
              </a:rPr>
              <a:t>選択</a:t>
            </a:r>
            <a:endParaRPr kumimoji="1" lang="en-US" altLang="ja-JP" sz="2800" b="1">
              <a:solidFill>
                <a:srgbClr val="FF0000"/>
              </a:solidFill>
            </a:endParaRPr>
          </a:p>
        </p:txBody>
      </p:sp>
      <p:sp>
        <p:nvSpPr>
          <p:cNvPr id="35" name="四角形: 角を丸くする 34">
            <a:extLst>
              <a:ext uri="{FF2B5EF4-FFF2-40B4-BE49-F238E27FC236}">
                <a16:creationId xmlns:a16="http://schemas.microsoft.com/office/drawing/2014/main" id="{D5F2410C-5A53-ADED-DDA0-98C568500524}"/>
              </a:ext>
            </a:extLst>
          </p:cNvPr>
          <p:cNvSpPr/>
          <p:nvPr/>
        </p:nvSpPr>
        <p:spPr>
          <a:xfrm>
            <a:off x="3539325" y="1263539"/>
            <a:ext cx="3067538" cy="99653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rgbClr val="FF0000"/>
                </a:solidFill>
              </a:rPr>
              <a:t>整備</a:t>
            </a:r>
            <a:endParaRPr kumimoji="1" lang="en-US" altLang="ja-JP" sz="2800" b="1">
              <a:solidFill>
                <a:srgbClr val="FF0000"/>
              </a:solidFill>
            </a:endParaRPr>
          </a:p>
        </p:txBody>
      </p:sp>
      <p:sp>
        <p:nvSpPr>
          <p:cNvPr id="40" name="四角形: 角を丸くする 39">
            <a:extLst>
              <a:ext uri="{FF2B5EF4-FFF2-40B4-BE49-F238E27FC236}">
                <a16:creationId xmlns:a16="http://schemas.microsoft.com/office/drawing/2014/main" id="{0FCD9F5C-66D0-0D56-7A42-5E382679440A}"/>
              </a:ext>
            </a:extLst>
          </p:cNvPr>
          <p:cNvSpPr/>
          <p:nvPr/>
        </p:nvSpPr>
        <p:spPr>
          <a:xfrm>
            <a:off x="7562219" y="1263422"/>
            <a:ext cx="3679958" cy="99653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rgbClr val="FF0000"/>
                </a:solidFill>
              </a:rPr>
              <a:t>活用</a:t>
            </a:r>
            <a:endParaRPr kumimoji="1" lang="en-US" altLang="ja-JP" sz="2800" b="1">
              <a:solidFill>
                <a:srgbClr val="FF0000"/>
              </a:solidFill>
            </a:endParaRPr>
          </a:p>
        </p:txBody>
      </p:sp>
      <p:sp>
        <p:nvSpPr>
          <p:cNvPr id="48" name="四角形: 角を丸くする 47">
            <a:extLst>
              <a:ext uri="{FF2B5EF4-FFF2-40B4-BE49-F238E27FC236}">
                <a16:creationId xmlns:a16="http://schemas.microsoft.com/office/drawing/2014/main" id="{04A564AA-BC6B-B2D4-AADC-754556BA23D0}"/>
              </a:ext>
            </a:extLst>
          </p:cNvPr>
          <p:cNvSpPr/>
          <p:nvPr/>
        </p:nvSpPr>
        <p:spPr>
          <a:xfrm>
            <a:off x="3219925" y="2496742"/>
            <a:ext cx="3700726" cy="2893862"/>
          </a:xfrm>
          <a:prstGeom prst="roundRect">
            <a:avLst>
              <a:gd name="adj" fmla="val 6521"/>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森林所有者に対する</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整備支援の拡充</a:t>
            </a:r>
            <a:endParaRPr lang="en-US" altLang="ja-JP" sz="2400" b="1">
              <a:solidFill>
                <a:schemeClr val="tx1">
                  <a:lumMod val="85000"/>
                  <a:lumOff val="15000"/>
                </a:schemeClr>
              </a:solidFill>
            </a:endParaRPr>
          </a:p>
          <a:p>
            <a:pPr algn="ctr"/>
            <a:endParaRPr lang="en-US" altLang="ja-JP" sz="2200" b="1">
              <a:solidFill>
                <a:schemeClr val="tx1">
                  <a:lumMod val="85000"/>
                  <a:lumOff val="15000"/>
                </a:schemeClr>
              </a:solidFill>
            </a:endParaRPr>
          </a:p>
          <a:p>
            <a:pPr algn="ctr"/>
            <a:r>
              <a:rPr lang="ja-JP" altLang="en-US" sz="2000" b="1">
                <a:solidFill>
                  <a:schemeClr val="tx1">
                    <a:lumMod val="85000"/>
                    <a:lumOff val="15000"/>
                  </a:schemeClr>
                </a:solidFill>
              </a:rPr>
              <a:t>補助金・税減免の拡充</a:t>
            </a:r>
            <a:endParaRPr lang="en-US" altLang="ja-JP" sz="2000" b="1">
              <a:solidFill>
                <a:schemeClr val="tx1">
                  <a:lumMod val="85000"/>
                  <a:lumOff val="15000"/>
                </a:schemeClr>
              </a:solidFill>
            </a:endParaRPr>
          </a:p>
          <a:p>
            <a:pPr algn="ctr"/>
            <a:r>
              <a:rPr lang="ja-JP" altLang="en-US" sz="2000" b="1">
                <a:solidFill>
                  <a:schemeClr val="tx1">
                    <a:lumMod val="85000"/>
                    <a:lumOff val="15000"/>
                  </a:schemeClr>
                </a:solidFill>
              </a:rPr>
              <a:t>森林経営管理制度の導入</a:t>
            </a:r>
            <a:endParaRPr lang="en-US" altLang="ja-JP" sz="2000" b="1">
              <a:solidFill>
                <a:schemeClr val="tx1">
                  <a:lumMod val="85000"/>
                  <a:lumOff val="15000"/>
                </a:schemeClr>
              </a:solidFill>
            </a:endParaRPr>
          </a:p>
          <a:p>
            <a:pPr algn="ctr"/>
            <a:r>
              <a:rPr lang="ja-JP" altLang="en-US" sz="2000" b="1">
                <a:solidFill>
                  <a:schemeClr val="tx1">
                    <a:lumMod val="85000"/>
                    <a:lumOff val="15000"/>
                  </a:schemeClr>
                </a:solidFill>
              </a:rPr>
              <a:t>所有者団体設立への支援</a:t>
            </a:r>
            <a:endParaRPr lang="en-US" altLang="ja-JP" sz="2000" b="1">
              <a:solidFill>
                <a:schemeClr val="tx1">
                  <a:lumMod val="85000"/>
                  <a:lumOff val="15000"/>
                </a:schemeClr>
              </a:solidFill>
            </a:endParaRPr>
          </a:p>
        </p:txBody>
      </p:sp>
      <p:sp>
        <p:nvSpPr>
          <p:cNvPr id="49" name="四角形: 角を丸くする 48">
            <a:extLst>
              <a:ext uri="{FF2B5EF4-FFF2-40B4-BE49-F238E27FC236}">
                <a16:creationId xmlns:a16="http://schemas.microsoft.com/office/drawing/2014/main" id="{4938F7EA-7614-0BC3-2226-25B417D65675}"/>
              </a:ext>
            </a:extLst>
          </p:cNvPr>
          <p:cNvSpPr/>
          <p:nvPr/>
        </p:nvSpPr>
        <p:spPr>
          <a:xfrm>
            <a:off x="181363" y="2490872"/>
            <a:ext cx="2759090" cy="2899732"/>
          </a:xfrm>
          <a:prstGeom prst="roundRect">
            <a:avLst>
              <a:gd name="adj" fmla="val 5924"/>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今後活用していく</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里山を</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市内数か所で選択</a:t>
            </a:r>
          </a:p>
          <a:p>
            <a:pPr algn="ctr"/>
            <a:endParaRPr lang="ja-JP" altLang="en-US" sz="2400" b="1">
              <a:solidFill>
                <a:schemeClr val="tx1">
                  <a:lumMod val="85000"/>
                  <a:lumOff val="15000"/>
                </a:schemeClr>
              </a:solidFill>
            </a:endParaRPr>
          </a:p>
          <a:p>
            <a:pPr algn="ctr"/>
            <a:r>
              <a:rPr lang="ja-JP" altLang="en-US" sz="2000" b="1">
                <a:solidFill>
                  <a:schemeClr val="tx1">
                    <a:lumMod val="85000"/>
                    <a:lumOff val="15000"/>
                  </a:schemeClr>
                </a:solidFill>
              </a:rPr>
              <a:t>選択基準：</a:t>
            </a:r>
          </a:p>
          <a:p>
            <a:pPr algn="ctr"/>
            <a:r>
              <a:rPr lang="ja-JP" altLang="en-US" sz="2000" b="1">
                <a:solidFill>
                  <a:schemeClr val="tx1">
                    <a:lumMod val="85000"/>
                    <a:lumOff val="15000"/>
                  </a:schemeClr>
                </a:solidFill>
              </a:rPr>
              <a:t>所有者の在住地、</a:t>
            </a:r>
          </a:p>
          <a:p>
            <a:pPr algn="ctr"/>
            <a:r>
              <a:rPr lang="ja-JP" altLang="en-US" sz="2000" b="1">
                <a:solidFill>
                  <a:schemeClr val="tx1">
                    <a:lumMod val="85000"/>
                    <a:lumOff val="15000"/>
                  </a:schemeClr>
                </a:solidFill>
              </a:rPr>
              <a:t>里山の状態　など</a:t>
            </a:r>
          </a:p>
        </p:txBody>
      </p:sp>
      <p:sp>
        <p:nvSpPr>
          <p:cNvPr id="50" name="四角形: 角を丸くする 49">
            <a:extLst>
              <a:ext uri="{FF2B5EF4-FFF2-40B4-BE49-F238E27FC236}">
                <a16:creationId xmlns:a16="http://schemas.microsoft.com/office/drawing/2014/main" id="{2F91AB6E-73BF-C4DD-28E8-0C0AF2A7DF7D}"/>
              </a:ext>
            </a:extLst>
          </p:cNvPr>
          <p:cNvSpPr/>
          <p:nvPr/>
        </p:nvSpPr>
        <p:spPr>
          <a:xfrm>
            <a:off x="7305163" y="2496590"/>
            <a:ext cx="4119666" cy="2894014"/>
          </a:xfrm>
          <a:prstGeom prst="roundRect">
            <a:avLst>
              <a:gd name="adj" fmla="val 5024"/>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「ふるさとの里山」として</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小学生の活動に利用</a:t>
            </a:r>
            <a:endParaRPr lang="en-US" altLang="ja-JP" sz="2400" b="1">
              <a:solidFill>
                <a:schemeClr val="tx1">
                  <a:lumMod val="85000"/>
                  <a:lumOff val="15000"/>
                </a:schemeClr>
              </a:solidFill>
            </a:endParaRPr>
          </a:p>
          <a:p>
            <a:pPr algn="ctr"/>
            <a:endParaRPr lang="en-US" altLang="ja-JP" sz="2200" b="1">
              <a:solidFill>
                <a:schemeClr val="tx1">
                  <a:lumMod val="85000"/>
                  <a:lumOff val="15000"/>
                </a:schemeClr>
              </a:solidFill>
            </a:endParaRPr>
          </a:p>
          <a:p>
            <a:r>
              <a:rPr lang="ja-JP" altLang="en-US" sz="2000" b="1">
                <a:solidFill>
                  <a:schemeClr val="tx1">
                    <a:lumMod val="85000"/>
                    <a:lumOff val="15000"/>
                  </a:schemeClr>
                </a:solidFill>
              </a:rPr>
              <a:t>自然観察</a:t>
            </a:r>
            <a:endParaRPr lang="en-US" altLang="ja-JP" sz="2000" b="1">
              <a:solidFill>
                <a:schemeClr val="tx1">
                  <a:lumMod val="85000"/>
                  <a:lumOff val="15000"/>
                </a:schemeClr>
              </a:solidFill>
            </a:endParaRPr>
          </a:p>
          <a:p>
            <a:r>
              <a:rPr lang="ja-JP" altLang="en-US" sz="2000" b="1">
                <a:solidFill>
                  <a:schemeClr val="tx1">
                    <a:lumMod val="85000"/>
                    <a:lumOff val="15000"/>
                  </a:schemeClr>
                </a:solidFill>
              </a:rPr>
              <a:t>野外教室</a:t>
            </a:r>
            <a:endParaRPr lang="en-US" altLang="ja-JP" sz="2000" b="1">
              <a:solidFill>
                <a:schemeClr val="tx1">
                  <a:lumMod val="85000"/>
                  <a:lumOff val="15000"/>
                </a:schemeClr>
              </a:solidFill>
            </a:endParaRPr>
          </a:p>
          <a:p>
            <a:r>
              <a:rPr lang="ja-JP" altLang="en-US" sz="2000" b="1">
                <a:solidFill>
                  <a:schemeClr val="tx1">
                    <a:lumMod val="85000"/>
                    <a:lumOff val="15000"/>
                  </a:schemeClr>
                </a:solidFill>
              </a:rPr>
              <a:t>クラフト体験</a:t>
            </a:r>
            <a:endParaRPr lang="en-US" altLang="ja-JP" sz="2000" b="1">
              <a:solidFill>
                <a:schemeClr val="tx1">
                  <a:lumMod val="85000"/>
                  <a:lumOff val="15000"/>
                </a:schemeClr>
              </a:solidFill>
            </a:endParaRPr>
          </a:p>
          <a:p>
            <a:r>
              <a:rPr lang="ja-JP" altLang="en-US" sz="2000" b="1">
                <a:solidFill>
                  <a:schemeClr val="tx1">
                    <a:lumMod val="85000"/>
                    <a:lumOff val="15000"/>
                  </a:schemeClr>
                </a:solidFill>
              </a:rPr>
              <a:t>など</a:t>
            </a:r>
            <a:endParaRPr lang="en-US" altLang="ja-JP" sz="2000" b="1">
              <a:solidFill>
                <a:schemeClr val="tx1">
                  <a:lumMod val="85000"/>
                  <a:lumOff val="15000"/>
                </a:schemeClr>
              </a:solidFill>
            </a:endParaRPr>
          </a:p>
        </p:txBody>
      </p:sp>
      <p:grpSp>
        <p:nvGrpSpPr>
          <p:cNvPr id="66" name="グループ化 65">
            <a:extLst>
              <a:ext uri="{FF2B5EF4-FFF2-40B4-BE49-F238E27FC236}">
                <a16:creationId xmlns:a16="http://schemas.microsoft.com/office/drawing/2014/main" id="{9182F940-F529-D7DE-54C2-35A3FFC71F99}"/>
              </a:ext>
            </a:extLst>
          </p:cNvPr>
          <p:cNvGrpSpPr/>
          <p:nvPr/>
        </p:nvGrpSpPr>
        <p:grpSpPr>
          <a:xfrm>
            <a:off x="6074521" y="5737680"/>
            <a:ext cx="413880" cy="410094"/>
            <a:chOff x="6308443" y="5737680"/>
            <a:chExt cx="413880" cy="410094"/>
          </a:xfrm>
        </p:grpSpPr>
        <p:sp>
          <p:nvSpPr>
            <p:cNvPr id="61" name="フリーフォーム: 図形 60">
              <a:extLst>
                <a:ext uri="{FF2B5EF4-FFF2-40B4-BE49-F238E27FC236}">
                  <a16:creationId xmlns:a16="http://schemas.microsoft.com/office/drawing/2014/main" id="{38087405-6B63-99F3-E878-0C284013B4F3}"/>
                </a:ext>
              </a:extLst>
            </p:cNvPr>
            <p:cNvSpPr/>
            <p:nvPr/>
          </p:nvSpPr>
          <p:spPr>
            <a:xfrm>
              <a:off x="6555636" y="5737680"/>
              <a:ext cx="166687" cy="198119"/>
            </a:xfrm>
            <a:custGeom>
              <a:avLst/>
              <a:gdLst>
                <a:gd name="csX0" fmla="*/ 122873 w 166687"/>
                <a:gd name="csY0" fmla="*/ 0 h 198119"/>
                <a:gd name="csX1" fmla="*/ 122873 w 166687"/>
                <a:gd name="csY1" fmla="*/ 0 h 198119"/>
                <a:gd name="csX2" fmla="*/ 166688 w 166687"/>
                <a:gd name="csY2" fmla="*/ 132398 h 198119"/>
                <a:gd name="csX3" fmla="*/ 166688 w 166687"/>
                <a:gd name="csY3" fmla="*/ 132398 h 198119"/>
                <a:gd name="csX4" fmla="*/ 43815 w 166687"/>
                <a:gd name="csY4" fmla="*/ 198120 h 198119"/>
                <a:gd name="csX5" fmla="*/ 43815 w 166687"/>
                <a:gd name="csY5" fmla="*/ 198120 h 198119"/>
                <a:gd name="csX6" fmla="*/ 0 w 166687"/>
                <a:gd name="csY6" fmla="*/ 65723 h 198119"/>
                <a:gd name="csX7" fmla="*/ 0 w 166687"/>
                <a:gd name="csY7" fmla="*/ 65723 h 198119"/>
                <a:gd name="csX8" fmla="*/ 122873 w 166687"/>
                <a:gd name="csY8" fmla="*/ 0 h 19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687" h="198119">
                  <a:moveTo>
                    <a:pt x="122873" y="0"/>
                  </a:moveTo>
                  <a:lnTo>
                    <a:pt x="122873" y="0"/>
                  </a:lnTo>
                  <a:cubicBezTo>
                    <a:pt x="118110" y="48578"/>
                    <a:pt x="133350" y="97155"/>
                    <a:pt x="166688" y="132398"/>
                  </a:cubicBezTo>
                  <a:lnTo>
                    <a:pt x="166688" y="132398"/>
                  </a:lnTo>
                  <a:cubicBezTo>
                    <a:pt x="118110" y="135255"/>
                    <a:pt x="73342" y="159068"/>
                    <a:pt x="43815" y="198120"/>
                  </a:cubicBezTo>
                  <a:lnTo>
                    <a:pt x="43815" y="198120"/>
                  </a:lnTo>
                  <a:cubicBezTo>
                    <a:pt x="48577" y="149543"/>
                    <a:pt x="33338" y="100965"/>
                    <a:pt x="0" y="65723"/>
                  </a:cubicBezTo>
                  <a:lnTo>
                    <a:pt x="0" y="65723"/>
                  </a:lnTo>
                  <a:cubicBezTo>
                    <a:pt x="48577" y="61913"/>
                    <a:pt x="93345" y="38100"/>
                    <a:pt x="122873" y="0"/>
                  </a:cubicBezTo>
                  <a:close/>
                </a:path>
              </a:pathLst>
            </a:custGeom>
            <a:solidFill>
              <a:srgbClr val="819D33"/>
            </a:solidFill>
            <a:ln w="9525" cap="flat">
              <a:noFill/>
              <a:prstDash val="solid"/>
              <a:miter/>
            </a:ln>
          </p:spPr>
          <p:txBody>
            <a:bodyPr/>
            <a:lstStyle/>
            <a:p>
              <a:endParaRPr lang="ja-JP" altLang="en-US"/>
            </a:p>
          </p:txBody>
        </p:sp>
        <p:sp>
          <p:nvSpPr>
            <p:cNvPr id="62" name="フリーフォーム: 図形 61">
              <a:extLst>
                <a:ext uri="{FF2B5EF4-FFF2-40B4-BE49-F238E27FC236}">
                  <a16:creationId xmlns:a16="http://schemas.microsoft.com/office/drawing/2014/main" id="{480976D1-C087-8EB4-B589-1FE3F369DB98}"/>
                </a:ext>
              </a:extLst>
            </p:cNvPr>
            <p:cNvSpPr/>
            <p:nvPr/>
          </p:nvSpPr>
          <p:spPr>
            <a:xfrm>
              <a:off x="6308443" y="5911555"/>
              <a:ext cx="200025" cy="236219"/>
            </a:xfrm>
            <a:custGeom>
              <a:avLst/>
              <a:gdLst>
                <a:gd name="csX0" fmla="*/ 147638 w 200025"/>
                <a:gd name="csY0" fmla="*/ 0 h 236219"/>
                <a:gd name="csX1" fmla="*/ 200025 w 200025"/>
                <a:gd name="csY1" fmla="*/ 158115 h 236219"/>
                <a:gd name="csX2" fmla="*/ 200025 w 200025"/>
                <a:gd name="csY2" fmla="*/ 158115 h 236219"/>
                <a:gd name="csX3" fmla="*/ 52388 w 200025"/>
                <a:gd name="csY3" fmla="*/ 236220 h 236219"/>
                <a:gd name="csX4" fmla="*/ 52388 w 200025"/>
                <a:gd name="csY4" fmla="*/ 236220 h 236219"/>
                <a:gd name="csX5" fmla="*/ 0 w 200025"/>
                <a:gd name="csY5" fmla="*/ 78105 h 236219"/>
                <a:gd name="csX6" fmla="*/ 0 w 200025"/>
                <a:gd name="csY6" fmla="*/ 78105 h 236219"/>
                <a:gd name="csX7" fmla="*/ 147638 w 200025"/>
                <a:gd name="csY7" fmla="*/ 0 h 236219"/>
                <a:gd name="csX8" fmla="*/ 147638 w 200025"/>
                <a:gd name="csY8" fmla="*/ 0 h 236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025" h="236219">
                  <a:moveTo>
                    <a:pt x="147638" y="0"/>
                  </a:moveTo>
                  <a:cubicBezTo>
                    <a:pt x="142875" y="61912"/>
                    <a:pt x="161925" y="119062"/>
                    <a:pt x="200025" y="158115"/>
                  </a:cubicBezTo>
                  <a:lnTo>
                    <a:pt x="200025" y="158115"/>
                  </a:lnTo>
                  <a:cubicBezTo>
                    <a:pt x="145733" y="160020"/>
                    <a:pt x="91440" y="188595"/>
                    <a:pt x="52388" y="236220"/>
                  </a:cubicBezTo>
                  <a:lnTo>
                    <a:pt x="52388" y="236220"/>
                  </a:lnTo>
                  <a:cubicBezTo>
                    <a:pt x="57150" y="175260"/>
                    <a:pt x="38100" y="117158"/>
                    <a:pt x="0" y="78105"/>
                  </a:cubicBezTo>
                  <a:lnTo>
                    <a:pt x="0" y="78105"/>
                  </a:lnTo>
                  <a:cubicBezTo>
                    <a:pt x="54293" y="76200"/>
                    <a:pt x="108585" y="47625"/>
                    <a:pt x="147638" y="0"/>
                  </a:cubicBezTo>
                  <a:lnTo>
                    <a:pt x="147638" y="0"/>
                  </a:lnTo>
                  <a:close/>
                </a:path>
              </a:pathLst>
            </a:custGeom>
            <a:solidFill>
              <a:srgbClr val="819D33"/>
            </a:solidFill>
            <a:ln w="9525" cap="flat">
              <a:noFill/>
              <a:prstDash val="solid"/>
              <a:miter/>
            </a:ln>
          </p:spPr>
          <p:txBody>
            <a:bodyPr/>
            <a:lstStyle/>
            <a:p>
              <a:endParaRPr lang="ja-JP" altLang="en-US"/>
            </a:p>
          </p:txBody>
        </p:sp>
        <p:sp>
          <p:nvSpPr>
            <p:cNvPr id="63" name="フリーフォーム: 図形 62">
              <a:extLst>
                <a:ext uri="{FF2B5EF4-FFF2-40B4-BE49-F238E27FC236}">
                  <a16:creationId xmlns:a16="http://schemas.microsoft.com/office/drawing/2014/main" id="{4FD56079-321A-F84D-F203-2D51030D80B6}"/>
                </a:ext>
              </a:extLst>
            </p:cNvPr>
            <p:cNvSpPr/>
            <p:nvPr/>
          </p:nvSpPr>
          <p:spPr>
            <a:xfrm>
              <a:off x="6549307" y="5975074"/>
              <a:ext cx="117157" cy="139064"/>
            </a:xfrm>
            <a:custGeom>
              <a:avLst/>
              <a:gdLst>
                <a:gd name="csX0" fmla="*/ 86677 w 117157"/>
                <a:gd name="csY0" fmla="*/ 0 h 139064"/>
                <a:gd name="csX1" fmla="*/ 86677 w 117157"/>
                <a:gd name="csY1" fmla="*/ 0 h 139064"/>
                <a:gd name="csX2" fmla="*/ 117158 w 117157"/>
                <a:gd name="csY2" fmla="*/ 93345 h 139064"/>
                <a:gd name="csX3" fmla="*/ 117158 w 117157"/>
                <a:gd name="csY3" fmla="*/ 93345 h 139064"/>
                <a:gd name="csX4" fmla="*/ 30480 w 117157"/>
                <a:gd name="csY4" fmla="*/ 139065 h 139064"/>
                <a:gd name="csX5" fmla="*/ 30480 w 117157"/>
                <a:gd name="csY5" fmla="*/ 139065 h 139064"/>
                <a:gd name="csX6" fmla="*/ 0 w 117157"/>
                <a:gd name="csY6" fmla="*/ 45720 h 139064"/>
                <a:gd name="csX7" fmla="*/ 0 w 117157"/>
                <a:gd name="csY7" fmla="*/ 45720 h 139064"/>
                <a:gd name="csX8" fmla="*/ 86677 w 117157"/>
                <a:gd name="csY8" fmla="*/ 0 h 139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157" h="139064">
                  <a:moveTo>
                    <a:pt x="86677" y="0"/>
                  </a:moveTo>
                  <a:lnTo>
                    <a:pt x="86677" y="0"/>
                  </a:lnTo>
                  <a:cubicBezTo>
                    <a:pt x="82867" y="34290"/>
                    <a:pt x="94298" y="67627"/>
                    <a:pt x="117158" y="93345"/>
                  </a:cubicBezTo>
                  <a:lnTo>
                    <a:pt x="117158" y="93345"/>
                  </a:lnTo>
                  <a:cubicBezTo>
                    <a:pt x="82867" y="95250"/>
                    <a:pt x="51435" y="112395"/>
                    <a:pt x="30480" y="139065"/>
                  </a:cubicBezTo>
                  <a:lnTo>
                    <a:pt x="30480" y="139065"/>
                  </a:lnTo>
                  <a:cubicBezTo>
                    <a:pt x="34290" y="104775"/>
                    <a:pt x="22860" y="71438"/>
                    <a:pt x="0" y="45720"/>
                  </a:cubicBezTo>
                  <a:lnTo>
                    <a:pt x="0" y="45720"/>
                  </a:lnTo>
                  <a:cubicBezTo>
                    <a:pt x="34290" y="43815"/>
                    <a:pt x="65723" y="26670"/>
                    <a:pt x="86677" y="0"/>
                  </a:cubicBezTo>
                  <a:close/>
                </a:path>
              </a:pathLst>
            </a:custGeom>
            <a:solidFill>
              <a:srgbClr val="819D33"/>
            </a:solidFill>
            <a:ln w="9525" cap="flat">
              <a:noFill/>
              <a:prstDash val="solid"/>
              <a:miter/>
            </a:ln>
          </p:spPr>
          <p:txBody>
            <a:bodyPr/>
            <a:lstStyle/>
            <a:p>
              <a:endParaRPr lang="ja-JP" altLang="en-US"/>
            </a:p>
          </p:txBody>
        </p:sp>
      </p:grpSp>
      <p:grpSp>
        <p:nvGrpSpPr>
          <p:cNvPr id="71" name="グループ化 70">
            <a:extLst>
              <a:ext uri="{FF2B5EF4-FFF2-40B4-BE49-F238E27FC236}">
                <a16:creationId xmlns:a16="http://schemas.microsoft.com/office/drawing/2014/main" id="{A17BB274-297D-45CA-67D6-2DAA0983FA16}"/>
              </a:ext>
            </a:extLst>
          </p:cNvPr>
          <p:cNvGrpSpPr/>
          <p:nvPr/>
        </p:nvGrpSpPr>
        <p:grpSpPr>
          <a:xfrm>
            <a:off x="6921116" y="5657955"/>
            <a:ext cx="548026" cy="706381"/>
            <a:chOff x="7155038" y="5657955"/>
            <a:chExt cx="548026" cy="706381"/>
          </a:xfrm>
        </p:grpSpPr>
        <p:sp>
          <p:nvSpPr>
            <p:cNvPr id="68" name="フリーフォーム: 図形 67">
              <a:extLst>
                <a:ext uri="{FF2B5EF4-FFF2-40B4-BE49-F238E27FC236}">
                  <a16:creationId xmlns:a16="http://schemas.microsoft.com/office/drawing/2014/main" id="{0E512D56-944A-C589-F0A0-0814B1E49994}"/>
                </a:ext>
              </a:extLst>
            </p:cNvPr>
            <p:cNvSpPr/>
            <p:nvPr/>
          </p:nvSpPr>
          <p:spPr>
            <a:xfrm rot="19875946">
              <a:off x="7155038" y="5657955"/>
              <a:ext cx="166687" cy="198119"/>
            </a:xfrm>
            <a:custGeom>
              <a:avLst/>
              <a:gdLst>
                <a:gd name="csX0" fmla="*/ 122873 w 166687"/>
                <a:gd name="csY0" fmla="*/ 0 h 198119"/>
                <a:gd name="csX1" fmla="*/ 122873 w 166687"/>
                <a:gd name="csY1" fmla="*/ 0 h 198119"/>
                <a:gd name="csX2" fmla="*/ 166688 w 166687"/>
                <a:gd name="csY2" fmla="*/ 132398 h 198119"/>
                <a:gd name="csX3" fmla="*/ 166688 w 166687"/>
                <a:gd name="csY3" fmla="*/ 132398 h 198119"/>
                <a:gd name="csX4" fmla="*/ 43815 w 166687"/>
                <a:gd name="csY4" fmla="*/ 198120 h 198119"/>
                <a:gd name="csX5" fmla="*/ 43815 w 166687"/>
                <a:gd name="csY5" fmla="*/ 198120 h 198119"/>
                <a:gd name="csX6" fmla="*/ 0 w 166687"/>
                <a:gd name="csY6" fmla="*/ 65723 h 198119"/>
                <a:gd name="csX7" fmla="*/ 0 w 166687"/>
                <a:gd name="csY7" fmla="*/ 65723 h 198119"/>
                <a:gd name="csX8" fmla="*/ 122873 w 166687"/>
                <a:gd name="csY8" fmla="*/ 0 h 19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687" h="198119">
                  <a:moveTo>
                    <a:pt x="122873" y="0"/>
                  </a:moveTo>
                  <a:lnTo>
                    <a:pt x="122873" y="0"/>
                  </a:lnTo>
                  <a:cubicBezTo>
                    <a:pt x="118110" y="48578"/>
                    <a:pt x="133350" y="97155"/>
                    <a:pt x="166688" y="132398"/>
                  </a:cubicBezTo>
                  <a:lnTo>
                    <a:pt x="166688" y="132398"/>
                  </a:lnTo>
                  <a:cubicBezTo>
                    <a:pt x="118110" y="135255"/>
                    <a:pt x="73342" y="159068"/>
                    <a:pt x="43815" y="198120"/>
                  </a:cubicBezTo>
                  <a:lnTo>
                    <a:pt x="43815" y="198120"/>
                  </a:lnTo>
                  <a:cubicBezTo>
                    <a:pt x="48577" y="149543"/>
                    <a:pt x="33338" y="100965"/>
                    <a:pt x="0" y="65723"/>
                  </a:cubicBezTo>
                  <a:lnTo>
                    <a:pt x="0" y="65723"/>
                  </a:lnTo>
                  <a:cubicBezTo>
                    <a:pt x="48577" y="61913"/>
                    <a:pt x="93345" y="38100"/>
                    <a:pt x="122873" y="0"/>
                  </a:cubicBezTo>
                  <a:close/>
                </a:path>
              </a:pathLst>
            </a:custGeom>
            <a:solidFill>
              <a:srgbClr val="819D33"/>
            </a:solidFill>
            <a:ln w="9525" cap="flat">
              <a:noFill/>
              <a:prstDash val="solid"/>
              <a:miter/>
            </a:ln>
          </p:spPr>
          <p:txBody>
            <a:bodyPr/>
            <a:lstStyle/>
            <a:p>
              <a:endParaRPr lang="ja-JP" altLang="en-US"/>
            </a:p>
          </p:txBody>
        </p:sp>
        <p:sp>
          <p:nvSpPr>
            <p:cNvPr id="69" name="フリーフォーム: 図形 68">
              <a:extLst>
                <a:ext uri="{FF2B5EF4-FFF2-40B4-BE49-F238E27FC236}">
                  <a16:creationId xmlns:a16="http://schemas.microsoft.com/office/drawing/2014/main" id="{51820BDB-188B-3A9B-623E-330E466C5698}"/>
                </a:ext>
              </a:extLst>
            </p:cNvPr>
            <p:cNvSpPr/>
            <p:nvPr/>
          </p:nvSpPr>
          <p:spPr>
            <a:xfrm rot="20059101">
              <a:off x="7503039" y="6128117"/>
              <a:ext cx="200025" cy="236219"/>
            </a:xfrm>
            <a:custGeom>
              <a:avLst/>
              <a:gdLst>
                <a:gd name="csX0" fmla="*/ 147638 w 200025"/>
                <a:gd name="csY0" fmla="*/ 0 h 236219"/>
                <a:gd name="csX1" fmla="*/ 200025 w 200025"/>
                <a:gd name="csY1" fmla="*/ 158115 h 236219"/>
                <a:gd name="csX2" fmla="*/ 200025 w 200025"/>
                <a:gd name="csY2" fmla="*/ 158115 h 236219"/>
                <a:gd name="csX3" fmla="*/ 52388 w 200025"/>
                <a:gd name="csY3" fmla="*/ 236220 h 236219"/>
                <a:gd name="csX4" fmla="*/ 52388 w 200025"/>
                <a:gd name="csY4" fmla="*/ 236220 h 236219"/>
                <a:gd name="csX5" fmla="*/ 0 w 200025"/>
                <a:gd name="csY5" fmla="*/ 78105 h 236219"/>
                <a:gd name="csX6" fmla="*/ 0 w 200025"/>
                <a:gd name="csY6" fmla="*/ 78105 h 236219"/>
                <a:gd name="csX7" fmla="*/ 147638 w 200025"/>
                <a:gd name="csY7" fmla="*/ 0 h 236219"/>
                <a:gd name="csX8" fmla="*/ 147638 w 200025"/>
                <a:gd name="csY8" fmla="*/ 0 h 236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025" h="236219">
                  <a:moveTo>
                    <a:pt x="147638" y="0"/>
                  </a:moveTo>
                  <a:cubicBezTo>
                    <a:pt x="142875" y="61912"/>
                    <a:pt x="161925" y="119062"/>
                    <a:pt x="200025" y="158115"/>
                  </a:cubicBezTo>
                  <a:lnTo>
                    <a:pt x="200025" y="158115"/>
                  </a:lnTo>
                  <a:cubicBezTo>
                    <a:pt x="145733" y="160020"/>
                    <a:pt x="91440" y="188595"/>
                    <a:pt x="52388" y="236220"/>
                  </a:cubicBezTo>
                  <a:lnTo>
                    <a:pt x="52388" y="236220"/>
                  </a:lnTo>
                  <a:cubicBezTo>
                    <a:pt x="57150" y="175260"/>
                    <a:pt x="38100" y="117158"/>
                    <a:pt x="0" y="78105"/>
                  </a:cubicBezTo>
                  <a:lnTo>
                    <a:pt x="0" y="78105"/>
                  </a:lnTo>
                  <a:cubicBezTo>
                    <a:pt x="54293" y="76200"/>
                    <a:pt x="108585" y="47625"/>
                    <a:pt x="147638" y="0"/>
                  </a:cubicBezTo>
                  <a:lnTo>
                    <a:pt x="147638" y="0"/>
                  </a:lnTo>
                  <a:close/>
                </a:path>
              </a:pathLst>
            </a:custGeom>
            <a:solidFill>
              <a:srgbClr val="819D33"/>
            </a:solidFill>
            <a:ln w="9525" cap="flat">
              <a:noFill/>
              <a:prstDash val="solid"/>
              <a:miter/>
            </a:ln>
          </p:spPr>
          <p:txBody>
            <a:bodyPr/>
            <a:lstStyle/>
            <a:p>
              <a:endParaRPr lang="ja-JP" altLang="en-US"/>
            </a:p>
          </p:txBody>
        </p:sp>
        <p:sp>
          <p:nvSpPr>
            <p:cNvPr id="70" name="フリーフォーム: 図形 69">
              <a:extLst>
                <a:ext uri="{FF2B5EF4-FFF2-40B4-BE49-F238E27FC236}">
                  <a16:creationId xmlns:a16="http://schemas.microsoft.com/office/drawing/2014/main" id="{2145FA89-2049-42C9-1F02-885029AC44F6}"/>
                </a:ext>
              </a:extLst>
            </p:cNvPr>
            <p:cNvSpPr/>
            <p:nvPr/>
          </p:nvSpPr>
          <p:spPr>
            <a:xfrm>
              <a:off x="7444461" y="5883943"/>
              <a:ext cx="117157" cy="139064"/>
            </a:xfrm>
            <a:custGeom>
              <a:avLst/>
              <a:gdLst>
                <a:gd name="csX0" fmla="*/ 86677 w 117157"/>
                <a:gd name="csY0" fmla="*/ 0 h 139064"/>
                <a:gd name="csX1" fmla="*/ 86677 w 117157"/>
                <a:gd name="csY1" fmla="*/ 0 h 139064"/>
                <a:gd name="csX2" fmla="*/ 117158 w 117157"/>
                <a:gd name="csY2" fmla="*/ 93345 h 139064"/>
                <a:gd name="csX3" fmla="*/ 117158 w 117157"/>
                <a:gd name="csY3" fmla="*/ 93345 h 139064"/>
                <a:gd name="csX4" fmla="*/ 30480 w 117157"/>
                <a:gd name="csY4" fmla="*/ 139065 h 139064"/>
                <a:gd name="csX5" fmla="*/ 30480 w 117157"/>
                <a:gd name="csY5" fmla="*/ 139065 h 139064"/>
                <a:gd name="csX6" fmla="*/ 0 w 117157"/>
                <a:gd name="csY6" fmla="*/ 45720 h 139064"/>
                <a:gd name="csX7" fmla="*/ 0 w 117157"/>
                <a:gd name="csY7" fmla="*/ 45720 h 139064"/>
                <a:gd name="csX8" fmla="*/ 86677 w 117157"/>
                <a:gd name="csY8" fmla="*/ 0 h 139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157" h="139064">
                  <a:moveTo>
                    <a:pt x="86677" y="0"/>
                  </a:moveTo>
                  <a:lnTo>
                    <a:pt x="86677" y="0"/>
                  </a:lnTo>
                  <a:cubicBezTo>
                    <a:pt x="82867" y="34290"/>
                    <a:pt x="94298" y="67627"/>
                    <a:pt x="117158" y="93345"/>
                  </a:cubicBezTo>
                  <a:lnTo>
                    <a:pt x="117158" y="93345"/>
                  </a:lnTo>
                  <a:cubicBezTo>
                    <a:pt x="82867" y="95250"/>
                    <a:pt x="51435" y="112395"/>
                    <a:pt x="30480" y="139065"/>
                  </a:cubicBezTo>
                  <a:lnTo>
                    <a:pt x="30480" y="139065"/>
                  </a:lnTo>
                  <a:cubicBezTo>
                    <a:pt x="34290" y="104775"/>
                    <a:pt x="22860" y="71438"/>
                    <a:pt x="0" y="45720"/>
                  </a:cubicBezTo>
                  <a:lnTo>
                    <a:pt x="0" y="45720"/>
                  </a:lnTo>
                  <a:cubicBezTo>
                    <a:pt x="34290" y="43815"/>
                    <a:pt x="65723" y="26670"/>
                    <a:pt x="86677" y="0"/>
                  </a:cubicBezTo>
                  <a:close/>
                </a:path>
              </a:pathLst>
            </a:custGeom>
            <a:solidFill>
              <a:srgbClr val="819D33"/>
            </a:solidFill>
            <a:ln w="9525" cap="flat">
              <a:noFill/>
              <a:prstDash val="solid"/>
              <a:miter/>
            </a:ln>
          </p:spPr>
          <p:txBody>
            <a:bodyPr/>
            <a:lstStyle/>
            <a:p>
              <a:endParaRPr lang="ja-JP" altLang="en-US"/>
            </a:p>
          </p:txBody>
        </p:sp>
      </p:grpSp>
      <p:grpSp>
        <p:nvGrpSpPr>
          <p:cNvPr id="72" name="グループ化 71">
            <a:extLst>
              <a:ext uri="{FF2B5EF4-FFF2-40B4-BE49-F238E27FC236}">
                <a16:creationId xmlns:a16="http://schemas.microsoft.com/office/drawing/2014/main" id="{032AEC3C-6800-C89D-64B5-332C9BC644C3}"/>
              </a:ext>
            </a:extLst>
          </p:cNvPr>
          <p:cNvGrpSpPr/>
          <p:nvPr/>
        </p:nvGrpSpPr>
        <p:grpSpPr>
          <a:xfrm>
            <a:off x="9818423" y="5710944"/>
            <a:ext cx="413880" cy="410094"/>
            <a:chOff x="6308443" y="5737680"/>
            <a:chExt cx="413880" cy="410094"/>
          </a:xfrm>
        </p:grpSpPr>
        <p:sp>
          <p:nvSpPr>
            <p:cNvPr id="73" name="フリーフォーム: 図形 72">
              <a:extLst>
                <a:ext uri="{FF2B5EF4-FFF2-40B4-BE49-F238E27FC236}">
                  <a16:creationId xmlns:a16="http://schemas.microsoft.com/office/drawing/2014/main" id="{A56C54F0-F916-91BE-3E54-3D0523FFF662}"/>
                </a:ext>
              </a:extLst>
            </p:cNvPr>
            <p:cNvSpPr/>
            <p:nvPr/>
          </p:nvSpPr>
          <p:spPr>
            <a:xfrm>
              <a:off x="6555636" y="5737680"/>
              <a:ext cx="166687" cy="198119"/>
            </a:xfrm>
            <a:custGeom>
              <a:avLst/>
              <a:gdLst>
                <a:gd name="csX0" fmla="*/ 122873 w 166687"/>
                <a:gd name="csY0" fmla="*/ 0 h 198119"/>
                <a:gd name="csX1" fmla="*/ 122873 w 166687"/>
                <a:gd name="csY1" fmla="*/ 0 h 198119"/>
                <a:gd name="csX2" fmla="*/ 166688 w 166687"/>
                <a:gd name="csY2" fmla="*/ 132398 h 198119"/>
                <a:gd name="csX3" fmla="*/ 166688 w 166687"/>
                <a:gd name="csY3" fmla="*/ 132398 h 198119"/>
                <a:gd name="csX4" fmla="*/ 43815 w 166687"/>
                <a:gd name="csY4" fmla="*/ 198120 h 198119"/>
                <a:gd name="csX5" fmla="*/ 43815 w 166687"/>
                <a:gd name="csY5" fmla="*/ 198120 h 198119"/>
                <a:gd name="csX6" fmla="*/ 0 w 166687"/>
                <a:gd name="csY6" fmla="*/ 65723 h 198119"/>
                <a:gd name="csX7" fmla="*/ 0 w 166687"/>
                <a:gd name="csY7" fmla="*/ 65723 h 198119"/>
                <a:gd name="csX8" fmla="*/ 122873 w 166687"/>
                <a:gd name="csY8" fmla="*/ 0 h 19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687" h="198119">
                  <a:moveTo>
                    <a:pt x="122873" y="0"/>
                  </a:moveTo>
                  <a:lnTo>
                    <a:pt x="122873" y="0"/>
                  </a:lnTo>
                  <a:cubicBezTo>
                    <a:pt x="118110" y="48578"/>
                    <a:pt x="133350" y="97155"/>
                    <a:pt x="166688" y="132398"/>
                  </a:cubicBezTo>
                  <a:lnTo>
                    <a:pt x="166688" y="132398"/>
                  </a:lnTo>
                  <a:cubicBezTo>
                    <a:pt x="118110" y="135255"/>
                    <a:pt x="73342" y="159068"/>
                    <a:pt x="43815" y="198120"/>
                  </a:cubicBezTo>
                  <a:lnTo>
                    <a:pt x="43815" y="198120"/>
                  </a:lnTo>
                  <a:cubicBezTo>
                    <a:pt x="48577" y="149543"/>
                    <a:pt x="33338" y="100965"/>
                    <a:pt x="0" y="65723"/>
                  </a:cubicBezTo>
                  <a:lnTo>
                    <a:pt x="0" y="65723"/>
                  </a:lnTo>
                  <a:cubicBezTo>
                    <a:pt x="48577" y="61913"/>
                    <a:pt x="93345" y="38100"/>
                    <a:pt x="122873" y="0"/>
                  </a:cubicBezTo>
                  <a:close/>
                </a:path>
              </a:pathLst>
            </a:custGeom>
            <a:solidFill>
              <a:srgbClr val="819D33"/>
            </a:solidFill>
            <a:ln w="9525" cap="flat">
              <a:noFill/>
              <a:prstDash val="solid"/>
              <a:miter/>
            </a:ln>
          </p:spPr>
          <p:txBody>
            <a:bodyPr/>
            <a:lstStyle/>
            <a:p>
              <a:endParaRPr lang="ja-JP" altLang="en-US"/>
            </a:p>
          </p:txBody>
        </p:sp>
        <p:sp>
          <p:nvSpPr>
            <p:cNvPr id="74" name="フリーフォーム: 図形 73">
              <a:extLst>
                <a:ext uri="{FF2B5EF4-FFF2-40B4-BE49-F238E27FC236}">
                  <a16:creationId xmlns:a16="http://schemas.microsoft.com/office/drawing/2014/main" id="{1358209D-CDC8-647D-1EE5-9BD72364DAD2}"/>
                </a:ext>
              </a:extLst>
            </p:cNvPr>
            <p:cNvSpPr/>
            <p:nvPr/>
          </p:nvSpPr>
          <p:spPr>
            <a:xfrm>
              <a:off x="6308443" y="5911555"/>
              <a:ext cx="200025" cy="236219"/>
            </a:xfrm>
            <a:custGeom>
              <a:avLst/>
              <a:gdLst>
                <a:gd name="csX0" fmla="*/ 147638 w 200025"/>
                <a:gd name="csY0" fmla="*/ 0 h 236219"/>
                <a:gd name="csX1" fmla="*/ 200025 w 200025"/>
                <a:gd name="csY1" fmla="*/ 158115 h 236219"/>
                <a:gd name="csX2" fmla="*/ 200025 w 200025"/>
                <a:gd name="csY2" fmla="*/ 158115 h 236219"/>
                <a:gd name="csX3" fmla="*/ 52388 w 200025"/>
                <a:gd name="csY3" fmla="*/ 236220 h 236219"/>
                <a:gd name="csX4" fmla="*/ 52388 w 200025"/>
                <a:gd name="csY4" fmla="*/ 236220 h 236219"/>
                <a:gd name="csX5" fmla="*/ 0 w 200025"/>
                <a:gd name="csY5" fmla="*/ 78105 h 236219"/>
                <a:gd name="csX6" fmla="*/ 0 w 200025"/>
                <a:gd name="csY6" fmla="*/ 78105 h 236219"/>
                <a:gd name="csX7" fmla="*/ 147638 w 200025"/>
                <a:gd name="csY7" fmla="*/ 0 h 236219"/>
                <a:gd name="csX8" fmla="*/ 147638 w 200025"/>
                <a:gd name="csY8" fmla="*/ 0 h 236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025" h="236219">
                  <a:moveTo>
                    <a:pt x="147638" y="0"/>
                  </a:moveTo>
                  <a:cubicBezTo>
                    <a:pt x="142875" y="61912"/>
                    <a:pt x="161925" y="119062"/>
                    <a:pt x="200025" y="158115"/>
                  </a:cubicBezTo>
                  <a:lnTo>
                    <a:pt x="200025" y="158115"/>
                  </a:lnTo>
                  <a:cubicBezTo>
                    <a:pt x="145733" y="160020"/>
                    <a:pt x="91440" y="188595"/>
                    <a:pt x="52388" y="236220"/>
                  </a:cubicBezTo>
                  <a:lnTo>
                    <a:pt x="52388" y="236220"/>
                  </a:lnTo>
                  <a:cubicBezTo>
                    <a:pt x="57150" y="175260"/>
                    <a:pt x="38100" y="117158"/>
                    <a:pt x="0" y="78105"/>
                  </a:cubicBezTo>
                  <a:lnTo>
                    <a:pt x="0" y="78105"/>
                  </a:lnTo>
                  <a:cubicBezTo>
                    <a:pt x="54293" y="76200"/>
                    <a:pt x="108585" y="47625"/>
                    <a:pt x="147638" y="0"/>
                  </a:cubicBezTo>
                  <a:lnTo>
                    <a:pt x="147638" y="0"/>
                  </a:lnTo>
                  <a:close/>
                </a:path>
              </a:pathLst>
            </a:custGeom>
            <a:solidFill>
              <a:srgbClr val="819D33"/>
            </a:solidFill>
            <a:ln w="9525" cap="flat">
              <a:noFill/>
              <a:prstDash val="solid"/>
              <a:miter/>
            </a:ln>
          </p:spPr>
          <p:txBody>
            <a:bodyPr/>
            <a:lstStyle/>
            <a:p>
              <a:endParaRPr lang="ja-JP" altLang="en-US"/>
            </a:p>
          </p:txBody>
        </p:sp>
        <p:sp>
          <p:nvSpPr>
            <p:cNvPr id="75" name="フリーフォーム: 図形 74">
              <a:extLst>
                <a:ext uri="{FF2B5EF4-FFF2-40B4-BE49-F238E27FC236}">
                  <a16:creationId xmlns:a16="http://schemas.microsoft.com/office/drawing/2014/main" id="{675F0BBD-5D78-6C91-4033-BF454C0345D8}"/>
                </a:ext>
              </a:extLst>
            </p:cNvPr>
            <p:cNvSpPr/>
            <p:nvPr/>
          </p:nvSpPr>
          <p:spPr>
            <a:xfrm>
              <a:off x="6549307" y="5975074"/>
              <a:ext cx="117157" cy="139064"/>
            </a:xfrm>
            <a:custGeom>
              <a:avLst/>
              <a:gdLst>
                <a:gd name="csX0" fmla="*/ 86677 w 117157"/>
                <a:gd name="csY0" fmla="*/ 0 h 139064"/>
                <a:gd name="csX1" fmla="*/ 86677 w 117157"/>
                <a:gd name="csY1" fmla="*/ 0 h 139064"/>
                <a:gd name="csX2" fmla="*/ 117158 w 117157"/>
                <a:gd name="csY2" fmla="*/ 93345 h 139064"/>
                <a:gd name="csX3" fmla="*/ 117158 w 117157"/>
                <a:gd name="csY3" fmla="*/ 93345 h 139064"/>
                <a:gd name="csX4" fmla="*/ 30480 w 117157"/>
                <a:gd name="csY4" fmla="*/ 139065 h 139064"/>
                <a:gd name="csX5" fmla="*/ 30480 w 117157"/>
                <a:gd name="csY5" fmla="*/ 139065 h 139064"/>
                <a:gd name="csX6" fmla="*/ 0 w 117157"/>
                <a:gd name="csY6" fmla="*/ 45720 h 139064"/>
                <a:gd name="csX7" fmla="*/ 0 w 117157"/>
                <a:gd name="csY7" fmla="*/ 45720 h 139064"/>
                <a:gd name="csX8" fmla="*/ 86677 w 117157"/>
                <a:gd name="csY8" fmla="*/ 0 h 139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157" h="139064">
                  <a:moveTo>
                    <a:pt x="86677" y="0"/>
                  </a:moveTo>
                  <a:lnTo>
                    <a:pt x="86677" y="0"/>
                  </a:lnTo>
                  <a:cubicBezTo>
                    <a:pt x="82867" y="34290"/>
                    <a:pt x="94298" y="67627"/>
                    <a:pt x="117158" y="93345"/>
                  </a:cubicBezTo>
                  <a:lnTo>
                    <a:pt x="117158" y="93345"/>
                  </a:lnTo>
                  <a:cubicBezTo>
                    <a:pt x="82867" y="95250"/>
                    <a:pt x="51435" y="112395"/>
                    <a:pt x="30480" y="139065"/>
                  </a:cubicBezTo>
                  <a:lnTo>
                    <a:pt x="30480" y="139065"/>
                  </a:lnTo>
                  <a:cubicBezTo>
                    <a:pt x="34290" y="104775"/>
                    <a:pt x="22860" y="71438"/>
                    <a:pt x="0" y="45720"/>
                  </a:cubicBezTo>
                  <a:lnTo>
                    <a:pt x="0" y="45720"/>
                  </a:lnTo>
                  <a:cubicBezTo>
                    <a:pt x="34290" y="43815"/>
                    <a:pt x="65723" y="26670"/>
                    <a:pt x="86677" y="0"/>
                  </a:cubicBezTo>
                  <a:close/>
                </a:path>
              </a:pathLst>
            </a:custGeom>
            <a:solidFill>
              <a:srgbClr val="819D33"/>
            </a:solidFill>
            <a:ln w="9525" cap="flat">
              <a:noFill/>
              <a:prstDash val="solid"/>
              <a:miter/>
            </a:ln>
          </p:spPr>
          <p:txBody>
            <a:bodyPr/>
            <a:lstStyle/>
            <a:p>
              <a:endParaRPr lang="ja-JP" altLang="en-US"/>
            </a:p>
          </p:txBody>
        </p:sp>
      </p:grpSp>
      <p:grpSp>
        <p:nvGrpSpPr>
          <p:cNvPr id="76" name="グループ化 75">
            <a:extLst>
              <a:ext uri="{FF2B5EF4-FFF2-40B4-BE49-F238E27FC236}">
                <a16:creationId xmlns:a16="http://schemas.microsoft.com/office/drawing/2014/main" id="{E4D79978-C0F5-A729-27A8-C493CB604026}"/>
              </a:ext>
            </a:extLst>
          </p:cNvPr>
          <p:cNvGrpSpPr/>
          <p:nvPr/>
        </p:nvGrpSpPr>
        <p:grpSpPr>
          <a:xfrm>
            <a:off x="10663821" y="5667940"/>
            <a:ext cx="548026" cy="706381"/>
            <a:chOff x="7155038" y="5657955"/>
            <a:chExt cx="548026" cy="706381"/>
          </a:xfrm>
        </p:grpSpPr>
        <p:sp>
          <p:nvSpPr>
            <p:cNvPr id="77" name="フリーフォーム: 図形 76">
              <a:extLst>
                <a:ext uri="{FF2B5EF4-FFF2-40B4-BE49-F238E27FC236}">
                  <a16:creationId xmlns:a16="http://schemas.microsoft.com/office/drawing/2014/main" id="{F6C522D6-5B23-DD3B-E503-CE22BCEE7AA5}"/>
                </a:ext>
              </a:extLst>
            </p:cNvPr>
            <p:cNvSpPr/>
            <p:nvPr/>
          </p:nvSpPr>
          <p:spPr>
            <a:xfrm rot="19875946">
              <a:off x="7155038" y="5657955"/>
              <a:ext cx="166687" cy="198119"/>
            </a:xfrm>
            <a:custGeom>
              <a:avLst/>
              <a:gdLst>
                <a:gd name="csX0" fmla="*/ 122873 w 166687"/>
                <a:gd name="csY0" fmla="*/ 0 h 198119"/>
                <a:gd name="csX1" fmla="*/ 122873 w 166687"/>
                <a:gd name="csY1" fmla="*/ 0 h 198119"/>
                <a:gd name="csX2" fmla="*/ 166688 w 166687"/>
                <a:gd name="csY2" fmla="*/ 132398 h 198119"/>
                <a:gd name="csX3" fmla="*/ 166688 w 166687"/>
                <a:gd name="csY3" fmla="*/ 132398 h 198119"/>
                <a:gd name="csX4" fmla="*/ 43815 w 166687"/>
                <a:gd name="csY4" fmla="*/ 198120 h 198119"/>
                <a:gd name="csX5" fmla="*/ 43815 w 166687"/>
                <a:gd name="csY5" fmla="*/ 198120 h 198119"/>
                <a:gd name="csX6" fmla="*/ 0 w 166687"/>
                <a:gd name="csY6" fmla="*/ 65723 h 198119"/>
                <a:gd name="csX7" fmla="*/ 0 w 166687"/>
                <a:gd name="csY7" fmla="*/ 65723 h 198119"/>
                <a:gd name="csX8" fmla="*/ 122873 w 166687"/>
                <a:gd name="csY8" fmla="*/ 0 h 19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687" h="198119">
                  <a:moveTo>
                    <a:pt x="122873" y="0"/>
                  </a:moveTo>
                  <a:lnTo>
                    <a:pt x="122873" y="0"/>
                  </a:lnTo>
                  <a:cubicBezTo>
                    <a:pt x="118110" y="48578"/>
                    <a:pt x="133350" y="97155"/>
                    <a:pt x="166688" y="132398"/>
                  </a:cubicBezTo>
                  <a:lnTo>
                    <a:pt x="166688" y="132398"/>
                  </a:lnTo>
                  <a:cubicBezTo>
                    <a:pt x="118110" y="135255"/>
                    <a:pt x="73342" y="159068"/>
                    <a:pt x="43815" y="198120"/>
                  </a:cubicBezTo>
                  <a:lnTo>
                    <a:pt x="43815" y="198120"/>
                  </a:lnTo>
                  <a:cubicBezTo>
                    <a:pt x="48577" y="149543"/>
                    <a:pt x="33338" y="100965"/>
                    <a:pt x="0" y="65723"/>
                  </a:cubicBezTo>
                  <a:lnTo>
                    <a:pt x="0" y="65723"/>
                  </a:lnTo>
                  <a:cubicBezTo>
                    <a:pt x="48577" y="61913"/>
                    <a:pt x="93345" y="38100"/>
                    <a:pt x="122873" y="0"/>
                  </a:cubicBezTo>
                  <a:close/>
                </a:path>
              </a:pathLst>
            </a:custGeom>
            <a:solidFill>
              <a:srgbClr val="819D33"/>
            </a:solidFill>
            <a:ln w="9525" cap="flat">
              <a:noFill/>
              <a:prstDash val="solid"/>
              <a:miter/>
            </a:ln>
          </p:spPr>
          <p:txBody>
            <a:bodyPr/>
            <a:lstStyle/>
            <a:p>
              <a:endParaRPr lang="ja-JP" altLang="en-US"/>
            </a:p>
          </p:txBody>
        </p:sp>
        <p:sp>
          <p:nvSpPr>
            <p:cNvPr id="78" name="フリーフォーム: 図形 77">
              <a:extLst>
                <a:ext uri="{FF2B5EF4-FFF2-40B4-BE49-F238E27FC236}">
                  <a16:creationId xmlns:a16="http://schemas.microsoft.com/office/drawing/2014/main" id="{BB3BCEC4-BA30-1845-E8D8-7D7558923F23}"/>
                </a:ext>
              </a:extLst>
            </p:cNvPr>
            <p:cNvSpPr/>
            <p:nvPr/>
          </p:nvSpPr>
          <p:spPr>
            <a:xfrm rot="20059101">
              <a:off x="7503039" y="6128117"/>
              <a:ext cx="200025" cy="236219"/>
            </a:xfrm>
            <a:custGeom>
              <a:avLst/>
              <a:gdLst>
                <a:gd name="csX0" fmla="*/ 147638 w 200025"/>
                <a:gd name="csY0" fmla="*/ 0 h 236219"/>
                <a:gd name="csX1" fmla="*/ 200025 w 200025"/>
                <a:gd name="csY1" fmla="*/ 158115 h 236219"/>
                <a:gd name="csX2" fmla="*/ 200025 w 200025"/>
                <a:gd name="csY2" fmla="*/ 158115 h 236219"/>
                <a:gd name="csX3" fmla="*/ 52388 w 200025"/>
                <a:gd name="csY3" fmla="*/ 236220 h 236219"/>
                <a:gd name="csX4" fmla="*/ 52388 w 200025"/>
                <a:gd name="csY4" fmla="*/ 236220 h 236219"/>
                <a:gd name="csX5" fmla="*/ 0 w 200025"/>
                <a:gd name="csY5" fmla="*/ 78105 h 236219"/>
                <a:gd name="csX6" fmla="*/ 0 w 200025"/>
                <a:gd name="csY6" fmla="*/ 78105 h 236219"/>
                <a:gd name="csX7" fmla="*/ 147638 w 200025"/>
                <a:gd name="csY7" fmla="*/ 0 h 236219"/>
                <a:gd name="csX8" fmla="*/ 147638 w 200025"/>
                <a:gd name="csY8" fmla="*/ 0 h 236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025" h="236219">
                  <a:moveTo>
                    <a:pt x="147638" y="0"/>
                  </a:moveTo>
                  <a:cubicBezTo>
                    <a:pt x="142875" y="61912"/>
                    <a:pt x="161925" y="119062"/>
                    <a:pt x="200025" y="158115"/>
                  </a:cubicBezTo>
                  <a:lnTo>
                    <a:pt x="200025" y="158115"/>
                  </a:lnTo>
                  <a:cubicBezTo>
                    <a:pt x="145733" y="160020"/>
                    <a:pt x="91440" y="188595"/>
                    <a:pt x="52388" y="236220"/>
                  </a:cubicBezTo>
                  <a:lnTo>
                    <a:pt x="52388" y="236220"/>
                  </a:lnTo>
                  <a:cubicBezTo>
                    <a:pt x="57150" y="175260"/>
                    <a:pt x="38100" y="117158"/>
                    <a:pt x="0" y="78105"/>
                  </a:cubicBezTo>
                  <a:lnTo>
                    <a:pt x="0" y="78105"/>
                  </a:lnTo>
                  <a:cubicBezTo>
                    <a:pt x="54293" y="76200"/>
                    <a:pt x="108585" y="47625"/>
                    <a:pt x="147638" y="0"/>
                  </a:cubicBezTo>
                  <a:lnTo>
                    <a:pt x="147638" y="0"/>
                  </a:lnTo>
                  <a:close/>
                </a:path>
              </a:pathLst>
            </a:custGeom>
            <a:solidFill>
              <a:srgbClr val="819D33"/>
            </a:solidFill>
            <a:ln w="9525" cap="flat">
              <a:noFill/>
              <a:prstDash val="solid"/>
              <a:miter/>
            </a:ln>
          </p:spPr>
          <p:txBody>
            <a:bodyPr/>
            <a:lstStyle/>
            <a:p>
              <a:endParaRPr lang="ja-JP" altLang="en-US"/>
            </a:p>
          </p:txBody>
        </p:sp>
        <p:sp>
          <p:nvSpPr>
            <p:cNvPr id="79" name="フリーフォーム: 図形 78">
              <a:extLst>
                <a:ext uri="{FF2B5EF4-FFF2-40B4-BE49-F238E27FC236}">
                  <a16:creationId xmlns:a16="http://schemas.microsoft.com/office/drawing/2014/main" id="{419380FE-31EB-B03B-96E6-B13CD06403CE}"/>
                </a:ext>
              </a:extLst>
            </p:cNvPr>
            <p:cNvSpPr/>
            <p:nvPr/>
          </p:nvSpPr>
          <p:spPr>
            <a:xfrm>
              <a:off x="7444461" y="5883943"/>
              <a:ext cx="117157" cy="139064"/>
            </a:xfrm>
            <a:custGeom>
              <a:avLst/>
              <a:gdLst>
                <a:gd name="csX0" fmla="*/ 86677 w 117157"/>
                <a:gd name="csY0" fmla="*/ 0 h 139064"/>
                <a:gd name="csX1" fmla="*/ 86677 w 117157"/>
                <a:gd name="csY1" fmla="*/ 0 h 139064"/>
                <a:gd name="csX2" fmla="*/ 117158 w 117157"/>
                <a:gd name="csY2" fmla="*/ 93345 h 139064"/>
                <a:gd name="csX3" fmla="*/ 117158 w 117157"/>
                <a:gd name="csY3" fmla="*/ 93345 h 139064"/>
                <a:gd name="csX4" fmla="*/ 30480 w 117157"/>
                <a:gd name="csY4" fmla="*/ 139065 h 139064"/>
                <a:gd name="csX5" fmla="*/ 30480 w 117157"/>
                <a:gd name="csY5" fmla="*/ 139065 h 139064"/>
                <a:gd name="csX6" fmla="*/ 0 w 117157"/>
                <a:gd name="csY6" fmla="*/ 45720 h 139064"/>
                <a:gd name="csX7" fmla="*/ 0 w 117157"/>
                <a:gd name="csY7" fmla="*/ 45720 h 139064"/>
                <a:gd name="csX8" fmla="*/ 86677 w 117157"/>
                <a:gd name="csY8" fmla="*/ 0 h 139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157" h="139064">
                  <a:moveTo>
                    <a:pt x="86677" y="0"/>
                  </a:moveTo>
                  <a:lnTo>
                    <a:pt x="86677" y="0"/>
                  </a:lnTo>
                  <a:cubicBezTo>
                    <a:pt x="82867" y="34290"/>
                    <a:pt x="94298" y="67627"/>
                    <a:pt x="117158" y="93345"/>
                  </a:cubicBezTo>
                  <a:lnTo>
                    <a:pt x="117158" y="93345"/>
                  </a:lnTo>
                  <a:cubicBezTo>
                    <a:pt x="82867" y="95250"/>
                    <a:pt x="51435" y="112395"/>
                    <a:pt x="30480" y="139065"/>
                  </a:cubicBezTo>
                  <a:lnTo>
                    <a:pt x="30480" y="139065"/>
                  </a:lnTo>
                  <a:cubicBezTo>
                    <a:pt x="34290" y="104775"/>
                    <a:pt x="22860" y="71438"/>
                    <a:pt x="0" y="45720"/>
                  </a:cubicBezTo>
                  <a:lnTo>
                    <a:pt x="0" y="45720"/>
                  </a:lnTo>
                  <a:cubicBezTo>
                    <a:pt x="34290" y="43815"/>
                    <a:pt x="65723" y="26670"/>
                    <a:pt x="86677" y="0"/>
                  </a:cubicBezTo>
                  <a:close/>
                </a:path>
              </a:pathLst>
            </a:custGeom>
            <a:solidFill>
              <a:srgbClr val="819D33"/>
            </a:solidFill>
            <a:ln w="9525" cap="flat">
              <a:noFill/>
              <a:prstDash val="solid"/>
              <a:miter/>
            </a:ln>
          </p:spPr>
          <p:txBody>
            <a:bodyPr/>
            <a:lstStyle/>
            <a:p>
              <a:endParaRPr lang="ja-JP" altLang="en-US"/>
            </a:p>
          </p:txBody>
        </p:sp>
      </p:grpSp>
      <p:sp>
        <p:nvSpPr>
          <p:cNvPr id="80" name="二等辺三角形 79">
            <a:extLst>
              <a:ext uri="{FF2B5EF4-FFF2-40B4-BE49-F238E27FC236}">
                <a16:creationId xmlns:a16="http://schemas.microsoft.com/office/drawing/2014/main" id="{D9D922AD-45CA-073A-B74A-F5E8B9BA4F77}"/>
              </a:ext>
            </a:extLst>
          </p:cNvPr>
          <p:cNvSpPr/>
          <p:nvPr/>
        </p:nvSpPr>
        <p:spPr>
          <a:xfrm rot="5400000">
            <a:off x="6708504" y="1547524"/>
            <a:ext cx="848062" cy="501035"/>
          </a:xfrm>
          <a:prstGeom prst="triangle">
            <a:avLst/>
          </a:prstGeom>
          <a:solidFill>
            <a:srgbClr val="F9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grpSp>
        <p:nvGrpSpPr>
          <p:cNvPr id="97" name="グループ化 96">
            <a:extLst>
              <a:ext uri="{FF2B5EF4-FFF2-40B4-BE49-F238E27FC236}">
                <a16:creationId xmlns:a16="http://schemas.microsoft.com/office/drawing/2014/main" id="{D620982B-9397-A845-A4FE-F3166CC092DD}"/>
              </a:ext>
            </a:extLst>
          </p:cNvPr>
          <p:cNvGrpSpPr/>
          <p:nvPr/>
        </p:nvGrpSpPr>
        <p:grpSpPr>
          <a:xfrm>
            <a:off x="1525864" y="6114138"/>
            <a:ext cx="221954" cy="300851"/>
            <a:chOff x="4408967" y="6960302"/>
            <a:chExt cx="221954" cy="482205"/>
          </a:xfrm>
        </p:grpSpPr>
        <p:cxnSp>
          <p:nvCxnSpPr>
            <p:cNvPr id="98" name="直線コネクタ 97">
              <a:extLst>
                <a:ext uri="{FF2B5EF4-FFF2-40B4-BE49-F238E27FC236}">
                  <a16:creationId xmlns:a16="http://schemas.microsoft.com/office/drawing/2014/main" id="{A50F5501-438F-1480-EFC0-CD6FF9D5CB06}"/>
                </a:ext>
              </a:extLst>
            </p:cNvPr>
            <p:cNvCxnSpPr>
              <a:cxnSpLocks/>
            </p:cNvCxnSpPr>
            <p:nvPr/>
          </p:nvCxnSpPr>
          <p:spPr>
            <a:xfrm flipV="1">
              <a:off x="4630921" y="6963568"/>
              <a:ext cx="0" cy="478939"/>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1897800C-E47F-8846-A083-B0918F0EE937}"/>
                </a:ext>
              </a:extLst>
            </p:cNvPr>
            <p:cNvCxnSpPr>
              <a:cxnSpLocks/>
            </p:cNvCxnSpPr>
            <p:nvPr/>
          </p:nvCxnSpPr>
          <p:spPr>
            <a:xfrm flipV="1">
              <a:off x="4525604" y="6963568"/>
              <a:ext cx="0" cy="360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16EFB906-21DC-A5D3-A3BE-809EA1C5B7B4}"/>
                </a:ext>
              </a:extLst>
            </p:cNvPr>
            <p:cNvCxnSpPr>
              <a:cxnSpLocks/>
            </p:cNvCxnSpPr>
            <p:nvPr/>
          </p:nvCxnSpPr>
          <p:spPr>
            <a:xfrm flipV="1">
              <a:off x="4408967" y="6960302"/>
              <a:ext cx="0" cy="288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grpSp>
      <p:grpSp>
        <p:nvGrpSpPr>
          <p:cNvPr id="101" name="グループ化 100">
            <a:extLst>
              <a:ext uri="{FF2B5EF4-FFF2-40B4-BE49-F238E27FC236}">
                <a16:creationId xmlns:a16="http://schemas.microsoft.com/office/drawing/2014/main" id="{3BC394DD-F5AA-3EF9-9DFF-678B0E08CB3A}"/>
              </a:ext>
            </a:extLst>
          </p:cNvPr>
          <p:cNvGrpSpPr/>
          <p:nvPr/>
        </p:nvGrpSpPr>
        <p:grpSpPr>
          <a:xfrm>
            <a:off x="2455085" y="5767471"/>
            <a:ext cx="1146839" cy="1027748"/>
            <a:chOff x="2444985" y="5763256"/>
            <a:chExt cx="1146839" cy="1027748"/>
          </a:xfrm>
        </p:grpSpPr>
        <p:grpSp>
          <p:nvGrpSpPr>
            <p:cNvPr id="86" name="グループ化 85">
              <a:extLst>
                <a:ext uri="{FF2B5EF4-FFF2-40B4-BE49-F238E27FC236}">
                  <a16:creationId xmlns:a16="http://schemas.microsoft.com/office/drawing/2014/main" id="{85465644-0538-1AC3-1925-9D651C744F87}"/>
                </a:ext>
              </a:extLst>
            </p:cNvPr>
            <p:cNvGrpSpPr/>
            <p:nvPr/>
          </p:nvGrpSpPr>
          <p:grpSpPr>
            <a:xfrm>
              <a:off x="2444985" y="5832857"/>
              <a:ext cx="1146839" cy="958147"/>
              <a:chOff x="2444985" y="5832857"/>
              <a:chExt cx="1146839" cy="958147"/>
            </a:xfrm>
          </p:grpSpPr>
          <p:sp>
            <p:nvSpPr>
              <p:cNvPr id="84" name="フリーフォーム: 図形 83">
                <a:extLst>
                  <a:ext uri="{FF2B5EF4-FFF2-40B4-BE49-F238E27FC236}">
                    <a16:creationId xmlns:a16="http://schemas.microsoft.com/office/drawing/2014/main" id="{8F43F1DF-F935-4109-FA46-60A81CB234E8}"/>
                  </a:ext>
                </a:extLst>
              </p:cNvPr>
              <p:cNvSpPr/>
              <p:nvPr/>
            </p:nvSpPr>
            <p:spPr>
              <a:xfrm>
                <a:off x="2848985" y="5832857"/>
                <a:ext cx="742839" cy="958132"/>
              </a:xfrm>
              <a:custGeom>
                <a:avLst/>
                <a:gdLst>
                  <a:gd name="csX0" fmla="*/ 559606 w 742839"/>
                  <a:gd name="csY0" fmla="*/ 822727 h 958132"/>
                  <a:gd name="csX1" fmla="*/ 559606 w 742839"/>
                  <a:gd name="csY1" fmla="*/ 718469 h 958132"/>
                  <a:gd name="csX2" fmla="*/ 712735 w 742839"/>
                  <a:gd name="csY2" fmla="*/ 731501 h 958132"/>
                  <a:gd name="csX3" fmla="*/ 610562 w 742839"/>
                  <a:gd name="csY3" fmla="*/ 574332 h 958132"/>
                  <a:gd name="csX4" fmla="*/ 673117 w 742839"/>
                  <a:gd name="csY4" fmla="*/ 591144 h 958132"/>
                  <a:gd name="csX5" fmla="*/ 599484 w 742839"/>
                  <a:gd name="csY5" fmla="*/ 478806 h 958132"/>
                  <a:gd name="csX6" fmla="*/ 644967 w 742839"/>
                  <a:gd name="csY6" fmla="*/ 484540 h 958132"/>
                  <a:gd name="csX7" fmla="*/ 536799 w 742839"/>
                  <a:gd name="csY7" fmla="*/ 327240 h 958132"/>
                  <a:gd name="csX8" fmla="*/ 481282 w 742839"/>
                  <a:gd name="csY8" fmla="*/ 408301 h 958132"/>
                  <a:gd name="csX9" fmla="*/ 370768 w 742839"/>
                  <a:gd name="csY9" fmla="*/ 238882 h 958132"/>
                  <a:gd name="csX10" fmla="*/ 441403 w 742839"/>
                  <a:gd name="csY10" fmla="*/ 247743 h 958132"/>
                  <a:gd name="csX11" fmla="*/ 273678 w 742839"/>
                  <a:gd name="csY11" fmla="*/ 0 h 958132"/>
                  <a:gd name="csX12" fmla="*/ 105952 w 742839"/>
                  <a:gd name="csY12" fmla="*/ 247613 h 958132"/>
                  <a:gd name="csX13" fmla="*/ 176587 w 742839"/>
                  <a:gd name="csY13" fmla="*/ 238751 h 958132"/>
                  <a:gd name="csX14" fmla="*/ 61773 w 742839"/>
                  <a:gd name="csY14" fmla="*/ 414948 h 958132"/>
                  <a:gd name="csX15" fmla="*/ 158863 w 742839"/>
                  <a:gd name="csY15" fmla="*/ 388883 h 958132"/>
                  <a:gd name="csX16" fmla="*/ 0 w 742839"/>
                  <a:gd name="csY16" fmla="*/ 635714 h 958132"/>
                  <a:gd name="csX17" fmla="*/ 234581 w 742839"/>
                  <a:gd name="csY17" fmla="*/ 591535 h 958132"/>
                  <a:gd name="csX18" fmla="*/ 234581 w 742839"/>
                  <a:gd name="csY18" fmla="*/ 751962 h 958132"/>
                  <a:gd name="csX19" fmla="*/ 29323 w 742839"/>
                  <a:gd name="csY19" fmla="*/ 806437 h 958132"/>
                  <a:gd name="csX20" fmla="*/ 186883 w 742839"/>
                  <a:gd name="csY20" fmla="*/ 958133 h 958132"/>
                  <a:gd name="csX21" fmla="*/ 742839 w 742839"/>
                  <a:gd name="csY21" fmla="*/ 958133 h 958132"/>
                  <a:gd name="csX22" fmla="*/ 559606 w 742839"/>
                  <a:gd name="csY22" fmla="*/ 822727 h 958132"/>
                  <a:gd name="csX23" fmla="*/ 478024 w 742839"/>
                  <a:gd name="csY23" fmla="*/ 412993 h 958132"/>
                  <a:gd name="csX24" fmla="*/ 439970 w 742839"/>
                  <a:gd name="csY24" fmla="*/ 468640 h 958132"/>
                  <a:gd name="csX25" fmla="*/ 387840 w 742839"/>
                  <a:gd name="csY25" fmla="*/ 388492 h 958132"/>
                  <a:gd name="csX26" fmla="*/ 436060 w 742839"/>
                  <a:gd name="csY26" fmla="*/ 615905 h 958132"/>
                  <a:gd name="csX27" fmla="*/ 360864 w 742839"/>
                  <a:gd name="csY27" fmla="*/ 731501 h 958132"/>
                  <a:gd name="csX28" fmla="*/ 508259 w 742839"/>
                  <a:gd name="csY28" fmla="*/ 718469 h 958132"/>
                  <a:gd name="csX29" fmla="*/ 508259 w 742839"/>
                  <a:gd name="csY29" fmla="*/ 801745 h 958132"/>
                  <a:gd name="csX30" fmla="*/ 299742 w 742839"/>
                  <a:gd name="csY30" fmla="*/ 754438 h 958132"/>
                  <a:gd name="csX31" fmla="*/ 299742 w 742839"/>
                  <a:gd name="csY31" fmla="*/ 591535 h 95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42839" h="958132">
                    <a:moveTo>
                      <a:pt x="559606" y="822727"/>
                    </a:moveTo>
                    <a:lnTo>
                      <a:pt x="559606" y="718469"/>
                    </a:lnTo>
                    <a:lnTo>
                      <a:pt x="712735" y="731501"/>
                    </a:lnTo>
                    <a:lnTo>
                      <a:pt x="610562" y="574332"/>
                    </a:lnTo>
                    <a:lnTo>
                      <a:pt x="673117" y="591144"/>
                    </a:lnTo>
                    <a:lnTo>
                      <a:pt x="599484" y="478806"/>
                    </a:lnTo>
                    <a:lnTo>
                      <a:pt x="644967" y="484540"/>
                    </a:lnTo>
                    <a:lnTo>
                      <a:pt x="536799" y="327240"/>
                    </a:lnTo>
                    <a:lnTo>
                      <a:pt x="481282" y="408301"/>
                    </a:lnTo>
                    <a:lnTo>
                      <a:pt x="370768" y="238882"/>
                    </a:lnTo>
                    <a:lnTo>
                      <a:pt x="441403" y="247743"/>
                    </a:lnTo>
                    <a:lnTo>
                      <a:pt x="273678" y="0"/>
                    </a:lnTo>
                    <a:lnTo>
                      <a:pt x="105952" y="247613"/>
                    </a:lnTo>
                    <a:lnTo>
                      <a:pt x="176587" y="238751"/>
                    </a:lnTo>
                    <a:lnTo>
                      <a:pt x="61773" y="414948"/>
                    </a:lnTo>
                    <a:lnTo>
                      <a:pt x="158863" y="388883"/>
                    </a:lnTo>
                    <a:lnTo>
                      <a:pt x="0" y="635714"/>
                    </a:lnTo>
                    <a:lnTo>
                      <a:pt x="234581" y="591535"/>
                    </a:lnTo>
                    <a:lnTo>
                      <a:pt x="234581" y="751962"/>
                    </a:lnTo>
                    <a:cubicBezTo>
                      <a:pt x="157430" y="753656"/>
                      <a:pt x="85492" y="770468"/>
                      <a:pt x="29323" y="806437"/>
                    </a:cubicBezTo>
                    <a:cubicBezTo>
                      <a:pt x="81452" y="833544"/>
                      <a:pt x="136578" y="880069"/>
                      <a:pt x="186883" y="958133"/>
                    </a:cubicBezTo>
                    <a:lnTo>
                      <a:pt x="742839" y="958133"/>
                    </a:lnTo>
                    <a:cubicBezTo>
                      <a:pt x="700876" y="904831"/>
                      <a:pt x="635584" y="858175"/>
                      <a:pt x="559606" y="822727"/>
                    </a:cubicBezTo>
                    <a:close/>
                    <a:moveTo>
                      <a:pt x="478024" y="412993"/>
                    </a:moveTo>
                    <a:lnTo>
                      <a:pt x="439970" y="468640"/>
                    </a:lnTo>
                    <a:lnTo>
                      <a:pt x="387840" y="388492"/>
                    </a:lnTo>
                    <a:close/>
                    <a:moveTo>
                      <a:pt x="436060" y="615905"/>
                    </a:moveTo>
                    <a:lnTo>
                      <a:pt x="360864" y="731501"/>
                    </a:lnTo>
                    <a:lnTo>
                      <a:pt x="508259" y="718469"/>
                    </a:lnTo>
                    <a:lnTo>
                      <a:pt x="508259" y="801745"/>
                    </a:lnTo>
                    <a:cubicBezTo>
                      <a:pt x="441270" y="776425"/>
                      <a:pt x="371098" y="760505"/>
                      <a:pt x="299742" y="754438"/>
                    </a:cubicBezTo>
                    <a:lnTo>
                      <a:pt x="299742" y="591535"/>
                    </a:lnTo>
                    <a:close/>
                  </a:path>
                </a:pathLst>
              </a:custGeom>
              <a:solidFill>
                <a:srgbClr val="819D33"/>
              </a:solidFill>
              <a:ln w="12998" cap="flat">
                <a:noFill/>
                <a:prstDash val="solid"/>
                <a:miter/>
              </a:ln>
            </p:spPr>
            <p:txBody>
              <a:bodyPr/>
              <a:lstStyle/>
              <a:p>
                <a:endParaRPr lang="ja-JP" altLang="en-US"/>
              </a:p>
            </p:txBody>
          </p:sp>
          <p:sp>
            <p:nvSpPr>
              <p:cNvPr id="85" name="フリーフォーム: 図形 84">
                <a:extLst>
                  <a:ext uri="{FF2B5EF4-FFF2-40B4-BE49-F238E27FC236}">
                    <a16:creationId xmlns:a16="http://schemas.microsoft.com/office/drawing/2014/main" id="{06090B7B-D152-6C7D-D70B-E92910ECD273}"/>
                  </a:ext>
                </a:extLst>
              </p:cNvPr>
              <p:cNvSpPr/>
              <p:nvPr/>
            </p:nvSpPr>
            <p:spPr>
              <a:xfrm>
                <a:off x="2444985" y="6223579"/>
                <a:ext cx="543706" cy="567425"/>
              </a:xfrm>
              <a:custGeom>
                <a:avLst/>
                <a:gdLst>
                  <a:gd name="csX0" fmla="*/ 367380 w 543706"/>
                  <a:gd name="csY0" fmla="*/ 430065 h 567425"/>
                  <a:gd name="csX1" fmla="*/ 364904 w 543706"/>
                  <a:gd name="csY1" fmla="*/ 430065 h 567425"/>
                  <a:gd name="csX2" fmla="*/ 364904 w 543706"/>
                  <a:gd name="csY2" fmla="*/ 384973 h 567425"/>
                  <a:gd name="csX3" fmla="*/ 430065 w 543706"/>
                  <a:gd name="csY3" fmla="*/ 398006 h 567425"/>
                  <a:gd name="csX4" fmla="*/ 382367 w 543706"/>
                  <a:gd name="csY4" fmla="*/ 310168 h 567425"/>
                  <a:gd name="csX5" fmla="*/ 417033 w 543706"/>
                  <a:gd name="csY5" fmla="*/ 319812 h 567425"/>
                  <a:gd name="csX6" fmla="*/ 375981 w 543706"/>
                  <a:gd name="csY6" fmla="*/ 257387 h 567425"/>
                  <a:gd name="csX7" fmla="*/ 401264 w 543706"/>
                  <a:gd name="csY7" fmla="*/ 260515 h 567425"/>
                  <a:gd name="csX8" fmla="*/ 338839 w 543706"/>
                  <a:gd name="csY8" fmla="*/ 176457 h 567425"/>
                  <a:gd name="csX9" fmla="*/ 281497 w 543706"/>
                  <a:gd name="csY9" fmla="*/ 260254 h 567425"/>
                  <a:gd name="csX10" fmla="*/ 306649 w 543706"/>
                  <a:gd name="csY10" fmla="*/ 257127 h 567425"/>
                  <a:gd name="csX11" fmla="*/ 284494 w 543706"/>
                  <a:gd name="csY11" fmla="*/ 290880 h 567425"/>
                  <a:gd name="csX12" fmla="*/ 235623 w 543706"/>
                  <a:gd name="csY12" fmla="*/ 212687 h 567425"/>
                  <a:gd name="csX13" fmla="*/ 289316 w 543706"/>
                  <a:gd name="csY13" fmla="*/ 227152 h 567425"/>
                  <a:gd name="csX14" fmla="*/ 225849 w 543706"/>
                  <a:gd name="csY14" fmla="*/ 130583 h 567425"/>
                  <a:gd name="csX15" fmla="*/ 264946 w 543706"/>
                  <a:gd name="csY15" fmla="*/ 135405 h 567425"/>
                  <a:gd name="csX16" fmla="*/ 172156 w 543706"/>
                  <a:gd name="csY16" fmla="*/ 0 h 567425"/>
                  <a:gd name="csX17" fmla="*/ 79367 w 543706"/>
                  <a:gd name="csY17" fmla="*/ 135145 h 567425"/>
                  <a:gd name="csX18" fmla="*/ 118463 w 543706"/>
                  <a:gd name="csY18" fmla="*/ 130323 h 567425"/>
                  <a:gd name="csX19" fmla="*/ 54996 w 543706"/>
                  <a:gd name="csY19" fmla="*/ 226892 h 567425"/>
                  <a:gd name="csX20" fmla="*/ 108689 w 543706"/>
                  <a:gd name="csY20" fmla="*/ 212426 h 567425"/>
                  <a:gd name="csX21" fmla="*/ 20852 w 543706"/>
                  <a:gd name="csY21" fmla="*/ 347701 h 567425"/>
                  <a:gd name="csX22" fmla="*/ 143355 w 543706"/>
                  <a:gd name="csY22" fmla="*/ 332844 h 567425"/>
                  <a:gd name="csX23" fmla="*/ 143355 w 543706"/>
                  <a:gd name="csY23" fmla="*/ 463167 h 567425"/>
                  <a:gd name="csX24" fmla="*/ 0 w 543706"/>
                  <a:gd name="csY24" fmla="*/ 567425 h 567425"/>
                  <a:gd name="csX25" fmla="*/ 543706 w 543706"/>
                  <a:gd name="csY25" fmla="*/ 567425 h 567425"/>
                  <a:gd name="csX26" fmla="*/ 367380 w 543706"/>
                  <a:gd name="csY26" fmla="*/ 430065 h 567425"/>
                  <a:gd name="csX27" fmla="*/ 182452 w 543706"/>
                  <a:gd name="csY27" fmla="*/ 447919 h 567425"/>
                  <a:gd name="csX28" fmla="*/ 182452 w 543706"/>
                  <a:gd name="csY28" fmla="*/ 332844 h 567425"/>
                  <a:gd name="csX29" fmla="*/ 284755 w 543706"/>
                  <a:gd name="csY29" fmla="*/ 344573 h 567425"/>
                  <a:gd name="csX30" fmla="*/ 260645 w 543706"/>
                  <a:gd name="csY30" fmla="*/ 398006 h 567425"/>
                  <a:gd name="csX31" fmla="*/ 325807 w 543706"/>
                  <a:gd name="csY31" fmla="*/ 384973 h 567425"/>
                  <a:gd name="csX32" fmla="*/ 325807 w 543706"/>
                  <a:gd name="csY32" fmla="*/ 426807 h 567425"/>
                  <a:gd name="csX33" fmla="*/ 182452 w 543706"/>
                  <a:gd name="csY33" fmla="*/ 447919 h 567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543706" h="567425">
                    <a:moveTo>
                      <a:pt x="367380" y="430065"/>
                    </a:moveTo>
                    <a:lnTo>
                      <a:pt x="364904" y="430065"/>
                    </a:lnTo>
                    <a:lnTo>
                      <a:pt x="364904" y="384973"/>
                    </a:lnTo>
                    <a:lnTo>
                      <a:pt x="430065" y="398006"/>
                    </a:lnTo>
                    <a:lnTo>
                      <a:pt x="382367" y="310168"/>
                    </a:lnTo>
                    <a:lnTo>
                      <a:pt x="417033" y="319812"/>
                    </a:lnTo>
                    <a:lnTo>
                      <a:pt x="375981" y="257387"/>
                    </a:lnTo>
                    <a:lnTo>
                      <a:pt x="401264" y="260515"/>
                    </a:lnTo>
                    <a:lnTo>
                      <a:pt x="338839" y="176457"/>
                    </a:lnTo>
                    <a:lnTo>
                      <a:pt x="281497" y="260254"/>
                    </a:lnTo>
                    <a:lnTo>
                      <a:pt x="306649" y="257127"/>
                    </a:lnTo>
                    <a:lnTo>
                      <a:pt x="284494" y="290880"/>
                    </a:lnTo>
                    <a:lnTo>
                      <a:pt x="235623" y="212687"/>
                    </a:lnTo>
                    <a:lnTo>
                      <a:pt x="289316" y="227152"/>
                    </a:lnTo>
                    <a:lnTo>
                      <a:pt x="225849" y="130583"/>
                    </a:lnTo>
                    <a:lnTo>
                      <a:pt x="264946" y="135405"/>
                    </a:lnTo>
                    <a:lnTo>
                      <a:pt x="172156" y="0"/>
                    </a:lnTo>
                    <a:lnTo>
                      <a:pt x="79367" y="135145"/>
                    </a:lnTo>
                    <a:lnTo>
                      <a:pt x="118463" y="130323"/>
                    </a:lnTo>
                    <a:lnTo>
                      <a:pt x="54996" y="226892"/>
                    </a:lnTo>
                    <a:lnTo>
                      <a:pt x="108689" y="212426"/>
                    </a:lnTo>
                    <a:lnTo>
                      <a:pt x="20852" y="347701"/>
                    </a:lnTo>
                    <a:lnTo>
                      <a:pt x="143355" y="332844"/>
                    </a:lnTo>
                    <a:lnTo>
                      <a:pt x="143355" y="463167"/>
                    </a:lnTo>
                    <a:cubicBezTo>
                      <a:pt x="89066" y="487962"/>
                      <a:pt x="40316" y="523416"/>
                      <a:pt x="0" y="567425"/>
                    </a:cubicBezTo>
                    <a:lnTo>
                      <a:pt x="543706" y="567425"/>
                    </a:lnTo>
                    <a:cubicBezTo>
                      <a:pt x="484670" y="484670"/>
                      <a:pt x="420812" y="446616"/>
                      <a:pt x="367380" y="430065"/>
                    </a:cubicBezTo>
                    <a:close/>
                    <a:moveTo>
                      <a:pt x="182452" y="447919"/>
                    </a:moveTo>
                    <a:lnTo>
                      <a:pt x="182452" y="332844"/>
                    </a:lnTo>
                    <a:lnTo>
                      <a:pt x="284755" y="344573"/>
                    </a:lnTo>
                    <a:lnTo>
                      <a:pt x="260645" y="398006"/>
                    </a:lnTo>
                    <a:lnTo>
                      <a:pt x="325807" y="384973"/>
                    </a:lnTo>
                    <a:lnTo>
                      <a:pt x="325807" y="426807"/>
                    </a:lnTo>
                    <a:cubicBezTo>
                      <a:pt x="277159" y="425459"/>
                      <a:pt x="228647" y="432605"/>
                      <a:pt x="182452" y="447919"/>
                    </a:cubicBezTo>
                    <a:close/>
                  </a:path>
                </a:pathLst>
              </a:custGeom>
              <a:solidFill>
                <a:srgbClr val="819D33"/>
              </a:solidFill>
              <a:ln w="12998" cap="flat">
                <a:noFill/>
                <a:prstDash val="solid"/>
                <a:miter/>
              </a:ln>
            </p:spPr>
            <p:txBody>
              <a:bodyPr/>
              <a:lstStyle/>
              <a:p>
                <a:endParaRPr lang="ja-JP" altLang="en-US"/>
              </a:p>
            </p:txBody>
          </p:sp>
        </p:grpSp>
        <p:grpSp>
          <p:nvGrpSpPr>
            <p:cNvPr id="94" name="グループ化 93">
              <a:extLst>
                <a:ext uri="{FF2B5EF4-FFF2-40B4-BE49-F238E27FC236}">
                  <a16:creationId xmlns:a16="http://schemas.microsoft.com/office/drawing/2014/main" id="{F461DD66-2D2C-48C6-8511-A049A679B150}"/>
                </a:ext>
              </a:extLst>
            </p:cNvPr>
            <p:cNvGrpSpPr/>
            <p:nvPr/>
          </p:nvGrpSpPr>
          <p:grpSpPr>
            <a:xfrm>
              <a:off x="3362184" y="5763256"/>
              <a:ext cx="221954" cy="524737"/>
              <a:chOff x="4408967" y="6917770"/>
              <a:chExt cx="221954" cy="524737"/>
            </a:xfrm>
          </p:grpSpPr>
          <p:cxnSp>
            <p:nvCxnSpPr>
              <p:cNvPr id="88" name="直線コネクタ 87">
                <a:extLst>
                  <a:ext uri="{FF2B5EF4-FFF2-40B4-BE49-F238E27FC236}">
                    <a16:creationId xmlns:a16="http://schemas.microsoft.com/office/drawing/2014/main" id="{1B5D1030-2D39-4617-1EBE-703F76FA817B}"/>
                  </a:ext>
                </a:extLst>
              </p:cNvPr>
              <p:cNvCxnSpPr>
                <a:cxnSpLocks/>
              </p:cNvCxnSpPr>
              <p:nvPr/>
            </p:nvCxnSpPr>
            <p:spPr>
              <a:xfrm flipV="1">
                <a:off x="4630921" y="6963568"/>
                <a:ext cx="0" cy="478939"/>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3B9B587E-FEE4-6CE8-2A4E-D37AED534454}"/>
                  </a:ext>
                </a:extLst>
              </p:cNvPr>
              <p:cNvCxnSpPr>
                <a:cxnSpLocks/>
              </p:cNvCxnSpPr>
              <p:nvPr/>
            </p:nvCxnSpPr>
            <p:spPr>
              <a:xfrm flipV="1">
                <a:off x="4525604" y="6921036"/>
                <a:ext cx="0" cy="360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8B310DC6-C9E9-AA1D-58DE-9BDEE1CA5A67}"/>
                  </a:ext>
                </a:extLst>
              </p:cNvPr>
              <p:cNvCxnSpPr>
                <a:cxnSpLocks/>
              </p:cNvCxnSpPr>
              <p:nvPr/>
            </p:nvCxnSpPr>
            <p:spPr>
              <a:xfrm flipV="1">
                <a:off x="4408967" y="6917770"/>
                <a:ext cx="0" cy="288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grpSp>
      </p:grpSp>
      <p:grpSp>
        <p:nvGrpSpPr>
          <p:cNvPr id="102" name="グループ化 101">
            <a:extLst>
              <a:ext uri="{FF2B5EF4-FFF2-40B4-BE49-F238E27FC236}">
                <a16:creationId xmlns:a16="http://schemas.microsoft.com/office/drawing/2014/main" id="{1D922A36-9770-FF59-0EC9-258E6236DC55}"/>
              </a:ext>
            </a:extLst>
          </p:cNvPr>
          <p:cNvGrpSpPr/>
          <p:nvPr/>
        </p:nvGrpSpPr>
        <p:grpSpPr>
          <a:xfrm>
            <a:off x="179350" y="6245586"/>
            <a:ext cx="221954" cy="300851"/>
            <a:chOff x="4408967" y="6960302"/>
            <a:chExt cx="221954" cy="482205"/>
          </a:xfrm>
        </p:grpSpPr>
        <p:cxnSp>
          <p:nvCxnSpPr>
            <p:cNvPr id="103" name="直線コネクタ 102">
              <a:extLst>
                <a:ext uri="{FF2B5EF4-FFF2-40B4-BE49-F238E27FC236}">
                  <a16:creationId xmlns:a16="http://schemas.microsoft.com/office/drawing/2014/main" id="{B051C795-97B5-8AC5-B5DD-8F4417C30573}"/>
                </a:ext>
              </a:extLst>
            </p:cNvPr>
            <p:cNvCxnSpPr>
              <a:cxnSpLocks/>
            </p:cNvCxnSpPr>
            <p:nvPr/>
          </p:nvCxnSpPr>
          <p:spPr>
            <a:xfrm flipV="1">
              <a:off x="4630921" y="6963568"/>
              <a:ext cx="0" cy="478939"/>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C010A6D1-8D35-2CB6-EEEE-CE913467FC12}"/>
                </a:ext>
              </a:extLst>
            </p:cNvPr>
            <p:cNvCxnSpPr>
              <a:cxnSpLocks/>
            </p:cNvCxnSpPr>
            <p:nvPr/>
          </p:nvCxnSpPr>
          <p:spPr>
            <a:xfrm flipV="1">
              <a:off x="4525604" y="6963568"/>
              <a:ext cx="0" cy="360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D87616A0-1A4E-4CF2-FFD5-339BEA745C00}"/>
                </a:ext>
              </a:extLst>
            </p:cNvPr>
            <p:cNvCxnSpPr>
              <a:cxnSpLocks/>
            </p:cNvCxnSpPr>
            <p:nvPr/>
          </p:nvCxnSpPr>
          <p:spPr>
            <a:xfrm flipV="1">
              <a:off x="4408967" y="6960302"/>
              <a:ext cx="0" cy="288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grpSp>
      <p:grpSp>
        <p:nvGrpSpPr>
          <p:cNvPr id="106" name="グループ化 105">
            <a:extLst>
              <a:ext uri="{FF2B5EF4-FFF2-40B4-BE49-F238E27FC236}">
                <a16:creationId xmlns:a16="http://schemas.microsoft.com/office/drawing/2014/main" id="{A1C53FD9-C342-54FA-FAE7-E02FC9738A1E}"/>
              </a:ext>
            </a:extLst>
          </p:cNvPr>
          <p:cNvGrpSpPr/>
          <p:nvPr/>
        </p:nvGrpSpPr>
        <p:grpSpPr>
          <a:xfrm>
            <a:off x="960050" y="5813287"/>
            <a:ext cx="221954" cy="300851"/>
            <a:chOff x="4408967" y="6960302"/>
            <a:chExt cx="221954" cy="482205"/>
          </a:xfrm>
        </p:grpSpPr>
        <p:cxnSp>
          <p:nvCxnSpPr>
            <p:cNvPr id="107" name="直線コネクタ 106">
              <a:extLst>
                <a:ext uri="{FF2B5EF4-FFF2-40B4-BE49-F238E27FC236}">
                  <a16:creationId xmlns:a16="http://schemas.microsoft.com/office/drawing/2014/main" id="{5E6C6537-DD2A-1376-E143-F90FEA297797}"/>
                </a:ext>
              </a:extLst>
            </p:cNvPr>
            <p:cNvCxnSpPr>
              <a:cxnSpLocks/>
            </p:cNvCxnSpPr>
            <p:nvPr/>
          </p:nvCxnSpPr>
          <p:spPr>
            <a:xfrm flipV="1">
              <a:off x="4630921" y="6963568"/>
              <a:ext cx="0" cy="478939"/>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6509DC85-DF3E-45C0-FA30-4961A4E0F6EC}"/>
                </a:ext>
              </a:extLst>
            </p:cNvPr>
            <p:cNvCxnSpPr>
              <a:cxnSpLocks/>
            </p:cNvCxnSpPr>
            <p:nvPr/>
          </p:nvCxnSpPr>
          <p:spPr>
            <a:xfrm flipV="1">
              <a:off x="4525604" y="6963568"/>
              <a:ext cx="0" cy="360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3B96E9E9-D786-42D1-B466-A289A29D0C61}"/>
                </a:ext>
              </a:extLst>
            </p:cNvPr>
            <p:cNvCxnSpPr>
              <a:cxnSpLocks/>
            </p:cNvCxnSpPr>
            <p:nvPr/>
          </p:nvCxnSpPr>
          <p:spPr>
            <a:xfrm flipV="1">
              <a:off x="4408967" y="6960302"/>
              <a:ext cx="0" cy="288000"/>
            </a:xfrm>
            <a:prstGeom prst="line">
              <a:avLst/>
            </a:prstGeom>
            <a:ln w="38100">
              <a:solidFill>
                <a:srgbClr val="819D33"/>
              </a:solidFill>
            </a:ln>
          </p:spPr>
          <p:style>
            <a:lnRef idx="1">
              <a:schemeClr val="accent1"/>
            </a:lnRef>
            <a:fillRef idx="0">
              <a:schemeClr val="accent1"/>
            </a:fillRef>
            <a:effectRef idx="0">
              <a:schemeClr val="accent1"/>
            </a:effectRef>
            <a:fontRef idx="minor">
              <a:schemeClr val="tx1"/>
            </a:fontRef>
          </p:style>
        </p:cxnSp>
      </p:grpSp>
      <p:pic>
        <p:nvPicPr>
          <p:cNvPr id="1028" name="Picture 4">
            <a:extLst>
              <a:ext uri="{FF2B5EF4-FFF2-40B4-BE49-F238E27FC236}">
                <a16:creationId xmlns:a16="http://schemas.microsoft.com/office/drawing/2014/main" id="{85A02032-C999-8C7E-DB51-4348B7F2F9B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80532" y="3505200"/>
            <a:ext cx="2400125" cy="180009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0" name="テキスト ボックス 9">
            <a:extLst>
              <a:ext uri="{FF2B5EF4-FFF2-40B4-BE49-F238E27FC236}">
                <a16:creationId xmlns:a16="http://schemas.microsoft.com/office/drawing/2014/main" id="{35B6F20D-0F6F-AF96-2889-A16A41E6F0B7}"/>
              </a:ext>
            </a:extLst>
          </p:cNvPr>
          <p:cNvSpPr txBox="1"/>
          <p:nvPr/>
        </p:nvSpPr>
        <p:spPr>
          <a:xfrm>
            <a:off x="8882495" y="5217294"/>
            <a:ext cx="2808000" cy="461665"/>
          </a:xfrm>
          <a:prstGeom prst="rect">
            <a:avLst/>
          </a:prstGeom>
          <a:noFill/>
        </p:spPr>
        <p:txBody>
          <a:bodyPr wrap="square" rtlCol="0">
            <a:spAutoFit/>
          </a:bodyPr>
          <a:lstStyle/>
          <a:p>
            <a:r>
              <a:rPr kumimoji="1" lang="en-US" altLang="ja-JP" sz="800"/>
              <a:t>NPO</a:t>
            </a:r>
            <a:r>
              <a:rPr kumimoji="1" lang="ja-JP" altLang="en-US" sz="800"/>
              <a:t>法人緑サポート八王子</a:t>
            </a:r>
            <a:r>
              <a:rPr lang="ja-JP" altLang="en-US" sz="800"/>
              <a:t>，</a:t>
            </a:r>
            <a:endParaRPr lang="en-US" altLang="ja-JP" sz="800"/>
          </a:p>
          <a:p>
            <a:r>
              <a:rPr kumimoji="1" lang="ja-JP" altLang="en-US" sz="800"/>
              <a:t>緑が丘小学校１年生里山探検隊：落ち葉掻き</a:t>
            </a:r>
            <a:r>
              <a:rPr kumimoji="1" lang="en-US" altLang="ja-JP" sz="800"/>
              <a:t>(</a:t>
            </a:r>
            <a:r>
              <a:rPr lang="en-US" altLang="ja-JP" sz="800"/>
              <a:t>2019.12.12)</a:t>
            </a:r>
            <a:endParaRPr kumimoji="1" lang="en-US" altLang="ja-JP" sz="800"/>
          </a:p>
          <a:p>
            <a:pPr algn="r"/>
            <a:r>
              <a:rPr kumimoji="1" lang="ja-JP" altLang="en-US" sz="800"/>
              <a:t>より引用</a:t>
            </a:r>
          </a:p>
        </p:txBody>
      </p:sp>
      <p:sp>
        <p:nvSpPr>
          <p:cNvPr id="2" name="テキスト ボックス 1">
            <a:extLst>
              <a:ext uri="{FF2B5EF4-FFF2-40B4-BE49-F238E27FC236}">
                <a16:creationId xmlns:a16="http://schemas.microsoft.com/office/drawing/2014/main" id="{559B7496-D251-B209-802E-A154137828C2}"/>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7" name="スライド番号プレースホルダー 16">
            <a:extLst>
              <a:ext uri="{FF2B5EF4-FFF2-40B4-BE49-F238E27FC236}">
                <a16:creationId xmlns:a16="http://schemas.microsoft.com/office/drawing/2014/main" id="{B2263B14-115A-3B83-C8DB-F3383BE06BF9}"/>
              </a:ext>
            </a:extLst>
          </p:cNvPr>
          <p:cNvSpPr>
            <a:spLocks noGrp="1"/>
          </p:cNvSpPr>
          <p:nvPr>
            <p:ph type="sldNum" sz="quarter" idx="12"/>
          </p:nvPr>
        </p:nvSpPr>
        <p:spPr/>
        <p:txBody>
          <a:bodyPr/>
          <a:lstStyle/>
          <a:p>
            <a:fld id="{97C21434-8831-43FA-AFC5-389FC9B39A3F}" type="slidenum">
              <a:rPr kumimoji="1" lang="ja-JP" altLang="en-US" smtClean="0"/>
              <a:t>11</a:t>
            </a:fld>
            <a:endParaRPr kumimoji="1" lang="ja-JP" altLang="en-US"/>
          </a:p>
        </p:txBody>
      </p:sp>
    </p:spTree>
    <p:extLst>
      <p:ext uri="{BB962C8B-B14F-4D97-AF65-F5344CB8AC3E}">
        <p14:creationId xmlns:p14="http://schemas.microsoft.com/office/powerpoint/2010/main" val="96697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par>
                                <p:cTn id="26" presetID="10" presetClass="entr" presetSubtype="0" fill="hold"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par>
                                <p:cTn id="47" presetID="10"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par>
                                <p:cTn id="50" presetID="10" presetClass="entr" presetSubtype="0" fill="hold" nodeType="with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500"/>
                                        <p:tgtEl>
                                          <p:spTgt spid="72"/>
                                        </p:tgtEl>
                                      </p:cBhvr>
                                    </p:animEffect>
                                  </p:childTnLst>
                                </p:cTn>
                              </p:par>
                              <p:par>
                                <p:cTn id="53" presetID="10"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10" presetClass="entr" presetSubtype="0" fill="hold"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500"/>
                                        <p:tgtEl>
                                          <p:spTgt spid="3"/>
                                        </p:tgtEl>
                                      </p:cBhvr>
                                    </p:animEffect>
                                  </p:childTnLst>
                                </p:cTn>
                              </p:par>
                              <p:par>
                                <p:cTn id="59" presetID="10" presetClass="entr" presetSubtype="0" fill="hold" nodeType="withEffect">
                                  <p:stCondLst>
                                    <p:cond delay="0"/>
                                  </p:stCondLst>
                                  <p:childTnLst>
                                    <p:set>
                                      <p:cBhvr>
                                        <p:cTn id="60" dur="1" fill="hold">
                                          <p:stCondLst>
                                            <p:cond delay="0"/>
                                          </p:stCondLst>
                                        </p:cTn>
                                        <p:tgtEl>
                                          <p:spTgt spid="1028"/>
                                        </p:tgtEl>
                                        <p:attrNameLst>
                                          <p:attrName>style.visibility</p:attrName>
                                        </p:attrNameLst>
                                      </p:cBhvr>
                                      <p:to>
                                        <p:strVal val="visible"/>
                                      </p:to>
                                    </p:set>
                                    <p:animEffect transition="in" filter="fade">
                                      <p:cBhvr>
                                        <p:cTn id="61" dur="500"/>
                                        <p:tgtEl>
                                          <p:spTgt spid="10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40" grpId="0" animBg="1"/>
      <p:bldP spid="48" grpId="0" animBg="1"/>
      <p:bldP spid="50" grpId="0" animBg="1"/>
      <p:bldP spid="80"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9970F-84BB-93D6-1C6B-3E504E1B176D}"/>
            </a:ext>
          </a:extLst>
        </p:cNvPr>
        <p:cNvGrpSpPr/>
        <p:nvPr/>
      </p:nvGrpSpPr>
      <p:grpSpPr>
        <a:xfrm>
          <a:off x="0" y="0"/>
          <a:ext cx="0" cy="0"/>
          <a:chOff x="0" y="0"/>
          <a:chExt cx="0" cy="0"/>
        </a:xfrm>
      </p:grpSpPr>
      <p:pic>
        <p:nvPicPr>
          <p:cNvPr id="28" name="図 27" descr="建物, 屋外, 跡, 電車 が含まれている画像&#10;&#10;AI 生成コンテンツは誤りを含む可能性があります。">
            <a:extLst>
              <a:ext uri="{FF2B5EF4-FFF2-40B4-BE49-F238E27FC236}">
                <a16:creationId xmlns:a16="http://schemas.microsoft.com/office/drawing/2014/main" id="{9FCAEFEB-5BD7-136E-DD0B-77510A158C23}"/>
              </a:ext>
            </a:extLst>
          </p:cNvPr>
          <p:cNvPicPr>
            <a:picLocks noChangeAspect="1"/>
          </p:cNvPicPr>
          <p:nvPr/>
        </p:nvPicPr>
        <p:blipFill>
          <a:blip r:embed="rId3">
            <a:alphaModFix amt="49000"/>
          </a:blip>
          <a:srcRect t="1789" b="21671"/>
          <a:stretch>
            <a:fillRect/>
          </a:stretch>
        </p:blipFill>
        <p:spPr>
          <a:xfrm>
            <a:off x="0" y="-57142"/>
            <a:ext cx="12192000" cy="6972284"/>
          </a:xfrm>
          <a:prstGeom prst="rect">
            <a:avLst/>
          </a:prstGeom>
          <a:effectLst>
            <a:softEdge rad="0"/>
          </a:effectLst>
        </p:spPr>
      </p:pic>
      <p:sp>
        <p:nvSpPr>
          <p:cNvPr id="5" name="四角形: 角を丸くする 4">
            <a:extLst>
              <a:ext uri="{FF2B5EF4-FFF2-40B4-BE49-F238E27FC236}">
                <a16:creationId xmlns:a16="http://schemas.microsoft.com/office/drawing/2014/main" id="{B2D3B023-FF5C-FBA6-4A34-81CCB1A07036}"/>
              </a:ext>
            </a:extLst>
          </p:cNvPr>
          <p:cNvSpPr/>
          <p:nvPr/>
        </p:nvSpPr>
        <p:spPr>
          <a:xfrm>
            <a:off x="2139796" y="1063521"/>
            <a:ext cx="7912408" cy="2625026"/>
          </a:xfrm>
          <a:prstGeom prst="roundRect">
            <a:avLst/>
          </a:prstGeom>
          <a:solidFill>
            <a:srgbClr val="EDBDC5">
              <a:alpha val="89804"/>
            </a:srgbClr>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5400" b="1">
                <a:solidFill>
                  <a:schemeClr val="tx1">
                    <a:lumMod val="85000"/>
                    <a:lumOff val="15000"/>
                  </a:schemeClr>
                </a:solidFill>
              </a:rPr>
              <a:t>モール</a:t>
            </a:r>
            <a:r>
              <a:rPr kumimoji="1" lang="en-US" altLang="ja-JP" sz="5400" b="1">
                <a:solidFill>
                  <a:schemeClr val="tx1">
                    <a:lumMod val="85000"/>
                    <a:lumOff val="15000"/>
                  </a:schemeClr>
                </a:solidFill>
              </a:rPr>
              <a:t>505</a:t>
            </a:r>
            <a:r>
              <a:rPr lang="ja-JP" altLang="en-US" sz="5400" b="1">
                <a:solidFill>
                  <a:schemeClr val="tx1">
                    <a:lumMod val="85000"/>
                    <a:lumOff val="15000"/>
                  </a:schemeClr>
                </a:solidFill>
              </a:rPr>
              <a:t>を</a:t>
            </a:r>
            <a:endParaRPr lang="en-US" altLang="ja-JP" sz="5400" b="1">
              <a:solidFill>
                <a:schemeClr val="tx1">
                  <a:lumMod val="85000"/>
                  <a:lumOff val="15000"/>
                </a:schemeClr>
              </a:solidFill>
            </a:endParaRPr>
          </a:p>
          <a:p>
            <a:pPr algn="ctr"/>
            <a:r>
              <a:rPr lang="ja-JP" altLang="en-US" sz="5400" b="1">
                <a:solidFill>
                  <a:schemeClr val="tx1">
                    <a:lumMod val="85000"/>
                    <a:lumOff val="15000"/>
                  </a:schemeClr>
                </a:solidFill>
              </a:rPr>
              <a:t>市民の拠り所に</a:t>
            </a:r>
            <a:endParaRPr lang="en-US" altLang="ja-JP" sz="54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491360B9-B237-1150-6024-39C399C38F44}"/>
              </a:ext>
            </a:extLst>
          </p:cNvPr>
          <p:cNvSpPr/>
          <p:nvPr/>
        </p:nvSpPr>
        <p:spPr>
          <a:xfrm>
            <a:off x="5768747" y="4350689"/>
            <a:ext cx="5711638" cy="950277"/>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土浦駅周辺</a:t>
            </a:r>
            <a:r>
              <a:rPr kumimoji="1" lang="ja-JP" altLang="en-US" sz="2800" b="1">
                <a:solidFill>
                  <a:schemeClr val="tx1">
                    <a:lumMod val="85000"/>
                    <a:lumOff val="15000"/>
                  </a:schemeClr>
                </a:solidFill>
              </a:rPr>
              <a:t>に居場所を</a:t>
            </a:r>
          </a:p>
        </p:txBody>
      </p:sp>
      <p:sp>
        <p:nvSpPr>
          <p:cNvPr id="15" name="二等辺三角形 14">
            <a:extLst>
              <a:ext uri="{FF2B5EF4-FFF2-40B4-BE49-F238E27FC236}">
                <a16:creationId xmlns:a16="http://schemas.microsoft.com/office/drawing/2014/main" id="{5B4969FD-BE42-6FD3-5E2E-3028D16C2160}"/>
              </a:ext>
            </a:extLst>
          </p:cNvPr>
          <p:cNvSpPr/>
          <p:nvPr/>
        </p:nvSpPr>
        <p:spPr>
          <a:xfrm rot="5400000">
            <a:off x="709862" y="4861666"/>
            <a:ext cx="1779081" cy="914299"/>
          </a:xfrm>
          <a:prstGeom prst="triangle">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20" name="四角形: 角を丸くする 19">
            <a:extLst>
              <a:ext uri="{FF2B5EF4-FFF2-40B4-BE49-F238E27FC236}">
                <a16:creationId xmlns:a16="http://schemas.microsoft.com/office/drawing/2014/main" id="{3C0BD230-0953-FEB6-1F28-ADFD8B89DB4E}"/>
              </a:ext>
            </a:extLst>
          </p:cNvPr>
          <p:cNvSpPr/>
          <p:nvPr/>
        </p:nvSpPr>
        <p:spPr>
          <a:xfrm>
            <a:off x="2271855" y="4650252"/>
            <a:ext cx="3014279" cy="1337126"/>
          </a:xfrm>
          <a:prstGeom prst="roundRect">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かえ</a:t>
            </a:r>
            <a:r>
              <a:rPr kumimoji="1" lang="ja-JP" altLang="en-US" sz="3200" b="1">
                <a:solidFill>
                  <a:schemeClr val="tx1">
                    <a:lumMod val="85000"/>
                    <a:lumOff val="15000"/>
                  </a:schemeClr>
                </a:solidFill>
              </a:rPr>
              <a:t>りたい</a:t>
            </a:r>
          </a:p>
        </p:txBody>
      </p:sp>
      <p:sp>
        <p:nvSpPr>
          <p:cNvPr id="2" name="四角形: 角を丸くする 1">
            <a:extLst>
              <a:ext uri="{FF2B5EF4-FFF2-40B4-BE49-F238E27FC236}">
                <a16:creationId xmlns:a16="http://schemas.microsoft.com/office/drawing/2014/main" id="{DAC288E7-F095-156B-AB1A-938F7EACCEB3}"/>
              </a:ext>
            </a:extLst>
          </p:cNvPr>
          <p:cNvSpPr/>
          <p:nvPr/>
        </p:nvSpPr>
        <p:spPr>
          <a:xfrm>
            <a:off x="5768747" y="5505958"/>
            <a:ext cx="5711638" cy="950278"/>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レトロな</a:t>
            </a:r>
            <a:r>
              <a:rPr lang="ja-JP" altLang="en-US" sz="2800" b="1">
                <a:solidFill>
                  <a:schemeClr val="tx1">
                    <a:lumMod val="85000"/>
                    <a:lumOff val="15000"/>
                  </a:schemeClr>
                </a:solidFill>
              </a:rPr>
              <a:t>モール</a:t>
            </a:r>
            <a:r>
              <a:rPr lang="en-US" altLang="ja-JP" sz="2800" b="1">
                <a:solidFill>
                  <a:schemeClr val="tx1">
                    <a:lumMod val="85000"/>
                    <a:lumOff val="15000"/>
                  </a:schemeClr>
                </a:solidFill>
              </a:rPr>
              <a:t>505</a:t>
            </a:r>
            <a:r>
              <a:rPr lang="ja-JP" altLang="en-US" sz="2800" b="1">
                <a:solidFill>
                  <a:schemeClr val="tx1">
                    <a:lumMod val="85000"/>
                    <a:lumOff val="15000"/>
                  </a:schemeClr>
                </a:solidFill>
              </a:rPr>
              <a:t>を再認識</a:t>
            </a:r>
            <a:endParaRPr kumimoji="1" lang="ja-JP" altLang="en-US" sz="2800" b="1">
              <a:solidFill>
                <a:schemeClr val="tx1">
                  <a:lumMod val="85000"/>
                  <a:lumOff val="15000"/>
                </a:schemeClr>
              </a:solidFill>
            </a:endParaRPr>
          </a:p>
        </p:txBody>
      </p:sp>
      <p:sp>
        <p:nvSpPr>
          <p:cNvPr id="4" name="スライド番号プレースホルダー 3">
            <a:extLst>
              <a:ext uri="{FF2B5EF4-FFF2-40B4-BE49-F238E27FC236}">
                <a16:creationId xmlns:a16="http://schemas.microsoft.com/office/drawing/2014/main" id="{A487A224-1443-0460-BCFB-42FDE66FF615}"/>
              </a:ext>
            </a:extLst>
          </p:cNvPr>
          <p:cNvSpPr>
            <a:spLocks noGrp="1"/>
          </p:cNvSpPr>
          <p:nvPr>
            <p:ph type="sldNum" sz="quarter" idx="12"/>
          </p:nvPr>
        </p:nvSpPr>
        <p:spPr/>
        <p:txBody>
          <a:bodyPr/>
          <a:lstStyle/>
          <a:p>
            <a:fld id="{97C21434-8831-43FA-AFC5-389FC9B39A3F}" type="slidenum">
              <a:rPr kumimoji="1" lang="ja-JP" altLang="en-US" smtClean="0"/>
              <a:t>12</a:t>
            </a:fld>
            <a:endParaRPr kumimoji="1" lang="ja-JP" altLang="en-US"/>
          </a:p>
        </p:txBody>
      </p:sp>
    </p:spTree>
    <p:extLst>
      <p:ext uri="{BB962C8B-B14F-4D97-AF65-F5344CB8AC3E}">
        <p14:creationId xmlns:p14="http://schemas.microsoft.com/office/powerpoint/2010/main" val="2347829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7609-0B3E-EFCF-1DE3-8DEF5A79E93F}"/>
            </a:ext>
          </a:extLst>
        </p:cNvPr>
        <p:cNvGrpSpPr/>
        <p:nvPr/>
      </p:nvGrpSpPr>
      <p:grpSpPr>
        <a:xfrm>
          <a:off x="0" y="0"/>
          <a:ext cx="0" cy="0"/>
          <a:chOff x="0" y="0"/>
          <a:chExt cx="0" cy="0"/>
        </a:xfrm>
      </p:grpSpPr>
      <p:pic>
        <p:nvPicPr>
          <p:cNvPr id="42" name="図 41" descr="歩道に標識が立っている&#10;&#10;AI 生成コンテンツは誤りを含む可能性があります。">
            <a:extLst>
              <a:ext uri="{FF2B5EF4-FFF2-40B4-BE49-F238E27FC236}">
                <a16:creationId xmlns:a16="http://schemas.microsoft.com/office/drawing/2014/main" id="{25BE241A-D6D3-A3CD-B840-E2FCE6CD68F0}"/>
              </a:ext>
            </a:extLst>
          </p:cNvPr>
          <p:cNvPicPr>
            <a:picLocks noChangeAspect="1"/>
          </p:cNvPicPr>
          <p:nvPr/>
        </p:nvPicPr>
        <p:blipFill>
          <a:blip r:embed="rId3"/>
          <a:stretch>
            <a:fillRect/>
          </a:stretch>
        </p:blipFill>
        <p:spPr>
          <a:xfrm>
            <a:off x="5633301" y="1090769"/>
            <a:ext cx="3336892" cy="4448186"/>
          </a:xfrm>
          <a:prstGeom prst="rect">
            <a:avLst/>
          </a:prstGeom>
        </p:spPr>
      </p:pic>
      <p:pic>
        <p:nvPicPr>
          <p:cNvPr id="45" name="図 44" descr="駅のホームを歩いている人&#10;&#10;AI 生成コンテンツは誤りを含む可能性があります。">
            <a:extLst>
              <a:ext uri="{FF2B5EF4-FFF2-40B4-BE49-F238E27FC236}">
                <a16:creationId xmlns:a16="http://schemas.microsoft.com/office/drawing/2014/main" id="{9F9B63C1-CF0F-B209-ECB2-B9A93B0ABE45}"/>
              </a:ext>
            </a:extLst>
          </p:cNvPr>
          <p:cNvPicPr>
            <a:picLocks noChangeAspect="1"/>
          </p:cNvPicPr>
          <p:nvPr/>
        </p:nvPicPr>
        <p:blipFill>
          <a:blip r:embed="rId4"/>
          <a:stretch>
            <a:fillRect/>
          </a:stretch>
        </p:blipFill>
        <p:spPr>
          <a:xfrm>
            <a:off x="8405583" y="2484963"/>
            <a:ext cx="3196274" cy="4260736"/>
          </a:xfrm>
          <a:prstGeom prst="rect">
            <a:avLst/>
          </a:prstGeom>
        </p:spPr>
      </p:pic>
      <p:sp>
        <p:nvSpPr>
          <p:cNvPr id="38" name="正方形/長方形 37">
            <a:extLst>
              <a:ext uri="{FF2B5EF4-FFF2-40B4-BE49-F238E27FC236}">
                <a16:creationId xmlns:a16="http://schemas.microsoft.com/office/drawing/2014/main" id="{42C96A26-8663-CF2B-F633-FEF3F6D3AF4D}"/>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88A186E0-9339-908F-3A0E-D977466C380D}"/>
              </a:ext>
            </a:extLst>
          </p:cNvPr>
          <p:cNvSpPr/>
          <p:nvPr/>
        </p:nvSpPr>
        <p:spPr>
          <a:xfrm>
            <a:off x="0" y="-19926"/>
            <a:ext cx="12192000" cy="956593"/>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背景と提案概要</a:t>
            </a:r>
          </a:p>
        </p:txBody>
      </p:sp>
      <p:sp>
        <p:nvSpPr>
          <p:cNvPr id="32" name="四角形: 角を丸くする 31">
            <a:extLst>
              <a:ext uri="{FF2B5EF4-FFF2-40B4-BE49-F238E27FC236}">
                <a16:creationId xmlns:a16="http://schemas.microsoft.com/office/drawing/2014/main" id="{BE863E00-D9BC-AF71-5923-69F231E8EE6B}"/>
              </a:ext>
            </a:extLst>
          </p:cNvPr>
          <p:cNvSpPr/>
          <p:nvPr/>
        </p:nvSpPr>
        <p:spPr>
          <a:xfrm>
            <a:off x="420936" y="1419087"/>
            <a:ext cx="5040000" cy="5216709"/>
          </a:xfrm>
          <a:prstGeom prst="roundRect">
            <a:avLst>
              <a:gd name="adj" fmla="val 627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4" name="四角形: 角を丸くする 3">
            <a:extLst>
              <a:ext uri="{FF2B5EF4-FFF2-40B4-BE49-F238E27FC236}">
                <a16:creationId xmlns:a16="http://schemas.microsoft.com/office/drawing/2014/main" id="{20DBA2C5-1D68-D751-B2CA-29066DA49673}"/>
              </a:ext>
            </a:extLst>
          </p:cNvPr>
          <p:cNvSpPr/>
          <p:nvPr/>
        </p:nvSpPr>
        <p:spPr>
          <a:xfrm>
            <a:off x="1878897" y="989101"/>
            <a:ext cx="1796214" cy="85997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背景</a:t>
            </a:r>
            <a:endParaRPr kumimoji="1" lang="ja-JP" altLang="en-US" sz="28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B82EF53A-9D2B-78F3-7699-A4EB6B2A24F8}"/>
              </a:ext>
            </a:extLst>
          </p:cNvPr>
          <p:cNvSpPr/>
          <p:nvPr/>
        </p:nvSpPr>
        <p:spPr>
          <a:xfrm>
            <a:off x="866466" y="3591831"/>
            <a:ext cx="4137470"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シャッター率の</a:t>
            </a:r>
            <a:r>
              <a:rPr lang="ja-JP" altLang="en-US" sz="2800" b="1">
                <a:solidFill>
                  <a:schemeClr val="tx1">
                    <a:lumMod val="85000"/>
                    <a:lumOff val="15000"/>
                  </a:schemeClr>
                </a:solidFill>
              </a:rPr>
              <a:t>高さ</a:t>
            </a:r>
            <a:endParaRPr kumimoji="1" lang="ja-JP" altLang="en-US" sz="2800" b="1">
              <a:solidFill>
                <a:schemeClr val="tx1">
                  <a:lumMod val="85000"/>
                  <a:lumOff val="15000"/>
                </a:schemeClr>
              </a:solidFill>
            </a:endParaRPr>
          </a:p>
        </p:txBody>
      </p:sp>
      <p:sp>
        <p:nvSpPr>
          <p:cNvPr id="19" name="四角形: 角を丸くする 18">
            <a:extLst>
              <a:ext uri="{FF2B5EF4-FFF2-40B4-BE49-F238E27FC236}">
                <a16:creationId xmlns:a16="http://schemas.microsoft.com/office/drawing/2014/main" id="{3D400142-7901-07BB-0E8C-CDC1BAD35DA3}"/>
              </a:ext>
            </a:extLst>
          </p:cNvPr>
          <p:cNvSpPr/>
          <p:nvPr/>
        </p:nvSpPr>
        <p:spPr>
          <a:xfrm>
            <a:off x="866466" y="2026824"/>
            <a:ext cx="4137470"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a:solidFill>
                  <a:schemeClr val="tx1">
                    <a:lumMod val="85000"/>
                    <a:lumOff val="15000"/>
                  </a:schemeClr>
                </a:solidFill>
              </a:rPr>
              <a:t>1985</a:t>
            </a:r>
            <a:r>
              <a:rPr kumimoji="1" lang="ja-JP" altLang="en-US" sz="2400" b="1">
                <a:solidFill>
                  <a:schemeClr val="tx1">
                    <a:lumMod val="85000"/>
                    <a:lumOff val="15000"/>
                  </a:schemeClr>
                </a:solidFill>
              </a:rPr>
              <a:t>年開業の</a:t>
            </a:r>
            <a:r>
              <a:rPr kumimoji="1" lang="ja-JP" altLang="en-US" sz="2800" b="1">
                <a:solidFill>
                  <a:schemeClr val="tx1">
                    <a:lumMod val="85000"/>
                    <a:lumOff val="15000"/>
                  </a:schemeClr>
                </a:solidFill>
              </a:rPr>
              <a:t>歴史</a:t>
            </a:r>
          </a:p>
        </p:txBody>
      </p:sp>
      <p:sp>
        <p:nvSpPr>
          <p:cNvPr id="23" name="四角形: 角を丸くする 22">
            <a:extLst>
              <a:ext uri="{FF2B5EF4-FFF2-40B4-BE49-F238E27FC236}">
                <a16:creationId xmlns:a16="http://schemas.microsoft.com/office/drawing/2014/main" id="{B4DBFF34-DFAF-EAB5-9B7A-FEAB8C17AF84}"/>
              </a:ext>
            </a:extLst>
          </p:cNvPr>
          <p:cNvSpPr/>
          <p:nvPr/>
        </p:nvSpPr>
        <p:spPr>
          <a:xfrm>
            <a:off x="870847" y="5151305"/>
            <a:ext cx="4137470"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土浦駅付近</a:t>
            </a:r>
            <a:r>
              <a:rPr lang="ja-JP" altLang="en-US" sz="2400" b="1">
                <a:solidFill>
                  <a:schemeClr val="tx1">
                    <a:lumMod val="85000"/>
                    <a:lumOff val="15000"/>
                  </a:schemeClr>
                </a:solidFill>
              </a:rPr>
              <a:t>の</a:t>
            </a:r>
            <a:endParaRPr kumimoji="1" lang="en-US" altLang="ja-JP" sz="2400" b="1">
              <a:solidFill>
                <a:schemeClr val="tx1">
                  <a:lumMod val="85000"/>
                  <a:lumOff val="15000"/>
                </a:schemeClr>
              </a:solidFill>
            </a:endParaRPr>
          </a:p>
          <a:p>
            <a:pPr algn="ctr"/>
            <a:r>
              <a:rPr kumimoji="1" lang="ja-JP" altLang="en-US" sz="2800" b="1">
                <a:solidFill>
                  <a:schemeClr val="tx1">
                    <a:lumMod val="85000"/>
                    <a:lumOff val="15000"/>
                  </a:schemeClr>
                </a:solidFill>
              </a:rPr>
              <a:t>立ち寄る場所の数</a:t>
            </a:r>
          </a:p>
        </p:txBody>
      </p:sp>
      <p:sp>
        <p:nvSpPr>
          <p:cNvPr id="7" name="正方形/長方形 6">
            <a:extLst>
              <a:ext uri="{FF2B5EF4-FFF2-40B4-BE49-F238E27FC236}">
                <a16:creationId xmlns:a16="http://schemas.microsoft.com/office/drawing/2014/main" id="{49DB5271-0D80-596C-9905-797E0FA529B9}"/>
              </a:ext>
            </a:extLst>
          </p:cNvPr>
          <p:cNvSpPr/>
          <p:nvPr/>
        </p:nvSpPr>
        <p:spPr>
          <a:xfrm>
            <a:off x="11708364" y="47737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09AFAC5-7165-CF19-EBD7-D70DD3C73066}"/>
              </a:ext>
            </a:extLst>
          </p:cNvPr>
          <p:cNvSpPr txBox="1"/>
          <p:nvPr/>
        </p:nvSpPr>
        <p:spPr>
          <a:xfrm>
            <a:off x="11621091" y="170320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1" name="テキスト ボックス 10">
            <a:extLst>
              <a:ext uri="{FF2B5EF4-FFF2-40B4-BE49-F238E27FC236}">
                <a16:creationId xmlns:a16="http://schemas.microsoft.com/office/drawing/2014/main" id="{BE725166-A9A5-DBFD-9024-F9C7DCA6AC37}"/>
              </a:ext>
            </a:extLst>
          </p:cNvPr>
          <p:cNvSpPr txBox="1"/>
          <p:nvPr/>
        </p:nvSpPr>
        <p:spPr>
          <a:xfrm>
            <a:off x="11615348" y="3040576"/>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3" name="正方形/長方形 12">
            <a:extLst>
              <a:ext uri="{FF2B5EF4-FFF2-40B4-BE49-F238E27FC236}">
                <a16:creationId xmlns:a16="http://schemas.microsoft.com/office/drawing/2014/main" id="{53D916C8-03FA-856E-89CD-3F04D94619A4}"/>
              </a:ext>
            </a:extLst>
          </p:cNvPr>
          <p:cNvSpPr/>
          <p:nvPr/>
        </p:nvSpPr>
        <p:spPr>
          <a:xfrm>
            <a:off x="11708363" y="1762643"/>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BCFEDE4E-3015-7758-D383-7720A65AEEB6}"/>
              </a:ext>
            </a:extLst>
          </p:cNvPr>
          <p:cNvSpPr/>
          <p:nvPr/>
        </p:nvSpPr>
        <p:spPr>
          <a:xfrm>
            <a:off x="11708363" y="3050123"/>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CF805FBF-7254-50F8-B738-C5C88ADD8A0D}"/>
              </a:ext>
            </a:extLst>
          </p:cNvPr>
          <p:cNvSpPr/>
          <p:nvPr/>
        </p:nvSpPr>
        <p:spPr>
          <a:xfrm>
            <a:off x="11708363" y="4338560"/>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846491F-6701-64CD-EE17-4F698346D86D}"/>
              </a:ext>
            </a:extLst>
          </p:cNvPr>
          <p:cNvSpPr/>
          <p:nvPr/>
        </p:nvSpPr>
        <p:spPr>
          <a:xfrm>
            <a:off x="11708363" y="563121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7" name="テキスト ボックス 26">
            <a:extLst>
              <a:ext uri="{FF2B5EF4-FFF2-40B4-BE49-F238E27FC236}">
                <a16:creationId xmlns:a16="http://schemas.microsoft.com/office/drawing/2014/main" id="{0FB152C6-82CF-4269-D74C-15F2C6C97F4B}"/>
              </a:ext>
            </a:extLst>
          </p:cNvPr>
          <p:cNvSpPr txBox="1"/>
          <p:nvPr/>
        </p:nvSpPr>
        <p:spPr>
          <a:xfrm>
            <a:off x="11588366" y="1796423"/>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8" name="テキスト ボックス 27">
            <a:extLst>
              <a:ext uri="{FF2B5EF4-FFF2-40B4-BE49-F238E27FC236}">
                <a16:creationId xmlns:a16="http://schemas.microsoft.com/office/drawing/2014/main" id="{E5430185-437F-26E8-1C78-184F37DE591A}"/>
              </a:ext>
            </a:extLst>
          </p:cNvPr>
          <p:cNvSpPr txBox="1"/>
          <p:nvPr/>
        </p:nvSpPr>
        <p:spPr>
          <a:xfrm>
            <a:off x="11615348" y="3084120"/>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6" name="テキスト ボックス 35">
            <a:extLst>
              <a:ext uri="{FF2B5EF4-FFF2-40B4-BE49-F238E27FC236}">
                <a16:creationId xmlns:a16="http://schemas.microsoft.com/office/drawing/2014/main" id="{84F00175-5ACB-8F9B-93A4-B0F15148AA7C}"/>
              </a:ext>
            </a:extLst>
          </p:cNvPr>
          <p:cNvSpPr txBox="1"/>
          <p:nvPr/>
        </p:nvSpPr>
        <p:spPr>
          <a:xfrm>
            <a:off x="11602104" y="4371818"/>
            <a:ext cx="615553" cy="1208852"/>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7" name="テキスト ボックス 36">
            <a:extLst>
              <a:ext uri="{FF2B5EF4-FFF2-40B4-BE49-F238E27FC236}">
                <a16:creationId xmlns:a16="http://schemas.microsoft.com/office/drawing/2014/main" id="{CA1C3A21-B7F0-DE90-53CD-12FECD811766}"/>
              </a:ext>
            </a:extLst>
          </p:cNvPr>
          <p:cNvSpPr txBox="1"/>
          <p:nvPr/>
        </p:nvSpPr>
        <p:spPr>
          <a:xfrm>
            <a:off x="11602104" y="5646545"/>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grpSp>
        <p:nvGrpSpPr>
          <p:cNvPr id="47" name="グループ化 46">
            <a:extLst>
              <a:ext uri="{FF2B5EF4-FFF2-40B4-BE49-F238E27FC236}">
                <a16:creationId xmlns:a16="http://schemas.microsoft.com/office/drawing/2014/main" id="{CDD834CF-7B9B-D46C-7533-906B3712F595}"/>
              </a:ext>
            </a:extLst>
          </p:cNvPr>
          <p:cNvGrpSpPr/>
          <p:nvPr/>
        </p:nvGrpSpPr>
        <p:grpSpPr>
          <a:xfrm>
            <a:off x="5554082" y="1005470"/>
            <a:ext cx="6075062" cy="5820391"/>
            <a:chOff x="-3037531" y="7213381"/>
            <a:chExt cx="6075062" cy="5820391"/>
          </a:xfrm>
        </p:grpSpPr>
        <p:sp>
          <p:nvSpPr>
            <p:cNvPr id="9" name="円: 塗りつぶしなし 8">
              <a:extLst>
                <a:ext uri="{FF2B5EF4-FFF2-40B4-BE49-F238E27FC236}">
                  <a16:creationId xmlns:a16="http://schemas.microsoft.com/office/drawing/2014/main" id="{A06225EE-FE7F-E1F0-9603-F9DCDE62B78C}"/>
                </a:ext>
              </a:extLst>
            </p:cNvPr>
            <p:cNvSpPr/>
            <p:nvPr/>
          </p:nvSpPr>
          <p:spPr>
            <a:xfrm>
              <a:off x="1373242" y="8346262"/>
              <a:ext cx="720000" cy="720000"/>
            </a:xfrm>
            <a:prstGeom prst="donut">
              <a:avLst/>
            </a:prstGeom>
            <a:noFill/>
            <a:ln w="5715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二等辺三角形 15">
              <a:extLst>
                <a:ext uri="{FF2B5EF4-FFF2-40B4-BE49-F238E27FC236}">
                  <a16:creationId xmlns:a16="http://schemas.microsoft.com/office/drawing/2014/main" id="{59D9431D-E538-FE6F-D92C-7B23D6B3B767}"/>
                </a:ext>
              </a:extLst>
            </p:cNvPr>
            <p:cNvSpPr/>
            <p:nvPr/>
          </p:nvSpPr>
          <p:spPr>
            <a:xfrm>
              <a:off x="1395312" y="9912509"/>
              <a:ext cx="720000" cy="720000"/>
            </a:xfrm>
            <a:prstGeom prst="triangle">
              <a:avLst/>
            </a:prstGeom>
            <a:noFill/>
            <a:ln w="5715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二等辺三角形 38">
              <a:extLst>
                <a:ext uri="{FF2B5EF4-FFF2-40B4-BE49-F238E27FC236}">
                  <a16:creationId xmlns:a16="http://schemas.microsoft.com/office/drawing/2014/main" id="{EB7FF904-964A-323B-E636-A9AA3E7854A4}"/>
                </a:ext>
              </a:extLst>
            </p:cNvPr>
            <p:cNvSpPr/>
            <p:nvPr/>
          </p:nvSpPr>
          <p:spPr>
            <a:xfrm>
              <a:off x="1377623" y="11426503"/>
              <a:ext cx="720000" cy="720000"/>
            </a:xfrm>
            <a:prstGeom prst="triangle">
              <a:avLst/>
            </a:prstGeom>
            <a:noFill/>
            <a:ln w="5715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74F67662-1423-EBBC-72AC-2B21A738346A}"/>
                </a:ext>
              </a:extLst>
            </p:cNvPr>
            <p:cNvSpPr/>
            <p:nvPr/>
          </p:nvSpPr>
          <p:spPr>
            <a:xfrm>
              <a:off x="-3037531" y="7226822"/>
              <a:ext cx="6075062" cy="58069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図 39">
              <a:extLst>
                <a:ext uri="{FF2B5EF4-FFF2-40B4-BE49-F238E27FC236}">
                  <a16:creationId xmlns:a16="http://schemas.microsoft.com/office/drawing/2014/main" id="{6247BD1C-51E2-7268-02CC-B0D021CFAB3E}"/>
                </a:ext>
              </a:extLst>
            </p:cNvPr>
            <p:cNvPicPr>
              <a:picLocks noChangeAspect="1"/>
            </p:cNvPicPr>
            <p:nvPr/>
          </p:nvPicPr>
          <p:blipFill>
            <a:blip r:embed="rId5"/>
            <a:srcRect l="-316" t="17870" r="316" b="13278"/>
            <a:stretch>
              <a:fillRect/>
            </a:stretch>
          </p:blipFill>
          <p:spPr>
            <a:xfrm>
              <a:off x="-2105410" y="7643366"/>
              <a:ext cx="5028625" cy="5209958"/>
            </a:xfrm>
            <a:prstGeom prst="roundRect">
              <a:avLst>
                <a:gd name="adj" fmla="val 620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5" name="二等辺三角形 34">
              <a:extLst>
                <a:ext uri="{FF2B5EF4-FFF2-40B4-BE49-F238E27FC236}">
                  <a16:creationId xmlns:a16="http://schemas.microsoft.com/office/drawing/2014/main" id="{05DE27E9-393E-9956-06A6-D9FE48BB5050}"/>
                </a:ext>
              </a:extLst>
            </p:cNvPr>
            <p:cNvSpPr/>
            <p:nvPr/>
          </p:nvSpPr>
          <p:spPr>
            <a:xfrm rot="5400000">
              <a:off x="-3472599" y="9942823"/>
              <a:ext cx="1762690" cy="492714"/>
            </a:xfrm>
            <a:prstGeom prst="triangle">
              <a:avLst/>
            </a:prstGeom>
            <a:solidFill>
              <a:srgbClr val="DD98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D722C08B-C892-6874-25F0-A5E2DD1F6F7A}"/>
                </a:ext>
              </a:extLst>
            </p:cNvPr>
            <p:cNvSpPr/>
            <p:nvPr/>
          </p:nvSpPr>
          <p:spPr>
            <a:xfrm>
              <a:off x="-2107279" y="7643366"/>
              <a:ext cx="5040000" cy="5224318"/>
            </a:xfrm>
            <a:prstGeom prst="roundRect">
              <a:avLst>
                <a:gd name="adj" fmla="val 4775"/>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4400" b="1">
                <a:solidFill>
                  <a:schemeClr val="bg2">
                    <a:lumMod val="25000"/>
                  </a:schemeClr>
                </a:solidFill>
              </a:endParaRPr>
            </a:p>
            <a:p>
              <a:pPr algn="ctr"/>
              <a:endParaRPr lang="en-US" altLang="ja-JP" sz="2200" b="1">
                <a:solidFill>
                  <a:schemeClr val="bg2">
                    <a:lumMod val="25000"/>
                  </a:schemeClr>
                </a:solidFill>
              </a:endParaRPr>
            </a:p>
            <a:p>
              <a:pPr algn="ctr"/>
              <a:endParaRPr kumimoji="1" lang="en-US" altLang="ja-JP" sz="4400" b="1">
                <a:solidFill>
                  <a:schemeClr val="bg2">
                    <a:lumMod val="25000"/>
                  </a:schemeClr>
                </a:solidFill>
              </a:endParaRPr>
            </a:p>
            <a:p>
              <a:pPr algn="ctr"/>
              <a:endParaRPr kumimoji="1" lang="en-US" altLang="ja-JP" sz="4400" b="1">
                <a:solidFill>
                  <a:schemeClr val="bg2">
                    <a:lumMod val="25000"/>
                  </a:schemeClr>
                </a:solidFill>
              </a:endParaRPr>
            </a:p>
          </p:txBody>
        </p:sp>
        <p:sp>
          <p:nvSpPr>
            <p:cNvPr id="21" name="四角形: 角を丸くする 20">
              <a:extLst>
                <a:ext uri="{FF2B5EF4-FFF2-40B4-BE49-F238E27FC236}">
                  <a16:creationId xmlns:a16="http://schemas.microsoft.com/office/drawing/2014/main" id="{3F8DF3D7-6729-ADCD-1BD7-E8E984A3A296}"/>
                </a:ext>
              </a:extLst>
            </p:cNvPr>
            <p:cNvSpPr/>
            <p:nvPr/>
          </p:nvSpPr>
          <p:spPr>
            <a:xfrm>
              <a:off x="-1951636" y="8296518"/>
              <a:ext cx="4708624" cy="2011343"/>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モールの</a:t>
              </a:r>
              <a:r>
                <a:rPr kumimoji="1" lang="ja-JP" altLang="en-US" sz="2800" b="1">
                  <a:solidFill>
                    <a:srgbClr val="FF0000"/>
                  </a:solidFill>
                </a:rPr>
                <a:t>レトロな</a:t>
              </a:r>
              <a:endParaRPr kumimoji="1" lang="en-US" altLang="ja-JP" sz="2800" b="1">
                <a:solidFill>
                  <a:srgbClr val="FF0000"/>
                </a:solidFill>
              </a:endParaRPr>
            </a:p>
            <a:p>
              <a:pPr algn="ctr"/>
              <a:r>
                <a:rPr kumimoji="1" lang="ja-JP" altLang="en-US" sz="2800" b="1">
                  <a:solidFill>
                    <a:srgbClr val="FF0000"/>
                  </a:solidFill>
                </a:rPr>
                <a:t>良さを残す</a:t>
              </a:r>
            </a:p>
          </p:txBody>
        </p:sp>
        <p:sp>
          <p:nvSpPr>
            <p:cNvPr id="22" name="四角形: 角を丸くする 21">
              <a:extLst>
                <a:ext uri="{FF2B5EF4-FFF2-40B4-BE49-F238E27FC236}">
                  <a16:creationId xmlns:a16="http://schemas.microsoft.com/office/drawing/2014/main" id="{7DB5E6AA-0A74-888D-11FA-C18D7538B67F}"/>
                </a:ext>
              </a:extLst>
            </p:cNvPr>
            <p:cNvSpPr/>
            <p:nvPr/>
          </p:nvSpPr>
          <p:spPr>
            <a:xfrm>
              <a:off x="-1937898" y="10538337"/>
              <a:ext cx="4708624" cy="2011343"/>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使いやすい空間を整備</a:t>
              </a:r>
              <a:endParaRPr kumimoji="1" lang="ja-JP" altLang="en-US" sz="2800" b="1">
                <a:solidFill>
                  <a:schemeClr val="tx1">
                    <a:lumMod val="85000"/>
                    <a:lumOff val="15000"/>
                  </a:schemeClr>
                </a:solidFill>
              </a:endParaRPr>
            </a:p>
          </p:txBody>
        </p:sp>
        <p:sp>
          <p:nvSpPr>
            <p:cNvPr id="6" name="四角形: 角を丸くする 5">
              <a:extLst>
                <a:ext uri="{FF2B5EF4-FFF2-40B4-BE49-F238E27FC236}">
                  <a16:creationId xmlns:a16="http://schemas.microsoft.com/office/drawing/2014/main" id="{1E65D805-011C-DBBC-7562-C3CF00B1A47A}"/>
                </a:ext>
              </a:extLst>
            </p:cNvPr>
            <p:cNvSpPr/>
            <p:nvPr/>
          </p:nvSpPr>
          <p:spPr>
            <a:xfrm>
              <a:off x="-466920" y="7213381"/>
              <a:ext cx="1796214" cy="859971"/>
            </a:xfrm>
            <a:prstGeom prst="roundRect">
              <a:avLst/>
            </a:prstGeom>
            <a:solidFill>
              <a:srgbClr val="F5E1E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提案</a:t>
              </a:r>
              <a:endParaRPr kumimoji="1" lang="ja-JP" altLang="en-US" sz="2800" b="1">
                <a:solidFill>
                  <a:schemeClr val="tx1">
                    <a:lumMod val="85000"/>
                    <a:lumOff val="15000"/>
                  </a:schemeClr>
                </a:solidFill>
              </a:endParaRPr>
            </a:p>
          </p:txBody>
        </p:sp>
      </p:grpSp>
      <p:sp>
        <p:nvSpPr>
          <p:cNvPr id="48" name="円: 塗りつぶしなし 47">
            <a:extLst>
              <a:ext uri="{FF2B5EF4-FFF2-40B4-BE49-F238E27FC236}">
                <a16:creationId xmlns:a16="http://schemas.microsoft.com/office/drawing/2014/main" id="{47A9477F-3719-FAA3-BC77-CD6E29903B94}"/>
              </a:ext>
            </a:extLst>
          </p:cNvPr>
          <p:cNvSpPr/>
          <p:nvPr/>
        </p:nvSpPr>
        <p:spPr>
          <a:xfrm>
            <a:off x="352165" y="2306267"/>
            <a:ext cx="720000" cy="720000"/>
          </a:xfrm>
          <a:prstGeom prst="donut">
            <a:avLst/>
          </a:prstGeom>
          <a:noFill/>
          <a:ln w="5715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テキスト ボックス 2">
            <a:extLst>
              <a:ext uri="{FF2B5EF4-FFF2-40B4-BE49-F238E27FC236}">
                <a16:creationId xmlns:a16="http://schemas.microsoft.com/office/drawing/2014/main" id="{BDB37CB1-9DF7-866C-E071-A8A319CBDEF1}"/>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2" name="スライド番号プレースホルダー 11">
            <a:extLst>
              <a:ext uri="{FF2B5EF4-FFF2-40B4-BE49-F238E27FC236}">
                <a16:creationId xmlns:a16="http://schemas.microsoft.com/office/drawing/2014/main" id="{69A514DA-E70A-1EC5-709D-22DCFAC39E38}"/>
              </a:ext>
            </a:extLst>
          </p:cNvPr>
          <p:cNvSpPr>
            <a:spLocks noGrp="1"/>
          </p:cNvSpPr>
          <p:nvPr>
            <p:ph type="sldNum" sz="quarter" idx="12"/>
          </p:nvPr>
        </p:nvSpPr>
        <p:spPr/>
        <p:txBody>
          <a:bodyPr/>
          <a:lstStyle/>
          <a:p>
            <a:fld id="{97C21434-8831-43FA-AFC5-389FC9B39A3F}" type="slidenum">
              <a:rPr kumimoji="1" lang="ja-JP" altLang="en-US" smtClean="0"/>
              <a:t>13</a:t>
            </a:fld>
            <a:endParaRPr kumimoji="1" lang="ja-JP" altLang="en-US"/>
          </a:p>
        </p:txBody>
      </p:sp>
      <p:sp>
        <p:nvSpPr>
          <p:cNvPr id="17" name="二等辺三角形 16">
            <a:extLst>
              <a:ext uri="{FF2B5EF4-FFF2-40B4-BE49-F238E27FC236}">
                <a16:creationId xmlns:a16="http://schemas.microsoft.com/office/drawing/2014/main" id="{E99C3E49-1DE3-2454-20A0-7AA40333AD6C}"/>
              </a:ext>
            </a:extLst>
          </p:cNvPr>
          <p:cNvSpPr/>
          <p:nvPr/>
        </p:nvSpPr>
        <p:spPr>
          <a:xfrm>
            <a:off x="351484" y="5417900"/>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二等辺三角形 25">
            <a:extLst>
              <a:ext uri="{FF2B5EF4-FFF2-40B4-BE49-F238E27FC236}">
                <a16:creationId xmlns:a16="http://schemas.microsoft.com/office/drawing/2014/main" id="{F324DB40-9CBD-49B8-CE1C-76EEA835D586}"/>
              </a:ext>
            </a:extLst>
          </p:cNvPr>
          <p:cNvSpPr/>
          <p:nvPr/>
        </p:nvSpPr>
        <p:spPr>
          <a:xfrm>
            <a:off x="358257" y="3801790"/>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3011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A247D-56FC-AA61-F954-1AD4D7D7BA81}"/>
            </a:ext>
          </a:extLst>
        </p:cNvPr>
        <p:cNvGrpSpPr/>
        <p:nvPr/>
      </p:nvGrpSpPr>
      <p:grpSpPr>
        <a:xfrm>
          <a:off x="0" y="0"/>
          <a:ext cx="0" cy="0"/>
          <a:chOff x="0" y="0"/>
          <a:chExt cx="0" cy="0"/>
        </a:xfrm>
      </p:grpSpPr>
      <p:pic>
        <p:nvPicPr>
          <p:cNvPr id="33" name="図 32">
            <a:extLst>
              <a:ext uri="{FF2B5EF4-FFF2-40B4-BE49-F238E27FC236}">
                <a16:creationId xmlns:a16="http://schemas.microsoft.com/office/drawing/2014/main" id="{44EB9F9D-9A30-7651-F677-0B6B8F8D094D}"/>
              </a:ext>
            </a:extLst>
          </p:cNvPr>
          <p:cNvPicPr>
            <a:picLocks noChangeAspect="1"/>
          </p:cNvPicPr>
          <p:nvPr/>
        </p:nvPicPr>
        <p:blipFill>
          <a:blip r:embed="rId3"/>
          <a:srcRect l="-316" t="17870" r="316" b="13278"/>
          <a:stretch>
            <a:fillRect/>
          </a:stretch>
        </p:blipFill>
        <p:spPr>
          <a:xfrm>
            <a:off x="6486203" y="1435447"/>
            <a:ext cx="5028625" cy="5209958"/>
          </a:xfrm>
          <a:prstGeom prst="roundRect">
            <a:avLst>
              <a:gd name="adj" fmla="val 620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1" name="四角形: 角を丸くする 30">
            <a:extLst>
              <a:ext uri="{FF2B5EF4-FFF2-40B4-BE49-F238E27FC236}">
                <a16:creationId xmlns:a16="http://schemas.microsoft.com/office/drawing/2014/main" id="{8465E174-2C2C-93D4-1068-18A9CC9E9FD0}"/>
              </a:ext>
            </a:extLst>
          </p:cNvPr>
          <p:cNvSpPr/>
          <p:nvPr/>
        </p:nvSpPr>
        <p:spPr>
          <a:xfrm>
            <a:off x="6484334" y="1435447"/>
            <a:ext cx="5040000" cy="5224318"/>
          </a:xfrm>
          <a:prstGeom prst="roundRect">
            <a:avLst>
              <a:gd name="adj" fmla="val 4775"/>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4400" b="1">
              <a:solidFill>
                <a:schemeClr val="bg2">
                  <a:lumMod val="25000"/>
                </a:schemeClr>
              </a:solidFill>
            </a:endParaRPr>
          </a:p>
          <a:p>
            <a:pPr algn="ctr"/>
            <a:endParaRPr lang="en-US" altLang="ja-JP" sz="2200" b="1">
              <a:solidFill>
                <a:schemeClr val="bg2">
                  <a:lumMod val="25000"/>
                </a:schemeClr>
              </a:solidFill>
            </a:endParaRPr>
          </a:p>
          <a:p>
            <a:pPr algn="ctr"/>
            <a:endParaRPr kumimoji="1" lang="en-US" altLang="ja-JP" sz="4400" b="1">
              <a:solidFill>
                <a:schemeClr val="bg2">
                  <a:lumMod val="25000"/>
                </a:schemeClr>
              </a:solidFill>
            </a:endParaRPr>
          </a:p>
          <a:p>
            <a:pPr algn="ctr"/>
            <a:endParaRPr kumimoji="1" lang="en-US" altLang="ja-JP" sz="4400" b="1">
              <a:solidFill>
                <a:schemeClr val="bg2">
                  <a:lumMod val="25000"/>
                </a:schemeClr>
              </a:solidFill>
            </a:endParaRPr>
          </a:p>
        </p:txBody>
      </p:sp>
      <p:sp>
        <p:nvSpPr>
          <p:cNvPr id="21" name="四角形: 角を丸くする 20">
            <a:extLst>
              <a:ext uri="{FF2B5EF4-FFF2-40B4-BE49-F238E27FC236}">
                <a16:creationId xmlns:a16="http://schemas.microsoft.com/office/drawing/2014/main" id="{CB9AF199-ACDF-6A46-9958-79A2F1BF5003}"/>
              </a:ext>
            </a:extLst>
          </p:cNvPr>
          <p:cNvSpPr/>
          <p:nvPr/>
        </p:nvSpPr>
        <p:spPr>
          <a:xfrm>
            <a:off x="6660292" y="2072238"/>
            <a:ext cx="4708624" cy="2011343"/>
          </a:xfrm>
          <a:prstGeom prst="roundRect">
            <a:avLst/>
          </a:prstGeom>
          <a:solidFill>
            <a:srgbClr val="EDBD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モールらしい</a:t>
            </a:r>
            <a:endParaRPr lang="en-US" altLang="ja-JP" sz="2400" b="1">
              <a:solidFill>
                <a:schemeClr val="tx1">
                  <a:lumMod val="85000"/>
                  <a:lumOff val="15000"/>
                </a:schemeClr>
              </a:solidFill>
            </a:endParaRPr>
          </a:p>
          <a:p>
            <a:pPr algn="ctr"/>
            <a:r>
              <a:rPr lang="ja-JP" altLang="en-US" sz="3200" b="1">
                <a:solidFill>
                  <a:schemeClr val="tx1">
                    <a:lumMod val="85000"/>
                    <a:lumOff val="15000"/>
                  </a:schemeClr>
                </a:solidFill>
              </a:rPr>
              <a:t>歩行空間整備</a:t>
            </a:r>
            <a:endParaRPr kumimoji="1" lang="en-US" altLang="ja-JP" sz="3200" b="1">
              <a:solidFill>
                <a:schemeClr val="tx1">
                  <a:lumMod val="85000"/>
                  <a:lumOff val="15000"/>
                </a:schemeClr>
              </a:solidFill>
            </a:endParaRPr>
          </a:p>
        </p:txBody>
      </p:sp>
      <p:sp>
        <p:nvSpPr>
          <p:cNvPr id="38" name="正方形/長方形 37">
            <a:extLst>
              <a:ext uri="{FF2B5EF4-FFF2-40B4-BE49-F238E27FC236}">
                <a16:creationId xmlns:a16="http://schemas.microsoft.com/office/drawing/2014/main" id="{C5200CD4-FE39-F3CE-0E39-AAA56B8020D8}"/>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5330A422-0471-8DA5-5BCC-4A4B2F9109EC}"/>
              </a:ext>
            </a:extLst>
          </p:cNvPr>
          <p:cNvSpPr/>
          <p:nvPr/>
        </p:nvSpPr>
        <p:spPr>
          <a:xfrm>
            <a:off x="0" y="-13992"/>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背景と提案概要</a:t>
            </a:r>
          </a:p>
        </p:txBody>
      </p:sp>
      <p:sp>
        <p:nvSpPr>
          <p:cNvPr id="7" name="正方形/長方形 6">
            <a:extLst>
              <a:ext uri="{FF2B5EF4-FFF2-40B4-BE49-F238E27FC236}">
                <a16:creationId xmlns:a16="http://schemas.microsoft.com/office/drawing/2014/main" id="{5875782A-3EB9-81C3-65FE-B33A0A97A09F}"/>
              </a:ext>
            </a:extLst>
          </p:cNvPr>
          <p:cNvSpPr/>
          <p:nvPr/>
        </p:nvSpPr>
        <p:spPr>
          <a:xfrm>
            <a:off x="11708364" y="47737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61E8A35-2A43-6A22-BD77-A3F106BD1DA7}"/>
              </a:ext>
            </a:extLst>
          </p:cNvPr>
          <p:cNvSpPr txBox="1"/>
          <p:nvPr/>
        </p:nvSpPr>
        <p:spPr>
          <a:xfrm>
            <a:off x="11621091" y="170320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1" name="テキスト ボックス 10">
            <a:extLst>
              <a:ext uri="{FF2B5EF4-FFF2-40B4-BE49-F238E27FC236}">
                <a16:creationId xmlns:a16="http://schemas.microsoft.com/office/drawing/2014/main" id="{54A26878-07A9-E3CC-4E55-4D3F34B407DD}"/>
              </a:ext>
            </a:extLst>
          </p:cNvPr>
          <p:cNvSpPr txBox="1"/>
          <p:nvPr/>
        </p:nvSpPr>
        <p:spPr>
          <a:xfrm>
            <a:off x="11615348" y="3040576"/>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3" name="正方形/長方形 12">
            <a:extLst>
              <a:ext uri="{FF2B5EF4-FFF2-40B4-BE49-F238E27FC236}">
                <a16:creationId xmlns:a16="http://schemas.microsoft.com/office/drawing/2014/main" id="{2B65A6CF-8447-151F-BB52-B09ACE589566}"/>
              </a:ext>
            </a:extLst>
          </p:cNvPr>
          <p:cNvSpPr/>
          <p:nvPr/>
        </p:nvSpPr>
        <p:spPr>
          <a:xfrm>
            <a:off x="11708363" y="1762643"/>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8393077E-89AD-E64A-68DB-98651B3AED24}"/>
              </a:ext>
            </a:extLst>
          </p:cNvPr>
          <p:cNvSpPr/>
          <p:nvPr/>
        </p:nvSpPr>
        <p:spPr>
          <a:xfrm>
            <a:off x="11708363" y="3050123"/>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BD0899C3-4A7E-9D85-B052-CC318AD78497}"/>
              </a:ext>
            </a:extLst>
          </p:cNvPr>
          <p:cNvSpPr/>
          <p:nvPr/>
        </p:nvSpPr>
        <p:spPr>
          <a:xfrm>
            <a:off x="11708363" y="4338560"/>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B73A5E82-28E7-4DA9-1ED2-26C18EE3C23B}"/>
              </a:ext>
            </a:extLst>
          </p:cNvPr>
          <p:cNvSpPr/>
          <p:nvPr/>
        </p:nvSpPr>
        <p:spPr>
          <a:xfrm>
            <a:off x="11708363" y="563121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7" name="テキスト ボックス 26">
            <a:extLst>
              <a:ext uri="{FF2B5EF4-FFF2-40B4-BE49-F238E27FC236}">
                <a16:creationId xmlns:a16="http://schemas.microsoft.com/office/drawing/2014/main" id="{C7EEAFD9-E084-DA05-AF7E-F569866D522A}"/>
              </a:ext>
            </a:extLst>
          </p:cNvPr>
          <p:cNvSpPr txBox="1"/>
          <p:nvPr/>
        </p:nvSpPr>
        <p:spPr>
          <a:xfrm>
            <a:off x="11588366" y="1796423"/>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8" name="テキスト ボックス 27">
            <a:extLst>
              <a:ext uri="{FF2B5EF4-FFF2-40B4-BE49-F238E27FC236}">
                <a16:creationId xmlns:a16="http://schemas.microsoft.com/office/drawing/2014/main" id="{E9973F5D-9B29-387D-A3B8-32F6073EBA50}"/>
              </a:ext>
            </a:extLst>
          </p:cNvPr>
          <p:cNvSpPr txBox="1"/>
          <p:nvPr/>
        </p:nvSpPr>
        <p:spPr>
          <a:xfrm>
            <a:off x="11615348" y="3084120"/>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6" name="テキスト ボックス 35">
            <a:extLst>
              <a:ext uri="{FF2B5EF4-FFF2-40B4-BE49-F238E27FC236}">
                <a16:creationId xmlns:a16="http://schemas.microsoft.com/office/drawing/2014/main" id="{4AA6797E-04C2-4D15-F2C5-EE5F0EF4624F}"/>
              </a:ext>
            </a:extLst>
          </p:cNvPr>
          <p:cNvSpPr txBox="1"/>
          <p:nvPr/>
        </p:nvSpPr>
        <p:spPr>
          <a:xfrm>
            <a:off x="11602104" y="4371818"/>
            <a:ext cx="615553" cy="1208852"/>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7" name="テキスト ボックス 36">
            <a:extLst>
              <a:ext uri="{FF2B5EF4-FFF2-40B4-BE49-F238E27FC236}">
                <a16:creationId xmlns:a16="http://schemas.microsoft.com/office/drawing/2014/main" id="{98241350-BB8E-852E-DC5C-8DF25013AA20}"/>
              </a:ext>
            </a:extLst>
          </p:cNvPr>
          <p:cNvSpPr txBox="1"/>
          <p:nvPr/>
        </p:nvSpPr>
        <p:spPr>
          <a:xfrm>
            <a:off x="11602104" y="5646545"/>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14" name="AutoShape 2" descr="画像が生成されました">
            <a:extLst>
              <a:ext uri="{FF2B5EF4-FFF2-40B4-BE49-F238E27FC236}">
                <a16:creationId xmlns:a16="http://schemas.microsoft.com/office/drawing/2014/main" id="{A89D4E9E-8BCB-1829-0841-98944DD375E3}"/>
              </a:ext>
            </a:extLst>
          </p:cNvPr>
          <p:cNvSpPr>
            <a:spLocks noChangeAspect="1" noChangeArrowheads="1"/>
          </p:cNvSpPr>
          <p:nvPr/>
        </p:nvSpPr>
        <p:spPr bwMode="auto">
          <a:xfrm>
            <a:off x="-1811052" y="42727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AutoShape 4">
            <a:extLst>
              <a:ext uri="{FF2B5EF4-FFF2-40B4-BE49-F238E27FC236}">
                <a16:creationId xmlns:a16="http://schemas.microsoft.com/office/drawing/2014/main" id="{DA1B43BD-4F9A-5C3F-5961-2F13DF6861B4}"/>
              </a:ext>
            </a:extLst>
          </p:cNvPr>
          <p:cNvSpPr>
            <a:spLocks noChangeAspect="1" noChangeArrowheads="1"/>
          </p:cNvSpPr>
          <p:nvPr/>
        </p:nvSpPr>
        <p:spPr bwMode="auto">
          <a:xfrm>
            <a:off x="-1658652" y="44251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四角形: 角を丸くする 21">
            <a:extLst>
              <a:ext uri="{FF2B5EF4-FFF2-40B4-BE49-F238E27FC236}">
                <a16:creationId xmlns:a16="http://schemas.microsoft.com/office/drawing/2014/main" id="{61BF1C70-8DB6-490E-35F0-54D2798D351E}"/>
              </a:ext>
            </a:extLst>
          </p:cNvPr>
          <p:cNvSpPr/>
          <p:nvPr/>
        </p:nvSpPr>
        <p:spPr>
          <a:xfrm>
            <a:off x="6674030" y="4314057"/>
            <a:ext cx="4708624" cy="2011343"/>
          </a:xfrm>
          <a:prstGeom prst="roundRect">
            <a:avLst/>
          </a:prstGeom>
          <a:solidFill>
            <a:srgbClr val="EDBD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テナント誘致</a:t>
            </a:r>
          </a:p>
        </p:txBody>
      </p:sp>
      <p:sp>
        <p:nvSpPr>
          <p:cNvPr id="12" name="十字形 11">
            <a:extLst>
              <a:ext uri="{FF2B5EF4-FFF2-40B4-BE49-F238E27FC236}">
                <a16:creationId xmlns:a16="http://schemas.microsoft.com/office/drawing/2014/main" id="{B694CCC4-12C6-7C8B-8C79-29D98F077CA8}"/>
              </a:ext>
            </a:extLst>
          </p:cNvPr>
          <p:cNvSpPr/>
          <p:nvPr/>
        </p:nvSpPr>
        <p:spPr>
          <a:xfrm rot="18953691">
            <a:off x="8375616" y="3563335"/>
            <a:ext cx="1252761" cy="1288835"/>
          </a:xfrm>
          <a:prstGeom prst="plus">
            <a:avLst>
              <a:gd name="adj" fmla="val 39930"/>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二等辺三角形 29">
            <a:extLst>
              <a:ext uri="{FF2B5EF4-FFF2-40B4-BE49-F238E27FC236}">
                <a16:creationId xmlns:a16="http://schemas.microsoft.com/office/drawing/2014/main" id="{C355595F-0216-0498-9110-C07CFD649B56}"/>
              </a:ext>
            </a:extLst>
          </p:cNvPr>
          <p:cNvSpPr/>
          <p:nvPr/>
        </p:nvSpPr>
        <p:spPr>
          <a:xfrm rot="5400000">
            <a:off x="5119014" y="3734904"/>
            <a:ext cx="1762690" cy="492714"/>
          </a:xfrm>
          <a:prstGeom prst="triangle">
            <a:avLst/>
          </a:prstGeom>
          <a:solidFill>
            <a:srgbClr val="DD98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5DEB839D-1963-1776-B1C1-9495C0DEC646}"/>
              </a:ext>
            </a:extLst>
          </p:cNvPr>
          <p:cNvSpPr/>
          <p:nvPr/>
        </p:nvSpPr>
        <p:spPr>
          <a:xfrm>
            <a:off x="8124693" y="1005462"/>
            <a:ext cx="1796214" cy="859971"/>
          </a:xfrm>
          <a:prstGeom prst="roundRect">
            <a:avLst/>
          </a:prstGeom>
          <a:solidFill>
            <a:srgbClr val="F5E1E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提案</a:t>
            </a:r>
            <a:endParaRPr kumimoji="1" lang="ja-JP" altLang="en-US" sz="2800" b="1">
              <a:solidFill>
                <a:schemeClr val="tx1">
                  <a:lumMod val="85000"/>
                  <a:lumOff val="15000"/>
                </a:schemeClr>
              </a:solidFill>
            </a:endParaRPr>
          </a:p>
        </p:txBody>
      </p:sp>
      <p:sp>
        <p:nvSpPr>
          <p:cNvPr id="3" name="テキスト ボックス 2">
            <a:extLst>
              <a:ext uri="{FF2B5EF4-FFF2-40B4-BE49-F238E27FC236}">
                <a16:creationId xmlns:a16="http://schemas.microsoft.com/office/drawing/2014/main" id="{23138751-7418-BBA5-C426-371DFCC9E849}"/>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41" name="吹き出し: 円形 40">
            <a:extLst>
              <a:ext uri="{FF2B5EF4-FFF2-40B4-BE49-F238E27FC236}">
                <a16:creationId xmlns:a16="http://schemas.microsoft.com/office/drawing/2014/main" id="{8D107D2D-D958-83DA-1D0C-BF2B177FBF70}"/>
              </a:ext>
            </a:extLst>
          </p:cNvPr>
          <p:cNvSpPr/>
          <p:nvPr/>
        </p:nvSpPr>
        <p:spPr>
          <a:xfrm>
            <a:off x="5569978" y="1250065"/>
            <a:ext cx="2430519" cy="1414915"/>
          </a:xfrm>
          <a:prstGeom prst="wedgeEllipseCallout">
            <a:avLst>
              <a:gd name="adj1" fmla="val 44255"/>
              <a:gd name="adj2" fmla="val 58240"/>
            </a:avLst>
          </a:prstGeom>
          <a:solidFill>
            <a:srgbClr val="FAECEE"/>
          </a:solidFill>
          <a:ln w="3810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ワークショップに参加</a:t>
            </a:r>
          </a:p>
        </p:txBody>
      </p:sp>
      <p:sp>
        <p:nvSpPr>
          <p:cNvPr id="15" name="スライド番号プレースホルダー 14">
            <a:extLst>
              <a:ext uri="{FF2B5EF4-FFF2-40B4-BE49-F238E27FC236}">
                <a16:creationId xmlns:a16="http://schemas.microsoft.com/office/drawing/2014/main" id="{D549E5A8-F544-D324-D41D-384D56B4A4AF}"/>
              </a:ext>
            </a:extLst>
          </p:cNvPr>
          <p:cNvSpPr>
            <a:spLocks noGrp="1"/>
          </p:cNvSpPr>
          <p:nvPr>
            <p:ph type="sldNum" sz="quarter" idx="12"/>
          </p:nvPr>
        </p:nvSpPr>
        <p:spPr/>
        <p:txBody>
          <a:bodyPr/>
          <a:lstStyle/>
          <a:p>
            <a:fld id="{97C21434-8831-43FA-AFC5-389FC9B39A3F}" type="slidenum">
              <a:rPr kumimoji="1" lang="ja-JP" altLang="en-US" smtClean="0"/>
              <a:t>14</a:t>
            </a:fld>
            <a:endParaRPr kumimoji="1" lang="ja-JP" altLang="en-US"/>
          </a:p>
        </p:txBody>
      </p:sp>
      <p:sp>
        <p:nvSpPr>
          <p:cNvPr id="2" name="四角形: 角を丸くする 1">
            <a:extLst>
              <a:ext uri="{FF2B5EF4-FFF2-40B4-BE49-F238E27FC236}">
                <a16:creationId xmlns:a16="http://schemas.microsoft.com/office/drawing/2014/main" id="{E6E00A04-792F-3E43-693F-3DE2BFACDEB6}"/>
              </a:ext>
            </a:extLst>
          </p:cNvPr>
          <p:cNvSpPr/>
          <p:nvPr/>
        </p:nvSpPr>
        <p:spPr>
          <a:xfrm>
            <a:off x="420936" y="1419087"/>
            <a:ext cx="5040000" cy="5216709"/>
          </a:xfrm>
          <a:prstGeom prst="roundRect">
            <a:avLst>
              <a:gd name="adj" fmla="val 627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5" name="四角形: 角を丸くする 4">
            <a:extLst>
              <a:ext uri="{FF2B5EF4-FFF2-40B4-BE49-F238E27FC236}">
                <a16:creationId xmlns:a16="http://schemas.microsoft.com/office/drawing/2014/main" id="{5C5B9E95-1136-785E-2908-2591A60C15AC}"/>
              </a:ext>
            </a:extLst>
          </p:cNvPr>
          <p:cNvSpPr/>
          <p:nvPr/>
        </p:nvSpPr>
        <p:spPr>
          <a:xfrm>
            <a:off x="866466" y="3591831"/>
            <a:ext cx="4137470"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シャッター率の</a:t>
            </a:r>
            <a:r>
              <a:rPr lang="ja-JP" altLang="en-US" sz="2800" b="1">
                <a:solidFill>
                  <a:schemeClr val="tx1">
                    <a:lumMod val="85000"/>
                    <a:lumOff val="15000"/>
                  </a:schemeClr>
                </a:solidFill>
              </a:rPr>
              <a:t>高さ</a:t>
            </a:r>
            <a:endParaRPr kumimoji="1" lang="ja-JP" altLang="en-US" sz="2800" b="1">
              <a:solidFill>
                <a:schemeClr val="tx1">
                  <a:lumMod val="85000"/>
                  <a:lumOff val="15000"/>
                </a:schemeClr>
              </a:solidFill>
            </a:endParaRPr>
          </a:p>
        </p:txBody>
      </p:sp>
      <p:sp>
        <p:nvSpPr>
          <p:cNvPr id="6" name="四角形: 角を丸くする 5">
            <a:extLst>
              <a:ext uri="{FF2B5EF4-FFF2-40B4-BE49-F238E27FC236}">
                <a16:creationId xmlns:a16="http://schemas.microsoft.com/office/drawing/2014/main" id="{BCA0A93B-C995-CFD1-8C29-53F92B3E700F}"/>
              </a:ext>
            </a:extLst>
          </p:cNvPr>
          <p:cNvSpPr/>
          <p:nvPr/>
        </p:nvSpPr>
        <p:spPr>
          <a:xfrm>
            <a:off x="866466" y="2026824"/>
            <a:ext cx="4137470"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a:solidFill>
                  <a:schemeClr val="tx1">
                    <a:lumMod val="85000"/>
                    <a:lumOff val="15000"/>
                  </a:schemeClr>
                </a:solidFill>
              </a:rPr>
              <a:t>1985</a:t>
            </a:r>
            <a:r>
              <a:rPr kumimoji="1" lang="ja-JP" altLang="en-US" sz="2400" b="1">
                <a:solidFill>
                  <a:schemeClr val="tx1">
                    <a:lumMod val="85000"/>
                    <a:lumOff val="15000"/>
                  </a:schemeClr>
                </a:solidFill>
              </a:rPr>
              <a:t>年開業の</a:t>
            </a:r>
            <a:r>
              <a:rPr kumimoji="1" lang="ja-JP" altLang="en-US" sz="2800" b="1">
                <a:solidFill>
                  <a:schemeClr val="tx1">
                    <a:lumMod val="85000"/>
                    <a:lumOff val="15000"/>
                  </a:schemeClr>
                </a:solidFill>
              </a:rPr>
              <a:t>歴史</a:t>
            </a:r>
          </a:p>
        </p:txBody>
      </p:sp>
      <p:sp>
        <p:nvSpPr>
          <p:cNvPr id="26" name="四角形: 角を丸くする 25">
            <a:extLst>
              <a:ext uri="{FF2B5EF4-FFF2-40B4-BE49-F238E27FC236}">
                <a16:creationId xmlns:a16="http://schemas.microsoft.com/office/drawing/2014/main" id="{3D4E0F0E-9099-1931-F25E-38FEEEDF5518}"/>
              </a:ext>
            </a:extLst>
          </p:cNvPr>
          <p:cNvSpPr/>
          <p:nvPr/>
        </p:nvSpPr>
        <p:spPr>
          <a:xfrm>
            <a:off x="870847" y="5151305"/>
            <a:ext cx="4137470"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土浦駅付近</a:t>
            </a:r>
            <a:r>
              <a:rPr lang="ja-JP" altLang="en-US" sz="2400" b="1">
                <a:solidFill>
                  <a:schemeClr val="tx1">
                    <a:lumMod val="85000"/>
                    <a:lumOff val="15000"/>
                  </a:schemeClr>
                </a:solidFill>
              </a:rPr>
              <a:t>の</a:t>
            </a:r>
            <a:endParaRPr kumimoji="1" lang="en-US" altLang="ja-JP" sz="2400" b="1">
              <a:solidFill>
                <a:schemeClr val="tx1">
                  <a:lumMod val="85000"/>
                  <a:lumOff val="15000"/>
                </a:schemeClr>
              </a:solidFill>
            </a:endParaRPr>
          </a:p>
          <a:p>
            <a:pPr algn="ctr"/>
            <a:r>
              <a:rPr kumimoji="1" lang="ja-JP" altLang="en-US" sz="2800" b="1">
                <a:solidFill>
                  <a:schemeClr val="tx1">
                    <a:lumMod val="85000"/>
                    <a:lumOff val="15000"/>
                  </a:schemeClr>
                </a:solidFill>
              </a:rPr>
              <a:t>立ち寄る場所の数</a:t>
            </a:r>
          </a:p>
        </p:txBody>
      </p:sp>
      <p:sp>
        <p:nvSpPr>
          <p:cNvPr id="29" name="円: 塗りつぶしなし 28">
            <a:extLst>
              <a:ext uri="{FF2B5EF4-FFF2-40B4-BE49-F238E27FC236}">
                <a16:creationId xmlns:a16="http://schemas.microsoft.com/office/drawing/2014/main" id="{2724722B-B512-BCC2-9DFD-DE47EB6C9E96}"/>
              </a:ext>
            </a:extLst>
          </p:cNvPr>
          <p:cNvSpPr/>
          <p:nvPr/>
        </p:nvSpPr>
        <p:spPr>
          <a:xfrm>
            <a:off x="352165" y="2306267"/>
            <a:ext cx="720000" cy="720000"/>
          </a:xfrm>
          <a:prstGeom prst="donut">
            <a:avLst/>
          </a:prstGeom>
          <a:noFill/>
          <a:ln w="5715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二等辺三角形 34">
            <a:extLst>
              <a:ext uri="{FF2B5EF4-FFF2-40B4-BE49-F238E27FC236}">
                <a16:creationId xmlns:a16="http://schemas.microsoft.com/office/drawing/2014/main" id="{5284FB2A-6561-A52C-C429-602445D6EDD1}"/>
              </a:ext>
            </a:extLst>
          </p:cNvPr>
          <p:cNvSpPr/>
          <p:nvPr/>
        </p:nvSpPr>
        <p:spPr>
          <a:xfrm>
            <a:off x="351484" y="5417900"/>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二等辺三角形 39">
            <a:extLst>
              <a:ext uri="{FF2B5EF4-FFF2-40B4-BE49-F238E27FC236}">
                <a16:creationId xmlns:a16="http://schemas.microsoft.com/office/drawing/2014/main" id="{BFED9459-6648-B63E-D253-A7E14C0168B1}"/>
              </a:ext>
            </a:extLst>
          </p:cNvPr>
          <p:cNvSpPr/>
          <p:nvPr/>
        </p:nvSpPr>
        <p:spPr>
          <a:xfrm>
            <a:off x="358257" y="3801790"/>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A20168EE-90E5-7DF3-9072-C839B9FE5D56}"/>
              </a:ext>
            </a:extLst>
          </p:cNvPr>
          <p:cNvSpPr/>
          <p:nvPr/>
        </p:nvSpPr>
        <p:spPr>
          <a:xfrm>
            <a:off x="1878897" y="989101"/>
            <a:ext cx="1796214" cy="85997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背景</a:t>
            </a:r>
            <a:endParaRPr kumimoji="1" lang="ja-JP" altLang="en-US" sz="2800" b="1">
              <a:solidFill>
                <a:schemeClr val="tx1">
                  <a:lumMod val="85000"/>
                  <a:lumOff val="15000"/>
                </a:schemeClr>
              </a:solidFill>
            </a:endParaRPr>
          </a:p>
        </p:txBody>
      </p:sp>
    </p:spTree>
    <p:extLst>
      <p:ext uri="{BB962C8B-B14F-4D97-AF65-F5344CB8AC3E}">
        <p14:creationId xmlns:p14="http://schemas.microsoft.com/office/powerpoint/2010/main" val="866501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22A62-3C05-253C-5F96-B063185BF1D4}"/>
            </a:ext>
          </a:extLst>
        </p:cNvPr>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AA5BED37-651F-95F3-84E0-0C6315437A2C}"/>
              </a:ext>
            </a:extLst>
          </p:cNvPr>
          <p:cNvSpPr/>
          <p:nvPr/>
        </p:nvSpPr>
        <p:spPr>
          <a:xfrm>
            <a:off x="3010819" y="1057619"/>
            <a:ext cx="8539448" cy="5712916"/>
          </a:xfrm>
          <a:prstGeom prst="roundRect">
            <a:avLst>
              <a:gd name="adj" fmla="val 4974"/>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8" name="正方形/長方形 37">
            <a:extLst>
              <a:ext uri="{FF2B5EF4-FFF2-40B4-BE49-F238E27FC236}">
                <a16:creationId xmlns:a16="http://schemas.microsoft.com/office/drawing/2014/main" id="{6C95E17D-7118-D71B-7348-CAEEED887149}"/>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2C17EB89-C40C-1B38-CB00-92EAC7734FE3}"/>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4400" b="1">
                <a:solidFill>
                  <a:schemeClr val="tx1">
                    <a:lumMod val="85000"/>
                    <a:lumOff val="15000"/>
                  </a:schemeClr>
                </a:solidFill>
              </a:rPr>
              <a:t>Step 1</a:t>
            </a:r>
            <a:r>
              <a:rPr kumimoji="1" lang="ja-JP" altLang="en-US" sz="4400" b="1">
                <a:solidFill>
                  <a:schemeClr val="tx1">
                    <a:lumMod val="85000"/>
                    <a:lumOff val="15000"/>
                  </a:schemeClr>
                </a:solidFill>
              </a:rPr>
              <a:t>　歩行空間整備</a:t>
            </a:r>
          </a:p>
        </p:txBody>
      </p:sp>
      <p:sp>
        <p:nvSpPr>
          <p:cNvPr id="7" name="正方形/長方形 6">
            <a:extLst>
              <a:ext uri="{FF2B5EF4-FFF2-40B4-BE49-F238E27FC236}">
                <a16:creationId xmlns:a16="http://schemas.microsoft.com/office/drawing/2014/main" id="{F9F2E68F-B25B-0DAD-B347-3BAE1C05D3C4}"/>
              </a:ext>
            </a:extLst>
          </p:cNvPr>
          <p:cNvSpPr/>
          <p:nvPr/>
        </p:nvSpPr>
        <p:spPr>
          <a:xfrm>
            <a:off x="11708364" y="47737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DF40DF8-F211-D90A-957D-FB224A1C0429}"/>
              </a:ext>
            </a:extLst>
          </p:cNvPr>
          <p:cNvSpPr txBox="1"/>
          <p:nvPr/>
        </p:nvSpPr>
        <p:spPr>
          <a:xfrm>
            <a:off x="11621091" y="170320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1" name="テキスト ボックス 10">
            <a:extLst>
              <a:ext uri="{FF2B5EF4-FFF2-40B4-BE49-F238E27FC236}">
                <a16:creationId xmlns:a16="http://schemas.microsoft.com/office/drawing/2014/main" id="{C3D36B72-146E-07E3-8DB0-F0D35549CA74}"/>
              </a:ext>
            </a:extLst>
          </p:cNvPr>
          <p:cNvSpPr txBox="1"/>
          <p:nvPr/>
        </p:nvSpPr>
        <p:spPr>
          <a:xfrm>
            <a:off x="11615348" y="3040576"/>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3" name="正方形/長方形 12">
            <a:extLst>
              <a:ext uri="{FF2B5EF4-FFF2-40B4-BE49-F238E27FC236}">
                <a16:creationId xmlns:a16="http://schemas.microsoft.com/office/drawing/2014/main" id="{24E4D530-7D5F-15AC-D75A-585360B9F61C}"/>
              </a:ext>
            </a:extLst>
          </p:cNvPr>
          <p:cNvSpPr/>
          <p:nvPr/>
        </p:nvSpPr>
        <p:spPr>
          <a:xfrm>
            <a:off x="11708363" y="1762643"/>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BAE9784A-FA70-C902-2425-32B855CE4ED5}"/>
              </a:ext>
            </a:extLst>
          </p:cNvPr>
          <p:cNvSpPr/>
          <p:nvPr/>
        </p:nvSpPr>
        <p:spPr>
          <a:xfrm>
            <a:off x="11708363" y="3050123"/>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7C6F2C61-DD97-2C20-7467-377BD5FC42F8}"/>
              </a:ext>
            </a:extLst>
          </p:cNvPr>
          <p:cNvSpPr/>
          <p:nvPr/>
        </p:nvSpPr>
        <p:spPr>
          <a:xfrm>
            <a:off x="11708363" y="4338560"/>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B6E2F845-BA67-14D1-E86A-E11A7032A543}"/>
              </a:ext>
            </a:extLst>
          </p:cNvPr>
          <p:cNvSpPr/>
          <p:nvPr/>
        </p:nvSpPr>
        <p:spPr>
          <a:xfrm>
            <a:off x="11708363" y="563121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7" name="テキスト ボックス 26">
            <a:extLst>
              <a:ext uri="{FF2B5EF4-FFF2-40B4-BE49-F238E27FC236}">
                <a16:creationId xmlns:a16="http://schemas.microsoft.com/office/drawing/2014/main" id="{83BB0CD5-905F-B37A-5501-D6C5DA2D0735}"/>
              </a:ext>
            </a:extLst>
          </p:cNvPr>
          <p:cNvSpPr txBox="1"/>
          <p:nvPr/>
        </p:nvSpPr>
        <p:spPr>
          <a:xfrm>
            <a:off x="11588366" y="1796423"/>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8" name="テキスト ボックス 27">
            <a:extLst>
              <a:ext uri="{FF2B5EF4-FFF2-40B4-BE49-F238E27FC236}">
                <a16:creationId xmlns:a16="http://schemas.microsoft.com/office/drawing/2014/main" id="{7261ACE6-A25F-6A92-DB26-334E08363F30}"/>
              </a:ext>
            </a:extLst>
          </p:cNvPr>
          <p:cNvSpPr txBox="1"/>
          <p:nvPr/>
        </p:nvSpPr>
        <p:spPr>
          <a:xfrm>
            <a:off x="11615348" y="3084120"/>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6" name="テキスト ボックス 35">
            <a:extLst>
              <a:ext uri="{FF2B5EF4-FFF2-40B4-BE49-F238E27FC236}">
                <a16:creationId xmlns:a16="http://schemas.microsoft.com/office/drawing/2014/main" id="{6C90ADB3-B412-6FB1-7AA3-D4A8A4DA2697}"/>
              </a:ext>
            </a:extLst>
          </p:cNvPr>
          <p:cNvSpPr txBox="1"/>
          <p:nvPr/>
        </p:nvSpPr>
        <p:spPr>
          <a:xfrm>
            <a:off x="11602104" y="4371818"/>
            <a:ext cx="615553" cy="1208852"/>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7" name="テキスト ボックス 36">
            <a:extLst>
              <a:ext uri="{FF2B5EF4-FFF2-40B4-BE49-F238E27FC236}">
                <a16:creationId xmlns:a16="http://schemas.microsoft.com/office/drawing/2014/main" id="{B498583D-FF98-7EAB-933A-8BA03A1BCA97}"/>
              </a:ext>
            </a:extLst>
          </p:cNvPr>
          <p:cNvSpPr txBox="1"/>
          <p:nvPr/>
        </p:nvSpPr>
        <p:spPr>
          <a:xfrm>
            <a:off x="11602104" y="5646545"/>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40" name="四角形: 角を丸くする 39">
            <a:extLst>
              <a:ext uri="{FF2B5EF4-FFF2-40B4-BE49-F238E27FC236}">
                <a16:creationId xmlns:a16="http://schemas.microsoft.com/office/drawing/2014/main" id="{84D1437A-E9AF-3756-8058-37DEB2B3099E}"/>
              </a:ext>
            </a:extLst>
          </p:cNvPr>
          <p:cNvSpPr/>
          <p:nvPr/>
        </p:nvSpPr>
        <p:spPr>
          <a:xfrm>
            <a:off x="270417" y="1800512"/>
            <a:ext cx="2580574" cy="1795889"/>
          </a:xfrm>
          <a:prstGeom prst="roundRect">
            <a:avLst/>
          </a:prstGeom>
          <a:solidFill>
            <a:srgbClr val="EDBD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モールらしい</a:t>
            </a:r>
            <a:endParaRPr lang="en-US" altLang="ja-JP" sz="2400" b="1">
              <a:solidFill>
                <a:schemeClr val="tx1">
                  <a:lumMod val="85000"/>
                  <a:lumOff val="15000"/>
                </a:schemeClr>
              </a:solidFill>
            </a:endParaRPr>
          </a:p>
          <a:p>
            <a:pPr algn="ctr"/>
            <a:r>
              <a:rPr lang="ja-JP" altLang="en-US" sz="2800" b="1">
                <a:solidFill>
                  <a:schemeClr val="tx1">
                    <a:lumMod val="85000"/>
                    <a:lumOff val="15000"/>
                  </a:schemeClr>
                </a:solidFill>
              </a:rPr>
              <a:t>歩行空間整備</a:t>
            </a:r>
            <a:endParaRPr lang="en-US" altLang="ja-JP" sz="2800" b="1">
              <a:solidFill>
                <a:schemeClr val="tx1">
                  <a:lumMod val="85000"/>
                  <a:lumOff val="15000"/>
                </a:schemeClr>
              </a:solidFill>
            </a:endParaRPr>
          </a:p>
        </p:txBody>
      </p:sp>
      <p:sp>
        <p:nvSpPr>
          <p:cNvPr id="41" name="四角形: 角を丸くする 40">
            <a:extLst>
              <a:ext uri="{FF2B5EF4-FFF2-40B4-BE49-F238E27FC236}">
                <a16:creationId xmlns:a16="http://schemas.microsoft.com/office/drawing/2014/main" id="{F00EB3DE-DFD4-38A8-685A-C09C727DE226}"/>
              </a:ext>
            </a:extLst>
          </p:cNvPr>
          <p:cNvSpPr/>
          <p:nvPr/>
        </p:nvSpPr>
        <p:spPr>
          <a:xfrm>
            <a:off x="237024" y="4318056"/>
            <a:ext cx="2580573" cy="179588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bg1">
                    <a:lumMod val="75000"/>
                  </a:schemeClr>
                </a:solidFill>
              </a:rPr>
              <a:t>テナント誘致</a:t>
            </a:r>
            <a:endParaRPr lang="en-US" altLang="ja-JP" sz="2800" b="1">
              <a:solidFill>
                <a:schemeClr val="bg1">
                  <a:lumMod val="75000"/>
                </a:schemeClr>
              </a:solidFill>
            </a:endParaRPr>
          </a:p>
        </p:txBody>
      </p:sp>
      <p:sp>
        <p:nvSpPr>
          <p:cNvPr id="42" name="十字形 41">
            <a:extLst>
              <a:ext uri="{FF2B5EF4-FFF2-40B4-BE49-F238E27FC236}">
                <a16:creationId xmlns:a16="http://schemas.microsoft.com/office/drawing/2014/main" id="{7596C8B4-25BC-3097-5E16-21D3E8F99C7F}"/>
              </a:ext>
            </a:extLst>
          </p:cNvPr>
          <p:cNvSpPr/>
          <p:nvPr/>
        </p:nvSpPr>
        <p:spPr>
          <a:xfrm rot="18953691">
            <a:off x="869031" y="3291544"/>
            <a:ext cx="1252761" cy="1288835"/>
          </a:xfrm>
          <a:prstGeom prst="plus">
            <a:avLst>
              <a:gd name="adj" fmla="val 39930"/>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descr="マップ が含まれている画像&#10;&#10;AI 生成コンテンツは誤りを含む可能性があります。">
            <a:extLst>
              <a:ext uri="{FF2B5EF4-FFF2-40B4-BE49-F238E27FC236}">
                <a16:creationId xmlns:a16="http://schemas.microsoft.com/office/drawing/2014/main" id="{D26C8E0F-7AA8-62DE-75DB-507A66066746}"/>
              </a:ext>
            </a:extLst>
          </p:cNvPr>
          <p:cNvPicPr>
            <a:picLocks noChangeAspect="1"/>
          </p:cNvPicPr>
          <p:nvPr/>
        </p:nvPicPr>
        <p:blipFill>
          <a:blip r:embed="rId3"/>
          <a:stretch>
            <a:fillRect/>
          </a:stretch>
        </p:blipFill>
        <p:spPr>
          <a:xfrm>
            <a:off x="4826021" y="1273391"/>
            <a:ext cx="6566228" cy="5221637"/>
          </a:xfrm>
          <a:prstGeom prst="rect">
            <a:avLst/>
          </a:prstGeom>
        </p:spPr>
      </p:pic>
      <p:sp>
        <p:nvSpPr>
          <p:cNvPr id="44" name="四角形: 角を丸くする 43">
            <a:extLst>
              <a:ext uri="{FF2B5EF4-FFF2-40B4-BE49-F238E27FC236}">
                <a16:creationId xmlns:a16="http://schemas.microsoft.com/office/drawing/2014/main" id="{1C549726-5359-4227-0435-97A73FCDB742}"/>
              </a:ext>
            </a:extLst>
          </p:cNvPr>
          <p:cNvSpPr/>
          <p:nvPr/>
        </p:nvSpPr>
        <p:spPr>
          <a:xfrm>
            <a:off x="3118131" y="1350183"/>
            <a:ext cx="1911245" cy="73235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対象範囲</a:t>
            </a:r>
            <a:endParaRPr lang="en-US" altLang="ja-JP" sz="2800" b="1">
              <a:solidFill>
                <a:schemeClr val="tx1">
                  <a:lumMod val="85000"/>
                  <a:lumOff val="15000"/>
                </a:schemeClr>
              </a:solidFill>
            </a:endParaRPr>
          </a:p>
        </p:txBody>
      </p:sp>
      <p:sp>
        <p:nvSpPr>
          <p:cNvPr id="48" name="正方形/長方形 47">
            <a:extLst>
              <a:ext uri="{FF2B5EF4-FFF2-40B4-BE49-F238E27FC236}">
                <a16:creationId xmlns:a16="http://schemas.microsoft.com/office/drawing/2014/main" id="{297426EF-BF5C-61C0-94C3-917E1FCA2F23}"/>
              </a:ext>
            </a:extLst>
          </p:cNvPr>
          <p:cNvSpPr/>
          <p:nvPr/>
        </p:nvSpPr>
        <p:spPr>
          <a:xfrm>
            <a:off x="7218549" y="5270079"/>
            <a:ext cx="1142007" cy="408391"/>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rPr>
              <a:t>市役所</a:t>
            </a:r>
          </a:p>
        </p:txBody>
      </p:sp>
      <p:sp>
        <p:nvSpPr>
          <p:cNvPr id="49" name="正方形/長方形 48">
            <a:extLst>
              <a:ext uri="{FF2B5EF4-FFF2-40B4-BE49-F238E27FC236}">
                <a16:creationId xmlns:a16="http://schemas.microsoft.com/office/drawing/2014/main" id="{473C1BC5-A27E-EA1C-EDD1-FBB259E567BC}"/>
              </a:ext>
            </a:extLst>
          </p:cNvPr>
          <p:cNvSpPr/>
          <p:nvPr/>
        </p:nvSpPr>
        <p:spPr>
          <a:xfrm>
            <a:off x="9383084" y="5599647"/>
            <a:ext cx="1191583" cy="40839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rPr>
              <a:t>土浦駅</a:t>
            </a:r>
          </a:p>
        </p:txBody>
      </p:sp>
      <p:sp>
        <p:nvSpPr>
          <p:cNvPr id="47" name="正方形/長方形 46">
            <a:extLst>
              <a:ext uri="{FF2B5EF4-FFF2-40B4-BE49-F238E27FC236}">
                <a16:creationId xmlns:a16="http://schemas.microsoft.com/office/drawing/2014/main" id="{B949BE24-CA1C-A5B3-2C7A-9E87DDE40AA9}"/>
              </a:ext>
            </a:extLst>
          </p:cNvPr>
          <p:cNvSpPr/>
          <p:nvPr/>
        </p:nvSpPr>
        <p:spPr>
          <a:xfrm>
            <a:off x="7218549" y="3120927"/>
            <a:ext cx="1644797" cy="40839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bg1"/>
                </a:solidFill>
              </a:rPr>
              <a:t>モール</a:t>
            </a:r>
            <a:r>
              <a:rPr lang="en-US" altLang="ja-JP" sz="2400" b="1">
                <a:solidFill>
                  <a:schemeClr val="bg1"/>
                </a:solidFill>
              </a:rPr>
              <a:t>505</a:t>
            </a:r>
            <a:endParaRPr kumimoji="1" lang="ja-JP" altLang="en-US" sz="2400" b="1">
              <a:solidFill>
                <a:schemeClr val="bg1"/>
              </a:solidFill>
            </a:endParaRPr>
          </a:p>
        </p:txBody>
      </p:sp>
      <p:pic>
        <p:nvPicPr>
          <p:cNvPr id="39" name="図 38" descr="建物, 屋外, 座る, ベンチ が含まれている画像&#10;&#10;AI 生成コンテンツは誤りを含む可能性があります。">
            <a:extLst>
              <a:ext uri="{FF2B5EF4-FFF2-40B4-BE49-F238E27FC236}">
                <a16:creationId xmlns:a16="http://schemas.microsoft.com/office/drawing/2014/main" id="{ADF81DA3-C420-F662-3115-01C842E657DC}"/>
              </a:ext>
            </a:extLst>
          </p:cNvPr>
          <p:cNvPicPr>
            <a:picLocks noChangeAspect="1"/>
          </p:cNvPicPr>
          <p:nvPr/>
        </p:nvPicPr>
        <p:blipFill>
          <a:blip r:embed="rId4"/>
          <a:srcRect r="8107"/>
          <a:stretch>
            <a:fillRect/>
          </a:stretch>
        </p:blipFill>
        <p:spPr>
          <a:xfrm>
            <a:off x="253946" y="1401145"/>
            <a:ext cx="7078638" cy="5135424"/>
          </a:xfrm>
          <a:prstGeom prst="rect">
            <a:avLst/>
          </a:prstGeom>
        </p:spPr>
      </p:pic>
      <p:pic>
        <p:nvPicPr>
          <p:cNvPr id="34" name="図 33" descr="建物の間の道路&#10;&#10;AI 生成コンテンツは誤りを含む可能性があります。">
            <a:extLst>
              <a:ext uri="{FF2B5EF4-FFF2-40B4-BE49-F238E27FC236}">
                <a16:creationId xmlns:a16="http://schemas.microsoft.com/office/drawing/2014/main" id="{CEE1DDEA-B60E-898D-E8D3-3486B6D4C42D}"/>
              </a:ext>
            </a:extLst>
          </p:cNvPr>
          <p:cNvPicPr>
            <a:picLocks noChangeAspect="1"/>
          </p:cNvPicPr>
          <p:nvPr/>
        </p:nvPicPr>
        <p:blipFill>
          <a:blip r:embed="rId5"/>
          <a:srcRect t="-1" b="728"/>
          <a:stretch>
            <a:fillRect/>
          </a:stretch>
        </p:blipFill>
        <p:spPr>
          <a:xfrm>
            <a:off x="2013886" y="1409548"/>
            <a:ext cx="7731390" cy="5116778"/>
          </a:xfrm>
          <a:prstGeom prst="rect">
            <a:avLst/>
          </a:prstGeom>
        </p:spPr>
      </p:pic>
      <p:pic>
        <p:nvPicPr>
          <p:cNvPr id="31" name="図 30" descr="草, 建物, 屋外, 公園 が含まれている画像&#10;&#10;AI 生成コンテンツは誤りを含む可能性があります。">
            <a:extLst>
              <a:ext uri="{FF2B5EF4-FFF2-40B4-BE49-F238E27FC236}">
                <a16:creationId xmlns:a16="http://schemas.microsoft.com/office/drawing/2014/main" id="{9CF4BEB3-91F2-90F7-5365-EE60F072CF58}"/>
              </a:ext>
            </a:extLst>
          </p:cNvPr>
          <p:cNvPicPr>
            <a:picLocks noChangeAspect="1"/>
          </p:cNvPicPr>
          <p:nvPr/>
        </p:nvPicPr>
        <p:blipFill>
          <a:blip r:embed="rId6"/>
          <a:stretch>
            <a:fillRect/>
          </a:stretch>
        </p:blipFill>
        <p:spPr>
          <a:xfrm>
            <a:off x="3934401" y="1397703"/>
            <a:ext cx="7703138" cy="5135425"/>
          </a:xfrm>
          <a:prstGeom prst="rect">
            <a:avLst/>
          </a:prstGeom>
        </p:spPr>
      </p:pic>
      <p:sp>
        <p:nvSpPr>
          <p:cNvPr id="3" name="テキスト ボックス 2">
            <a:extLst>
              <a:ext uri="{FF2B5EF4-FFF2-40B4-BE49-F238E27FC236}">
                <a16:creationId xmlns:a16="http://schemas.microsoft.com/office/drawing/2014/main" id="{D4153FCE-5753-37B5-B7D4-FC46033F479D}"/>
              </a:ext>
            </a:extLst>
          </p:cNvPr>
          <p:cNvSpPr txBox="1"/>
          <p:nvPr/>
        </p:nvSpPr>
        <p:spPr>
          <a:xfrm>
            <a:off x="3197626" y="6529767"/>
            <a:ext cx="8269916" cy="215444"/>
          </a:xfrm>
          <a:prstGeom prst="rect">
            <a:avLst/>
          </a:prstGeom>
          <a:noFill/>
        </p:spPr>
        <p:txBody>
          <a:bodyPr wrap="square">
            <a:spAutoFit/>
          </a:bodyPr>
          <a:lstStyle/>
          <a:p>
            <a:r>
              <a:rPr lang="en-US" altLang="ja-JP" sz="800" b="0" i="0">
                <a:solidFill>
                  <a:srgbClr val="323232"/>
                </a:solidFill>
                <a:effectLst/>
                <a:latin typeface="Avenir Next"/>
              </a:rPr>
              <a:t>ArcGIS</a:t>
            </a:r>
            <a:r>
              <a:rPr lang="ja-JP" altLang="en-US" sz="800" b="0" i="0">
                <a:solidFill>
                  <a:srgbClr val="323232"/>
                </a:solidFill>
                <a:effectLst/>
                <a:latin typeface="Avenir Next"/>
              </a:rPr>
              <a:t>で作成（</a:t>
            </a:r>
            <a:r>
              <a:rPr lang="en-US" altLang="ja-JP" sz="800" b="0" i="0">
                <a:solidFill>
                  <a:srgbClr val="323232"/>
                </a:solidFill>
                <a:effectLst/>
                <a:latin typeface="Avenir Next"/>
              </a:rPr>
              <a:t>Esri</a:t>
            </a:r>
            <a:r>
              <a:rPr lang="ja-JP" altLang="en-US" sz="800" b="0" i="0">
                <a:solidFill>
                  <a:srgbClr val="323232"/>
                </a:solidFill>
                <a:effectLst/>
                <a:latin typeface="Avenir Next"/>
              </a:rPr>
              <a:t>、</a:t>
            </a:r>
            <a:r>
              <a:rPr lang="en-US" altLang="ja-JP" sz="800" b="0" i="0">
                <a:solidFill>
                  <a:srgbClr val="323232"/>
                </a:solidFill>
                <a:effectLst/>
                <a:latin typeface="Avenir Next"/>
              </a:rPr>
              <a:t>Intermap</a:t>
            </a:r>
            <a:r>
              <a:rPr lang="ja-JP" altLang="en-US" sz="800" b="0" i="0">
                <a:solidFill>
                  <a:srgbClr val="323232"/>
                </a:solidFill>
                <a:effectLst/>
                <a:latin typeface="Avenir Next"/>
              </a:rPr>
              <a:t>、</a:t>
            </a:r>
            <a:r>
              <a:rPr lang="en-US" altLang="ja-JP" sz="800" b="0" i="0">
                <a:solidFill>
                  <a:srgbClr val="323232"/>
                </a:solidFill>
                <a:effectLst/>
                <a:latin typeface="Avenir Next"/>
              </a:rPr>
              <a:t>NASA</a:t>
            </a:r>
            <a:r>
              <a:rPr lang="ja-JP" altLang="en-US" sz="800" b="0" i="0">
                <a:solidFill>
                  <a:srgbClr val="323232"/>
                </a:solidFill>
                <a:effectLst/>
                <a:latin typeface="Avenir Next"/>
              </a:rPr>
              <a:t>、</a:t>
            </a:r>
            <a:r>
              <a:rPr lang="en-US" altLang="ja-JP" sz="800" b="0" i="0">
                <a:solidFill>
                  <a:srgbClr val="323232"/>
                </a:solidFill>
                <a:effectLst/>
                <a:latin typeface="Avenir Next"/>
              </a:rPr>
              <a:t>NGA</a:t>
            </a:r>
            <a:r>
              <a:rPr lang="ja-JP" altLang="en-US" sz="800" b="0" i="0">
                <a:solidFill>
                  <a:srgbClr val="323232"/>
                </a:solidFill>
                <a:effectLst/>
                <a:latin typeface="Avenir Next"/>
              </a:rPr>
              <a:t>、</a:t>
            </a:r>
            <a:r>
              <a:rPr lang="en-US" altLang="ja-JP" sz="800" b="0" i="0">
                <a:solidFill>
                  <a:srgbClr val="323232"/>
                </a:solidFill>
                <a:effectLst/>
                <a:latin typeface="Avenir Next"/>
              </a:rPr>
              <a:t>USGS |GSI</a:t>
            </a:r>
            <a:r>
              <a:rPr lang="ja-JP" altLang="en-US" sz="800" b="0" i="0">
                <a:solidFill>
                  <a:srgbClr val="323232"/>
                </a:solidFill>
                <a:effectLst/>
                <a:latin typeface="Avenir Next"/>
              </a:rPr>
              <a:t>、</a:t>
            </a:r>
            <a:r>
              <a:rPr lang="en-US" altLang="ja-JP" sz="800" b="0" i="0">
                <a:solidFill>
                  <a:srgbClr val="323232"/>
                </a:solidFill>
                <a:effectLst/>
                <a:latin typeface="Avenir Next"/>
              </a:rPr>
              <a:t>Esri</a:t>
            </a:r>
            <a:r>
              <a:rPr lang="ja-JP" altLang="en-US" sz="800" b="0" i="0">
                <a:solidFill>
                  <a:srgbClr val="323232"/>
                </a:solidFill>
                <a:effectLst/>
                <a:latin typeface="Avenir Next"/>
              </a:rPr>
              <a:t>、</a:t>
            </a:r>
            <a:r>
              <a:rPr lang="en-US" altLang="ja-JP" sz="800" b="0" i="0">
                <a:solidFill>
                  <a:srgbClr val="323232"/>
                </a:solidFill>
                <a:effectLst/>
                <a:latin typeface="Avenir Next"/>
              </a:rPr>
              <a:t>TomTom</a:t>
            </a:r>
            <a:r>
              <a:rPr lang="ja-JP" altLang="en-US" sz="800" b="0" i="0">
                <a:solidFill>
                  <a:srgbClr val="323232"/>
                </a:solidFill>
                <a:effectLst/>
                <a:latin typeface="Avenir Next"/>
              </a:rPr>
              <a:t>、</a:t>
            </a:r>
            <a:r>
              <a:rPr lang="en-US" altLang="ja-JP" sz="800" b="0" i="0">
                <a:solidFill>
                  <a:srgbClr val="323232"/>
                </a:solidFill>
                <a:effectLst/>
                <a:latin typeface="Avenir Next"/>
              </a:rPr>
              <a:t>Garmin</a:t>
            </a:r>
            <a:r>
              <a:rPr lang="ja-JP" altLang="en-US" sz="800" b="0" i="0">
                <a:solidFill>
                  <a:srgbClr val="323232"/>
                </a:solidFill>
                <a:effectLst/>
                <a:latin typeface="Avenir Next"/>
              </a:rPr>
              <a:t>、</a:t>
            </a:r>
            <a:r>
              <a:rPr lang="en-US" altLang="ja-JP" sz="800" b="0" i="0" err="1">
                <a:solidFill>
                  <a:srgbClr val="323232"/>
                </a:solidFill>
                <a:effectLst/>
                <a:latin typeface="Avenir Next"/>
              </a:rPr>
              <a:t>GeoTechnologies</a:t>
            </a:r>
            <a:r>
              <a:rPr lang="en-US" altLang="ja-JP" sz="800" b="0" i="0">
                <a:solidFill>
                  <a:srgbClr val="323232"/>
                </a:solidFill>
                <a:effectLst/>
                <a:latin typeface="Avenir Next"/>
              </a:rPr>
              <a:t>, Inc</a:t>
            </a:r>
            <a:r>
              <a:rPr lang="ja-JP" altLang="en-US" sz="800" b="0" i="0">
                <a:solidFill>
                  <a:srgbClr val="323232"/>
                </a:solidFill>
                <a:effectLst/>
                <a:latin typeface="Avenir Next"/>
              </a:rPr>
              <a:t>、</a:t>
            </a:r>
            <a:r>
              <a:rPr lang="en-US" altLang="ja-JP" sz="800" b="0" i="0">
                <a:solidFill>
                  <a:srgbClr val="323232"/>
                </a:solidFill>
                <a:effectLst/>
                <a:latin typeface="Avenir Next"/>
              </a:rPr>
              <a:t>METI/NASA</a:t>
            </a:r>
            <a:r>
              <a:rPr lang="ja-JP" altLang="en-US" sz="800" b="0" i="0">
                <a:solidFill>
                  <a:srgbClr val="323232"/>
                </a:solidFill>
                <a:effectLst/>
                <a:latin typeface="Avenir Next"/>
              </a:rPr>
              <a:t>、</a:t>
            </a:r>
            <a:r>
              <a:rPr lang="en-US" altLang="ja-JP" sz="800" b="0" i="0">
                <a:solidFill>
                  <a:srgbClr val="323232"/>
                </a:solidFill>
                <a:effectLst/>
                <a:latin typeface="Avenir Next"/>
              </a:rPr>
              <a:t>USGS</a:t>
            </a:r>
            <a:r>
              <a:rPr lang="ja-JP" altLang="en-US" sz="800" b="0" i="0">
                <a:solidFill>
                  <a:srgbClr val="323232"/>
                </a:solidFill>
                <a:effectLst/>
                <a:latin typeface="Avenir Next"/>
              </a:rPr>
              <a:t>）　　　　　　　　　　　　　　　　　　</a:t>
            </a:r>
            <a:r>
              <a:rPr lang="en-US" altLang="ja-JP" sz="800" b="0" i="0">
                <a:solidFill>
                  <a:srgbClr val="323232"/>
                </a:solidFill>
                <a:effectLst/>
                <a:latin typeface="Avenir Next"/>
              </a:rPr>
              <a:t>ChatGPT</a:t>
            </a:r>
            <a:r>
              <a:rPr lang="ja-JP" altLang="en-US" sz="800" b="0" i="0">
                <a:solidFill>
                  <a:srgbClr val="323232"/>
                </a:solidFill>
                <a:effectLst/>
                <a:latin typeface="Avenir Next"/>
              </a:rPr>
              <a:t>で生成　　　　　　　　　　　　　　　　　　　</a:t>
            </a:r>
            <a:endParaRPr lang="ja-JP" altLang="en-US" sz="800"/>
          </a:p>
        </p:txBody>
      </p:sp>
      <p:sp>
        <p:nvSpPr>
          <p:cNvPr id="4" name="テキスト ボックス 3">
            <a:extLst>
              <a:ext uri="{FF2B5EF4-FFF2-40B4-BE49-F238E27FC236}">
                <a16:creationId xmlns:a16="http://schemas.microsoft.com/office/drawing/2014/main" id="{5D9FAD80-0A17-8069-A8ED-AB50A7136AEB}"/>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6" name="スライド番号プレースホルダー 5">
            <a:extLst>
              <a:ext uri="{FF2B5EF4-FFF2-40B4-BE49-F238E27FC236}">
                <a16:creationId xmlns:a16="http://schemas.microsoft.com/office/drawing/2014/main" id="{96BEC53B-951D-85EC-E933-F1EBE48F6297}"/>
              </a:ext>
            </a:extLst>
          </p:cNvPr>
          <p:cNvSpPr>
            <a:spLocks noGrp="1"/>
          </p:cNvSpPr>
          <p:nvPr>
            <p:ph type="sldNum" sz="quarter" idx="12"/>
          </p:nvPr>
        </p:nvSpPr>
        <p:spPr/>
        <p:txBody>
          <a:bodyPr/>
          <a:lstStyle/>
          <a:p>
            <a:fld id="{97C21434-8831-43FA-AFC5-389FC9B39A3F}" type="slidenum">
              <a:rPr kumimoji="1" lang="ja-JP" altLang="en-US" smtClean="0"/>
              <a:t>15</a:t>
            </a:fld>
            <a:endParaRPr kumimoji="1" lang="ja-JP" altLang="en-US"/>
          </a:p>
        </p:txBody>
      </p:sp>
    </p:spTree>
    <p:extLst>
      <p:ext uri="{BB962C8B-B14F-4D97-AF65-F5344CB8AC3E}">
        <p14:creationId xmlns:p14="http://schemas.microsoft.com/office/powerpoint/2010/main" val="225359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1000"/>
                                        <p:tgtEl>
                                          <p:spTgt spid="34"/>
                                        </p:tgtEl>
                                      </p:cBhvr>
                                    </p:animEffect>
                                    <p:anim calcmode="lin" valueType="num">
                                      <p:cBhvr>
                                        <p:cTn id="15" dur="1000" fill="hold"/>
                                        <p:tgtEl>
                                          <p:spTgt spid="34"/>
                                        </p:tgtEl>
                                        <p:attrNameLst>
                                          <p:attrName>ppt_x</p:attrName>
                                        </p:attrNameLst>
                                      </p:cBhvr>
                                      <p:tavLst>
                                        <p:tav tm="0">
                                          <p:val>
                                            <p:strVal val="#ppt_x"/>
                                          </p:val>
                                        </p:tav>
                                        <p:tav tm="100000">
                                          <p:val>
                                            <p:strVal val="#ppt_x"/>
                                          </p:val>
                                        </p:tav>
                                      </p:tavLst>
                                    </p:anim>
                                    <p:anim calcmode="lin" valueType="num">
                                      <p:cBhvr>
                                        <p:cTn id="1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2EDF-91EA-0921-EA8B-CC6707E407B4}"/>
            </a:ext>
          </a:extLst>
        </p:cNvPr>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777ACF8E-85F5-AC88-FB48-DC39CA2B5BF1}"/>
              </a:ext>
            </a:extLst>
          </p:cNvPr>
          <p:cNvSpPr/>
          <p:nvPr/>
        </p:nvSpPr>
        <p:spPr>
          <a:xfrm>
            <a:off x="3010819" y="1057619"/>
            <a:ext cx="8539448" cy="5712916"/>
          </a:xfrm>
          <a:prstGeom prst="roundRect">
            <a:avLst>
              <a:gd name="adj" fmla="val 4974"/>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8" name="正方形/長方形 37">
            <a:extLst>
              <a:ext uri="{FF2B5EF4-FFF2-40B4-BE49-F238E27FC236}">
                <a16:creationId xmlns:a16="http://schemas.microsoft.com/office/drawing/2014/main" id="{2F790300-B567-1FF8-B8F2-E13B13559B77}"/>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39947E94-A412-BC8D-4412-363E5221A5A1}"/>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4400" b="1">
                <a:solidFill>
                  <a:schemeClr val="tx1">
                    <a:lumMod val="85000"/>
                    <a:lumOff val="15000"/>
                  </a:schemeClr>
                </a:solidFill>
              </a:rPr>
              <a:t>Step 2</a:t>
            </a:r>
            <a:r>
              <a:rPr kumimoji="1" lang="ja-JP" altLang="en-US" sz="4400" b="1">
                <a:solidFill>
                  <a:schemeClr val="tx1">
                    <a:lumMod val="85000"/>
                    <a:lumOff val="15000"/>
                  </a:schemeClr>
                </a:solidFill>
              </a:rPr>
              <a:t>　テナント誘致</a:t>
            </a:r>
          </a:p>
        </p:txBody>
      </p:sp>
      <p:sp>
        <p:nvSpPr>
          <p:cNvPr id="7" name="正方形/長方形 6">
            <a:extLst>
              <a:ext uri="{FF2B5EF4-FFF2-40B4-BE49-F238E27FC236}">
                <a16:creationId xmlns:a16="http://schemas.microsoft.com/office/drawing/2014/main" id="{E1E7CE4C-0384-034B-6D04-669189D8D71F}"/>
              </a:ext>
            </a:extLst>
          </p:cNvPr>
          <p:cNvSpPr/>
          <p:nvPr/>
        </p:nvSpPr>
        <p:spPr>
          <a:xfrm>
            <a:off x="11708364" y="47737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AD4E09D-A08E-4BAA-6B86-1B36FF8A739D}"/>
              </a:ext>
            </a:extLst>
          </p:cNvPr>
          <p:cNvSpPr txBox="1"/>
          <p:nvPr/>
        </p:nvSpPr>
        <p:spPr>
          <a:xfrm>
            <a:off x="11621091" y="170320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1" name="テキスト ボックス 10">
            <a:extLst>
              <a:ext uri="{FF2B5EF4-FFF2-40B4-BE49-F238E27FC236}">
                <a16:creationId xmlns:a16="http://schemas.microsoft.com/office/drawing/2014/main" id="{3E2F6CF7-6993-6C2C-39CD-48A8A7AC477C}"/>
              </a:ext>
            </a:extLst>
          </p:cNvPr>
          <p:cNvSpPr txBox="1"/>
          <p:nvPr/>
        </p:nvSpPr>
        <p:spPr>
          <a:xfrm>
            <a:off x="11615348" y="3040576"/>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3" name="正方形/長方形 12">
            <a:extLst>
              <a:ext uri="{FF2B5EF4-FFF2-40B4-BE49-F238E27FC236}">
                <a16:creationId xmlns:a16="http://schemas.microsoft.com/office/drawing/2014/main" id="{B896FFA0-B2F0-C88A-57AB-5B75B542AC01}"/>
              </a:ext>
            </a:extLst>
          </p:cNvPr>
          <p:cNvSpPr/>
          <p:nvPr/>
        </p:nvSpPr>
        <p:spPr>
          <a:xfrm>
            <a:off x="11708363" y="1762643"/>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93F76E34-FA69-10E6-EC25-2954850A75EB}"/>
              </a:ext>
            </a:extLst>
          </p:cNvPr>
          <p:cNvSpPr/>
          <p:nvPr/>
        </p:nvSpPr>
        <p:spPr>
          <a:xfrm>
            <a:off x="11708363" y="3050123"/>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619B1D8B-443D-1D73-9896-1FB7B42E6947}"/>
              </a:ext>
            </a:extLst>
          </p:cNvPr>
          <p:cNvSpPr/>
          <p:nvPr/>
        </p:nvSpPr>
        <p:spPr>
          <a:xfrm>
            <a:off x="11708363" y="4338560"/>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F2A3DDF3-FCC6-E4AD-DF3C-95AA7CB8FD8A}"/>
              </a:ext>
            </a:extLst>
          </p:cNvPr>
          <p:cNvSpPr/>
          <p:nvPr/>
        </p:nvSpPr>
        <p:spPr>
          <a:xfrm>
            <a:off x="11708363" y="563121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7" name="テキスト ボックス 26">
            <a:extLst>
              <a:ext uri="{FF2B5EF4-FFF2-40B4-BE49-F238E27FC236}">
                <a16:creationId xmlns:a16="http://schemas.microsoft.com/office/drawing/2014/main" id="{DC8DF2B0-488E-6CC0-5EB3-385C6559C53B}"/>
              </a:ext>
            </a:extLst>
          </p:cNvPr>
          <p:cNvSpPr txBox="1"/>
          <p:nvPr/>
        </p:nvSpPr>
        <p:spPr>
          <a:xfrm>
            <a:off x="11588366" y="1796423"/>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8" name="テキスト ボックス 27">
            <a:extLst>
              <a:ext uri="{FF2B5EF4-FFF2-40B4-BE49-F238E27FC236}">
                <a16:creationId xmlns:a16="http://schemas.microsoft.com/office/drawing/2014/main" id="{5425DFAF-D1D4-C291-F7A7-AB63C5AC1076}"/>
              </a:ext>
            </a:extLst>
          </p:cNvPr>
          <p:cNvSpPr txBox="1"/>
          <p:nvPr/>
        </p:nvSpPr>
        <p:spPr>
          <a:xfrm>
            <a:off x="11615348" y="3084120"/>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6" name="テキスト ボックス 35">
            <a:extLst>
              <a:ext uri="{FF2B5EF4-FFF2-40B4-BE49-F238E27FC236}">
                <a16:creationId xmlns:a16="http://schemas.microsoft.com/office/drawing/2014/main" id="{5052A865-010D-126D-AC05-3574CC0ADF01}"/>
              </a:ext>
            </a:extLst>
          </p:cNvPr>
          <p:cNvSpPr txBox="1"/>
          <p:nvPr/>
        </p:nvSpPr>
        <p:spPr>
          <a:xfrm>
            <a:off x="11602104" y="4371818"/>
            <a:ext cx="615553" cy="1208852"/>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7" name="テキスト ボックス 36">
            <a:extLst>
              <a:ext uri="{FF2B5EF4-FFF2-40B4-BE49-F238E27FC236}">
                <a16:creationId xmlns:a16="http://schemas.microsoft.com/office/drawing/2014/main" id="{6242A2AB-3B00-FB4F-8536-27B5B091B441}"/>
              </a:ext>
            </a:extLst>
          </p:cNvPr>
          <p:cNvSpPr txBox="1"/>
          <p:nvPr/>
        </p:nvSpPr>
        <p:spPr>
          <a:xfrm>
            <a:off x="11602104" y="5646545"/>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41" name="四角形: 角を丸くする 40">
            <a:extLst>
              <a:ext uri="{FF2B5EF4-FFF2-40B4-BE49-F238E27FC236}">
                <a16:creationId xmlns:a16="http://schemas.microsoft.com/office/drawing/2014/main" id="{654C541E-50C1-48BD-5326-41407D907F3F}"/>
              </a:ext>
            </a:extLst>
          </p:cNvPr>
          <p:cNvSpPr/>
          <p:nvPr/>
        </p:nvSpPr>
        <p:spPr>
          <a:xfrm>
            <a:off x="237024" y="4318056"/>
            <a:ext cx="2580573" cy="1795889"/>
          </a:xfrm>
          <a:prstGeom prst="roundRect">
            <a:avLst/>
          </a:prstGeom>
          <a:solidFill>
            <a:srgbClr val="EDBD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テナント誘致</a:t>
            </a:r>
            <a:endParaRPr lang="en-US" altLang="ja-JP" sz="2800" b="1">
              <a:solidFill>
                <a:schemeClr val="tx1">
                  <a:lumMod val="85000"/>
                  <a:lumOff val="15000"/>
                </a:schemeClr>
              </a:solidFill>
            </a:endParaRPr>
          </a:p>
        </p:txBody>
      </p:sp>
      <p:sp>
        <p:nvSpPr>
          <p:cNvPr id="5" name="四角形: 角を丸くする 4">
            <a:extLst>
              <a:ext uri="{FF2B5EF4-FFF2-40B4-BE49-F238E27FC236}">
                <a16:creationId xmlns:a16="http://schemas.microsoft.com/office/drawing/2014/main" id="{AAC9A99D-A3D5-2C90-ED41-B60845A1E8E8}"/>
              </a:ext>
            </a:extLst>
          </p:cNvPr>
          <p:cNvSpPr/>
          <p:nvPr/>
        </p:nvSpPr>
        <p:spPr>
          <a:xfrm>
            <a:off x="3617121" y="1469790"/>
            <a:ext cx="2806245" cy="1208289"/>
          </a:xfrm>
          <a:prstGeom prst="roundRect">
            <a:avLst>
              <a:gd name="adj" fmla="val 8099"/>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800" b="1">
                <a:solidFill>
                  <a:schemeClr val="tx1">
                    <a:lumMod val="85000"/>
                    <a:lumOff val="15000"/>
                  </a:schemeClr>
                </a:solidFill>
              </a:rPr>
              <a:t>505</a:t>
            </a:r>
            <a:r>
              <a:rPr lang="ja-JP" altLang="en-US" sz="2800" b="1">
                <a:solidFill>
                  <a:schemeClr val="tx1">
                    <a:lumMod val="85000"/>
                    <a:lumOff val="15000"/>
                  </a:schemeClr>
                </a:solidFill>
              </a:rPr>
              <a:t>ｍを</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均一に整備</a:t>
            </a:r>
            <a:endParaRPr lang="en-US" altLang="ja-JP" sz="2800" b="1">
              <a:solidFill>
                <a:schemeClr val="tx1">
                  <a:lumMod val="85000"/>
                  <a:lumOff val="15000"/>
                </a:schemeClr>
              </a:solidFill>
            </a:endParaRPr>
          </a:p>
        </p:txBody>
      </p:sp>
      <p:sp>
        <p:nvSpPr>
          <p:cNvPr id="6" name="矢印: 下 5">
            <a:extLst>
              <a:ext uri="{FF2B5EF4-FFF2-40B4-BE49-F238E27FC236}">
                <a16:creationId xmlns:a16="http://schemas.microsoft.com/office/drawing/2014/main" id="{AA5738FC-38DD-A337-198F-032D33754455}"/>
              </a:ext>
            </a:extLst>
          </p:cNvPr>
          <p:cNvSpPr/>
          <p:nvPr/>
        </p:nvSpPr>
        <p:spPr>
          <a:xfrm rot="16200000">
            <a:off x="7087162" y="1771537"/>
            <a:ext cx="490844" cy="604794"/>
          </a:xfrm>
          <a:prstGeom prst="downArrow">
            <a:avLst/>
          </a:prstGeom>
          <a:solidFill>
            <a:schemeClr val="tx1">
              <a:lumMod val="65000"/>
              <a:lumOff val="3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A702888B-0C49-D524-B9EA-6742BE0599B9}"/>
              </a:ext>
            </a:extLst>
          </p:cNvPr>
          <p:cNvSpPr/>
          <p:nvPr/>
        </p:nvSpPr>
        <p:spPr>
          <a:xfrm>
            <a:off x="8246851" y="1485918"/>
            <a:ext cx="2806245" cy="1208289"/>
          </a:xfrm>
          <a:prstGeom prst="roundRect">
            <a:avLst>
              <a:gd name="adj" fmla="val 8099"/>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賑やかさを変化</a:t>
            </a:r>
            <a:endParaRPr lang="en-US" altLang="ja-JP" sz="2800" b="1">
              <a:solidFill>
                <a:schemeClr val="tx1">
                  <a:lumMod val="85000"/>
                  <a:lumOff val="15000"/>
                </a:schemeClr>
              </a:solidFill>
            </a:endParaRPr>
          </a:p>
        </p:txBody>
      </p:sp>
      <p:sp>
        <p:nvSpPr>
          <p:cNvPr id="9" name="正方形/長方形 8">
            <a:extLst>
              <a:ext uri="{FF2B5EF4-FFF2-40B4-BE49-F238E27FC236}">
                <a16:creationId xmlns:a16="http://schemas.microsoft.com/office/drawing/2014/main" id="{E036C66B-187A-EA63-2CE2-B323FD28B67A}"/>
              </a:ext>
            </a:extLst>
          </p:cNvPr>
          <p:cNvSpPr/>
          <p:nvPr/>
        </p:nvSpPr>
        <p:spPr>
          <a:xfrm rot="20139223">
            <a:off x="3331913" y="2027428"/>
            <a:ext cx="3422642" cy="12527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B49BE21D-4756-E22C-70E3-25BC78223D38}"/>
              </a:ext>
            </a:extLst>
          </p:cNvPr>
          <p:cNvSpPr/>
          <p:nvPr/>
        </p:nvSpPr>
        <p:spPr>
          <a:xfrm rot="1466621">
            <a:off x="3381748" y="2035137"/>
            <a:ext cx="3422642" cy="12527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0D0934EC-15C0-B0CE-0FF9-C6924EFADA73}"/>
              </a:ext>
            </a:extLst>
          </p:cNvPr>
          <p:cNvSpPr/>
          <p:nvPr/>
        </p:nvSpPr>
        <p:spPr>
          <a:xfrm>
            <a:off x="260580" y="1800512"/>
            <a:ext cx="2580573" cy="179588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bg1">
                    <a:lumMod val="75000"/>
                  </a:schemeClr>
                </a:solidFill>
              </a:rPr>
              <a:t>モールらしい</a:t>
            </a:r>
            <a:endParaRPr lang="en-US" altLang="ja-JP" sz="2400" b="1">
              <a:solidFill>
                <a:schemeClr val="bg1">
                  <a:lumMod val="75000"/>
                </a:schemeClr>
              </a:solidFill>
            </a:endParaRPr>
          </a:p>
          <a:p>
            <a:pPr algn="ctr"/>
            <a:r>
              <a:rPr lang="ja-JP" altLang="en-US" sz="2800" b="1">
                <a:solidFill>
                  <a:schemeClr val="bg1">
                    <a:lumMod val="75000"/>
                  </a:schemeClr>
                </a:solidFill>
              </a:rPr>
              <a:t>歩行空間整備</a:t>
            </a:r>
            <a:endParaRPr lang="en-US" altLang="ja-JP" sz="2800" b="1">
              <a:solidFill>
                <a:schemeClr val="bg1">
                  <a:lumMod val="75000"/>
                </a:schemeClr>
              </a:solidFill>
            </a:endParaRPr>
          </a:p>
        </p:txBody>
      </p:sp>
      <p:sp>
        <p:nvSpPr>
          <p:cNvPr id="42" name="十字形 41">
            <a:extLst>
              <a:ext uri="{FF2B5EF4-FFF2-40B4-BE49-F238E27FC236}">
                <a16:creationId xmlns:a16="http://schemas.microsoft.com/office/drawing/2014/main" id="{B5925BA4-7C6A-098C-6A16-C4E2560A2B21}"/>
              </a:ext>
            </a:extLst>
          </p:cNvPr>
          <p:cNvSpPr/>
          <p:nvPr/>
        </p:nvSpPr>
        <p:spPr>
          <a:xfrm rot="18953691">
            <a:off x="869031" y="3291544"/>
            <a:ext cx="1252761" cy="1288835"/>
          </a:xfrm>
          <a:prstGeom prst="plus">
            <a:avLst>
              <a:gd name="adj" fmla="val 39930"/>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descr="マップ が含まれている画像&#10;&#10;AI 生成コンテンツは誤りを含む可能性があります。">
            <a:extLst>
              <a:ext uri="{FF2B5EF4-FFF2-40B4-BE49-F238E27FC236}">
                <a16:creationId xmlns:a16="http://schemas.microsoft.com/office/drawing/2014/main" id="{AC34FA84-72D2-EE5E-D6BD-11F91B7A3DCA}"/>
              </a:ext>
            </a:extLst>
          </p:cNvPr>
          <p:cNvPicPr>
            <a:picLocks noChangeAspect="1"/>
          </p:cNvPicPr>
          <p:nvPr/>
        </p:nvPicPr>
        <p:blipFill>
          <a:blip r:embed="rId3"/>
          <a:stretch>
            <a:fillRect/>
          </a:stretch>
        </p:blipFill>
        <p:spPr>
          <a:xfrm>
            <a:off x="3204860" y="3264246"/>
            <a:ext cx="8214371" cy="3140789"/>
          </a:xfrm>
          <a:prstGeom prst="rect">
            <a:avLst/>
          </a:prstGeom>
        </p:spPr>
      </p:pic>
      <p:sp>
        <p:nvSpPr>
          <p:cNvPr id="53" name="AutoShape 2">
            <a:extLst>
              <a:ext uri="{FF2B5EF4-FFF2-40B4-BE49-F238E27FC236}">
                <a16:creationId xmlns:a16="http://schemas.microsoft.com/office/drawing/2014/main" id="{A7EDE193-5627-47C3-7792-8465E1E1E61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16" name="グループ化 15">
            <a:extLst>
              <a:ext uri="{FF2B5EF4-FFF2-40B4-BE49-F238E27FC236}">
                <a16:creationId xmlns:a16="http://schemas.microsoft.com/office/drawing/2014/main" id="{35370AD2-C1D8-374A-651A-BE18E5C6FFAA}"/>
              </a:ext>
            </a:extLst>
          </p:cNvPr>
          <p:cNvGrpSpPr/>
          <p:nvPr/>
        </p:nvGrpSpPr>
        <p:grpSpPr>
          <a:xfrm>
            <a:off x="3207112" y="1229016"/>
            <a:ext cx="10081932" cy="5515552"/>
            <a:chOff x="3207112" y="1229016"/>
            <a:chExt cx="10081932" cy="5515552"/>
          </a:xfrm>
        </p:grpSpPr>
        <p:grpSp>
          <p:nvGrpSpPr>
            <p:cNvPr id="15" name="グループ化 14">
              <a:extLst>
                <a:ext uri="{FF2B5EF4-FFF2-40B4-BE49-F238E27FC236}">
                  <a16:creationId xmlns:a16="http://schemas.microsoft.com/office/drawing/2014/main" id="{8719E52C-87C2-7BAC-311A-7877606AC47C}"/>
                </a:ext>
              </a:extLst>
            </p:cNvPr>
            <p:cNvGrpSpPr/>
            <p:nvPr/>
          </p:nvGrpSpPr>
          <p:grpSpPr>
            <a:xfrm>
              <a:off x="3207112" y="1229016"/>
              <a:ext cx="8212119" cy="2390800"/>
              <a:chOff x="5535234" y="1339559"/>
              <a:chExt cx="8212119" cy="2390800"/>
            </a:xfrm>
          </p:grpSpPr>
          <p:sp>
            <p:nvSpPr>
              <p:cNvPr id="22" name="四角形: 角を丸くする 21">
                <a:extLst>
                  <a:ext uri="{FF2B5EF4-FFF2-40B4-BE49-F238E27FC236}">
                    <a16:creationId xmlns:a16="http://schemas.microsoft.com/office/drawing/2014/main" id="{C5E55891-4562-A124-9C6D-CEFAEBED5338}"/>
                  </a:ext>
                </a:extLst>
              </p:cNvPr>
              <p:cNvSpPr/>
              <p:nvPr/>
            </p:nvSpPr>
            <p:spPr>
              <a:xfrm>
                <a:off x="5535234" y="1339559"/>
                <a:ext cx="8212119" cy="2390800"/>
              </a:xfrm>
              <a:prstGeom prst="roundRect">
                <a:avLst>
                  <a:gd name="adj" fmla="val 11356"/>
                </a:avLst>
              </a:prstGeom>
              <a:solidFill>
                <a:srgbClr val="F7F4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D81DB65D-1B00-17A5-6BD5-494DE4DF4746}"/>
                  </a:ext>
                </a:extLst>
              </p:cNvPr>
              <p:cNvSpPr/>
              <p:nvPr/>
            </p:nvSpPr>
            <p:spPr>
              <a:xfrm>
                <a:off x="5618851" y="1560414"/>
                <a:ext cx="2628000" cy="1959795"/>
              </a:xfrm>
              <a:prstGeom prst="roundRect">
                <a:avLst/>
              </a:prstGeom>
              <a:solidFill>
                <a:srgbClr val="EFC2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既存</a:t>
                </a:r>
                <a:r>
                  <a:rPr kumimoji="1" lang="ja-JP" altLang="en-US" sz="2800" b="1">
                    <a:solidFill>
                      <a:schemeClr val="tx1">
                        <a:lumMod val="85000"/>
                        <a:lumOff val="15000"/>
                      </a:schemeClr>
                    </a:solidFill>
                  </a:rPr>
                  <a:t>テナント</a:t>
                </a:r>
                <a:endParaRPr lang="en-US" altLang="ja-JP" sz="2800" b="1">
                  <a:solidFill>
                    <a:schemeClr val="tx1">
                      <a:lumMod val="85000"/>
                      <a:lumOff val="15000"/>
                    </a:schemeClr>
                  </a:solidFill>
                </a:endParaRPr>
              </a:p>
              <a:p>
                <a:pPr algn="ctr"/>
                <a:r>
                  <a:rPr kumimoji="1" lang="ja-JP" altLang="en-US" sz="2800" b="1">
                    <a:solidFill>
                      <a:schemeClr val="tx1">
                        <a:lumMod val="85000"/>
                        <a:lumOff val="15000"/>
                      </a:schemeClr>
                    </a:solidFill>
                  </a:rPr>
                  <a:t>集約</a:t>
                </a:r>
                <a:endParaRPr kumimoji="1" lang="en-US" altLang="ja-JP" sz="2800" b="1">
                  <a:solidFill>
                    <a:schemeClr val="tx1">
                      <a:lumMod val="85000"/>
                      <a:lumOff val="15000"/>
                    </a:schemeClr>
                  </a:solidFill>
                </a:endParaRPr>
              </a:p>
            </p:txBody>
          </p:sp>
          <p:sp>
            <p:nvSpPr>
              <p:cNvPr id="29" name="四角形: 角を丸くする 28">
                <a:extLst>
                  <a:ext uri="{FF2B5EF4-FFF2-40B4-BE49-F238E27FC236}">
                    <a16:creationId xmlns:a16="http://schemas.microsoft.com/office/drawing/2014/main" id="{6822A02A-F0A6-E305-E344-D2B2DA2B2A73}"/>
                  </a:ext>
                </a:extLst>
              </p:cNvPr>
              <p:cNvSpPr/>
              <p:nvPr/>
            </p:nvSpPr>
            <p:spPr>
              <a:xfrm>
                <a:off x="8306795" y="1560413"/>
                <a:ext cx="2628000" cy="1959795"/>
              </a:xfrm>
              <a:prstGeom prst="roundRect">
                <a:avLst/>
              </a:prstGeom>
              <a:solidFill>
                <a:srgbClr val="91D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通う場所を</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創出</a:t>
                </a:r>
                <a:endParaRPr lang="en-US" altLang="ja-JP" sz="2800" b="1">
                  <a:solidFill>
                    <a:schemeClr val="tx1">
                      <a:lumMod val="85000"/>
                      <a:lumOff val="15000"/>
                    </a:schemeClr>
                  </a:solidFill>
                </a:endParaRPr>
              </a:p>
            </p:txBody>
          </p:sp>
          <p:sp>
            <p:nvSpPr>
              <p:cNvPr id="31" name="四角形: 角を丸くする 30">
                <a:extLst>
                  <a:ext uri="{FF2B5EF4-FFF2-40B4-BE49-F238E27FC236}">
                    <a16:creationId xmlns:a16="http://schemas.microsoft.com/office/drawing/2014/main" id="{F992E667-F564-C9BE-BD12-A0E3D5BB72E7}"/>
                  </a:ext>
                </a:extLst>
              </p:cNvPr>
              <p:cNvSpPr/>
              <p:nvPr/>
            </p:nvSpPr>
            <p:spPr>
              <a:xfrm>
                <a:off x="11003581" y="1560413"/>
                <a:ext cx="2628000" cy="1959795"/>
              </a:xfrm>
              <a:prstGeom prst="roundRect">
                <a:avLst/>
              </a:prstGeom>
              <a:solidFill>
                <a:srgbClr val="95CD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仕事環境の</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創出</a:t>
                </a:r>
                <a:endParaRPr kumimoji="1" lang="en-US" altLang="ja-JP" sz="2800" b="1">
                  <a:solidFill>
                    <a:schemeClr val="tx1">
                      <a:lumMod val="85000"/>
                      <a:lumOff val="15000"/>
                    </a:schemeClr>
                  </a:solidFill>
                </a:endParaRPr>
              </a:p>
            </p:txBody>
          </p:sp>
        </p:grpSp>
        <p:sp>
          <p:nvSpPr>
            <p:cNvPr id="34" name="矢印: 下 33">
              <a:extLst>
                <a:ext uri="{FF2B5EF4-FFF2-40B4-BE49-F238E27FC236}">
                  <a16:creationId xmlns:a16="http://schemas.microsoft.com/office/drawing/2014/main" id="{12C3E523-2EBF-B2C2-1A15-B7B9BCD58EDB}"/>
                </a:ext>
              </a:extLst>
            </p:cNvPr>
            <p:cNvSpPr/>
            <p:nvPr/>
          </p:nvSpPr>
          <p:spPr>
            <a:xfrm rot="16200000">
              <a:off x="7188618" y="3086529"/>
              <a:ext cx="441090" cy="6731305"/>
            </a:xfrm>
            <a:prstGeom prst="downArrow">
              <a:avLst>
                <a:gd name="adj1" fmla="val 32456"/>
                <a:gd name="adj2" fmla="val 168988"/>
              </a:avLst>
            </a:prstGeom>
            <a:gradFill flip="none" rotWithShape="1">
              <a:gsLst>
                <a:gs pos="0">
                  <a:srgbClr val="FFC000"/>
                </a:gs>
                <a:gs pos="100000">
                  <a:srgbClr val="5659DC"/>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CC354694-ED24-FB32-7EDB-1C28185BF1F5}"/>
                </a:ext>
              </a:extLst>
            </p:cNvPr>
            <p:cNvSpPr txBox="1"/>
            <p:nvPr/>
          </p:nvSpPr>
          <p:spPr>
            <a:xfrm>
              <a:off x="3373445" y="6159793"/>
              <a:ext cx="585232" cy="584775"/>
            </a:xfrm>
            <a:prstGeom prst="rect">
              <a:avLst/>
            </a:prstGeom>
            <a:noFill/>
          </p:spPr>
          <p:txBody>
            <a:bodyPr wrap="square" rtlCol="0">
              <a:spAutoFit/>
            </a:bodyPr>
            <a:lstStyle/>
            <a:p>
              <a:r>
                <a:rPr lang="ja-JP" altLang="en-US" sz="3200" b="1"/>
                <a:t>賑</a:t>
              </a:r>
              <a:endParaRPr kumimoji="1" lang="ja-JP" altLang="en-US" sz="3200" b="1"/>
            </a:p>
          </p:txBody>
        </p:sp>
        <p:sp>
          <p:nvSpPr>
            <p:cNvPr id="39" name="テキスト ボックス 38">
              <a:extLst>
                <a:ext uri="{FF2B5EF4-FFF2-40B4-BE49-F238E27FC236}">
                  <a16:creationId xmlns:a16="http://schemas.microsoft.com/office/drawing/2014/main" id="{56C7B4E8-4C7C-D608-1A8F-12CCF2A34C30}"/>
                </a:ext>
              </a:extLst>
            </p:cNvPr>
            <p:cNvSpPr txBox="1"/>
            <p:nvPr/>
          </p:nvSpPr>
          <p:spPr>
            <a:xfrm>
              <a:off x="10812972" y="6145585"/>
              <a:ext cx="948085" cy="584775"/>
            </a:xfrm>
            <a:prstGeom prst="rect">
              <a:avLst/>
            </a:prstGeom>
            <a:noFill/>
          </p:spPr>
          <p:txBody>
            <a:bodyPr wrap="square" rtlCol="0">
              <a:spAutoFit/>
            </a:bodyPr>
            <a:lstStyle/>
            <a:p>
              <a:r>
                <a:rPr kumimoji="1" lang="ja-JP" altLang="en-US" sz="3200" b="1"/>
                <a:t>静</a:t>
              </a:r>
            </a:p>
          </p:txBody>
        </p:sp>
        <p:pic>
          <p:nvPicPr>
            <p:cNvPr id="45" name="図 44">
              <a:extLst>
                <a:ext uri="{FF2B5EF4-FFF2-40B4-BE49-F238E27FC236}">
                  <a16:creationId xmlns:a16="http://schemas.microsoft.com/office/drawing/2014/main" id="{BE841A31-912B-629F-4F1A-551D11631B75}"/>
                </a:ext>
              </a:extLst>
            </p:cNvPr>
            <p:cNvPicPr>
              <a:picLocks noChangeAspect="1"/>
            </p:cNvPicPr>
            <p:nvPr/>
          </p:nvPicPr>
          <p:blipFill>
            <a:blip r:embed="rId4"/>
            <a:srcRect l="37974" t="17744" r="32387" b="32066"/>
            <a:stretch>
              <a:fillRect/>
            </a:stretch>
          </p:blipFill>
          <p:spPr>
            <a:xfrm>
              <a:off x="6628190" y="4954591"/>
              <a:ext cx="843029" cy="951720"/>
            </a:xfrm>
            <a:prstGeom prst="rect">
              <a:avLst/>
            </a:prstGeom>
          </p:spPr>
        </p:pic>
        <p:pic>
          <p:nvPicPr>
            <p:cNvPr id="46" name="図 45">
              <a:extLst>
                <a:ext uri="{FF2B5EF4-FFF2-40B4-BE49-F238E27FC236}">
                  <a16:creationId xmlns:a16="http://schemas.microsoft.com/office/drawing/2014/main" id="{A5991AA5-1332-B96F-D4CC-BAC9FB96524B}"/>
                </a:ext>
              </a:extLst>
            </p:cNvPr>
            <p:cNvPicPr>
              <a:picLocks noChangeAspect="1"/>
            </p:cNvPicPr>
            <p:nvPr/>
          </p:nvPicPr>
          <p:blipFill>
            <a:blip r:embed="rId5"/>
            <a:srcRect l="36511" t="24284" r="35601" b="26527"/>
            <a:stretch>
              <a:fillRect/>
            </a:stretch>
          </p:blipFill>
          <p:spPr>
            <a:xfrm>
              <a:off x="5189759" y="4642333"/>
              <a:ext cx="984817" cy="1158048"/>
            </a:xfrm>
            <a:prstGeom prst="rect">
              <a:avLst/>
            </a:prstGeom>
          </p:spPr>
        </p:pic>
        <p:pic>
          <p:nvPicPr>
            <p:cNvPr id="55" name="図 54">
              <a:extLst>
                <a:ext uri="{FF2B5EF4-FFF2-40B4-BE49-F238E27FC236}">
                  <a16:creationId xmlns:a16="http://schemas.microsoft.com/office/drawing/2014/main" id="{A27470EB-7944-292A-E617-AF11829CC6E3}"/>
                </a:ext>
              </a:extLst>
            </p:cNvPr>
            <p:cNvPicPr>
              <a:picLocks noChangeAspect="1"/>
            </p:cNvPicPr>
            <p:nvPr/>
          </p:nvPicPr>
          <p:blipFill>
            <a:blip r:embed="rId6"/>
            <a:srcRect l="63392" t="18551" r="16684" b="56665"/>
            <a:stretch>
              <a:fillRect/>
            </a:stretch>
          </p:blipFill>
          <p:spPr>
            <a:xfrm>
              <a:off x="9970399" y="4060324"/>
              <a:ext cx="842573" cy="698735"/>
            </a:xfrm>
            <a:prstGeom prst="rect">
              <a:avLst/>
            </a:prstGeom>
          </p:spPr>
        </p:pic>
        <p:pic>
          <p:nvPicPr>
            <p:cNvPr id="56" name="図 55">
              <a:extLst>
                <a:ext uri="{FF2B5EF4-FFF2-40B4-BE49-F238E27FC236}">
                  <a16:creationId xmlns:a16="http://schemas.microsoft.com/office/drawing/2014/main" id="{1CB803B1-C005-9DAC-9DFF-99133216F796}"/>
                </a:ext>
              </a:extLst>
            </p:cNvPr>
            <p:cNvPicPr>
              <a:picLocks noChangeAspect="1"/>
            </p:cNvPicPr>
            <p:nvPr/>
          </p:nvPicPr>
          <p:blipFill>
            <a:blip r:embed="rId7"/>
            <a:srcRect l="15344" t="15422" r="69207" b="59167"/>
            <a:stretch>
              <a:fillRect/>
            </a:stretch>
          </p:blipFill>
          <p:spPr>
            <a:xfrm>
              <a:off x="8645951" y="4624782"/>
              <a:ext cx="793919" cy="870566"/>
            </a:xfrm>
            <a:prstGeom prst="rect">
              <a:avLst/>
            </a:prstGeom>
          </p:spPr>
        </p:pic>
        <p:pic>
          <p:nvPicPr>
            <p:cNvPr id="57" name="図 56">
              <a:extLst>
                <a:ext uri="{FF2B5EF4-FFF2-40B4-BE49-F238E27FC236}">
                  <a16:creationId xmlns:a16="http://schemas.microsoft.com/office/drawing/2014/main" id="{31EC0D46-C2D2-81B0-644C-E38E77AC0021}"/>
                </a:ext>
              </a:extLst>
            </p:cNvPr>
            <p:cNvPicPr>
              <a:picLocks noChangeAspect="1"/>
            </p:cNvPicPr>
            <p:nvPr/>
          </p:nvPicPr>
          <p:blipFill>
            <a:blip r:embed="rId8"/>
            <a:srcRect l="16992" t="18340" r="64823" b="59804"/>
            <a:stretch>
              <a:fillRect/>
            </a:stretch>
          </p:blipFill>
          <p:spPr>
            <a:xfrm>
              <a:off x="7812276" y="5179617"/>
              <a:ext cx="869150" cy="696382"/>
            </a:xfrm>
            <a:prstGeom prst="rect">
              <a:avLst/>
            </a:prstGeom>
          </p:spPr>
        </p:pic>
        <p:sp>
          <p:nvSpPr>
            <p:cNvPr id="14" name="テキスト ボックス 13">
              <a:extLst>
                <a:ext uri="{FF2B5EF4-FFF2-40B4-BE49-F238E27FC236}">
                  <a16:creationId xmlns:a16="http://schemas.microsoft.com/office/drawing/2014/main" id="{0549CA75-6911-3105-9455-319A13A0ED36}"/>
                </a:ext>
              </a:extLst>
            </p:cNvPr>
            <p:cNvSpPr txBox="1"/>
            <p:nvPr/>
          </p:nvSpPr>
          <p:spPr>
            <a:xfrm>
              <a:off x="5019128" y="3445784"/>
              <a:ext cx="8269916" cy="215444"/>
            </a:xfrm>
            <a:prstGeom prst="rect">
              <a:avLst/>
            </a:prstGeom>
            <a:noFill/>
          </p:spPr>
          <p:txBody>
            <a:bodyPr wrap="square">
              <a:spAutoFit/>
            </a:bodyPr>
            <a:lstStyle/>
            <a:p>
              <a:r>
                <a:rPr lang="en-US" altLang="ja-JP" sz="800" b="0" i="0">
                  <a:solidFill>
                    <a:srgbClr val="323232"/>
                  </a:solidFill>
                  <a:effectLst/>
                  <a:latin typeface="Avenir Next"/>
                </a:rPr>
                <a:t>ArcGIS</a:t>
              </a:r>
              <a:r>
                <a:rPr lang="ja-JP" altLang="en-US" sz="800" b="0" i="0">
                  <a:solidFill>
                    <a:srgbClr val="323232"/>
                  </a:solidFill>
                  <a:effectLst/>
                  <a:latin typeface="Avenir Next"/>
                </a:rPr>
                <a:t>で作成（</a:t>
              </a:r>
              <a:r>
                <a:rPr lang="en-US" altLang="ja-JP" sz="800" b="0" i="0">
                  <a:solidFill>
                    <a:srgbClr val="323232"/>
                  </a:solidFill>
                  <a:effectLst/>
                  <a:latin typeface="Avenir Next"/>
                </a:rPr>
                <a:t>Esri</a:t>
              </a:r>
              <a:r>
                <a:rPr lang="ja-JP" altLang="en-US" sz="800" b="0" i="0">
                  <a:solidFill>
                    <a:srgbClr val="323232"/>
                  </a:solidFill>
                  <a:effectLst/>
                  <a:latin typeface="Avenir Next"/>
                </a:rPr>
                <a:t>、</a:t>
              </a:r>
              <a:r>
                <a:rPr lang="en-US" altLang="ja-JP" sz="800" b="0" i="0">
                  <a:solidFill>
                    <a:srgbClr val="323232"/>
                  </a:solidFill>
                  <a:effectLst/>
                  <a:latin typeface="Avenir Next"/>
                </a:rPr>
                <a:t>Intermap</a:t>
              </a:r>
              <a:r>
                <a:rPr lang="ja-JP" altLang="en-US" sz="800" b="0" i="0">
                  <a:solidFill>
                    <a:srgbClr val="323232"/>
                  </a:solidFill>
                  <a:effectLst/>
                  <a:latin typeface="Avenir Next"/>
                </a:rPr>
                <a:t>、</a:t>
              </a:r>
              <a:r>
                <a:rPr lang="en-US" altLang="ja-JP" sz="800" b="0" i="0">
                  <a:solidFill>
                    <a:srgbClr val="323232"/>
                  </a:solidFill>
                  <a:effectLst/>
                  <a:latin typeface="Avenir Next"/>
                </a:rPr>
                <a:t>NASA</a:t>
              </a:r>
              <a:r>
                <a:rPr lang="ja-JP" altLang="en-US" sz="800" b="0" i="0">
                  <a:solidFill>
                    <a:srgbClr val="323232"/>
                  </a:solidFill>
                  <a:effectLst/>
                  <a:latin typeface="Avenir Next"/>
                </a:rPr>
                <a:t>、</a:t>
              </a:r>
              <a:r>
                <a:rPr lang="en-US" altLang="ja-JP" sz="800" b="0" i="0">
                  <a:solidFill>
                    <a:srgbClr val="323232"/>
                  </a:solidFill>
                  <a:effectLst/>
                  <a:latin typeface="Avenir Next"/>
                </a:rPr>
                <a:t>NGA</a:t>
              </a:r>
              <a:r>
                <a:rPr lang="ja-JP" altLang="en-US" sz="800" b="0" i="0">
                  <a:solidFill>
                    <a:srgbClr val="323232"/>
                  </a:solidFill>
                  <a:effectLst/>
                  <a:latin typeface="Avenir Next"/>
                </a:rPr>
                <a:t>、</a:t>
              </a:r>
              <a:r>
                <a:rPr lang="en-US" altLang="ja-JP" sz="800" b="0" i="0">
                  <a:solidFill>
                    <a:srgbClr val="323232"/>
                  </a:solidFill>
                  <a:effectLst/>
                  <a:latin typeface="Avenir Next"/>
                </a:rPr>
                <a:t>USGS |GSI</a:t>
              </a:r>
              <a:r>
                <a:rPr lang="ja-JP" altLang="en-US" sz="800" b="0" i="0">
                  <a:solidFill>
                    <a:srgbClr val="323232"/>
                  </a:solidFill>
                  <a:effectLst/>
                  <a:latin typeface="Avenir Next"/>
                </a:rPr>
                <a:t>、</a:t>
              </a:r>
              <a:r>
                <a:rPr lang="en-US" altLang="ja-JP" sz="800" b="0" i="0">
                  <a:solidFill>
                    <a:srgbClr val="323232"/>
                  </a:solidFill>
                  <a:effectLst/>
                  <a:latin typeface="Avenir Next"/>
                </a:rPr>
                <a:t>Esri</a:t>
              </a:r>
              <a:r>
                <a:rPr lang="ja-JP" altLang="en-US" sz="800" b="0" i="0">
                  <a:solidFill>
                    <a:srgbClr val="323232"/>
                  </a:solidFill>
                  <a:effectLst/>
                  <a:latin typeface="Avenir Next"/>
                </a:rPr>
                <a:t>、</a:t>
              </a:r>
              <a:r>
                <a:rPr lang="en-US" altLang="ja-JP" sz="800" b="0" i="0">
                  <a:solidFill>
                    <a:srgbClr val="323232"/>
                  </a:solidFill>
                  <a:effectLst/>
                  <a:latin typeface="Avenir Next"/>
                </a:rPr>
                <a:t>TomTom</a:t>
              </a:r>
              <a:r>
                <a:rPr lang="ja-JP" altLang="en-US" sz="800" b="0" i="0">
                  <a:solidFill>
                    <a:srgbClr val="323232"/>
                  </a:solidFill>
                  <a:effectLst/>
                  <a:latin typeface="Avenir Next"/>
                </a:rPr>
                <a:t>、</a:t>
              </a:r>
              <a:r>
                <a:rPr lang="en-US" altLang="ja-JP" sz="800" b="0" i="0">
                  <a:solidFill>
                    <a:srgbClr val="323232"/>
                  </a:solidFill>
                  <a:effectLst/>
                  <a:latin typeface="Avenir Next"/>
                </a:rPr>
                <a:t>Garmin</a:t>
              </a:r>
              <a:r>
                <a:rPr lang="ja-JP" altLang="en-US" sz="800" b="0" i="0">
                  <a:solidFill>
                    <a:srgbClr val="323232"/>
                  </a:solidFill>
                  <a:effectLst/>
                  <a:latin typeface="Avenir Next"/>
                </a:rPr>
                <a:t>、</a:t>
              </a:r>
              <a:r>
                <a:rPr lang="en-US" altLang="ja-JP" sz="800" b="0" i="0" err="1">
                  <a:solidFill>
                    <a:srgbClr val="323232"/>
                  </a:solidFill>
                  <a:effectLst/>
                  <a:latin typeface="Avenir Next"/>
                </a:rPr>
                <a:t>GeoTechnologies</a:t>
              </a:r>
              <a:r>
                <a:rPr lang="en-US" altLang="ja-JP" sz="800" b="0" i="0">
                  <a:solidFill>
                    <a:srgbClr val="323232"/>
                  </a:solidFill>
                  <a:effectLst/>
                  <a:latin typeface="Avenir Next"/>
                </a:rPr>
                <a:t>, Inc</a:t>
              </a:r>
              <a:r>
                <a:rPr lang="ja-JP" altLang="en-US" sz="800" b="0" i="0">
                  <a:solidFill>
                    <a:srgbClr val="323232"/>
                  </a:solidFill>
                  <a:effectLst/>
                  <a:latin typeface="Avenir Next"/>
                </a:rPr>
                <a:t>、</a:t>
              </a:r>
              <a:r>
                <a:rPr lang="en-US" altLang="ja-JP" sz="800" b="0" i="0">
                  <a:solidFill>
                    <a:srgbClr val="323232"/>
                  </a:solidFill>
                  <a:effectLst/>
                  <a:latin typeface="Avenir Next"/>
                </a:rPr>
                <a:t>METI/NASA</a:t>
              </a:r>
              <a:r>
                <a:rPr lang="ja-JP" altLang="en-US" sz="800" b="0" i="0">
                  <a:solidFill>
                    <a:srgbClr val="323232"/>
                  </a:solidFill>
                  <a:effectLst/>
                  <a:latin typeface="Avenir Next"/>
                </a:rPr>
                <a:t>、</a:t>
              </a:r>
              <a:r>
                <a:rPr lang="en-US" altLang="ja-JP" sz="800" b="0" i="0">
                  <a:solidFill>
                    <a:srgbClr val="323232"/>
                  </a:solidFill>
                  <a:effectLst/>
                  <a:latin typeface="Avenir Next"/>
                </a:rPr>
                <a:t>USGS</a:t>
              </a:r>
              <a:r>
                <a:rPr lang="ja-JP" altLang="en-US" sz="800" b="0" i="0">
                  <a:solidFill>
                    <a:srgbClr val="323232"/>
                  </a:solidFill>
                  <a:effectLst/>
                  <a:latin typeface="Avenir Next"/>
                </a:rPr>
                <a:t>）　　　　　　　　　　　　　　　　　　　</a:t>
              </a:r>
              <a:endParaRPr lang="ja-JP" altLang="en-US" sz="800"/>
            </a:p>
          </p:txBody>
        </p:sp>
      </p:grpSp>
      <p:sp>
        <p:nvSpPr>
          <p:cNvPr id="3" name="テキスト ボックス 2">
            <a:extLst>
              <a:ext uri="{FF2B5EF4-FFF2-40B4-BE49-F238E27FC236}">
                <a16:creationId xmlns:a16="http://schemas.microsoft.com/office/drawing/2014/main" id="{B71B9EA8-6698-EF80-F10D-E4AB81F9080C}"/>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9" name="スライド番号プレースホルダー 18">
            <a:extLst>
              <a:ext uri="{FF2B5EF4-FFF2-40B4-BE49-F238E27FC236}">
                <a16:creationId xmlns:a16="http://schemas.microsoft.com/office/drawing/2014/main" id="{AB61E98E-5795-CFBF-26F0-681FC44526E4}"/>
              </a:ext>
            </a:extLst>
          </p:cNvPr>
          <p:cNvSpPr>
            <a:spLocks noGrp="1"/>
          </p:cNvSpPr>
          <p:nvPr>
            <p:ph type="sldNum" sz="quarter" idx="12"/>
          </p:nvPr>
        </p:nvSpPr>
        <p:spPr/>
        <p:txBody>
          <a:bodyPr/>
          <a:lstStyle/>
          <a:p>
            <a:fld id="{97C21434-8831-43FA-AFC5-389FC9B39A3F}" type="slidenum">
              <a:rPr kumimoji="1" lang="ja-JP" altLang="en-US" smtClean="0"/>
              <a:t>16</a:t>
            </a:fld>
            <a:endParaRPr kumimoji="1" lang="ja-JP" altLang="en-US"/>
          </a:p>
        </p:txBody>
      </p:sp>
    </p:spTree>
    <p:extLst>
      <p:ext uri="{BB962C8B-B14F-4D97-AF65-F5344CB8AC3E}">
        <p14:creationId xmlns:p14="http://schemas.microsoft.com/office/powerpoint/2010/main" val="369020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6804A-54F0-FBEF-DCB2-957DC6DF8414}"/>
            </a:ext>
          </a:extLst>
        </p:cNvPr>
        <p:cNvGrpSpPr/>
        <p:nvPr/>
      </p:nvGrpSpPr>
      <p:grpSpPr>
        <a:xfrm>
          <a:off x="0" y="0"/>
          <a:ext cx="0" cy="0"/>
          <a:chOff x="0" y="0"/>
          <a:chExt cx="0" cy="0"/>
        </a:xfrm>
      </p:grpSpPr>
      <p:sp>
        <p:nvSpPr>
          <p:cNvPr id="38" name="正方形/長方形 37">
            <a:extLst>
              <a:ext uri="{FF2B5EF4-FFF2-40B4-BE49-F238E27FC236}">
                <a16:creationId xmlns:a16="http://schemas.microsoft.com/office/drawing/2014/main" id="{DBD0AD48-172B-6D6D-0009-B9F632CECB76}"/>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B3441DDA-0C5E-FDE6-F1B7-981DF0225A57}"/>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施策の効果</a:t>
            </a:r>
            <a:endParaRPr kumimoji="1" lang="ja-JP" altLang="en-US" sz="4400" b="1">
              <a:solidFill>
                <a:schemeClr val="tx1">
                  <a:lumMod val="85000"/>
                  <a:lumOff val="15000"/>
                </a:schemeClr>
              </a:solidFill>
            </a:endParaRPr>
          </a:p>
        </p:txBody>
      </p:sp>
      <p:sp>
        <p:nvSpPr>
          <p:cNvPr id="33" name="四角形: 角を丸くする 32">
            <a:extLst>
              <a:ext uri="{FF2B5EF4-FFF2-40B4-BE49-F238E27FC236}">
                <a16:creationId xmlns:a16="http://schemas.microsoft.com/office/drawing/2014/main" id="{396EA7CE-10B4-E3EF-DDDA-9F211795540C}"/>
              </a:ext>
            </a:extLst>
          </p:cNvPr>
          <p:cNvSpPr/>
          <p:nvPr/>
        </p:nvSpPr>
        <p:spPr>
          <a:xfrm>
            <a:off x="5967462" y="1419087"/>
            <a:ext cx="5401453" cy="5216709"/>
          </a:xfrm>
          <a:prstGeom prst="roundRect">
            <a:avLst>
              <a:gd name="adj" fmla="val 4890"/>
            </a:avLst>
          </a:prstGeom>
          <a:solidFill>
            <a:srgbClr val="DD98A2">
              <a:alpha val="49804"/>
            </a:srgb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2" name="四角形: 角を丸くする 31">
            <a:extLst>
              <a:ext uri="{FF2B5EF4-FFF2-40B4-BE49-F238E27FC236}">
                <a16:creationId xmlns:a16="http://schemas.microsoft.com/office/drawing/2014/main" id="{91CC772D-34D4-533C-7DC4-5FA329D34B82}"/>
              </a:ext>
            </a:extLst>
          </p:cNvPr>
          <p:cNvSpPr/>
          <p:nvPr/>
        </p:nvSpPr>
        <p:spPr>
          <a:xfrm>
            <a:off x="277586" y="1419087"/>
            <a:ext cx="5507003" cy="5216709"/>
          </a:xfrm>
          <a:prstGeom prst="roundRect">
            <a:avLst>
              <a:gd name="adj" fmla="val 4655"/>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4" name="四角形: 角を丸くする 3">
            <a:extLst>
              <a:ext uri="{FF2B5EF4-FFF2-40B4-BE49-F238E27FC236}">
                <a16:creationId xmlns:a16="http://schemas.microsoft.com/office/drawing/2014/main" id="{73F5D3DC-009D-CADB-4381-4707DAAFF256}"/>
              </a:ext>
            </a:extLst>
          </p:cNvPr>
          <p:cNvSpPr/>
          <p:nvPr/>
        </p:nvSpPr>
        <p:spPr>
          <a:xfrm>
            <a:off x="1688908" y="989101"/>
            <a:ext cx="2578803" cy="85997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事業費の試算</a:t>
            </a:r>
          </a:p>
        </p:txBody>
      </p:sp>
      <p:sp>
        <p:nvSpPr>
          <p:cNvPr id="6" name="四角形: 角を丸くする 5">
            <a:extLst>
              <a:ext uri="{FF2B5EF4-FFF2-40B4-BE49-F238E27FC236}">
                <a16:creationId xmlns:a16="http://schemas.microsoft.com/office/drawing/2014/main" id="{3A1B2A82-29EF-A216-F7AD-7C6E26A0BC0C}"/>
              </a:ext>
            </a:extLst>
          </p:cNvPr>
          <p:cNvSpPr/>
          <p:nvPr/>
        </p:nvSpPr>
        <p:spPr>
          <a:xfrm>
            <a:off x="7116881" y="989100"/>
            <a:ext cx="3097336" cy="859971"/>
          </a:xfrm>
          <a:prstGeom prst="roundRect">
            <a:avLst/>
          </a:prstGeom>
          <a:solidFill>
            <a:srgbClr val="F5E1E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期待される効果</a:t>
            </a:r>
          </a:p>
        </p:txBody>
      </p:sp>
      <p:sp>
        <p:nvSpPr>
          <p:cNvPr id="8" name="四角形: 角を丸くする 7">
            <a:extLst>
              <a:ext uri="{FF2B5EF4-FFF2-40B4-BE49-F238E27FC236}">
                <a16:creationId xmlns:a16="http://schemas.microsoft.com/office/drawing/2014/main" id="{A3C0CEB2-366C-0627-2539-2B71138AA27C}"/>
              </a:ext>
            </a:extLst>
          </p:cNvPr>
          <p:cNvSpPr/>
          <p:nvPr/>
        </p:nvSpPr>
        <p:spPr>
          <a:xfrm>
            <a:off x="1349784" y="1994054"/>
            <a:ext cx="4278227" cy="1927742"/>
          </a:xfrm>
          <a:prstGeom prst="roundRect">
            <a:avLst>
              <a:gd name="adj" fmla="val 8099"/>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歩行空間整備費　</a:t>
            </a:r>
            <a:r>
              <a:rPr lang="en-US" altLang="ja-JP" sz="2400" b="1">
                <a:solidFill>
                  <a:schemeClr val="tx1">
                    <a:lumMod val="85000"/>
                    <a:lumOff val="15000"/>
                  </a:schemeClr>
                </a:solidFill>
              </a:rPr>
              <a:t>2.5</a:t>
            </a:r>
            <a:r>
              <a:rPr lang="ja-JP" altLang="en-US" sz="2400" b="1">
                <a:solidFill>
                  <a:schemeClr val="tx1">
                    <a:lumMod val="85000"/>
                    <a:lumOff val="15000"/>
                  </a:schemeClr>
                </a:solidFill>
              </a:rPr>
              <a:t>億円</a:t>
            </a:r>
            <a:endParaRPr lang="en-US" altLang="ja-JP" sz="2400" b="1">
              <a:solidFill>
                <a:schemeClr val="tx1">
                  <a:lumMod val="85000"/>
                  <a:lumOff val="15000"/>
                </a:schemeClr>
              </a:solidFill>
            </a:endParaRPr>
          </a:p>
          <a:p>
            <a:pPr algn="ctr"/>
            <a:r>
              <a:rPr kumimoji="1" lang="ja-JP" altLang="en-US" sz="2400" b="1">
                <a:solidFill>
                  <a:schemeClr val="tx1">
                    <a:lumMod val="85000"/>
                    <a:lumOff val="15000"/>
                  </a:schemeClr>
                </a:solidFill>
              </a:rPr>
              <a:t>モール</a:t>
            </a:r>
            <a:r>
              <a:rPr kumimoji="1" lang="en-US" altLang="ja-JP" sz="2400" b="1">
                <a:solidFill>
                  <a:schemeClr val="tx1">
                    <a:lumMod val="85000"/>
                    <a:lumOff val="15000"/>
                  </a:schemeClr>
                </a:solidFill>
              </a:rPr>
              <a:t>505</a:t>
            </a:r>
            <a:r>
              <a:rPr kumimoji="1" lang="ja-JP" altLang="en-US" sz="2400" b="1">
                <a:solidFill>
                  <a:schemeClr val="tx1">
                    <a:lumMod val="85000"/>
                    <a:lumOff val="15000"/>
                  </a:schemeClr>
                </a:solidFill>
              </a:rPr>
              <a:t>改修費　</a:t>
            </a:r>
            <a:r>
              <a:rPr kumimoji="1" lang="en-US" altLang="ja-JP" sz="2400" b="1">
                <a:solidFill>
                  <a:schemeClr val="tx1">
                    <a:lumMod val="85000"/>
                    <a:lumOff val="15000"/>
                  </a:schemeClr>
                </a:solidFill>
              </a:rPr>
              <a:t>4.3</a:t>
            </a:r>
            <a:r>
              <a:rPr kumimoji="1" lang="ja-JP" altLang="en-US" sz="2400" b="1">
                <a:solidFill>
                  <a:schemeClr val="tx1">
                    <a:lumMod val="85000"/>
                    <a:lumOff val="15000"/>
                  </a:schemeClr>
                </a:solidFill>
              </a:rPr>
              <a:t>億円</a:t>
            </a:r>
            <a:endParaRPr kumimoji="1" lang="en-US" altLang="ja-JP" sz="2400" b="1">
              <a:solidFill>
                <a:schemeClr val="tx1">
                  <a:lumMod val="85000"/>
                  <a:lumOff val="15000"/>
                </a:schemeClr>
              </a:solidFill>
            </a:endParaRPr>
          </a:p>
          <a:p>
            <a:pPr algn="ctr"/>
            <a:r>
              <a:rPr lang="ja-JP" altLang="en-US" sz="2400" b="1">
                <a:solidFill>
                  <a:schemeClr val="tx1">
                    <a:lumMod val="85000"/>
                    <a:lumOff val="15000"/>
                  </a:schemeClr>
                </a:solidFill>
              </a:rPr>
              <a:t>維持費　</a:t>
            </a:r>
            <a:r>
              <a:rPr lang="en-US" altLang="ja-JP" sz="2400" b="1">
                <a:solidFill>
                  <a:schemeClr val="tx1">
                    <a:lumMod val="85000"/>
                    <a:lumOff val="15000"/>
                  </a:schemeClr>
                </a:solidFill>
              </a:rPr>
              <a:t>200</a:t>
            </a:r>
            <a:r>
              <a:rPr lang="ja-JP" altLang="en-US" sz="2400" b="1">
                <a:solidFill>
                  <a:schemeClr val="tx1">
                    <a:lumMod val="85000"/>
                    <a:lumOff val="15000"/>
                  </a:schemeClr>
                </a:solidFill>
              </a:rPr>
              <a:t>万円</a:t>
            </a:r>
            <a:r>
              <a:rPr lang="en-US" altLang="ja-JP" sz="2400" b="1">
                <a:solidFill>
                  <a:schemeClr val="tx1">
                    <a:lumMod val="85000"/>
                    <a:lumOff val="15000"/>
                  </a:schemeClr>
                </a:solidFill>
              </a:rPr>
              <a:t>/</a:t>
            </a:r>
            <a:r>
              <a:rPr lang="ja-JP" altLang="en-US" sz="2400" b="1">
                <a:solidFill>
                  <a:schemeClr val="tx1">
                    <a:lumMod val="85000"/>
                    <a:lumOff val="15000"/>
                  </a:schemeClr>
                </a:solidFill>
              </a:rPr>
              <a:t>年</a:t>
            </a:r>
            <a:endParaRPr lang="en-US" altLang="ja-JP" sz="2400" b="1">
              <a:solidFill>
                <a:schemeClr val="tx1">
                  <a:lumMod val="85000"/>
                  <a:lumOff val="15000"/>
                </a:schemeClr>
              </a:solidFill>
            </a:endParaRPr>
          </a:p>
        </p:txBody>
      </p:sp>
      <p:sp>
        <p:nvSpPr>
          <p:cNvPr id="34" name="四角形: 角を丸くする 33">
            <a:extLst>
              <a:ext uri="{FF2B5EF4-FFF2-40B4-BE49-F238E27FC236}">
                <a16:creationId xmlns:a16="http://schemas.microsoft.com/office/drawing/2014/main" id="{05AB4C8D-35EB-CAFC-F5E6-E2E328CD48DC}"/>
              </a:ext>
            </a:extLst>
          </p:cNvPr>
          <p:cNvSpPr/>
          <p:nvPr/>
        </p:nvSpPr>
        <p:spPr>
          <a:xfrm>
            <a:off x="6141249" y="1994054"/>
            <a:ext cx="5048599" cy="1573790"/>
          </a:xfrm>
          <a:prstGeom prst="roundRect">
            <a:avLst>
              <a:gd name="adj" fmla="val 11684"/>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solidFill>
              </a:rPr>
              <a:t>土浦駅周辺に</a:t>
            </a:r>
            <a:endParaRPr lang="en-US" altLang="ja-JP" sz="3200" b="1">
              <a:solidFill>
                <a:schemeClr val="tx1"/>
              </a:solidFill>
            </a:endParaRPr>
          </a:p>
          <a:p>
            <a:pPr algn="ctr"/>
            <a:r>
              <a:rPr kumimoji="1" lang="ja-JP" altLang="en-US" sz="3200" b="1">
                <a:solidFill>
                  <a:schemeClr val="tx1"/>
                </a:solidFill>
              </a:rPr>
              <a:t>立ち寄れる場所を</a:t>
            </a:r>
            <a:endParaRPr kumimoji="1" lang="en-US" altLang="ja-JP" sz="3200" b="1">
              <a:solidFill>
                <a:schemeClr val="tx1"/>
              </a:solidFill>
            </a:endParaRPr>
          </a:p>
        </p:txBody>
      </p:sp>
      <p:sp>
        <p:nvSpPr>
          <p:cNvPr id="7" name="正方形/長方形 6">
            <a:extLst>
              <a:ext uri="{FF2B5EF4-FFF2-40B4-BE49-F238E27FC236}">
                <a16:creationId xmlns:a16="http://schemas.microsoft.com/office/drawing/2014/main" id="{62C47622-0EC0-39F5-4AAC-523D9F88C2F1}"/>
              </a:ext>
            </a:extLst>
          </p:cNvPr>
          <p:cNvSpPr/>
          <p:nvPr/>
        </p:nvSpPr>
        <p:spPr>
          <a:xfrm>
            <a:off x="11708364" y="47737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B47EB93-AE4B-60B9-8851-831A1126F769}"/>
              </a:ext>
            </a:extLst>
          </p:cNvPr>
          <p:cNvSpPr txBox="1"/>
          <p:nvPr/>
        </p:nvSpPr>
        <p:spPr>
          <a:xfrm>
            <a:off x="11621091" y="170320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1" name="テキスト ボックス 10">
            <a:extLst>
              <a:ext uri="{FF2B5EF4-FFF2-40B4-BE49-F238E27FC236}">
                <a16:creationId xmlns:a16="http://schemas.microsoft.com/office/drawing/2014/main" id="{286CA0F0-64E3-874F-2445-82E319EB307A}"/>
              </a:ext>
            </a:extLst>
          </p:cNvPr>
          <p:cNvSpPr txBox="1"/>
          <p:nvPr/>
        </p:nvSpPr>
        <p:spPr>
          <a:xfrm>
            <a:off x="11615348" y="3040576"/>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3" name="正方形/長方形 12">
            <a:extLst>
              <a:ext uri="{FF2B5EF4-FFF2-40B4-BE49-F238E27FC236}">
                <a16:creationId xmlns:a16="http://schemas.microsoft.com/office/drawing/2014/main" id="{49DCE412-51A5-1F74-8AA5-DD7E29C3224F}"/>
              </a:ext>
            </a:extLst>
          </p:cNvPr>
          <p:cNvSpPr/>
          <p:nvPr/>
        </p:nvSpPr>
        <p:spPr>
          <a:xfrm>
            <a:off x="11708363" y="1762643"/>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2887FC44-2FB3-33AD-FBC7-F6BF17BB3386}"/>
              </a:ext>
            </a:extLst>
          </p:cNvPr>
          <p:cNvSpPr/>
          <p:nvPr/>
        </p:nvSpPr>
        <p:spPr>
          <a:xfrm>
            <a:off x="11708363" y="3050123"/>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C3B5F6B5-6EC0-AC25-3326-D1B77952BFB1}"/>
              </a:ext>
            </a:extLst>
          </p:cNvPr>
          <p:cNvSpPr/>
          <p:nvPr/>
        </p:nvSpPr>
        <p:spPr>
          <a:xfrm>
            <a:off x="11708363" y="4338560"/>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ACEB502E-E26C-63EB-2CE2-E6833E314B08}"/>
              </a:ext>
            </a:extLst>
          </p:cNvPr>
          <p:cNvSpPr/>
          <p:nvPr/>
        </p:nvSpPr>
        <p:spPr>
          <a:xfrm>
            <a:off x="11708363" y="563121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7" name="テキスト ボックス 26">
            <a:extLst>
              <a:ext uri="{FF2B5EF4-FFF2-40B4-BE49-F238E27FC236}">
                <a16:creationId xmlns:a16="http://schemas.microsoft.com/office/drawing/2014/main" id="{EFA0104D-0BBB-5EDE-86EC-E6F225AD5F74}"/>
              </a:ext>
            </a:extLst>
          </p:cNvPr>
          <p:cNvSpPr txBox="1"/>
          <p:nvPr/>
        </p:nvSpPr>
        <p:spPr>
          <a:xfrm>
            <a:off x="11588366" y="1796423"/>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8" name="テキスト ボックス 27">
            <a:extLst>
              <a:ext uri="{FF2B5EF4-FFF2-40B4-BE49-F238E27FC236}">
                <a16:creationId xmlns:a16="http://schemas.microsoft.com/office/drawing/2014/main" id="{02DF1E84-23DB-4AE6-1147-C95A0145C640}"/>
              </a:ext>
            </a:extLst>
          </p:cNvPr>
          <p:cNvSpPr txBox="1"/>
          <p:nvPr/>
        </p:nvSpPr>
        <p:spPr>
          <a:xfrm>
            <a:off x="11615348" y="3084120"/>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6" name="テキスト ボックス 35">
            <a:extLst>
              <a:ext uri="{FF2B5EF4-FFF2-40B4-BE49-F238E27FC236}">
                <a16:creationId xmlns:a16="http://schemas.microsoft.com/office/drawing/2014/main" id="{F9281FF8-7E05-5E36-9086-603FCEB450CC}"/>
              </a:ext>
            </a:extLst>
          </p:cNvPr>
          <p:cNvSpPr txBox="1"/>
          <p:nvPr/>
        </p:nvSpPr>
        <p:spPr>
          <a:xfrm>
            <a:off x="11602104" y="4371818"/>
            <a:ext cx="615553" cy="1208852"/>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7" name="テキスト ボックス 36">
            <a:extLst>
              <a:ext uri="{FF2B5EF4-FFF2-40B4-BE49-F238E27FC236}">
                <a16:creationId xmlns:a16="http://schemas.microsoft.com/office/drawing/2014/main" id="{F9256E8A-B204-76FA-650D-EDE79A4EFE08}"/>
              </a:ext>
            </a:extLst>
          </p:cNvPr>
          <p:cNvSpPr txBox="1"/>
          <p:nvPr/>
        </p:nvSpPr>
        <p:spPr>
          <a:xfrm>
            <a:off x="11602104" y="5646545"/>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2" name="四角形: 角を丸くする 1">
            <a:extLst>
              <a:ext uri="{FF2B5EF4-FFF2-40B4-BE49-F238E27FC236}">
                <a16:creationId xmlns:a16="http://schemas.microsoft.com/office/drawing/2014/main" id="{DA876EC8-D6C7-268A-8323-C13618590D0E}"/>
              </a:ext>
            </a:extLst>
          </p:cNvPr>
          <p:cNvSpPr/>
          <p:nvPr/>
        </p:nvSpPr>
        <p:spPr>
          <a:xfrm>
            <a:off x="1378143" y="4182317"/>
            <a:ext cx="4278229" cy="1686582"/>
          </a:xfrm>
          <a:prstGeom prst="roundRect">
            <a:avLst>
              <a:gd name="adj" fmla="val 11191"/>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テナント収入　</a:t>
            </a:r>
            <a:r>
              <a:rPr lang="en-US" altLang="ja-JP" sz="2400" b="1">
                <a:solidFill>
                  <a:schemeClr val="tx1">
                    <a:lumMod val="85000"/>
                    <a:lumOff val="15000"/>
                  </a:schemeClr>
                </a:solidFill>
              </a:rPr>
              <a:t>6000</a:t>
            </a:r>
            <a:r>
              <a:rPr lang="ja-JP" altLang="en-US" sz="2400" b="1">
                <a:solidFill>
                  <a:schemeClr val="tx1">
                    <a:lumMod val="85000"/>
                    <a:lumOff val="15000"/>
                  </a:schemeClr>
                </a:solidFill>
              </a:rPr>
              <a:t>万円</a:t>
            </a:r>
            <a:r>
              <a:rPr lang="en-US" altLang="ja-JP" sz="2400" b="1">
                <a:solidFill>
                  <a:schemeClr val="tx1">
                    <a:lumMod val="85000"/>
                    <a:lumOff val="15000"/>
                  </a:schemeClr>
                </a:solidFill>
              </a:rPr>
              <a:t>/</a:t>
            </a:r>
            <a:r>
              <a:rPr lang="ja-JP" altLang="en-US" sz="2400" b="1">
                <a:solidFill>
                  <a:schemeClr val="tx1">
                    <a:lumMod val="85000"/>
                    <a:lumOff val="15000"/>
                  </a:schemeClr>
                </a:solidFill>
              </a:rPr>
              <a:t>年</a:t>
            </a:r>
            <a:endParaRPr lang="en-US" altLang="ja-JP" sz="2400" b="1">
              <a:solidFill>
                <a:schemeClr val="tx1">
                  <a:lumMod val="85000"/>
                  <a:lumOff val="15000"/>
                </a:schemeClr>
              </a:solidFill>
            </a:endParaRPr>
          </a:p>
        </p:txBody>
      </p:sp>
      <p:sp>
        <p:nvSpPr>
          <p:cNvPr id="3" name="四角形: 角を丸くする 2">
            <a:extLst>
              <a:ext uri="{FF2B5EF4-FFF2-40B4-BE49-F238E27FC236}">
                <a16:creationId xmlns:a16="http://schemas.microsoft.com/office/drawing/2014/main" id="{A9BA824D-DDA8-1529-E0F8-B38B3937EE2B}"/>
              </a:ext>
            </a:extLst>
          </p:cNvPr>
          <p:cNvSpPr/>
          <p:nvPr/>
        </p:nvSpPr>
        <p:spPr>
          <a:xfrm>
            <a:off x="419569" y="1994054"/>
            <a:ext cx="773637" cy="192774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費用</a:t>
            </a:r>
            <a:endParaRPr lang="en-US" altLang="ja-JP" sz="2400" b="1">
              <a:solidFill>
                <a:schemeClr val="tx1">
                  <a:lumMod val="85000"/>
                  <a:lumOff val="15000"/>
                </a:schemeClr>
              </a:solidFill>
            </a:endParaRPr>
          </a:p>
        </p:txBody>
      </p:sp>
      <p:sp>
        <p:nvSpPr>
          <p:cNvPr id="5" name="四角形: 角を丸くする 4">
            <a:extLst>
              <a:ext uri="{FF2B5EF4-FFF2-40B4-BE49-F238E27FC236}">
                <a16:creationId xmlns:a16="http://schemas.microsoft.com/office/drawing/2014/main" id="{411D4DDB-DD1C-BD53-0E07-C8C7ABD21FD9}"/>
              </a:ext>
            </a:extLst>
          </p:cNvPr>
          <p:cNvSpPr/>
          <p:nvPr/>
        </p:nvSpPr>
        <p:spPr>
          <a:xfrm>
            <a:off x="421633" y="4182317"/>
            <a:ext cx="773637" cy="168658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収入</a:t>
            </a:r>
            <a:endParaRPr lang="en-US" altLang="ja-JP" sz="2400" b="1">
              <a:solidFill>
                <a:schemeClr val="tx1">
                  <a:lumMod val="85000"/>
                  <a:lumOff val="15000"/>
                </a:schemeClr>
              </a:solidFill>
            </a:endParaRPr>
          </a:p>
        </p:txBody>
      </p:sp>
      <p:pic>
        <p:nvPicPr>
          <p:cNvPr id="9" name="図 8" descr="建物, 草, 屋外, 家 が含まれている画像&#10;&#10;AI 生成コンテンツは誤りを含む可能性があります。">
            <a:extLst>
              <a:ext uri="{FF2B5EF4-FFF2-40B4-BE49-F238E27FC236}">
                <a16:creationId xmlns:a16="http://schemas.microsoft.com/office/drawing/2014/main" id="{74BDE483-7B87-F189-5589-4CCA47BEA5BC}"/>
              </a:ext>
            </a:extLst>
          </p:cNvPr>
          <p:cNvPicPr>
            <a:picLocks noChangeAspect="1"/>
          </p:cNvPicPr>
          <p:nvPr/>
        </p:nvPicPr>
        <p:blipFill>
          <a:blip r:embed="rId3"/>
          <a:srcRect l="35263" t="53268" r="7480" b="409"/>
          <a:stretch>
            <a:fillRect/>
          </a:stretch>
        </p:blipFill>
        <p:spPr>
          <a:xfrm>
            <a:off x="6141249" y="3736818"/>
            <a:ext cx="5048600" cy="2722988"/>
          </a:xfrm>
          <a:prstGeom prst="rect">
            <a:avLst/>
          </a:prstGeom>
          <a:ln>
            <a:noFill/>
          </a:ln>
          <a:effectLst>
            <a:softEdge rad="31750"/>
          </a:effectLst>
        </p:spPr>
      </p:pic>
      <p:sp>
        <p:nvSpPr>
          <p:cNvPr id="12" name="テキスト ボックス 11">
            <a:extLst>
              <a:ext uri="{FF2B5EF4-FFF2-40B4-BE49-F238E27FC236}">
                <a16:creationId xmlns:a16="http://schemas.microsoft.com/office/drawing/2014/main" id="{CF6C121C-93DB-15CF-DD8D-C0D08D3C5FD4}"/>
              </a:ext>
            </a:extLst>
          </p:cNvPr>
          <p:cNvSpPr txBox="1"/>
          <p:nvPr/>
        </p:nvSpPr>
        <p:spPr>
          <a:xfrm>
            <a:off x="10237332" y="6270325"/>
            <a:ext cx="867538" cy="215444"/>
          </a:xfrm>
          <a:prstGeom prst="rect">
            <a:avLst/>
          </a:prstGeom>
          <a:noFill/>
        </p:spPr>
        <p:txBody>
          <a:bodyPr wrap="square">
            <a:spAutoFit/>
          </a:bodyPr>
          <a:lstStyle/>
          <a:p>
            <a:r>
              <a:rPr lang="en-US" altLang="ja-JP" sz="800">
                <a:solidFill>
                  <a:srgbClr val="323232"/>
                </a:solidFill>
                <a:latin typeface="Avenir Next"/>
              </a:rPr>
              <a:t>ChatGPT</a:t>
            </a:r>
            <a:r>
              <a:rPr lang="ja-JP" altLang="en-US" sz="800">
                <a:solidFill>
                  <a:srgbClr val="323232"/>
                </a:solidFill>
                <a:latin typeface="Avenir Next"/>
              </a:rPr>
              <a:t>で生成</a:t>
            </a:r>
            <a:r>
              <a:rPr lang="ja-JP" altLang="en-US" sz="800" b="0" i="0">
                <a:solidFill>
                  <a:srgbClr val="323232"/>
                </a:solidFill>
                <a:effectLst/>
                <a:latin typeface="Avenir Next"/>
              </a:rPr>
              <a:t>　　　　　　　　　　　　　　　　　　　</a:t>
            </a:r>
            <a:endParaRPr lang="ja-JP" altLang="en-US" sz="800"/>
          </a:p>
        </p:txBody>
      </p:sp>
      <p:sp>
        <p:nvSpPr>
          <p:cNvPr id="15" name="テキスト ボックス 14">
            <a:extLst>
              <a:ext uri="{FF2B5EF4-FFF2-40B4-BE49-F238E27FC236}">
                <a16:creationId xmlns:a16="http://schemas.microsoft.com/office/drawing/2014/main" id="{79B06A51-A245-9D33-6855-5CB9802DD7E5}"/>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7" name="スライド番号プレースホルダー 16">
            <a:extLst>
              <a:ext uri="{FF2B5EF4-FFF2-40B4-BE49-F238E27FC236}">
                <a16:creationId xmlns:a16="http://schemas.microsoft.com/office/drawing/2014/main" id="{AC37A726-B080-4C2D-2AF9-A09DDE16BC91}"/>
              </a:ext>
            </a:extLst>
          </p:cNvPr>
          <p:cNvSpPr>
            <a:spLocks noGrp="1"/>
          </p:cNvSpPr>
          <p:nvPr>
            <p:ph type="sldNum" sz="quarter" idx="12"/>
          </p:nvPr>
        </p:nvSpPr>
        <p:spPr/>
        <p:txBody>
          <a:bodyPr/>
          <a:lstStyle/>
          <a:p>
            <a:fld id="{97C21434-8831-43FA-AFC5-389FC9B39A3F}" type="slidenum">
              <a:rPr kumimoji="1" lang="ja-JP" altLang="en-US" smtClean="0"/>
              <a:t>17</a:t>
            </a:fld>
            <a:endParaRPr kumimoji="1" lang="ja-JP" altLang="en-US"/>
          </a:p>
        </p:txBody>
      </p:sp>
    </p:spTree>
    <p:extLst>
      <p:ext uri="{BB962C8B-B14F-4D97-AF65-F5344CB8AC3E}">
        <p14:creationId xmlns:p14="http://schemas.microsoft.com/office/powerpoint/2010/main" val="823338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a:extLst>
            <a:ext uri="{FF2B5EF4-FFF2-40B4-BE49-F238E27FC236}">
              <a16:creationId xmlns:a16="http://schemas.microsoft.com/office/drawing/2014/main" id="{D77A7292-1CA9-EB81-6729-91DE7BF0C4DA}"/>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A4667478-7F25-7E82-598A-8048E90668B7}"/>
              </a:ext>
            </a:extLst>
          </p:cNvPr>
          <p:cNvPicPr>
            <a:picLocks noChangeAspect="1"/>
          </p:cNvPicPr>
          <p:nvPr/>
        </p:nvPicPr>
        <p:blipFill>
          <a:blip r:embed="rId3"/>
          <a:srcRect t="36518" b="21295"/>
          <a:stretch>
            <a:fillRect/>
          </a:stretch>
        </p:blipFill>
        <p:spPr>
          <a:xfrm>
            <a:off x="0" y="0"/>
            <a:ext cx="12192000" cy="6858000"/>
          </a:xfrm>
          <a:prstGeom prst="rect">
            <a:avLst/>
          </a:prstGeom>
        </p:spPr>
      </p:pic>
      <p:sp>
        <p:nvSpPr>
          <p:cNvPr id="3" name="正方形/長方形 2">
            <a:extLst>
              <a:ext uri="{FF2B5EF4-FFF2-40B4-BE49-F238E27FC236}">
                <a16:creationId xmlns:a16="http://schemas.microsoft.com/office/drawing/2014/main" id="{BCD33043-B9C6-459F-DD65-EBBB8457230D}"/>
              </a:ext>
            </a:extLst>
          </p:cNvPr>
          <p:cNvSpPr/>
          <p:nvPr/>
        </p:nvSpPr>
        <p:spPr>
          <a:xfrm>
            <a:off x="0" y="0"/>
            <a:ext cx="12192000" cy="6857901"/>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44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2D8550AE-8FA3-0B8A-69B0-6626D8F1931F}"/>
              </a:ext>
            </a:extLst>
          </p:cNvPr>
          <p:cNvSpPr/>
          <p:nvPr/>
        </p:nvSpPr>
        <p:spPr>
          <a:xfrm>
            <a:off x="3223522" y="3619501"/>
            <a:ext cx="8458769" cy="2625025"/>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5" name="四角形: 角を丸くする 4">
            <a:extLst>
              <a:ext uri="{FF2B5EF4-FFF2-40B4-BE49-F238E27FC236}">
                <a16:creationId xmlns:a16="http://schemas.microsoft.com/office/drawing/2014/main" id="{C6DAD01A-6BC6-5C4A-2B22-1A527DB338FF}"/>
              </a:ext>
            </a:extLst>
          </p:cNvPr>
          <p:cNvSpPr/>
          <p:nvPr/>
        </p:nvSpPr>
        <p:spPr>
          <a:xfrm>
            <a:off x="1273446" y="613474"/>
            <a:ext cx="9645108" cy="2625026"/>
          </a:xfrm>
          <a:prstGeom prst="roundRect">
            <a:avLst/>
          </a:prstGeom>
          <a:solidFill>
            <a:srgbClr val="EDBDC5"/>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6" name="タイトル 1">
            <a:extLst>
              <a:ext uri="{FF2B5EF4-FFF2-40B4-BE49-F238E27FC236}">
                <a16:creationId xmlns:a16="http://schemas.microsoft.com/office/drawing/2014/main" id="{F2052608-26D9-AB9E-779E-F60619B4047E}"/>
              </a:ext>
            </a:extLst>
          </p:cNvPr>
          <p:cNvSpPr txBox="1">
            <a:spLocks/>
          </p:cNvSpPr>
          <p:nvPr/>
        </p:nvSpPr>
        <p:spPr>
          <a:xfrm>
            <a:off x="1539980" y="944238"/>
            <a:ext cx="9112039" cy="20233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30000"/>
              </a:lnSpc>
            </a:pPr>
            <a:r>
              <a:rPr lang="ja-JP" altLang="en-US" sz="4800" b="1">
                <a:solidFill>
                  <a:schemeClr val="tx1">
                    <a:lumMod val="85000"/>
                    <a:lumOff val="15000"/>
                  </a:schemeClr>
                </a:solidFill>
                <a:latin typeface="+mn-ea"/>
                <a:ea typeface="+mn-ea"/>
              </a:rPr>
              <a:t>「土浦」を知り、めぐる</a:t>
            </a:r>
            <a:endParaRPr lang="en-US" altLang="ja-JP" sz="4800" b="1">
              <a:solidFill>
                <a:schemeClr val="tx1">
                  <a:lumMod val="85000"/>
                  <a:lumOff val="15000"/>
                </a:schemeClr>
              </a:solidFill>
              <a:latin typeface="+mn-ea"/>
              <a:ea typeface="+mn-ea"/>
            </a:endParaRPr>
          </a:p>
          <a:p>
            <a:pPr>
              <a:lnSpc>
                <a:spcPct val="130000"/>
              </a:lnSpc>
            </a:pPr>
            <a:r>
              <a:rPr lang="ja-JP" altLang="en-US" sz="4800" b="1">
                <a:solidFill>
                  <a:schemeClr val="tx1">
                    <a:lumMod val="85000"/>
                    <a:lumOff val="15000"/>
                  </a:schemeClr>
                </a:solidFill>
                <a:latin typeface="+mn-ea"/>
                <a:ea typeface="+mn-ea"/>
              </a:rPr>
              <a:t>出発点となるような</a:t>
            </a:r>
            <a:r>
              <a:rPr lang="ja-JP" altLang="en-US" sz="5200" b="1">
                <a:solidFill>
                  <a:schemeClr val="tx1">
                    <a:lumMod val="85000"/>
                    <a:lumOff val="15000"/>
                  </a:schemeClr>
                </a:solidFill>
                <a:latin typeface="+mn-ea"/>
                <a:ea typeface="+mn-ea"/>
              </a:rPr>
              <a:t>道の駅</a:t>
            </a:r>
            <a:endParaRPr lang="en-US" altLang="ja-JP" sz="5200" b="1">
              <a:solidFill>
                <a:schemeClr val="tx1">
                  <a:lumMod val="85000"/>
                  <a:lumOff val="15000"/>
                </a:schemeClr>
              </a:solidFill>
              <a:latin typeface="+mn-ea"/>
              <a:ea typeface="+mn-ea"/>
            </a:endParaRPr>
          </a:p>
        </p:txBody>
      </p:sp>
      <p:sp>
        <p:nvSpPr>
          <p:cNvPr id="15" name="二等辺三角形 14">
            <a:extLst>
              <a:ext uri="{FF2B5EF4-FFF2-40B4-BE49-F238E27FC236}">
                <a16:creationId xmlns:a16="http://schemas.microsoft.com/office/drawing/2014/main" id="{6A4377FB-269E-0C1A-3403-CDD5A571C8D8}"/>
              </a:ext>
            </a:extLst>
          </p:cNvPr>
          <p:cNvSpPr/>
          <p:nvPr/>
        </p:nvSpPr>
        <p:spPr>
          <a:xfrm rot="5400000">
            <a:off x="492694" y="4469460"/>
            <a:ext cx="1779081" cy="914299"/>
          </a:xfrm>
          <a:prstGeom prst="triangle">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4" name="フリーフォーム: 図形 3">
            <a:extLst>
              <a:ext uri="{FF2B5EF4-FFF2-40B4-BE49-F238E27FC236}">
                <a16:creationId xmlns:a16="http://schemas.microsoft.com/office/drawing/2014/main" id="{D2B7766D-14D6-B620-514F-272C65AEE4A7}"/>
              </a:ext>
            </a:extLst>
          </p:cNvPr>
          <p:cNvSpPr/>
          <p:nvPr/>
        </p:nvSpPr>
        <p:spPr>
          <a:xfrm rot="16200000">
            <a:off x="9189548" y="3780281"/>
            <a:ext cx="2410177" cy="2293008"/>
          </a:xfrm>
          <a:custGeom>
            <a:avLst/>
            <a:gdLst>
              <a:gd name="csX0" fmla="*/ 6290733 w 8568266"/>
              <a:gd name="csY0" fmla="*/ 0 h 6883400"/>
              <a:gd name="csX1" fmla="*/ 6375400 w 8568266"/>
              <a:gd name="csY1" fmla="*/ 67733 h 6883400"/>
              <a:gd name="csX2" fmla="*/ 6468533 w 8568266"/>
              <a:gd name="csY2" fmla="*/ 67733 h 6883400"/>
              <a:gd name="csX3" fmla="*/ 6502400 w 8568266"/>
              <a:gd name="csY3" fmla="*/ 211667 h 6883400"/>
              <a:gd name="csX4" fmla="*/ 6502400 w 8568266"/>
              <a:gd name="csY4" fmla="*/ 279400 h 6883400"/>
              <a:gd name="csX5" fmla="*/ 6460066 w 8568266"/>
              <a:gd name="csY5" fmla="*/ 397933 h 6883400"/>
              <a:gd name="csX6" fmla="*/ 6316133 w 8568266"/>
              <a:gd name="csY6" fmla="*/ 381000 h 6883400"/>
              <a:gd name="csX7" fmla="*/ 6256866 w 8568266"/>
              <a:gd name="csY7" fmla="*/ 482600 h 6883400"/>
              <a:gd name="csX8" fmla="*/ 6197600 w 8568266"/>
              <a:gd name="csY8" fmla="*/ 584200 h 6883400"/>
              <a:gd name="csX9" fmla="*/ 6248400 w 8568266"/>
              <a:gd name="csY9" fmla="*/ 660400 h 6883400"/>
              <a:gd name="csX10" fmla="*/ 6299200 w 8568266"/>
              <a:gd name="csY10" fmla="*/ 660400 h 6883400"/>
              <a:gd name="csX11" fmla="*/ 6265333 w 8568266"/>
              <a:gd name="csY11" fmla="*/ 736600 h 6883400"/>
              <a:gd name="csX12" fmla="*/ 6239933 w 8568266"/>
              <a:gd name="csY12" fmla="*/ 770467 h 6883400"/>
              <a:gd name="csX13" fmla="*/ 6265333 w 8568266"/>
              <a:gd name="csY13" fmla="*/ 855133 h 6883400"/>
              <a:gd name="csX14" fmla="*/ 6392333 w 8568266"/>
              <a:gd name="csY14" fmla="*/ 855133 h 6883400"/>
              <a:gd name="csX15" fmla="*/ 6392333 w 8568266"/>
              <a:gd name="csY15" fmla="*/ 694267 h 6883400"/>
              <a:gd name="csX16" fmla="*/ 6426200 w 8568266"/>
              <a:gd name="csY16" fmla="*/ 668867 h 6883400"/>
              <a:gd name="csX17" fmla="*/ 6468533 w 8568266"/>
              <a:gd name="csY17" fmla="*/ 609600 h 6883400"/>
              <a:gd name="csX18" fmla="*/ 6587066 w 8568266"/>
              <a:gd name="csY18" fmla="*/ 567267 h 6883400"/>
              <a:gd name="csX19" fmla="*/ 6731000 w 8568266"/>
              <a:gd name="csY19" fmla="*/ 482600 h 6883400"/>
              <a:gd name="csX20" fmla="*/ 6807200 w 8568266"/>
              <a:gd name="csY20" fmla="*/ 558800 h 6883400"/>
              <a:gd name="csX21" fmla="*/ 6883400 w 8568266"/>
              <a:gd name="csY21" fmla="*/ 635000 h 6883400"/>
              <a:gd name="csX22" fmla="*/ 7018866 w 8568266"/>
              <a:gd name="csY22" fmla="*/ 711200 h 6883400"/>
              <a:gd name="csX23" fmla="*/ 7188200 w 8568266"/>
              <a:gd name="csY23" fmla="*/ 770467 h 6883400"/>
              <a:gd name="csX24" fmla="*/ 7315200 w 8568266"/>
              <a:gd name="csY24" fmla="*/ 770467 h 6883400"/>
              <a:gd name="csX25" fmla="*/ 7493000 w 8568266"/>
              <a:gd name="csY25" fmla="*/ 770467 h 6883400"/>
              <a:gd name="csX26" fmla="*/ 7594600 w 8568266"/>
              <a:gd name="csY26" fmla="*/ 719667 h 6883400"/>
              <a:gd name="csX27" fmla="*/ 7620000 w 8568266"/>
              <a:gd name="csY27" fmla="*/ 609600 h 6883400"/>
              <a:gd name="csX28" fmla="*/ 7823200 w 8568266"/>
              <a:gd name="csY28" fmla="*/ 592667 h 6883400"/>
              <a:gd name="csX29" fmla="*/ 7857066 w 8568266"/>
              <a:gd name="csY29" fmla="*/ 491067 h 6883400"/>
              <a:gd name="csX30" fmla="*/ 7916333 w 8568266"/>
              <a:gd name="csY30" fmla="*/ 330200 h 6883400"/>
              <a:gd name="csX31" fmla="*/ 7975600 w 8568266"/>
              <a:gd name="csY31" fmla="*/ 296333 h 6883400"/>
              <a:gd name="csX32" fmla="*/ 8144933 w 8568266"/>
              <a:gd name="csY32" fmla="*/ 270933 h 6883400"/>
              <a:gd name="csX33" fmla="*/ 8238066 w 8568266"/>
              <a:gd name="csY33" fmla="*/ 414867 h 6883400"/>
              <a:gd name="csX34" fmla="*/ 8458200 w 8568266"/>
              <a:gd name="csY34" fmla="*/ 499533 h 6883400"/>
              <a:gd name="csX35" fmla="*/ 8509000 w 8568266"/>
              <a:gd name="csY35" fmla="*/ 601133 h 6883400"/>
              <a:gd name="csX36" fmla="*/ 8449733 w 8568266"/>
              <a:gd name="csY36" fmla="*/ 694267 h 6883400"/>
              <a:gd name="csX37" fmla="*/ 8441266 w 8568266"/>
              <a:gd name="csY37" fmla="*/ 753533 h 6883400"/>
              <a:gd name="csX38" fmla="*/ 8322733 w 8568266"/>
              <a:gd name="csY38" fmla="*/ 838200 h 6883400"/>
              <a:gd name="csX39" fmla="*/ 8322733 w 8568266"/>
              <a:gd name="csY39" fmla="*/ 956733 h 6883400"/>
              <a:gd name="csX40" fmla="*/ 8398933 w 8568266"/>
              <a:gd name="csY40" fmla="*/ 1049867 h 6883400"/>
              <a:gd name="csX41" fmla="*/ 8441266 w 8568266"/>
              <a:gd name="csY41" fmla="*/ 1210733 h 6883400"/>
              <a:gd name="csX42" fmla="*/ 8407400 w 8568266"/>
              <a:gd name="csY42" fmla="*/ 1270000 h 6883400"/>
              <a:gd name="csX43" fmla="*/ 8500533 w 8568266"/>
              <a:gd name="csY43" fmla="*/ 1337733 h 6883400"/>
              <a:gd name="csX44" fmla="*/ 8509000 w 8568266"/>
              <a:gd name="csY44" fmla="*/ 1439333 h 6883400"/>
              <a:gd name="csX45" fmla="*/ 8568266 w 8568266"/>
              <a:gd name="csY45" fmla="*/ 1464733 h 6883400"/>
              <a:gd name="csX46" fmla="*/ 8407400 w 8568266"/>
              <a:gd name="csY46" fmla="*/ 1566333 h 6883400"/>
              <a:gd name="csX47" fmla="*/ 8407400 w 8568266"/>
              <a:gd name="csY47" fmla="*/ 1642533 h 6883400"/>
              <a:gd name="csX48" fmla="*/ 8365066 w 8568266"/>
              <a:gd name="csY48" fmla="*/ 1778000 h 6883400"/>
              <a:gd name="csX49" fmla="*/ 8314266 w 8568266"/>
              <a:gd name="csY49" fmla="*/ 1879600 h 6883400"/>
              <a:gd name="csX50" fmla="*/ 8314266 w 8568266"/>
              <a:gd name="csY50" fmla="*/ 1955800 h 6883400"/>
              <a:gd name="csX51" fmla="*/ 8305800 w 8568266"/>
              <a:gd name="csY51" fmla="*/ 1964267 h 6883400"/>
              <a:gd name="csX52" fmla="*/ 8280400 w 8568266"/>
              <a:gd name="csY52" fmla="*/ 2125133 h 6883400"/>
              <a:gd name="csX53" fmla="*/ 8348133 w 8568266"/>
              <a:gd name="csY53" fmla="*/ 2226733 h 6883400"/>
              <a:gd name="csX54" fmla="*/ 8314266 w 8568266"/>
              <a:gd name="csY54" fmla="*/ 2252133 h 6883400"/>
              <a:gd name="csX55" fmla="*/ 8246533 w 8568266"/>
              <a:gd name="csY55" fmla="*/ 2269067 h 6883400"/>
              <a:gd name="csX56" fmla="*/ 8170333 w 8568266"/>
              <a:gd name="csY56" fmla="*/ 2269067 h 6883400"/>
              <a:gd name="csX57" fmla="*/ 8111066 w 8568266"/>
              <a:gd name="csY57" fmla="*/ 2260600 h 6883400"/>
              <a:gd name="csX58" fmla="*/ 8026400 w 8568266"/>
              <a:gd name="csY58" fmla="*/ 2345267 h 6883400"/>
              <a:gd name="csX59" fmla="*/ 7975600 w 8568266"/>
              <a:gd name="csY59" fmla="*/ 2438400 h 6883400"/>
              <a:gd name="csX60" fmla="*/ 7975600 w 8568266"/>
              <a:gd name="csY60" fmla="*/ 2548467 h 6883400"/>
              <a:gd name="csX61" fmla="*/ 8009466 w 8568266"/>
              <a:gd name="csY61" fmla="*/ 2633133 h 6883400"/>
              <a:gd name="csX62" fmla="*/ 7933266 w 8568266"/>
              <a:gd name="csY62" fmla="*/ 2700867 h 6883400"/>
              <a:gd name="csX63" fmla="*/ 7890933 w 8568266"/>
              <a:gd name="csY63" fmla="*/ 2836333 h 6883400"/>
              <a:gd name="csX64" fmla="*/ 7874000 w 8568266"/>
              <a:gd name="csY64" fmla="*/ 2929467 h 6883400"/>
              <a:gd name="csX65" fmla="*/ 7848600 w 8568266"/>
              <a:gd name="csY65" fmla="*/ 2997200 h 6883400"/>
              <a:gd name="csX66" fmla="*/ 7797800 w 8568266"/>
              <a:gd name="csY66" fmla="*/ 3107267 h 6883400"/>
              <a:gd name="csX67" fmla="*/ 7696200 w 8568266"/>
              <a:gd name="csY67" fmla="*/ 3166533 h 6883400"/>
              <a:gd name="csX68" fmla="*/ 7645400 w 8568266"/>
              <a:gd name="csY68" fmla="*/ 3251200 h 6883400"/>
              <a:gd name="csX69" fmla="*/ 7628466 w 8568266"/>
              <a:gd name="csY69" fmla="*/ 3293533 h 6883400"/>
              <a:gd name="csX70" fmla="*/ 7526866 w 8568266"/>
              <a:gd name="csY70" fmla="*/ 3352800 h 6883400"/>
              <a:gd name="csX71" fmla="*/ 7425266 w 8568266"/>
              <a:gd name="csY71" fmla="*/ 3344333 h 6883400"/>
              <a:gd name="csX72" fmla="*/ 7264400 w 8568266"/>
              <a:gd name="csY72" fmla="*/ 3445933 h 6883400"/>
              <a:gd name="csX73" fmla="*/ 7103533 w 8568266"/>
              <a:gd name="csY73" fmla="*/ 3445933 h 6883400"/>
              <a:gd name="csX74" fmla="*/ 7035800 w 8568266"/>
              <a:gd name="csY74" fmla="*/ 3471333 h 6883400"/>
              <a:gd name="csX75" fmla="*/ 6951133 w 8568266"/>
              <a:gd name="csY75" fmla="*/ 3530600 h 6883400"/>
              <a:gd name="csX76" fmla="*/ 6849533 w 8568266"/>
              <a:gd name="csY76" fmla="*/ 3564467 h 6883400"/>
              <a:gd name="csX77" fmla="*/ 6781800 w 8568266"/>
              <a:gd name="csY77" fmla="*/ 3539067 h 6883400"/>
              <a:gd name="csX78" fmla="*/ 6637866 w 8568266"/>
              <a:gd name="csY78" fmla="*/ 3454400 h 6883400"/>
              <a:gd name="csX79" fmla="*/ 6629400 w 8568266"/>
              <a:gd name="csY79" fmla="*/ 3386667 h 6883400"/>
              <a:gd name="csX80" fmla="*/ 6527800 w 8568266"/>
              <a:gd name="csY80" fmla="*/ 3302000 h 6883400"/>
              <a:gd name="csX81" fmla="*/ 6426200 w 8568266"/>
              <a:gd name="csY81" fmla="*/ 3302000 h 6883400"/>
              <a:gd name="csX82" fmla="*/ 6282266 w 8568266"/>
              <a:gd name="csY82" fmla="*/ 3208867 h 6883400"/>
              <a:gd name="csX83" fmla="*/ 6104466 w 8568266"/>
              <a:gd name="csY83" fmla="*/ 2988733 h 6883400"/>
              <a:gd name="csX84" fmla="*/ 6019800 w 8568266"/>
              <a:gd name="csY84" fmla="*/ 3098800 h 6883400"/>
              <a:gd name="csX85" fmla="*/ 5960533 w 8568266"/>
              <a:gd name="csY85" fmla="*/ 3699933 h 6883400"/>
              <a:gd name="csX86" fmla="*/ 5909733 w 8568266"/>
              <a:gd name="csY86" fmla="*/ 3945467 h 6883400"/>
              <a:gd name="csX87" fmla="*/ 5867400 w 8568266"/>
              <a:gd name="csY87" fmla="*/ 4021667 h 6883400"/>
              <a:gd name="csX88" fmla="*/ 5858933 w 8568266"/>
              <a:gd name="csY88" fmla="*/ 4224867 h 6883400"/>
              <a:gd name="csX89" fmla="*/ 5782733 w 8568266"/>
              <a:gd name="csY89" fmla="*/ 4275667 h 6883400"/>
              <a:gd name="csX90" fmla="*/ 5757333 w 8568266"/>
              <a:gd name="csY90" fmla="*/ 4428067 h 6883400"/>
              <a:gd name="csX91" fmla="*/ 5765800 w 8568266"/>
              <a:gd name="csY91" fmla="*/ 4588933 h 6883400"/>
              <a:gd name="csX92" fmla="*/ 5731933 w 8568266"/>
              <a:gd name="csY92" fmla="*/ 4682067 h 6883400"/>
              <a:gd name="csX93" fmla="*/ 5664200 w 8568266"/>
              <a:gd name="csY93" fmla="*/ 4859867 h 6883400"/>
              <a:gd name="csX94" fmla="*/ 5689600 w 8568266"/>
              <a:gd name="csY94" fmla="*/ 5012267 h 6883400"/>
              <a:gd name="csX95" fmla="*/ 5689600 w 8568266"/>
              <a:gd name="csY95" fmla="*/ 5173133 h 6883400"/>
              <a:gd name="csX96" fmla="*/ 5698066 w 8568266"/>
              <a:gd name="csY96" fmla="*/ 5266267 h 6883400"/>
              <a:gd name="csX97" fmla="*/ 5689600 w 8568266"/>
              <a:gd name="csY97" fmla="*/ 5367867 h 6883400"/>
              <a:gd name="csX98" fmla="*/ 5562600 w 8568266"/>
              <a:gd name="csY98" fmla="*/ 5664200 h 6883400"/>
              <a:gd name="csX99" fmla="*/ 5444066 w 8568266"/>
              <a:gd name="csY99" fmla="*/ 5596467 h 6883400"/>
              <a:gd name="csX100" fmla="*/ 5274733 w 8568266"/>
              <a:gd name="csY100" fmla="*/ 6019800 h 6883400"/>
              <a:gd name="csX101" fmla="*/ 5249333 w 8568266"/>
              <a:gd name="csY101" fmla="*/ 6070600 h 6883400"/>
              <a:gd name="csX102" fmla="*/ 5249333 w 8568266"/>
              <a:gd name="csY102" fmla="*/ 6223000 h 6883400"/>
              <a:gd name="csX103" fmla="*/ 5257800 w 8568266"/>
              <a:gd name="csY103" fmla="*/ 6383867 h 6883400"/>
              <a:gd name="csX104" fmla="*/ 5156200 w 8568266"/>
              <a:gd name="csY104" fmla="*/ 6409267 h 6883400"/>
              <a:gd name="csX105" fmla="*/ 5113866 w 8568266"/>
              <a:gd name="csY105" fmla="*/ 6553200 h 6883400"/>
              <a:gd name="csX106" fmla="*/ 5054600 w 8568266"/>
              <a:gd name="csY106" fmla="*/ 6595533 h 6883400"/>
              <a:gd name="csX107" fmla="*/ 5164666 w 8568266"/>
              <a:gd name="csY107" fmla="*/ 6620933 h 6883400"/>
              <a:gd name="csX108" fmla="*/ 5257800 w 8568266"/>
              <a:gd name="csY108" fmla="*/ 6561667 h 6883400"/>
              <a:gd name="csX109" fmla="*/ 5240866 w 8568266"/>
              <a:gd name="csY109" fmla="*/ 6671733 h 6883400"/>
              <a:gd name="csX110" fmla="*/ 5283200 w 8568266"/>
              <a:gd name="csY110" fmla="*/ 6722533 h 6883400"/>
              <a:gd name="csX111" fmla="*/ 5147733 w 8568266"/>
              <a:gd name="csY111" fmla="*/ 6697133 h 6883400"/>
              <a:gd name="csX112" fmla="*/ 5113866 w 8568266"/>
              <a:gd name="csY112" fmla="*/ 6773333 h 6883400"/>
              <a:gd name="csX113" fmla="*/ 5088466 w 8568266"/>
              <a:gd name="csY113" fmla="*/ 6866467 h 6883400"/>
              <a:gd name="csX114" fmla="*/ 4995333 w 8568266"/>
              <a:gd name="csY114" fmla="*/ 6841067 h 6883400"/>
              <a:gd name="csX115" fmla="*/ 4961466 w 8568266"/>
              <a:gd name="csY115" fmla="*/ 6756400 h 6883400"/>
              <a:gd name="csX116" fmla="*/ 4910666 w 8568266"/>
              <a:gd name="csY116" fmla="*/ 6815667 h 6883400"/>
              <a:gd name="csX117" fmla="*/ 4792133 w 8568266"/>
              <a:gd name="csY117" fmla="*/ 6883400 h 6883400"/>
              <a:gd name="csX118" fmla="*/ 4682066 w 8568266"/>
              <a:gd name="csY118" fmla="*/ 6722533 h 6883400"/>
              <a:gd name="csX119" fmla="*/ 4411133 w 8568266"/>
              <a:gd name="csY119" fmla="*/ 6629400 h 6883400"/>
              <a:gd name="csX120" fmla="*/ 4267200 w 8568266"/>
              <a:gd name="csY120" fmla="*/ 6595533 h 6883400"/>
              <a:gd name="csX121" fmla="*/ 4199466 w 8568266"/>
              <a:gd name="csY121" fmla="*/ 6578600 h 6883400"/>
              <a:gd name="csX122" fmla="*/ 4207933 w 8568266"/>
              <a:gd name="csY122" fmla="*/ 6477000 h 6883400"/>
              <a:gd name="csX123" fmla="*/ 4216400 w 8568266"/>
              <a:gd name="csY123" fmla="*/ 6392333 h 6883400"/>
              <a:gd name="csX124" fmla="*/ 4368800 w 8568266"/>
              <a:gd name="csY124" fmla="*/ 6383867 h 6883400"/>
              <a:gd name="csX125" fmla="*/ 4453466 w 8568266"/>
              <a:gd name="csY125" fmla="*/ 6324600 h 6883400"/>
              <a:gd name="csX126" fmla="*/ 4343400 w 8568266"/>
              <a:gd name="csY126" fmla="*/ 6172200 h 6883400"/>
              <a:gd name="csX127" fmla="*/ 4267200 w 8568266"/>
              <a:gd name="csY127" fmla="*/ 6087533 h 6883400"/>
              <a:gd name="csX128" fmla="*/ 4301066 w 8568266"/>
              <a:gd name="csY128" fmla="*/ 5960533 h 6883400"/>
              <a:gd name="csX129" fmla="*/ 4191000 w 8568266"/>
              <a:gd name="csY129" fmla="*/ 5825067 h 6883400"/>
              <a:gd name="csX130" fmla="*/ 4131733 w 8568266"/>
              <a:gd name="csY130" fmla="*/ 5867400 h 6883400"/>
              <a:gd name="csX131" fmla="*/ 4080933 w 8568266"/>
              <a:gd name="csY131" fmla="*/ 5926667 h 6883400"/>
              <a:gd name="csX132" fmla="*/ 3945466 w 8568266"/>
              <a:gd name="csY132" fmla="*/ 5892800 h 6883400"/>
              <a:gd name="csX133" fmla="*/ 3852333 w 8568266"/>
              <a:gd name="csY133" fmla="*/ 5892800 h 6883400"/>
              <a:gd name="csX134" fmla="*/ 3793066 w 8568266"/>
              <a:gd name="csY134" fmla="*/ 6087533 h 6883400"/>
              <a:gd name="csX135" fmla="*/ 3666066 w 8568266"/>
              <a:gd name="csY135" fmla="*/ 6104467 h 6883400"/>
              <a:gd name="csX136" fmla="*/ 3589866 w 8568266"/>
              <a:gd name="csY136" fmla="*/ 6070600 h 6883400"/>
              <a:gd name="csX137" fmla="*/ 3488266 w 8568266"/>
              <a:gd name="csY137" fmla="*/ 6096000 h 6883400"/>
              <a:gd name="csX138" fmla="*/ 3361266 w 8568266"/>
              <a:gd name="csY138" fmla="*/ 6096000 h 6883400"/>
              <a:gd name="csX139" fmla="*/ 3318933 w 8568266"/>
              <a:gd name="csY139" fmla="*/ 6062133 h 6883400"/>
              <a:gd name="csX140" fmla="*/ 3208866 w 8568266"/>
              <a:gd name="csY140" fmla="*/ 6163733 h 6883400"/>
              <a:gd name="csX141" fmla="*/ 3158066 w 8568266"/>
              <a:gd name="csY141" fmla="*/ 6096000 h 6883400"/>
              <a:gd name="csX142" fmla="*/ 3081866 w 8568266"/>
              <a:gd name="csY142" fmla="*/ 6079067 h 6883400"/>
              <a:gd name="csX143" fmla="*/ 2921000 w 8568266"/>
              <a:gd name="csY143" fmla="*/ 6070600 h 6883400"/>
              <a:gd name="csX144" fmla="*/ 2794000 w 8568266"/>
              <a:gd name="csY144" fmla="*/ 6036733 h 6883400"/>
              <a:gd name="csX145" fmla="*/ 2878666 w 8568266"/>
              <a:gd name="csY145" fmla="*/ 5985933 h 6883400"/>
              <a:gd name="csX146" fmla="*/ 2810933 w 8568266"/>
              <a:gd name="csY146" fmla="*/ 5588000 h 6883400"/>
              <a:gd name="csX147" fmla="*/ 2844800 w 8568266"/>
              <a:gd name="csY147" fmla="*/ 5308600 h 6883400"/>
              <a:gd name="csX148" fmla="*/ 2997200 w 8568266"/>
              <a:gd name="csY148" fmla="*/ 5012267 h 6883400"/>
              <a:gd name="csX149" fmla="*/ 3124200 w 8568266"/>
              <a:gd name="csY149" fmla="*/ 5080000 h 6883400"/>
              <a:gd name="csX150" fmla="*/ 3175000 w 8568266"/>
              <a:gd name="csY150" fmla="*/ 5029200 h 6883400"/>
              <a:gd name="csX151" fmla="*/ 3175000 w 8568266"/>
              <a:gd name="csY151" fmla="*/ 4927600 h 6883400"/>
              <a:gd name="csX152" fmla="*/ 3556000 w 8568266"/>
              <a:gd name="csY152" fmla="*/ 4902200 h 6883400"/>
              <a:gd name="csX153" fmla="*/ 3640666 w 8568266"/>
              <a:gd name="csY153" fmla="*/ 4758267 h 6883400"/>
              <a:gd name="csX154" fmla="*/ 3598333 w 8568266"/>
              <a:gd name="csY154" fmla="*/ 4690533 h 6883400"/>
              <a:gd name="csX155" fmla="*/ 3649133 w 8568266"/>
              <a:gd name="csY155" fmla="*/ 4605867 h 6883400"/>
              <a:gd name="csX156" fmla="*/ 3742266 w 8568266"/>
              <a:gd name="csY156" fmla="*/ 4521200 h 6883400"/>
              <a:gd name="csX157" fmla="*/ 3742266 w 8568266"/>
              <a:gd name="csY157" fmla="*/ 4461933 h 6883400"/>
              <a:gd name="csX158" fmla="*/ 3767666 w 8568266"/>
              <a:gd name="csY158" fmla="*/ 4394200 h 6883400"/>
              <a:gd name="csX159" fmla="*/ 3776133 w 8568266"/>
              <a:gd name="csY159" fmla="*/ 4360333 h 6883400"/>
              <a:gd name="csX160" fmla="*/ 3793066 w 8568266"/>
              <a:gd name="csY160" fmla="*/ 4191000 h 6883400"/>
              <a:gd name="csX161" fmla="*/ 3733800 w 8568266"/>
              <a:gd name="csY161" fmla="*/ 4123267 h 6883400"/>
              <a:gd name="csX162" fmla="*/ 3742266 w 8568266"/>
              <a:gd name="csY162" fmla="*/ 4080933 h 6883400"/>
              <a:gd name="csX163" fmla="*/ 3598333 w 8568266"/>
              <a:gd name="csY163" fmla="*/ 4064000 h 6883400"/>
              <a:gd name="csX164" fmla="*/ 3547533 w 8568266"/>
              <a:gd name="csY164" fmla="*/ 4021667 h 6883400"/>
              <a:gd name="csX165" fmla="*/ 3581400 w 8568266"/>
              <a:gd name="csY165" fmla="*/ 3920067 h 6883400"/>
              <a:gd name="csX166" fmla="*/ 3530600 w 8568266"/>
              <a:gd name="csY166" fmla="*/ 3869267 h 6883400"/>
              <a:gd name="csX167" fmla="*/ 3454400 w 8568266"/>
              <a:gd name="csY167" fmla="*/ 3869267 h 6883400"/>
              <a:gd name="csX168" fmla="*/ 3420533 w 8568266"/>
              <a:gd name="csY168" fmla="*/ 3750733 h 6883400"/>
              <a:gd name="csX169" fmla="*/ 3420533 w 8568266"/>
              <a:gd name="csY169" fmla="*/ 3877733 h 6883400"/>
              <a:gd name="csX170" fmla="*/ 3454400 w 8568266"/>
              <a:gd name="csY170" fmla="*/ 4021667 h 6883400"/>
              <a:gd name="csX171" fmla="*/ 3335866 w 8568266"/>
              <a:gd name="csY171" fmla="*/ 4072467 h 6883400"/>
              <a:gd name="csX172" fmla="*/ 3234266 w 8568266"/>
              <a:gd name="csY172" fmla="*/ 4106333 h 6883400"/>
              <a:gd name="csX173" fmla="*/ 3132666 w 8568266"/>
              <a:gd name="csY173" fmla="*/ 4047067 h 6883400"/>
              <a:gd name="csX174" fmla="*/ 3098800 w 8568266"/>
              <a:gd name="csY174" fmla="*/ 4114800 h 6883400"/>
              <a:gd name="csX175" fmla="*/ 2946400 w 8568266"/>
              <a:gd name="csY175" fmla="*/ 4114800 h 6883400"/>
              <a:gd name="csX176" fmla="*/ 2819400 w 8568266"/>
              <a:gd name="csY176" fmla="*/ 4106333 h 6883400"/>
              <a:gd name="csX177" fmla="*/ 2700866 w 8568266"/>
              <a:gd name="csY177" fmla="*/ 4165600 h 6883400"/>
              <a:gd name="csX178" fmla="*/ 2641600 w 8568266"/>
              <a:gd name="csY178" fmla="*/ 4157133 h 6883400"/>
              <a:gd name="csX179" fmla="*/ 2658533 w 8568266"/>
              <a:gd name="csY179" fmla="*/ 4275667 h 6883400"/>
              <a:gd name="csX180" fmla="*/ 2480733 w 8568266"/>
              <a:gd name="csY180" fmla="*/ 4216400 h 6883400"/>
              <a:gd name="csX181" fmla="*/ 2328333 w 8568266"/>
              <a:gd name="csY181" fmla="*/ 4191000 h 6883400"/>
              <a:gd name="csX182" fmla="*/ 2226733 w 8568266"/>
              <a:gd name="csY182" fmla="*/ 4250267 h 6883400"/>
              <a:gd name="csX183" fmla="*/ 2099733 w 8568266"/>
              <a:gd name="csY183" fmla="*/ 4250267 h 6883400"/>
              <a:gd name="csX184" fmla="*/ 2175933 w 8568266"/>
              <a:gd name="csY184" fmla="*/ 3953933 h 6883400"/>
              <a:gd name="csX185" fmla="*/ 2150533 w 8568266"/>
              <a:gd name="csY185" fmla="*/ 3835400 h 6883400"/>
              <a:gd name="csX186" fmla="*/ 2133600 w 8568266"/>
              <a:gd name="csY186" fmla="*/ 3733800 h 6883400"/>
              <a:gd name="csX187" fmla="*/ 2040466 w 8568266"/>
              <a:gd name="csY187" fmla="*/ 3733800 h 6883400"/>
              <a:gd name="csX188" fmla="*/ 2015066 w 8568266"/>
              <a:gd name="csY188" fmla="*/ 3606800 h 6883400"/>
              <a:gd name="csX189" fmla="*/ 1938866 w 8568266"/>
              <a:gd name="csY189" fmla="*/ 3564467 h 6883400"/>
              <a:gd name="csX190" fmla="*/ 1828800 w 8568266"/>
              <a:gd name="csY190" fmla="*/ 3623733 h 6883400"/>
              <a:gd name="csX191" fmla="*/ 1752600 w 8568266"/>
              <a:gd name="csY191" fmla="*/ 3666067 h 6883400"/>
              <a:gd name="csX192" fmla="*/ 1625600 w 8568266"/>
              <a:gd name="csY192" fmla="*/ 3479800 h 6883400"/>
              <a:gd name="csX193" fmla="*/ 1549400 w 8568266"/>
              <a:gd name="csY193" fmla="*/ 3420533 h 6883400"/>
              <a:gd name="csX194" fmla="*/ 1498600 w 8568266"/>
              <a:gd name="csY194" fmla="*/ 3344333 h 6883400"/>
              <a:gd name="csX195" fmla="*/ 1388533 w 8568266"/>
              <a:gd name="csY195" fmla="*/ 3285067 h 6883400"/>
              <a:gd name="csX196" fmla="*/ 1346200 w 8568266"/>
              <a:gd name="csY196" fmla="*/ 3208867 h 6883400"/>
              <a:gd name="csX197" fmla="*/ 1346200 w 8568266"/>
              <a:gd name="csY197" fmla="*/ 3098800 h 6883400"/>
              <a:gd name="csX198" fmla="*/ 1422400 w 8568266"/>
              <a:gd name="csY198" fmla="*/ 3005667 h 6883400"/>
              <a:gd name="csX199" fmla="*/ 1363133 w 8568266"/>
              <a:gd name="csY199" fmla="*/ 3005667 h 6883400"/>
              <a:gd name="csX200" fmla="*/ 1339064 w 8568266"/>
              <a:gd name="csY200" fmla="*/ 2977562 h 6883400"/>
              <a:gd name="csX201" fmla="*/ 1405466 w 8568266"/>
              <a:gd name="csY201" fmla="*/ 2963333 h 6883400"/>
              <a:gd name="csX202" fmla="*/ 1380066 w 8568266"/>
              <a:gd name="csY202" fmla="*/ 2904067 h 6883400"/>
              <a:gd name="csX203" fmla="*/ 1215856 w 8568266"/>
              <a:gd name="csY203" fmla="*/ 2833691 h 6883400"/>
              <a:gd name="csX204" fmla="*/ 1016836 w 8568266"/>
              <a:gd name="csY204" fmla="*/ 2601296 h 6883400"/>
              <a:gd name="csX205" fmla="*/ 1371600 w 8568266"/>
              <a:gd name="csY205" fmla="*/ 2099733 h 6883400"/>
              <a:gd name="csX206" fmla="*/ 1143000 w 8568266"/>
              <a:gd name="csY206" fmla="*/ 1947333 h 6883400"/>
              <a:gd name="csX207" fmla="*/ 1126066 w 8568266"/>
              <a:gd name="csY207" fmla="*/ 2032000 h 6883400"/>
              <a:gd name="csX208" fmla="*/ 1049866 w 8568266"/>
              <a:gd name="csY208" fmla="*/ 2082800 h 6883400"/>
              <a:gd name="csX209" fmla="*/ 939800 w 8568266"/>
              <a:gd name="csY209" fmla="*/ 2023533 h 6883400"/>
              <a:gd name="csX210" fmla="*/ 812800 w 8568266"/>
              <a:gd name="csY210" fmla="*/ 2065867 h 6883400"/>
              <a:gd name="csX211" fmla="*/ 728133 w 8568266"/>
              <a:gd name="csY211" fmla="*/ 2159000 h 6883400"/>
              <a:gd name="csX212" fmla="*/ 635000 w 8568266"/>
              <a:gd name="csY212" fmla="*/ 2074333 h 6883400"/>
              <a:gd name="csX213" fmla="*/ 635000 w 8568266"/>
              <a:gd name="csY213" fmla="*/ 1955800 h 6883400"/>
              <a:gd name="csX214" fmla="*/ 626533 w 8568266"/>
              <a:gd name="csY214" fmla="*/ 1888067 h 6883400"/>
              <a:gd name="csX215" fmla="*/ 474133 w 8568266"/>
              <a:gd name="csY215" fmla="*/ 1913467 h 6883400"/>
              <a:gd name="csX216" fmla="*/ 440266 w 8568266"/>
              <a:gd name="csY216" fmla="*/ 1879600 h 6883400"/>
              <a:gd name="csX217" fmla="*/ 406943 w 8568266"/>
              <a:gd name="csY217" fmla="*/ 1889121 h 6883400"/>
              <a:gd name="csX218" fmla="*/ 297280 w 8568266"/>
              <a:gd name="csY218" fmla="*/ 1761067 h 6883400"/>
              <a:gd name="csX219" fmla="*/ 347133 w 8568266"/>
              <a:gd name="csY219" fmla="*/ 1761067 h 6883400"/>
              <a:gd name="csX220" fmla="*/ 355600 w 8568266"/>
              <a:gd name="csY220" fmla="*/ 1710267 h 6883400"/>
              <a:gd name="csX221" fmla="*/ 321733 w 8568266"/>
              <a:gd name="csY221" fmla="*/ 1659467 h 6883400"/>
              <a:gd name="csX222" fmla="*/ 175479 w 8568266"/>
              <a:gd name="csY222" fmla="*/ 1618840 h 6883400"/>
              <a:gd name="csX223" fmla="*/ 56012 w 8568266"/>
              <a:gd name="csY223" fmla="*/ 1479339 h 6883400"/>
              <a:gd name="csX224" fmla="*/ 76200 w 8568266"/>
              <a:gd name="csY224" fmla="*/ 1456267 h 6883400"/>
              <a:gd name="csX225" fmla="*/ 17357 w 8568266"/>
              <a:gd name="csY225" fmla="*/ 1434201 h 6883400"/>
              <a:gd name="csX226" fmla="*/ 0 w 8568266"/>
              <a:gd name="csY226" fmla="*/ 1413933 h 6883400"/>
              <a:gd name="csX227" fmla="*/ 101600 w 8568266"/>
              <a:gd name="csY227" fmla="*/ 1363133 h 6883400"/>
              <a:gd name="csX228" fmla="*/ 389466 w 8568266"/>
              <a:gd name="csY228" fmla="*/ 1202267 h 6883400"/>
              <a:gd name="csX229" fmla="*/ 440266 w 8568266"/>
              <a:gd name="csY229" fmla="*/ 1151467 h 6883400"/>
              <a:gd name="csX230" fmla="*/ 651933 w 8568266"/>
              <a:gd name="csY230" fmla="*/ 1007533 h 6883400"/>
              <a:gd name="csX231" fmla="*/ 711200 w 8568266"/>
              <a:gd name="csY231" fmla="*/ 931333 h 6883400"/>
              <a:gd name="csX232" fmla="*/ 651933 w 8568266"/>
              <a:gd name="csY232" fmla="*/ 863600 h 6883400"/>
              <a:gd name="csX233" fmla="*/ 905933 w 8568266"/>
              <a:gd name="csY233" fmla="*/ 778933 h 6883400"/>
              <a:gd name="csX234" fmla="*/ 1227666 w 8568266"/>
              <a:gd name="csY234" fmla="*/ 719667 h 6883400"/>
              <a:gd name="csX235" fmla="*/ 1397000 w 8568266"/>
              <a:gd name="csY235" fmla="*/ 677333 h 6883400"/>
              <a:gd name="csX236" fmla="*/ 1634066 w 8568266"/>
              <a:gd name="csY236" fmla="*/ 635000 h 6883400"/>
              <a:gd name="csX237" fmla="*/ 1642533 w 8568266"/>
              <a:gd name="csY237" fmla="*/ 762000 h 6883400"/>
              <a:gd name="csX238" fmla="*/ 1634066 w 8568266"/>
              <a:gd name="csY238" fmla="*/ 846667 h 6883400"/>
              <a:gd name="csX239" fmla="*/ 1955800 w 8568266"/>
              <a:gd name="csY239" fmla="*/ 965200 h 6883400"/>
              <a:gd name="csX240" fmla="*/ 2015066 w 8568266"/>
              <a:gd name="csY240" fmla="*/ 1210733 h 6883400"/>
              <a:gd name="csX241" fmla="*/ 2175933 w 8568266"/>
              <a:gd name="csY241" fmla="*/ 1295400 h 6883400"/>
              <a:gd name="csX242" fmla="*/ 2150533 w 8568266"/>
              <a:gd name="csY242" fmla="*/ 1346200 h 6883400"/>
              <a:gd name="csX243" fmla="*/ 2209800 w 8568266"/>
              <a:gd name="csY243" fmla="*/ 1405467 h 6883400"/>
              <a:gd name="csX244" fmla="*/ 2421466 w 8568266"/>
              <a:gd name="csY244" fmla="*/ 1507067 h 6883400"/>
              <a:gd name="csX245" fmla="*/ 2472266 w 8568266"/>
              <a:gd name="csY245" fmla="*/ 1651000 h 6883400"/>
              <a:gd name="csX246" fmla="*/ 2540000 w 8568266"/>
              <a:gd name="csY246" fmla="*/ 1684867 h 6883400"/>
              <a:gd name="csX247" fmla="*/ 2472266 w 8568266"/>
              <a:gd name="csY247" fmla="*/ 1811867 h 6883400"/>
              <a:gd name="csX248" fmla="*/ 2463800 w 8568266"/>
              <a:gd name="csY248" fmla="*/ 1905000 h 6883400"/>
              <a:gd name="csX249" fmla="*/ 2463800 w 8568266"/>
              <a:gd name="csY249" fmla="*/ 1972733 h 6883400"/>
              <a:gd name="csX250" fmla="*/ 2590800 w 8568266"/>
              <a:gd name="csY250" fmla="*/ 2048933 h 6883400"/>
              <a:gd name="csX251" fmla="*/ 2675466 w 8568266"/>
              <a:gd name="csY251" fmla="*/ 1972733 h 6883400"/>
              <a:gd name="csX252" fmla="*/ 2692400 w 8568266"/>
              <a:gd name="csY252" fmla="*/ 2032000 h 6883400"/>
              <a:gd name="csX253" fmla="*/ 2726266 w 8568266"/>
              <a:gd name="csY253" fmla="*/ 2108200 h 6883400"/>
              <a:gd name="csX254" fmla="*/ 2810933 w 8568266"/>
              <a:gd name="csY254" fmla="*/ 2065867 h 6883400"/>
              <a:gd name="csX255" fmla="*/ 2887133 w 8568266"/>
              <a:gd name="csY255" fmla="*/ 1854200 h 6883400"/>
              <a:gd name="csX256" fmla="*/ 3124200 w 8568266"/>
              <a:gd name="csY256" fmla="*/ 1617133 h 6883400"/>
              <a:gd name="csX257" fmla="*/ 3191933 w 8568266"/>
              <a:gd name="csY257" fmla="*/ 1371600 h 6883400"/>
              <a:gd name="csX258" fmla="*/ 3259666 w 8568266"/>
              <a:gd name="csY258" fmla="*/ 1354667 h 6883400"/>
              <a:gd name="csX259" fmla="*/ 3488266 w 8568266"/>
              <a:gd name="csY259" fmla="*/ 1346200 h 6883400"/>
              <a:gd name="csX260" fmla="*/ 3666066 w 8568266"/>
              <a:gd name="csY260" fmla="*/ 1388533 h 6883400"/>
              <a:gd name="csX261" fmla="*/ 3742266 w 8568266"/>
              <a:gd name="csY261" fmla="*/ 1473200 h 6883400"/>
              <a:gd name="csX262" fmla="*/ 3818466 w 8568266"/>
              <a:gd name="csY262" fmla="*/ 1397000 h 6883400"/>
              <a:gd name="csX263" fmla="*/ 3903133 w 8568266"/>
              <a:gd name="csY263" fmla="*/ 1397000 h 6883400"/>
              <a:gd name="csX264" fmla="*/ 3953933 w 8568266"/>
              <a:gd name="csY264" fmla="*/ 1286933 h 6883400"/>
              <a:gd name="csX265" fmla="*/ 4080933 w 8568266"/>
              <a:gd name="csY265" fmla="*/ 1168400 h 6883400"/>
              <a:gd name="csX266" fmla="*/ 4182533 w 8568266"/>
              <a:gd name="csY266" fmla="*/ 1244600 h 6883400"/>
              <a:gd name="csX267" fmla="*/ 4233333 w 8568266"/>
              <a:gd name="csY267" fmla="*/ 1109133 h 6883400"/>
              <a:gd name="csX268" fmla="*/ 4318000 w 8568266"/>
              <a:gd name="csY268" fmla="*/ 1176867 h 6883400"/>
              <a:gd name="csX269" fmla="*/ 4402666 w 8568266"/>
              <a:gd name="csY269" fmla="*/ 1185333 h 6883400"/>
              <a:gd name="csX270" fmla="*/ 4351866 w 8568266"/>
              <a:gd name="csY270" fmla="*/ 1236133 h 6883400"/>
              <a:gd name="csX271" fmla="*/ 4351866 w 8568266"/>
              <a:gd name="csY271" fmla="*/ 1286933 h 6883400"/>
              <a:gd name="csX272" fmla="*/ 4394200 w 8568266"/>
              <a:gd name="csY272" fmla="*/ 1388533 h 6883400"/>
              <a:gd name="csX273" fmla="*/ 4597400 w 8568266"/>
              <a:gd name="csY273" fmla="*/ 1464733 h 6883400"/>
              <a:gd name="csX274" fmla="*/ 4690533 w 8568266"/>
              <a:gd name="csY274" fmla="*/ 1456267 h 6883400"/>
              <a:gd name="csX275" fmla="*/ 4749800 w 8568266"/>
              <a:gd name="csY275" fmla="*/ 1490133 h 6883400"/>
              <a:gd name="csX276" fmla="*/ 4842933 w 8568266"/>
              <a:gd name="csY276" fmla="*/ 1507067 h 6883400"/>
              <a:gd name="csX277" fmla="*/ 4842933 w 8568266"/>
              <a:gd name="csY277" fmla="*/ 1557867 h 6883400"/>
              <a:gd name="csX278" fmla="*/ 4842933 w 8568266"/>
              <a:gd name="csY278" fmla="*/ 1600200 h 6883400"/>
              <a:gd name="csX279" fmla="*/ 5063066 w 8568266"/>
              <a:gd name="csY279" fmla="*/ 1405467 h 6883400"/>
              <a:gd name="csX280" fmla="*/ 5130800 w 8568266"/>
              <a:gd name="csY280" fmla="*/ 1261533 h 6883400"/>
              <a:gd name="csX281" fmla="*/ 5257800 w 8568266"/>
              <a:gd name="csY281" fmla="*/ 1143000 h 6883400"/>
              <a:gd name="csX282" fmla="*/ 5232400 w 8568266"/>
              <a:gd name="csY282" fmla="*/ 999067 h 6883400"/>
              <a:gd name="csX283" fmla="*/ 5181600 w 8568266"/>
              <a:gd name="csY283" fmla="*/ 931333 h 6883400"/>
              <a:gd name="csX284" fmla="*/ 5240866 w 8568266"/>
              <a:gd name="csY284" fmla="*/ 804333 h 6883400"/>
              <a:gd name="csX285" fmla="*/ 5240866 w 8568266"/>
              <a:gd name="csY285" fmla="*/ 685800 h 6883400"/>
              <a:gd name="csX286" fmla="*/ 5334000 w 8568266"/>
              <a:gd name="csY286" fmla="*/ 575733 h 6883400"/>
              <a:gd name="csX287" fmla="*/ 5384800 w 8568266"/>
              <a:gd name="csY287" fmla="*/ 558800 h 6883400"/>
              <a:gd name="csX288" fmla="*/ 5384800 w 8568266"/>
              <a:gd name="csY288" fmla="*/ 474133 h 6883400"/>
              <a:gd name="csX289" fmla="*/ 5444066 w 8568266"/>
              <a:gd name="csY289" fmla="*/ 440267 h 6883400"/>
              <a:gd name="csX290" fmla="*/ 5486400 w 8568266"/>
              <a:gd name="csY290" fmla="*/ 474133 h 6883400"/>
              <a:gd name="csX291" fmla="*/ 5494866 w 8568266"/>
              <a:gd name="csY291" fmla="*/ 389467 h 6883400"/>
              <a:gd name="csX292" fmla="*/ 5588000 w 8568266"/>
              <a:gd name="csY292" fmla="*/ 313267 h 6883400"/>
              <a:gd name="csX293" fmla="*/ 5613400 w 8568266"/>
              <a:gd name="csY293" fmla="*/ 313267 h 6883400"/>
              <a:gd name="csX294" fmla="*/ 5562600 w 8568266"/>
              <a:gd name="csY294" fmla="*/ 228600 h 6883400"/>
              <a:gd name="csX295" fmla="*/ 5638800 w 8568266"/>
              <a:gd name="csY295" fmla="*/ 228600 h 6883400"/>
              <a:gd name="csX296" fmla="*/ 5698066 w 8568266"/>
              <a:gd name="csY296" fmla="*/ 270933 h 6883400"/>
              <a:gd name="csX297" fmla="*/ 5698066 w 8568266"/>
              <a:gd name="csY297" fmla="*/ 127000 h 6883400"/>
              <a:gd name="csX298" fmla="*/ 5799666 w 8568266"/>
              <a:gd name="csY298" fmla="*/ 101600 h 6883400"/>
              <a:gd name="csX299" fmla="*/ 5808133 w 8568266"/>
              <a:gd name="csY299" fmla="*/ 177800 h 6883400"/>
              <a:gd name="csX300" fmla="*/ 5850466 w 8568266"/>
              <a:gd name="csY300" fmla="*/ 143933 h 6883400"/>
              <a:gd name="csX301" fmla="*/ 5850466 w 8568266"/>
              <a:gd name="csY301" fmla="*/ 59267 h 6883400"/>
              <a:gd name="csX302" fmla="*/ 5926666 w 8568266"/>
              <a:gd name="csY302" fmla="*/ 76200 h 6883400"/>
              <a:gd name="csX303" fmla="*/ 6172200 w 8568266"/>
              <a:gd name="csY303" fmla="*/ 110067 h 6883400"/>
              <a:gd name="csX304" fmla="*/ 6290733 w 8568266"/>
              <a:gd name="csY304" fmla="*/ 0 h 688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Lst>
            <a:rect l="l" t="t" r="r" b="b"/>
            <a:pathLst>
              <a:path w="8568266" h="6883400">
                <a:moveTo>
                  <a:pt x="6290733" y="0"/>
                </a:moveTo>
                <a:lnTo>
                  <a:pt x="6375400" y="67733"/>
                </a:lnTo>
                <a:lnTo>
                  <a:pt x="6468533" y="67733"/>
                </a:lnTo>
                <a:lnTo>
                  <a:pt x="6502400" y="211667"/>
                </a:lnTo>
                <a:lnTo>
                  <a:pt x="6502400" y="279400"/>
                </a:lnTo>
                <a:lnTo>
                  <a:pt x="6460066" y="397933"/>
                </a:lnTo>
                <a:lnTo>
                  <a:pt x="6316133" y="381000"/>
                </a:lnTo>
                <a:lnTo>
                  <a:pt x="6256866" y="482600"/>
                </a:lnTo>
                <a:lnTo>
                  <a:pt x="6197600" y="584200"/>
                </a:lnTo>
                <a:lnTo>
                  <a:pt x="6248400" y="660400"/>
                </a:lnTo>
                <a:lnTo>
                  <a:pt x="6299200" y="660400"/>
                </a:lnTo>
                <a:lnTo>
                  <a:pt x="6265333" y="736600"/>
                </a:lnTo>
                <a:lnTo>
                  <a:pt x="6239933" y="770467"/>
                </a:lnTo>
                <a:lnTo>
                  <a:pt x="6265333" y="855133"/>
                </a:lnTo>
                <a:lnTo>
                  <a:pt x="6392333" y="855133"/>
                </a:lnTo>
                <a:lnTo>
                  <a:pt x="6392333" y="694267"/>
                </a:lnTo>
                <a:lnTo>
                  <a:pt x="6426200" y="668867"/>
                </a:lnTo>
                <a:lnTo>
                  <a:pt x="6468533" y="609600"/>
                </a:lnTo>
                <a:lnTo>
                  <a:pt x="6587066" y="567267"/>
                </a:lnTo>
                <a:lnTo>
                  <a:pt x="6731000" y="482600"/>
                </a:lnTo>
                <a:lnTo>
                  <a:pt x="6807200" y="558800"/>
                </a:lnTo>
                <a:lnTo>
                  <a:pt x="6883400" y="635000"/>
                </a:lnTo>
                <a:lnTo>
                  <a:pt x="7018866" y="711200"/>
                </a:lnTo>
                <a:lnTo>
                  <a:pt x="7188200" y="770467"/>
                </a:lnTo>
                <a:lnTo>
                  <a:pt x="7315200" y="770467"/>
                </a:lnTo>
                <a:lnTo>
                  <a:pt x="7493000" y="770467"/>
                </a:lnTo>
                <a:lnTo>
                  <a:pt x="7594600" y="719667"/>
                </a:lnTo>
                <a:lnTo>
                  <a:pt x="7620000" y="609600"/>
                </a:lnTo>
                <a:lnTo>
                  <a:pt x="7823200" y="592667"/>
                </a:lnTo>
                <a:lnTo>
                  <a:pt x="7857066" y="491067"/>
                </a:lnTo>
                <a:lnTo>
                  <a:pt x="7916333" y="330200"/>
                </a:lnTo>
                <a:lnTo>
                  <a:pt x="7975600" y="296333"/>
                </a:lnTo>
                <a:lnTo>
                  <a:pt x="8144933" y="270933"/>
                </a:lnTo>
                <a:lnTo>
                  <a:pt x="8238066" y="414867"/>
                </a:lnTo>
                <a:lnTo>
                  <a:pt x="8458200" y="499533"/>
                </a:lnTo>
                <a:lnTo>
                  <a:pt x="8509000" y="601133"/>
                </a:lnTo>
                <a:lnTo>
                  <a:pt x="8449733" y="694267"/>
                </a:lnTo>
                <a:lnTo>
                  <a:pt x="8441266" y="753533"/>
                </a:lnTo>
                <a:lnTo>
                  <a:pt x="8322733" y="838200"/>
                </a:lnTo>
                <a:lnTo>
                  <a:pt x="8322733" y="956733"/>
                </a:lnTo>
                <a:lnTo>
                  <a:pt x="8398933" y="1049867"/>
                </a:lnTo>
                <a:lnTo>
                  <a:pt x="8441266" y="1210733"/>
                </a:lnTo>
                <a:lnTo>
                  <a:pt x="8407400" y="1270000"/>
                </a:lnTo>
                <a:lnTo>
                  <a:pt x="8500533" y="1337733"/>
                </a:lnTo>
                <a:lnTo>
                  <a:pt x="8509000" y="1439333"/>
                </a:lnTo>
                <a:lnTo>
                  <a:pt x="8568266" y="1464733"/>
                </a:lnTo>
                <a:lnTo>
                  <a:pt x="8407400" y="1566333"/>
                </a:lnTo>
                <a:lnTo>
                  <a:pt x="8407400" y="1642533"/>
                </a:lnTo>
                <a:lnTo>
                  <a:pt x="8365066" y="1778000"/>
                </a:lnTo>
                <a:lnTo>
                  <a:pt x="8314266" y="1879600"/>
                </a:lnTo>
                <a:lnTo>
                  <a:pt x="8314266" y="1955800"/>
                </a:lnTo>
                <a:lnTo>
                  <a:pt x="8305800" y="1964267"/>
                </a:lnTo>
                <a:lnTo>
                  <a:pt x="8280400" y="2125133"/>
                </a:lnTo>
                <a:lnTo>
                  <a:pt x="8348133" y="2226733"/>
                </a:lnTo>
                <a:lnTo>
                  <a:pt x="8314266" y="2252133"/>
                </a:lnTo>
                <a:lnTo>
                  <a:pt x="8246533" y="2269067"/>
                </a:lnTo>
                <a:lnTo>
                  <a:pt x="8170333" y="2269067"/>
                </a:lnTo>
                <a:lnTo>
                  <a:pt x="8111066" y="2260600"/>
                </a:lnTo>
                <a:lnTo>
                  <a:pt x="8026400" y="2345267"/>
                </a:lnTo>
                <a:lnTo>
                  <a:pt x="7975600" y="2438400"/>
                </a:lnTo>
                <a:lnTo>
                  <a:pt x="7975600" y="2548467"/>
                </a:lnTo>
                <a:lnTo>
                  <a:pt x="8009466" y="2633133"/>
                </a:lnTo>
                <a:lnTo>
                  <a:pt x="7933266" y="2700867"/>
                </a:lnTo>
                <a:lnTo>
                  <a:pt x="7890933" y="2836333"/>
                </a:lnTo>
                <a:lnTo>
                  <a:pt x="7874000" y="2929467"/>
                </a:lnTo>
                <a:lnTo>
                  <a:pt x="7848600" y="2997200"/>
                </a:lnTo>
                <a:lnTo>
                  <a:pt x="7797800" y="3107267"/>
                </a:lnTo>
                <a:lnTo>
                  <a:pt x="7696200" y="3166533"/>
                </a:lnTo>
                <a:lnTo>
                  <a:pt x="7645400" y="3251200"/>
                </a:lnTo>
                <a:lnTo>
                  <a:pt x="7628466" y="3293533"/>
                </a:lnTo>
                <a:lnTo>
                  <a:pt x="7526866" y="3352800"/>
                </a:lnTo>
                <a:lnTo>
                  <a:pt x="7425266" y="3344333"/>
                </a:lnTo>
                <a:lnTo>
                  <a:pt x="7264400" y="3445933"/>
                </a:lnTo>
                <a:lnTo>
                  <a:pt x="7103533" y="3445933"/>
                </a:lnTo>
                <a:lnTo>
                  <a:pt x="7035800" y="3471333"/>
                </a:lnTo>
                <a:lnTo>
                  <a:pt x="6951133" y="3530600"/>
                </a:lnTo>
                <a:lnTo>
                  <a:pt x="6849533" y="3564467"/>
                </a:lnTo>
                <a:lnTo>
                  <a:pt x="6781800" y="3539067"/>
                </a:lnTo>
                <a:lnTo>
                  <a:pt x="6637866" y="3454400"/>
                </a:lnTo>
                <a:lnTo>
                  <a:pt x="6629400" y="3386667"/>
                </a:lnTo>
                <a:lnTo>
                  <a:pt x="6527800" y="3302000"/>
                </a:lnTo>
                <a:lnTo>
                  <a:pt x="6426200" y="3302000"/>
                </a:lnTo>
                <a:lnTo>
                  <a:pt x="6282266" y="3208867"/>
                </a:lnTo>
                <a:lnTo>
                  <a:pt x="6104466" y="2988733"/>
                </a:lnTo>
                <a:lnTo>
                  <a:pt x="6019800" y="3098800"/>
                </a:lnTo>
                <a:lnTo>
                  <a:pt x="5960533" y="3699933"/>
                </a:lnTo>
                <a:lnTo>
                  <a:pt x="5909733" y="3945467"/>
                </a:lnTo>
                <a:lnTo>
                  <a:pt x="5867400" y="4021667"/>
                </a:lnTo>
                <a:lnTo>
                  <a:pt x="5858933" y="4224867"/>
                </a:lnTo>
                <a:lnTo>
                  <a:pt x="5782733" y="4275667"/>
                </a:lnTo>
                <a:lnTo>
                  <a:pt x="5757333" y="4428067"/>
                </a:lnTo>
                <a:lnTo>
                  <a:pt x="5765800" y="4588933"/>
                </a:lnTo>
                <a:lnTo>
                  <a:pt x="5731933" y="4682067"/>
                </a:lnTo>
                <a:lnTo>
                  <a:pt x="5664200" y="4859867"/>
                </a:lnTo>
                <a:lnTo>
                  <a:pt x="5689600" y="5012267"/>
                </a:lnTo>
                <a:lnTo>
                  <a:pt x="5689600" y="5173133"/>
                </a:lnTo>
                <a:lnTo>
                  <a:pt x="5698066" y="5266267"/>
                </a:lnTo>
                <a:lnTo>
                  <a:pt x="5689600" y="5367867"/>
                </a:lnTo>
                <a:lnTo>
                  <a:pt x="5562600" y="5664200"/>
                </a:lnTo>
                <a:lnTo>
                  <a:pt x="5444066" y="5596467"/>
                </a:lnTo>
                <a:lnTo>
                  <a:pt x="5274733" y="6019800"/>
                </a:lnTo>
                <a:lnTo>
                  <a:pt x="5249333" y="6070600"/>
                </a:lnTo>
                <a:lnTo>
                  <a:pt x="5249333" y="6223000"/>
                </a:lnTo>
                <a:lnTo>
                  <a:pt x="5257800" y="6383867"/>
                </a:lnTo>
                <a:lnTo>
                  <a:pt x="5156200" y="6409267"/>
                </a:lnTo>
                <a:lnTo>
                  <a:pt x="5113866" y="6553200"/>
                </a:lnTo>
                <a:lnTo>
                  <a:pt x="5054600" y="6595533"/>
                </a:lnTo>
                <a:lnTo>
                  <a:pt x="5164666" y="6620933"/>
                </a:lnTo>
                <a:lnTo>
                  <a:pt x="5257800" y="6561667"/>
                </a:lnTo>
                <a:lnTo>
                  <a:pt x="5240866" y="6671733"/>
                </a:lnTo>
                <a:lnTo>
                  <a:pt x="5283200" y="6722533"/>
                </a:lnTo>
                <a:lnTo>
                  <a:pt x="5147733" y="6697133"/>
                </a:lnTo>
                <a:lnTo>
                  <a:pt x="5113866" y="6773333"/>
                </a:lnTo>
                <a:lnTo>
                  <a:pt x="5088466" y="6866467"/>
                </a:lnTo>
                <a:lnTo>
                  <a:pt x="4995333" y="6841067"/>
                </a:lnTo>
                <a:lnTo>
                  <a:pt x="4961466" y="6756400"/>
                </a:lnTo>
                <a:lnTo>
                  <a:pt x="4910666" y="6815667"/>
                </a:lnTo>
                <a:lnTo>
                  <a:pt x="4792133" y="6883400"/>
                </a:lnTo>
                <a:lnTo>
                  <a:pt x="4682066" y="6722533"/>
                </a:lnTo>
                <a:lnTo>
                  <a:pt x="4411133" y="6629400"/>
                </a:lnTo>
                <a:lnTo>
                  <a:pt x="4267200" y="6595533"/>
                </a:lnTo>
                <a:lnTo>
                  <a:pt x="4199466" y="6578600"/>
                </a:lnTo>
                <a:lnTo>
                  <a:pt x="4207933" y="6477000"/>
                </a:lnTo>
                <a:lnTo>
                  <a:pt x="4216400" y="6392333"/>
                </a:lnTo>
                <a:lnTo>
                  <a:pt x="4368800" y="6383867"/>
                </a:lnTo>
                <a:lnTo>
                  <a:pt x="4453466" y="6324600"/>
                </a:lnTo>
                <a:lnTo>
                  <a:pt x="4343400" y="6172200"/>
                </a:lnTo>
                <a:lnTo>
                  <a:pt x="4267200" y="6087533"/>
                </a:lnTo>
                <a:lnTo>
                  <a:pt x="4301066" y="5960533"/>
                </a:lnTo>
                <a:lnTo>
                  <a:pt x="4191000" y="5825067"/>
                </a:lnTo>
                <a:lnTo>
                  <a:pt x="4131733" y="5867400"/>
                </a:lnTo>
                <a:lnTo>
                  <a:pt x="4080933" y="5926667"/>
                </a:lnTo>
                <a:lnTo>
                  <a:pt x="3945466" y="5892800"/>
                </a:lnTo>
                <a:lnTo>
                  <a:pt x="3852333" y="5892800"/>
                </a:lnTo>
                <a:lnTo>
                  <a:pt x="3793066" y="6087533"/>
                </a:lnTo>
                <a:lnTo>
                  <a:pt x="3666066" y="6104467"/>
                </a:lnTo>
                <a:lnTo>
                  <a:pt x="3589866" y="6070600"/>
                </a:lnTo>
                <a:lnTo>
                  <a:pt x="3488266" y="6096000"/>
                </a:lnTo>
                <a:lnTo>
                  <a:pt x="3361266" y="6096000"/>
                </a:lnTo>
                <a:lnTo>
                  <a:pt x="3318933" y="6062133"/>
                </a:lnTo>
                <a:lnTo>
                  <a:pt x="3208866" y="6163733"/>
                </a:lnTo>
                <a:lnTo>
                  <a:pt x="3158066" y="6096000"/>
                </a:lnTo>
                <a:lnTo>
                  <a:pt x="3081866" y="6079067"/>
                </a:lnTo>
                <a:lnTo>
                  <a:pt x="2921000" y="6070600"/>
                </a:lnTo>
                <a:lnTo>
                  <a:pt x="2794000" y="6036733"/>
                </a:lnTo>
                <a:lnTo>
                  <a:pt x="2878666" y="5985933"/>
                </a:lnTo>
                <a:lnTo>
                  <a:pt x="2810933" y="5588000"/>
                </a:lnTo>
                <a:lnTo>
                  <a:pt x="2844800" y="5308600"/>
                </a:lnTo>
                <a:lnTo>
                  <a:pt x="2997200" y="5012267"/>
                </a:lnTo>
                <a:lnTo>
                  <a:pt x="3124200" y="5080000"/>
                </a:lnTo>
                <a:lnTo>
                  <a:pt x="3175000" y="5029200"/>
                </a:lnTo>
                <a:lnTo>
                  <a:pt x="3175000" y="4927600"/>
                </a:lnTo>
                <a:lnTo>
                  <a:pt x="3556000" y="4902200"/>
                </a:lnTo>
                <a:lnTo>
                  <a:pt x="3640666" y="4758267"/>
                </a:lnTo>
                <a:lnTo>
                  <a:pt x="3598333" y="4690533"/>
                </a:lnTo>
                <a:lnTo>
                  <a:pt x="3649133" y="4605867"/>
                </a:lnTo>
                <a:lnTo>
                  <a:pt x="3742266" y="4521200"/>
                </a:lnTo>
                <a:lnTo>
                  <a:pt x="3742266" y="4461933"/>
                </a:lnTo>
                <a:cubicBezTo>
                  <a:pt x="3750733" y="4439355"/>
                  <a:pt x="3760041" y="4417076"/>
                  <a:pt x="3767666" y="4394200"/>
                </a:cubicBezTo>
                <a:cubicBezTo>
                  <a:pt x="3771346" y="4383161"/>
                  <a:pt x="3776133" y="4360333"/>
                  <a:pt x="3776133" y="4360333"/>
                </a:cubicBezTo>
                <a:lnTo>
                  <a:pt x="3793066" y="4191000"/>
                </a:lnTo>
                <a:lnTo>
                  <a:pt x="3733800" y="4123267"/>
                </a:lnTo>
                <a:lnTo>
                  <a:pt x="3742266" y="4080933"/>
                </a:lnTo>
                <a:lnTo>
                  <a:pt x="3598333" y="4064000"/>
                </a:lnTo>
                <a:lnTo>
                  <a:pt x="3547533" y="4021667"/>
                </a:lnTo>
                <a:lnTo>
                  <a:pt x="3581400" y="3920067"/>
                </a:lnTo>
                <a:lnTo>
                  <a:pt x="3530600" y="3869267"/>
                </a:lnTo>
                <a:lnTo>
                  <a:pt x="3454400" y="3869267"/>
                </a:lnTo>
                <a:lnTo>
                  <a:pt x="3420533" y="3750733"/>
                </a:lnTo>
                <a:lnTo>
                  <a:pt x="3420533" y="3877733"/>
                </a:lnTo>
                <a:lnTo>
                  <a:pt x="3454400" y="4021667"/>
                </a:lnTo>
                <a:lnTo>
                  <a:pt x="3335866" y="4072467"/>
                </a:lnTo>
                <a:lnTo>
                  <a:pt x="3234266" y="4106333"/>
                </a:lnTo>
                <a:lnTo>
                  <a:pt x="3132666" y="4047067"/>
                </a:lnTo>
                <a:lnTo>
                  <a:pt x="3098800" y="4114800"/>
                </a:lnTo>
                <a:lnTo>
                  <a:pt x="2946400" y="4114800"/>
                </a:lnTo>
                <a:lnTo>
                  <a:pt x="2819400" y="4106333"/>
                </a:lnTo>
                <a:lnTo>
                  <a:pt x="2700866" y="4165600"/>
                </a:lnTo>
                <a:lnTo>
                  <a:pt x="2641600" y="4157133"/>
                </a:lnTo>
                <a:lnTo>
                  <a:pt x="2658533" y="4275667"/>
                </a:lnTo>
                <a:lnTo>
                  <a:pt x="2480733" y="4216400"/>
                </a:lnTo>
                <a:lnTo>
                  <a:pt x="2328333" y="4191000"/>
                </a:lnTo>
                <a:lnTo>
                  <a:pt x="2226733" y="4250267"/>
                </a:lnTo>
                <a:lnTo>
                  <a:pt x="2099733" y="4250267"/>
                </a:lnTo>
                <a:lnTo>
                  <a:pt x="2175933" y="3953933"/>
                </a:lnTo>
                <a:lnTo>
                  <a:pt x="2150533" y="3835400"/>
                </a:lnTo>
                <a:lnTo>
                  <a:pt x="2133600" y="3733800"/>
                </a:lnTo>
                <a:lnTo>
                  <a:pt x="2040466" y="3733800"/>
                </a:lnTo>
                <a:lnTo>
                  <a:pt x="2015066" y="3606800"/>
                </a:lnTo>
                <a:lnTo>
                  <a:pt x="1938866" y="3564467"/>
                </a:lnTo>
                <a:lnTo>
                  <a:pt x="1828800" y="3623733"/>
                </a:lnTo>
                <a:lnTo>
                  <a:pt x="1752600" y="3666067"/>
                </a:lnTo>
                <a:lnTo>
                  <a:pt x="1625600" y="3479800"/>
                </a:lnTo>
                <a:lnTo>
                  <a:pt x="1549400" y="3420533"/>
                </a:lnTo>
                <a:lnTo>
                  <a:pt x="1498600" y="3344333"/>
                </a:lnTo>
                <a:lnTo>
                  <a:pt x="1388533" y="3285067"/>
                </a:lnTo>
                <a:lnTo>
                  <a:pt x="1346200" y="3208867"/>
                </a:lnTo>
                <a:lnTo>
                  <a:pt x="1346200" y="3098800"/>
                </a:lnTo>
                <a:lnTo>
                  <a:pt x="1422400" y="3005667"/>
                </a:lnTo>
                <a:lnTo>
                  <a:pt x="1363133" y="3005667"/>
                </a:lnTo>
                <a:lnTo>
                  <a:pt x="1339064" y="2977562"/>
                </a:lnTo>
                <a:lnTo>
                  <a:pt x="1405466" y="2963333"/>
                </a:lnTo>
                <a:lnTo>
                  <a:pt x="1380066" y="2904067"/>
                </a:lnTo>
                <a:lnTo>
                  <a:pt x="1215856" y="2833691"/>
                </a:lnTo>
                <a:lnTo>
                  <a:pt x="1016836" y="2601296"/>
                </a:lnTo>
                <a:lnTo>
                  <a:pt x="1371600" y="2099733"/>
                </a:lnTo>
                <a:lnTo>
                  <a:pt x="1143000" y="1947333"/>
                </a:lnTo>
                <a:lnTo>
                  <a:pt x="1126066" y="2032000"/>
                </a:lnTo>
                <a:lnTo>
                  <a:pt x="1049866" y="2082800"/>
                </a:lnTo>
                <a:lnTo>
                  <a:pt x="939800" y="2023533"/>
                </a:lnTo>
                <a:lnTo>
                  <a:pt x="812800" y="2065867"/>
                </a:lnTo>
                <a:lnTo>
                  <a:pt x="728133" y="2159000"/>
                </a:lnTo>
                <a:lnTo>
                  <a:pt x="635000" y="2074333"/>
                </a:lnTo>
                <a:lnTo>
                  <a:pt x="635000" y="1955800"/>
                </a:lnTo>
                <a:lnTo>
                  <a:pt x="626533" y="1888067"/>
                </a:lnTo>
                <a:lnTo>
                  <a:pt x="474133" y="1913467"/>
                </a:lnTo>
                <a:lnTo>
                  <a:pt x="440266" y="1879600"/>
                </a:lnTo>
                <a:lnTo>
                  <a:pt x="406943" y="1889121"/>
                </a:lnTo>
                <a:lnTo>
                  <a:pt x="297280" y="1761067"/>
                </a:lnTo>
                <a:lnTo>
                  <a:pt x="347133" y="1761067"/>
                </a:lnTo>
                <a:lnTo>
                  <a:pt x="355600" y="1710267"/>
                </a:lnTo>
                <a:lnTo>
                  <a:pt x="321733" y="1659467"/>
                </a:lnTo>
                <a:lnTo>
                  <a:pt x="175479" y="1618840"/>
                </a:lnTo>
                <a:lnTo>
                  <a:pt x="56012" y="1479339"/>
                </a:lnTo>
                <a:lnTo>
                  <a:pt x="76200" y="1456267"/>
                </a:lnTo>
                <a:lnTo>
                  <a:pt x="17357" y="1434201"/>
                </a:lnTo>
                <a:lnTo>
                  <a:pt x="0" y="1413933"/>
                </a:lnTo>
                <a:lnTo>
                  <a:pt x="101600" y="1363133"/>
                </a:lnTo>
                <a:lnTo>
                  <a:pt x="389466" y="1202267"/>
                </a:lnTo>
                <a:lnTo>
                  <a:pt x="440266" y="1151467"/>
                </a:lnTo>
                <a:lnTo>
                  <a:pt x="651933" y="1007533"/>
                </a:lnTo>
                <a:lnTo>
                  <a:pt x="711200" y="931333"/>
                </a:lnTo>
                <a:lnTo>
                  <a:pt x="651933" y="863600"/>
                </a:lnTo>
                <a:lnTo>
                  <a:pt x="905933" y="778933"/>
                </a:lnTo>
                <a:lnTo>
                  <a:pt x="1227666" y="719667"/>
                </a:lnTo>
                <a:lnTo>
                  <a:pt x="1397000" y="677333"/>
                </a:lnTo>
                <a:lnTo>
                  <a:pt x="1634066" y="635000"/>
                </a:lnTo>
                <a:lnTo>
                  <a:pt x="1642533" y="762000"/>
                </a:lnTo>
                <a:lnTo>
                  <a:pt x="1634066" y="846667"/>
                </a:lnTo>
                <a:lnTo>
                  <a:pt x="1955800" y="965200"/>
                </a:lnTo>
                <a:lnTo>
                  <a:pt x="2015066" y="1210733"/>
                </a:lnTo>
                <a:lnTo>
                  <a:pt x="2175933" y="1295400"/>
                </a:lnTo>
                <a:lnTo>
                  <a:pt x="2150533" y="1346200"/>
                </a:lnTo>
                <a:lnTo>
                  <a:pt x="2209800" y="1405467"/>
                </a:lnTo>
                <a:lnTo>
                  <a:pt x="2421466" y="1507067"/>
                </a:lnTo>
                <a:lnTo>
                  <a:pt x="2472266" y="1651000"/>
                </a:lnTo>
                <a:lnTo>
                  <a:pt x="2540000" y="1684867"/>
                </a:lnTo>
                <a:lnTo>
                  <a:pt x="2472266" y="1811867"/>
                </a:lnTo>
                <a:lnTo>
                  <a:pt x="2463800" y="1905000"/>
                </a:lnTo>
                <a:lnTo>
                  <a:pt x="2463800" y="1972733"/>
                </a:lnTo>
                <a:lnTo>
                  <a:pt x="2590800" y="2048933"/>
                </a:lnTo>
                <a:lnTo>
                  <a:pt x="2675466" y="1972733"/>
                </a:lnTo>
                <a:lnTo>
                  <a:pt x="2692400" y="2032000"/>
                </a:lnTo>
                <a:lnTo>
                  <a:pt x="2726266" y="2108200"/>
                </a:lnTo>
                <a:lnTo>
                  <a:pt x="2810933" y="2065867"/>
                </a:lnTo>
                <a:lnTo>
                  <a:pt x="2887133" y="1854200"/>
                </a:lnTo>
                <a:lnTo>
                  <a:pt x="3124200" y="1617133"/>
                </a:lnTo>
                <a:lnTo>
                  <a:pt x="3191933" y="1371600"/>
                </a:lnTo>
                <a:lnTo>
                  <a:pt x="3259666" y="1354667"/>
                </a:lnTo>
                <a:lnTo>
                  <a:pt x="3488266" y="1346200"/>
                </a:lnTo>
                <a:lnTo>
                  <a:pt x="3666066" y="1388533"/>
                </a:lnTo>
                <a:lnTo>
                  <a:pt x="3742266" y="1473200"/>
                </a:lnTo>
                <a:lnTo>
                  <a:pt x="3818466" y="1397000"/>
                </a:lnTo>
                <a:lnTo>
                  <a:pt x="3903133" y="1397000"/>
                </a:lnTo>
                <a:lnTo>
                  <a:pt x="3953933" y="1286933"/>
                </a:lnTo>
                <a:lnTo>
                  <a:pt x="4080933" y="1168400"/>
                </a:lnTo>
                <a:lnTo>
                  <a:pt x="4182533" y="1244600"/>
                </a:lnTo>
                <a:lnTo>
                  <a:pt x="4233333" y="1109133"/>
                </a:lnTo>
                <a:lnTo>
                  <a:pt x="4318000" y="1176867"/>
                </a:lnTo>
                <a:lnTo>
                  <a:pt x="4402666" y="1185333"/>
                </a:lnTo>
                <a:lnTo>
                  <a:pt x="4351866" y="1236133"/>
                </a:lnTo>
                <a:lnTo>
                  <a:pt x="4351866" y="1286933"/>
                </a:lnTo>
                <a:lnTo>
                  <a:pt x="4394200" y="1388533"/>
                </a:lnTo>
                <a:lnTo>
                  <a:pt x="4597400" y="1464733"/>
                </a:lnTo>
                <a:lnTo>
                  <a:pt x="4690533" y="1456267"/>
                </a:lnTo>
                <a:lnTo>
                  <a:pt x="4749800" y="1490133"/>
                </a:lnTo>
                <a:lnTo>
                  <a:pt x="4842933" y="1507067"/>
                </a:lnTo>
                <a:lnTo>
                  <a:pt x="4842933" y="1557867"/>
                </a:lnTo>
                <a:lnTo>
                  <a:pt x="4842933" y="1600200"/>
                </a:lnTo>
                <a:lnTo>
                  <a:pt x="5063066" y="1405467"/>
                </a:lnTo>
                <a:lnTo>
                  <a:pt x="5130800" y="1261533"/>
                </a:lnTo>
                <a:lnTo>
                  <a:pt x="5257800" y="1143000"/>
                </a:lnTo>
                <a:lnTo>
                  <a:pt x="5232400" y="999067"/>
                </a:lnTo>
                <a:lnTo>
                  <a:pt x="5181600" y="931333"/>
                </a:lnTo>
                <a:lnTo>
                  <a:pt x="5240866" y="804333"/>
                </a:lnTo>
                <a:lnTo>
                  <a:pt x="5240866" y="685800"/>
                </a:lnTo>
                <a:lnTo>
                  <a:pt x="5334000" y="575733"/>
                </a:lnTo>
                <a:lnTo>
                  <a:pt x="5384800" y="558800"/>
                </a:lnTo>
                <a:lnTo>
                  <a:pt x="5384800" y="474133"/>
                </a:lnTo>
                <a:lnTo>
                  <a:pt x="5444066" y="440267"/>
                </a:lnTo>
                <a:lnTo>
                  <a:pt x="5486400" y="474133"/>
                </a:lnTo>
                <a:lnTo>
                  <a:pt x="5494866" y="389467"/>
                </a:lnTo>
                <a:lnTo>
                  <a:pt x="5588000" y="313267"/>
                </a:lnTo>
                <a:lnTo>
                  <a:pt x="5613400" y="313267"/>
                </a:lnTo>
                <a:lnTo>
                  <a:pt x="5562600" y="228600"/>
                </a:lnTo>
                <a:lnTo>
                  <a:pt x="5638800" y="228600"/>
                </a:lnTo>
                <a:lnTo>
                  <a:pt x="5698066" y="270933"/>
                </a:lnTo>
                <a:lnTo>
                  <a:pt x="5698066" y="127000"/>
                </a:lnTo>
                <a:lnTo>
                  <a:pt x="5799666" y="101600"/>
                </a:lnTo>
                <a:lnTo>
                  <a:pt x="5808133" y="177800"/>
                </a:lnTo>
                <a:lnTo>
                  <a:pt x="5850466" y="143933"/>
                </a:lnTo>
                <a:lnTo>
                  <a:pt x="5850466" y="59267"/>
                </a:lnTo>
                <a:lnTo>
                  <a:pt x="5926666" y="76200"/>
                </a:lnTo>
                <a:lnTo>
                  <a:pt x="6172200" y="110067"/>
                </a:lnTo>
                <a:lnTo>
                  <a:pt x="6290733" y="0"/>
                </a:lnTo>
                <a:close/>
              </a:path>
            </a:pathLst>
          </a:custGeom>
          <a:solidFill>
            <a:srgbClr val="F6BAD3"/>
          </a:solidFill>
          <a:ln>
            <a:solidFill>
              <a:srgbClr val="EF81A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26" name="グラフィックス 25" descr="男の子がいる家族 単色塗りつぶし">
            <a:extLst>
              <a:ext uri="{FF2B5EF4-FFF2-40B4-BE49-F238E27FC236}">
                <a16:creationId xmlns:a16="http://schemas.microsoft.com/office/drawing/2014/main" id="{EF889424-85A0-1961-2929-5B37E6964C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01961" y="3851974"/>
            <a:ext cx="550269" cy="550269"/>
          </a:xfrm>
          <a:prstGeom prst="rect">
            <a:avLst/>
          </a:prstGeom>
        </p:spPr>
      </p:pic>
      <p:pic>
        <p:nvPicPr>
          <p:cNvPr id="40" name="グラフィックス 39" descr="男性と女性 単色塗りつぶし">
            <a:extLst>
              <a:ext uri="{FF2B5EF4-FFF2-40B4-BE49-F238E27FC236}">
                <a16:creationId xmlns:a16="http://schemas.microsoft.com/office/drawing/2014/main" id="{5C3EE28A-4FA2-0C5F-ADE0-52C87BE01E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28282" y="3991289"/>
            <a:ext cx="677266" cy="677266"/>
          </a:xfrm>
          <a:prstGeom prst="rect">
            <a:avLst/>
          </a:prstGeom>
        </p:spPr>
      </p:pic>
      <p:pic>
        <p:nvPicPr>
          <p:cNvPr id="42" name="グラフィックス 41" descr="女性と子供 単色塗りつぶし">
            <a:extLst>
              <a:ext uri="{FF2B5EF4-FFF2-40B4-BE49-F238E27FC236}">
                <a16:creationId xmlns:a16="http://schemas.microsoft.com/office/drawing/2014/main" id="{4F7B1332-CFA6-AECB-15DE-63906285860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39731" y="5399396"/>
            <a:ext cx="600971" cy="600971"/>
          </a:xfrm>
          <a:prstGeom prst="rect">
            <a:avLst/>
          </a:prstGeom>
        </p:spPr>
      </p:pic>
      <p:sp>
        <p:nvSpPr>
          <p:cNvPr id="17" name="矢印: 下カーブ 16">
            <a:extLst>
              <a:ext uri="{FF2B5EF4-FFF2-40B4-BE49-F238E27FC236}">
                <a16:creationId xmlns:a16="http://schemas.microsoft.com/office/drawing/2014/main" id="{1691DACE-5CCF-076C-72BC-9F93C68E0703}"/>
              </a:ext>
            </a:extLst>
          </p:cNvPr>
          <p:cNvSpPr/>
          <p:nvPr/>
        </p:nvSpPr>
        <p:spPr>
          <a:xfrm>
            <a:off x="9378678" y="3991289"/>
            <a:ext cx="1735819" cy="791955"/>
          </a:xfrm>
          <a:prstGeom prst="curvedDown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2" name="グラフィックス 21" descr="女の子がいる家族 単色塗りつぶし">
            <a:extLst>
              <a:ext uri="{FF2B5EF4-FFF2-40B4-BE49-F238E27FC236}">
                <a16:creationId xmlns:a16="http://schemas.microsoft.com/office/drawing/2014/main" id="{C53DA0B0-C38E-1605-C6EF-003474013A0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701259" y="4388992"/>
            <a:ext cx="1054488" cy="1054488"/>
          </a:xfrm>
          <a:prstGeom prst="rect">
            <a:avLst/>
          </a:prstGeom>
        </p:spPr>
      </p:pic>
      <p:sp>
        <p:nvSpPr>
          <p:cNvPr id="54" name="テキスト ボックス 53">
            <a:extLst>
              <a:ext uri="{FF2B5EF4-FFF2-40B4-BE49-F238E27FC236}">
                <a16:creationId xmlns:a16="http://schemas.microsoft.com/office/drawing/2014/main" id="{C748DF0F-E377-4545-B60C-5F8CFB771483}"/>
              </a:ext>
            </a:extLst>
          </p:cNvPr>
          <p:cNvSpPr txBox="1"/>
          <p:nvPr/>
        </p:nvSpPr>
        <p:spPr>
          <a:xfrm>
            <a:off x="4334398" y="4329922"/>
            <a:ext cx="4801314" cy="1249829"/>
          </a:xfrm>
          <a:prstGeom prst="rect">
            <a:avLst/>
          </a:prstGeom>
          <a:noFill/>
        </p:spPr>
        <p:txBody>
          <a:bodyPr wrap="none" rtlCol="0">
            <a:spAutoFit/>
          </a:bodyPr>
          <a:lstStyle/>
          <a:p>
            <a:pPr algn="ctr">
              <a:lnSpc>
                <a:spcPct val="130000"/>
              </a:lnSpc>
            </a:pPr>
            <a:r>
              <a:rPr lang="ja-JP" altLang="en-US" sz="3000" b="1">
                <a:solidFill>
                  <a:schemeClr val="tx1">
                    <a:lumMod val="85000"/>
                    <a:lumOff val="15000"/>
                  </a:schemeClr>
                </a:solidFill>
              </a:rPr>
              <a:t>関わるきっかけをつくる</a:t>
            </a:r>
            <a:endParaRPr lang="en-US" altLang="ja-JP" sz="3000" b="1">
              <a:solidFill>
                <a:schemeClr val="tx1">
                  <a:lumMod val="85000"/>
                  <a:lumOff val="15000"/>
                </a:schemeClr>
              </a:solidFill>
            </a:endParaRPr>
          </a:p>
          <a:p>
            <a:pPr algn="ctr">
              <a:lnSpc>
                <a:spcPct val="130000"/>
              </a:lnSpc>
            </a:pPr>
            <a:r>
              <a:rPr lang="ja-JP" altLang="en-US" sz="3000" b="1">
                <a:solidFill>
                  <a:schemeClr val="tx1">
                    <a:lumMod val="85000"/>
                    <a:lumOff val="15000"/>
                  </a:schemeClr>
                </a:solidFill>
              </a:rPr>
              <a:t>知り、めぐり、愛着を持つ</a:t>
            </a:r>
            <a:endParaRPr lang="en-US" altLang="ja-JP" sz="3000" b="1">
              <a:solidFill>
                <a:schemeClr val="tx1">
                  <a:lumMod val="85000"/>
                  <a:lumOff val="15000"/>
                </a:schemeClr>
              </a:solidFill>
            </a:endParaRPr>
          </a:p>
        </p:txBody>
      </p:sp>
      <p:sp>
        <p:nvSpPr>
          <p:cNvPr id="61" name="矢印: 下カーブ 60">
            <a:extLst>
              <a:ext uri="{FF2B5EF4-FFF2-40B4-BE49-F238E27FC236}">
                <a16:creationId xmlns:a16="http://schemas.microsoft.com/office/drawing/2014/main" id="{B3E3310B-7DEA-0A9B-2C1E-895F936CDF5B}"/>
              </a:ext>
            </a:extLst>
          </p:cNvPr>
          <p:cNvSpPr/>
          <p:nvPr/>
        </p:nvSpPr>
        <p:spPr>
          <a:xfrm flipH="1" flipV="1">
            <a:off x="9378678" y="5049555"/>
            <a:ext cx="1646162" cy="706918"/>
          </a:xfrm>
          <a:prstGeom prst="curvedDown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四角形: 角を丸くする 51">
            <a:extLst>
              <a:ext uri="{FF2B5EF4-FFF2-40B4-BE49-F238E27FC236}">
                <a16:creationId xmlns:a16="http://schemas.microsoft.com/office/drawing/2014/main" id="{EE17D7E9-5427-BBB4-9E2F-988A2B08CFE6}"/>
              </a:ext>
            </a:extLst>
          </p:cNvPr>
          <p:cNvSpPr/>
          <p:nvPr/>
        </p:nvSpPr>
        <p:spPr>
          <a:xfrm>
            <a:off x="2029082" y="4420353"/>
            <a:ext cx="2324125" cy="998708"/>
          </a:xfrm>
          <a:prstGeom prst="roundRect">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かえ</a:t>
            </a:r>
            <a:r>
              <a:rPr kumimoji="1" lang="ja-JP" altLang="en-US" sz="3200" b="1">
                <a:solidFill>
                  <a:schemeClr val="tx1">
                    <a:lumMod val="85000"/>
                    <a:lumOff val="15000"/>
                  </a:schemeClr>
                </a:solidFill>
              </a:rPr>
              <a:t>りたい</a:t>
            </a:r>
          </a:p>
        </p:txBody>
      </p:sp>
      <p:sp>
        <p:nvSpPr>
          <p:cNvPr id="9" name="スライド番号プレースホルダー 8">
            <a:extLst>
              <a:ext uri="{FF2B5EF4-FFF2-40B4-BE49-F238E27FC236}">
                <a16:creationId xmlns:a16="http://schemas.microsoft.com/office/drawing/2014/main" id="{05CDBC5D-70AE-B223-093F-19C874E37205}"/>
              </a:ext>
            </a:extLst>
          </p:cNvPr>
          <p:cNvSpPr>
            <a:spLocks noGrp="1"/>
          </p:cNvSpPr>
          <p:nvPr>
            <p:ph type="sldNum" sz="quarter" idx="12"/>
          </p:nvPr>
        </p:nvSpPr>
        <p:spPr/>
        <p:txBody>
          <a:bodyPr/>
          <a:lstStyle/>
          <a:p>
            <a:fld id="{97C21434-8831-43FA-AFC5-389FC9B39A3F}" type="slidenum">
              <a:rPr kumimoji="1" lang="ja-JP" altLang="en-US" smtClean="0"/>
              <a:t>18</a:t>
            </a:fld>
            <a:endParaRPr kumimoji="1" lang="ja-JP" altLang="en-US"/>
          </a:p>
        </p:txBody>
      </p:sp>
    </p:spTree>
    <p:extLst>
      <p:ext uri="{BB962C8B-B14F-4D97-AF65-F5344CB8AC3E}">
        <p14:creationId xmlns:p14="http://schemas.microsoft.com/office/powerpoint/2010/main" val="414695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0695D-B1D5-DB9B-D101-10910053B03D}"/>
            </a:ext>
          </a:extLst>
        </p:cNvPr>
        <p:cNvGrpSpPr/>
        <p:nvPr/>
      </p:nvGrpSpPr>
      <p:grpSpPr>
        <a:xfrm>
          <a:off x="0" y="0"/>
          <a:ext cx="0" cy="0"/>
          <a:chOff x="0" y="0"/>
          <a:chExt cx="0" cy="0"/>
        </a:xfrm>
      </p:grpSpPr>
      <p:sp>
        <p:nvSpPr>
          <p:cNvPr id="45" name="正方形/長方形 44">
            <a:extLst>
              <a:ext uri="{FF2B5EF4-FFF2-40B4-BE49-F238E27FC236}">
                <a16:creationId xmlns:a16="http://schemas.microsoft.com/office/drawing/2014/main" id="{31B8A44A-EA9D-B1E1-9E71-58552258BDF7}"/>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B71A5A5-FEB3-3F75-14F5-0DC20BBB67A9}"/>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背景と提案概要</a:t>
            </a:r>
          </a:p>
        </p:txBody>
      </p:sp>
      <p:sp>
        <p:nvSpPr>
          <p:cNvPr id="33" name="四角形: 角を丸くする 32">
            <a:extLst>
              <a:ext uri="{FF2B5EF4-FFF2-40B4-BE49-F238E27FC236}">
                <a16:creationId xmlns:a16="http://schemas.microsoft.com/office/drawing/2014/main" id="{218312DA-E58A-FB59-0510-D398B89B1179}"/>
              </a:ext>
            </a:extLst>
          </p:cNvPr>
          <p:cNvSpPr/>
          <p:nvPr/>
        </p:nvSpPr>
        <p:spPr>
          <a:xfrm>
            <a:off x="6472833" y="1419087"/>
            <a:ext cx="5040000" cy="5216709"/>
          </a:xfrm>
          <a:prstGeom prst="roundRect">
            <a:avLst>
              <a:gd name="adj" fmla="val 5735"/>
            </a:avLst>
          </a:prstGeom>
          <a:solidFill>
            <a:srgbClr val="DD98A2">
              <a:alpha val="49804"/>
            </a:srgb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32" name="四角形: 角を丸くする 31">
            <a:extLst>
              <a:ext uri="{FF2B5EF4-FFF2-40B4-BE49-F238E27FC236}">
                <a16:creationId xmlns:a16="http://schemas.microsoft.com/office/drawing/2014/main" id="{BB881B74-9BCA-D7DF-324E-3B52426AE592}"/>
              </a:ext>
            </a:extLst>
          </p:cNvPr>
          <p:cNvSpPr/>
          <p:nvPr/>
        </p:nvSpPr>
        <p:spPr>
          <a:xfrm>
            <a:off x="249303" y="1419087"/>
            <a:ext cx="5040000" cy="5216709"/>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4" name="四角形: 角を丸くする 3">
            <a:extLst>
              <a:ext uri="{FF2B5EF4-FFF2-40B4-BE49-F238E27FC236}">
                <a16:creationId xmlns:a16="http://schemas.microsoft.com/office/drawing/2014/main" id="{94D3F4CD-E903-4D53-439E-70DD4FDF3429}"/>
              </a:ext>
            </a:extLst>
          </p:cNvPr>
          <p:cNvSpPr/>
          <p:nvPr/>
        </p:nvSpPr>
        <p:spPr>
          <a:xfrm>
            <a:off x="1878897" y="989101"/>
            <a:ext cx="1796214" cy="85997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背景</a:t>
            </a:r>
            <a:endParaRPr kumimoji="1" lang="ja-JP" altLang="en-US" sz="2800" b="1">
              <a:solidFill>
                <a:schemeClr val="tx1">
                  <a:lumMod val="85000"/>
                  <a:lumOff val="15000"/>
                </a:schemeClr>
              </a:solidFill>
            </a:endParaRPr>
          </a:p>
        </p:txBody>
      </p:sp>
      <p:sp>
        <p:nvSpPr>
          <p:cNvPr id="6" name="四角形: 角を丸くする 5">
            <a:extLst>
              <a:ext uri="{FF2B5EF4-FFF2-40B4-BE49-F238E27FC236}">
                <a16:creationId xmlns:a16="http://schemas.microsoft.com/office/drawing/2014/main" id="{DAC5C75B-F28D-110C-1D83-AB651CE7A920}"/>
              </a:ext>
            </a:extLst>
          </p:cNvPr>
          <p:cNvSpPr/>
          <p:nvPr/>
        </p:nvSpPr>
        <p:spPr>
          <a:xfrm>
            <a:off x="8104064" y="989101"/>
            <a:ext cx="1796214" cy="859971"/>
          </a:xfrm>
          <a:prstGeom prst="roundRect">
            <a:avLst/>
          </a:prstGeom>
          <a:solidFill>
            <a:srgbClr val="F5E1E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提案</a:t>
            </a:r>
            <a:endParaRPr kumimoji="1" lang="ja-JP" altLang="en-US" sz="28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69B5295C-C94F-93DA-F785-07CC76886F94}"/>
              </a:ext>
            </a:extLst>
          </p:cNvPr>
          <p:cNvSpPr/>
          <p:nvPr/>
        </p:nvSpPr>
        <p:spPr>
          <a:xfrm>
            <a:off x="1117472" y="2078692"/>
            <a:ext cx="3883343"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市に存在する</a:t>
            </a:r>
            <a:endParaRPr lang="en-US" altLang="ja-JP" sz="2400" b="1">
              <a:solidFill>
                <a:schemeClr val="tx1">
                  <a:lumMod val="85000"/>
                  <a:lumOff val="15000"/>
                </a:schemeClr>
              </a:solidFill>
            </a:endParaRPr>
          </a:p>
          <a:p>
            <a:pPr algn="ctr"/>
            <a:r>
              <a:rPr lang="ja-JP" altLang="en-US" sz="2800" b="1">
                <a:solidFill>
                  <a:schemeClr val="tx1">
                    <a:lumMod val="85000"/>
                    <a:lumOff val="15000"/>
                  </a:schemeClr>
                </a:solidFill>
              </a:rPr>
              <a:t>魅力の認知</a:t>
            </a:r>
          </a:p>
        </p:txBody>
      </p:sp>
      <p:sp>
        <p:nvSpPr>
          <p:cNvPr id="19" name="四角形: 角を丸くする 18">
            <a:extLst>
              <a:ext uri="{FF2B5EF4-FFF2-40B4-BE49-F238E27FC236}">
                <a16:creationId xmlns:a16="http://schemas.microsoft.com/office/drawing/2014/main" id="{862566E6-F7A2-9E9D-3D68-71DB08AC911A}"/>
              </a:ext>
            </a:extLst>
          </p:cNvPr>
          <p:cNvSpPr/>
          <p:nvPr/>
        </p:nvSpPr>
        <p:spPr>
          <a:xfrm>
            <a:off x="1113996" y="3619976"/>
            <a:ext cx="3883343"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スマート</a:t>
            </a:r>
            <a:r>
              <a:rPr lang="en-US" altLang="ja-JP" sz="2400" b="1">
                <a:solidFill>
                  <a:schemeClr val="tx1">
                    <a:lumMod val="85000"/>
                    <a:lumOff val="15000"/>
                  </a:schemeClr>
                </a:solidFill>
              </a:rPr>
              <a:t>IC</a:t>
            </a:r>
            <a:r>
              <a:rPr lang="ja-JP" altLang="en-US" sz="2400" b="1">
                <a:solidFill>
                  <a:schemeClr val="tx1">
                    <a:lumMod val="85000"/>
                    <a:lumOff val="15000"/>
                  </a:schemeClr>
                </a:solidFill>
              </a:rPr>
              <a:t>整備による</a:t>
            </a:r>
            <a:endParaRPr lang="en-US" altLang="ja-JP" sz="2400" b="1">
              <a:solidFill>
                <a:schemeClr val="tx1">
                  <a:lumMod val="85000"/>
                  <a:lumOff val="15000"/>
                </a:schemeClr>
              </a:solidFill>
            </a:endParaRPr>
          </a:p>
          <a:p>
            <a:pPr algn="ctr"/>
            <a:r>
              <a:rPr lang="ja-JP" altLang="en-US" sz="2800" b="1">
                <a:solidFill>
                  <a:schemeClr val="tx1">
                    <a:lumMod val="85000"/>
                    <a:lumOff val="15000"/>
                  </a:schemeClr>
                </a:solidFill>
              </a:rPr>
              <a:t>新たな人の流れ</a:t>
            </a:r>
          </a:p>
        </p:txBody>
      </p:sp>
      <p:sp>
        <p:nvSpPr>
          <p:cNvPr id="23" name="四角形: 角を丸くする 22">
            <a:extLst>
              <a:ext uri="{FF2B5EF4-FFF2-40B4-BE49-F238E27FC236}">
                <a16:creationId xmlns:a16="http://schemas.microsoft.com/office/drawing/2014/main" id="{78A5D20D-E741-B4E7-EEF7-B91C1C39A3DA}"/>
              </a:ext>
            </a:extLst>
          </p:cNvPr>
          <p:cNvSpPr/>
          <p:nvPr/>
        </p:nvSpPr>
        <p:spPr>
          <a:xfrm>
            <a:off x="1113996" y="5161260"/>
            <a:ext cx="3883343"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防災</a:t>
            </a:r>
            <a:r>
              <a:rPr lang="ja-JP" altLang="en-US" sz="2800" b="1">
                <a:solidFill>
                  <a:schemeClr val="tx1">
                    <a:lumMod val="85000"/>
                    <a:lumOff val="15000"/>
                  </a:schemeClr>
                </a:solidFill>
              </a:rPr>
              <a:t>・</a:t>
            </a:r>
            <a:r>
              <a:rPr kumimoji="1" lang="ja-JP" altLang="en-US" sz="2800" b="1">
                <a:solidFill>
                  <a:schemeClr val="tx1">
                    <a:lumMod val="85000"/>
                    <a:lumOff val="15000"/>
                  </a:schemeClr>
                </a:solidFill>
              </a:rPr>
              <a:t>里山保全</a:t>
            </a:r>
          </a:p>
          <a:p>
            <a:pPr algn="ctr"/>
            <a:r>
              <a:rPr lang="ja-JP" altLang="en-US" sz="2400" b="1">
                <a:solidFill>
                  <a:schemeClr val="tx1">
                    <a:lumMod val="85000"/>
                    <a:lumOff val="15000"/>
                  </a:schemeClr>
                </a:solidFill>
              </a:rPr>
              <a:t>の取り組み</a:t>
            </a:r>
            <a:endParaRPr kumimoji="1" lang="en-US" altLang="ja-JP" sz="2400" b="1">
              <a:solidFill>
                <a:srgbClr val="FF0000"/>
              </a:solidFill>
            </a:endParaRPr>
          </a:p>
        </p:txBody>
      </p:sp>
      <p:sp>
        <p:nvSpPr>
          <p:cNvPr id="35" name="二等辺三角形 34">
            <a:extLst>
              <a:ext uri="{FF2B5EF4-FFF2-40B4-BE49-F238E27FC236}">
                <a16:creationId xmlns:a16="http://schemas.microsoft.com/office/drawing/2014/main" id="{A4426B63-BE7B-17C1-B070-FE3587C229B3}"/>
              </a:ext>
            </a:extLst>
          </p:cNvPr>
          <p:cNvSpPr/>
          <p:nvPr/>
        </p:nvSpPr>
        <p:spPr>
          <a:xfrm rot="5400000">
            <a:off x="5022065" y="3716168"/>
            <a:ext cx="1762690" cy="492714"/>
          </a:xfrm>
          <a:prstGeom prst="triangle">
            <a:avLst/>
          </a:prstGeom>
          <a:solidFill>
            <a:srgbClr val="DD98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44" name="四角形: 角を丸くする 43">
            <a:extLst>
              <a:ext uri="{FF2B5EF4-FFF2-40B4-BE49-F238E27FC236}">
                <a16:creationId xmlns:a16="http://schemas.microsoft.com/office/drawing/2014/main" id="{D73C2520-79C8-764E-4AC8-10461C44EDB6}"/>
              </a:ext>
            </a:extLst>
          </p:cNvPr>
          <p:cNvSpPr/>
          <p:nvPr/>
        </p:nvSpPr>
        <p:spPr>
          <a:xfrm>
            <a:off x="6621336" y="2077191"/>
            <a:ext cx="4763675" cy="711739"/>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endParaRPr lang="en-US" altLang="ja-JP" sz="2800" b="1">
              <a:solidFill>
                <a:schemeClr val="tx1">
                  <a:lumMod val="85000"/>
                  <a:lumOff val="15000"/>
                </a:schemeClr>
              </a:solidFill>
            </a:endParaRPr>
          </a:p>
        </p:txBody>
      </p:sp>
      <p:sp>
        <p:nvSpPr>
          <p:cNvPr id="7" name="正方形/長方形 6">
            <a:extLst>
              <a:ext uri="{FF2B5EF4-FFF2-40B4-BE49-F238E27FC236}">
                <a16:creationId xmlns:a16="http://schemas.microsoft.com/office/drawing/2014/main" id="{A647B976-A875-BF1F-3D5C-E9797CDC533B}"/>
              </a:ext>
            </a:extLst>
          </p:cNvPr>
          <p:cNvSpPr/>
          <p:nvPr/>
        </p:nvSpPr>
        <p:spPr>
          <a:xfrm>
            <a:off x="11713962" y="478996"/>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0658F2A-0C14-DBCB-F79C-57B43F1B4732}"/>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8" name="正方形/長方形 17">
            <a:extLst>
              <a:ext uri="{FF2B5EF4-FFF2-40B4-BE49-F238E27FC236}">
                <a16:creationId xmlns:a16="http://schemas.microsoft.com/office/drawing/2014/main" id="{E5593B29-A4CE-648A-BD63-0B999E0BA1E4}"/>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5EC30215-ACDE-DEC9-229B-4E3AED11AEF1}"/>
              </a:ext>
            </a:extLst>
          </p:cNvPr>
          <p:cNvSpPr/>
          <p:nvPr/>
        </p:nvSpPr>
        <p:spPr>
          <a:xfrm>
            <a:off x="11713960" y="3051741"/>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A55E6018-D050-F3E7-D2F1-A5F0971344A3}"/>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83364167-A051-7B9F-E90A-9F9AC37844C6}"/>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40" name="テキスト ボックス 39">
            <a:extLst>
              <a:ext uri="{FF2B5EF4-FFF2-40B4-BE49-F238E27FC236}">
                <a16:creationId xmlns:a16="http://schemas.microsoft.com/office/drawing/2014/main" id="{E3DA2C0D-CE41-04A2-B55A-B9B6EF3A600D}"/>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41" name="テキスト ボックス 40">
            <a:extLst>
              <a:ext uri="{FF2B5EF4-FFF2-40B4-BE49-F238E27FC236}">
                <a16:creationId xmlns:a16="http://schemas.microsoft.com/office/drawing/2014/main" id="{F51BB60A-4C5C-2496-9FD0-773384D00C3D}"/>
              </a:ext>
            </a:extLst>
          </p:cNvPr>
          <p:cNvSpPr txBox="1"/>
          <p:nvPr/>
        </p:nvSpPr>
        <p:spPr>
          <a:xfrm>
            <a:off x="11610059"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2" name="テキスト ボックス 41">
            <a:extLst>
              <a:ext uri="{FF2B5EF4-FFF2-40B4-BE49-F238E27FC236}">
                <a16:creationId xmlns:a16="http://schemas.microsoft.com/office/drawing/2014/main" id="{3D45F516-2B29-1A73-83A2-A0F1920924F8}"/>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3" name="テキスト ボックス 42">
            <a:extLst>
              <a:ext uri="{FF2B5EF4-FFF2-40B4-BE49-F238E27FC236}">
                <a16:creationId xmlns:a16="http://schemas.microsoft.com/office/drawing/2014/main" id="{A3270EBA-94EA-2F71-CEBF-0886D86BEC6B}"/>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34" name="四角形: 角を丸くする 33">
            <a:extLst>
              <a:ext uri="{FF2B5EF4-FFF2-40B4-BE49-F238E27FC236}">
                <a16:creationId xmlns:a16="http://schemas.microsoft.com/office/drawing/2014/main" id="{D33D44D0-B057-DD09-9AF7-CB0EEC259187}"/>
              </a:ext>
            </a:extLst>
          </p:cNvPr>
          <p:cNvSpPr/>
          <p:nvPr/>
        </p:nvSpPr>
        <p:spPr>
          <a:xfrm>
            <a:off x="7842250" y="2142895"/>
            <a:ext cx="2301166" cy="646035"/>
          </a:xfrm>
          <a:prstGeom prst="round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a:solidFill>
                  <a:schemeClr val="tx1">
                    <a:lumMod val="85000"/>
                    <a:lumOff val="15000"/>
                  </a:schemeClr>
                </a:solidFill>
              </a:rPr>
              <a:t>道の駅整備</a:t>
            </a:r>
          </a:p>
        </p:txBody>
      </p:sp>
      <p:pic>
        <p:nvPicPr>
          <p:cNvPr id="52" name="図 51">
            <a:extLst>
              <a:ext uri="{FF2B5EF4-FFF2-40B4-BE49-F238E27FC236}">
                <a16:creationId xmlns:a16="http://schemas.microsoft.com/office/drawing/2014/main" id="{ED46B23B-7427-FA71-75A2-A8E1206A3A73}"/>
              </a:ext>
            </a:extLst>
          </p:cNvPr>
          <p:cNvPicPr>
            <a:picLocks noChangeAspect="1"/>
          </p:cNvPicPr>
          <p:nvPr/>
        </p:nvPicPr>
        <p:blipFill>
          <a:blip r:embed="rId3"/>
          <a:srcRect t="1142" r="-18" b="-122"/>
          <a:stretch>
            <a:fillRect/>
          </a:stretch>
        </p:blipFill>
        <p:spPr>
          <a:xfrm>
            <a:off x="6610995" y="2977892"/>
            <a:ext cx="4763675" cy="3460901"/>
          </a:xfrm>
          <a:custGeom>
            <a:avLst/>
            <a:gdLst>
              <a:gd name="csX0" fmla="*/ 63030 w 4763675"/>
              <a:gd name="csY0" fmla="*/ 0 h 3460901"/>
              <a:gd name="csX1" fmla="*/ 4700641 w 4763675"/>
              <a:gd name="csY1" fmla="*/ 0 h 3460901"/>
              <a:gd name="csX2" fmla="*/ 4760777 w 4763675"/>
              <a:gd name="csY2" fmla="*/ 39861 h 3460901"/>
              <a:gd name="csX3" fmla="*/ 4763675 w 4763675"/>
              <a:gd name="csY3" fmla="*/ 54215 h 3460901"/>
              <a:gd name="csX4" fmla="*/ 4763675 w 4763675"/>
              <a:gd name="csY4" fmla="*/ 3197357 h 3460901"/>
              <a:gd name="csX5" fmla="*/ 4763674 w 4763675"/>
              <a:gd name="csY5" fmla="*/ 3197357 h 3460901"/>
              <a:gd name="csX6" fmla="*/ 4763674 w 4763675"/>
              <a:gd name="csY6" fmla="*/ 3395636 h 3460901"/>
              <a:gd name="csX7" fmla="*/ 4698409 w 4763675"/>
              <a:gd name="csY7" fmla="*/ 3460901 h 3460901"/>
              <a:gd name="csX8" fmla="*/ 63031 w 4763675"/>
              <a:gd name="csY8" fmla="*/ 3460901 h 3460901"/>
              <a:gd name="csX9" fmla="*/ 2895 w 4763675"/>
              <a:gd name="csY9" fmla="*/ 3421040 h 3460901"/>
              <a:gd name="csX10" fmla="*/ 0 w 4763675"/>
              <a:gd name="csY10" fmla="*/ 3406702 h 3460901"/>
              <a:gd name="csX11" fmla="*/ 0 w 4763675"/>
              <a:gd name="csY11" fmla="*/ 54195 h 3460901"/>
              <a:gd name="csX12" fmla="*/ 2894 w 4763675"/>
              <a:gd name="csY12" fmla="*/ 39861 h 3460901"/>
              <a:gd name="csX13" fmla="*/ 63030 w 4763675"/>
              <a:gd name="csY13" fmla="*/ 0 h 3460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763675" h="3460901">
                <a:moveTo>
                  <a:pt x="63030" y="0"/>
                </a:moveTo>
                <a:lnTo>
                  <a:pt x="4700641" y="0"/>
                </a:lnTo>
                <a:cubicBezTo>
                  <a:pt x="4727675" y="0"/>
                  <a:pt x="4750869" y="16436"/>
                  <a:pt x="4760777" y="39861"/>
                </a:cubicBezTo>
                <a:lnTo>
                  <a:pt x="4763675" y="54215"/>
                </a:lnTo>
                <a:lnTo>
                  <a:pt x="4763675" y="3197357"/>
                </a:lnTo>
                <a:lnTo>
                  <a:pt x="4763674" y="3197357"/>
                </a:lnTo>
                <a:lnTo>
                  <a:pt x="4763674" y="3395636"/>
                </a:lnTo>
                <a:cubicBezTo>
                  <a:pt x="4763674" y="3431681"/>
                  <a:pt x="4734454" y="3460901"/>
                  <a:pt x="4698409" y="3460901"/>
                </a:cubicBezTo>
                <a:lnTo>
                  <a:pt x="63031" y="3460901"/>
                </a:lnTo>
                <a:cubicBezTo>
                  <a:pt x="35998" y="3460901"/>
                  <a:pt x="12803" y="3444465"/>
                  <a:pt x="2895" y="3421040"/>
                </a:cubicBezTo>
                <a:lnTo>
                  <a:pt x="0" y="3406702"/>
                </a:lnTo>
                <a:lnTo>
                  <a:pt x="0" y="54195"/>
                </a:lnTo>
                <a:lnTo>
                  <a:pt x="2894" y="39861"/>
                </a:lnTo>
                <a:cubicBezTo>
                  <a:pt x="12802" y="16436"/>
                  <a:pt x="35997" y="0"/>
                  <a:pt x="63030" y="0"/>
                </a:cubicBezTo>
                <a:close/>
              </a:path>
            </a:pathLst>
          </a:custGeom>
        </p:spPr>
      </p:pic>
      <p:sp>
        <p:nvSpPr>
          <p:cNvPr id="55" name="四角形: 角を丸くする 54">
            <a:extLst>
              <a:ext uri="{FF2B5EF4-FFF2-40B4-BE49-F238E27FC236}">
                <a16:creationId xmlns:a16="http://schemas.microsoft.com/office/drawing/2014/main" id="{1325B53D-D013-C11D-5CFE-FE69E403DB34}"/>
              </a:ext>
            </a:extLst>
          </p:cNvPr>
          <p:cNvSpPr/>
          <p:nvPr/>
        </p:nvSpPr>
        <p:spPr>
          <a:xfrm>
            <a:off x="9089599" y="3846829"/>
            <a:ext cx="2301166" cy="646035"/>
          </a:xfrm>
          <a:prstGeom prst="round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200" b="1">
              <a:solidFill>
                <a:schemeClr val="tx1">
                  <a:lumMod val="85000"/>
                  <a:lumOff val="15000"/>
                </a:schemeClr>
              </a:solidFill>
            </a:endParaRPr>
          </a:p>
        </p:txBody>
      </p:sp>
      <p:sp>
        <p:nvSpPr>
          <p:cNvPr id="56" name="四角形: 角を丸くする 55">
            <a:extLst>
              <a:ext uri="{FF2B5EF4-FFF2-40B4-BE49-F238E27FC236}">
                <a16:creationId xmlns:a16="http://schemas.microsoft.com/office/drawing/2014/main" id="{A88DC37D-ACAC-F93E-0910-D34B1655986E}"/>
              </a:ext>
            </a:extLst>
          </p:cNvPr>
          <p:cNvSpPr/>
          <p:nvPr/>
        </p:nvSpPr>
        <p:spPr>
          <a:xfrm>
            <a:off x="8104064" y="5686829"/>
            <a:ext cx="3343090" cy="646035"/>
          </a:xfrm>
          <a:prstGeom prst="roundRect">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a:solidFill>
                  <a:schemeClr val="tx1">
                    <a:lumMod val="85000"/>
                    <a:lumOff val="15000"/>
                  </a:schemeClr>
                </a:solidFill>
              </a:rPr>
              <a:t>9900ha</a:t>
            </a:r>
            <a:r>
              <a:rPr kumimoji="1" lang="ja-JP" altLang="en-US" sz="2400" b="1">
                <a:solidFill>
                  <a:schemeClr val="tx1">
                    <a:lumMod val="85000"/>
                    <a:lumOff val="15000"/>
                  </a:schemeClr>
                </a:solidFill>
              </a:rPr>
              <a:t>程度を想定</a:t>
            </a:r>
          </a:p>
        </p:txBody>
      </p:sp>
      <p:cxnSp>
        <p:nvCxnSpPr>
          <p:cNvPr id="58" name="直線コネクタ 57">
            <a:extLst>
              <a:ext uri="{FF2B5EF4-FFF2-40B4-BE49-F238E27FC236}">
                <a16:creationId xmlns:a16="http://schemas.microsoft.com/office/drawing/2014/main" id="{16F0ECE3-4E5E-949E-8646-108F18F5749F}"/>
              </a:ext>
            </a:extLst>
          </p:cNvPr>
          <p:cNvCxnSpPr>
            <a:cxnSpLocks/>
          </p:cNvCxnSpPr>
          <p:nvPr/>
        </p:nvCxnSpPr>
        <p:spPr>
          <a:xfrm flipH="1">
            <a:off x="9616440" y="4521200"/>
            <a:ext cx="403860" cy="86721"/>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60" name="直線コネクタ 59">
            <a:extLst>
              <a:ext uri="{FF2B5EF4-FFF2-40B4-BE49-F238E27FC236}">
                <a16:creationId xmlns:a16="http://schemas.microsoft.com/office/drawing/2014/main" id="{0648A3C3-B22A-2550-19FD-A4C22A7D84C8}"/>
              </a:ext>
            </a:extLst>
          </p:cNvPr>
          <p:cNvCxnSpPr>
            <a:cxnSpLocks/>
          </p:cNvCxnSpPr>
          <p:nvPr/>
        </p:nvCxnSpPr>
        <p:spPr>
          <a:xfrm flipH="1">
            <a:off x="9712960" y="4658162"/>
            <a:ext cx="508000" cy="111958"/>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63" name="直線コネクタ 62">
            <a:extLst>
              <a:ext uri="{FF2B5EF4-FFF2-40B4-BE49-F238E27FC236}">
                <a16:creationId xmlns:a16="http://schemas.microsoft.com/office/drawing/2014/main" id="{4758B0A7-B32C-748E-8500-79985DE30759}"/>
              </a:ext>
            </a:extLst>
          </p:cNvPr>
          <p:cNvCxnSpPr>
            <a:cxnSpLocks/>
          </p:cNvCxnSpPr>
          <p:nvPr/>
        </p:nvCxnSpPr>
        <p:spPr>
          <a:xfrm flipH="1">
            <a:off x="9818370" y="4796883"/>
            <a:ext cx="588010" cy="139374"/>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66" name="直線コネクタ 65">
            <a:extLst>
              <a:ext uri="{FF2B5EF4-FFF2-40B4-BE49-F238E27FC236}">
                <a16:creationId xmlns:a16="http://schemas.microsoft.com/office/drawing/2014/main" id="{54490CB4-4D8C-DF9A-8B8C-A1F53D9AD2A9}"/>
              </a:ext>
            </a:extLst>
          </p:cNvPr>
          <p:cNvCxnSpPr>
            <a:cxnSpLocks/>
          </p:cNvCxnSpPr>
          <p:nvPr/>
        </p:nvCxnSpPr>
        <p:spPr>
          <a:xfrm flipH="1">
            <a:off x="9818370" y="4922850"/>
            <a:ext cx="808990" cy="202369"/>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69" name="直線コネクタ 68">
            <a:extLst>
              <a:ext uri="{FF2B5EF4-FFF2-40B4-BE49-F238E27FC236}">
                <a16:creationId xmlns:a16="http://schemas.microsoft.com/office/drawing/2014/main" id="{09E669CC-5A7A-76CE-E709-0D8E4ED46A9C}"/>
              </a:ext>
            </a:extLst>
          </p:cNvPr>
          <p:cNvCxnSpPr>
            <a:cxnSpLocks/>
          </p:cNvCxnSpPr>
          <p:nvPr/>
        </p:nvCxnSpPr>
        <p:spPr>
          <a:xfrm flipH="1">
            <a:off x="9787410" y="4963020"/>
            <a:ext cx="1445968" cy="373875"/>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71" name="直線コネクタ 70">
            <a:extLst>
              <a:ext uri="{FF2B5EF4-FFF2-40B4-BE49-F238E27FC236}">
                <a16:creationId xmlns:a16="http://schemas.microsoft.com/office/drawing/2014/main" id="{085BABEB-C330-E260-FDEE-80BA79ADB573}"/>
              </a:ext>
            </a:extLst>
          </p:cNvPr>
          <p:cNvCxnSpPr>
            <a:cxnSpLocks/>
          </p:cNvCxnSpPr>
          <p:nvPr/>
        </p:nvCxnSpPr>
        <p:spPr>
          <a:xfrm flipH="1">
            <a:off x="10162424" y="5165389"/>
            <a:ext cx="1034829" cy="273524"/>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75" name="直線コネクタ 74">
            <a:extLst>
              <a:ext uri="{FF2B5EF4-FFF2-40B4-BE49-F238E27FC236}">
                <a16:creationId xmlns:a16="http://schemas.microsoft.com/office/drawing/2014/main" id="{CDB3856D-C9E2-4978-6B99-4A4CBBE6DD52}"/>
              </a:ext>
            </a:extLst>
          </p:cNvPr>
          <p:cNvCxnSpPr>
            <a:cxnSpLocks/>
          </p:cNvCxnSpPr>
          <p:nvPr/>
        </p:nvCxnSpPr>
        <p:spPr>
          <a:xfrm flipH="1">
            <a:off x="10477514" y="5386964"/>
            <a:ext cx="630429" cy="171506"/>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77" name="直線コネクタ 76">
            <a:extLst>
              <a:ext uri="{FF2B5EF4-FFF2-40B4-BE49-F238E27FC236}">
                <a16:creationId xmlns:a16="http://schemas.microsoft.com/office/drawing/2014/main" id="{F412DAC2-3D76-CD1E-DCEE-66AA71EFDE98}"/>
              </a:ext>
            </a:extLst>
          </p:cNvPr>
          <p:cNvCxnSpPr>
            <a:cxnSpLocks/>
          </p:cNvCxnSpPr>
          <p:nvPr/>
        </p:nvCxnSpPr>
        <p:spPr>
          <a:xfrm flipH="1">
            <a:off x="10800325" y="5608539"/>
            <a:ext cx="283090" cy="75775"/>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C84680E5-03A9-F799-340C-608E53F92928}"/>
              </a:ext>
            </a:extLst>
          </p:cNvPr>
          <p:cNvCxnSpPr>
            <a:cxnSpLocks/>
          </p:cNvCxnSpPr>
          <p:nvPr/>
        </p:nvCxnSpPr>
        <p:spPr>
          <a:xfrm flipH="1">
            <a:off x="10765522" y="4754530"/>
            <a:ext cx="491562" cy="136088"/>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cxnSp>
        <p:nvCxnSpPr>
          <p:cNvPr id="82" name="直線コネクタ 81">
            <a:extLst>
              <a:ext uri="{FF2B5EF4-FFF2-40B4-BE49-F238E27FC236}">
                <a16:creationId xmlns:a16="http://schemas.microsoft.com/office/drawing/2014/main" id="{FBEB454E-5D24-90DA-40A6-8F76E117846B}"/>
              </a:ext>
            </a:extLst>
          </p:cNvPr>
          <p:cNvCxnSpPr>
            <a:cxnSpLocks/>
          </p:cNvCxnSpPr>
          <p:nvPr/>
        </p:nvCxnSpPr>
        <p:spPr>
          <a:xfrm flipH="1">
            <a:off x="10912173" y="4572337"/>
            <a:ext cx="314775" cy="95425"/>
          </a:xfrm>
          <a:prstGeom prst="line">
            <a:avLst/>
          </a:prstGeom>
          <a:ln>
            <a:solidFill>
              <a:srgbClr val="E1A2AB"/>
            </a:solidFill>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E945C310-4616-E513-1A51-73AD186D5A8E}"/>
              </a:ext>
            </a:extLst>
          </p:cNvPr>
          <p:cNvSpPr txBox="1"/>
          <p:nvPr/>
        </p:nvSpPr>
        <p:spPr>
          <a:xfrm>
            <a:off x="10097381" y="6415674"/>
            <a:ext cx="1247457" cy="215444"/>
          </a:xfrm>
          <a:prstGeom prst="rect">
            <a:avLst/>
          </a:prstGeom>
          <a:noFill/>
        </p:spPr>
        <p:txBody>
          <a:bodyPr wrap="square" rtlCol="0">
            <a:spAutoFit/>
          </a:bodyPr>
          <a:lstStyle/>
          <a:p>
            <a:r>
              <a:rPr lang="en-US" altLang="ja-JP" sz="800">
                <a:solidFill>
                  <a:schemeClr val="tx1">
                    <a:lumMod val="85000"/>
                    <a:lumOff val="15000"/>
                  </a:schemeClr>
                </a:solidFill>
              </a:rPr>
              <a:t>Google Maps</a:t>
            </a:r>
            <a:r>
              <a:rPr lang="ja-JP" altLang="en-US" sz="800">
                <a:solidFill>
                  <a:schemeClr val="tx1">
                    <a:lumMod val="85000"/>
                    <a:lumOff val="15000"/>
                  </a:schemeClr>
                </a:solidFill>
              </a:rPr>
              <a:t>より作成</a:t>
            </a:r>
            <a:endParaRPr kumimoji="1" lang="ja-JP" altLang="en-US" sz="800">
              <a:solidFill>
                <a:schemeClr val="tx1">
                  <a:lumMod val="85000"/>
                  <a:lumOff val="15000"/>
                </a:schemeClr>
              </a:solidFill>
            </a:endParaRPr>
          </a:p>
        </p:txBody>
      </p:sp>
      <p:sp>
        <p:nvSpPr>
          <p:cNvPr id="12" name="テキスト ボックス 11">
            <a:extLst>
              <a:ext uri="{FF2B5EF4-FFF2-40B4-BE49-F238E27FC236}">
                <a16:creationId xmlns:a16="http://schemas.microsoft.com/office/drawing/2014/main" id="{0E80F7DC-E6A9-8C62-5A6D-F1718CB06B84}"/>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4" name="スライド番号プレースホルダー 13">
            <a:extLst>
              <a:ext uri="{FF2B5EF4-FFF2-40B4-BE49-F238E27FC236}">
                <a16:creationId xmlns:a16="http://schemas.microsoft.com/office/drawing/2014/main" id="{770BA3A9-8CE2-1ACE-84B8-F738EE8DC76F}"/>
              </a:ext>
            </a:extLst>
          </p:cNvPr>
          <p:cNvSpPr>
            <a:spLocks noGrp="1"/>
          </p:cNvSpPr>
          <p:nvPr>
            <p:ph type="sldNum" sz="quarter" idx="12"/>
          </p:nvPr>
        </p:nvSpPr>
        <p:spPr/>
        <p:txBody>
          <a:bodyPr/>
          <a:lstStyle/>
          <a:p>
            <a:fld id="{97C21434-8831-43FA-AFC5-389FC9B39A3F}" type="slidenum">
              <a:rPr kumimoji="1" lang="ja-JP" altLang="en-US" smtClean="0"/>
              <a:t>19</a:t>
            </a:fld>
            <a:endParaRPr kumimoji="1" lang="ja-JP" altLang="en-US"/>
          </a:p>
        </p:txBody>
      </p:sp>
      <p:sp>
        <p:nvSpPr>
          <p:cNvPr id="13" name="二等辺三角形 12">
            <a:extLst>
              <a:ext uri="{FF2B5EF4-FFF2-40B4-BE49-F238E27FC236}">
                <a16:creationId xmlns:a16="http://schemas.microsoft.com/office/drawing/2014/main" id="{AD427085-4418-7CB6-8D8E-A1C7A0E63C4D}"/>
              </a:ext>
            </a:extLst>
          </p:cNvPr>
          <p:cNvSpPr/>
          <p:nvPr/>
        </p:nvSpPr>
        <p:spPr>
          <a:xfrm>
            <a:off x="528948" y="5386964"/>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 塗りつぶしなし 14">
            <a:extLst>
              <a:ext uri="{FF2B5EF4-FFF2-40B4-BE49-F238E27FC236}">
                <a16:creationId xmlns:a16="http://schemas.microsoft.com/office/drawing/2014/main" id="{FDDF4647-E3D2-F001-4D47-EA90DB1CA68E}"/>
              </a:ext>
            </a:extLst>
          </p:cNvPr>
          <p:cNvSpPr/>
          <p:nvPr/>
        </p:nvSpPr>
        <p:spPr>
          <a:xfrm>
            <a:off x="528948" y="3890250"/>
            <a:ext cx="720000" cy="720000"/>
          </a:xfrm>
          <a:prstGeom prst="donu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二等辺三角形 16">
            <a:extLst>
              <a:ext uri="{FF2B5EF4-FFF2-40B4-BE49-F238E27FC236}">
                <a16:creationId xmlns:a16="http://schemas.microsoft.com/office/drawing/2014/main" id="{9505A0E0-B360-C9FA-6B53-C6A1CA63EAB8}"/>
              </a:ext>
            </a:extLst>
          </p:cNvPr>
          <p:cNvSpPr/>
          <p:nvPr/>
        </p:nvSpPr>
        <p:spPr>
          <a:xfrm>
            <a:off x="530480" y="2362056"/>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6654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par>
                                <p:cTn id="23" presetID="10" presetClass="entr" presetSubtype="0" fill="hold" grpId="0" nodeType="withEffect" nodePh="1">
                                  <p:stCondLst>
                                    <p:cond delay="0"/>
                                  </p:stCondLst>
                                  <p:endCondLst>
                                    <p:cond evt="begin" delay="0">
                                      <p:tn val="23"/>
                                    </p:cond>
                                  </p:end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par>
                                <p:cTn id="29" presetID="10"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10" presetClass="entr" presetSubtype="0"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par>
                                <p:cTn id="44" presetID="10" presetClass="entr" presetSubtype="0"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fade">
                                      <p:cBhvr>
                                        <p:cTn id="46" dur="500"/>
                                        <p:tgtEl>
                                          <p:spTgt spid="71"/>
                                        </p:tgtEl>
                                      </p:cBhvr>
                                    </p:animEffect>
                                  </p:childTnLst>
                                </p:cTn>
                              </p:par>
                              <p:par>
                                <p:cTn id="47" presetID="10" presetClass="entr" presetSubtype="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500"/>
                                        <p:tgtEl>
                                          <p:spTgt spid="75"/>
                                        </p:tgtEl>
                                      </p:cBhvr>
                                    </p:animEffect>
                                  </p:childTnLst>
                                </p:cTn>
                              </p:par>
                              <p:par>
                                <p:cTn id="50" presetID="10" presetClass="entr" presetSubtype="0" fill="hold"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10" presetClass="entr" presetSubtype="0"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500"/>
                                        <p:tgtEl>
                                          <p:spTgt spid="79"/>
                                        </p:tgtEl>
                                      </p:cBhvr>
                                    </p:animEffect>
                                  </p:childTnLst>
                                </p:cTn>
                              </p:par>
                              <p:par>
                                <p:cTn id="56" presetID="10" presetClass="entr" presetSubtype="0" fill="hold" nodeType="with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fade">
                                      <p:cBhvr>
                                        <p:cTn id="58" dur="500"/>
                                        <p:tgtEl>
                                          <p:spTgt spid="8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35" grpId="0" animBg="1"/>
      <p:bldP spid="44" grpId="0" animBg="1"/>
      <p:bldP spid="34" grpId="0"/>
      <p:bldP spid="55" grpId="0"/>
      <p:bldP spid="56"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0CBC9-8CA6-7B5B-5489-7802D8857979}"/>
            </a:ext>
          </a:extLst>
        </p:cNvPr>
        <p:cNvGrpSpPr/>
        <p:nvPr/>
      </p:nvGrpSpPr>
      <p:grpSpPr>
        <a:xfrm>
          <a:off x="0" y="0"/>
          <a:ext cx="0" cy="0"/>
          <a:chOff x="0" y="0"/>
          <a:chExt cx="0" cy="0"/>
        </a:xfrm>
      </p:grpSpPr>
      <p:sp>
        <p:nvSpPr>
          <p:cNvPr id="11" name="四角形: 角を丸くする 10">
            <a:extLst>
              <a:ext uri="{FF2B5EF4-FFF2-40B4-BE49-F238E27FC236}">
                <a16:creationId xmlns:a16="http://schemas.microsoft.com/office/drawing/2014/main" id="{8521BD59-AA68-8421-82FD-492A657E3F49}"/>
              </a:ext>
            </a:extLst>
          </p:cNvPr>
          <p:cNvSpPr/>
          <p:nvPr/>
        </p:nvSpPr>
        <p:spPr>
          <a:xfrm>
            <a:off x="7896878" y="1153992"/>
            <a:ext cx="3565992" cy="5555552"/>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42" name="正方形/長方形 41">
            <a:extLst>
              <a:ext uri="{FF2B5EF4-FFF2-40B4-BE49-F238E27FC236}">
                <a16:creationId xmlns:a16="http://schemas.microsoft.com/office/drawing/2014/main" id="{BCAFDFDC-A176-FA82-099A-25BA859EE24F}"/>
              </a:ext>
            </a:extLst>
          </p:cNvPr>
          <p:cNvSpPr/>
          <p:nvPr/>
        </p:nvSpPr>
        <p:spPr>
          <a:xfrm>
            <a:off x="8097987" y="3372704"/>
            <a:ext cx="3161730" cy="3161729"/>
          </a:xfrm>
          <a:prstGeom prst="rect">
            <a:avLst/>
          </a:prstGeom>
          <a:blipFill>
            <a:blip r:embed="rId3"/>
            <a:tile tx="0" ty="0" sx="100000" sy="100000" flip="none" algn="tl"/>
          </a:blip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2B446DA7-67EF-2AEB-945A-DF5AECEB7889}"/>
              </a:ext>
            </a:extLst>
          </p:cNvPr>
          <p:cNvSpPr/>
          <p:nvPr/>
        </p:nvSpPr>
        <p:spPr>
          <a:xfrm>
            <a:off x="8093409" y="3372704"/>
            <a:ext cx="3166308" cy="3161729"/>
          </a:xfrm>
          <a:prstGeom prst="rect">
            <a:avLst/>
          </a:prstGeom>
          <a:solidFill>
            <a:schemeClr val="bg1">
              <a:alpha val="50000"/>
            </a:scheme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F25F5E19-F102-82B4-9F55-BEB20B3245C0}"/>
              </a:ext>
            </a:extLst>
          </p:cNvPr>
          <p:cNvSpPr/>
          <p:nvPr/>
        </p:nvSpPr>
        <p:spPr>
          <a:xfrm>
            <a:off x="261677" y="1153992"/>
            <a:ext cx="3565992" cy="5555552"/>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pic>
        <p:nvPicPr>
          <p:cNvPr id="60" name="図 59" descr="湖の中にある池&#10;&#10;AI 生成コンテンツは誤りを含む可能性があります。">
            <a:extLst>
              <a:ext uri="{FF2B5EF4-FFF2-40B4-BE49-F238E27FC236}">
                <a16:creationId xmlns:a16="http://schemas.microsoft.com/office/drawing/2014/main" id="{656324AC-8669-CADF-BE59-7FEAD187C4E5}"/>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l="42104" t="32971" r="16690" b="14194"/>
          <a:stretch>
            <a:fillRect/>
          </a:stretch>
        </p:blipFill>
        <p:spPr>
          <a:xfrm>
            <a:off x="430081" y="3403184"/>
            <a:ext cx="3256104" cy="3131249"/>
          </a:xfrm>
          <a:prstGeom prst="rect">
            <a:avLst/>
          </a:prstGeom>
          <a:effectLst>
            <a:softEdge rad="31750"/>
          </a:effectLst>
        </p:spPr>
      </p:pic>
      <p:sp>
        <p:nvSpPr>
          <p:cNvPr id="55" name="フリーフォーム: 図形 54">
            <a:extLst>
              <a:ext uri="{FF2B5EF4-FFF2-40B4-BE49-F238E27FC236}">
                <a16:creationId xmlns:a16="http://schemas.microsoft.com/office/drawing/2014/main" id="{519B1787-57AF-8503-6404-BC24B4C41136}"/>
              </a:ext>
            </a:extLst>
          </p:cNvPr>
          <p:cNvSpPr/>
          <p:nvPr/>
        </p:nvSpPr>
        <p:spPr>
          <a:xfrm rot="16200000">
            <a:off x="8361554" y="3828695"/>
            <a:ext cx="2705717" cy="2261300"/>
          </a:xfrm>
          <a:custGeom>
            <a:avLst/>
            <a:gdLst>
              <a:gd name="csX0" fmla="*/ 6290733 w 8568266"/>
              <a:gd name="csY0" fmla="*/ 0 h 6883400"/>
              <a:gd name="csX1" fmla="*/ 6375400 w 8568266"/>
              <a:gd name="csY1" fmla="*/ 67733 h 6883400"/>
              <a:gd name="csX2" fmla="*/ 6468533 w 8568266"/>
              <a:gd name="csY2" fmla="*/ 67733 h 6883400"/>
              <a:gd name="csX3" fmla="*/ 6502400 w 8568266"/>
              <a:gd name="csY3" fmla="*/ 211667 h 6883400"/>
              <a:gd name="csX4" fmla="*/ 6502400 w 8568266"/>
              <a:gd name="csY4" fmla="*/ 279400 h 6883400"/>
              <a:gd name="csX5" fmla="*/ 6460066 w 8568266"/>
              <a:gd name="csY5" fmla="*/ 397933 h 6883400"/>
              <a:gd name="csX6" fmla="*/ 6316133 w 8568266"/>
              <a:gd name="csY6" fmla="*/ 381000 h 6883400"/>
              <a:gd name="csX7" fmla="*/ 6256866 w 8568266"/>
              <a:gd name="csY7" fmla="*/ 482600 h 6883400"/>
              <a:gd name="csX8" fmla="*/ 6197600 w 8568266"/>
              <a:gd name="csY8" fmla="*/ 584200 h 6883400"/>
              <a:gd name="csX9" fmla="*/ 6248400 w 8568266"/>
              <a:gd name="csY9" fmla="*/ 660400 h 6883400"/>
              <a:gd name="csX10" fmla="*/ 6299200 w 8568266"/>
              <a:gd name="csY10" fmla="*/ 660400 h 6883400"/>
              <a:gd name="csX11" fmla="*/ 6265333 w 8568266"/>
              <a:gd name="csY11" fmla="*/ 736600 h 6883400"/>
              <a:gd name="csX12" fmla="*/ 6239933 w 8568266"/>
              <a:gd name="csY12" fmla="*/ 770467 h 6883400"/>
              <a:gd name="csX13" fmla="*/ 6265333 w 8568266"/>
              <a:gd name="csY13" fmla="*/ 855133 h 6883400"/>
              <a:gd name="csX14" fmla="*/ 6392333 w 8568266"/>
              <a:gd name="csY14" fmla="*/ 855133 h 6883400"/>
              <a:gd name="csX15" fmla="*/ 6392333 w 8568266"/>
              <a:gd name="csY15" fmla="*/ 694267 h 6883400"/>
              <a:gd name="csX16" fmla="*/ 6426200 w 8568266"/>
              <a:gd name="csY16" fmla="*/ 668867 h 6883400"/>
              <a:gd name="csX17" fmla="*/ 6468533 w 8568266"/>
              <a:gd name="csY17" fmla="*/ 609600 h 6883400"/>
              <a:gd name="csX18" fmla="*/ 6587066 w 8568266"/>
              <a:gd name="csY18" fmla="*/ 567267 h 6883400"/>
              <a:gd name="csX19" fmla="*/ 6731000 w 8568266"/>
              <a:gd name="csY19" fmla="*/ 482600 h 6883400"/>
              <a:gd name="csX20" fmla="*/ 6807200 w 8568266"/>
              <a:gd name="csY20" fmla="*/ 558800 h 6883400"/>
              <a:gd name="csX21" fmla="*/ 6883400 w 8568266"/>
              <a:gd name="csY21" fmla="*/ 635000 h 6883400"/>
              <a:gd name="csX22" fmla="*/ 7018866 w 8568266"/>
              <a:gd name="csY22" fmla="*/ 711200 h 6883400"/>
              <a:gd name="csX23" fmla="*/ 7188200 w 8568266"/>
              <a:gd name="csY23" fmla="*/ 770467 h 6883400"/>
              <a:gd name="csX24" fmla="*/ 7315200 w 8568266"/>
              <a:gd name="csY24" fmla="*/ 770467 h 6883400"/>
              <a:gd name="csX25" fmla="*/ 7493000 w 8568266"/>
              <a:gd name="csY25" fmla="*/ 770467 h 6883400"/>
              <a:gd name="csX26" fmla="*/ 7594600 w 8568266"/>
              <a:gd name="csY26" fmla="*/ 719667 h 6883400"/>
              <a:gd name="csX27" fmla="*/ 7620000 w 8568266"/>
              <a:gd name="csY27" fmla="*/ 609600 h 6883400"/>
              <a:gd name="csX28" fmla="*/ 7823200 w 8568266"/>
              <a:gd name="csY28" fmla="*/ 592667 h 6883400"/>
              <a:gd name="csX29" fmla="*/ 7857066 w 8568266"/>
              <a:gd name="csY29" fmla="*/ 491067 h 6883400"/>
              <a:gd name="csX30" fmla="*/ 7916333 w 8568266"/>
              <a:gd name="csY30" fmla="*/ 330200 h 6883400"/>
              <a:gd name="csX31" fmla="*/ 7975600 w 8568266"/>
              <a:gd name="csY31" fmla="*/ 296333 h 6883400"/>
              <a:gd name="csX32" fmla="*/ 8144933 w 8568266"/>
              <a:gd name="csY32" fmla="*/ 270933 h 6883400"/>
              <a:gd name="csX33" fmla="*/ 8238066 w 8568266"/>
              <a:gd name="csY33" fmla="*/ 414867 h 6883400"/>
              <a:gd name="csX34" fmla="*/ 8458200 w 8568266"/>
              <a:gd name="csY34" fmla="*/ 499533 h 6883400"/>
              <a:gd name="csX35" fmla="*/ 8509000 w 8568266"/>
              <a:gd name="csY35" fmla="*/ 601133 h 6883400"/>
              <a:gd name="csX36" fmla="*/ 8449733 w 8568266"/>
              <a:gd name="csY36" fmla="*/ 694267 h 6883400"/>
              <a:gd name="csX37" fmla="*/ 8441266 w 8568266"/>
              <a:gd name="csY37" fmla="*/ 753533 h 6883400"/>
              <a:gd name="csX38" fmla="*/ 8322733 w 8568266"/>
              <a:gd name="csY38" fmla="*/ 838200 h 6883400"/>
              <a:gd name="csX39" fmla="*/ 8322733 w 8568266"/>
              <a:gd name="csY39" fmla="*/ 956733 h 6883400"/>
              <a:gd name="csX40" fmla="*/ 8398933 w 8568266"/>
              <a:gd name="csY40" fmla="*/ 1049867 h 6883400"/>
              <a:gd name="csX41" fmla="*/ 8441266 w 8568266"/>
              <a:gd name="csY41" fmla="*/ 1210733 h 6883400"/>
              <a:gd name="csX42" fmla="*/ 8407400 w 8568266"/>
              <a:gd name="csY42" fmla="*/ 1270000 h 6883400"/>
              <a:gd name="csX43" fmla="*/ 8500533 w 8568266"/>
              <a:gd name="csY43" fmla="*/ 1337733 h 6883400"/>
              <a:gd name="csX44" fmla="*/ 8509000 w 8568266"/>
              <a:gd name="csY44" fmla="*/ 1439333 h 6883400"/>
              <a:gd name="csX45" fmla="*/ 8568266 w 8568266"/>
              <a:gd name="csY45" fmla="*/ 1464733 h 6883400"/>
              <a:gd name="csX46" fmla="*/ 8407400 w 8568266"/>
              <a:gd name="csY46" fmla="*/ 1566333 h 6883400"/>
              <a:gd name="csX47" fmla="*/ 8407400 w 8568266"/>
              <a:gd name="csY47" fmla="*/ 1642533 h 6883400"/>
              <a:gd name="csX48" fmla="*/ 8365066 w 8568266"/>
              <a:gd name="csY48" fmla="*/ 1778000 h 6883400"/>
              <a:gd name="csX49" fmla="*/ 8314266 w 8568266"/>
              <a:gd name="csY49" fmla="*/ 1879600 h 6883400"/>
              <a:gd name="csX50" fmla="*/ 8314266 w 8568266"/>
              <a:gd name="csY50" fmla="*/ 1955800 h 6883400"/>
              <a:gd name="csX51" fmla="*/ 8305800 w 8568266"/>
              <a:gd name="csY51" fmla="*/ 1964267 h 6883400"/>
              <a:gd name="csX52" fmla="*/ 8280400 w 8568266"/>
              <a:gd name="csY52" fmla="*/ 2125133 h 6883400"/>
              <a:gd name="csX53" fmla="*/ 8348133 w 8568266"/>
              <a:gd name="csY53" fmla="*/ 2226733 h 6883400"/>
              <a:gd name="csX54" fmla="*/ 8314266 w 8568266"/>
              <a:gd name="csY54" fmla="*/ 2252133 h 6883400"/>
              <a:gd name="csX55" fmla="*/ 8246533 w 8568266"/>
              <a:gd name="csY55" fmla="*/ 2269067 h 6883400"/>
              <a:gd name="csX56" fmla="*/ 8170333 w 8568266"/>
              <a:gd name="csY56" fmla="*/ 2269067 h 6883400"/>
              <a:gd name="csX57" fmla="*/ 8111066 w 8568266"/>
              <a:gd name="csY57" fmla="*/ 2260600 h 6883400"/>
              <a:gd name="csX58" fmla="*/ 8026400 w 8568266"/>
              <a:gd name="csY58" fmla="*/ 2345267 h 6883400"/>
              <a:gd name="csX59" fmla="*/ 7975600 w 8568266"/>
              <a:gd name="csY59" fmla="*/ 2438400 h 6883400"/>
              <a:gd name="csX60" fmla="*/ 7975600 w 8568266"/>
              <a:gd name="csY60" fmla="*/ 2548467 h 6883400"/>
              <a:gd name="csX61" fmla="*/ 8009466 w 8568266"/>
              <a:gd name="csY61" fmla="*/ 2633133 h 6883400"/>
              <a:gd name="csX62" fmla="*/ 7933266 w 8568266"/>
              <a:gd name="csY62" fmla="*/ 2700867 h 6883400"/>
              <a:gd name="csX63" fmla="*/ 7890933 w 8568266"/>
              <a:gd name="csY63" fmla="*/ 2836333 h 6883400"/>
              <a:gd name="csX64" fmla="*/ 7874000 w 8568266"/>
              <a:gd name="csY64" fmla="*/ 2929467 h 6883400"/>
              <a:gd name="csX65" fmla="*/ 7848600 w 8568266"/>
              <a:gd name="csY65" fmla="*/ 2997200 h 6883400"/>
              <a:gd name="csX66" fmla="*/ 7797800 w 8568266"/>
              <a:gd name="csY66" fmla="*/ 3107267 h 6883400"/>
              <a:gd name="csX67" fmla="*/ 7696200 w 8568266"/>
              <a:gd name="csY67" fmla="*/ 3166533 h 6883400"/>
              <a:gd name="csX68" fmla="*/ 7645400 w 8568266"/>
              <a:gd name="csY68" fmla="*/ 3251200 h 6883400"/>
              <a:gd name="csX69" fmla="*/ 7628466 w 8568266"/>
              <a:gd name="csY69" fmla="*/ 3293533 h 6883400"/>
              <a:gd name="csX70" fmla="*/ 7526866 w 8568266"/>
              <a:gd name="csY70" fmla="*/ 3352800 h 6883400"/>
              <a:gd name="csX71" fmla="*/ 7425266 w 8568266"/>
              <a:gd name="csY71" fmla="*/ 3344333 h 6883400"/>
              <a:gd name="csX72" fmla="*/ 7264400 w 8568266"/>
              <a:gd name="csY72" fmla="*/ 3445933 h 6883400"/>
              <a:gd name="csX73" fmla="*/ 7103533 w 8568266"/>
              <a:gd name="csY73" fmla="*/ 3445933 h 6883400"/>
              <a:gd name="csX74" fmla="*/ 7035800 w 8568266"/>
              <a:gd name="csY74" fmla="*/ 3471333 h 6883400"/>
              <a:gd name="csX75" fmla="*/ 6951133 w 8568266"/>
              <a:gd name="csY75" fmla="*/ 3530600 h 6883400"/>
              <a:gd name="csX76" fmla="*/ 6849533 w 8568266"/>
              <a:gd name="csY76" fmla="*/ 3564467 h 6883400"/>
              <a:gd name="csX77" fmla="*/ 6781800 w 8568266"/>
              <a:gd name="csY77" fmla="*/ 3539067 h 6883400"/>
              <a:gd name="csX78" fmla="*/ 6637866 w 8568266"/>
              <a:gd name="csY78" fmla="*/ 3454400 h 6883400"/>
              <a:gd name="csX79" fmla="*/ 6629400 w 8568266"/>
              <a:gd name="csY79" fmla="*/ 3386667 h 6883400"/>
              <a:gd name="csX80" fmla="*/ 6527800 w 8568266"/>
              <a:gd name="csY80" fmla="*/ 3302000 h 6883400"/>
              <a:gd name="csX81" fmla="*/ 6426200 w 8568266"/>
              <a:gd name="csY81" fmla="*/ 3302000 h 6883400"/>
              <a:gd name="csX82" fmla="*/ 6282266 w 8568266"/>
              <a:gd name="csY82" fmla="*/ 3208867 h 6883400"/>
              <a:gd name="csX83" fmla="*/ 6104466 w 8568266"/>
              <a:gd name="csY83" fmla="*/ 2988733 h 6883400"/>
              <a:gd name="csX84" fmla="*/ 6019800 w 8568266"/>
              <a:gd name="csY84" fmla="*/ 3098800 h 6883400"/>
              <a:gd name="csX85" fmla="*/ 5960533 w 8568266"/>
              <a:gd name="csY85" fmla="*/ 3699933 h 6883400"/>
              <a:gd name="csX86" fmla="*/ 5909733 w 8568266"/>
              <a:gd name="csY86" fmla="*/ 3945467 h 6883400"/>
              <a:gd name="csX87" fmla="*/ 5867400 w 8568266"/>
              <a:gd name="csY87" fmla="*/ 4021667 h 6883400"/>
              <a:gd name="csX88" fmla="*/ 5858933 w 8568266"/>
              <a:gd name="csY88" fmla="*/ 4224867 h 6883400"/>
              <a:gd name="csX89" fmla="*/ 5782733 w 8568266"/>
              <a:gd name="csY89" fmla="*/ 4275667 h 6883400"/>
              <a:gd name="csX90" fmla="*/ 5757333 w 8568266"/>
              <a:gd name="csY90" fmla="*/ 4428067 h 6883400"/>
              <a:gd name="csX91" fmla="*/ 5765800 w 8568266"/>
              <a:gd name="csY91" fmla="*/ 4588933 h 6883400"/>
              <a:gd name="csX92" fmla="*/ 5731933 w 8568266"/>
              <a:gd name="csY92" fmla="*/ 4682067 h 6883400"/>
              <a:gd name="csX93" fmla="*/ 5664200 w 8568266"/>
              <a:gd name="csY93" fmla="*/ 4859867 h 6883400"/>
              <a:gd name="csX94" fmla="*/ 5689600 w 8568266"/>
              <a:gd name="csY94" fmla="*/ 5012267 h 6883400"/>
              <a:gd name="csX95" fmla="*/ 5689600 w 8568266"/>
              <a:gd name="csY95" fmla="*/ 5173133 h 6883400"/>
              <a:gd name="csX96" fmla="*/ 5698066 w 8568266"/>
              <a:gd name="csY96" fmla="*/ 5266267 h 6883400"/>
              <a:gd name="csX97" fmla="*/ 5689600 w 8568266"/>
              <a:gd name="csY97" fmla="*/ 5367867 h 6883400"/>
              <a:gd name="csX98" fmla="*/ 5562600 w 8568266"/>
              <a:gd name="csY98" fmla="*/ 5664200 h 6883400"/>
              <a:gd name="csX99" fmla="*/ 5444066 w 8568266"/>
              <a:gd name="csY99" fmla="*/ 5596467 h 6883400"/>
              <a:gd name="csX100" fmla="*/ 5274733 w 8568266"/>
              <a:gd name="csY100" fmla="*/ 6019800 h 6883400"/>
              <a:gd name="csX101" fmla="*/ 5249333 w 8568266"/>
              <a:gd name="csY101" fmla="*/ 6070600 h 6883400"/>
              <a:gd name="csX102" fmla="*/ 5249333 w 8568266"/>
              <a:gd name="csY102" fmla="*/ 6223000 h 6883400"/>
              <a:gd name="csX103" fmla="*/ 5257800 w 8568266"/>
              <a:gd name="csY103" fmla="*/ 6383867 h 6883400"/>
              <a:gd name="csX104" fmla="*/ 5156200 w 8568266"/>
              <a:gd name="csY104" fmla="*/ 6409267 h 6883400"/>
              <a:gd name="csX105" fmla="*/ 5113866 w 8568266"/>
              <a:gd name="csY105" fmla="*/ 6553200 h 6883400"/>
              <a:gd name="csX106" fmla="*/ 5054600 w 8568266"/>
              <a:gd name="csY106" fmla="*/ 6595533 h 6883400"/>
              <a:gd name="csX107" fmla="*/ 5164666 w 8568266"/>
              <a:gd name="csY107" fmla="*/ 6620933 h 6883400"/>
              <a:gd name="csX108" fmla="*/ 5257800 w 8568266"/>
              <a:gd name="csY108" fmla="*/ 6561667 h 6883400"/>
              <a:gd name="csX109" fmla="*/ 5240866 w 8568266"/>
              <a:gd name="csY109" fmla="*/ 6671733 h 6883400"/>
              <a:gd name="csX110" fmla="*/ 5283200 w 8568266"/>
              <a:gd name="csY110" fmla="*/ 6722533 h 6883400"/>
              <a:gd name="csX111" fmla="*/ 5147733 w 8568266"/>
              <a:gd name="csY111" fmla="*/ 6697133 h 6883400"/>
              <a:gd name="csX112" fmla="*/ 5113866 w 8568266"/>
              <a:gd name="csY112" fmla="*/ 6773333 h 6883400"/>
              <a:gd name="csX113" fmla="*/ 5088466 w 8568266"/>
              <a:gd name="csY113" fmla="*/ 6866467 h 6883400"/>
              <a:gd name="csX114" fmla="*/ 4995333 w 8568266"/>
              <a:gd name="csY114" fmla="*/ 6841067 h 6883400"/>
              <a:gd name="csX115" fmla="*/ 4961466 w 8568266"/>
              <a:gd name="csY115" fmla="*/ 6756400 h 6883400"/>
              <a:gd name="csX116" fmla="*/ 4910666 w 8568266"/>
              <a:gd name="csY116" fmla="*/ 6815667 h 6883400"/>
              <a:gd name="csX117" fmla="*/ 4792133 w 8568266"/>
              <a:gd name="csY117" fmla="*/ 6883400 h 6883400"/>
              <a:gd name="csX118" fmla="*/ 4682066 w 8568266"/>
              <a:gd name="csY118" fmla="*/ 6722533 h 6883400"/>
              <a:gd name="csX119" fmla="*/ 4411133 w 8568266"/>
              <a:gd name="csY119" fmla="*/ 6629400 h 6883400"/>
              <a:gd name="csX120" fmla="*/ 4267200 w 8568266"/>
              <a:gd name="csY120" fmla="*/ 6595533 h 6883400"/>
              <a:gd name="csX121" fmla="*/ 4199466 w 8568266"/>
              <a:gd name="csY121" fmla="*/ 6578600 h 6883400"/>
              <a:gd name="csX122" fmla="*/ 4207933 w 8568266"/>
              <a:gd name="csY122" fmla="*/ 6477000 h 6883400"/>
              <a:gd name="csX123" fmla="*/ 4216400 w 8568266"/>
              <a:gd name="csY123" fmla="*/ 6392333 h 6883400"/>
              <a:gd name="csX124" fmla="*/ 4368800 w 8568266"/>
              <a:gd name="csY124" fmla="*/ 6383867 h 6883400"/>
              <a:gd name="csX125" fmla="*/ 4453466 w 8568266"/>
              <a:gd name="csY125" fmla="*/ 6324600 h 6883400"/>
              <a:gd name="csX126" fmla="*/ 4343400 w 8568266"/>
              <a:gd name="csY126" fmla="*/ 6172200 h 6883400"/>
              <a:gd name="csX127" fmla="*/ 4267200 w 8568266"/>
              <a:gd name="csY127" fmla="*/ 6087533 h 6883400"/>
              <a:gd name="csX128" fmla="*/ 4301066 w 8568266"/>
              <a:gd name="csY128" fmla="*/ 5960533 h 6883400"/>
              <a:gd name="csX129" fmla="*/ 4191000 w 8568266"/>
              <a:gd name="csY129" fmla="*/ 5825067 h 6883400"/>
              <a:gd name="csX130" fmla="*/ 4131733 w 8568266"/>
              <a:gd name="csY130" fmla="*/ 5867400 h 6883400"/>
              <a:gd name="csX131" fmla="*/ 4080933 w 8568266"/>
              <a:gd name="csY131" fmla="*/ 5926667 h 6883400"/>
              <a:gd name="csX132" fmla="*/ 3945466 w 8568266"/>
              <a:gd name="csY132" fmla="*/ 5892800 h 6883400"/>
              <a:gd name="csX133" fmla="*/ 3852333 w 8568266"/>
              <a:gd name="csY133" fmla="*/ 5892800 h 6883400"/>
              <a:gd name="csX134" fmla="*/ 3793066 w 8568266"/>
              <a:gd name="csY134" fmla="*/ 6087533 h 6883400"/>
              <a:gd name="csX135" fmla="*/ 3666066 w 8568266"/>
              <a:gd name="csY135" fmla="*/ 6104467 h 6883400"/>
              <a:gd name="csX136" fmla="*/ 3589866 w 8568266"/>
              <a:gd name="csY136" fmla="*/ 6070600 h 6883400"/>
              <a:gd name="csX137" fmla="*/ 3488266 w 8568266"/>
              <a:gd name="csY137" fmla="*/ 6096000 h 6883400"/>
              <a:gd name="csX138" fmla="*/ 3361266 w 8568266"/>
              <a:gd name="csY138" fmla="*/ 6096000 h 6883400"/>
              <a:gd name="csX139" fmla="*/ 3318933 w 8568266"/>
              <a:gd name="csY139" fmla="*/ 6062133 h 6883400"/>
              <a:gd name="csX140" fmla="*/ 3208866 w 8568266"/>
              <a:gd name="csY140" fmla="*/ 6163733 h 6883400"/>
              <a:gd name="csX141" fmla="*/ 3158066 w 8568266"/>
              <a:gd name="csY141" fmla="*/ 6096000 h 6883400"/>
              <a:gd name="csX142" fmla="*/ 3081866 w 8568266"/>
              <a:gd name="csY142" fmla="*/ 6079067 h 6883400"/>
              <a:gd name="csX143" fmla="*/ 2921000 w 8568266"/>
              <a:gd name="csY143" fmla="*/ 6070600 h 6883400"/>
              <a:gd name="csX144" fmla="*/ 2794000 w 8568266"/>
              <a:gd name="csY144" fmla="*/ 6036733 h 6883400"/>
              <a:gd name="csX145" fmla="*/ 2878666 w 8568266"/>
              <a:gd name="csY145" fmla="*/ 5985933 h 6883400"/>
              <a:gd name="csX146" fmla="*/ 2810933 w 8568266"/>
              <a:gd name="csY146" fmla="*/ 5588000 h 6883400"/>
              <a:gd name="csX147" fmla="*/ 2844800 w 8568266"/>
              <a:gd name="csY147" fmla="*/ 5308600 h 6883400"/>
              <a:gd name="csX148" fmla="*/ 2997200 w 8568266"/>
              <a:gd name="csY148" fmla="*/ 5012267 h 6883400"/>
              <a:gd name="csX149" fmla="*/ 3124200 w 8568266"/>
              <a:gd name="csY149" fmla="*/ 5080000 h 6883400"/>
              <a:gd name="csX150" fmla="*/ 3175000 w 8568266"/>
              <a:gd name="csY150" fmla="*/ 5029200 h 6883400"/>
              <a:gd name="csX151" fmla="*/ 3175000 w 8568266"/>
              <a:gd name="csY151" fmla="*/ 4927600 h 6883400"/>
              <a:gd name="csX152" fmla="*/ 3556000 w 8568266"/>
              <a:gd name="csY152" fmla="*/ 4902200 h 6883400"/>
              <a:gd name="csX153" fmla="*/ 3640666 w 8568266"/>
              <a:gd name="csY153" fmla="*/ 4758267 h 6883400"/>
              <a:gd name="csX154" fmla="*/ 3598333 w 8568266"/>
              <a:gd name="csY154" fmla="*/ 4690533 h 6883400"/>
              <a:gd name="csX155" fmla="*/ 3649133 w 8568266"/>
              <a:gd name="csY155" fmla="*/ 4605867 h 6883400"/>
              <a:gd name="csX156" fmla="*/ 3742266 w 8568266"/>
              <a:gd name="csY156" fmla="*/ 4521200 h 6883400"/>
              <a:gd name="csX157" fmla="*/ 3742266 w 8568266"/>
              <a:gd name="csY157" fmla="*/ 4461933 h 6883400"/>
              <a:gd name="csX158" fmla="*/ 3767666 w 8568266"/>
              <a:gd name="csY158" fmla="*/ 4394200 h 6883400"/>
              <a:gd name="csX159" fmla="*/ 3776133 w 8568266"/>
              <a:gd name="csY159" fmla="*/ 4360333 h 6883400"/>
              <a:gd name="csX160" fmla="*/ 3793066 w 8568266"/>
              <a:gd name="csY160" fmla="*/ 4191000 h 6883400"/>
              <a:gd name="csX161" fmla="*/ 3733800 w 8568266"/>
              <a:gd name="csY161" fmla="*/ 4123267 h 6883400"/>
              <a:gd name="csX162" fmla="*/ 3742266 w 8568266"/>
              <a:gd name="csY162" fmla="*/ 4080933 h 6883400"/>
              <a:gd name="csX163" fmla="*/ 3598333 w 8568266"/>
              <a:gd name="csY163" fmla="*/ 4064000 h 6883400"/>
              <a:gd name="csX164" fmla="*/ 3547533 w 8568266"/>
              <a:gd name="csY164" fmla="*/ 4021667 h 6883400"/>
              <a:gd name="csX165" fmla="*/ 3581400 w 8568266"/>
              <a:gd name="csY165" fmla="*/ 3920067 h 6883400"/>
              <a:gd name="csX166" fmla="*/ 3530600 w 8568266"/>
              <a:gd name="csY166" fmla="*/ 3869267 h 6883400"/>
              <a:gd name="csX167" fmla="*/ 3454400 w 8568266"/>
              <a:gd name="csY167" fmla="*/ 3869267 h 6883400"/>
              <a:gd name="csX168" fmla="*/ 3420533 w 8568266"/>
              <a:gd name="csY168" fmla="*/ 3750733 h 6883400"/>
              <a:gd name="csX169" fmla="*/ 3420533 w 8568266"/>
              <a:gd name="csY169" fmla="*/ 3877733 h 6883400"/>
              <a:gd name="csX170" fmla="*/ 3454400 w 8568266"/>
              <a:gd name="csY170" fmla="*/ 4021667 h 6883400"/>
              <a:gd name="csX171" fmla="*/ 3335866 w 8568266"/>
              <a:gd name="csY171" fmla="*/ 4072467 h 6883400"/>
              <a:gd name="csX172" fmla="*/ 3234266 w 8568266"/>
              <a:gd name="csY172" fmla="*/ 4106333 h 6883400"/>
              <a:gd name="csX173" fmla="*/ 3132666 w 8568266"/>
              <a:gd name="csY173" fmla="*/ 4047067 h 6883400"/>
              <a:gd name="csX174" fmla="*/ 3098800 w 8568266"/>
              <a:gd name="csY174" fmla="*/ 4114800 h 6883400"/>
              <a:gd name="csX175" fmla="*/ 2946400 w 8568266"/>
              <a:gd name="csY175" fmla="*/ 4114800 h 6883400"/>
              <a:gd name="csX176" fmla="*/ 2819400 w 8568266"/>
              <a:gd name="csY176" fmla="*/ 4106333 h 6883400"/>
              <a:gd name="csX177" fmla="*/ 2700866 w 8568266"/>
              <a:gd name="csY177" fmla="*/ 4165600 h 6883400"/>
              <a:gd name="csX178" fmla="*/ 2641600 w 8568266"/>
              <a:gd name="csY178" fmla="*/ 4157133 h 6883400"/>
              <a:gd name="csX179" fmla="*/ 2658533 w 8568266"/>
              <a:gd name="csY179" fmla="*/ 4275667 h 6883400"/>
              <a:gd name="csX180" fmla="*/ 2480733 w 8568266"/>
              <a:gd name="csY180" fmla="*/ 4216400 h 6883400"/>
              <a:gd name="csX181" fmla="*/ 2328333 w 8568266"/>
              <a:gd name="csY181" fmla="*/ 4191000 h 6883400"/>
              <a:gd name="csX182" fmla="*/ 2226733 w 8568266"/>
              <a:gd name="csY182" fmla="*/ 4250267 h 6883400"/>
              <a:gd name="csX183" fmla="*/ 2099733 w 8568266"/>
              <a:gd name="csY183" fmla="*/ 4250267 h 6883400"/>
              <a:gd name="csX184" fmla="*/ 2175933 w 8568266"/>
              <a:gd name="csY184" fmla="*/ 3953933 h 6883400"/>
              <a:gd name="csX185" fmla="*/ 2150533 w 8568266"/>
              <a:gd name="csY185" fmla="*/ 3835400 h 6883400"/>
              <a:gd name="csX186" fmla="*/ 2133600 w 8568266"/>
              <a:gd name="csY186" fmla="*/ 3733800 h 6883400"/>
              <a:gd name="csX187" fmla="*/ 2040466 w 8568266"/>
              <a:gd name="csY187" fmla="*/ 3733800 h 6883400"/>
              <a:gd name="csX188" fmla="*/ 2015066 w 8568266"/>
              <a:gd name="csY188" fmla="*/ 3606800 h 6883400"/>
              <a:gd name="csX189" fmla="*/ 1938866 w 8568266"/>
              <a:gd name="csY189" fmla="*/ 3564467 h 6883400"/>
              <a:gd name="csX190" fmla="*/ 1828800 w 8568266"/>
              <a:gd name="csY190" fmla="*/ 3623733 h 6883400"/>
              <a:gd name="csX191" fmla="*/ 1752600 w 8568266"/>
              <a:gd name="csY191" fmla="*/ 3666067 h 6883400"/>
              <a:gd name="csX192" fmla="*/ 1625600 w 8568266"/>
              <a:gd name="csY192" fmla="*/ 3479800 h 6883400"/>
              <a:gd name="csX193" fmla="*/ 1549400 w 8568266"/>
              <a:gd name="csY193" fmla="*/ 3420533 h 6883400"/>
              <a:gd name="csX194" fmla="*/ 1498600 w 8568266"/>
              <a:gd name="csY194" fmla="*/ 3344333 h 6883400"/>
              <a:gd name="csX195" fmla="*/ 1388533 w 8568266"/>
              <a:gd name="csY195" fmla="*/ 3285067 h 6883400"/>
              <a:gd name="csX196" fmla="*/ 1346200 w 8568266"/>
              <a:gd name="csY196" fmla="*/ 3208867 h 6883400"/>
              <a:gd name="csX197" fmla="*/ 1346200 w 8568266"/>
              <a:gd name="csY197" fmla="*/ 3098800 h 6883400"/>
              <a:gd name="csX198" fmla="*/ 1422400 w 8568266"/>
              <a:gd name="csY198" fmla="*/ 3005667 h 6883400"/>
              <a:gd name="csX199" fmla="*/ 1363133 w 8568266"/>
              <a:gd name="csY199" fmla="*/ 3005667 h 6883400"/>
              <a:gd name="csX200" fmla="*/ 1339064 w 8568266"/>
              <a:gd name="csY200" fmla="*/ 2977562 h 6883400"/>
              <a:gd name="csX201" fmla="*/ 1405466 w 8568266"/>
              <a:gd name="csY201" fmla="*/ 2963333 h 6883400"/>
              <a:gd name="csX202" fmla="*/ 1380066 w 8568266"/>
              <a:gd name="csY202" fmla="*/ 2904067 h 6883400"/>
              <a:gd name="csX203" fmla="*/ 1215856 w 8568266"/>
              <a:gd name="csY203" fmla="*/ 2833691 h 6883400"/>
              <a:gd name="csX204" fmla="*/ 1016836 w 8568266"/>
              <a:gd name="csY204" fmla="*/ 2601296 h 6883400"/>
              <a:gd name="csX205" fmla="*/ 1371600 w 8568266"/>
              <a:gd name="csY205" fmla="*/ 2099733 h 6883400"/>
              <a:gd name="csX206" fmla="*/ 1143000 w 8568266"/>
              <a:gd name="csY206" fmla="*/ 1947333 h 6883400"/>
              <a:gd name="csX207" fmla="*/ 1126066 w 8568266"/>
              <a:gd name="csY207" fmla="*/ 2032000 h 6883400"/>
              <a:gd name="csX208" fmla="*/ 1049866 w 8568266"/>
              <a:gd name="csY208" fmla="*/ 2082800 h 6883400"/>
              <a:gd name="csX209" fmla="*/ 939800 w 8568266"/>
              <a:gd name="csY209" fmla="*/ 2023533 h 6883400"/>
              <a:gd name="csX210" fmla="*/ 812800 w 8568266"/>
              <a:gd name="csY210" fmla="*/ 2065867 h 6883400"/>
              <a:gd name="csX211" fmla="*/ 728133 w 8568266"/>
              <a:gd name="csY211" fmla="*/ 2159000 h 6883400"/>
              <a:gd name="csX212" fmla="*/ 635000 w 8568266"/>
              <a:gd name="csY212" fmla="*/ 2074333 h 6883400"/>
              <a:gd name="csX213" fmla="*/ 635000 w 8568266"/>
              <a:gd name="csY213" fmla="*/ 1955800 h 6883400"/>
              <a:gd name="csX214" fmla="*/ 626533 w 8568266"/>
              <a:gd name="csY214" fmla="*/ 1888067 h 6883400"/>
              <a:gd name="csX215" fmla="*/ 474133 w 8568266"/>
              <a:gd name="csY215" fmla="*/ 1913467 h 6883400"/>
              <a:gd name="csX216" fmla="*/ 440266 w 8568266"/>
              <a:gd name="csY216" fmla="*/ 1879600 h 6883400"/>
              <a:gd name="csX217" fmla="*/ 406943 w 8568266"/>
              <a:gd name="csY217" fmla="*/ 1889121 h 6883400"/>
              <a:gd name="csX218" fmla="*/ 297280 w 8568266"/>
              <a:gd name="csY218" fmla="*/ 1761067 h 6883400"/>
              <a:gd name="csX219" fmla="*/ 347133 w 8568266"/>
              <a:gd name="csY219" fmla="*/ 1761067 h 6883400"/>
              <a:gd name="csX220" fmla="*/ 355600 w 8568266"/>
              <a:gd name="csY220" fmla="*/ 1710267 h 6883400"/>
              <a:gd name="csX221" fmla="*/ 321733 w 8568266"/>
              <a:gd name="csY221" fmla="*/ 1659467 h 6883400"/>
              <a:gd name="csX222" fmla="*/ 175479 w 8568266"/>
              <a:gd name="csY222" fmla="*/ 1618840 h 6883400"/>
              <a:gd name="csX223" fmla="*/ 56012 w 8568266"/>
              <a:gd name="csY223" fmla="*/ 1479339 h 6883400"/>
              <a:gd name="csX224" fmla="*/ 76200 w 8568266"/>
              <a:gd name="csY224" fmla="*/ 1456267 h 6883400"/>
              <a:gd name="csX225" fmla="*/ 17357 w 8568266"/>
              <a:gd name="csY225" fmla="*/ 1434201 h 6883400"/>
              <a:gd name="csX226" fmla="*/ 0 w 8568266"/>
              <a:gd name="csY226" fmla="*/ 1413933 h 6883400"/>
              <a:gd name="csX227" fmla="*/ 101600 w 8568266"/>
              <a:gd name="csY227" fmla="*/ 1363133 h 6883400"/>
              <a:gd name="csX228" fmla="*/ 389466 w 8568266"/>
              <a:gd name="csY228" fmla="*/ 1202267 h 6883400"/>
              <a:gd name="csX229" fmla="*/ 440266 w 8568266"/>
              <a:gd name="csY229" fmla="*/ 1151467 h 6883400"/>
              <a:gd name="csX230" fmla="*/ 651933 w 8568266"/>
              <a:gd name="csY230" fmla="*/ 1007533 h 6883400"/>
              <a:gd name="csX231" fmla="*/ 711200 w 8568266"/>
              <a:gd name="csY231" fmla="*/ 931333 h 6883400"/>
              <a:gd name="csX232" fmla="*/ 651933 w 8568266"/>
              <a:gd name="csY232" fmla="*/ 863600 h 6883400"/>
              <a:gd name="csX233" fmla="*/ 905933 w 8568266"/>
              <a:gd name="csY233" fmla="*/ 778933 h 6883400"/>
              <a:gd name="csX234" fmla="*/ 1227666 w 8568266"/>
              <a:gd name="csY234" fmla="*/ 719667 h 6883400"/>
              <a:gd name="csX235" fmla="*/ 1397000 w 8568266"/>
              <a:gd name="csY235" fmla="*/ 677333 h 6883400"/>
              <a:gd name="csX236" fmla="*/ 1634066 w 8568266"/>
              <a:gd name="csY236" fmla="*/ 635000 h 6883400"/>
              <a:gd name="csX237" fmla="*/ 1642533 w 8568266"/>
              <a:gd name="csY237" fmla="*/ 762000 h 6883400"/>
              <a:gd name="csX238" fmla="*/ 1634066 w 8568266"/>
              <a:gd name="csY238" fmla="*/ 846667 h 6883400"/>
              <a:gd name="csX239" fmla="*/ 1955800 w 8568266"/>
              <a:gd name="csY239" fmla="*/ 965200 h 6883400"/>
              <a:gd name="csX240" fmla="*/ 2015066 w 8568266"/>
              <a:gd name="csY240" fmla="*/ 1210733 h 6883400"/>
              <a:gd name="csX241" fmla="*/ 2175933 w 8568266"/>
              <a:gd name="csY241" fmla="*/ 1295400 h 6883400"/>
              <a:gd name="csX242" fmla="*/ 2150533 w 8568266"/>
              <a:gd name="csY242" fmla="*/ 1346200 h 6883400"/>
              <a:gd name="csX243" fmla="*/ 2209800 w 8568266"/>
              <a:gd name="csY243" fmla="*/ 1405467 h 6883400"/>
              <a:gd name="csX244" fmla="*/ 2421466 w 8568266"/>
              <a:gd name="csY244" fmla="*/ 1507067 h 6883400"/>
              <a:gd name="csX245" fmla="*/ 2472266 w 8568266"/>
              <a:gd name="csY245" fmla="*/ 1651000 h 6883400"/>
              <a:gd name="csX246" fmla="*/ 2540000 w 8568266"/>
              <a:gd name="csY246" fmla="*/ 1684867 h 6883400"/>
              <a:gd name="csX247" fmla="*/ 2472266 w 8568266"/>
              <a:gd name="csY247" fmla="*/ 1811867 h 6883400"/>
              <a:gd name="csX248" fmla="*/ 2463800 w 8568266"/>
              <a:gd name="csY248" fmla="*/ 1905000 h 6883400"/>
              <a:gd name="csX249" fmla="*/ 2463800 w 8568266"/>
              <a:gd name="csY249" fmla="*/ 1972733 h 6883400"/>
              <a:gd name="csX250" fmla="*/ 2590800 w 8568266"/>
              <a:gd name="csY250" fmla="*/ 2048933 h 6883400"/>
              <a:gd name="csX251" fmla="*/ 2675466 w 8568266"/>
              <a:gd name="csY251" fmla="*/ 1972733 h 6883400"/>
              <a:gd name="csX252" fmla="*/ 2692400 w 8568266"/>
              <a:gd name="csY252" fmla="*/ 2032000 h 6883400"/>
              <a:gd name="csX253" fmla="*/ 2726266 w 8568266"/>
              <a:gd name="csY253" fmla="*/ 2108200 h 6883400"/>
              <a:gd name="csX254" fmla="*/ 2810933 w 8568266"/>
              <a:gd name="csY254" fmla="*/ 2065867 h 6883400"/>
              <a:gd name="csX255" fmla="*/ 2887133 w 8568266"/>
              <a:gd name="csY255" fmla="*/ 1854200 h 6883400"/>
              <a:gd name="csX256" fmla="*/ 3124200 w 8568266"/>
              <a:gd name="csY256" fmla="*/ 1617133 h 6883400"/>
              <a:gd name="csX257" fmla="*/ 3191933 w 8568266"/>
              <a:gd name="csY257" fmla="*/ 1371600 h 6883400"/>
              <a:gd name="csX258" fmla="*/ 3259666 w 8568266"/>
              <a:gd name="csY258" fmla="*/ 1354667 h 6883400"/>
              <a:gd name="csX259" fmla="*/ 3488266 w 8568266"/>
              <a:gd name="csY259" fmla="*/ 1346200 h 6883400"/>
              <a:gd name="csX260" fmla="*/ 3666066 w 8568266"/>
              <a:gd name="csY260" fmla="*/ 1388533 h 6883400"/>
              <a:gd name="csX261" fmla="*/ 3742266 w 8568266"/>
              <a:gd name="csY261" fmla="*/ 1473200 h 6883400"/>
              <a:gd name="csX262" fmla="*/ 3818466 w 8568266"/>
              <a:gd name="csY262" fmla="*/ 1397000 h 6883400"/>
              <a:gd name="csX263" fmla="*/ 3903133 w 8568266"/>
              <a:gd name="csY263" fmla="*/ 1397000 h 6883400"/>
              <a:gd name="csX264" fmla="*/ 3953933 w 8568266"/>
              <a:gd name="csY264" fmla="*/ 1286933 h 6883400"/>
              <a:gd name="csX265" fmla="*/ 4080933 w 8568266"/>
              <a:gd name="csY265" fmla="*/ 1168400 h 6883400"/>
              <a:gd name="csX266" fmla="*/ 4182533 w 8568266"/>
              <a:gd name="csY266" fmla="*/ 1244600 h 6883400"/>
              <a:gd name="csX267" fmla="*/ 4233333 w 8568266"/>
              <a:gd name="csY267" fmla="*/ 1109133 h 6883400"/>
              <a:gd name="csX268" fmla="*/ 4318000 w 8568266"/>
              <a:gd name="csY268" fmla="*/ 1176867 h 6883400"/>
              <a:gd name="csX269" fmla="*/ 4402666 w 8568266"/>
              <a:gd name="csY269" fmla="*/ 1185333 h 6883400"/>
              <a:gd name="csX270" fmla="*/ 4351866 w 8568266"/>
              <a:gd name="csY270" fmla="*/ 1236133 h 6883400"/>
              <a:gd name="csX271" fmla="*/ 4351866 w 8568266"/>
              <a:gd name="csY271" fmla="*/ 1286933 h 6883400"/>
              <a:gd name="csX272" fmla="*/ 4394200 w 8568266"/>
              <a:gd name="csY272" fmla="*/ 1388533 h 6883400"/>
              <a:gd name="csX273" fmla="*/ 4597400 w 8568266"/>
              <a:gd name="csY273" fmla="*/ 1464733 h 6883400"/>
              <a:gd name="csX274" fmla="*/ 4690533 w 8568266"/>
              <a:gd name="csY274" fmla="*/ 1456267 h 6883400"/>
              <a:gd name="csX275" fmla="*/ 4749800 w 8568266"/>
              <a:gd name="csY275" fmla="*/ 1490133 h 6883400"/>
              <a:gd name="csX276" fmla="*/ 4842933 w 8568266"/>
              <a:gd name="csY276" fmla="*/ 1507067 h 6883400"/>
              <a:gd name="csX277" fmla="*/ 4842933 w 8568266"/>
              <a:gd name="csY277" fmla="*/ 1557867 h 6883400"/>
              <a:gd name="csX278" fmla="*/ 4842933 w 8568266"/>
              <a:gd name="csY278" fmla="*/ 1600200 h 6883400"/>
              <a:gd name="csX279" fmla="*/ 5063066 w 8568266"/>
              <a:gd name="csY279" fmla="*/ 1405467 h 6883400"/>
              <a:gd name="csX280" fmla="*/ 5130800 w 8568266"/>
              <a:gd name="csY280" fmla="*/ 1261533 h 6883400"/>
              <a:gd name="csX281" fmla="*/ 5257800 w 8568266"/>
              <a:gd name="csY281" fmla="*/ 1143000 h 6883400"/>
              <a:gd name="csX282" fmla="*/ 5232400 w 8568266"/>
              <a:gd name="csY282" fmla="*/ 999067 h 6883400"/>
              <a:gd name="csX283" fmla="*/ 5181600 w 8568266"/>
              <a:gd name="csY283" fmla="*/ 931333 h 6883400"/>
              <a:gd name="csX284" fmla="*/ 5240866 w 8568266"/>
              <a:gd name="csY284" fmla="*/ 804333 h 6883400"/>
              <a:gd name="csX285" fmla="*/ 5240866 w 8568266"/>
              <a:gd name="csY285" fmla="*/ 685800 h 6883400"/>
              <a:gd name="csX286" fmla="*/ 5334000 w 8568266"/>
              <a:gd name="csY286" fmla="*/ 575733 h 6883400"/>
              <a:gd name="csX287" fmla="*/ 5384800 w 8568266"/>
              <a:gd name="csY287" fmla="*/ 558800 h 6883400"/>
              <a:gd name="csX288" fmla="*/ 5384800 w 8568266"/>
              <a:gd name="csY288" fmla="*/ 474133 h 6883400"/>
              <a:gd name="csX289" fmla="*/ 5444066 w 8568266"/>
              <a:gd name="csY289" fmla="*/ 440267 h 6883400"/>
              <a:gd name="csX290" fmla="*/ 5486400 w 8568266"/>
              <a:gd name="csY290" fmla="*/ 474133 h 6883400"/>
              <a:gd name="csX291" fmla="*/ 5494866 w 8568266"/>
              <a:gd name="csY291" fmla="*/ 389467 h 6883400"/>
              <a:gd name="csX292" fmla="*/ 5588000 w 8568266"/>
              <a:gd name="csY292" fmla="*/ 313267 h 6883400"/>
              <a:gd name="csX293" fmla="*/ 5613400 w 8568266"/>
              <a:gd name="csY293" fmla="*/ 313267 h 6883400"/>
              <a:gd name="csX294" fmla="*/ 5562600 w 8568266"/>
              <a:gd name="csY294" fmla="*/ 228600 h 6883400"/>
              <a:gd name="csX295" fmla="*/ 5638800 w 8568266"/>
              <a:gd name="csY295" fmla="*/ 228600 h 6883400"/>
              <a:gd name="csX296" fmla="*/ 5698066 w 8568266"/>
              <a:gd name="csY296" fmla="*/ 270933 h 6883400"/>
              <a:gd name="csX297" fmla="*/ 5698066 w 8568266"/>
              <a:gd name="csY297" fmla="*/ 127000 h 6883400"/>
              <a:gd name="csX298" fmla="*/ 5799666 w 8568266"/>
              <a:gd name="csY298" fmla="*/ 101600 h 6883400"/>
              <a:gd name="csX299" fmla="*/ 5808133 w 8568266"/>
              <a:gd name="csY299" fmla="*/ 177800 h 6883400"/>
              <a:gd name="csX300" fmla="*/ 5850466 w 8568266"/>
              <a:gd name="csY300" fmla="*/ 143933 h 6883400"/>
              <a:gd name="csX301" fmla="*/ 5850466 w 8568266"/>
              <a:gd name="csY301" fmla="*/ 59267 h 6883400"/>
              <a:gd name="csX302" fmla="*/ 5926666 w 8568266"/>
              <a:gd name="csY302" fmla="*/ 76200 h 6883400"/>
              <a:gd name="csX303" fmla="*/ 6172200 w 8568266"/>
              <a:gd name="csY303" fmla="*/ 110067 h 6883400"/>
              <a:gd name="csX304" fmla="*/ 6290733 w 8568266"/>
              <a:gd name="csY304" fmla="*/ 0 h 688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Lst>
            <a:rect l="l" t="t" r="r" b="b"/>
            <a:pathLst>
              <a:path w="8568266" h="6883400">
                <a:moveTo>
                  <a:pt x="6290733" y="0"/>
                </a:moveTo>
                <a:lnTo>
                  <a:pt x="6375400" y="67733"/>
                </a:lnTo>
                <a:lnTo>
                  <a:pt x="6468533" y="67733"/>
                </a:lnTo>
                <a:lnTo>
                  <a:pt x="6502400" y="211667"/>
                </a:lnTo>
                <a:lnTo>
                  <a:pt x="6502400" y="279400"/>
                </a:lnTo>
                <a:lnTo>
                  <a:pt x="6460066" y="397933"/>
                </a:lnTo>
                <a:lnTo>
                  <a:pt x="6316133" y="381000"/>
                </a:lnTo>
                <a:lnTo>
                  <a:pt x="6256866" y="482600"/>
                </a:lnTo>
                <a:lnTo>
                  <a:pt x="6197600" y="584200"/>
                </a:lnTo>
                <a:lnTo>
                  <a:pt x="6248400" y="660400"/>
                </a:lnTo>
                <a:lnTo>
                  <a:pt x="6299200" y="660400"/>
                </a:lnTo>
                <a:lnTo>
                  <a:pt x="6265333" y="736600"/>
                </a:lnTo>
                <a:lnTo>
                  <a:pt x="6239933" y="770467"/>
                </a:lnTo>
                <a:lnTo>
                  <a:pt x="6265333" y="855133"/>
                </a:lnTo>
                <a:lnTo>
                  <a:pt x="6392333" y="855133"/>
                </a:lnTo>
                <a:lnTo>
                  <a:pt x="6392333" y="694267"/>
                </a:lnTo>
                <a:lnTo>
                  <a:pt x="6426200" y="668867"/>
                </a:lnTo>
                <a:lnTo>
                  <a:pt x="6468533" y="609600"/>
                </a:lnTo>
                <a:lnTo>
                  <a:pt x="6587066" y="567267"/>
                </a:lnTo>
                <a:lnTo>
                  <a:pt x="6731000" y="482600"/>
                </a:lnTo>
                <a:lnTo>
                  <a:pt x="6807200" y="558800"/>
                </a:lnTo>
                <a:lnTo>
                  <a:pt x="6883400" y="635000"/>
                </a:lnTo>
                <a:lnTo>
                  <a:pt x="7018866" y="711200"/>
                </a:lnTo>
                <a:lnTo>
                  <a:pt x="7188200" y="770467"/>
                </a:lnTo>
                <a:lnTo>
                  <a:pt x="7315200" y="770467"/>
                </a:lnTo>
                <a:lnTo>
                  <a:pt x="7493000" y="770467"/>
                </a:lnTo>
                <a:lnTo>
                  <a:pt x="7594600" y="719667"/>
                </a:lnTo>
                <a:lnTo>
                  <a:pt x="7620000" y="609600"/>
                </a:lnTo>
                <a:lnTo>
                  <a:pt x="7823200" y="592667"/>
                </a:lnTo>
                <a:lnTo>
                  <a:pt x="7857066" y="491067"/>
                </a:lnTo>
                <a:lnTo>
                  <a:pt x="7916333" y="330200"/>
                </a:lnTo>
                <a:lnTo>
                  <a:pt x="7975600" y="296333"/>
                </a:lnTo>
                <a:lnTo>
                  <a:pt x="8144933" y="270933"/>
                </a:lnTo>
                <a:lnTo>
                  <a:pt x="8238066" y="414867"/>
                </a:lnTo>
                <a:lnTo>
                  <a:pt x="8458200" y="499533"/>
                </a:lnTo>
                <a:lnTo>
                  <a:pt x="8509000" y="601133"/>
                </a:lnTo>
                <a:lnTo>
                  <a:pt x="8449733" y="694267"/>
                </a:lnTo>
                <a:lnTo>
                  <a:pt x="8441266" y="753533"/>
                </a:lnTo>
                <a:lnTo>
                  <a:pt x="8322733" y="838200"/>
                </a:lnTo>
                <a:lnTo>
                  <a:pt x="8322733" y="956733"/>
                </a:lnTo>
                <a:lnTo>
                  <a:pt x="8398933" y="1049867"/>
                </a:lnTo>
                <a:lnTo>
                  <a:pt x="8441266" y="1210733"/>
                </a:lnTo>
                <a:lnTo>
                  <a:pt x="8407400" y="1270000"/>
                </a:lnTo>
                <a:lnTo>
                  <a:pt x="8500533" y="1337733"/>
                </a:lnTo>
                <a:lnTo>
                  <a:pt x="8509000" y="1439333"/>
                </a:lnTo>
                <a:lnTo>
                  <a:pt x="8568266" y="1464733"/>
                </a:lnTo>
                <a:lnTo>
                  <a:pt x="8407400" y="1566333"/>
                </a:lnTo>
                <a:lnTo>
                  <a:pt x="8407400" y="1642533"/>
                </a:lnTo>
                <a:lnTo>
                  <a:pt x="8365066" y="1778000"/>
                </a:lnTo>
                <a:lnTo>
                  <a:pt x="8314266" y="1879600"/>
                </a:lnTo>
                <a:lnTo>
                  <a:pt x="8314266" y="1955800"/>
                </a:lnTo>
                <a:lnTo>
                  <a:pt x="8305800" y="1964267"/>
                </a:lnTo>
                <a:lnTo>
                  <a:pt x="8280400" y="2125133"/>
                </a:lnTo>
                <a:lnTo>
                  <a:pt x="8348133" y="2226733"/>
                </a:lnTo>
                <a:lnTo>
                  <a:pt x="8314266" y="2252133"/>
                </a:lnTo>
                <a:lnTo>
                  <a:pt x="8246533" y="2269067"/>
                </a:lnTo>
                <a:lnTo>
                  <a:pt x="8170333" y="2269067"/>
                </a:lnTo>
                <a:lnTo>
                  <a:pt x="8111066" y="2260600"/>
                </a:lnTo>
                <a:lnTo>
                  <a:pt x="8026400" y="2345267"/>
                </a:lnTo>
                <a:lnTo>
                  <a:pt x="7975600" y="2438400"/>
                </a:lnTo>
                <a:lnTo>
                  <a:pt x="7975600" y="2548467"/>
                </a:lnTo>
                <a:lnTo>
                  <a:pt x="8009466" y="2633133"/>
                </a:lnTo>
                <a:lnTo>
                  <a:pt x="7933266" y="2700867"/>
                </a:lnTo>
                <a:lnTo>
                  <a:pt x="7890933" y="2836333"/>
                </a:lnTo>
                <a:lnTo>
                  <a:pt x="7874000" y="2929467"/>
                </a:lnTo>
                <a:lnTo>
                  <a:pt x="7848600" y="2997200"/>
                </a:lnTo>
                <a:lnTo>
                  <a:pt x="7797800" y="3107267"/>
                </a:lnTo>
                <a:lnTo>
                  <a:pt x="7696200" y="3166533"/>
                </a:lnTo>
                <a:lnTo>
                  <a:pt x="7645400" y="3251200"/>
                </a:lnTo>
                <a:lnTo>
                  <a:pt x="7628466" y="3293533"/>
                </a:lnTo>
                <a:lnTo>
                  <a:pt x="7526866" y="3352800"/>
                </a:lnTo>
                <a:lnTo>
                  <a:pt x="7425266" y="3344333"/>
                </a:lnTo>
                <a:lnTo>
                  <a:pt x="7264400" y="3445933"/>
                </a:lnTo>
                <a:lnTo>
                  <a:pt x="7103533" y="3445933"/>
                </a:lnTo>
                <a:lnTo>
                  <a:pt x="7035800" y="3471333"/>
                </a:lnTo>
                <a:lnTo>
                  <a:pt x="6951133" y="3530600"/>
                </a:lnTo>
                <a:lnTo>
                  <a:pt x="6849533" y="3564467"/>
                </a:lnTo>
                <a:lnTo>
                  <a:pt x="6781800" y="3539067"/>
                </a:lnTo>
                <a:lnTo>
                  <a:pt x="6637866" y="3454400"/>
                </a:lnTo>
                <a:lnTo>
                  <a:pt x="6629400" y="3386667"/>
                </a:lnTo>
                <a:lnTo>
                  <a:pt x="6527800" y="3302000"/>
                </a:lnTo>
                <a:lnTo>
                  <a:pt x="6426200" y="3302000"/>
                </a:lnTo>
                <a:lnTo>
                  <a:pt x="6282266" y="3208867"/>
                </a:lnTo>
                <a:lnTo>
                  <a:pt x="6104466" y="2988733"/>
                </a:lnTo>
                <a:lnTo>
                  <a:pt x="6019800" y="3098800"/>
                </a:lnTo>
                <a:lnTo>
                  <a:pt x="5960533" y="3699933"/>
                </a:lnTo>
                <a:lnTo>
                  <a:pt x="5909733" y="3945467"/>
                </a:lnTo>
                <a:lnTo>
                  <a:pt x="5867400" y="4021667"/>
                </a:lnTo>
                <a:lnTo>
                  <a:pt x="5858933" y="4224867"/>
                </a:lnTo>
                <a:lnTo>
                  <a:pt x="5782733" y="4275667"/>
                </a:lnTo>
                <a:lnTo>
                  <a:pt x="5757333" y="4428067"/>
                </a:lnTo>
                <a:lnTo>
                  <a:pt x="5765800" y="4588933"/>
                </a:lnTo>
                <a:lnTo>
                  <a:pt x="5731933" y="4682067"/>
                </a:lnTo>
                <a:lnTo>
                  <a:pt x="5664200" y="4859867"/>
                </a:lnTo>
                <a:lnTo>
                  <a:pt x="5689600" y="5012267"/>
                </a:lnTo>
                <a:lnTo>
                  <a:pt x="5689600" y="5173133"/>
                </a:lnTo>
                <a:lnTo>
                  <a:pt x="5698066" y="5266267"/>
                </a:lnTo>
                <a:lnTo>
                  <a:pt x="5689600" y="5367867"/>
                </a:lnTo>
                <a:lnTo>
                  <a:pt x="5562600" y="5664200"/>
                </a:lnTo>
                <a:lnTo>
                  <a:pt x="5444066" y="5596467"/>
                </a:lnTo>
                <a:lnTo>
                  <a:pt x="5274733" y="6019800"/>
                </a:lnTo>
                <a:lnTo>
                  <a:pt x="5249333" y="6070600"/>
                </a:lnTo>
                <a:lnTo>
                  <a:pt x="5249333" y="6223000"/>
                </a:lnTo>
                <a:lnTo>
                  <a:pt x="5257800" y="6383867"/>
                </a:lnTo>
                <a:lnTo>
                  <a:pt x="5156200" y="6409267"/>
                </a:lnTo>
                <a:lnTo>
                  <a:pt x="5113866" y="6553200"/>
                </a:lnTo>
                <a:lnTo>
                  <a:pt x="5054600" y="6595533"/>
                </a:lnTo>
                <a:lnTo>
                  <a:pt x="5164666" y="6620933"/>
                </a:lnTo>
                <a:lnTo>
                  <a:pt x="5257800" y="6561667"/>
                </a:lnTo>
                <a:lnTo>
                  <a:pt x="5240866" y="6671733"/>
                </a:lnTo>
                <a:lnTo>
                  <a:pt x="5283200" y="6722533"/>
                </a:lnTo>
                <a:lnTo>
                  <a:pt x="5147733" y="6697133"/>
                </a:lnTo>
                <a:lnTo>
                  <a:pt x="5113866" y="6773333"/>
                </a:lnTo>
                <a:lnTo>
                  <a:pt x="5088466" y="6866467"/>
                </a:lnTo>
                <a:lnTo>
                  <a:pt x="4995333" y="6841067"/>
                </a:lnTo>
                <a:lnTo>
                  <a:pt x="4961466" y="6756400"/>
                </a:lnTo>
                <a:lnTo>
                  <a:pt x="4910666" y="6815667"/>
                </a:lnTo>
                <a:lnTo>
                  <a:pt x="4792133" y="6883400"/>
                </a:lnTo>
                <a:lnTo>
                  <a:pt x="4682066" y="6722533"/>
                </a:lnTo>
                <a:lnTo>
                  <a:pt x="4411133" y="6629400"/>
                </a:lnTo>
                <a:lnTo>
                  <a:pt x="4267200" y="6595533"/>
                </a:lnTo>
                <a:lnTo>
                  <a:pt x="4199466" y="6578600"/>
                </a:lnTo>
                <a:lnTo>
                  <a:pt x="4207933" y="6477000"/>
                </a:lnTo>
                <a:lnTo>
                  <a:pt x="4216400" y="6392333"/>
                </a:lnTo>
                <a:lnTo>
                  <a:pt x="4368800" y="6383867"/>
                </a:lnTo>
                <a:lnTo>
                  <a:pt x="4453466" y="6324600"/>
                </a:lnTo>
                <a:lnTo>
                  <a:pt x="4343400" y="6172200"/>
                </a:lnTo>
                <a:lnTo>
                  <a:pt x="4267200" y="6087533"/>
                </a:lnTo>
                <a:lnTo>
                  <a:pt x="4301066" y="5960533"/>
                </a:lnTo>
                <a:lnTo>
                  <a:pt x="4191000" y="5825067"/>
                </a:lnTo>
                <a:lnTo>
                  <a:pt x="4131733" y="5867400"/>
                </a:lnTo>
                <a:lnTo>
                  <a:pt x="4080933" y="5926667"/>
                </a:lnTo>
                <a:lnTo>
                  <a:pt x="3945466" y="5892800"/>
                </a:lnTo>
                <a:lnTo>
                  <a:pt x="3852333" y="5892800"/>
                </a:lnTo>
                <a:lnTo>
                  <a:pt x="3793066" y="6087533"/>
                </a:lnTo>
                <a:lnTo>
                  <a:pt x="3666066" y="6104467"/>
                </a:lnTo>
                <a:lnTo>
                  <a:pt x="3589866" y="6070600"/>
                </a:lnTo>
                <a:lnTo>
                  <a:pt x="3488266" y="6096000"/>
                </a:lnTo>
                <a:lnTo>
                  <a:pt x="3361266" y="6096000"/>
                </a:lnTo>
                <a:lnTo>
                  <a:pt x="3318933" y="6062133"/>
                </a:lnTo>
                <a:lnTo>
                  <a:pt x="3208866" y="6163733"/>
                </a:lnTo>
                <a:lnTo>
                  <a:pt x="3158066" y="6096000"/>
                </a:lnTo>
                <a:lnTo>
                  <a:pt x="3081866" y="6079067"/>
                </a:lnTo>
                <a:lnTo>
                  <a:pt x="2921000" y="6070600"/>
                </a:lnTo>
                <a:lnTo>
                  <a:pt x="2794000" y="6036733"/>
                </a:lnTo>
                <a:lnTo>
                  <a:pt x="2878666" y="5985933"/>
                </a:lnTo>
                <a:lnTo>
                  <a:pt x="2810933" y="5588000"/>
                </a:lnTo>
                <a:lnTo>
                  <a:pt x="2844800" y="5308600"/>
                </a:lnTo>
                <a:lnTo>
                  <a:pt x="2997200" y="5012267"/>
                </a:lnTo>
                <a:lnTo>
                  <a:pt x="3124200" y="5080000"/>
                </a:lnTo>
                <a:lnTo>
                  <a:pt x="3175000" y="5029200"/>
                </a:lnTo>
                <a:lnTo>
                  <a:pt x="3175000" y="4927600"/>
                </a:lnTo>
                <a:lnTo>
                  <a:pt x="3556000" y="4902200"/>
                </a:lnTo>
                <a:lnTo>
                  <a:pt x="3640666" y="4758267"/>
                </a:lnTo>
                <a:lnTo>
                  <a:pt x="3598333" y="4690533"/>
                </a:lnTo>
                <a:lnTo>
                  <a:pt x="3649133" y="4605867"/>
                </a:lnTo>
                <a:lnTo>
                  <a:pt x="3742266" y="4521200"/>
                </a:lnTo>
                <a:lnTo>
                  <a:pt x="3742266" y="4461933"/>
                </a:lnTo>
                <a:cubicBezTo>
                  <a:pt x="3750733" y="4439355"/>
                  <a:pt x="3760041" y="4417076"/>
                  <a:pt x="3767666" y="4394200"/>
                </a:cubicBezTo>
                <a:cubicBezTo>
                  <a:pt x="3771346" y="4383161"/>
                  <a:pt x="3776133" y="4360333"/>
                  <a:pt x="3776133" y="4360333"/>
                </a:cubicBezTo>
                <a:lnTo>
                  <a:pt x="3793066" y="4191000"/>
                </a:lnTo>
                <a:lnTo>
                  <a:pt x="3733800" y="4123267"/>
                </a:lnTo>
                <a:lnTo>
                  <a:pt x="3742266" y="4080933"/>
                </a:lnTo>
                <a:lnTo>
                  <a:pt x="3598333" y="4064000"/>
                </a:lnTo>
                <a:lnTo>
                  <a:pt x="3547533" y="4021667"/>
                </a:lnTo>
                <a:lnTo>
                  <a:pt x="3581400" y="3920067"/>
                </a:lnTo>
                <a:lnTo>
                  <a:pt x="3530600" y="3869267"/>
                </a:lnTo>
                <a:lnTo>
                  <a:pt x="3454400" y="3869267"/>
                </a:lnTo>
                <a:lnTo>
                  <a:pt x="3420533" y="3750733"/>
                </a:lnTo>
                <a:lnTo>
                  <a:pt x="3420533" y="3877733"/>
                </a:lnTo>
                <a:lnTo>
                  <a:pt x="3454400" y="4021667"/>
                </a:lnTo>
                <a:lnTo>
                  <a:pt x="3335866" y="4072467"/>
                </a:lnTo>
                <a:lnTo>
                  <a:pt x="3234266" y="4106333"/>
                </a:lnTo>
                <a:lnTo>
                  <a:pt x="3132666" y="4047067"/>
                </a:lnTo>
                <a:lnTo>
                  <a:pt x="3098800" y="4114800"/>
                </a:lnTo>
                <a:lnTo>
                  <a:pt x="2946400" y="4114800"/>
                </a:lnTo>
                <a:lnTo>
                  <a:pt x="2819400" y="4106333"/>
                </a:lnTo>
                <a:lnTo>
                  <a:pt x="2700866" y="4165600"/>
                </a:lnTo>
                <a:lnTo>
                  <a:pt x="2641600" y="4157133"/>
                </a:lnTo>
                <a:lnTo>
                  <a:pt x="2658533" y="4275667"/>
                </a:lnTo>
                <a:lnTo>
                  <a:pt x="2480733" y="4216400"/>
                </a:lnTo>
                <a:lnTo>
                  <a:pt x="2328333" y="4191000"/>
                </a:lnTo>
                <a:lnTo>
                  <a:pt x="2226733" y="4250267"/>
                </a:lnTo>
                <a:lnTo>
                  <a:pt x="2099733" y="4250267"/>
                </a:lnTo>
                <a:lnTo>
                  <a:pt x="2175933" y="3953933"/>
                </a:lnTo>
                <a:lnTo>
                  <a:pt x="2150533" y="3835400"/>
                </a:lnTo>
                <a:lnTo>
                  <a:pt x="2133600" y="3733800"/>
                </a:lnTo>
                <a:lnTo>
                  <a:pt x="2040466" y="3733800"/>
                </a:lnTo>
                <a:lnTo>
                  <a:pt x="2015066" y="3606800"/>
                </a:lnTo>
                <a:lnTo>
                  <a:pt x="1938866" y="3564467"/>
                </a:lnTo>
                <a:lnTo>
                  <a:pt x="1828800" y="3623733"/>
                </a:lnTo>
                <a:lnTo>
                  <a:pt x="1752600" y="3666067"/>
                </a:lnTo>
                <a:lnTo>
                  <a:pt x="1625600" y="3479800"/>
                </a:lnTo>
                <a:lnTo>
                  <a:pt x="1549400" y="3420533"/>
                </a:lnTo>
                <a:lnTo>
                  <a:pt x="1498600" y="3344333"/>
                </a:lnTo>
                <a:lnTo>
                  <a:pt x="1388533" y="3285067"/>
                </a:lnTo>
                <a:lnTo>
                  <a:pt x="1346200" y="3208867"/>
                </a:lnTo>
                <a:lnTo>
                  <a:pt x="1346200" y="3098800"/>
                </a:lnTo>
                <a:lnTo>
                  <a:pt x="1422400" y="3005667"/>
                </a:lnTo>
                <a:lnTo>
                  <a:pt x="1363133" y="3005667"/>
                </a:lnTo>
                <a:lnTo>
                  <a:pt x="1339064" y="2977562"/>
                </a:lnTo>
                <a:lnTo>
                  <a:pt x="1405466" y="2963333"/>
                </a:lnTo>
                <a:lnTo>
                  <a:pt x="1380066" y="2904067"/>
                </a:lnTo>
                <a:lnTo>
                  <a:pt x="1215856" y="2833691"/>
                </a:lnTo>
                <a:lnTo>
                  <a:pt x="1016836" y="2601296"/>
                </a:lnTo>
                <a:lnTo>
                  <a:pt x="1371600" y="2099733"/>
                </a:lnTo>
                <a:lnTo>
                  <a:pt x="1143000" y="1947333"/>
                </a:lnTo>
                <a:lnTo>
                  <a:pt x="1126066" y="2032000"/>
                </a:lnTo>
                <a:lnTo>
                  <a:pt x="1049866" y="2082800"/>
                </a:lnTo>
                <a:lnTo>
                  <a:pt x="939800" y="2023533"/>
                </a:lnTo>
                <a:lnTo>
                  <a:pt x="812800" y="2065867"/>
                </a:lnTo>
                <a:lnTo>
                  <a:pt x="728133" y="2159000"/>
                </a:lnTo>
                <a:lnTo>
                  <a:pt x="635000" y="2074333"/>
                </a:lnTo>
                <a:lnTo>
                  <a:pt x="635000" y="1955800"/>
                </a:lnTo>
                <a:lnTo>
                  <a:pt x="626533" y="1888067"/>
                </a:lnTo>
                <a:lnTo>
                  <a:pt x="474133" y="1913467"/>
                </a:lnTo>
                <a:lnTo>
                  <a:pt x="440266" y="1879600"/>
                </a:lnTo>
                <a:lnTo>
                  <a:pt x="406943" y="1889121"/>
                </a:lnTo>
                <a:lnTo>
                  <a:pt x="297280" y="1761067"/>
                </a:lnTo>
                <a:lnTo>
                  <a:pt x="347133" y="1761067"/>
                </a:lnTo>
                <a:lnTo>
                  <a:pt x="355600" y="1710267"/>
                </a:lnTo>
                <a:lnTo>
                  <a:pt x="321733" y="1659467"/>
                </a:lnTo>
                <a:lnTo>
                  <a:pt x="175479" y="1618840"/>
                </a:lnTo>
                <a:lnTo>
                  <a:pt x="56012" y="1479339"/>
                </a:lnTo>
                <a:lnTo>
                  <a:pt x="76200" y="1456267"/>
                </a:lnTo>
                <a:lnTo>
                  <a:pt x="17357" y="1434201"/>
                </a:lnTo>
                <a:lnTo>
                  <a:pt x="0" y="1413933"/>
                </a:lnTo>
                <a:lnTo>
                  <a:pt x="101600" y="1363133"/>
                </a:lnTo>
                <a:lnTo>
                  <a:pt x="389466" y="1202267"/>
                </a:lnTo>
                <a:lnTo>
                  <a:pt x="440266" y="1151467"/>
                </a:lnTo>
                <a:lnTo>
                  <a:pt x="651933" y="1007533"/>
                </a:lnTo>
                <a:lnTo>
                  <a:pt x="711200" y="931333"/>
                </a:lnTo>
                <a:lnTo>
                  <a:pt x="651933" y="863600"/>
                </a:lnTo>
                <a:lnTo>
                  <a:pt x="905933" y="778933"/>
                </a:lnTo>
                <a:lnTo>
                  <a:pt x="1227666" y="719667"/>
                </a:lnTo>
                <a:lnTo>
                  <a:pt x="1397000" y="677333"/>
                </a:lnTo>
                <a:lnTo>
                  <a:pt x="1634066" y="635000"/>
                </a:lnTo>
                <a:lnTo>
                  <a:pt x="1642533" y="762000"/>
                </a:lnTo>
                <a:lnTo>
                  <a:pt x="1634066" y="846667"/>
                </a:lnTo>
                <a:lnTo>
                  <a:pt x="1955800" y="965200"/>
                </a:lnTo>
                <a:lnTo>
                  <a:pt x="2015066" y="1210733"/>
                </a:lnTo>
                <a:lnTo>
                  <a:pt x="2175933" y="1295400"/>
                </a:lnTo>
                <a:lnTo>
                  <a:pt x="2150533" y="1346200"/>
                </a:lnTo>
                <a:lnTo>
                  <a:pt x="2209800" y="1405467"/>
                </a:lnTo>
                <a:lnTo>
                  <a:pt x="2421466" y="1507067"/>
                </a:lnTo>
                <a:lnTo>
                  <a:pt x="2472266" y="1651000"/>
                </a:lnTo>
                <a:lnTo>
                  <a:pt x="2540000" y="1684867"/>
                </a:lnTo>
                <a:lnTo>
                  <a:pt x="2472266" y="1811867"/>
                </a:lnTo>
                <a:lnTo>
                  <a:pt x="2463800" y="1905000"/>
                </a:lnTo>
                <a:lnTo>
                  <a:pt x="2463800" y="1972733"/>
                </a:lnTo>
                <a:lnTo>
                  <a:pt x="2590800" y="2048933"/>
                </a:lnTo>
                <a:lnTo>
                  <a:pt x="2675466" y="1972733"/>
                </a:lnTo>
                <a:lnTo>
                  <a:pt x="2692400" y="2032000"/>
                </a:lnTo>
                <a:lnTo>
                  <a:pt x="2726266" y="2108200"/>
                </a:lnTo>
                <a:lnTo>
                  <a:pt x="2810933" y="2065867"/>
                </a:lnTo>
                <a:lnTo>
                  <a:pt x="2887133" y="1854200"/>
                </a:lnTo>
                <a:lnTo>
                  <a:pt x="3124200" y="1617133"/>
                </a:lnTo>
                <a:lnTo>
                  <a:pt x="3191933" y="1371600"/>
                </a:lnTo>
                <a:lnTo>
                  <a:pt x="3259666" y="1354667"/>
                </a:lnTo>
                <a:lnTo>
                  <a:pt x="3488266" y="1346200"/>
                </a:lnTo>
                <a:lnTo>
                  <a:pt x="3666066" y="1388533"/>
                </a:lnTo>
                <a:lnTo>
                  <a:pt x="3742266" y="1473200"/>
                </a:lnTo>
                <a:lnTo>
                  <a:pt x="3818466" y="1397000"/>
                </a:lnTo>
                <a:lnTo>
                  <a:pt x="3903133" y="1397000"/>
                </a:lnTo>
                <a:lnTo>
                  <a:pt x="3953933" y="1286933"/>
                </a:lnTo>
                <a:lnTo>
                  <a:pt x="4080933" y="1168400"/>
                </a:lnTo>
                <a:lnTo>
                  <a:pt x="4182533" y="1244600"/>
                </a:lnTo>
                <a:lnTo>
                  <a:pt x="4233333" y="1109133"/>
                </a:lnTo>
                <a:lnTo>
                  <a:pt x="4318000" y="1176867"/>
                </a:lnTo>
                <a:lnTo>
                  <a:pt x="4402666" y="1185333"/>
                </a:lnTo>
                <a:lnTo>
                  <a:pt x="4351866" y="1236133"/>
                </a:lnTo>
                <a:lnTo>
                  <a:pt x="4351866" y="1286933"/>
                </a:lnTo>
                <a:lnTo>
                  <a:pt x="4394200" y="1388533"/>
                </a:lnTo>
                <a:lnTo>
                  <a:pt x="4597400" y="1464733"/>
                </a:lnTo>
                <a:lnTo>
                  <a:pt x="4690533" y="1456267"/>
                </a:lnTo>
                <a:lnTo>
                  <a:pt x="4749800" y="1490133"/>
                </a:lnTo>
                <a:lnTo>
                  <a:pt x="4842933" y="1507067"/>
                </a:lnTo>
                <a:lnTo>
                  <a:pt x="4842933" y="1557867"/>
                </a:lnTo>
                <a:lnTo>
                  <a:pt x="4842933" y="1600200"/>
                </a:lnTo>
                <a:lnTo>
                  <a:pt x="5063066" y="1405467"/>
                </a:lnTo>
                <a:lnTo>
                  <a:pt x="5130800" y="1261533"/>
                </a:lnTo>
                <a:lnTo>
                  <a:pt x="5257800" y="1143000"/>
                </a:lnTo>
                <a:lnTo>
                  <a:pt x="5232400" y="999067"/>
                </a:lnTo>
                <a:lnTo>
                  <a:pt x="5181600" y="931333"/>
                </a:lnTo>
                <a:lnTo>
                  <a:pt x="5240866" y="804333"/>
                </a:lnTo>
                <a:lnTo>
                  <a:pt x="5240866" y="685800"/>
                </a:lnTo>
                <a:lnTo>
                  <a:pt x="5334000" y="575733"/>
                </a:lnTo>
                <a:lnTo>
                  <a:pt x="5384800" y="558800"/>
                </a:lnTo>
                <a:lnTo>
                  <a:pt x="5384800" y="474133"/>
                </a:lnTo>
                <a:lnTo>
                  <a:pt x="5444066" y="440267"/>
                </a:lnTo>
                <a:lnTo>
                  <a:pt x="5486400" y="474133"/>
                </a:lnTo>
                <a:lnTo>
                  <a:pt x="5494866" y="389467"/>
                </a:lnTo>
                <a:lnTo>
                  <a:pt x="5588000" y="313267"/>
                </a:lnTo>
                <a:lnTo>
                  <a:pt x="5613400" y="313267"/>
                </a:lnTo>
                <a:lnTo>
                  <a:pt x="5562600" y="228600"/>
                </a:lnTo>
                <a:lnTo>
                  <a:pt x="5638800" y="228600"/>
                </a:lnTo>
                <a:lnTo>
                  <a:pt x="5698066" y="270933"/>
                </a:lnTo>
                <a:lnTo>
                  <a:pt x="5698066" y="127000"/>
                </a:lnTo>
                <a:lnTo>
                  <a:pt x="5799666" y="101600"/>
                </a:lnTo>
                <a:lnTo>
                  <a:pt x="5808133" y="177800"/>
                </a:lnTo>
                <a:lnTo>
                  <a:pt x="5850466" y="143933"/>
                </a:lnTo>
                <a:lnTo>
                  <a:pt x="5850466" y="59267"/>
                </a:lnTo>
                <a:lnTo>
                  <a:pt x="5926666" y="76200"/>
                </a:lnTo>
                <a:lnTo>
                  <a:pt x="6172200" y="110067"/>
                </a:lnTo>
                <a:lnTo>
                  <a:pt x="6290733" y="0"/>
                </a:lnTo>
                <a:close/>
              </a:path>
            </a:pathLst>
          </a:custGeom>
          <a:solidFill>
            <a:srgbClr val="1CABB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5" name="四角形: 角を丸くする 34">
            <a:extLst>
              <a:ext uri="{FF2B5EF4-FFF2-40B4-BE49-F238E27FC236}">
                <a16:creationId xmlns:a16="http://schemas.microsoft.com/office/drawing/2014/main" id="{76CE3626-10E1-8B32-E916-1F3B7382AD55}"/>
              </a:ext>
            </a:extLst>
          </p:cNvPr>
          <p:cNvSpPr/>
          <p:nvPr/>
        </p:nvSpPr>
        <p:spPr>
          <a:xfrm>
            <a:off x="4041131" y="1187977"/>
            <a:ext cx="3636633" cy="5555552"/>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pic>
        <p:nvPicPr>
          <p:cNvPr id="37" name="図 36" descr="小さい, ブルー, 絨毯, ベッド が含まれている画像&#10;&#10;AI 生成コンテンツは誤りを含む可能性があります。">
            <a:extLst>
              <a:ext uri="{FF2B5EF4-FFF2-40B4-BE49-F238E27FC236}">
                <a16:creationId xmlns:a16="http://schemas.microsoft.com/office/drawing/2014/main" id="{D3141AEA-5E28-A36C-F307-3054EE927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2846" y="3403184"/>
            <a:ext cx="3161729" cy="3161729"/>
          </a:xfrm>
          <a:prstGeom prst="rect">
            <a:avLst/>
          </a:prstGeom>
          <a:ln>
            <a:noFill/>
          </a:ln>
          <a:effectLst>
            <a:softEdge rad="31750"/>
          </a:effectLst>
        </p:spPr>
      </p:pic>
      <p:sp>
        <p:nvSpPr>
          <p:cNvPr id="4" name="正方形/長方形 3">
            <a:extLst>
              <a:ext uri="{FF2B5EF4-FFF2-40B4-BE49-F238E27FC236}">
                <a16:creationId xmlns:a16="http://schemas.microsoft.com/office/drawing/2014/main" id="{87E83BFC-1308-5098-46B1-A29206C1D226}"/>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知る、めぐる</a:t>
            </a:r>
            <a:endParaRPr kumimoji="1" lang="ja-JP" altLang="en-US" sz="4400" b="1">
              <a:solidFill>
                <a:schemeClr val="tx1">
                  <a:lumMod val="85000"/>
                  <a:lumOff val="15000"/>
                </a:schemeClr>
              </a:solidFill>
            </a:endParaRPr>
          </a:p>
        </p:txBody>
      </p:sp>
      <p:sp>
        <p:nvSpPr>
          <p:cNvPr id="5" name="正方形/長方形 4">
            <a:extLst>
              <a:ext uri="{FF2B5EF4-FFF2-40B4-BE49-F238E27FC236}">
                <a16:creationId xmlns:a16="http://schemas.microsoft.com/office/drawing/2014/main" id="{8866792F-1E58-618B-2CC0-B1A03DFF4D20}"/>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D940A140-F2D0-7C92-EA1D-3D3928731CE9}"/>
              </a:ext>
            </a:extLst>
          </p:cNvPr>
          <p:cNvSpPr/>
          <p:nvPr/>
        </p:nvSpPr>
        <p:spPr>
          <a:xfrm>
            <a:off x="11713962" y="478996"/>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C461563-AE4A-1BA2-DBF0-528664CF7F0D}"/>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50ED8DDC-A42C-DC46-DD46-EFB362983676}"/>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7A921C1-167A-ED3D-8094-7CE0686D34BC}"/>
              </a:ext>
            </a:extLst>
          </p:cNvPr>
          <p:cNvSpPr/>
          <p:nvPr/>
        </p:nvSpPr>
        <p:spPr>
          <a:xfrm>
            <a:off x="11713960" y="3051741"/>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D92843D1-76BD-F6F8-1C08-E13E9D160E88}"/>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D3D3E00B-7DE5-1B72-A343-0A521E09A5E8}"/>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4" name="テキスト ボックス 23">
            <a:extLst>
              <a:ext uri="{FF2B5EF4-FFF2-40B4-BE49-F238E27FC236}">
                <a16:creationId xmlns:a16="http://schemas.microsoft.com/office/drawing/2014/main" id="{4F5915E0-BA1F-A858-ED28-C6909E11E9C0}"/>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6" name="テキスト ボックス 25">
            <a:extLst>
              <a:ext uri="{FF2B5EF4-FFF2-40B4-BE49-F238E27FC236}">
                <a16:creationId xmlns:a16="http://schemas.microsoft.com/office/drawing/2014/main" id="{43A72EE3-01E2-6E01-DFBC-7160686939D0}"/>
              </a:ext>
            </a:extLst>
          </p:cNvPr>
          <p:cNvSpPr txBox="1"/>
          <p:nvPr/>
        </p:nvSpPr>
        <p:spPr>
          <a:xfrm>
            <a:off x="11610059"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2" name="テキスト ボックス 31">
            <a:extLst>
              <a:ext uri="{FF2B5EF4-FFF2-40B4-BE49-F238E27FC236}">
                <a16:creationId xmlns:a16="http://schemas.microsoft.com/office/drawing/2014/main" id="{90E92464-3D1A-05AE-016E-077F11ABAA50}"/>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3" name="テキスト ボックス 32">
            <a:extLst>
              <a:ext uri="{FF2B5EF4-FFF2-40B4-BE49-F238E27FC236}">
                <a16:creationId xmlns:a16="http://schemas.microsoft.com/office/drawing/2014/main" id="{189D99B9-CEB0-CE84-62AA-8013890E09C1}"/>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pic>
        <p:nvPicPr>
          <p:cNvPr id="38" name="図 37" descr="屋外, 水, 人, 子供 が含まれている画像&#10;&#10;AI 生成コンテンツは誤りを含む可能性があります。">
            <a:extLst>
              <a:ext uri="{FF2B5EF4-FFF2-40B4-BE49-F238E27FC236}">
                <a16:creationId xmlns:a16="http://schemas.microsoft.com/office/drawing/2014/main" id="{447609BE-F26C-CA18-8923-88BADE8C9C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55202" y="3419772"/>
            <a:ext cx="3172543" cy="3143394"/>
          </a:xfrm>
          <a:prstGeom prst="rect">
            <a:avLst/>
          </a:prstGeom>
          <a:ln>
            <a:noFill/>
          </a:ln>
          <a:effectLst>
            <a:softEdge rad="31750"/>
          </a:effectLst>
        </p:spPr>
      </p:pic>
      <p:sp>
        <p:nvSpPr>
          <p:cNvPr id="44" name="フリーフォーム: 図形 43">
            <a:extLst>
              <a:ext uri="{FF2B5EF4-FFF2-40B4-BE49-F238E27FC236}">
                <a16:creationId xmlns:a16="http://schemas.microsoft.com/office/drawing/2014/main" id="{1EDB1A29-D156-BA79-07DA-3C90B51F2AE5}"/>
              </a:ext>
            </a:extLst>
          </p:cNvPr>
          <p:cNvSpPr/>
          <p:nvPr/>
        </p:nvSpPr>
        <p:spPr>
          <a:xfrm rot="16200000">
            <a:off x="8325994" y="3793135"/>
            <a:ext cx="2705717" cy="2261300"/>
          </a:xfrm>
          <a:custGeom>
            <a:avLst/>
            <a:gdLst>
              <a:gd name="csX0" fmla="*/ 6290733 w 8568266"/>
              <a:gd name="csY0" fmla="*/ 0 h 6883400"/>
              <a:gd name="csX1" fmla="*/ 6375400 w 8568266"/>
              <a:gd name="csY1" fmla="*/ 67733 h 6883400"/>
              <a:gd name="csX2" fmla="*/ 6468533 w 8568266"/>
              <a:gd name="csY2" fmla="*/ 67733 h 6883400"/>
              <a:gd name="csX3" fmla="*/ 6502400 w 8568266"/>
              <a:gd name="csY3" fmla="*/ 211667 h 6883400"/>
              <a:gd name="csX4" fmla="*/ 6502400 w 8568266"/>
              <a:gd name="csY4" fmla="*/ 279400 h 6883400"/>
              <a:gd name="csX5" fmla="*/ 6460066 w 8568266"/>
              <a:gd name="csY5" fmla="*/ 397933 h 6883400"/>
              <a:gd name="csX6" fmla="*/ 6316133 w 8568266"/>
              <a:gd name="csY6" fmla="*/ 381000 h 6883400"/>
              <a:gd name="csX7" fmla="*/ 6256866 w 8568266"/>
              <a:gd name="csY7" fmla="*/ 482600 h 6883400"/>
              <a:gd name="csX8" fmla="*/ 6197600 w 8568266"/>
              <a:gd name="csY8" fmla="*/ 584200 h 6883400"/>
              <a:gd name="csX9" fmla="*/ 6248400 w 8568266"/>
              <a:gd name="csY9" fmla="*/ 660400 h 6883400"/>
              <a:gd name="csX10" fmla="*/ 6299200 w 8568266"/>
              <a:gd name="csY10" fmla="*/ 660400 h 6883400"/>
              <a:gd name="csX11" fmla="*/ 6265333 w 8568266"/>
              <a:gd name="csY11" fmla="*/ 736600 h 6883400"/>
              <a:gd name="csX12" fmla="*/ 6239933 w 8568266"/>
              <a:gd name="csY12" fmla="*/ 770467 h 6883400"/>
              <a:gd name="csX13" fmla="*/ 6265333 w 8568266"/>
              <a:gd name="csY13" fmla="*/ 855133 h 6883400"/>
              <a:gd name="csX14" fmla="*/ 6392333 w 8568266"/>
              <a:gd name="csY14" fmla="*/ 855133 h 6883400"/>
              <a:gd name="csX15" fmla="*/ 6392333 w 8568266"/>
              <a:gd name="csY15" fmla="*/ 694267 h 6883400"/>
              <a:gd name="csX16" fmla="*/ 6426200 w 8568266"/>
              <a:gd name="csY16" fmla="*/ 668867 h 6883400"/>
              <a:gd name="csX17" fmla="*/ 6468533 w 8568266"/>
              <a:gd name="csY17" fmla="*/ 609600 h 6883400"/>
              <a:gd name="csX18" fmla="*/ 6587066 w 8568266"/>
              <a:gd name="csY18" fmla="*/ 567267 h 6883400"/>
              <a:gd name="csX19" fmla="*/ 6731000 w 8568266"/>
              <a:gd name="csY19" fmla="*/ 482600 h 6883400"/>
              <a:gd name="csX20" fmla="*/ 6807200 w 8568266"/>
              <a:gd name="csY20" fmla="*/ 558800 h 6883400"/>
              <a:gd name="csX21" fmla="*/ 6883400 w 8568266"/>
              <a:gd name="csY21" fmla="*/ 635000 h 6883400"/>
              <a:gd name="csX22" fmla="*/ 7018866 w 8568266"/>
              <a:gd name="csY22" fmla="*/ 711200 h 6883400"/>
              <a:gd name="csX23" fmla="*/ 7188200 w 8568266"/>
              <a:gd name="csY23" fmla="*/ 770467 h 6883400"/>
              <a:gd name="csX24" fmla="*/ 7315200 w 8568266"/>
              <a:gd name="csY24" fmla="*/ 770467 h 6883400"/>
              <a:gd name="csX25" fmla="*/ 7493000 w 8568266"/>
              <a:gd name="csY25" fmla="*/ 770467 h 6883400"/>
              <a:gd name="csX26" fmla="*/ 7594600 w 8568266"/>
              <a:gd name="csY26" fmla="*/ 719667 h 6883400"/>
              <a:gd name="csX27" fmla="*/ 7620000 w 8568266"/>
              <a:gd name="csY27" fmla="*/ 609600 h 6883400"/>
              <a:gd name="csX28" fmla="*/ 7823200 w 8568266"/>
              <a:gd name="csY28" fmla="*/ 592667 h 6883400"/>
              <a:gd name="csX29" fmla="*/ 7857066 w 8568266"/>
              <a:gd name="csY29" fmla="*/ 491067 h 6883400"/>
              <a:gd name="csX30" fmla="*/ 7916333 w 8568266"/>
              <a:gd name="csY30" fmla="*/ 330200 h 6883400"/>
              <a:gd name="csX31" fmla="*/ 7975600 w 8568266"/>
              <a:gd name="csY31" fmla="*/ 296333 h 6883400"/>
              <a:gd name="csX32" fmla="*/ 8144933 w 8568266"/>
              <a:gd name="csY32" fmla="*/ 270933 h 6883400"/>
              <a:gd name="csX33" fmla="*/ 8238066 w 8568266"/>
              <a:gd name="csY33" fmla="*/ 414867 h 6883400"/>
              <a:gd name="csX34" fmla="*/ 8458200 w 8568266"/>
              <a:gd name="csY34" fmla="*/ 499533 h 6883400"/>
              <a:gd name="csX35" fmla="*/ 8509000 w 8568266"/>
              <a:gd name="csY35" fmla="*/ 601133 h 6883400"/>
              <a:gd name="csX36" fmla="*/ 8449733 w 8568266"/>
              <a:gd name="csY36" fmla="*/ 694267 h 6883400"/>
              <a:gd name="csX37" fmla="*/ 8441266 w 8568266"/>
              <a:gd name="csY37" fmla="*/ 753533 h 6883400"/>
              <a:gd name="csX38" fmla="*/ 8322733 w 8568266"/>
              <a:gd name="csY38" fmla="*/ 838200 h 6883400"/>
              <a:gd name="csX39" fmla="*/ 8322733 w 8568266"/>
              <a:gd name="csY39" fmla="*/ 956733 h 6883400"/>
              <a:gd name="csX40" fmla="*/ 8398933 w 8568266"/>
              <a:gd name="csY40" fmla="*/ 1049867 h 6883400"/>
              <a:gd name="csX41" fmla="*/ 8441266 w 8568266"/>
              <a:gd name="csY41" fmla="*/ 1210733 h 6883400"/>
              <a:gd name="csX42" fmla="*/ 8407400 w 8568266"/>
              <a:gd name="csY42" fmla="*/ 1270000 h 6883400"/>
              <a:gd name="csX43" fmla="*/ 8500533 w 8568266"/>
              <a:gd name="csY43" fmla="*/ 1337733 h 6883400"/>
              <a:gd name="csX44" fmla="*/ 8509000 w 8568266"/>
              <a:gd name="csY44" fmla="*/ 1439333 h 6883400"/>
              <a:gd name="csX45" fmla="*/ 8568266 w 8568266"/>
              <a:gd name="csY45" fmla="*/ 1464733 h 6883400"/>
              <a:gd name="csX46" fmla="*/ 8407400 w 8568266"/>
              <a:gd name="csY46" fmla="*/ 1566333 h 6883400"/>
              <a:gd name="csX47" fmla="*/ 8407400 w 8568266"/>
              <a:gd name="csY47" fmla="*/ 1642533 h 6883400"/>
              <a:gd name="csX48" fmla="*/ 8365066 w 8568266"/>
              <a:gd name="csY48" fmla="*/ 1778000 h 6883400"/>
              <a:gd name="csX49" fmla="*/ 8314266 w 8568266"/>
              <a:gd name="csY49" fmla="*/ 1879600 h 6883400"/>
              <a:gd name="csX50" fmla="*/ 8314266 w 8568266"/>
              <a:gd name="csY50" fmla="*/ 1955800 h 6883400"/>
              <a:gd name="csX51" fmla="*/ 8305800 w 8568266"/>
              <a:gd name="csY51" fmla="*/ 1964267 h 6883400"/>
              <a:gd name="csX52" fmla="*/ 8280400 w 8568266"/>
              <a:gd name="csY52" fmla="*/ 2125133 h 6883400"/>
              <a:gd name="csX53" fmla="*/ 8348133 w 8568266"/>
              <a:gd name="csY53" fmla="*/ 2226733 h 6883400"/>
              <a:gd name="csX54" fmla="*/ 8314266 w 8568266"/>
              <a:gd name="csY54" fmla="*/ 2252133 h 6883400"/>
              <a:gd name="csX55" fmla="*/ 8246533 w 8568266"/>
              <a:gd name="csY55" fmla="*/ 2269067 h 6883400"/>
              <a:gd name="csX56" fmla="*/ 8170333 w 8568266"/>
              <a:gd name="csY56" fmla="*/ 2269067 h 6883400"/>
              <a:gd name="csX57" fmla="*/ 8111066 w 8568266"/>
              <a:gd name="csY57" fmla="*/ 2260600 h 6883400"/>
              <a:gd name="csX58" fmla="*/ 8026400 w 8568266"/>
              <a:gd name="csY58" fmla="*/ 2345267 h 6883400"/>
              <a:gd name="csX59" fmla="*/ 7975600 w 8568266"/>
              <a:gd name="csY59" fmla="*/ 2438400 h 6883400"/>
              <a:gd name="csX60" fmla="*/ 7975600 w 8568266"/>
              <a:gd name="csY60" fmla="*/ 2548467 h 6883400"/>
              <a:gd name="csX61" fmla="*/ 8009466 w 8568266"/>
              <a:gd name="csY61" fmla="*/ 2633133 h 6883400"/>
              <a:gd name="csX62" fmla="*/ 7933266 w 8568266"/>
              <a:gd name="csY62" fmla="*/ 2700867 h 6883400"/>
              <a:gd name="csX63" fmla="*/ 7890933 w 8568266"/>
              <a:gd name="csY63" fmla="*/ 2836333 h 6883400"/>
              <a:gd name="csX64" fmla="*/ 7874000 w 8568266"/>
              <a:gd name="csY64" fmla="*/ 2929467 h 6883400"/>
              <a:gd name="csX65" fmla="*/ 7848600 w 8568266"/>
              <a:gd name="csY65" fmla="*/ 2997200 h 6883400"/>
              <a:gd name="csX66" fmla="*/ 7797800 w 8568266"/>
              <a:gd name="csY66" fmla="*/ 3107267 h 6883400"/>
              <a:gd name="csX67" fmla="*/ 7696200 w 8568266"/>
              <a:gd name="csY67" fmla="*/ 3166533 h 6883400"/>
              <a:gd name="csX68" fmla="*/ 7645400 w 8568266"/>
              <a:gd name="csY68" fmla="*/ 3251200 h 6883400"/>
              <a:gd name="csX69" fmla="*/ 7628466 w 8568266"/>
              <a:gd name="csY69" fmla="*/ 3293533 h 6883400"/>
              <a:gd name="csX70" fmla="*/ 7526866 w 8568266"/>
              <a:gd name="csY70" fmla="*/ 3352800 h 6883400"/>
              <a:gd name="csX71" fmla="*/ 7425266 w 8568266"/>
              <a:gd name="csY71" fmla="*/ 3344333 h 6883400"/>
              <a:gd name="csX72" fmla="*/ 7264400 w 8568266"/>
              <a:gd name="csY72" fmla="*/ 3445933 h 6883400"/>
              <a:gd name="csX73" fmla="*/ 7103533 w 8568266"/>
              <a:gd name="csY73" fmla="*/ 3445933 h 6883400"/>
              <a:gd name="csX74" fmla="*/ 7035800 w 8568266"/>
              <a:gd name="csY74" fmla="*/ 3471333 h 6883400"/>
              <a:gd name="csX75" fmla="*/ 6951133 w 8568266"/>
              <a:gd name="csY75" fmla="*/ 3530600 h 6883400"/>
              <a:gd name="csX76" fmla="*/ 6849533 w 8568266"/>
              <a:gd name="csY76" fmla="*/ 3564467 h 6883400"/>
              <a:gd name="csX77" fmla="*/ 6781800 w 8568266"/>
              <a:gd name="csY77" fmla="*/ 3539067 h 6883400"/>
              <a:gd name="csX78" fmla="*/ 6637866 w 8568266"/>
              <a:gd name="csY78" fmla="*/ 3454400 h 6883400"/>
              <a:gd name="csX79" fmla="*/ 6629400 w 8568266"/>
              <a:gd name="csY79" fmla="*/ 3386667 h 6883400"/>
              <a:gd name="csX80" fmla="*/ 6527800 w 8568266"/>
              <a:gd name="csY80" fmla="*/ 3302000 h 6883400"/>
              <a:gd name="csX81" fmla="*/ 6426200 w 8568266"/>
              <a:gd name="csY81" fmla="*/ 3302000 h 6883400"/>
              <a:gd name="csX82" fmla="*/ 6282266 w 8568266"/>
              <a:gd name="csY82" fmla="*/ 3208867 h 6883400"/>
              <a:gd name="csX83" fmla="*/ 6104466 w 8568266"/>
              <a:gd name="csY83" fmla="*/ 2988733 h 6883400"/>
              <a:gd name="csX84" fmla="*/ 6019800 w 8568266"/>
              <a:gd name="csY84" fmla="*/ 3098800 h 6883400"/>
              <a:gd name="csX85" fmla="*/ 5960533 w 8568266"/>
              <a:gd name="csY85" fmla="*/ 3699933 h 6883400"/>
              <a:gd name="csX86" fmla="*/ 5909733 w 8568266"/>
              <a:gd name="csY86" fmla="*/ 3945467 h 6883400"/>
              <a:gd name="csX87" fmla="*/ 5867400 w 8568266"/>
              <a:gd name="csY87" fmla="*/ 4021667 h 6883400"/>
              <a:gd name="csX88" fmla="*/ 5858933 w 8568266"/>
              <a:gd name="csY88" fmla="*/ 4224867 h 6883400"/>
              <a:gd name="csX89" fmla="*/ 5782733 w 8568266"/>
              <a:gd name="csY89" fmla="*/ 4275667 h 6883400"/>
              <a:gd name="csX90" fmla="*/ 5757333 w 8568266"/>
              <a:gd name="csY90" fmla="*/ 4428067 h 6883400"/>
              <a:gd name="csX91" fmla="*/ 5765800 w 8568266"/>
              <a:gd name="csY91" fmla="*/ 4588933 h 6883400"/>
              <a:gd name="csX92" fmla="*/ 5731933 w 8568266"/>
              <a:gd name="csY92" fmla="*/ 4682067 h 6883400"/>
              <a:gd name="csX93" fmla="*/ 5664200 w 8568266"/>
              <a:gd name="csY93" fmla="*/ 4859867 h 6883400"/>
              <a:gd name="csX94" fmla="*/ 5689600 w 8568266"/>
              <a:gd name="csY94" fmla="*/ 5012267 h 6883400"/>
              <a:gd name="csX95" fmla="*/ 5689600 w 8568266"/>
              <a:gd name="csY95" fmla="*/ 5173133 h 6883400"/>
              <a:gd name="csX96" fmla="*/ 5698066 w 8568266"/>
              <a:gd name="csY96" fmla="*/ 5266267 h 6883400"/>
              <a:gd name="csX97" fmla="*/ 5689600 w 8568266"/>
              <a:gd name="csY97" fmla="*/ 5367867 h 6883400"/>
              <a:gd name="csX98" fmla="*/ 5562600 w 8568266"/>
              <a:gd name="csY98" fmla="*/ 5664200 h 6883400"/>
              <a:gd name="csX99" fmla="*/ 5444066 w 8568266"/>
              <a:gd name="csY99" fmla="*/ 5596467 h 6883400"/>
              <a:gd name="csX100" fmla="*/ 5274733 w 8568266"/>
              <a:gd name="csY100" fmla="*/ 6019800 h 6883400"/>
              <a:gd name="csX101" fmla="*/ 5249333 w 8568266"/>
              <a:gd name="csY101" fmla="*/ 6070600 h 6883400"/>
              <a:gd name="csX102" fmla="*/ 5249333 w 8568266"/>
              <a:gd name="csY102" fmla="*/ 6223000 h 6883400"/>
              <a:gd name="csX103" fmla="*/ 5257800 w 8568266"/>
              <a:gd name="csY103" fmla="*/ 6383867 h 6883400"/>
              <a:gd name="csX104" fmla="*/ 5156200 w 8568266"/>
              <a:gd name="csY104" fmla="*/ 6409267 h 6883400"/>
              <a:gd name="csX105" fmla="*/ 5113866 w 8568266"/>
              <a:gd name="csY105" fmla="*/ 6553200 h 6883400"/>
              <a:gd name="csX106" fmla="*/ 5054600 w 8568266"/>
              <a:gd name="csY106" fmla="*/ 6595533 h 6883400"/>
              <a:gd name="csX107" fmla="*/ 5164666 w 8568266"/>
              <a:gd name="csY107" fmla="*/ 6620933 h 6883400"/>
              <a:gd name="csX108" fmla="*/ 5257800 w 8568266"/>
              <a:gd name="csY108" fmla="*/ 6561667 h 6883400"/>
              <a:gd name="csX109" fmla="*/ 5240866 w 8568266"/>
              <a:gd name="csY109" fmla="*/ 6671733 h 6883400"/>
              <a:gd name="csX110" fmla="*/ 5283200 w 8568266"/>
              <a:gd name="csY110" fmla="*/ 6722533 h 6883400"/>
              <a:gd name="csX111" fmla="*/ 5147733 w 8568266"/>
              <a:gd name="csY111" fmla="*/ 6697133 h 6883400"/>
              <a:gd name="csX112" fmla="*/ 5113866 w 8568266"/>
              <a:gd name="csY112" fmla="*/ 6773333 h 6883400"/>
              <a:gd name="csX113" fmla="*/ 5088466 w 8568266"/>
              <a:gd name="csY113" fmla="*/ 6866467 h 6883400"/>
              <a:gd name="csX114" fmla="*/ 4995333 w 8568266"/>
              <a:gd name="csY114" fmla="*/ 6841067 h 6883400"/>
              <a:gd name="csX115" fmla="*/ 4961466 w 8568266"/>
              <a:gd name="csY115" fmla="*/ 6756400 h 6883400"/>
              <a:gd name="csX116" fmla="*/ 4910666 w 8568266"/>
              <a:gd name="csY116" fmla="*/ 6815667 h 6883400"/>
              <a:gd name="csX117" fmla="*/ 4792133 w 8568266"/>
              <a:gd name="csY117" fmla="*/ 6883400 h 6883400"/>
              <a:gd name="csX118" fmla="*/ 4682066 w 8568266"/>
              <a:gd name="csY118" fmla="*/ 6722533 h 6883400"/>
              <a:gd name="csX119" fmla="*/ 4411133 w 8568266"/>
              <a:gd name="csY119" fmla="*/ 6629400 h 6883400"/>
              <a:gd name="csX120" fmla="*/ 4267200 w 8568266"/>
              <a:gd name="csY120" fmla="*/ 6595533 h 6883400"/>
              <a:gd name="csX121" fmla="*/ 4199466 w 8568266"/>
              <a:gd name="csY121" fmla="*/ 6578600 h 6883400"/>
              <a:gd name="csX122" fmla="*/ 4207933 w 8568266"/>
              <a:gd name="csY122" fmla="*/ 6477000 h 6883400"/>
              <a:gd name="csX123" fmla="*/ 4216400 w 8568266"/>
              <a:gd name="csY123" fmla="*/ 6392333 h 6883400"/>
              <a:gd name="csX124" fmla="*/ 4368800 w 8568266"/>
              <a:gd name="csY124" fmla="*/ 6383867 h 6883400"/>
              <a:gd name="csX125" fmla="*/ 4453466 w 8568266"/>
              <a:gd name="csY125" fmla="*/ 6324600 h 6883400"/>
              <a:gd name="csX126" fmla="*/ 4343400 w 8568266"/>
              <a:gd name="csY126" fmla="*/ 6172200 h 6883400"/>
              <a:gd name="csX127" fmla="*/ 4267200 w 8568266"/>
              <a:gd name="csY127" fmla="*/ 6087533 h 6883400"/>
              <a:gd name="csX128" fmla="*/ 4301066 w 8568266"/>
              <a:gd name="csY128" fmla="*/ 5960533 h 6883400"/>
              <a:gd name="csX129" fmla="*/ 4191000 w 8568266"/>
              <a:gd name="csY129" fmla="*/ 5825067 h 6883400"/>
              <a:gd name="csX130" fmla="*/ 4131733 w 8568266"/>
              <a:gd name="csY130" fmla="*/ 5867400 h 6883400"/>
              <a:gd name="csX131" fmla="*/ 4080933 w 8568266"/>
              <a:gd name="csY131" fmla="*/ 5926667 h 6883400"/>
              <a:gd name="csX132" fmla="*/ 3945466 w 8568266"/>
              <a:gd name="csY132" fmla="*/ 5892800 h 6883400"/>
              <a:gd name="csX133" fmla="*/ 3852333 w 8568266"/>
              <a:gd name="csY133" fmla="*/ 5892800 h 6883400"/>
              <a:gd name="csX134" fmla="*/ 3793066 w 8568266"/>
              <a:gd name="csY134" fmla="*/ 6087533 h 6883400"/>
              <a:gd name="csX135" fmla="*/ 3666066 w 8568266"/>
              <a:gd name="csY135" fmla="*/ 6104467 h 6883400"/>
              <a:gd name="csX136" fmla="*/ 3589866 w 8568266"/>
              <a:gd name="csY136" fmla="*/ 6070600 h 6883400"/>
              <a:gd name="csX137" fmla="*/ 3488266 w 8568266"/>
              <a:gd name="csY137" fmla="*/ 6096000 h 6883400"/>
              <a:gd name="csX138" fmla="*/ 3361266 w 8568266"/>
              <a:gd name="csY138" fmla="*/ 6096000 h 6883400"/>
              <a:gd name="csX139" fmla="*/ 3318933 w 8568266"/>
              <a:gd name="csY139" fmla="*/ 6062133 h 6883400"/>
              <a:gd name="csX140" fmla="*/ 3208866 w 8568266"/>
              <a:gd name="csY140" fmla="*/ 6163733 h 6883400"/>
              <a:gd name="csX141" fmla="*/ 3158066 w 8568266"/>
              <a:gd name="csY141" fmla="*/ 6096000 h 6883400"/>
              <a:gd name="csX142" fmla="*/ 3081866 w 8568266"/>
              <a:gd name="csY142" fmla="*/ 6079067 h 6883400"/>
              <a:gd name="csX143" fmla="*/ 2921000 w 8568266"/>
              <a:gd name="csY143" fmla="*/ 6070600 h 6883400"/>
              <a:gd name="csX144" fmla="*/ 2794000 w 8568266"/>
              <a:gd name="csY144" fmla="*/ 6036733 h 6883400"/>
              <a:gd name="csX145" fmla="*/ 2878666 w 8568266"/>
              <a:gd name="csY145" fmla="*/ 5985933 h 6883400"/>
              <a:gd name="csX146" fmla="*/ 2810933 w 8568266"/>
              <a:gd name="csY146" fmla="*/ 5588000 h 6883400"/>
              <a:gd name="csX147" fmla="*/ 2844800 w 8568266"/>
              <a:gd name="csY147" fmla="*/ 5308600 h 6883400"/>
              <a:gd name="csX148" fmla="*/ 2997200 w 8568266"/>
              <a:gd name="csY148" fmla="*/ 5012267 h 6883400"/>
              <a:gd name="csX149" fmla="*/ 3124200 w 8568266"/>
              <a:gd name="csY149" fmla="*/ 5080000 h 6883400"/>
              <a:gd name="csX150" fmla="*/ 3175000 w 8568266"/>
              <a:gd name="csY150" fmla="*/ 5029200 h 6883400"/>
              <a:gd name="csX151" fmla="*/ 3175000 w 8568266"/>
              <a:gd name="csY151" fmla="*/ 4927600 h 6883400"/>
              <a:gd name="csX152" fmla="*/ 3556000 w 8568266"/>
              <a:gd name="csY152" fmla="*/ 4902200 h 6883400"/>
              <a:gd name="csX153" fmla="*/ 3640666 w 8568266"/>
              <a:gd name="csY153" fmla="*/ 4758267 h 6883400"/>
              <a:gd name="csX154" fmla="*/ 3598333 w 8568266"/>
              <a:gd name="csY154" fmla="*/ 4690533 h 6883400"/>
              <a:gd name="csX155" fmla="*/ 3649133 w 8568266"/>
              <a:gd name="csY155" fmla="*/ 4605867 h 6883400"/>
              <a:gd name="csX156" fmla="*/ 3742266 w 8568266"/>
              <a:gd name="csY156" fmla="*/ 4521200 h 6883400"/>
              <a:gd name="csX157" fmla="*/ 3742266 w 8568266"/>
              <a:gd name="csY157" fmla="*/ 4461933 h 6883400"/>
              <a:gd name="csX158" fmla="*/ 3767666 w 8568266"/>
              <a:gd name="csY158" fmla="*/ 4394200 h 6883400"/>
              <a:gd name="csX159" fmla="*/ 3776133 w 8568266"/>
              <a:gd name="csY159" fmla="*/ 4360333 h 6883400"/>
              <a:gd name="csX160" fmla="*/ 3793066 w 8568266"/>
              <a:gd name="csY160" fmla="*/ 4191000 h 6883400"/>
              <a:gd name="csX161" fmla="*/ 3733800 w 8568266"/>
              <a:gd name="csY161" fmla="*/ 4123267 h 6883400"/>
              <a:gd name="csX162" fmla="*/ 3742266 w 8568266"/>
              <a:gd name="csY162" fmla="*/ 4080933 h 6883400"/>
              <a:gd name="csX163" fmla="*/ 3598333 w 8568266"/>
              <a:gd name="csY163" fmla="*/ 4064000 h 6883400"/>
              <a:gd name="csX164" fmla="*/ 3547533 w 8568266"/>
              <a:gd name="csY164" fmla="*/ 4021667 h 6883400"/>
              <a:gd name="csX165" fmla="*/ 3581400 w 8568266"/>
              <a:gd name="csY165" fmla="*/ 3920067 h 6883400"/>
              <a:gd name="csX166" fmla="*/ 3530600 w 8568266"/>
              <a:gd name="csY166" fmla="*/ 3869267 h 6883400"/>
              <a:gd name="csX167" fmla="*/ 3454400 w 8568266"/>
              <a:gd name="csY167" fmla="*/ 3869267 h 6883400"/>
              <a:gd name="csX168" fmla="*/ 3420533 w 8568266"/>
              <a:gd name="csY168" fmla="*/ 3750733 h 6883400"/>
              <a:gd name="csX169" fmla="*/ 3420533 w 8568266"/>
              <a:gd name="csY169" fmla="*/ 3877733 h 6883400"/>
              <a:gd name="csX170" fmla="*/ 3454400 w 8568266"/>
              <a:gd name="csY170" fmla="*/ 4021667 h 6883400"/>
              <a:gd name="csX171" fmla="*/ 3335866 w 8568266"/>
              <a:gd name="csY171" fmla="*/ 4072467 h 6883400"/>
              <a:gd name="csX172" fmla="*/ 3234266 w 8568266"/>
              <a:gd name="csY172" fmla="*/ 4106333 h 6883400"/>
              <a:gd name="csX173" fmla="*/ 3132666 w 8568266"/>
              <a:gd name="csY173" fmla="*/ 4047067 h 6883400"/>
              <a:gd name="csX174" fmla="*/ 3098800 w 8568266"/>
              <a:gd name="csY174" fmla="*/ 4114800 h 6883400"/>
              <a:gd name="csX175" fmla="*/ 2946400 w 8568266"/>
              <a:gd name="csY175" fmla="*/ 4114800 h 6883400"/>
              <a:gd name="csX176" fmla="*/ 2819400 w 8568266"/>
              <a:gd name="csY176" fmla="*/ 4106333 h 6883400"/>
              <a:gd name="csX177" fmla="*/ 2700866 w 8568266"/>
              <a:gd name="csY177" fmla="*/ 4165600 h 6883400"/>
              <a:gd name="csX178" fmla="*/ 2641600 w 8568266"/>
              <a:gd name="csY178" fmla="*/ 4157133 h 6883400"/>
              <a:gd name="csX179" fmla="*/ 2658533 w 8568266"/>
              <a:gd name="csY179" fmla="*/ 4275667 h 6883400"/>
              <a:gd name="csX180" fmla="*/ 2480733 w 8568266"/>
              <a:gd name="csY180" fmla="*/ 4216400 h 6883400"/>
              <a:gd name="csX181" fmla="*/ 2328333 w 8568266"/>
              <a:gd name="csY181" fmla="*/ 4191000 h 6883400"/>
              <a:gd name="csX182" fmla="*/ 2226733 w 8568266"/>
              <a:gd name="csY182" fmla="*/ 4250267 h 6883400"/>
              <a:gd name="csX183" fmla="*/ 2099733 w 8568266"/>
              <a:gd name="csY183" fmla="*/ 4250267 h 6883400"/>
              <a:gd name="csX184" fmla="*/ 2175933 w 8568266"/>
              <a:gd name="csY184" fmla="*/ 3953933 h 6883400"/>
              <a:gd name="csX185" fmla="*/ 2150533 w 8568266"/>
              <a:gd name="csY185" fmla="*/ 3835400 h 6883400"/>
              <a:gd name="csX186" fmla="*/ 2133600 w 8568266"/>
              <a:gd name="csY186" fmla="*/ 3733800 h 6883400"/>
              <a:gd name="csX187" fmla="*/ 2040466 w 8568266"/>
              <a:gd name="csY187" fmla="*/ 3733800 h 6883400"/>
              <a:gd name="csX188" fmla="*/ 2015066 w 8568266"/>
              <a:gd name="csY188" fmla="*/ 3606800 h 6883400"/>
              <a:gd name="csX189" fmla="*/ 1938866 w 8568266"/>
              <a:gd name="csY189" fmla="*/ 3564467 h 6883400"/>
              <a:gd name="csX190" fmla="*/ 1828800 w 8568266"/>
              <a:gd name="csY190" fmla="*/ 3623733 h 6883400"/>
              <a:gd name="csX191" fmla="*/ 1752600 w 8568266"/>
              <a:gd name="csY191" fmla="*/ 3666067 h 6883400"/>
              <a:gd name="csX192" fmla="*/ 1625600 w 8568266"/>
              <a:gd name="csY192" fmla="*/ 3479800 h 6883400"/>
              <a:gd name="csX193" fmla="*/ 1549400 w 8568266"/>
              <a:gd name="csY193" fmla="*/ 3420533 h 6883400"/>
              <a:gd name="csX194" fmla="*/ 1498600 w 8568266"/>
              <a:gd name="csY194" fmla="*/ 3344333 h 6883400"/>
              <a:gd name="csX195" fmla="*/ 1388533 w 8568266"/>
              <a:gd name="csY195" fmla="*/ 3285067 h 6883400"/>
              <a:gd name="csX196" fmla="*/ 1346200 w 8568266"/>
              <a:gd name="csY196" fmla="*/ 3208867 h 6883400"/>
              <a:gd name="csX197" fmla="*/ 1346200 w 8568266"/>
              <a:gd name="csY197" fmla="*/ 3098800 h 6883400"/>
              <a:gd name="csX198" fmla="*/ 1422400 w 8568266"/>
              <a:gd name="csY198" fmla="*/ 3005667 h 6883400"/>
              <a:gd name="csX199" fmla="*/ 1363133 w 8568266"/>
              <a:gd name="csY199" fmla="*/ 3005667 h 6883400"/>
              <a:gd name="csX200" fmla="*/ 1339064 w 8568266"/>
              <a:gd name="csY200" fmla="*/ 2977562 h 6883400"/>
              <a:gd name="csX201" fmla="*/ 1405466 w 8568266"/>
              <a:gd name="csY201" fmla="*/ 2963333 h 6883400"/>
              <a:gd name="csX202" fmla="*/ 1380066 w 8568266"/>
              <a:gd name="csY202" fmla="*/ 2904067 h 6883400"/>
              <a:gd name="csX203" fmla="*/ 1215856 w 8568266"/>
              <a:gd name="csY203" fmla="*/ 2833691 h 6883400"/>
              <a:gd name="csX204" fmla="*/ 1016836 w 8568266"/>
              <a:gd name="csY204" fmla="*/ 2601296 h 6883400"/>
              <a:gd name="csX205" fmla="*/ 1371600 w 8568266"/>
              <a:gd name="csY205" fmla="*/ 2099733 h 6883400"/>
              <a:gd name="csX206" fmla="*/ 1143000 w 8568266"/>
              <a:gd name="csY206" fmla="*/ 1947333 h 6883400"/>
              <a:gd name="csX207" fmla="*/ 1126066 w 8568266"/>
              <a:gd name="csY207" fmla="*/ 2032000 h 6883400"/>
              <a:gd name="csX208" fmla="*/ 1049866 w 8568266"/>
              <a:gd name="csY208" fmla="*/ 2082800 h 6883400"/>
              <a:gd name="csX209" fmla="*/ 939800 w 8568266"/>
              <a:gd name="csY209" fmla="*/ 2023533 h 6883400"/>
              <a:gd name="csX210" fmla="*/ 812800 w 8568266"/>
              <a:gd name="csY210" fmla="*/ 2065867 h 6883400"/>
              <a:gd name="csX211" fmla="*/ 728133 w 8568266"/>
              <a:gd name="csY211" fmla="*/ 2159000 h 6883400"/>
              <a:gd name="csX212" fmla="*/ 635000 w 8568266"/>
              <a:gd name="csY212" fmla="*/ 2074333 h 6883400"/>
              <a:gd name="csX213" fmla="*/ 635000 w 8568266"/>
              <a:gd name="csY213" fmla="*/ 1955800 h 6883400"/>
              <a:gd name="csX214" fmla="*/ 626533 w 8568266"/>
              <a:gd name="csY214" fmla="*/ 1888067 h 6883400"/>
              <a:gd name="csX215" fmla="*/ 474133 w 8568266"/>
              <a:gd name="csY215" fmla="*/ 1913467 h 6883400"/>
              <a:gd name="csX216" fmla="*/ 440266 w 8568266"/>
              <a:gd name="csY216" fmla="*/ 1879600 h 6883400"/>
              <a:gd name="csX217" fmla="*/ 406943 w 8568266"/>
              <a:gd name="csY217" fmla="*/ 1889121 h 6883400"/>
              <a:gd name="csX218" fmla="*/ 297280 w 8568266"/>
              <a:gd name="csY218" fmla="*/ 1761067 h 6883400"/>
              <a:gd name="csX219" fmla="*/ 347133 w 8568266"/>
              <a:gd name="csY219" fmla="*/ 1761067 h 6883400"/>
              <a:gd name="csX220" fmla="*/ 355600 w 8568266"/>
              <a:gd name="csY220" fmla="*/ 1710267 h 6883400"/>
              <a:gd name="csX221" fmla="*/ 321733 w 8568266"/>
              <a:gd name="csY221" fmla="*/ 1659467 h 6883400"/>
              <a:gd name="csX222" fmla="*/ 175479 w 8568266"/>
              <a:gd name="csY222" fmla="*/ 1618840 h 6883400"/>
              <a:gd name="csX223" fmla="*/ 56012 w 8568266"/>
              <a:gd name="csY223" fmla="*/ 1479339 h 6883400"/>
              <a:gd name="csX224" fmla="*/ 76200 w 8568266"/>
              <a:gd name="csY224" fmla="*/ 1456267 h 6883400"/>
              <a:gd name="csX225" fmla="*/ 17357 w 8568266"/>
              <a:gd name="csY225" fmla="*/ 1434201 h 6883400"/>
              <a:gd name="csX226" fmla="*/ 0 w 8568266"/>
              <a:gd name="csY226" fmla="*/ 1413933 h 6883400"/>
              <a:gd name="csX227" fmla="*/ 101600 w 8568266"/>
              <a:gd name="csY227" fmla="*/ 1363133 h 6883400"/>
              <a:gd name="csX228" fmla="*/ 389466 w 8568266"/>
              <a:gd name="csY228" fmla="*/ 1202267 h 6883400"/>
              <a:gd name="csX229" fmla="*/ 440266 w 8568266"/>
              <a:gd name="csY229" fmla="*/ 1151467 h 6883400"/>
              <a:gd name="csX230" fmla="*/ 651933 w 8568266"/>
              <a:gd name="csY230" fmla="*/ 1007533 h 6883400"/>
              <a:gd name="csX231" fmla="*/ 711200 w 8568266"/>
              <a:gd name="csY231" fmla="*/ 931333 h 6883400"/>
              <a:gd name="csX232" fmla="*/ 651933 w 8568266"/>
              <a:gd name="csY232" fmla="*/ 863600 h 6883400"/>
              <a:gd name="csX233" fmla="*/ 905933 w 8568266"/>
              <a:gd name="csY233" fmla="*/ 778933 h 6883400"/>
              <a:gd name="csX234" fmla="*/ 1227666 w 8568266"/>
              <a:gd name="csY234" fmla="*/ 719667 h 6883400"/>
              <a:gd name="csX235" fmla="*/ 1397000 w 8568266"/>
              <a:gd name="csY235" fmla="*/ 677333 h 6883400"/>
              <a:gd name="csX236" fmla="*/ 1634066 w 8568266"/>
              <a:gd name="csY236" fmla="*/ 635000 h 6883400"/>
              <a:gd name="csX237" fmla="*/ 1642533 w 8568266"/>
              <a:gd name="csY237" fmla="*/ 762000 h 6883400"/>
              <a:gd name="csX238" fmla="*/ 1634066 w 8568266"/>
              <a:gd name="csY238" fmla="*/ 846667 h 6883400"/>
              <a:gd name="csX239" fmla="*/ 1955800 w 8568266"/>
              <a:gd name="csY239" fmla="*/ 965200 h 6883400"/>
              <a:gd name="csX240" fmla="*/ 2015066 w 8568266"/>
              <a:gd name="csY240" fmla="*/ 1210733 h 6883400"/>
              <a:gd name="csX241" fmla="*/ 2175933 w 8568266"/>
              <a:gd name="csY241" fmla="*/ 1295400 h 6883400"/>
              <a:gd name="csX242" fmla="*/ 2150533 w 8568266"/>
              <a:gd name="csY242" fmla="*/ 1346200 h 6883400"/>
              <a:gd name="csX243" fmla="*/ 2209800 w 8568266"/>
              <a:gd name="csY243" fmla="*/ 1405467 h 6883400"/>
              <a:gd name="csX244" fmla="*/ 2421466 w 8568266"/>
              <a:gd name="csY244" fmla="*/ 1507067 h 6883400"/>
              <a:gd name="csX245" fmla="*/ 2472266 w 8568266"/>
              <a:gd name="csY245" fmla="*/ 1651000 h 6883400"/>
              <a:gd name="csX246" fmla="*/ 2540000 w 8568266"/>
              <a:gd name="csY246" fmla="*/ 1684867 h 6883400"/>
              <a:gd name="csX247" fmla="*/ 2472266 w 8568266"/>
              <a:gd name="csY247" fmla="*/ 1811867 h 6883400"/>
              <a:gd name="csX248" fmla="*/ 2463800 w 8568266"/>
              <a:gd name="csY248" fmla="*/ 1905000 h 6883400"/>
              <a:gd name="csX249" fmla="*/ 2463800 w 8568266"/>
              <a:gd name="csY249" fmla="*/ 1972733 h 6883400"/>
              <a:gd name="csX250" fmla="*/ 2590800 w 8568266"/>
              <a:gd name="csY250" fmla="*/ 2048933 h 6883400"/>
              <a:gd name="csX251" fmla="*/ 2675466 w 8568266"/>
              <a:gd name="csY251" fmla="*/ 1972733 h 6883400"/>
              <a:gd name="csX252" fmla="*/ 2692400 w 8568266"/>
              <a:gd name="csY252" fmla="*/ 2032000 h 6883400"/>
              <a:gd name="csX253" fmla="*/ 2726266 w 8568266"/>
              <a:gd name="csY253" fmla="*/ 2108200 h 6883400"/>
              <a:gd name="csX254" fmla="*/ 2810933 w 8568266"/>
              <a:gd name="csY254" fmla="*/ 2065867 h 6883400"/>
              <a:gd name="csX255" fmla="*/ 2887133 w 8568266"/>
              <a:gd name="csY255" fmla="*/ 1854200 h 6883400"/>
              <a:gd name="csX256" fmla="*/ 3124200 w 8568266"/>
              <a:gd name="csY256" fmla="*/ 1617133 h 6883400"/>
              <a:gd name="csX257" fmla="*/ 3191933 w 8568266"/>
              <a:gd name="csY257" fmla="*/ 1371600 h 6883400"/>
              <a:gd name="csX258" fmla="*/ 3259666 w 8568266"/>
              <a:gd name="csY258" fmla="*/ 1354667 h 6883400"/>
              <a:gd name="csX259" fmla="*/ 3488266 w 8568266"/>
              <a:gd name="csY259" fmla="*/ 1346200 h 6883400"/>
              <a:gd name="csX260" fmla="*/ 3666066 w 8568266"/>
              <a:gd name="csY260" fmla="*/ 1388533 h 6883400"/>
              <a:gd name="csX261" fmla="*/ 3742266 w 8568266"/>
              <a:gd name="csY261" fmla="*/ 1473200 h 6883400"/>
              <a:gd name="csX262" fmla="*/ 3818466 w 8568266"/>
              <a:gd name="csY262" fmla="*/ 1397000 h 6883400"/>
              <a:gd name="csX263" fmla="*/ 3903133 w 8568266"/>
              <a:gd name="csY263" fmla="*/ 1397000 h 6883400"/>
              <a:gd name="csX264" fmla="*/ 3953933 w 8568266"/>
              <a:gd name="csY264" fmla="*/ 1286933 h 6883400"/>
              <a:gd name="csX265" fmla="*/ 4080933 w 8568266"/>
              <a:gd name="csY265" fmla="*/ 1168400 h 6883400"/>
              <a:gd name="csX266" fmla="*/ 4182533 w 8568266"/>
              <a:gd name="csY266" fmla="*/ 1244600 h 6883400"/>
              <a:gd name="csX267" fmla="*/ 4233333 w 8568266"/>
              <a:gd name="csY267" fmla="*/ 1109133 h 6883400"/>
              <a:gd name="csX268" fmla="*/ 4318000 w 8568266"/>
              <a:gd name="csY268" fmla="*/ 1176867 h 6883400"/>
              <a:gd name="csX269" fmla="*/ 4402666 w 8568266"/>
              <a:gd name="csY269" fmla="*/ 1185333 h 6883400"/>
              <a:gd name="csX270" fmla="*/ 4351866 w 8568266"/>
              <a:gd name="csY270" fmla="*/ 1236133 h 6883400"/>
              <a:gd name="csX271" fmla="*/ 4351866 w 8568266"/>
              <a:gd name="csY271" fmla="*/ 1286933 h 6883400"/>
              <a:gd name="csX272" fmla="*/ 4394200 w 8568266"/>
              <a:gd name="csY272" fmla="*/ 1388533 h 6883400"/>
              <a:gd name="csX273" fmla="*/ 4597400 w 8568266"/>
              <a:gd name="csY273" fmla="*/ 1464733 h 6883400"/>
              <a:gd name="csX274" fmla="*/ 4690533 w 8568266"/>
              <a:gd name="csY274" fmla="*/ 1456267 h 6883400"/>
              <a:gd name="csX275" fmla="*/ 4749800 w 8568266"/>
              <a:gd name="csY275" fmla="*/ 1490133 h 6883400"/>
              <a:gd name="csX276" fmla="*/ 4842933 w 8568266"/>
              <a:gd name="csY276" fmla="*/ 1507067 h 6883400"/>
              <a:gd name="csX277" fmla="*/ 4842933 w 8568266"/>
              <a:gd name="csY277" fmla="*/ 1557867 h 6883400"/>
              <a:gd name="csX278" fmla="*/ 4842933 w 8568266"/>
              <a:gd name="csY278" fmla="*/ 1600200 h 6883400"/>
              <a:gd name="csX279" fmla="*/ 5063066 w 8568266"/>
              <a:gd name="csY279" fmla="*/ 1405467 h 6883400"/>
              <a:gd name="csX280" fmla="*/ 5130800 w 8568266"/>
              <a:gd name="csY280" fmla="*/ 1261533 h 6883400"/>
              <a:gd name="csX281" fmla="*/ 5257800 w 8568266"/>
              <a:gd name="csY281" fmla="*/ 1143000 h 6883400"/>
              <a:gd name="csX282" fmla="*/ 5232400 w 8568266"/>
              <a:gd name="csY282" fmla="*/ 999067 h 6883400"/>
              <a:gd name="csX283" fmla="*/ 5181600 w 8568266"/>
              <a:gd name="csY283" fmla="*/ 931333 h 6883400"/>
              <a:gd name="csX284" fmla="*/ 5240866 w 8568266"/>
              <a:gd name="csY284" fmla="*/ 804333 h 6883400"/>
              <a:gd name="csX285" fmla="*/ 5240866 w 8568266"/>
              <a:gd name="csY285" fmla="*/ 685800 h 6883400"/>
              <a:gd name="csX286" fmla="*/ 5334000 w 8568266"/>
              <a:gd name="csY286" fmla="*/ 575733 h 6883400"/>
              <a:gd name="csX287" fmla="*/ 5384800 w 8568266"/>
              <a:gd name="csY287" fmla="*/ 558800 h 6883400"/>
              <a:gd name="csX288" fmla="*/ 5384800 w 8568266"/>
              <a:gd name="csY288" fmla="*/ 474133 h 6883400"/>
              <a:gd name="csX289" fmla="*/ 5444066 w 8568266"/>
              <a:gd name="csY289" fmla="*/ 440267 h 6883400"/>
              <a:gd name="csX290" fmla="*/ 5486400 w 8568266"/>
              <a:gd name="csY290" fmla="*/ 474133 h 6883400"/>
              <a:gd name="csX291" fmla="*/ 5494866 w 8568266"/>
              <a:gd name="csY291" fmla="*/ 389467 h 6883400"/>
              <a:gd name="csX292" fmla="*/ 5588000 w 8568266"/>
              <a:gd name="csY292" fmla="*/ 313267 h 6883400"/>
              <a:gd name="csX293" fmla="*/ 5613400 w 8568266"/>
              <a:gd name="csY293" fmla="*/ 313267 h 6883400"/>
              <a:gd name="csX294" fmla="*/ 5562600 w 8568266"/>
              <a:gd name="csY294" fmla="*/ 228600 h 6883400"/>
              <a:gd name="csX295" fmla="*/ 5638800 w 8568266"/>
              <a:gd name="csY295" fmla="*/ 228600 h 6883400"/>
              <a:gd name="csX296" fmla="*/ 5698066 w 8568266"/>
              <a:gd name="csY296" fmla="*/ 270933 h 6883400"/>
              <a:gd name="csX297" fmla="*/ 5698066 w 8568266"/>
              <a:gd name="csY297" fmla="*/ 127000 h 6883400"/>
              <a:gd name="csX298" fmla="*/ 5799666 w 8568266"/>
              <a:gd name="csY298" fmla="*/ 101600 h 6883400"/>
              <a:gd name="csX299" fmla="*/ 5808133 w 8568266"/>
              <a:gd name="csY299" fmla="*/ 177800 h 6883400"/>
              <a:gd name="csX300" fmla="*/ 5850466 w 8568266"/>
              <a:gd name="csY300" fmla="*/ 143933 h 6883400"/>
              <a:gd name="csX301" fmla="*/ 5850466 w 8568266"/>
              <a:gd name="csY301" fmla="*/ 59267 h 6883400"/>
              <a:gd name="csX302" fmla="*/ 5926666 w 8568266"/>
              <a:gd name="csY302" fmla="*/ 76200 h 6883400"/>
              <a:gd name="csX303" fmla="*/ 6172200 w 8568266"/>
              <a:gd name="csY303" fmla="*/ 110067 h 6883400"/>
              <a:gd name="csX304" fmla="*/ 6290733 w 8568266"/>
              <a:gd name="csY304" fmla="*/ 0 h 688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Lst>
            <a:rect l="l" t="t" r="r" b="b"/>
            <a:pathLst>
              <a:path w="8568266" h="6883400">
                <a:moveTo>
                  <a:pt x="6290733" y="0"/>
                </a:moveTo>
                <a:lnTo>
                  <a:pt x="6375400" y="67733"/>
                </a:lnTo>
                <a:lnTo>
                  <a:pt x="6468533" y="67733"/>
                </a:lnTo>
                <a:lnTo>
                  <a:pt x="6502400" y="211667"/>
                </a:lnTo>
                <a:lnTo>
                  <a:pt x="6502400" y="279400"/>
                </a:lnTo>
                <a:lnTo>
                  <a:pt x="6460066" y="397933"/>
                </a:lnTo>
                <a:lnTo>
                  <a:pt x="6316133" y="381000"/>
                </a:lnTo>
                <a:lnTo>
                  <a:pt x="6256866" y="482600"/>
                </a:lnTo>
                <a:lnTo>
                  <a:pt x="6197600" y="584200"/>
                </a:lnTo>
                <a:lnTo>
                  <a:pt x="6248400" y="660400"/>
                </a:lnTo>
                <a:lnTo>
                  <a:pt x="6299200" y="660400"/>
                </a:lnTo>
                <a:lnTo>
                  <a:pt x="6265333" y="736600"/>
                </a:lnTo>
                <a:lnTo>
                  <a:pt x="6239933" y="770467"/>
                </a:lnTo>
                <a:lnTo>
                  <a:pt x="6265333" y="855133"/>
                </a:lnTo>
                <a:lnTo>
                  <a:pt x="6392333" y="855133"/>
                </a:lnTo>
                <a:lnTo>
                  <a:pt x="6392333" y="694267"/>
                </a:lnTo>
                <a:lnTo>
                  <a:pt x="6426200" y="668867"/>
                </a:lnTo>
                <a:lnTo>
                  <a:pt x="6468533" y="609600"/>
                </a:lnTo>
                <a:lnTo>
                  <a:pt x="6587066" y="567267"/>
                </a:lnTo>
                <a:lnTo>
                  <a:pt x="6731000" y="482600"/>
                </a:lnTo>
                <a:lnTo>
                  <a:pt x="6807200" y="558800"/>
                </a:lnTo>
                <a:lnTo>
                  <a:pt x="6883400" y="635000"/>
                </a:lnTo>
                <a:lnTo>
                  <a:pt x="7018866" y="711200"/>
                </a:lnTo>
                <a:lnTo>
                  <a:pt x="7188200" y="770467"/>
                </a:lnTo>
                <a:lnTo>
                  <a:pt x="7315200" y="770467"/>
                </a:lnTo>
                <a:lnTo>
                  <a:pt x="7493000" y="770467"/>
                </a:lnTo>
                <a:lnTo>
                  <a:pt x="7594600" y="719667"/>
                </a:lnTo>
                <a:lnTo>
                  <a:pt x="7620000" y="609600"/>
                </a:lnTo>
                <a:lnTo>
                  <a:pt x="7823200" y="592667"/>
                </a:lnTo>
                <a:lnTo>
                  <a:pt x="7857066" y="491067"/>
                </a:lnTo>
                <a:lnTo>
                  <a:pt x="7916333" y="330200"/>
                </a:lnTo>
                <a:lnTo>
                  <a:pt x="7975600" y="296333"/>
                </a:lnTo>
                <a:lnTo>
                  <a:pt x="8144933" y="270933"/>
                </a:lnTo>
                <a:lnTo>
                  <a:pt x="8238066" y="414867"/>
                </a:lnTo>
                <a:lnTo>
                  <a:pt x="8458200" y="499533"/>
                </a:lnTo>
                <a:lnTo>
                  <a:pt x="8509000" y="601133"/>
                </a:lnTo>
                <a:lnTo>
                  <a:pt x="8449733" y="694267"/>
                </a:lnTo>
                <a:lnTo>
                  <a:pt x="8441266" y="753533"/>
                </a:lnTo>
                <a:lnTo>
                  <a:pt x="8322733" y="838200"/>
                </a:lnTo>
                <a:lnTo>
                  <a:pt x="8322733" y="956733"/>
                </a:lnTo>
                <a:lnTo>
                  <a:pt x="8398933" y="1049867"/>
                </a:lnTo>
                <a:lnTo>
                  <a:pt x="8441266" y="1210733"/>
                </a:lnTo>
                <a:lnTo>
                  <a:pt x="8407400" y="1270000"/>
                </a:lnTo>
                <a:lnTo>
                  <a:pt x="8500533" y="1337733"/>
                </a:lnTo>
                <a:lnTo>
                  <a:pt x="8509000" y="1439333"/>
                </a:lnTo>
                <a:lnTo>
                  <a:pt x="8568266" y="1464733"/>
                </a:lnTo>
                <a:lnTo>
                  <a:pt x="8407400" y="1566333"/>
                </a:lnTo>
                <a:lnTo>
                  <a:pt x="8407400" y="1642533"/>
                </a:lnTo>
                <a:lnTo>
                  <a:pt x="8365066" y="1778000"/>
                </a:lnTo>
                <a:lnTo>
                  <a:pt x="8314266" y="1879600"/>
                </a:lnTo>
                <a:lnTo>
                  <a:pt x="8314266" y="1955800"/>
                </a:lnTo>
                <a:lnTo>
                  <a:pt x="8305800" y="1964267"/>
                </a:lnTo>
                <a:lnTo>
                  <a:pt x="8280400" y="2125133"/>
                </a:lnTo>
                <a:lnTo>
                  <a:pt x="8348133" y="2226733"/>
                </a:lnTo>
                <a:lnTo>
                  <a:pt x="8314266" y="2252133"/>
                </a:lnTo>
                <a:lnTo>
                  <a:pt x="8246533" y="2269067"/>
                </a:lnTo>
                <a:lnTo>
                  <a:pt x="8170333" y="2269067"/>
                </a:lnTo>
                <a:lnTo>
                  <a:pt x="8111066" y="2260600"/>
                </a:lnTo>
                <a:lnTo>
                  <a:pt x="8026400" y="2345267"/>
                </a:lnTo>
                <a:lnTo>
                  <a:pt x="7975600" y="2438400"/>
                </a:lnTo>
                <a:lnTo>
                  <a:pt x="7975600" y="2548467"/>
                </a:lnTo>
                <a:lnTo>
                  <a:pt x="8009466" y="2633133"/>
                </a:lnTo>
                <a:lnTo>
                  <a:pt x="7933266" y="2700867"/>
                </a:lnTo>
                <a:lnTo>
                  <a:pt x="7890933" y="2836333"/>
                </a:lnTo>
                <a:lnTo>
                  <a:pt x="7874000" y="2929467"/>
                </a:lnTo>
                <a:lnTo>
                  <a:pt x="7848600" y="2997200"/>
                </a:lnTo>
                <a:lnTo>
                  <a:pt x="7797800" y="3107267"/>
                </a:lnTo>
                <a:lnTo>
                  <a:pt x="7696200" y="3166533"/>
                </a:lnTo>
                <a:lnTo>
                  <a:pt x="7645400" y="3251200"/>
                </a:lnTo>
                <a:lnTo>
                  <a:pt x="7628466" y="3293533"/>
                </a:lnTo>
                <a:lnTo>
                  <a:pt x="7526866" y="3352800"/>
                </a:lnTo>
                <a:lnTo>
                  <a:pt x="7425266" y="3344333"/>
                </a:lnTo>
                <a:lnTo>
                  <a:pt x="7264400" y="3445933"/>
                </a:lnTo>
                <a:lnTo>
                  <a:pt x="7103533" y="3445933"/>
                </a:lnTo>
                <a:lnTo>
                  <a:pt x="7035800" y="3471333"/>
                </a:lnTo>
                <a:lnTo>
                  <a:pt x="6951133" y="3530600"/>
                </a:lnTo>
                <a:lnTo>
                  <a:pt x="6849533" y="3564467"/>
                </a:lnTo>
                <a:lnTo>
                  <a:pt x="6781800" y="3539067"/>
                </a:lnTo>
                <a:lnTo>
                  <a:pt x="6637866" y="3454400"/>
                </a:lnTo>
                <a:lnTo>
                  <a:pt x="6629400" y="3386667"/>
                </a:lnTo>
                <a:lnTo>
                  <a:pt x="6527800" y="3302000"/>
                </a:lnTo>
                <a:lnTo>
                  <a:pt x="6426200" y="3302000"/>
                </a:lnTo>
                <a:lnTo>
                  <a:pt x="6282266" y="3208867"/>
                </a:lnTo>
                <a:lnTo>
                  <a:pt x="6104466" y="2988733"/>
                </a:lnTo>
                <a:lnTo>
                  <a:pt x="6019800" y="3098800"/>
                </a:lnTo>
                <a:lnTo>
                  <a:pt x="5960533" y="3699933"/>
                </a:lnTo>
                <a:lnTo>
                  <a:pt x="5909733" y="3945467"/>
                </a:lnTo>
                <a:lnTo>
                  <a:pt x="5867400" y="4021667"/>
                </a:lnTo>
                <a:lnTo>
                  <a:pt x="5858933" y="4224867"/>
                </a:lnTo>
                <a:lnTo>
                  <a:pt x="5782733" y="4275667"/>
                </a:lnTo>
                <a:lnTo>
                  <a:pt x="5757333" y="4428067"/>
                </a:lnTo>
                <a:lnTo>
                  <a:pt x="5765800" y="4588933"/>
                </a:lnTo>
                <a:lnTo>
                  <a:pt x="5731933" y="4682067"/>
                </a:lnTo>
                <a:lnTo>
                  <a:pt x="5664200" y="4859867"/>
                </a:lnTo>
                <a:lnTo>
                  <a:pt x="5689600" y="5012267"/>
                </a:lnTo>
                <a:lnTo>
                  <a:pt x="5689600" y="5173133"/>
                </a:lnTo>
                <a:lnTo>
                  <a:pt x="5698066" y="5266267"/>
                </a:lnTo>
                <a:lnTo>
                  <a:pt x="5689600" y="5367867"/>
                </a:lnTo>
                <a:lnTo>
                  <a:pt x="5562600" y="5664200"/>
                </a:lnTo>
                <a:lnTo>
                  <a:pt x="5444066" y="5596467"/>
                </a:lnTo>
                <a:lnTo>
                  <a:pt x="5274733" y="6019800"/>
                </a:lnTo>
                <a:lnTo>
                  <a:pt x="5249333" y="6070600"/>
                </a:lnTo>
                <a:lnTo>
                  <a:pt x="5249333" y="6223000"/>
                </a:lnTo>
                <a:lnTo>
                  <a:pt x="5257800" y="6383867"/>
                </a:lnTo>
                <a:lnTo>
                  <a:pt x="5156200" y="6409267"/>
                </a:lnTo>
                <a:lnTo>
                  <a:pt x="5113866" y="6553200"/>
                </a:lnTo>
                <a:lnTo>
                  <a:pt x="5054600" y="6595533"/>
                </a:lnTo>
                <a:lnTo>
                  <a:pt x="5164666" y="6620933"/>
                </a:lnTo>
                <a:lnTo>
                  <a:pt x="5257800" y="6561667"/>
                </a:lnTo>
                <a:lnTo>
                  <a:pt x="5240866" y="6671733"/>
                </a:lnTo>
                <a:lnTo>
                  <a:pt x="5283200" y="6722533"/>
                </a:lnTo>
                <a:lnTo>
                  <a:pt x="5147733" y="6697133"/>
                </a:lnTo>
                <a:lnTo>
                  <a:pt x="5113866" y="6773333"/>
                </a:lnTo>
                <a:lnTo>
                  <a:pt x="5088466" y="6866467"/>
                </a:lnTo>
                <a:lnTo>
                  <a:pt x="4995333" y="6841067"/>
                </a:lnTo>
                <a:lnTo>
                  <a:pt x="4961466" y="6756400"/>
                </a:lnTo>
                <a:lnTo>
                  <a:pt x="4910666" y="6815667"/>
                </a:lnTo>
                <a:lnTo>
                  <a:pt x="4792133" y="6883400"/>
                </a:lnTo>
                <a:lnTo>
                  <a:pt x="4682066" y="6722533"/>
                </a:lnTo>
                <a:lnTo>
                  <a:pt x="4411133" y="6629400"/>
                </a:lnTo>
                <a:lnTo>
                  <a:pt x="4267200" y="6595533"/>
                </a:lnTo>
                <a:lnTo>
                  <a:pt x="4199466" y="6578600"/>
                </a:lnTo>
                <a:lnTo>
                  <a:pt x="4207933" y="6477000"/>
                </a:lnTo>
                <a:lnTo>
                  <a:pt x="4216400" y="6392333"/>
                </a:lnTo>
                <a:lnTo>
                  <a:pt x="4368800" y="6383867"/>
                </a:lnTo>
                <a:lnTo>
                  <a:pt x="4453466" y="6324600"/>
                </a:lnTo>
                <a:lnTo>
                  <a:pt x="4343400" y="6172200"/>
                </a:lnTo>
                <a:lnTo>
                  <a:pt x="4267200" y="6087533"/>
                </a:lnTo>
                <a:lnTo>
                  <a:pt x="4301066" y="5960533"/>
                </a:lnTo>
                <a:lnTo>
                  <a:pt x="4191000" y="5825067"/>
                </a:lnTo>
                <a:lnTo>
                  <a:pt x="4131733" y="5867400"/>
                </a:lnTo>
                <a:lnTo>
                  <a:pt x="4080933" y="5926667"/>
                </a:lnTo>
                <a:lnTo>
                  <a:pt x="3945466" y="5892800"/>
                </a:lnTo>
                <a:lnTo>
                  <a:pt x="3852333" y="5892800"/>
                </a:lnTo>
                <a:lnTo>
                  <a:pt x="3793066" y="6087533"/>
                </a:lnTo>
                <a:lnTo>
                  <a:pt x="3666066" y="6104467"/>
                </a:lnTo>
                <a:lnTo>
                  <a:pt x="3589866" y="6070600"/>
                </a:lnTo>
                <a:lnTo>
                  <a:pt x="3488266" y="6096000"/>
                </a:lnTo>
                <a:lnTo>
                  <a:pt x="3361266" y="6096000"/>
                </a:lnTo>
                <a:lnTo>
                  <a:pt x="3318933" y="6062133"/>
                </a:lnTo>
                <a:lnTo>
                  <a:pt x="3208866" y="6163733"/>
                </a:lnTo>
                <a:lnTo>
                  <a:pt x="3158066" y="6096000"/>
                </a:lnTo>
                <a:lnTo>
                  <a:pt x="3081866" y="6079067"/>
                </a:lnTo>
                <a:lnTo>
                  <a:pt x="2921000" y="6070600"/>
                </a:lnTo>
                <a:lnTo>
                  <a:pt x="2794000" y="6036733"/>
                </a:lnTo>
                <a:lnTo>
                  <a:pt x="2878666" y="5985933"/>
                </a:lnTo>
                <a:lnTo>
                  <a:pt x="2810933" y="5588000"/>
                </a:lnTo>
                <a:lnTo>
                  <a:pt x="2844800" y="5308600"/>
                </a:lnTo>
                <a:lnTo>
                  <a:pt x="2997200" y="5012267"/>
                </a:lnTo>
                <a:lnTo>
                  <a:pt x="3124200" y="5080000"/>
                </a:lnTo>
                <a:lnTo>
                  <a:pt x="3175000" y="5029200"/>
                </a:lnTo>
                <a:lnTo>
                  <a:pt x="3175000" y="4927600"/>
                </a:lnTo>
                <a:lnTo>
                  <a:pt x="3556000" y="4902200"/>
                </a:lnTo>
                <a:lnTo>
                  <a:pt x="3640666" y="4758267"/>
                </a:lnTo>
                <a:lnTo>
                  <a:pt x="3598333" y="4690533"/>
                </a:lnTo>
                <a:lnTo>
                  <a:pt x="3649133" y="4605867"/>
                </a:lnTo>
                <a:lnTo>
                  <a:pt x="3742266" y="4521200"/>
                </a:lnTo>
                <a:lnTo>
                  <a:pt x="3742266" y="4461933"/>
                </a:lnTo>
                <a:cubicBezTo>
                  <a:pt x="3750733" y="4439355"/>
                  <a:pt x="3760041" y="4417076"/>
                  <a:pt x="3767666" y="4394200"/>
                </a:cubicBezTo>
                <a:cubicBezTo>
                  <a:pt x="3771346" y="4383161"/>
                  <a:pt x="3776133" y="4360333"/>
                  <a:pt x="3776133" y="4360333"/>
                </a:cubicBezTo>
                <a:lnTo>
                  <a:pt x="3793066" y="4191000"/>
                </a:lnTo>
                <a:lnTo>
                  <a:pt x="3733800" y="4123267"/>
                </a:lnTo>
                <a:lnTo>
                  <a:pt x="3742266" y="4080933"/>
                </a:lnTo>
                <a:lnTo>
                  <a:pt x="3598333" y="4064000"/>
                </a:lnTo>
                <a:lnTo>
                  <a:pt x="3547533" y="4021667"/>
                </a:lnTo>
                <a:lnTo>
                  <a:pt x="3581400" y="3920067"/>
                </a:lnTo>
                <a:lnTo>
                  <a:pt x="3530600" y="3869267"/>
                </a:lnTo>
                <a:lnTo>
                  <a:pt x="3454400" y="3869267"/>
                </a:lnTo>
                <a:lnTo>
                  <a:pt x="3420533" y="3750733"/>
                </a:lnTo>
                <a:lnTo>
                  <a:pt x="3420533" y="3877733"/>
                </a:lnTo>
                <a:lnTo>
                  <a:pt x="3454400" y="4021667"/>
                </a:lnTo>
                <a:lnTo>
                  <a:pt x="3335866" y="4072467"/>
                </a:lnTo>
                <a:lnTo>
                  <a:pt x="3234266" y="4106333"/>
                </a:lnTo>
                <a:lnTo>
                  <a:pt x="3132666" y="4047067"/>
                </a:lnTo>
                <a:lnTo>
                  <a:pt x="3098800" y="4114800"/>
                </a:lnTo>
                <a:lnTo>
                  <a:pt x="2946400" y="4114800"/>
                </a:lnTo>
                <a:lnTo>
                  <a:pt x="2819400" y="4106333"/>
                </a:lnTo>
                <a:lnTo>
                  <a:pt x="2700866" y="4165600"/>
                </a:lnTo>
                <a:lnTo>
                  <a:pt x="2641600" y="4157133"/>
                </a:lnTo>
                <a:lnTo>
                  <a:pt x="2658533" y="4275667"/>
                </a:lnTo>
                <a:lnTo>
                  <a:pt x="2480733" y="4216400"/>
                </a:lnTo>
                <a:lnTo>
                  <a:pt x="2328333" y="4191000"/>
                </a:lnTo>
                <a:lnTo>
                  <a:pt x="2226733" y="4250267"/>
                </a:lnTo>
                <a:lnTo>
                  <a:pt x="2099733" y="4250267"/>
                </a:lnTo>
                <a:lnTo>
                  <a:pt x="2175933" y="3953933"/>
                </a:lnTo>
                <a:lnTo>
                  <a:pt x="2150533" y="3835400"/>
                </a:lnTo>
                <a:lnTo>
                  <a:pt x="2133600" y="3733800"/>
                </a:lnTo>
                <a:lnTo>
                  <a:pt x="2040466" y="3733800"/>
                </a:lnTo>
                <a:lnTo>
                  <a:pt x="2015066" y="3606800"/>
                </a:lnTo>
                <a:lnTo>
                  <a:pt x="1938866" y="3564467"/>
                </a:lnTo>
                <a:lnTo>
                  <a:pt x="1828800" y="3623733"/>
                </a:lnTo>
                <a:lnTo>
                  <a:pt x="1752600" y="3666067"/>
                </a:lnTo>
                <a:lnTo>
                  <a:pt x="1625600" y="3479800"/>
                </a:lnTo>
                <a:lnTo>
                  <a:pt x="1549400" y="3420533"/>
                </a:lnTo>
                <a:lnTo>
                  <a:pt x="1498600" y="3344333"/>
                </a:lnTo>
                <a:lnTo>
                  <a:pt x="1388533" y="3285067"/>
                </a:lnTo>
                <a:lnTo>
                  <a:pt x="1346200" y="3208867"/>
                </a:lnTo>
                <a:lnTo>
                  <a:pt x="1346200" y="3098800"/>
                </a:lnTo>
                <a:lnTo>
                  <a:pt x="1422400" y="3005667"/>
                </a:lnTo>
                <a:lnTo>
                  <a:pt x="1363133" y="3005667"/>
                </a:lnTo>
                <a:lnTo>
                  <a:pt x="1339064" y="2977562"/>
                </a:lnTo>
                <a:lnTo>
                  <a:pt x="1405466" y="2963333"/>
                </a:lnTo>
                <a:lnTo>
                  <a:pt x="1380066" y="2904067"/>
                </a:lnTo>
                <a:lnTo>
                  <a:pt x="1215856" y="2833691"/>
                </a:lnTo>
                <a:lnTo>
                  <a:pt x="1016836" y="2601296"/>
                </a:lnTo>
                <a:lnTo>
                  <a:pt x="1371600" y="2099733"/>
                </a:lnTo>
                <a:lnTo>
                  <a:pt x="1143000" y="1947333"/>
                </a:lnTo>
                <a:lnTo>
                  <a:pt x="1126066" y="2032000"/>
                </a:lnTo>
                <a:lnTo>
                  <a:pt x="1049866" y="2082800"/>
                </a:lnTo>
                <a:lnTo>
                  <a:pt x="939800" y="2023533"/>
                </a:lnTo>
                <a:lnTo>
                  <a:pt x="812800" y="2065867"/>
                </a:lnTo>
                <a:lnTo>
                  <a:pt x="728133" y="2159000"/>
                </a:lnTo>
                <a:lnTo>
                  <a:pt x="635000" y="2074333"/>
                </a:lnTo>
                <a:lnTo>
                  <a:pt x="635000" y="1955800"/>
                </a:lnTo>
                <a:lnTo>
                  <a:pt x="626533" y="1888067"/>
                </a:lnTo>
                <a:lnTo>
                  <a:pt x="474133" y="1913467"/>
                </a:lnTo>
                <a:lnTo>
                  <a:pt x="440266" y="1879600"/>
                </a:lnTo>
                <a:lnTo>
                  <a:pt x="406943" y="1889121"/>
                </a:lnTo>
                <a:lnTo>
                  <a:pt x="297280" y="1761067"/>
                </a:lnTo>
                <a:lnTo>
                  <a:pt x="347133" y="1761067"/>
                </a:lnTo>
                <a:lnTo>
                  <a:pt x="355600" y="1710267"/>
                </a:lnTo>
                <a:lnTo>
                  <a:pt x="321733" y="1659467"/>
                </a:lnTo>
                <a:lnTo>
                  <a:pt x="175479" y="1618840"/>
                </a:lnTo>
                <a:lnTo>
                  <a:pt x="56012" y="1479339"/>
                </a:lnTo>
                <a:lnTo>
                  <a:pt x="76200" y="1456267"/>
                </a:lnTo>
                <a:lnTo>
                  <a:pt x="17357" y="1434201"/>
                </a:lnTo>
                <a:lnTo>
                  <a:pt x="0" y="1413933"/>
                </a:lnTo>
                <a:lnTo>
                  <a:pt x="101600" y="1363133"/>
                </a:lnTo>
                <a:lnTo>
                  <a:pt x="389466" y="1202267"/>
                </a:lnTo>
                <a:lnTo>
                  <a:pt x="440266" y="1151467"/>
                </a:lnTo>
                <a:lnTo>
                  <a:pt x="651933" y="1007533"/>
                </a:lnTo>
                <a:lnTo>
                  <a:pt x="711200" y="931333"/>
                </a:lnTo>
                <a:lnTo>
                  <a:pt x="651933" y="863600"/>
                </a:lnTo>
                <a:lnTo>
                  <a:pt x="905933" y="778933"/>
                </a:lnTo>
                <a:lnTo>
                  <a:pt x="1227666" y="719667"/>
                </a:lnTo>
                <a:lnTo>
                  <a:pt x="1397000" y="677333"/>
                </a:lnTo>
                <a:lnTo>
                  <a:pt x="1634066" y="635000"/>
                </a:lnTo>
                <a:lnTo>
                  <a:pt x="1642533" y="762000"/>
                </a:lnTo>
                <a:lnTo>
                  <a:pt x="1634066" y="846667"/>
                </a:lnTo>
                <a:lnTo>
                  <a:pt x="1955800" y="965200"/>
                </a:lnTo>
                <a:lnTo>
                  <a:pt x="2015066" y="1210733"/>
                </a:lnTo>
                <a:lnTo>
                  <a:pt x="2175933" y="1295400"/>
                </a:lnTo>
                <a:lnTo>
                  <a:pt x="2150533" y="1346200"/>
                </a:lnTo>
                <a:lnTo>
                  <a:pt x="2209800" y="1405467"/>
                </a:lnTo>
                <a:lnTo>
                  <a:pt x="2421466" y="1507067"/>
                </a:lnTo>
                <a:lnTo>
                  <a:pt x="2472266" y="1651000"/>
                </a:lnTo>
                <a:lnTo>
                  <a:pt x="2540000" y="1684867"/>
                </a:lnTo>
                <a:lnTo>
                  <a:pt x="2472266" y="1811867"/>
                </a:lnTo>
                <a:lnTo>
                  <a:pt x="2463800" y="1905000"/>
                </a:lnTo>
                <a:lnTo>
                  <a:pt x="2463800" y="1972733"/>
                </a:lnTo>
                <a:lnTo>
                  <a:pt x="2590800" y="2048933"/>
                </a:lnTo>
                <a:lnTo>
                  <a:pt x="2675466" y="1972733"/>
                </a:lnTo>
                <a:lnTo>
                  <a:pt x="2692400" y="2032000"/>
                </a:lnTo>
                <a:lnTo>
                  <a:pt x="2726266" y="2108200"/>
                </a:lnTo>
                <a:lnTo>
                  <a:pt x="2810933" y="2065867"/>
                </a:lnTo>
                <a:lnTo>
                  <a:pt x="2887133" y="1854200"/>
                </a:lnTo>
                <a:lnTo>
                  <a:pt x="3124200" y="1617133"/>
                </a:lnTo>
                <a:lnTo>
                  <a:pt x="3191933" y="1371600"/>
                </a:lnTo>
                <a:lnTo>
                  <a:pt x="3259666" y="1354667"/>
                </a:lnTo>
                <a:lnTo>
                  <a:pt x="3488266" y="1346200"/>
                </a:lnTo>
                <a:lnTo>
                  <a:pt x="3666066" y="1388533"/>
                </a:lnTo>
                <a:lnTo>
                  <a:pt x="3742266" y="1473200"/>
                </a:lnTo>
                <a:lnTo>
                  <a:pt x="3818466" y="1397000"/>
                </a:lnTo>
                <a:lnTo>
                  <a:pt x="3903133" y="1397000"/>
                </a:lnTo>
                <a:lnTo>
                  <a:pt x="3953933" y="1286933"/>
                </a:lnTo>
                <a:lnTo>
                  <a:pt x="4080933" y="1168400"/>
                </a:lnTo>
                <a:lnTo>
                  <a:pt x="4182533" y="1244600"/>
                </a:lnTo>
                <a:lnTo>
                  <a:pt x="4233333" y="1109133"/>
                </a:lnTo>
                <a:lnTo>
                  <a:pt x="4318000" y="1176867"/>
                </a:lnTo>
                <a:lnTo>
                  <a:pt x="4402666" y="1185333"/>
                </a:lnTo>
                <a:lnTo>
                  <a:pt x="4351866" y="1236133"/>
                </a:lnTo>
                <a:lnTo>
                  <a:pt x="4351866" y="1286933"/>
                </a:lnTo>
                <a:lnTo>
                  <a:pt x="4394200" y="1388533"/>
                </a:lnTo>
                <a:lnTo>
                  <a:pt x="4597400" y="1464733"/>
                </a:lnTo>
                <a:lnTo>
                  <a:pt x="4690533" y="1456267"/>
                </a:lnTo>
                <a:lnTo>
                  <a:pt x="4749800" y="1490133"/>
                </a:lnTo>
                <a:lnTo>
                  <a:pt x="4842933" y="1507067"/>
                </a:lnTo>
                <a:lnTo>
                  <a:pt x="4842933" y="1557867"/>
                </a:lnTo>
                <a:lnTo>
                  <a:pt x="4842933" y="1600200"/>
                </a:lnTo>
                <a:lnTo>
                  <a:pt x="5063066" y="1405467"/>
                </a:lnTo>
                <a:lnTo>
                  <a:pt x="5130800" y="1261533"/>
                </a:lnTo>
                <a:lnTo>
                  <a:pt x="5257800" y="1143000"/>
                </a:lnTo>
                <a:lnTo>
                  <a:pt x="5232400" y="999067"/>
                </a:lnTo>
                <a:lnTo>
                  <a:pt x="5181600" y="931333"/>
                </a:lnTo>
                <a:lnTo>
                  <a:pt x="5240866" y="804333"/>
                </a:lnTo>
                <a:lnTo>
                  <a:pt x="5240866" y="685800"/>
                </a:lnTo>
                <a:lnTo>
                  <a:pt x="5334000" y="575733"/>
                </a:lnTo>
                <a:lnTo>
                  <a:pt x="5384800" y="558800"/>
                </a:lnTo>
                <a:lnTo>
                  <a:pt x="5384800" y="474133"/>
                </a:lnTo>
                <a:lnTo>
                  <a:pt x="5444066" y="440267"/>
                </a:lnTo>
                <a:lnTo>
                  <a:pt x="5486400" y="474133"/>
                </a:lnTo>
                <a:lnTo>
                  <a:pt x="5494866" y="389467"/>
                </a:lnTo>
                <a:lnTo>
                  <a:pt x="5588000" y="313267"/>
                </a:lnTo>
                <a:lnTo>
                  <a:pt x="5613400" y="313267"/>
                </a:lnTo>
                <a:lnTo>
                  <a:pt x="5562600" y="228600"/>
                </a:lnTo>
                <a:lnTo>
                  <a:pt x="5638800" y="228600"/>
                </a:lnTo>
                <a:lnTo>
                  <a:pt x="5698066" y="270933"/>
                </a:lnTo>
                <a:lnTo>
                  <a:pt x="5698066" y="127000"/>
                </a:lnTo>
                <a:lnTo>
                  <a:pt x="5799666" y="101600"/>
                </a:lnTo>
                <a:lnTo>
                  <a:pt x="5808133" y="177800"/>
                </a:lnTo>
                <a:lnTo>
                  <a:pt x="5850466" y="143933"/>
                </a:lnTo>
                <a:lnTo>
                  <a:pt x="5850466" y="59267"/>
                </a:lnTo>
                <a:lnTo>
                  <a:pt x="5926666" y="76200"/>
                </a:lnTo>
                <a:lnTo>
                  <a:pt x="6172200" y="110067"/>
                </a:lnTo>
                <a:lnTo>
                  <a:pt x="6290733" y="0"/>
                </a:lnTo>
                <a:close/>
              </a:path>
            </a:pathLst>
          </a:custGeom>
          <a:solidFill>
            <a:srgbClr val="A1F7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48" name="図 47">
            <a:extLst>
              <a:ext uri="{FF2B5EF4-FFF2-40B4-BE49-F238E27FC236}">
                <a16:creationId xmlns:a16="http://schemas.microsoft.com/office/drawing/2014/main" id="{9BDD40BC-6933-DE5A-DD88-18E9237A19EE}"/>
              </a:ext>
            </a:extLst>
          </p:cNvPr>
          <p:cNvPicPr>
            <a:picLocks noChangeAspect="1"/>
          </p:cNvPicPr>
          <p:nvPr/>
        </p:nvPicPr>
        <p:blipFill>
          <a:blip r:embed="rId7"/>
          <a:srcRect l="791" t="-1" r="2734" b="-338"/>
          <a:stretch>
            <a:fillRect/>
          </a:stretch>
        </p:blipFill>
        <p:spPr>
          <a:xfrm>
            <a:off x="8847719" y="5477848"/>
            <a:ext cx="378440" cy="537810"/>
          </a:xfrm>
          <a:prstGeom prst="rect">
            <a:avLst/>
          </a:prstGeom>
          <a:effectLst>
            <a:outerShdw blurRad="50800" dist="38100" dir="2700000" sx="102000" sy="102000" algn="tl" rotWithShape="0">
              <a:prstClr val="black">
                <a:alpha val="40000"/>
              </a:prstClr>
            </a:outerShdw>
          </a:effectLst>
        </p:spPr>
      </p:pic>
      <p:pic>
        <p:nvPicPr>
          <p:cNvPr id="50" name="図 49">
            <a:extLst>
              <a:ext uri="{FF2B5EF4-FFF2-40B4-BE49-F238E27FC236}">
                <a16:creationId xmlns:a16="http://schemas.microsoft.com/office/drawing/2014/main" id="{70FDB76D-CFBC-0915-FDC1-8E25AE969B03}"/>
              </a:ext>
            </a:extLst>
          </p:cNvPr>
          <p:cNvPicPr>
            <a:picLocks noChangeAspect="1"/>
          </p:cNvPicPr>
          <p:nvPr/>
        </p:nvPicPr>
        <p:blipFill>
          <a:blip r:embed="rId8"/>
          <a:srcRect l="1071" t="241" r="5117" b="31"/>
          <a:stretch>
            <a:fillRect/>
          </a:stretch>
        </p:blipFill>
        <p:spPr>
          <a:xfrm>
            <a:off x="10203525" y="4392589"/>
            <a:ext cx="373394" cy="531196"/>
          </a:xfrm>
          <a:prstGeom prst="rect">
            <a:avLst/>
          </a:prstGeom>
          <a:effectLst>
            <a:outerShdw blurRad="50800" dist="38100" dir="2700000" sx="102000" sy="102000" algn="tl" rotWithShape="0">
              <a:prstClr val="black">
                <a:alpha val="40000"/>
              </a:prstClr>
            </a:outerShdw>
          </a:effectLst>
        </p:spPr>
      </p:pic>
      <p:pic>
        <p:nvPicPr>
          <p:cNvPr id="52" name="図 51">
            <a:extLst>
              <a:ext uri="{FF2B5EF4-FFF2-40B4-BE49-F238E27FC236}">
                <a16:creationId xmlns:a16="http://schemas.microsoft.com/office/drawing/2014/main" id="{620E1CE9-7B9C-9DCC-26EF-BFD7E24521CA}"/>
              </a:ext>
            </a:extLst>
          </p:cNvPr>
          <p:cNvPicPr>
            <a:picLocks noChangeAspect="1"/>
          </p:cNvPicPr>
          <p:nvPr/>
        </p:nvPicPr>
        <p:blipFill>
          <a:blip r:embed="rId9"/>
          <a:srcRect l="1101" t="-51" r="10882"/>
          <a:stretch>
            <a:fillRect/>
          </a:stretch>
        </p:blipFill>
        <p:spPr>
          <a:xfrm>
            <a:off x="9709895" y="4778399"/>
            <a:ext cx="369738" cy="531196"/>
          </a:xfrm>
          <a:prstGeom prst="rect">
            <a:avLst/>
          </a:prstGeom>
          <a:effectLst>
            <a:outerShdw blurRad="50800" dist="38100" dir="2700000" sx="102000" sy="102000" algn="tl" rotWithShape="0">
              <a:prstClr val="black">
                <a:alpha val="40000"/>
              </a:prstClr>
            </a:outerShdw>
          </a:effectLst>
        </p:spPr>
      </p:pic>
      <p:pic>
        <p:nvPicPr>
          <p:cNvPr id="53" name="図 52">
            <a:extLst>
              <a:ext uri="{FF2B5EF4-FFF2-40B4-BE49-F238E27FC236}">
                <a16:creationId xmlns:a16="http://schemas.microsoft.com/office/drawing/2014/main" id="{C29BCF6D-8ED5-97B6-FCB3-BA10E37428CC}"/>
              </a:ext>
            </a:extLst>
          </p:cNvPr>
          <p:cNvPicPr>
            <a:picLocks noChangeAspect="1"/>
          </p:cNvPicPr>
          <p:nvPr/>
        </p:nvPicPr>
        <p:blipFill>
          <a:blip r:embed="rId10"/>
          <a:srcRect l="1008" t="-42" r="3839"/>
          <a:stretch>
            <a:fillRect/>
          </a:stretch>
        </p:blipFill>
        <p:spPr>
          <a:xfrm>
            <a:off x="9085754" y="3889271"/>
            <a:ext cx="371752" cy="532663"/>
          </a:xfrm>
          <a:prstGeom prst="rect">
            <a:avLst/>
          </a:prstGeom>
          <a:effectLst>
            <a:outerShdw blurRad="50800" dist="38100" dir="2700000" sx="102000" sy="102000" algn="tl" rotWithShape="0">
              <a:prstClr val="black">
                <a:alpha val="40000"/>
              </a:prstClr>
            </a:outerShdw>
          </a:effectLst>
        </p:spPr>
      </p:pic>
      <p:pic>
        <p:nvPicPr>
          <p:cNvPr id="54" name="図 53">
            <a:extLst>
              <a:ext uri="{FF2B5EF4-FFF2-40B4-BE49-F238E27FC236}">
                <a16:creationId xmlns:a16="http://schemas.microsoft.com/office/drawing/2014/main" id="{2882BEC6-1FE3-C0D8-C94B-6028C154D976}"/>
              </a:ext>
            </a:extLst>
          </p:cNvPr>
          <p:cNvPicPr>
            <a:picLocks noChangeAspect="1"/>
          </p:cNvPicPr>
          <p:nvPr/>
        </p:nvPicPr>
        <p:blipFill>
          <a:blip r:embed="rId11"/>
          <a:srcRect l="1008" t="-106" r="3839"/>
          <a:stretch>
            <a:fillRect/>
          </a:stretch>
        </p:blipFill>
        <p:spPr>
          <a:xfrm>
            <a:off x="8661843" y="3551319"/>
            <a:ext cx="371752" cy="533001"/>
          </a:xfrm>
          <a:prstGeom prst="rect">
            <a:avLst/>
          </a:prstGeom>
          <a:effectLst>
            <a:outerShdw blurRad="50800" dist="38100" dir="2700000" sx="102000" sy="102000" algn="tl" rotWithShape="0">
              <a:prstClr val="black">
                <a:alpha val="40000"/>
              </a:prstClr>
            </a:outerShdw>
          </a:effectLst>
        </p:spPr>
      </p:pic>
      <p:sp>
        <p:nvSpPr>
          <p:cNvPr id="10" name="四角形: 角を丸くする 9">
            <a:extLst>
              <a:ext uri="{FF2B5EF4-FFF2-40B4-BE49-F238E27FC236}">
                <a16:creationId xmlns:a16="http://schemas.microsoft.com/office/drawing/2014/main" id="{9EDCE9E4-AC10-EE6E-5FC5-BE00B1FBC106}"/>
              </a:ext>
            </a:extLst>
          </p:cNvPr>
          <p:cNvSpPr/>
          <p:nvPr/>
        </p:nvSpPr>
        <p:spPr>
          <a:xfrm>
            <a:off x="706627" y="3656269"/>
            <a:ext cx="1280529" cy="1241775"/>
          </a:xfrm>
          <a:prstGeom prst="roundRect">
            <a:avLst/>
          </a:prstGeom>
          <a:solidFill>
            <a:srgbClr val="FFD2C7"/>
          </a:solidFill>
          <a:ln w="38100">
            <a:solidFill>
              <a:srgbClr val="FFBE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防災</a:t>
            </a:r>
            <a:endParaRPr lang="en-US" altLang="ja-JP" sz="2400" b="1">
              <a:solidFill>
                <a:schemeClr val="tx1">
                  <a:lumMod val="85000"/>
                  <a:lumOff val="15000"/>
                </a:schemeClr>
              </a:solidFill>
              <a:latin typeface="Aptos" panose="02110004020202020204"/>
              <a:ea typeface="游ゴシック" panose="020B0400000000000000" pitchFamily="50" charset="-128"/>
            </a:endParaRPr>
          </a:p>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拠点</a:t>
            </a:r>
            <a:endParaRPr lang="en-US" altLang="ja-JP" sz="2000" b="1">
              <a:solidFill>
                <a:schemeClr val="tx1">
                  <a:lumMod val="85000"/>
                  <a:lumOff val="15000"/>
                </a:schemeClr>
              </a:solidFill>
              <a:latin typeface="Aptos" panose="02110004020202020204"/>
              <a:ea typeface="游ゴシック" panose="020B0400000000000000" pitchFamily="50" charset="-128"/>
            </a:endParaRPr>
          </a:p>
        </p:txBody>
      </p:sp>
      <p:sp>
        <p:nvSpPr>
          <p:cNvPr id="12" name="四角形: 角を丸くする 11">
            <a:extLst>
              <a:ext uri="{FF2B5EF4-FFF2-40B4-BE49-F238E27FC236}">
                <a16:creationId xmlns:a16="http://schemas.microsoft.com/office/drawing/2014/main" id="{6FF684B7-5435-4190-7CBE-0BB0DBAC6F09}"/>
              </a:ext>
            </a:extLst>
          </p:cNvPr>
          <p:cNvSpPr/>
          <p:nvPr/>
        </p:nvSpPr>
        <p:spPr>
          <a:xfrm>
            <a:off x="2171351" y="3656269"/>
            <a:ext cx="1280529" cy="1241776"/>
          </a:xfrm>
          <a:prstGeom prst="roundRect">
            <a:avLst/>
          </a:prstGeom>
          <a:solidFill>
            <a:srgbClr val="FFF7C7"/>
          </a:solidFill>
          <a:ln w="38100">
            <a:solidFill>
              <a:srgbClr val="FFEE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地域</a:t>
            </a:r>
            <a:endParaRPr lang="en-US" altLang="ja-JP" sz="2400" b="1">
              <a:solidFill>
                <a:schemeClr val="tx1">
                  <a:lumMod val="85000"/>
                  <a:lumOff val="15000"/>
                </a:schemeClr>
              </a:solidFill>
              <a:latin typeface="Aptos" panose="02110004020202020204"/>
              <a:ea typeface="游ゴシック" panose="020B0400000000000000" pitchFamily="50" charset="-128"/>
            </a:endParaRPr>
          </a:p>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連携</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13" name="四角形: 角を丸くする 12">
            <a:extLst>
              <a:ext uri="{FF2B5EF4-FFF2-40B4-BE49-F238E27FC236}">
                <a16:creationId xmlns:a16="http://schemas.microsoft.com/office/drawing/2014/main" id="{1935511D-6336-EE21-DDD1-92A23202B0EB}"/>
              </a:ext>
            </a:extLst>
          </p:cNvPr>
          <p:cNvSpPr/>
          <p:nvPr/>
        </p:nvSpPr>
        <p:spPr>
          <a:xfrm>
            <a:off x="2171350" y="5083232"/>
            <a:ext cx="1280529" cy="1241775"/>
          </a:xfrm>
          <a:prstGeom prst="roundRect">
            <a:avLst/>
          </a:prstGeom>
          <a:solidFill>
            <a:srgbClr val="C7EFFF"/>
          </a:solidFill>
          <a:ln w="38100">
            <a:solidFill>
              <a:srgbClr val="9FE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情報</a:t>
            </a:r>
            <a:endParaRPr lang="en-US" altLang="ja-JP" sz="2400" b="1">
              <a:solidFill>
                <a:schemeClr val="tx1">
                  <a:lumMod val="85000"/>
                  <a:lumOff val="15000"/>
                </a:schemeClr>
              </a:solidFill>
              <a:latin typeface="Aptos" panose="02110004020202020204"/>
              <a:ea typeface="游ゴシック" panose="020B0400000000000000" pitchFamily="50" charset="-128"/>
            </a:endParaRPr>
          </a:p>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発信</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15" name="四角形: 角を丸くする 14">
            <a:extLst>
              <a:ext uri="{FF2B5EF4-FFF2-40B4-BE49-F238E27FC236}">
                <a16:creationId xmlns:a16="http://schemas.microsoft.com/office/drawing/2014/main" id="{B63C3DEF-90BF-DFCF-3BF9-2B20D966333D}"/>
              </a:ext>
            </a:extLst>
          </p:cNvPr>
          <p:cNvSpPr/>
          <p:nvPr/>
        </p:nvSpPr>
        <p:spPr>
          <a:xfrm>
            <a:off x="700897" y="5083232"/>
            <a:ext cx="1274336" cy="1241776"/>
          </a:xfrm>
          <a:prstGeom prst="roundRect">
            <a:avLst/>
          </a:prstGeom>
          <a:solidFill>
            <a:srgbClr val="DAFFC7"/>
          </a:solid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休憩</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28" name="四角形: 角を丸くする 27">
            <a:extLst>
              <a:ext uri="{FF2B5EF4-FFF2-40B4-BE49-F238E27FC236}">
                <a16:creationId xmlns:a16="http://schemas.microsoft.com/office/drawing/2014/main" id="{B7D76AEE-E2CC-2614-55FB-980793A40506}"/>
              </a:ext>
            </a:extLst>
          </p:cNvPr>
          <p:cNvSpPr/>
          <p:nvPr/>
        </p:nvSpPr>
        <p:spPr>
          <a:xfrm>
            <a:off x="446765" y="1311701"/>
            <a:ext cx="3160036" cy="891145"/>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特産品・文化の発信</a:t>
            </a:r>
          </a:p>
        </p:txBody>
      </p:sp>
      <p:sp>
        <p:nvSpPr>
          <p:cNvPr id="29" name="四角形: 角を丸くする 28">
            <a:extLst>
              <a:ext uri="{FF2B5EF4-FFF2-40B4-BE49-F238E27FC236}">
                <a16:creationId xmlns:a16="http://schemas.microsoft.com/office/drawing/2014/main" id="{61618E49-4C83-935C-D457-C35156BD43BF}"/>
              </a:ext>
            </a:extLst>
          </p:cNvPr>
          <p:cNvSpPr/>
          <p:nvPr/>
        </p:nvSpPr>
        <p:spPr>
          <a:xfrm>
            <a:off x="446765" y="2365173"/>
            <a:ext cx="3160036" cy="891145"/>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移住相談機能の併設</a:t>
            </a:r>
          </a:p>
        </p:txBody>
      </p:sp>
      <p:sp>
        <p:nvSpPr>
          <p:cNvPr id="30" name="四角形: 角を丸くする 29">
            <a:extLst>
              <a:ext uri="{FF2B5EF4-FFF2-40B4-BE49-F238E27FC236}">
                <a16:creationId xmlns:a16="http://schemas.microsoft.com/office/drawing/2014/main" id="{32556936-36FF-6C4A-860D-5BA5C619671F}"/>
              </a:ext>
            </a:extLst>
          </p:cNvPr>
          <p:cNvSpPr/>
          <p:nvPr/>
        </p:nvSpPr>
        <p:spPr>
          <a:xfrm>
            <a:off x="4158867" y="1318687"/>
            <a:ext cx="3401160" cy="88415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ja-JP" altLang="en-US" sz="2400" b="1">
                <a:solidFill>
                  <a:schemeClr val="tx1">
                    <a:lumMod val="85000"/>
                    <a:lumOff val="15000"/>
                  </a:schemeClr>
                </a:solidFill>
              </a:rPr>
              <a:t>土浦が詰まった広場</a:t>
            </a:r>
          </a:p>
        </p:txBody>
      </p:sp>
      <p:sp>
        <p:nvSpPr>
          <p:cNvPr id="39" name="四角形: 角を丸くする 38">
            <a:extLst>
              <a:ext uri="{FF2B5EF4-FFF2-40B4-BE49-F238E27FC236}">
                <a16:creationId xmlns:a16="http://schemas.microsoft.com/office/drawing/2014/main" id="{FB0212CE-379E-1293-2556-81F9788FC7E5}"/>
              </a:ext>
            </a:extLst>
          </p:cNvPr>
          <p:cNvSpPr/>
          <p:nvPr/>
        </p:nvSpPr>
        <p:spPr>
          <a:xfrm>
            <a:off x="7996048" y="1538554"/>
            <a:ext cx="3382384" cy="151097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大型マップに掛かる「食・観光・暮らし」</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のカード</a:t>
            </a:r>
            <a:endParaRPr lang="en-US" altLang="ja-JP" sz="2400" b="1">
              <a:solidFill>
                <a:schemeClr val="tx1">
                  <a:lumMod val="85000"/>
                  <a:lumOff val="15000"/>
                </a:schemeClr>
              </a:solidFill>
            </a:endParaRPr>
          </a:p>
        </p:txBody>
      </p:sp>
      <p:sp>
        <p:nvSpPr>
          <p:cNvPr id="41" name="四角形: 角を丸くする 40">
            <a:extLst>
              <a:ext uri="{FF2B5EF4-FFF2-40B4-BE49-F238E27FC236}">
                <a16:creationId xmlns:a16="http://schemas.microsoft.com/office/drawing/2014/main" id="{FF193FE2-5A3B-1374-A5E9-7C2C64BFA23C}"/>
              </a:ext>
            </a:extLst>
          </p:cNvPr>
          <p:cNvSpPr/>
          <p:nvPr/>
        </p:nvSpPr>
        <p:spPr>
          <a:xfrm>
            <a:off x="4158867" y="2362889"/>
            <a:ext cx="3401160" cy="89342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ja-JP" altLang="en-US" sz="2400" b="1">
                <a:solidFill>
                  <a:schemeClr val="tx1">
                    <a:lumMod val="85000"/>
                    <a:lumOff val="15000"/>
                  </a:schemeClr>
                </a:solidFill>
              </a:rPr>
              <a:t>自然・花火・水・歴史</a:t>
            </a:r>
          </a:p>
        </p:txBody>
      </p:sp>
      <p:pic>
        <p:nvPicPr>
          <p:cNvPr id="47" name="図 46">
            <a:extLst>
              <a:ext uri="{FF2B5EF4-FFF2-40B4-BE49-F238E27FC236}">
                <a16:creationId xmlns:a16="http://schemas.microsoft.com/office/drawing/2014/main" id="{1F8C5E34-8DF6-BDDA-9418-1E88EE4AAE4D}"/>
              </a:ext>
            </a:extLst>
          </p:cNvPr>
          <p:cNvPicPr>
            <a:picLocks noChangeAspect="1"/>
          </p:cNvPicPr>
          <p:nvPr/>
        </p:nvPicPr>
        <p:blipFill>
          <a:blip r:embed="rId12"/>
          <a:srcRect l="2697" t="-38" r="3838"/>
          <a:stretch>
            <a:fillRect/>
          </a:stretch>
        </p:blipFill>
        <p:spPr>
          <a:xfrm>
            <a:off x="9209046" y="4538520"/>
            <a:ext cx="371752" cy="532867"/>
          </a:xfrm>
          <a:prstGeom prst="rect">
            <a:avLst/>
          </a:prstGeom>
          <a:effectLst>
            <a:outerShdw blurRad="50800" dir="2700000" sx="105000" sy="105000" algn="tl" rotWithShape="0">
              <a:prstClr val="black">
                <a:alpha val="40000"/>
              </a:prstClr>
            </a:outerShdw>
          </a:effectLst>
        </p:spPr>
      </p:pic>
      <p:sp>
        <p:nvSpPr>
          <p:cNvPr id="2" name="テキスト ボックス 1">
            <a:extLst>
              <a:ext uri="{FF2B5EF4-FFF2-40B4-BE49-F238E27FC236}">
                <a16:creationId xmlns:a16="http://schemas.microsoft.com/office/drawing/2014/main" id="{193E64A2-D080-6A74-9CBC-521FFAC1CEAB}"/>
              </a:ext>
            </a:extLst>
          </p:cNvPr>
          <p:cNvSpPr txBox="1"/>
          <p:nvPr/>
        </p:nvSpPr>
        <p:spPr>
          <a:xfrm>
            <a:off x="6567868" y="6542189"/>
            <a:ext cx="846707" cy="215444"/>
          </a:xfrm>
          <a:prstGeom prst="rect">
            <a:avLst/>
          </a:prstGeom>
          <a:noFill/>
        </p:spPr>
        <p:txBody>
          <a:bodyPr wrap="none" rtlCol="0">
            <a:spAutoFit/>
          </a:bodyPr>
          <a:lstStyle/>
          <a:p>
            <a:r>
              <a:rPr kumimoji="1" lang="en-US" altLang="ja-JP" sz="800">
                <a:solidFill>
                  <a:schemeClr val="tx1">
                    <a:lumMod val="85000"/>
                    <a:lumOff val="15000"/>
                  </a:schemeClr>
                </a:solidFill>
              </a:rPr>
              <a:t>Gemini</a:t>
            </a:r>
            <a:r>
              <a:rPr kumimoji="1" lang="ja-JP" altLang="en-US" sz="800">
                <a:solidFill>
                  <a:schemeClr val="tx1">
                    <a:lumMod val="85000"/>
                    <a:lumOff val="15000"/>
                  </a:schemeClr>
                </a:solidFill>
              </a:rPr>
              <a:t>で生成</a:t>
            </a:r>
          </a:p>
        </p:txBody>
      </p:sp>
      <p:sp>
        <p:nvSpPr>
          <p:cNvPr id="7" name="テキスト ボックス 6">
            <a:extLst>
              <a:ext uri="{FF2B5EF4-FFF2-40B4-BE49-F238E27FC236}">
                <a16:creationId xmlns:a16="http://schemas.microsoft.com/office/drawing/2014/main" id="{3A341C19-519E-A776-CD2D-B23C83256871}"/>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4" name="スライド番号プレースホルダー 13">
            <a:extLst>
              <a:ext uri="{FF2B5EF4-FFF2-40B4-BE49-F238E27FC236}">
                <a16:creationId xmlns:a16="http://schemas.microsoft.com/office/drawing/2014/main" id="{2595CEB5-D406-3A32-F320-3F4F446576EC}"/>
              </a:ext>
            </a:extLst>
          </p:cNvPr>
          <p:cNvSpPr>
            <a:spLocks noGrp="1"/>
          </p:cNvSpPr>
          <p:nvPr>
            <p:ph type="sldNum" sz="quarter" idx="12"/>
          </p:nvPr>
        </p:nvSpPr>
        <p:spPr/>
        <p:txBody>
          <a:bodyPr/>
          <a:lstStyle/>
          <a:p>
            <a:fld id="{97C21434-8831-43FA-AFC5-389FC9B39A3F}" type="slidenum">
              <a:rPr kumimoji="1" lang="ja-JP" altLang="en-US" smtClean="0"/>
              <a:t>20</a:t>
            </a:fld>
            <a:endParaRPr kumimoji="1" lang="ja-JP" altLang="en-US"/>
          </a:p>
        </p:txBody>
      </p:sp>
      <p:sp>
        <p:nvSpPr>
          <p:cNvPr id="18" name="楕円 17">
            <a:extLst>
              <a:ext uri="{FF2B5EF4-FFF2-40B4-BE49-F238E27FC236}">
                <a16:creationId xmlns:a16="http://schemas.microsoft.com/office/drawing/2014/main" id="{B1ADC673-E923-CC4A-11A4-98ADD050C9BA}"/>
              </a:ext>
            </a:extLst>
          </p:cNvPr>
          <p:cNvSpPr/>
          <p:nvPr/>
        </p:nvSpPr>
        <p:spPr>
          <a:xfrm>
            <a:off x="8230529" y="3479319"/>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C2505844-BC82-5A87-094E-80ADB339C71D}"/>
              </a:ext>
            </a:extLst>
          </p:cNvPr>
          <p:cNvSpPr/>
          <p:nvPr/>
        </p:nvSpPr>
        <p:spPr>
          <a:xfrm>
            <a:off x="11059073" y="3479895"/>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985257D9-5B8F-E45C-8866-559A4E7EC769}"/>
              </a:ext>
            </a:extLst>
          </p:cNvPr>
          <p:cNvSpPr/>
          <p:nvPr/>
        </p:nvSpPr>
        <p:spPr>
          <a:xfrm>
            <a:off x="8230529" y="6325007"/>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494166A7-797C-2A3D-1F8E-F89C998114C8}"/>
              </a:ext>
            </a:extLst>
          </p:cNvPr>
          <p:cNvSpPr/>
          <p:nvPr/>
        </p:nvSpPr>
        <p:spPr>
          <a:xfrm>
            <a:off x="11059073" y="6328776"/>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8B4180C3-7828-7E02-6AEE-2E6FA3D36E47}"/>
              </a:ext>
            </a:extLst>
          </p:cNvPr>
          <p:cNvSpPr txBox="1"/>
          <p:nvPr/>
        </p:nvSpPr>
        <p:spPr>
          <a:xfrm>
            <a:off x="7973649" y="6498097"/>
            <a:ext cx="3504486" cy="215444"/>
          </a:xfrm>
          <a:prstGeom prst="rect">
            <a:avLst/>
          </a:prstGeom>
          <a:noFill/>
        </p:spPr>
        <p:txBody>
          <a:bodyPr wrap="none" rtlCol="0">
            <a:spAutoFit/>
          </a:bodyPr>
          <a:lstStyle/>
          <a:p>
            <a:r>
              <a:rPr lang="ja-JP" altLang="en-US" sz="800">
                <a:solidFill>
                  <a:schemeClr val="tx1">
                    <a:lumMod val="85000"/>
                    <a:lumOff val="15000"/>
                  </a:schemeClr>
                </a:solidFill>
              </a:rPr>
              <a:t>画像：</a:t>
            </a:r>
            <a:r>
              <a:rPr lang="zh-CN" altLang="en-US" sz="800">
                <a:solidFill>
                  <a:schemeClr val="tx1">
                    <a:lumMod val="85000"/>
                    <a:lumOff val="15000"/>
                  </a:schemeClr>
                </a:solidFill>
              </a:rPr>
              <a:t>土浦全国花火競技大会実行委員会公式</a:t>
            </a:r>
            <a:r>
              <a:rPr lang="en-US" altLang="zh-CN" sz="800">
                <a:solidFill>
                  <a:schemeClr val="tx1">
                    <a:lumMod val="85000"/>
                    <a:lumOff val="15000"/>
                  </a:schemeClr>
                </a:solidFill>
              </a:rPr>
              <a:t>HP,</a:t>
            </a:r>
            <a:r>
              <a:rPr lang="ja-JP" altLang="en-US" sz="800">
                <a:solidFill>
                  <a:schemeClr val="tx1">
                    <a:lumMod val="85000"/>
                    <a:lumOff val="15000"/>
                  </a:schemeClr>
                </a:solidFill>
              </a:rPr>
              <a:t>土浦市観光協会</a:t>
            </a:r>
            <a:r>
              <a:rPr lang="en-US" altLang="ja-JP" sz="800">
                <a:solidFill>
                  <a:schemeClr val="tx1">
                    <a:lumMod val="85000"/>
                    <a:lumOff val="15000"/>
                  </a:schemeClr>
                </a:solidFill>
              </a:rPr>
              <a:t>HP</a:t>
            </a:r>
            <a:r>
              <a:rPr lang="ja-JP" altLang="en-US" sz="800">
                <a:solidFill>
                  <a:schemeClr val="tx1">
                    <a:lumMod val="85000"/>
                    <a:lumOff val="15000"/>
                  </a:schemeClr>
                </a:solidFill>
              </a:rPr>
              <a:t>より</a:t>
            </a:r>
            <a:r>
              <a:rPr lang="en-US" altLang="zh-CN" sz="800">
                <a:solidFill>
                  <a:schemeClr val="tx1">
                    <a:lumMod val="85000"/>
                    <a:lumOff val="15000"/>
                  </a:schemeClr>
                </a:solidFill>
              </a:rPr>
              <a:t> </a:t>
            </a:r>
            <a:endParaRPr kumimoji="1" lang="ja-JP" altLang="en-US" sz="800">
              <a:solidFill>
                <a:schemeClr val="tx1">
                  <a:lumMod val="85000"/>
                  <a:lumOff val="15000"/>
                </a:schemeClr>
              </a:solidFill>
            </a:endParaRPr>
          </a:p>
        </p:txBody>
      </p:sp>
      <p:pic>
        <p:nvPicPr>
          <p:cNvPr id="49" name="図 48">
            <a:extLst>
              <a:ext uri="{FF2B5EF4-FFF2-40B4-BE49-F238E27FC236}">
                <a16:creationId xmlns:a16="http://schemas.microsoft.com/office/drawing/2014/main" id="{28D31553-5F00-A58E-EA1F-6F16A4FA7CE6}"/>
              </a:ext>
            </a:extLst>
          </p:cNvPr>
          <p:cNvPicPr>
            <a:picLocks noChangeAspect="1"/>
          </p:cNvPicPr>
          <p:nvPr/>
        </p:nvPicPr>
        <p:blipFill>
          <a:blip r:embed="rId13"/>
          <a:srcRect l="2482" t="38" r="3393" b="70"/>
          <a:stretch>
            <a:fillRect/>
          </a:stretch>
        </p:blipFill>
        <p:spPr>
          <a:xfrm>
            <a:off x="8724154" y="4697865"/>
            <a:ext cx="375335" cy="532663"/>
          </a:xfrm>
          <a:prstGeom prst="rect">
            <a:avLst/>
          </a:prstGeom>
          <a:effectLst>
            <a:outerShdw blurRad="50800" dir="2700000" sx="105000" sy="105000" algn="tl" rotWithShape="0">
              <a:prstClr val="black">
                <a:alpha val="40000"/>
              </a:prstClr>
            </a:outerShdw>
          </a:effectLst>
        </p:spPr>
      </p:pic>
      <p:pic>
        <p:nvPicPr>
          <p:cNvPr id="51" name="図 50">
            <a:extLst>
              <a:ext uri="{FF2B5EF4-FFF2-40B4-BE49-F238E27FC236}">
                <a16:creationId xmlns:a16="http://schemas.microsoft.com/office/drawing/2014/main" id="{BA021DD9-9222-6A7A-A615-075993548F70}"/>
              </a:ext>
            </a:extLst>
          </p:cNvPr>
          <p:cNvPicPr>
            <a:picLocks noChangeAspect="1"/>
          </p:cNvPicPr>
          <p:nvPr/>
        </p:nvPicPr>
        <p:blipFill>
          <a:blip r:embed="rId14"/>
          <a:srcRect l="2720" t="-79" r="4370" b="2"/>
          <a:stretch>
            <a:fillRect/>
          </a:stretch>
        </p:blipFill>
        <p:spPr>
          <a:xfrm>
            <a:off x="9648897" y="3983400"/>
            <a:ext cx="371752" cy="534498"/>
          </a:xfrm>
          <a:prstGeom prst="rect">
            <a:avLst/>
          </a:prstGeom>
          <a:effectLst>
            <a:outerShdw blurRad="50800" dir="2700000" sx="105000" sy="105000" algn="tl" rotWithShape="0">
              <a:prstClr val="black">
                <a:alpha val="40000"/>
              </a:prstClr>
            </a:outerShdw>
          </a:effectLst>
        </p:spPr>
      </p:pic>
      <p:pic>
        <p:nvPicPr>
          <p:cNvPr id="46" name="図 45">
            <a:extLst>
              <a:ext uri="{FF2B5EF4-FFF2-40B4-BE49-F238E27FC236}">
                <a16:creationId xmlns:a16="http://schemas.microsoft.com/office/drawing/2014/main" id="{717C6DD2-DC56-94D8-B780-35F0FFE1D9E7}"/>
              </a:ext>
            </a:extLst>
          </p:cNvPr>
          <p:cNvPicPr>
            <a:picLocks noChangeAspect="1"/>
          </p:cNvPicPr>
          <p:nvPr/>
        </p:nvPicPr>
        <p:blipFill>
          <a:blip r:embed="rId15"/>
          <a:srcRect l="1660" t="-321" r="4454"/>
          <a:stretch>
            <a:fillRect/>
          </a:stretch>
        </p:blipFill>
        <p:spPr>
          <a:xfrm>
            <a:off x="9370562" y="5335355"/>
            <a:ext cx="369738" cy="531835"/>
          </a:xfrm>
          <a:prstGeom prst="rect">
            <a:avLst/>
          </a:prstGeom>
          <a:effectLst>
            <a:outerShdw blurRad="50800" dir="2700000" sx="105000" sy="105000" algn="tl" rotWithShape="0">
              <a:prstClr val="black">
                <a:alpha val="40000"/>
              </a:prstClr>
            </a:outerShdw>
          </a:effectLst>
        </p:spPr>
      </p:pic>
      <p:pic>
        <p:nvPicPr>
          <p:cNvPr id="59" name="図 58">
            <a:extLst>
              <a:ext uri="{FF2B5EF4-FFF2-40B4-BE49-F238E27FC236}">
                <a16:creationId xmlns:a16="http://schemas.microsoft.com/office/drawing/2014/main" id="{6D896D4D-F269-2388-9B02-D668DC604EB1}"/>
              </a:ext>
            </a:extLst>
          </p:cNvPr>
          <p:cNvPicPr>
            <a:picLocks noChangeAspect="1"/>
          </p:cNvPicPr>
          <p:nvPr/>
        </p:nvPicPr>
        <p:blipFill>
          <a:blip r:embed="rId16"/>
          <a:srcRect l="11584" t="-125" r="3963" b="-1"/>
          <a:stretch>
            <a:fillRect/>
          </a:stretch>
        </p:blipFill>
        <p:spPr>
          <a:xfrm>
            <a:off x="10190515" y="5547928"/>
            <a:ext cx="369738" cy="544181"/>
          </a:xfrm>
          <a:prstGeom prst="rect">
            <a:avLst/>
          </a:prstGeom>
          <a:effectLst>
            <a:outerShdw blurRad="50800" dist="38100" dir="2700000" sx="102000" sy="102000" algn="tl" rotWithShape="0">
              <a:prstClr val="black">
                <a:alpha val="40000"/>
              </a:prstClr>
            </a:outerShdw>
          </a:effectLst>
        </p:spPr>
      </p:pic>
    </p:spTree>
    <p:extLst>
      <p:ext uri="{BB962C8B-B14F-4D97-AF65-F5344CB8AC3E}">
        <p14:creationId xmlns:p14="http://schemas.microsoft.com/office/powerpoint/2010/main" val="378254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nodeType="with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par>
                                <p:cTn id="42" presetID="10" presetClass="entr" presetSubtype="0" fill="hold" nodeType="with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fade">
                                      <p:cBhvr>
                                        <p:cTn id="44" dur="500"/>
                                        <p:tgtEl>
                                          <p:spTgt spid="50"/>
                                        </p:tgtEl>
                                      </p:cBhvr>
                                    </p:animEffect>
                                  </p:childTnLst>
                                </p:cTn>
                              </p:par>
                              <p:par>
                                <p:cTn id="45" presetID="10" presetClass="entr" presetSubtype="0"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par>
                                <p:cTn id="60" presetID="10" presetClass="entr" presetSubtype="0" fill="hold"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500"/>
                                        <p:tgtEl>
                                          <p:spTgt spid="47"/>
                                        </p:tgtEl>
                                      </p:cBhvr>
                                    </p:animEffect>
                                  </p:childTnLst>
                                </p:cTn>
                              </p:par>
                              <p:par>
                                <p:cTn id="63" presetID="10" presetClass="entr" presetSubtype="0" fill="hold"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500"/>
                                        <p:tgtEl>
                                          <p:spTgt spid="51"/>
                                        </p:tgtEl>
                                      </p:cBhvr>
                                    </p:animEffect>
                                  </p:childTnLst>
                                </p:cTn>
                              </p:par>
                              <p:par>
                                <p:cTn id="66" presetID="10"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par>
                                <p:cTn id="69" presetID="10" presetClass="entr" presetSubtype="0"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2" grpId="0" animBg="1"/>
      <p:bldP spid="17" grpId="0" animBg="1"/>
      <p:bldP spid="55" grpId="0" animBg="1"/>
      <p:bldP spid="35" grpId="0" animBg="1"/>
      <p:bldP spid="44" grpId="0" animBg="1"/>
      <p:bldP spid="30" grpId="0" animBg="1"/>
      <p:bldP spid="39" grpId="0" animBg="1"/>
      <p:bldP spid="41" grpId="0" animBg="1"/>
      <p:bldP spid="2" grpId="0"/>
      <p:bldP spid="18" grpId="0" animBg="1"/>
      <p:bldP spid="20" grpId="0" animBg="1"/>
      <p:bldP spid="21" grpId="0" animBg="1"/>
      <p:bldP spid="25"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22DDB-4B62-4B6E-49E4-78D42BB6A7F9}"/>
            </a:ext>
          </a:extLst>
        </p:cNvPr>
        <p:cNvGrpSpPr/>
        <p:nvPr/>
      </p:nvGrpSpPr>
      <p:grpSpPr>
        <a:xfrm>
          <a:off x="0" y="0"/>
          <a:ext cx="0" cy="0"/>
          <a:chOff x="0" y="0"/>
          <a:chExt cx="0" cy="0"/>
        </a:xfrm>
      </p:grpSpPr>
      <p:sp>
        <p:nvSpPr>
          <p:cNvPr id="36" name="四角形: 角を丸くする 35">
            <a:extLst>
              <a:ext uri="{FF2B5EF4-FFF2-40B4-BE49-F238E27FC236}">
                <a16:creationId xmlns:a16="http://schemas.microsoft.com/office/drawing/2014/main" id="{BD9947F8-9663-21FB-AE87-709CC62668D3}"/>
              </a:ext>
            </a:extLst>
          </p:cNvPr>
          <p:cNvSpPr/>
          <p:nvPr/>
        </p:nvSpPr>
        <p:spPr>
          <a:xfrm>
            <a:off x="261677" y="1153992"/>
            <a:ext cx="3565992" cy="5555552"/>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pic>
        <p:nvPicPr>
          <p:cNvPr id="7" name="図 6" descr="湖の中にある池&#10;&#10;AI 生成コンテンツは誤りを含む可能性があります。">
            <a:extLst>
              <a:ext uri="{FF2B5EF4-FFF2-40B4-BE49-F238E27FC236}">
                <a16:creationId xmlns:a16="http://schemas.microsoft.com/office/drawing/2014/main" id="{3B588ADC-64C8-28A4-270F-929E1BB0E313}"/>
              </a:ext>
            </a:extLst>
          </p:cNvPr>
          <p:cNvPicPr>
            <a:picLocks noChangeAspect="1"/>
          </p:cNvPicPr>
          <p:nvPr/>
        </p:nvPicPr>
        <p:blipFill>
          <a:blip r:embed="rId3">
            <a:alphaModFix amt="85000"/>
            <a:extLst>
              <a:ext uri="{28A0092B-C50C-407E-A947-70E740481C1C}">
                <a14:useLocalDpi xmlns:a14="http://schemas.microsoft.com/office/drawing/2010/main" val="0"/>
              </a:ext>
            </a:extLst>
          </a:blip>
          <a:srcRect l="42104" t="32971" r="16690" b="14194"/>
          <a:stretch>
            <a:fillRect/>
          </a:stretch>
        </p:blipFill>
        <p:spPr>
          <a:xfrm>
            <a:off x="430081" y="3403184"/>
            <a:ext cx="3256104" cy="3131249"/>
          </a:xfrm>
          <a:prstGeom prst="rect">
            <a:avLst/>
          </a:prstGeom>
          <a:effectLst>
            <a:softEdge rad="31750"/>
          </a:effectLst>
        </p:spPr>
      </p:pic>
      <p:sp>
        <p:nvSpPr>
          <p:cNvPr id="35" name="四角形: 角を丸くする 34">
            <a:extLst>
              <a:ext uri="{FF2B5EF4-FFF2-40B4-BE49-F238E27FC236}">
                <a16:creationId xmlns:a16="http://schemas.microsoft.com/office/drawing/2014/main" id="{A5BDDC50-8D59-2F28-D601-801B892D78E8}"/>
              </a:ext>
            </a:extLst>
          </p:cNvPr>
          <p:cNvSpPr/>
          <p:nvPr/>
        </p:nvSpPr>
        <p:spPr>
          <a:xfrm>
            <a:off x="4041131" y="1187977"/>
            <a:ext cx="3636633" cy="5555552"/>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4" name="正方形/長方形 3">
            <a:extLst>
              <a:ext uri="{FF2B5EF4-FFF2-40B4-BE49-F238E27FC236}">
                <a16:creationId xmlns:a16="http://schemas.microsoft.com/office/drawing/2014/main" id="{1EDB4745-EC15-8268-DCFE-5DE3F9AD6ABC}"/>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知る、めぐる</a:t>
            </a:r>
            <a:endParaRPr kumimoji="1" lang="ja-JP" altLang="en-US" sz="4400" b="1">
              <a:solidFill>
                <a:schemeClr val="tx1">
                  <a:lumMod val="85000"/>
                  <a:lumOff val="15000"/>
                </a:schemeClr>
              </a:solidFill>
            </a:endParaRPr>
          </a:p>
        </p:txBody>
      </p:sp>
      <p:sp>
        <p:nvSpPr>
          <p:cNvPr id="5" name="正方形/長方形 4">
            <a:extLst>
              <a:ext uri="{FF2B5EF4-FFF2-40B4-BE49-F238E27FC236}">
                <a16:creationId xmlns:a16="http://schemas.microsoft.com/office/drawing/2014/main" id="{428D54C0-48D5-9582-B15B-1FAFFF88A0CA}"/>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F8CB0D26-B454-EC0F-FB9F-F0CC02D883EC}"/>
              </a:ext>
            </a:extLst>
          </p:cNvPr>
          <p:cNvSpPr/>
          <p:nvPr/>
        </p:nvSpPr>
        <p:spPr>
          <a:xfrm>
            <a:off x="11713962" y="478996"/>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6AF49AF-7687-FF2A-75EA-3ED3CAB05260}"/>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285AFA90-61B6-5C11-053F-6DDCF0848790}"/>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249688B4-8D03-E1E9-AC26-3C8155641889}"/>
              </a:ext>
            </a:extLst>
          </p:cNvPr>
          <p:cNvSpPr/>
          <p:nvPr/>
        </p:nvSpPr>
        <p:spPr>
          <a:xfrm>
            <a:off x="11713960" y="3051741"/>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9BC13B8A-0A49-2879-3D52-73D5FA635F98}"/>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7423055-8DB9-5900-E032-19FE1A99D6F3}"/>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4" name="テキスト ボックス 23">
            <a:extLst>
              <a:ext uri="{FF2B5EF4-FFF2-40B4-BE49-F238E27FC236}">
                <a16:creationId xmlns:a16="http://schemas.microsoft.com/office/drawing/2014/main" id="{4258EB93-F00B-9182-6357-416C16D5F90E}"/>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6" name="テキスト ボックス 25">
            <a:extLst>
              <a:ext uri="{FF2B5EF4-FFF2-40B4-BE49-F238E27FC236}">
                <a16:creationId xmlns:a16="http://schemas.microsoft.com/office/drawing/2014/main" id="{83C0FBC5-EE48-F006-DEF7-628AE4E28C11}"/>
              </a:ext>
            </a:extLst>
          </p:cNvPr>
          <p:cNvSpPr txBox="1"/>
          <p:nvPr/>
        </p:nvSpPr>
        <p:spPr>
          <a:xfrm>
            <a:off x="11610059"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2" name="テキスト ボックス 31">
            <a:extLst>
              <a:ext uri="{FF2B5EF4-FFF2-40B4-BE49-F238E27FC236}">
                <a16:creationId xmlns:a16="http://schemas.microsoft.com/office/drawing/2014/main" id="{C0CF30C5-9F4B-6A96-3676-8BA82DDFFF94}"/>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3" name="テキスト ボックス 32">
            <a:extLst>
              <a:ext uri="{FF2B5EF4-FFF2-40B4-BE49-F238E27FC236}">
                <a16:creationId xmlns:a16="http://schemas.microsoft.com/office/drawing/2014/main" id="{FF8ADF06-8379-FBA6-488B-CF026EA1068B}"/>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10" name="四角形: 角を丸くする 9">
            <a:extLst>
              <a:ext uri="{FF2B5EF4-FFF2-40B4-BE49-F238E27FC236}">
                <a16:creationId xmlns:a16="http://schemas.microsoft.com/office/drawing/2014/main" id="{8F69BD30-428E-F9E1-A995-1AFC820E9CD5}"/>
              </a:ext>
            </a:extLst>
          </p:cNvPr>
          <p:cNvSpPr/>
          <p:nvPr/>
        </p:nvSpPr>
        <p:spPr>
          <a:xfrm>
            <a:off x="706627" y="3656269"/>
            <a:ext cx="1280529" cy="1241775"/>
          </a:xfrm>
          <a:prstGeom prst="roundRect">
            <a:avLst/>
          </a:prstGeom>
          <a:solidFill>
            <a:srgbClr val="FFD2C7"/>
          </a:solidFill>
          <a:ln w="38100">
            <a:solidFill>
              <a:srgbClr val="FFBE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防災</a:t>
            </a:r>
            <a:endParaRPr lang="en-US" altLang="ja-JP" sz="2400" b="1">
              <a:solidFill>
                <a:schemeClr val="tx1">
                  <a:lumMod val="85000"/>
                  <a:lumOff val="15000"/>
                </a:schemeClr>
              </a:solidFill>
              <a:latin typeface="Aptos" panose="02110004020202020204"/>
              <a:ea typeface="游ゴシック" panose="020B0400000000000000" pitchFamily="50" charset="-128"/>
            </a:endParaRPr>
          </a:p>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拠点</a:t>
            </a:r>
            <a:endParaRPr lang="en-US" altLang="ja-JP" sz="2000" b="1">
              <a:solidFill>
                <a:schemeClr val="tx1">
                  <a:lumMod val="85000"/>
                  <a:lumOff val="15000"/>
                </a:schemeClr>
              </a:solidFill>
              <a:latin typeface="Aptos" panose="02110004020202020204"/>
              <a:ea typeface="游ゴシック" panose="020B0400000000000000" pitchFamily="50" charset="-128"/>
            </a:endParaRPr>
          </a:p>
        </p:txBody>
      </p:sp>
      <p:sp>
        <p:nvSpPr>
          <p:cNvPr id="12" name="四角形: 角を丸くする 11">
            <a:extLst>
              <a:ext uri="{FF2B5EF4-FFF2-40B4-BE49-F238E27FC236}">
                <a16:creationId xmlns:a16="http://schemas.microsoft.com/office/drawing/2014/main" id="{286F8742-6F43-95D2-F552-DE968C5DDC46}"/>
              </a:ext>
            </a:extLst>
          </p:cNvPr>
          <p:cNvSpPr/>
          <p:nvPr/>
        </p:nvSpPr>
        <p:spPr>
          <a:xfrm>
            <a:off x="2171351" y="3656269"/>
            <a:ext cx="1280529" cy="1241776"/>
          </a:xfrm>
          <a:prstGeom prst="roundRect">
            <a:avLst/>
          </a:prstGeom>
          <a:solidFill>
            <a:srgbClr val="FFF7C7"/>
          </a:solidFill>
          <a:ln w="38100">
            <a:solidFill>
              <a:srgbClr val="FFEE8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地域</a:t>
            </a:r>
            <a:endParaRPr lang="en-US" altLang="ja-JP" sz="2400" b="1">
              <a:solidFill>
                <a:schemeClr val="tx1">
                  <a:lumMod val="85000"/>
                  <a:lumOff val="15000"/>
                </a:schemeClr>
              </a:solidFill>
              <a:latin typeface="Aptos" panose="02110004020202020204"/>
              <a:ea typeface="游ゴシック" panose="020B0400000000000000" pitchFamily="50" charset="-128"/>
            </a:endParaRPr>
          </a:p>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連携</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13" name="四角形: 角を丸くする 12">
            <a:extLst>
              <a:ext uri="{FF2B5EF4-FFF2-40B4-BE49-F238E27FC236}">
                <a16:creationId xmlns:a16="http://schemas.microsoft.com/office/drawing/2014/main" id="{33D5ED53-1185-88B3-E7BC-535806D94BC4}"/>
              </a:ext>
            </a:extLst>
          </p:cNvPr>
          <p:cNvSpPr/>
          <p:nvPr/>
        </p:nvSpPr>
        <p:spPr>
          <a:xfrm>
            <a:off x="2171350" y="5083232"/>
            <a:ext cx="1280529" cy="1241775"/>
          </a:xfrm>
          <a:prstGeom prst="roundRect">
            <a:avLst/>
          </a:prstGeom>
          <a:solidFill>
            <a:srgbClr val="C7EFFF"/>
          </a:solidFill>
          <a:ln w="38100">
            <a:solidFill>
              <a:srgbClr val="9FE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情報</a:t>
            </a:r>
            <a:endParaRPr lang="en-US" altLang="ja-JP" sz="2400" b="1">
              <a:solidFill>
                <a:schemeClr val="tx1">
                  <a:lumMod val="85000"/>
                  <a:lumOff val="15000"/>
                </a:schemeClr>
              </a:solidFill>
              <a:latin typeface="Aptos" panose="02110004020202020204"/>
              <a:ea typeface="游ゴシック" panose="020B0400000000000000" pitchFamily="50" charset="-128"/>
            </a:endParaRPr>
          </a:p>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発信</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15" name="四角形: 角を丸くする 14">
            <a:extLst>
              <a:ext uri="{FF2B5EF4-FFF2-40B4-BE49-F238E27FC236}">
                <a16:creationId xmlns:a16="http://schemas.microsoft.com/office/drawing/2014/main" id="{DD6B2BE5-04B3-3633-3C61-8E8C29FBBC63}"/>
              </a:ext>
            </a:extLst>
          </p:cNvPr>
          <p:cNvSpPr/>
          <p:nvPr/>
        </p:nvSpPr>
        <p:spPr>
          <a:xfrm>
            <a:off x="700897" y="5083232"/>
            <a:ext cx="1274336" cy="1241776"/>
          </a:xfrm>
          <a:prstGeom prst="roundRect">
            <a:avLst/>
          </a:prstGeom>
          <a:solidFill>
            <a:srgbClr val="DAFFC7"/>
          </a:solid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休憩</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28" name="四角形: 角を丸くする 27">
            <a:extLst>
              <a:ext uri="{FF2B5EF4-FFF2-40B4-BE49-F238E27FC236}">
                <a16:creationId xmlns:a16="http://schemas.microsoft.com/office/drawing/2014/main" id="{768F3584-5B92-4348-0E9B-D67BC43E1719}"/>
              </a:ext>
            </a:extLst>
          </p:cNvPr>
          <p:cNvSpPr/>
          <p:nvPr/>
        </p:nvSpPr>
        <p:spPr>
          <a:xfrm>
            <a:off x="446765" y="1311701"/>
            <a:ext cx="3160036" cy="891145"/>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特産品・文化の発信</a:t>
            </a:r>
          </a:p>
        </p:txBody>
      </p:sp>
      <p:sp>
        <p:nvSpPr>
          <p:cNvPr id="29" name="四角形: 角を丸くする 28">
            <a:extLst>
              <a:ext uri="{FF2B5EF4-FFF2-40B4-BE49-F238E27FC236}">
                <a16:creationId xmlns:a16="http://schemas.microsoft.com/office/drawing/2014/main" id="{BD2BF5E3-B700-5652-7134-8E46195DA023}"/>
              </a:ext>
            </a:extLst>
          </p:cNvPr>
          <p:cNvSpPr/>
          <p:nvPr/>
        </p:nvSpPr>
        <p:spPr>
          <a:xfrm>
            <a:off x="446765" y="2365173"/>
            <a:ext cx="3160036" cy="891145"/>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移住相談機能の併設</a:t>
            </a:r>
          </a:p>
        </p:txBody>
      </p:sp>
      <p:sp>
        <p:nvSpPr>
          <p:cNvPr id="30" name="四角形: 角を丸くする 29">
            <a:extLst>
              <a:ext uri="{FF2B5EF4-FFF2-40B4-BE49-F238E27FC236}">
                <a16:creationId xmlns:a16="http://schemas.microsoft.com/office/drawing/2014/main" id="{DCB130D3-0404-11B0-EEFD-2424D493C34B}"/>
              </a:ext>
            </a:extLst>
          </p:cNvPr>
          <p:cNvSpPr/>
          <p:nvPr/>
        </p:nvSpPr>
        <p:spPr>
          <a:xfrm>
            <a:off x="4158867" y="1318687"/>
            <a:ext cx="3401160" cy="88415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ja-JP" altLang="en-US" sz="2400" b="1">
                <a:solidFill>
                  <a:schemeClr val="tx1">
                    <a:lumMod val="85000"/>
                    <a:lumOff val="15000"/>
                  </a:schemeClr>
                </a:solidFill>
              </a:rPr>
              <a:t>土浦が詰まった広場</a:t>
            </a:r>
          </a:p>
        </p:txBody>
      </p:sp>
      <p:sp>
        <p:nvSpPr>
          <p:cNvPr id="41" name="四角形: 角を丸くする 40">
            <a:extLst>
              <a:ext uri="{FF2B5EF4-FFF2-40B4-BE49-F238E27FC236}">
                <a16:creationId xmlns:a16="http://schemas.microsoft.com/office/drawing/2014/main" id="{16F3C0B5-700B-F6E4-0385-13F810016FD9}"/>
              </a:ext>
            </a:extLst>
          </p:cNvPr>
          <p:cNvSpPr/>
          <p:nvPr/>
        </p:nvSpPr>
        <p:spPr>
          <a:xfrm>
            <a:off x="4158867" y="2362889"/>
            <a:ext cx="3401160" cy="89342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ja-JP" altLang="en-US" sz="2400" b="1">
                <a:solidFill>
                  <a:schemeClr val="tx1">
                    <a:lumMod val="85000"/>
                    <a:lumOff val="15000"/>
                  </a:schemeClr>
                </a:solidFill>
              </a:rPr>
              <a:t>自然・花火・水・歴史</a:t>
            </a:r>
          </a:p>
        </p:txBody>
      </p:sp>
      <p:pic>
        <p:nvPicPr>
          <p:cNvPr id="18" name="図 17" descr="小さい, ブルー, 絨毯, ベッド が含まれている画像&#10;&#10;AI 生成コンテンツは誤りを含む可能性があります。">
            <a:extLst>
              <a:ext uri="{FF2B5EF4-FFF2-40B4-BE49-F238E27FC236}">
                <a16:creationId xmlns:a16="http://schemas.microsoft.com/office/drawing/2014/main" id="{CD3D188F-F59E-9D64-2061-A19A971A17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2846" y="3403184"/>
            <a:ext cx="3161729" cy="3161729"/>
          </a:xfrm>
          <a:prstGeom prst="rect">
            <a:avLst/>
          </a:prstGeom>
          <a:ln>
            <a:noFill/>
          </a:ln>
          <a:effectLst>
            <a:softEdge rad="31750"/>
          </a:effectLst>
        </p:spPr>
      </p:pic>
      <p:pic>
        <p:nvPicPr>
          <p:cNvPr id="20" name="図 19" descr="屋外, 水, 人, 子供 が含まれている画像&#10;&#10;AI 生成コンテンツは誤りを含む可能性があります。">
            <a:extLst>
              <a:ext uri="{FF2B5EF4-FFF2-40B4-BE49-F238E27FC236}">
                <a16:creationId xmlns:a16="http://schemas.microsoft.com/office/drawing/2014/main" id="{2197AD29-A5BB-06A1-2D1B-CE3BC0C543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5202" y="3419772"/>
            <a:ext cx="3172543" cy="3143394"/>
          </a:xfrm>
          <a:prstGeom prst="rect">
            <a:avLst/>
          </a:prstGeom>
          <a:ln>
            <a:noFill/>
          </a:ln>
          <a:effectLst>
            <a:softEdge rad="31750"/>
          </a:effectLst>
        </p:spPr>
      </p:pic>
      <p:sp>
        <p:nvSpPr>
          <p:cNvPr id="59" name="テキスト ボックス 58">
            <a:extLst>
              <a:ext uri="{FF2B5EF4-FFF2-40B4-BE49-F238E27FC236}">
                <a16:creationId xmlns:a16="http://schemas.microsoft.com/office/drawing/2014/main" id="{DEE7B0A2-25D6-6C24-3054-5E341C0C3D48}"/>
              </a:ext>
            </a:extLst>
          </p:cNvPr>
          <p:cNvSpPr txBox="1"/>
          <p:nvPr/>
        </p:nvSpPr>
        <p:spPr>
          <a:xfrm>
            <a:off x="6567868" y="6542189"/>
            <a:ext cx="846707" cy="215444"/>
          </a:xfrm>
          <a:prstGeom prst="rect">
            <a:avLst/>
          </a:prstGeom>
          <a:noFill/>
        </p:spPr>
        <p:txBody>
          <a:bodyPr wrap="none" rtlCol="0">
            <a:spAutoFit/>
          </a:bodyPr>
          <a:lstStyle/>
          <a:p>
            <a:r>
              <a:rPr kumimoji="1" lang="en-US" altLang="ja-JP" sz="800">
                <a:solidFill>
                  <a:schemeClr val="tx1">
                    <a:lumMod val="85000"/>
                    <a:lumOff val="15000"/>
                  </a:schemeClr>
                </a:solidFill>
              </a:rPr>
              <a:t>Gemini</a:t>
            </a:r>
            <a:r>
              <a:rPr kumimoji="1" lang="ja-JP" altLang="en-US" sz="800">
                <a:solidFill>
                  <a:schemeClr val="tx1">
                    <a:lumMod val="85000"/>
                    <a:lumOff val="15000"/>
                  </a:schemeClr>
                </a:solidFill>
              </a:rPr>
              <a:t>で生成</a:t>
            </a:r>
          </a:p>
        </p:txBody>
      </p:sp>
      <p:sp>
        <p:nvSpPr>
          <p:cNvPr id="9" name="テキスト ボックス 8">
            <a:extLst>
              <a:ext uri="{FF2B5EF4-FFF2-40B4-BE49-F238E27FC236}">
                <a16:creationId xmlns:a16="http://schemas.microsoft.com/office/drawing/2014/main" id="{C6B4E7A9-727A-00DA-7C58-D1F6B7AFD339}"/>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21" name="スライド番号プレースホルダー 20">
            <a:extLst>
              <a:ext uri="{FF2B5EF4-FFF2-40B4-BE49-F238E27FC236}">
                <a16:creationId xmlns:a16="http://schemas.microsoft.com/office/drawing/2014/main" id="{4E7BCF8E-3A77-B3FD-BE11-E027B0D01A20}"/>
              </a:ext>
            </a:extLst>
          </p:cNvPr>
          <p:cNvSpPr>
            <a:spLocks noGrp="1"/>
          </p:cNvSpPr>
          <p:nvPr>
            <p:ph type="sldNum" sz="quarter" idx="12"/>
          </p:nvPr>
        </p:nvSpPr>
        <p:spPr/>
        <p:txBody>
          <a:bodyPr/>
          <a:lstStyle/>
          <a:p>
            <a:r>
              <a:rPr kumimoji="1" lang="en-US" altLang="ja-JP"/>
              <a:t>20</a:t>
            </a:r>
          </a:p>
        </p:txBody>
      </p:sp>
      <p:sp>
        <p:nvSpPr>
          <p:cNvPr id="85" name="四角形: 角を丸くする 84">
            <a:extLst>
              <a:ext uri="{FF2B5EF4-FFF2-40B4-BE49-F238E27FC236}">
                <a16:creationId xmlns:a16="http://schemas.microsoft.com/office/drawing/2014/main" id="{49A7F9F9-052C-D93C-BD47-875780D50944}"/>
              </a:ext>
            </a:extLst>
          </p:cNvPr>
          <p:cNvSpPr/>
          <p:nvPr/>
        </p:nvSpPr>
        <p:spPr>
          <a:xfrm>
            <a:off x="7896878" y="1153992"/>
            <a:ext cx="3565992" cy="5555552"/>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86" name="正方形/長方形 85">
            <a:extLst>
              <a:ext uri="{FF2B5EF4-FFF2-40B4-BE49-F238E27FC236}">
                <a16:creationId xmlns:a16="http://schemas.microsoft.com/office/drawing/2014/main" id="{E2EFD3B2-43DC-519A-22E2-C528B893E170}"/>
              </a:ext>
            </a:extLst>
          </p:cNvPr>
          <p:cNvSpPr/>
          <p:nvPr/>
        </p:nvSpPr>
        <p:spPr>
          <a:xfrm>
            <a:off x="8097987" y="3372704"/>
            <a:ext cx="3161730" cy="3161729"/>
          </a:xfrm>
          <a:prstGeom prst="rect">
            <a:avLst/>
          </a:prstGeom>
          <a:blipFill>
            <a:blip r:embed="rId6"/>
            <a:tile tx="0" ty="0" sx="100000" sy="100000" flip="none" algn="tl"/>
          </a:blip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693C352B-DA50-A2C5-08AB-46DA5F681D1E}"/>
              </a:ext>
            </a:extLst>
          </p:cNvPr>
          <p:cNvSpPr/>
          <p:nvPr/>
        </p:nvSpPr>
        <p:spPr>
          <a:xfrm>
            <a:off x="8093409" y="3372704"/>
            <a:ext cx="3166308" cy="3161729"/>
          </a:xfrm>
          <a:prstGeom prst="rect">
            <a:avLst/>
          </a:prstGeom>
          <a:solidFill>
            <a:schemeClr val="bg1">
              <a:alpha val="50000"/>
            </a:scheme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フリーフォーム: 図形 87">
            <a:extLst>
              <a:ext uri="{FF2B5EF4-FFF2-40B4-BE49-F238E27FC236}">
                <a16:creationId xmlns:a16="http://schemas.microsoft.com/office/drawing/2014/main" id="{3F421FFD-D9CA-E410-920C-41BB8227FBE2}"/>
              </a:ext>
            </a:extLst>
          </p:cNvPr>
          <p:cNvSpPr/>
          <p:nvPr/>
        </p:nvSpPr>
        <p:spPr>
          <a:xfrm rot="16200000">
            <a:off x="8361554" y="3828695"/>
            <a:ext cx="2705717" cy="2261300"/>
          </a:xfrm>
          <a:custGeom>
            <a:avLst/>
            <a:gdLst>
              <a:gd name="csX0" fmla="*/ 6290733 w 8568266"/>
              <a:gd name="csY0" fmla="*/ 0 h 6883400"/>
              <a:gd name="csX1" fmla="*/ 6375400 w 8568266"/>
              <a:gd name="csY1" fmla="*/ 67733 h 6883400"/>
              <a:gd name="csX2" fmla="*/ 6468533 w 8568266"/>
              <a:gd name="csY2" fmla="*/ 67733 h 6883400"/>
              <a:gd name="csX3" fmla="*/ 6502400 w 8568266"/>
              <a:gd name="csY3" fmla="*/ 211667 h 6883400"/>
              <a:gd name="csX4" fmla="*/ 6502400 w 8568266"/>
              <a:gd name="csY4" fmla="*/ 279400 h 6883400"/>
              <a:gd name="csX5" fmla="*/ 6460066 w 8568266"/>
              <a:gd name="csY5" fmla="*/ 397933 h 6883400"/>
              <a:gd name="csX6" fmla="*/ 6316133 w 8568266"/>
              <a:gd name="csY6" fmla="*/ 381000 h 6883400"/>
              <a:gd name="csX7" fmla="*/ 6256866 w 8568266"/>
              <a:gd name="csY7" fmla="*/ 482600 h 6883400"/>
              <a:gd name="csX8" fmla="*/ 6197600 w 8568266"/>
              <a:gd name="csY8" fmla="*/ 584200 h 6883400"/>
              <a:gd name="csX9" fmla="*/ 6248400 w 8568266"/>
              <a:gd name="csY9" fmla="*/ 660400 h 6883400"/>
              <a:gd name="csX10" fmla="*/ 6299200 w 8568266"/>
              <a:gd name="csY10" fmla="*/ 660400 h 6883400"/>
              <a:gd name="csX11" fmla="*/ 6265333 w 8568266"/>
              <a:gd name="csY11" fmla="*/ 736600 h 6883400"/>
              <a:gd name="csX12" fmla="*/ 6239933 w 8568266"/>
              <a:gd name="csY12" fmla="*/ 770467 h 6883400"/>
              <a:gd name="csX13" fmla="*/ 6265333 w 8568266"/>
              <a:gd name="csY13" fmla="*/ 855133 h 6883400"/>
              <a:gd name="csX14" fmla="*/ 6392333 w 8568266"/>
              <a:gd name="csY14" fmla="*/ 855133 h 6883400"/>
              <a:gd name="csX15" fmla="*/ 6392333 w 8568266"/>
              <a:gd name="csY15" fmla="*/ 694267 h 6883400"/>
              <a:gd name="csX16" fmla="*/ 6426200 w 8568266"/>
              <a:gd name="csY16" fmla="*/ 668867 h 6883400"/>
              <a:gd name="csX17" fmla="*/ 6468533 w 8568266"/>
              <a:gd name="csY17" fmla="*/ 609600 h 6883400"/>
              <a:gd name="csX18" fmla="*/ 6587066 w 8568266"/>
              <a:gd name="csY18" fmla="*/ 567267 h 6883400"/>
              <a:gd name="csX19" fmla="*/ 6731000 w 8568266"/>
              <a:gd name="csY19" fmla="*/ 482600 h 6883400"/>
              <a:gd name="csX20" fmla="*/ 6807200 w 8568266"/>
              <a:gd name="csY20" fmla="*/ 558800 h 6883400"/>
              <a:gd name="csX21" fmla="*/ 6883400 w 8568266"/>
              <a:gd name="csY21" fmla="*/ 635000 h 6883400"/>
              <a:gd name="csX22" fmla="*/ 7018866 w 8568266"/>
              <a:gd name="csY22" fmla="*/ 711200 h 6883400"/>
              <a:gd name="csX23" fmla="*/ 7188200 w 8568266"/>
              <a:gd name="csY23" fmla="*/ 770467 h 6883400"/>
              <a:gd name="csX24" fmla="*/ 7315200 w 8568266"/>
              <a:gd name="csY24" fmla="*/ 770467 h 6883400"/>
              <a:gd name="csX25" fmla="*/ 7493000 w 8568266"/>
              <a:gd name="csY25" fmla="*/ 770467 h 6883400"/>
              <a:gd name="csX26" fmla="*/ 7594600 w 8568266"/>
              <a:gd name="csY26" fmla="*/ 719667 h 6883400"/>
              <a:gd name="csX27" fmla="*/ 7620000 w 8568266"/>
              <a:gd name="csY27" fmla="*/ 609600 h 6883400"/>
              <a:gd name="csX28" fmla="*/ 7823200 w 8568266"/>
              <a:gd name="csY28" fmla="*/ 592667 h 6883400"/>
              <a:gd name="csX29" fmla="*/ 7857066 w 8568266"/>
              <a:gd name="csY29" fmla="*/ 491067 h 6883400"/>
              <a:gd name="csX30" fmla="*/ 7916333 w 8568266"/>
              <a:gd name="csY30" fmla="*/ 330200 h 6883400"/>
              <a:gd name="csX31" fmla="*/ 7975600 w 8568266"/>
              <a:gd name="csY31" fmla="*/ 296333 h 6883400"/>
              <a:gd name="csX32" fmla="*/ 8144933 w 8568266"/>
              <a:gd name="csY32" fmla="*/ 270933 h 6883400"/>
              <a:gd name="csX33" fmla="*/ 8238066 w 8568266"/>
              <a:gd name="csY33" fmla="*/ 414867 h 6883400"/>
              <a:gd name="csX34" fmla="*/ 8458200 w 8568266"/>
              <a:gd name="csY34" fmla="*/ 499533 h 6883400"/>
              <a:gd name="csX35" fmla="*/ 8509000 w 8568266"/>
              <a:gd name="csY35" fmla="*/ 601133 h 6883400"/>
              <a:gd name="csX36" fmla="*/ 8449733 w 8568266"/>
              <a:gd name="csY36" fmla="*/ 694267 h 6883400"/>
              <a:gd name="csX37" fmla="*/ 8441266 w 8568266"/>
              <a:gd name="csY37" fmla="*/ 753533 h 6883400"/>
              <a:gd name="csX38" fmla="*/ 8322733 w 8568266"/>
              <a:gd name="csY38" fmla="*/ 838200 h 6883400"/>
              <a:gd name="csX39" fmla="*/ 8322733 w 8568266"/>
              <a:gd name="csY39" fmla="*/ 956733 h 6883400"/>
              <a:gd name="csX40" fmla="*/ 8398933 w 8568266"/>
              <a:gd name="csY40" fmla="*/ 1049867 h 6883400"/>
              <a:gd name="csX41" fmla="*/ 8441266 w 8568266"/>
              <a:gd name="csY41" fmla="*/ 1210733 h 6883400"/>
              <a:gd name="csX42" fmla="*/ 8407400 w 8568266"/>
              <a:gd name="csY42" fmla="*/ 1270000 h 6883400"/>
              <a:gd name="csX43" fmla="*/ 8500533 w 8568266"/>
              <a:gd name="csY43" fmla="*/ 1337733 h 6883400"/>
              <a:gd name="csX44" fmla="*/ 8509000 w 8568266"/>
              <a:gd name="csY44" fmla="*/ 1439333 h 6883400"/>
              <a:gd name="csX45" fmla="*/ 8568266 w 8568266"/>
              <a:gd name="csY45" fmla="*/ 1464733 h 6883400"/>
              <a:gd name="csX46" fmla="*/ 8407400 w 8568266"/>
              <a:gd name="csY46" fmla="*/ 1566333 h 6883400"/>
              <a:gd name="csX47" fmla="*/ 8407400 w 8568266"/>
              <a:gd name="csY47" fmla="*/ 1642533 h 6883400"/>
              <a:gd name="csX48" fmla="*/ 8365066 w 8568266"/>
              <a:gd name="csY48" fmla="*/ 1778000 h 6883400"/>
              <a:gd name="csX49" fmla="*/ 8314266 w 8568266"/>
              <a:gd name="csY49" fmla="*/ 1879600 h 6883400"/>
              <a:gd name="csX50" fmla="*/ 8314266 w 8568266"/>
              <a:gd name="csY50" fmla="*/ 1955800 h 6883400"/>
              <a:gd name="csX51" fmla="*/ 8305800 w 8568266"/>
              <a:gd name="csY51" fmla="*/ 1964267 h 6883400"/>
              <a:gd name="csX52" fmla="*/ 8280400 w 8568266"/>
              <a:gd name="csY52" fmla="*/ 2125133 h 6883400"/>
              <a:gd name="csX53" fmla="*/ 8348133 w 8568266"/>
              <a:gd name="csY53" fmla="*/ 2226733 h 6883400"/>
              <a:gd name="csX54" fmla="*/ 8314266 w 8568266"/>
              <a:gd name="csY54" fmla="*/ 2252133 h 6883400"/>
              <a:gd name="csX55" fmla="*/ 8246533 w 8568266"/>
              <a:gd name="csY55" fmla="*/ 2269067 h 6883400"/>
              <a:gd name="csX56" fmla="*/ 8170333 w 8568266"/>
              <a:gd name="csY56" fmla="*/ 2269067 h 6883400"/>
              <a:gd name="csX57" fmla="*/ 8111066 w 8568266"/>
              <a:gd name="csY57" fmla="*/ 2260600 h 6883400"/>
              <a:gd name="csX58" fmla="*/ 8026400 w 8568266"/>
              <a:gd name="csY58" fmla="*/ 2345267 h 6883400"/>
              <a:gd name="csX59" fmla="*/ 7975600 w 8568266"/>
              <a:gd name="csY59" fmla="*/ 2438400 h 6883400"/>
              <a:gd name="csX60" fmla="*/ 7975600 w 8568266"/>
              <a:gd name="csY60" fmla="*/ 2548467 h 6883400"/>
              <a:gd name="csX61" fmla="*/ 8009466 w 8568266"/>
              <a:gd name="csY61" fmla="*/ 2633133 h 6883400"/>
              <a:gd name="csX62" fmla="*/ 7933266 w 8568266"/>
              <a:gd name="csY62" fmla="*/ 2700867 h 6883400"/>
              <a:gd name="csX63" fmla="*/ 7890933 w 8568266"/>
              <a:gd name="csY63" fmla="*/ 2836333 h 6883400"/>
              <a:gd name="csX64" fmla="*/ 7874000 w 8568266"/>
              <a:gd name="csY64" fmla="*/ 2929467 h 6883400"/>
              <a:gd name="csX65" fmla="*/ 7848600 w 8568266"/>
              <a:gd name="csY65" fmla="*/ 2997200 h 6883400"/>
              <a:gd name="csX66" fmla="*/ 7797800 w 8568266"/>
              <a:gd name="csY66" fmla="*/ 3107267 h 6883400"/>
              <a:gd name="csX67" fmla="*/ 7696200 w 8568266"/>
              <a:gd name="csY67" fmla="*/ 3166533 h 6883400"/>
              <a:gd name="csX68" fmla="*/ 7645400 w 8568266"/>
              <a:gd name="csY68" fmla="*/ 3251200 h 6883400"/>
              <a:gd name="csX69" fmla="*/ 7628466 w 8568266"/>
              <a:gd name="csY69" fmla="*/ 3293533 h 6883400"/>
              <a:gd name="csX70" fmla="*/ 7526866 w 8568266"/>
              <a:gd name="csY70" fmla="*/ 3352800 h 6883400"/>
              <a:gd name="csX71" fmla="*/ 7425266 w 8568266"/>
              <a:gd name="csY71" fmla="*/ 3344333 h 6883400"/>
              <a:gd name="csX72" fmla="*/ 7264400 w 8568266"/>
              <a:gd name="csY72" fmla="*/ 3445933 h 6883400"/>
              <a:gd name="csX73" fmla="*/ 7103533 w 8568266"/>
              <a:gd name="csY73" fmla="*/ 3445933 h 6883400"/>
              <a:gd name="csX74" fmla="*/ 7035800 w 8568266"/>
              <a:gd name="csY74" fmla="*/ 3471333 h 6883400"/>
              <a:gd name="csX75" fmla="*/ 6951133 w 8568266"/>
              <a:gd name="csY75" fmla="*/ 3530600 h 6883400"/>
              <a:gd name="csX76" fmla="*/ 6849533 w 8568266"/>
              <a:gd name="csY76" fmla="*/ 3564467 h 6883400"/>
              <a:gd name="csX77" fmla="*/ 6781800 w 8568266"/>
              <a:gd name="csY77" fmla="*/ 3539067 h 6883400"/>
              <a:gd name="csX78" fmla="*/ 6637866 w 8568266"/>
              <a:gd name="csY78" fmla="*/ 3454400 h 6883400"/>
              <a:gd name="csX79" fmla="*/ 6629400 w 8568266"/>
              <a:gd name="csY79" fmla="*/ 3386667 h 6883400"/>
              <a:gd name="csX80" fmla="*/ 6527800 w 8568266"/>
              <a:gd name="csY80" fmla="*/ 3302000 h 6883400"/>
              <a:gd name="csX81" fmla="*/ 6426200 w 8568266"/>
              <a:gd name="csY81" fmla="*/ 3302000 h 6883400"/>
              <a:gd name="csX82" fmla="*/ 6282266 w 8568266"/>
              <a:gd name="csY82" fmla="*/ 3208867 h 6883400"/>
              <a:gd name="csX83" fmla="*/ 6104466 w 8568266"/>
              <a:gd name="csY83" fmla="*/ 2988733 h 6883400"/>
              <a:gd name="csX84" fmla="*/ 6019800 w 8568266"/>
              <a:gd name="csY84" fmla="*/ 3098800 h 6883400"/>
              <a:gd name="csX85" fmla="*/ 5960533 w 8568266"/>
              <a:gd name="csY85" fmla="*/ 3699933 h 6883400"/>
              <a:gd name="csX86" fmla="*/ 5909733 w 8568266"/>
              <a:gd name="csY86" fmla="*/ 3945467 h 6883400"/>
              <a:gd name="csX87" fmla="*/ 5867400 w 8568266"/>
              <a:gd name="csY87" fmla="*/ 4021667 h 6883400"/>
              <a:gd name="csX88" fmla="*/ 5858933 w 8568266"/>
              <a:gd name="csY88" fmla="*/ 4224867 h 6883400"/>
              <a:gd name="csX89" fmla="*/ 5782733 w 8568266"/>
              <a:gd name="csY89" fmla="*/ 4275667 h 6883400"/>
              <a:gd name="csX90" fmla="*/ 5757333 w 8568266"/>
              <a:gd name="csY90" fmla="*/ 4428067 h 6883400"/>
              <a:gd name="csX91" fmla="*/ 5765800 w 8568266"/>
              <a:gd name="csY91" fmla="*/ 4588933 h 6883400"/>
              <a:gd name="csX92" fmla="*/ 5731933 w 8568266"/>
              <a:gd name="csY92" fmla="*/ 4682067 h 6883400"/>
              <a:gd name="csX93" fmla="*/ 5664200 w 8568266"/>
              <a:gd name="csY93" fmla="*/ 4859867 h 6883400"/>
              <a:gd name="csX94" fmla="*/ 5689600 w 8568266"/>
              <a:gd name="csY94" fmla="*/ 5012267 h 6883400"/>
              <a:gd name="csX95" fmla="*/ 5689600 w 8568266"/>
              <a:gd name="csY95" fmla="*/ 5173133 h 6883400"/>
              <a:gd name="csX96" fmla="*/ 5698066 w 8568266"/>
              <a:gd name="csY96" fmla="*/ 5266267 h 6883400"/>
              <a:gd name="csX97" fmla="*/ 5689600 w 8568266"/>
              <a:gd name="csY97" fmla="*/ 5367867 h 6883400"/>
              <a:gd name="csX98" fmla="*/ 5562600 w 8568266"/>
              <a:gd name="csY98" fmla="*/ 5664200 h 6883400"/>
              <a:gd name="csX99" fmla="*/ 5444066 w 8568266"/>
              <a:gd name="csY99" fmla="*/ 5596467 h 6883400"/>
              <a:gd name="csX100" fmla="*/ 5274733 w 8568266"/>
              <a:gd name="csY100" fmla="*/ 6019800 h 6883400"/>
              <a:gd name="csX101" fmla="*/ 5249333 w 8568266"/>
              <a:gd name="csY101" fmla="*/ 6070600 h 6883400"/>
              <a:gd name="csX102" fmla="*/ 5249333 w 8568266"/>
              <a:gd name="csY102" fmla="*/ 6223000 h 6883400"/>
              <a:gd name="csX103" fmla="*/ 5257800 w 8568266"/>
              <a:gd name="csY103" fmla="*/ 6383867 h 6883400"/>
              <a:gd name="csX104" fmla="*/ 5156200 w 8568266"/>
              <a:gd name="csY104" fmla="*/ 6409267 h 6883400"/>
              <a:gd name="csX105" fmla="*/ 5113866 w 8568266"/>
              <a:gd name="csY105" fmla="*/ 6553200 h 6883400"/>
              <a:gd name="csX106" fmla="*/ 5054600 w 8568266"/>
              <a:gd name="csY106" fmla="*/ 6595533 h 6883400"/>
              <a:gd name="csX107" fmla="*/ 5164666 w 8568266"/>
              <a:gd name="csY107" fmla="*/ 6620933 h 6883400"/>
              <a:gd name="csX108" fmla="*/ 5257800 w 8568266"/>
              <a:gd name="csY108" fmla="*/ 6561667 h 6883400"/>
              <a:gd name="csX109" fmla="*/ 5240866 w 8568266"/>
              <a:gd name="csY109" fmla="*/ 6671733 h 6883400"/>
              <a:gd name="csX110" fmla="*/ 5283200 w 8568266"/>
              <a:gd name="csY110" fmla="*/ 6722533 h 6883400"/>
              <a:gd name="csX111" fmla="*/ 5147733 w 8568266"/>
              <a:gd name="csY111" fmla="*/ 6697133 h 6883400"/>
              <a:gd name="csX112" fmla="*/ 5113866 w 8568266"/>
              <a:gd name="csY112" fmla="*/ 6773333 h 6883400"/>
              <a:gd name="csX113" fmla="*/ 5088466 w 8568266"/>
              <a:gd name="csY113" fmla="*/ 6866467 h 6883400"/>
              <a:gd name="csX114" fmla="*/ 4995333 w 8568266"/>
              <a:gd name="csY114" fmla="*/ 6841067 h 6883400"/>
              <a:gd name="csX115" fmla="*/ 4961466 w 8568266"/>
              <a:gd name="csY115" fmla="*/ 6756400 h 6883400"/>
              <a:gd name="csX116" fmla="*/ 4910666 w 8568266"/>
              <a:gd name="csY116" fmla="*/ 6815667 h 6883400"/>
              <a:gd name="csX117" fmla="*/ 4792133 w 8568266"/>
              <a:gd name="csY117" fmla="*/ 6883400 h 6883400"/>
              <a:gd name="csX118" fmla="*/ 4682066 w 8568266"/>
              <a:gd name="csY118" fmla="*/ 6722533 h 6883400"/>
              <a:gd name="csX119" fmla="*/ 4411133 w 8568266"/>
              <a:gd name="csY119" fmla="*/ 6629400 h 6883400"/>
              <a:gd name="csX120" fmla="*/ 4267200 w 8568266"/>
              <a:gd name="csY120" fmla="*/ 6595533 h 6883400"/>
              <a:gd name="csX121" fmla="*/ 4199466 w 8568266"/>
              <a:gd name="csY121" fmla="*/ 6578600 h 6883400"/>
              <a:gd name="csX122" fmla="*/ 4207933 w 8568266"/>
              <a:gd name="csY122" fmla="*/ 6477000 h 6883400"/>
              <a:gd name="csX123" fmla="*/ 4216400 w 8568266"/>
              <a:gd name="csY123" fmla="*/ 6392333 h 6883400"/>
              <a:gd name="csX124" fmla="*/ 4368800 w 8568266"/>
              <a:gd name="csY124" fmla="*/ 6383867 h 6883400"/>
              <a:gd name="csX125" fmla="*/ 4453466 w 8568266"/>
              <a:gd name="csY125" fmla="*/ 6324600 h 6883400"/>
              <a:gd name="csX126" fmla="*/ 4343400 w 8568266"/>
              <a:gd name="csY126" fmla="*/ 6172200 h 6883400"/>
              <a:gd name="csX127" fmla="*/ 4267200 w 8568266"/>
              <a:gd name="csY127" fmla="*/ 6087533 h 6883400"/>
              <a:gd name="csX128" fmla="*/ 4301066 w 8568266"/>
              <a:gd name="csY128" fmla="*/ 5960533 h 6883400"/>
              <a:gd name="csX129" fmla="*/ 4191000 w 8568266"/>
              <a:gd name="csY129" fmla="*/ 5825067 h 6883400"/>
              <a:gd name="csX130" fmla="*/ 4131733 w 8568266"/>
              <a:gd name="csY130" fmla="*/ 5867400 h 6883400"/>
              <a:gd name="csX131" fmla="*/ 4080933 w 8568266"/>
              <a:gd name="csY131" fmla="*/ 5926667 h 6883400"/>
              <a:gd name="csX132" fmla="*/ 3945466 w 8568266"/>
              <a:gd name="csY132" fmla="*/ 5892800 h 6883400"/>
              <a:gd name="csX133" fmla="*/ 3852333 w 8568266"/>
              <a:gd name="csY133" fmla="*/ 5892800 h 6883400"/>
              <a:gd name="csX134" fmla="*/ 3793066 w 8568266"/>
              <a:gd name="csY134" fmla="*/ 6087533 h 6883400"/>
              <a:gd name="csX135" fmla="*/ 3666066 w 8568266"/>
              <a:gd name="csY135" fmla="*/ 6104467 h 6883400"/>
              <a:gd name="csX136" fmla="*/ 3589866 w 8568266"/>
              <a:gd name="csY136" fmla="*/ 6070600 h 6883400"/>
              <a:gd name="csX137" fmla="*/ 3488266 w 8568266"/>
              <a:gd name="csY137" fmla="*/ 6096000 h 6883400"/>
              <a:gd name="csX138" fmla="*/ 3361266 w 8568266"/>
              <a:gd name="csY138" fmla="*/ 6096000 h 6883400"/>
              <a:gd name="csX139" fmla="*/ 3318933 w 8568266"/>
              <a:gd name="csY139" fmla="*/ 6062133 h 6883400"/>
              <a:gd name="csX140" fmla="*/ 3208866 w 8568266"/>
              <a:gd name="csY140" fmla="*/ 6163733 h 6883400"/>
              <a:gd name="csX141" fmla="*/ 3158066 w 8568266"/>
              <a:gd name="csY141" fmla="*/ 6096000 h 6883400"/>
              <a:gd name="csX142" fmla="*/ 3081866 w 8568266"/>
              <a:gd name="csY142" fmla="*/ 6079067 h 6883400"/>
              <a:gd name="csX143" fmla="*/ 2921000 w 8568266"/>
              <a:gd name="csY143" fmla="*/ 6070600 h 6883400"/>
              <a:gd name="csX144" fmla="*/ 2794000 w 8568266"/>
              <a:gd name="csY144" fmla="*/ 6036733 h 6883400"/>
              <a:gd name="csX145" fmla="*/ 2878666 w 8568266"/>
              <a:gd name="csY145" fmla="*/ 5985933 h 6883400"/>
              <a:gd name="csX146" fmla="*/ 2810933 w 8568266"/>
              <a:gd name="csY146" fmla="*/ 5588000 h 6883400"/>
              <a:gd name="csX147" fmla="*/ 2844800 w 8568266"/>
              <a:gd name="csY147" fmla="*/ 5308600 h 6883400"/>
              <a:gd name="csX148" fmla="*/ 2997200 w 8568266"/>
              <a:gd name="csY148" fmla="*/ 5012267 h 6883400"/>
              <a:gd name="csX149" fmla="*/ 3124200 w 8568266"/>
              <a:gd name="csY149" fmla="*/ 5080000 h 6883400"/>
              <a:gd name="csX150" fmla="*/ 3175000 w 8568266"/>
              <a:gd name="csY150" fmla="*/ 5029200 h 6883400"/>
              <a:gd name="csX151" fmla="*/ 3175000 w 8568266"/>
              <a:gd name="csY151" fmla="*/ 4927600 h 6883400"/>
              <a:gd name="csX152" fmla="*/ 3556000 w 8568266"/>
              <a:gd name="csY152" fmla="*/ 4902200 h 6883400"/>
              <a:gd name="csX153" fmla="*/ 3640666 w 8568266"/>
              <a:gd name="csY153" fmla="*/ 4758267 h 6883400"/>
              <a:gd name="csX154" fmla="*/ 3598333 w 8568266"/>
              <a:gd name="csY154" fmla="*/ 4690533 h 6883400"/>
              <a:gd name="csX155" fmla="*/ 3649133 w 8568266"/>
              <a:gd name="csY155" fmla="*/ 4605867 h 6883400"/>
              <a:gd name="csX156" fmla="*/ 3742266 w 8568266"/>
              <a:gd name="csY156" fmla="*/ 4521200 h 6883400"/>
              <a:gd name="csX157" fmla="*/ 3742266 w 8568266"/>
              <a:gd name="csY157" fmla="*/ 4461933 h 6883400"/>
              <a:gd name="csX158" fmla="*/ 3767666 w 8568266"/>
              <a:gd name="csY158" fmla="*/ 4394200 h 6883400"/>
              <a:gd name="csX159" fmla="*/ 3776133 w 8568266"/>
              <a:gd name="csY159" fmla="*/ 4360333 h 6883400"/>
              <a:gd name="csX160" fmla="*/ 3793066 w 8568266"/>
              <a:gd name="csY160" fmla="*/ 4191000 h 6883400"/>
              <a:gd name="csX161" fmla="*/ 3733800 w 8568266"/>
              <a:gd name="csY161" fmla="*/ 4123267 h 6883400"/>
              <a:gd name="csX162" fmla="*/ 3742266 w 8568266"/>
              <a:gd name="csY162" fmla="*/ 4080933 h 6883400"/>
              <a:gd name="csX163" fmla="*/ 3598333 w 8568266"/>
              <a:gd name="csY163" fmla="*/ 4064000 h 6883400"/>
              <a:gd name="csX164" fmla="*/ 3547533 w 8568266"/>
              <a:gd name="csY164" fmla="*/ 4021667 h 6883400"/>
              <a:gd name="csX165" fmla="*/ 3581400 w 8568266"/>
              <a:gd name="csY165" fmla="*/ 3920067 h 6883400"/>
              <a:gd name="csX166" fmla="*/ 3530600 w 8568266"/>
              <a:gd name="csY166" fmla="*/ 3869267 h 6883400"/>
              <a:gd name="csX167" fmla="*/ 3454400 w 8568266"/>
              <a:gd name="csY167" fmla="*/ 3869267 h 6883400"/>
              <a:gd name="csX168" fmla="*/ 3420533 w 8568266"/>
              <a:gd name="csY168" fmla="*/ 3750733 h 6883400"/>
              <a:gd name="csX169" fmla="*/ 3420533 w 8568266"/>
              <a:gd name="csY169" fmla="*/ 3877733 h 6883400"/>
              <a:gd name="csX170" fmla="*/ 3454400 w 8568266"/>
              <a:gd name="csY170" fmla="*/ 4021667 h 6883400"/>
              <a:gd name="csX171" fmla="*/ 3335866 w 8568266"/>
              <a:gd name="csY171" fmla="*/ 4072467 h 6883400"/>
              <a:gd name="csX172" fmla="*/ 3234266 w 8568266"/>
              <a:gd name="csY172" fmla="*/ 4106333 h 6883400"/>
              <a:gd name="csX173" fmla="*/ 3132666 w 8568266"/>
              <a:gd name="csY173" fmla="*/ 4047067 h 6883400"/>
              <a:gd name="csX174" fmla="*/ 3098800 w 8568266"/>
              <a:gd name="csY174" fmla="*/ 4114800 h 6883400"/>
              <a:gd name="csX175" fmla="*/ 2946400 w 8568266"/>
              <a:gd name="csY175" fmla="*/ 4114800 h 6883400"/>
              <a:gd name="csX176" fmla="*/ 2819400 w 8568266"/>
              <a:gd name="csY176" fmla="*/ 4106333 h 6883400"/>
              <a:gd name="csX177" fmla="*/ 2700866 w 8568266"/>
              <a:gd name="csY177" fmla="*/ 4165600 h 6883400"/>
              <a:gd name="csX178" fmla="*/ 2641600 w 8568266"/>
              <a:gd name="csY178" fmla="*/ 4157133 h 6883400"/>
              <a:gd name="csX179" fmla="*/ 2658533 w 8568266"/>
              <a:gd name="csY179" fmla="*/ 4275667 h 6883400"/>
              <a:gd name="csX180" fmla="*/ 2480733 w 8568266"/>
              <a:gd name="csY180" fmla="*/ 4216400 h 6883400"/>
              <a:gd name="csX181" fmla="*/ 2328333 w 8568266"/>
              <a:gd name="csY181" fmla="*/ 4191000 h 6883400"/>
              <a:gd name="csX182" fmla="*/ 2226733 w 8568266"/>
              <a:gd name="csY182" fmla="*/ 4250267 h 6883400"/>
              <a:gd name="csX183" fmla="*/ 2099733 w 8568266"/>
              <a:gd name="csY183" fmla="*/ 4250267 h 6883400"/>
              <a:gd name="csX184" fmla="*/ 2175933 w 8568266"/>
              <a:gd name="csY184" fmla="*/ 3953933 h 6883400"/>
              <a:gd name="csX185" fmla="*/ 2150533 w 8568266"/>
              <a:gd name="csY185" fmla="*/ 3835400 h 6883400"/>
              <a:gd name="csX186" fmla="*/ 2133600 w 8568266"/>
              <a:gd name="csY186" fmla="*/ 3733800 h 6883400"/>
              <a:gd name="csX187" fmla="*/ 2040466 w 8568266"/>
              <a:gd name="csY187" fmla="*/ 3733800 h 6883400"/>
              <a:gd name="csX188" fmla="*/ 2015066 w 8568266"/>
              <a:gd name="csY188" fmla="*/ 3606800 h 6883400"/>
              <a:gd name="csX189" fmla="*/ 1938866 w 8568266"/>
              <a:gd name="csY189" fmla="*/ 3564467 h 6883400"/>
              <a:gd name="csX190" fmla="*/ 1828800 w 8568266"/>
              <a:gd name="csY190" fmla="*/ 3623733 h 6883400"/>
              <a:gd name="csX191" fmla="*/ 1752600 w 8568266"/>
              <a:gd name="csY191" fmla="*/ 3666067 h 6883400"/>
              <a:gd name="csX192" fmla="*/ 1625600 w 8568266"/>
              <a:gd name="csY192" fmla="*/ 3479800 h 6883400"/>
              <a:gd name="csX193" fmla="*/ 1549400 w 8568266"/>
              <a:gd name="csY193" fmla="*/ 3420533 h 6883400"/>
              <a:gd name="csX194" fmla="*/ 1498600 w 8568266"/>
              <a:gd name="csY194" fmla="*/ 3344333 h 6883400"/>
              <a:gd name="csX195" fmla="*/ 1388533 w 8568266"/>
              <a:gd name="csY195" fmla="*/ 3285067 h 6883400"/>
              <a:gd name="csX196" fmla="*/ 1346200 w 8568266"/>
              <a:gd name="csY196" fmla="*/ 3208867 h 6883400"/>
              <a:gd name="csX197" fmla="*/ 1346200 w 8568266"/>
              <a:gd name="csY197" fmla="*/ 3098800 h 6883400"/>
              <a:gd name="csX198" fmla="*/ 1422400 w 8568266"/>
              <a:gd name="csY198" fmla="*/ 3005667 h 6883400"/>
              <a:gd name="csX199" fmla="*/ 1363133 w 8568266"/>
              <a:gd name="csY199" fmla="*/ 3005667 h 6883400"/>
              <a:gd name="csX200" fmla="*/ 1339064 w 8568266"/>
              <a:gd name="csY200" fmla="*/ 2977562 h 6883400"/>
              <a:gd name="csX201" fmla="*/ 1405466 w 8568266"/>
              <a:gd name="csY201" fmla="*/ 2963333 h 6883400"/>
              <a:gd name="csX202" fmla="*/ 1380066 w 8568266"/>
              <a:gd name="csY202" fmla="*/ 2904067 h 6883400"/>
              <a:gd name="csX203" fmla="*/ 1215856 w 8568266"/>
              <a:gd name="csY203" fmla="*/ 2833691 h 6883400"/>
              <a:gd name="csX204" fmla="*/ 1016836 w 8568266"/>
              <a:gd name="csY204" fmla="*/ 2601296 h 6883400"/>
              <a:gd name="csX205" fmla="*/ 1371600 w 8568266"/>
              <a:gd name="csY205" fmla="*/ 2099733 h 6883400"/>
              <a:gd name="csX206" fmla="*/ 1143000 w 8568266"/>
              <a:gd name="csY206" fmla="*/ 1947333 h 6883400"/>
              <a:gd name="csX207" fmla="*/ 1126066 w 8568266"/>
              <a:gd name="csY207" fmla="*/ 2032000 h 6883400"/>
              <a:gd name="csX208" fmla="*/ 1049866 w 8568266"/>
              <a:gd name="csY208" fmla="*/ 2082800 h 6883400"/>
              <a:gd name="csX209" fmla="*/ 939800 w 8568266"/>
              <a:gd name="csY209" fmla="*/ 2023533 h 6883400"/>
              <a:gd name="csX210" fmla="*/ 812800 w 8568266"/>
              <a:gd name="csY210" fmla="*/ 2065867 h 6883400"/>
              <a:gd name="csX211" fmla="*/ 728133 w 8568266"/>
              <a:gd name="csY211" fmla="*/ 2159000 h 6883400"/>
              <a:gd name="csX212" fmla="*/ 635000 w 8568266"/>
              <a:gd name="csY212" fmla="*/ 2074333 h 6883400"/>
              <a:gd name="csX213" fmla="*/ 635000 w 8568266"/>
              <a:gd name="csY213" fmla="*/ 1955800 h 6883400"/>
              <a:gd name="csX214" fmla="*/ 626533 w 8568266"/>
              <a:gd name="csY214" fmla="*/ 1888067 h 6883400"/>
              <a:gd name="csX215" fmla="*/ 474133 w 8568266"/>
              <a:gd name="csY215" fmla="*/ 1913467 h 6883400"/>
              <a:gd name="csX216" fmla="*/ 440266 w 8568266"/>
              <a:gd name="csY216" fmla="*/ 1879600 h 6883400"/>
              <a:gd name="csX217" fmla="*/ 406943 w 8568266"/>
              <a:gd name="csY217" fmla="*/ 1889121 h 6883400"/>
              <a:gd name="csX218" fmla="*/ 297280 w 8568266"/>
              <a:gd name="csY218" fmla="*/ 1761067 h 6883400"/>
              <a:gd name="csX219" fmla="*/ 347133 w 8568266"/>
              <a:gd name="csY219" fmla="*/ 1761067 h 6883400"/>
              <a:gd name="csX220" fmla="*/ 355600 w 8568266"/>
              <a:gd name="csY220" fmla="*/ 1710267 h 6883400"/>
              <a:gd name="csX221" fmla="*/ 321733 w 8568266"/>
              <a:gd name="csY221" fmla="*/ 1659467 h 6883400"/>
              <a:gd name="csX222" fmla="*/ 175479 w 8568266"/>
              <a:gd name="csY222" fmla="*/ 1618840 h 6883400"/>
              <a:gd name="csX223" fmla="*/ 56012 w 8568266"/>
              <a:gd name="csY223" fmla="*/ 1479339 h 6883400"/>
              <a:gd name="csX224" fmla="*/ 76200 w 8568266"/>
              <a:gd name="csY224" fmla="*/ 1456267 h 6883400"/>
              <a:gd name="csX225" fmla="*/ 17357 w 8568266"/>
              <a:gd name="csY225" fmla="*/ 1434201 h 6883400"/>
              <a:gd name="csX226" fmla="*/ 0 w 8568266"/>
              <a:gd name="csY226" fmla="*/ 1413933 h 6883400"/>
              <a:gd name="csX227" fmla="*/ 101600 w 8568266"/>
              <a:gd name="csY227" fmla="*/ 1363133 h 6883400"/>
              <a:gd name="csX228" fmla="*/ 389466 w 8568266"/>
              <a:gd name="csY228" fmla="*/ 1202267 h 6883400"/>
              <a:gd name="csX229" fmla="*/ 440266 w 8568266"/>
              <a:gd name="csY229" fmla="*/ 1151467 h 6883400"/>
              <a:gd name="csX230" fmla="*/ 651933 w 8568266"/>
              <a:gd name="csY230" fmla="*/ 1007533 h 6883400"/>
              <a:gd name="csX231" fmla="*/ 711200 w 8568266"/>
              <a:gd name="csY231" fmla="*/ 931333 h 6883400"/>
              <a:gd name="csX232" fmla="*/ 651933 w 8568266"/>
              <a:gd name="csY232" fmla="*/ 863600 h 6883400"/>
              <a:gd name="csX233" fmla="*/ 905933 w 8568266"/>
              <a:gd name="csY233" fmla="*/ 778933 h 6883400"/>
              <a:gd name="csX234" fmla="*/ 1227666 w 8568266"/>
              <a:gd name="csY234" fmla="*/ 719667 h 6883400"/>
              <a:gd name="csX235" fmla="*/ 1397000 w 8568266"/>
              <a:gd name="csY235" fmla="*/ 677333 h 6883400"/>
              <a:gd name="csX236" fmla="*/ 1634066 w 8568266"/>
              <a:gd name="csY236" fmla="*/ 635000 h 6883400"/>
              <a:gd name="csX237" fmla="*/ 1642533 w 8568266"/>
              <a:gd name="csY237" fmla="*/ 762000 h 6883400"/>
              <a:gd name="csX238" fmla="*/ 1634066 w 8568266"/>
              <a:gd name="csY238" fmla="*/ 846667 h 6883400"/>
              <a:gd name="csX239" fmla="*/ 1955800 w 8568266"/>
              <a:gd name="csY239" fmla="*/ 965200 h 6883400"/>
              <a:gd name="csX240" fmla="*/ 2015066 w 8568266"/>
              <a:gd name="csY240" fmla="*/ 1210733 h 6883400"/>
              <a:gd name="csX241" fmla="*/ 2175933 w 8568266"/>
              <a:gd name="csY241" fmla="*/ 1295400 h 6883400"/>
              <a:gd name="csX242" fmla="*/ 2150533 w 8568266"/>
              <a:gd name="csY242" fmla="*/ 1346200 h 6883400"/>
              <a:gd name="csX243" fmla="*/ 2209800 w 8568266"/>
              <a:gd name="csY243" fmla="*/ 1405467 h 6883400"/>
              <a:gd name="csX244" fmla="*/ 2421466 w 8568266"/>
              <a:gd name="csY244" fmla="*/ 1507067 h 6883400"/>
              <a:gd name="csX245" fmla="*/ 2472266 w 8568266"/>
              <a:gd name="csY245" fmla="*/ 1651000 h 6883400"/>
              <a:gd name="csX246" fmla="*/ 2540000 w 8568266"/>
              <a:gd name="csY246" fmla="*/ 1684867 h 6883400"/>
              <a:gd name="csX247" fmla="*/ 2472266 w 8568266"/>
              <a:gd name="csY247" fmla="*/ 1811867 h 6883400"/>
              <a:gd name="csX248" fmla="*/ 2463800 w 8568266"/>
              <a:gd name="csY248" fmla="*/ 1905000 h 6883400"/>
              <a:gd name="csX249" fmla="*/ 2463800 w 8568266"/>
              <a:gd name="csY249" fmla="*/ 1972733 h 6883400"/>
              <a:gd name="csX250" fmla="*/ 2590800 w 8568266"/>
              <a:gd name="csY250" fmla="*/ 2048933 h 6883400"/>
              <a:gd name="csX251" fmla="*/ 2675466 w 8568266"/>
              <a:gd name="csY251" fmla="*/ 1972733 h 6883400"/>
              <a:gd name="csX252" fmla="*/ 2692400 w 8568266"/>
              <a:gd name="csY252" fmla="*/ 2032000 h 6883400"/>
              <a:gd name="csX253" fmla="*/ 2726266 w 8568266"/>
              <a:gd name="csY253" fmla="*/ 2108200 h 6883400"/>
              <a:gd name="csX254" fmla="*/ 2810933 w 8568266"/>
              <a:gd name="csY254" fmla="*/ 2065867 h 6883400"/>
              <a:gd name="csX255" fmla="*/ 2887133 w 8568266"/>
              <a:gd name="csY255" fmla="*/ 1854200 h 6883400"/>
              <a:gd name="csX256" fmla="*/ 3124200 w 8568266"/>
              <a:gd name="csY256" fmla="*/ 1617133 h 6883400"/>
              <a:gd name="csX257" fmla="*/ 3191933 w 8568266"/>
              <a:gd name="csY257" fmla="*/ 1371600 h 6883400"/>
              <a:gd name="csX258" fmla="*/ 3259666 w 8568266"/>
              <a:gd name="csY258" fmla="*/ 1354667 h 6883400"/>
              <a:gd name="csX259" fmla="*/ 3488266 w 8568266"/>
              <a:gd name="csY259" fmla="*/ 1346200 h 6883400"/>
              <a:gd name="csX260" fmla="*/ 3666066 w 8568266"/>
              <a:gd name="csY260" fmla="*/ 1388533 h 6883400"/>
              <a:gd name="csX261" fmla="*/ 3742266 w 8568266"/>
              <a:gd name="csY261" fmla="*/ 1473200 h 6883400"/>
              <a:gd name="csX262" fmla="*/ 3818466 w 8568266"/>
              <a:gd name="csY262" fmla="*/ 1397000 h 6883400"/>
              <a:gd name="csX263" fmla="*/ 3903133 w 8568266"/>
              <a:gd name="csY263" fmla="*/ 1397000 h 6883400"/>
              <a:gd name="csX264" fmla="*/ 3953933 w 8568266"/>
              <a:gd name="csY264" fmla="*/ 1286933 h 6883400"/>
              <a:gd name="csX265" fmla="*/ 4080933 w 8568266"/>
              <a:gd name="csY265" fmla="*/ 1168400 h 6883400"/>
              <a:gd name="csX266" fmla="*/ 4182533 w 8568266"/>
              <a:gd name="csY266" fmla="*/ 1244600 h 6883400"/>
              <a:gd name="csX267" fmla="*/ 4233333 w 8568266"/>
              <a:gd name="csY267" fmla="*/ 1109133 h 6883400"/>
              <a:gd name="csX268" fmla="*/ 4318000 w 8568266"/>
              <a:gd name="csY268" fmla="*/ 1176867 h 6883400"/>
              <a:gd name="csX269" fmla="*/ 4402666 w 8568266"/>
              <a:gd name="csY269" fmla="*/ 1185333 h 6883400"/>
              <a:gd name="csX270" fmla="*/ 4351866 w 8568266"/>
              <a:gd name="csY270" fmla="*/ 1236133 h 6883400"/>
              <a:gd name="csX271" fmla="*/ 4351866 w 8568266"/>
              <a:gd name="csY271" fmla="*/ 1286933 h 6883400"/>
              <a:gd name="csX272" fmla="*/ 4394200 w 8568266"/>
              <a:gd name="csY272" fmla="*/ 1388533 h 6883400"/>
              <a:gd name="csX273" fmla="*/ 4597400 w 8568266"/>
              <a:gd name="csY273" fmla="*/ 1464733 h 6883400"/>
              <a:gd name="csX274" fmla="*/ 4690533 w 8568266"/>
              <a:gd name="csY274" fmla="*/ 1456267 h 6883400"/>
              <a:gd name="csX275" fmla="*/ 4749800 w 8568266"/>
              <a:gd name="csY275" fmla="*/ 1490133 h 6883400"/>
              <a:gd name="csX276" fmla="*/ 4842933 w 8568266"/>
              <a:gd name="csY276" fmla="*/ 1507067 h 6883400"/>
              <a:gd name="csX277" fmla="*/ 4842933 w 8568266"/>
              <a:gd name="csY277" fmla="*/ 1557867 h 6883400"/>
              <a:gd name="csX278" fmla="*/ 4842933 w 8568266"/>
              <a:gd name="csY278" fmla="*/ 1600200 h 6883400"/>
              <a:gd name="csX279" fmla="*/ 5063066 w 8568266"/>
              <a:gd name="csY279" fmla="*/ 1405467 h 6883400"/>
              <a:gd name="csX280" fmla="*/ 5130800 w 8568266"/>
              <a:gd name="csY280" fmla="*/ 1261533 h 6883400"/>
              <a:gd name="csX281" fmla="*/ 5257800 w 8568266"/>
              <a:gd name="csY281" fmla="*/ 1143000 h 6883400"/>
              <a:gd name="csX282" fmla="*/ 5232400 w 8568266"/>
              <a:gd name="csY282" fmla="*/ 999067 h 6883400"/>
              <a:gd name="csX283" fmla="*/ 5181600 w 8568266"/>
              <a:gd name="csY283" fmla="*/ 931333 h 6883400"/>
              <a:gd name="csX284" fmla="*/ 5240866 w 8568266"/>
              <a:gd name="csY284" fmla="*/ 804333 h 6883400"/>
              <a:gd name="csX285" fmla="*/ 5240866 w 8568266"/>
              <a:gd name="csY285" fmla="*/ 685800 h 6883400"/>
              <a:gd name="csX286" fmla="*/ 5334000 w 8568266"/>
              <a:gd name="csY286" fmla="*/ 575733 h 6883400"/>
              <a:gd name="csX287" fmla="*/ 5384800 w 8568266"/>
              <a:gd name="csY287" fmla="*/ 558800 h 6883400"/>
              <a:gd name="csX288" fmla="*/ 5384800 w 8568266"/>
              <a:gd name="csY288" fmla="*/ 474133 h 6883400"/>
              <a:gd name="csX289" fmla="*/ 5444066 w 8568266"/>
              <a:gd name="csY289" fmla="*/ 440267 h 6883400"/>
              <a:gd name="csX290" fmla="*/ 5486400 w 8568266"/>
              <a:gd name="csY290" fmla="*/ 474133 h 6883400"/>
              <a:gd name="csX291" fmla="*/ 5494866 w 8568266"/>
              <a:gd name="csY291" fmla="*/ 389467 h 6883400"/>
              <a:gd name="csX292" fmla="*/ 5588000 w 8568266"/>
              <a:gd name="csY292" fmla="*/ 313267 h 6883400"/>
              <a:gd name="csX293" fmla="*/ 5613400 w 8568266"/>
              <a:gd name="csY293" fmla="*/ 313267 h 6883400"/>
              <a:gd name="csX294" fmla="*/ 5562600 w 8568266"/>
              <a:gd name="csY294" fmla="*/ 228600 h 6883400"/>
              <a:gd name="csX295" fmla="*/ 5638800 w 8568266"/>
              <a:gd name="csY295" fmla="*/ 228600 h 6883400"/>
              <a:gd name="csX296" fmla="*/ 5698066 w 8568266"/>
              <a:gd name="csY296" fmla="*/ 270933 h 6883400"/>
              <a:gd name="csX297" fmla="*/ 5698066 w 8568266"/>
              <a:gd name="csY297" fmla="*/ 127000 h 6883400"/>
              <a:gd name="csX298" fmla="*/ 5799666 w 8568266"/>
              <a:gd name="csY298" fmla="*/ 101600 h 6883400"/>
              <a:gd name="csX299" fmla="*/ 5808133 w 8568266"/>
              <a:gd name="csY299" fmla="*/ 177800 h 6883400"/>
              <a:gd name="csX300" fmla="*/ 5850466 w 8568266"/>
              <a:gd name="csY300" fmla="*/ 143933 h 6883400"/>
              <a:gd name="csX301" fmla="*/ 5850466 w 8568266"/>
              <a:gd name="csY301" fmla="*/ 59267 h 6883400"/>
              <a:gd name="csX302" fmla="*/ 5926666 w 8568266"/>
              <a:gd name="csY302" fmla="*/ 76200 h 6883400"/>
              <a:gd name="csX303" fmla="*/ 6172200 w 8568266"/>
              <a:gd name="csY303" fmla="*/ 110067 h 6883400"/>
              <a:gd name="csX304" fmla="*/ 6290733 w 8568266"/>
              <a:gd name="csY304" fmla="*/ 0 h 688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Lst>
            <a:rect l="l" t="t" r="r" b="b"/>
            <a:pathLst>
              <a:path w="8568266" h="6883400">
                <a:moveTo>
                  <a:pt x="6290733" y="0"/>
                </a:moveTo>
                <a:lnTo>
                  <a:pt x="6375400" y="67733"/>
                </a:lnTo>
                <a:lnTo>
                  <a:pt x="6468533" y="67733"/>
                </a:lnTo>
                <a:lnTo>
                  <a:pt x="6502400" y="211667"/>
                </a:lnTo>
                <a:lnTo>
                  <a:pt x="6502400" y="279400"/>
                </a:lnTo>
                <a:lnTo>
                  <a:pt x="6460066" y="397933"/>
                </a:lnTo>
                <a:lnTo>
                  <a:pt x="6316133" y="381000"/>
                </a:lnTo>
                <a:lnTo>
                  <a:pt x="6256866" y="482600"/>
                </a:lnTo>
                <a:lnTo>
                  <a:pt x="6197600" y="584200"/>
                </a:lnTo>
                <a:lnTo>
                  <a:pt x="6248400" y="660400"/>
                </a:lnTo>
                <a:lnTo>
                  <a:pt x="6299200" y="660400"/>
                </a:lnTo>
                <a:lnTo>
                  <a:pt x="6265333" y="736600"/>
                </a:lnTo>
                <a:lnTo>
                  <a:pt x="6239933" y="770467"/>
                </a:lnTo>
                <a:lnTo>
                  <a:pt x="6265333" y="855133"/>
                </a:lnTo>
                <a:lnTo>
                  <a:pt x="6392333" y="855133"/>
                </a:lnTo>
                <a:lnTo>
                  <a:pt x="6392333" y="694267"/>
                </a:lnTo>
                <a:lnTo>
                  <a:pt x="6426200" y="668867"/>
                </a:lnTo>
                <a:lnTo>
                  <a:pt x="6468533" y="609600"/>
                </a:lnTo>
                <a:lnTo>
                  <a:pt x="6587066" y="567267"/>
                </a:lnTo>
                <a:lnTo>
                  <a:pt x="6731000" y="482600"/>
                </a:lnTo>
                <a:lnTo>
                  <a:pt x="6807200" y="558800"/>
                </a:lnTo>
                <a:lnTo>
                  <a:pt x="6883400" y="635000"/>
                </a:lnTo>
                <a:lnTo>
                  <a:pt x="7018866" y="711200"/>
                </a:lnTo>
                <a:lnTo>
                  <a:pt x="7188200" y="770467"/>
                </a:lnTo>
                <a:lnTo>
                  <a:pt x="7315200" y="770467"/>
                </a:lnTo>
                <a:lnTo>
                  <a:pt x="7493000" y="770467"/>
                </a:lnTo>
                <a:lnTo>
                  <a:pt x="7594600" y="719667"/>
                </a:lnTo>
                <a:lnTo>
                  <a:pt x="7620000" y="609600"/>
                </a:lnTo>
                <a:lnTo>
                  <a:pt x="7823200" y="592667"/>
                </a:lnTo>
                <a:lnTo>
                  <a:pt x="7857066" y="491067"/>
                </a:lnTo>
                <a:lnTo>
                  <a:pt x="7916333" y="330200"/>
                </a:lnTo>
                <a:lnTo>
                  <a:pt x="7975600" y="296333"/>
                </a:lnTo>
                <a:lnTo>
                  <a:pt x="8144933" y="270933"/>
                </a:lnTo>
                <a:lnTo>
                  <a:pt x="8238066" y="414867"/>
                </a:lnTo>
                <a:lnTo>
                  <a:pt x="8458200" y="499533"/>
                </a:lnTo>
                <a:lnTo>
                  <a:pt x="8509000" y="601133"/>
                </a:lnTo>
                <a:lnTo>
                  <a:pt x="8449733" y="694267"/>
                </a:lnTo>
                <a:lnTo>
                  <a:pt x="8441266" y="753533"/>
                </a:lnTo>
                <a:lnTo>
                  <a:pt x="8322733" y="838200"/>
                </a:lnTo>
                <a:lnTo>
                  <a:pt x="8322733" y="956733"/>
                </a:lnTo>
                <a:lnTo>
                  <a:pt x="8398933" y="1049867"/>
                </a:lnTo>
                <a:lnTo>
                  <a:pt x="8441266" y="1210733"/>
                </a:lnTo>
                <a:lnTo>
                  <a:pt x="8407400" y="1270000"/>
                </a:lnTo>
                <a:lnTo>
                  <a:pt x="8500533" y="1337733"/>
                </a:lnTo>
                <a:lnTo>
                  <a:pt x="8509000" y="1439333"/>
                </a:lnTo>
                <a:lnTo>
                  <a:pt x="8568266" y="1464733"/>
                </a:lnTo>
                <a:lnTo>
                  <a:pt x="8407400" y="1566333"/>
                </a:lnTo>
                <a:lnTo>
                  <a:pt x="8407400" y="1642533"/>
                </a:lnTo>
                <a:lnTo>
                  <a:pt x="8365066" y="1778000"/>
                </a:lnTo>
                <a:lnTo>
                  <a:pt x="8314266" y="1879600"/>
                </a:lnTo>
                <a:lnTo>
                  <a:pt x="8314266" y="1955800"/>
                </a:lnTo>
                <a:lnTo>
                  <a:pt x="8305800" y="1964267"/>
                </a:lnTo>
                <a:lnTo>
                  <a:pt x="8280400" y="2125133"/>
                </a:lnTo>
                <a:lnTo>
                  <a:pt x="8348133" y="2226733"/>
                </a:lnTo>
                <a:lnTo>
                  <a:pt x="8314266" y="2252133"/>
                </a:lnTo>
                <a:lnTo>
                  <a:pt x="8246533" y="2269067"/>
                </a:lnTo>
                <a:lnTo>
                  <a:pt x="8170333" y="2269067"/>
                </a:lnTo>
                <a:lnTo>
                  <a:pt x="8111066" y="2260600"/>
                </a:lnTo>
                <a:lnTo>
                  <a:pt x="8026400" y="2345267"/>
                </a:lnTo>
                <a:lnTo>
                  <a:pt x="7975600" y="2438400"/>
                </a:lnTo>
                <a:lnTo>
                  <a:pt x="7975600" y="2548467"/>
                </a:lnTo>
                <a:lnTo>
                  <a:pt x="8009466" y="2633133"/>
                </a:lnTo>
                <a:lnTo>
                  <a:pt x="7933266" y="2700867"/>
                </a:lnTo>
                <a:lnTo>
                  <a:pt x="7890933" y="2836333"/>
                </a:lnTo>
                <a:lnTo>
                  <a:pt x="7874000" y="2929467"/>
                </a:lnTo>
                <a:lnTo>
                  <a:pt x="7848600" y="2997200"/>
                </a:lnTo>
                <a:lnTo>
                  <a:pt x="7797800" y="3107267"/>
                </a:lnTo>
                <a:lnTo>
                  <a:pt x="7696200" y="3166533"/>
                </a:lnTo>
                <a:lnTo>
                  <a:pt x="7645400" y="3251200"/>
                </a:lnTo>
                <a:lnTo>
                  <a:pt x="7628466" y="3293533"/>
                </a:lnTo>
                <a:lnTo>
                  <a:pt x="7526866" y="3352800"/>
                </a:lnTo>
                <a:lnTo>
                  <a:pt x="7425266" y="3344333"/>
                </a:lnTo>
                <a:lnTo>
                  <a:pt x="7264400" y="3445933"/>
                </a:lnTo>
                <a:lnTo>
                  <a:pt x="7103533" y="3445933"/>
                </a:lnTo>
                <a:lnTo>
                  <a:pt x="7035800" y="3471333"/>
                </a:lnTo>
                <a:lnTo>
                  <a:pt x="6951133" y="3530600"/>
                </a:lnTo>
                <a:lnTo>
                  <a:pt x="6849533" y="3564467"/>
                </a:lnTo>
                <a:lnTo>
                  <a:pt x="6781800" y="3539067"/>
                </a:lnTo>
                <a:lnTo>
                  <a:pt x="6637866" y="3454400"/>
                </a:lnTo>
                <a:lnTo>
                  <a:pt x="6629400" y="3386667"/>
                </a:lnTo>
                <a:lnTo>
                  <a:pt x="6527800" y="3302000"/>
                </a:lnTo>
                <a:lnTo>
                  <a:pt x="6426200" y="3302000"/>
                </a:lnTo>
                <a:lnTo>
                  <a:pt x="6282266" y="3208867"/>
                </a:lnTo>
                <a:lnTo>
                  <a:pt x="6104466" y="2988733"/>
                </a:lnTo>
                <a:lnTo>
                  <a:pt x="6019800" y="3098800"/>
                </a:lnTo>
                <a:lnTo>
                  <a:pt x="5960533" y="3699933"/>
                </a:lnTo>
                <a:lnTo>
                  <a:pt x="5909733" y="3945467"/>
                </a:lnTo>
                <a:lnTo>
                  <a:pt x="5867400" y="4021667"/>
                </a:lnTo>
                <a:lnTo>
                  <a:pt x="5858933" y="4224867"/>
                </a:lnTo>
                <a:lnTo>
                  <a:pt x="5782733" y="4275667"/>
                </a:lnTo>
                <a:lnTo>
                  <a:pt x="5757333" y="4428067"/>
                </a:lnTo>
                <a:lnTo>
                  <a:pt x="5765800" y="4588933"/>
                </a:lnTo>
                <a:lnTo>
                  <a:pt x="5731933" y="4682067"/>
                </a:lnTo>
                <a:lnTo>
                  <a:pt x="5664200" y="4859867"/>
                </a:lnTo>
                <a:lnTo>
                  <a:pt x="5689600" y="5012267"/>
                </a:lnTo>
                <a:lnTo>
                  <a:pt x="5689600" y="5173133"/>
                </a:lnTo>
                <a:lnTo>
                  <a:pt x="5698066" y="5266267"/>
                </a:lnTo>
                <a:lnTo>
                  <a:pt x="5689600" y="5367867"/>
                </a:lnTo>
                <a:lnTo>
                  <a:pt x="5562600" y="5664200"/>
                </a:lnTo>
                <a:lnTo>
                  <a:pt x="5444066" y="5596467"/>
                </a:lnTo>
                <a:lnTo>
                  <a:pt x="5274733" y="6019800"/>
                </a:lnTo>
                <a:lnTo>
                  <a:pt x="5249333" y="6070600"/>
                </a:lnTo>
                <a:lnTo>
                  <a:pt x="5249333" y="6223000"/>
                </a:lnTo>
                <a:lnTo>
                  <a:pt x="5257800" y="6383867"/>
                </a:lnTo>
                <a:lnTo>
                  <a:pt x="5156200" y="6409267"/>
                </a:lnTo>
                <a:lnTo>
                  <a:pt x="5113866" y="6553200"/>
                </a:lnTo>
                <a:lnTo>
                  <a:pt x="5054600" y="6595533"/>
                </a:lnTo>
                <a:lnTo>
                  <a:pt x="5164666" y="6620933"/>
                </a:lnTo>
                <a:lnTo>
                  <a:pt x="5257800" y="6561667"/>
                </a:lnTo>
                <a:lnTo>
                  <a:pt x="5240866" y="6671733"/>
                </a:lnTo>
                <a:lnTo>
                  <a:pt x="5283200" y="6722533"/>
                </a:lnTo>
                <a:lnTo>
                  <a:pt x="5147733" y="6697133"/>
                </a:lnTo>
                <a:lnTo>
                  <a:pt x="5113866" y="6773333"/>
                </a:lnTo>
                <a:lnTo>
                  <a:pt x="5088466" y="6866467"/>
                </a:lnTo>
                <a:lnTo>
                  <a:pt x="4995333" y="6841067"/>
                </a:lnTo>
                <a:lnTo>
                  <a:pt x="4961466" y="6756400"/>
                </a:lnTo>
                <a:lnTo>
                  <a:pt x="4910666" y="6815667"/>
                </a:lnTo>
                <a:lnTo>
                  <a:pt x="4792133" y="6883400"/>
                </a:lnTo>
                <a:lnTo>
                  <a:pt x="4682066" y="6722533"/>
                </a:lnTo>
                <a:lnTo>
                  <a:pt x="4411133" y="6629400"/>
                </a:lnTo>
                <a:lnTo>
                  <a:pt x="4267200" y="6595533"/>
                </a:lnTo>
                <a:lnTo>
                  <a:pt x="4199466" y="6578600"/>
                </a:lnTo>
                <a:lnTo>
                  <a:pt x="4207933" y="6477000"/>
                </a:lnTo>
                <a:lnTo>
                  <a:pt x="4216400" y="6392333"/>
                </a:lnTo>
                <a:lnTo>
                  <a:pt x="4368800" y="6383867"/>
                </a:lnTo>
                <a:lnTo>
                  <a:pt x="4453466" y="6324600"/>
                </a:lnTo>
                <a:lnTo>
                  <a:pt x="4343400" y="6172200"/>
                </a:lnTo>
                <a:lnTo>
                  <a:pt x="4267200" y="6087533"/>
                </a:lnTo>
                <a:lnTo>
                  <a:pt x="4301066" y="5960533"/>
                </a:lnTo>
                <a:lnTo>
                  <a:pt x="4191000" y="5825067"/>
                </a:lnTo>
                <a:lnTo>
                  <a:pt x="4131733" y="5867400"/>
                </a:lnTo>
                <a:lnTo>
                  <a:pt x="4080933" y="5926667"/>
                </a:lnTo>
                <a:lnTo>
                  <a:pt x="3945466" y="5892800"/>
                </a:lnTo>
                <a:lnTo>
                  <a:pt x="3852333" y="5892800"/>
                </a:lnTo>
                <a:lnTo>
                  <a:pt x="3793066" y="6087533"/>
                </a:lnTo>
                <a:lnTo>
                  <a:pt x="3666066" y="6104467"/>
                </a:lnTo>
                <a:lnTo>
                  <a:pt x="3589866" y="6070600"/>
                </a:lnTo>
                <a:lnTo>
                  <a:pt x="3488266" y="6096000"/>
                </a:lnTo>
                <a:lnTo>
                  <a:pt x="3361266" y="6096000"/>
                </a:lnTo>
                <a:lnTo>
                  <a:pt x="3318933" y="6062133"/>
                </a:lnTo>
                <a:lnTo>
                  <a:pt x="3208866" y="6163733"/>
                </a:lnTo>
                <a:lnTo>
                  <a:pt x="3158066" y="6096000"/>
                </a:lnTo>
                <a:lnTo>
                  <a:pt x="3081866" y="6079067"/>
                </a:lnTo>
                <a:lnTo>
                  <a:pt x="2921000" y="6070600"/>
                </a:lnTo>
                <a:lnTo>
                  <a:pt x="2794000" y="6036733"/>
                </a:lnTo>
                <a:lnTo>
                  <a:pt x="2878666" y="5985933"/>
                </a:lnTo>
                <a:lnTo>
                  <a:pt x="2810933" y="5588000"/>
                </a:lnTo>
                <a:lnTo>
                  <a:pt x="2844800" y="5308600"/>
                </a:lnTo>
                <a:lnTo>
                  <a:pt x="2997200" y="5012267"/>
                </a:lnTo>
                <a:lnTo>
                  <a:pt x="3124200" y="5080000"/>
                </a:lnTo>
                <a:lnTo>
                  <a:pt x="3175000" y="5029200"/>
                </a:lnTo>
                <a:lnTo>
                  <a:pt x="3175000" y="4927600"/>
                </a:lnTo>
                <a:lnTo>
                  <a:pt x="3556000" y="4902200"/>
                </a:lnTo>
                <a:lnTo>
                  <a:pt x="3640666" y="4758267"/>
                </a:lnTo>
                <a:lnTo>
                  <a:pt x="3598333" y="4690533"/>
                </a:lnTo>
                <a:lnTo>
                  <a:pt x="3649133" y="4605867"/>
                </a:lnTo>
                <a:lnTo>
                  <a:pt x="3742266" y="4521200"/>
                </a:lnTo>
                <a:lnTo>
                  <a:pt x="3742266" y="4461933"/>
                </a:lnTo>
                <a:cubicBezTo>
                  <a:pt x="3750733" y="4439355"/>
                  <a:pt x="3760041" y="4417076"/>
                  <a:pt x="3767666" y="4394200"/>
                </a:cubicBezTo>
                <a:cubicBezTo>
                  <a:pt x="3771346" y="4383161"/>
                  <a:pt x="3776133" y="4360333"/>
                  <a:pt x="3776133" y="4360333"/>
                </a:cubicBezTo>
                <a:lnTo>
                  <a:pt x="3793066" y="4191000"/>
                </a:lnTo>
                <a:lnTo>
                  <a:pt x="3733800" y="4123267"/>
                </a:lnTo>
                <a:lnTo>
                  <a:pt x="3742266" y="4080933"/>
                </a:lnTo>
                <a:lnTo>
                  <a:pt x="3598333" y="4064000"/>
                </a:lnTo>
                <a:lnTo>
                  <a:pt x="3547533" y="4021667"/>
                </a:lnTo>
                <a:lnTo>
                  <a:pt x="3581400" y="3920067"/>
                </a:lnTo>
                <a:lnTo>
                  <a:pt x="3530600" y="3869267"/>
                </a:lnTo>
                <a:lnTo>
                  <a:pt x="3454400" y="3869267"/>
                </a:lnTo>
                <a:lnTo>
                  <a:pt x="3420533" y="3750733"/>
                </a:lnTo>
                <a:lnTo>
                  <a:pt x="3420533" y="3877733"/>
                </a:lnTo>
                <a:lnTo>
                  <a:pt x="3454400" y="4021667"/>
                </a:lnTo>
                <a:lnTo>
                  <a:pt x="3335866" y="4072467"/>
                </a:lnTo>
                <a:lnTo>
                  <a:pt x="3234266" y="4106333"/>
                </a:lnTo>
                <a:lnTo>
                  <a:pt x="3132666" y="4047067"/>
                </a:lnTo>
                <a:lnTo>
                  <a:pt x="3098800" y="4114800"/>
                </a:lnTo>
                <a:lnTo>
                  <a:pt x="2946400" y="4114800"/>
                </a:lnTo>
                <a:lnTo>
                  <a:pt x="2819400" y="4106333"/>
                </a:lnTo>
                <a:lnTo>
                  <a:pt x="2700866" y="4165600"/>
                </a:lnTo>
                <a:lnTo>
                  <a:pt x="2641600" y="4157133"/>
                </a:lnTo>
                <a:lnTo>
                  <a:pt x="2658533" y="4275667"/>
                </a:lnTo>
                <a:lnTo>
                  <a:pt x="2480733" y="4216400"/>
                </a:lnTo>
                <a:lnTo>
                  <a:pt x="2328333" y="4191000"/>
                </a:lnTo>
                <a:lnTo>
                  <a:pt x="2226733" y="4250267"/>
                </a:lnTo>
                <a:lnTo>
                  <a:pt x="2099733" y="4250267"/>
                </a:lnTo>
                <a:lnTo>
                  <a:pt x="2175933" y="3953933"/>
                </a:lnTo>
                <a:lnTo>
                  <a:pt x="2150533" y="3835400"/>
                </a:lnTo>
                <a:lnTo>
                  <a:pt x="2133600" y="3733800"/>
                </a:lnTo>
                <a:lnTo>
                  <a:pt x="2040466" y="3733800"/>
                </a:lnTo>
                <a:lnTo>
                  <a:pt x="2015066" y="3606800"/>
                </a:lnTo>
                <a:lnTo>
                  <a:pt x="1938866" y="3564467"/>
                </a:lnTo>
                <a:lnTo>
                  <a:pt x="1828800" y="3623733"/>
                </a:lnTo>
                <a:lnTo>
                  <a:pt x="1752600" y="3666067"/>
                </a:lnTo>
                <a:lnTo>
                  <a:pt x="1625600" y="3479800"/>
                </a:lnTo>
                <a:lnTo>
                  <a:pt x="1549400" y="3420533"/>
                </a:lnTo>
                <a:lnTo>
                  <a:pt x="1498600" y="3344333"/>
                </a:lnTo>
                <a:lnTo>
                  <a:pt x="1388533" y="3285067"/>
                </a:lnTo>
                <a:lnTo>
                  <a:pt x="1346200" y="3208867"/>
                </a:lnTo>
                <a:lnTo>
                  <a:pt x="1346200" y="3098800"/>
                </a:lnTo>
                <a:lnTo>
                  <a:pt x="1422400" y="3005667"/>
                </a:lnTo>
                <a:lnTo>
                  <a:pt x="1363133" y="3005667"/>
                </a:lnTo>
                <a:lnTo>
                  <a:pt x="1339064" y="2977562"/>
                </a:lnTo>
                <a:lnTo>
                  <a:pt x="1405466" y="2963333"/>
                </a:lnTo>
                <a:lnTo>
                  <a:pt x="1380066" y="2904067"/>
                </a:lnTo>
                <a:lnTo>
                  <a:pt x="1215856" y="2833691"/>
                </a:lnTo>
                <a:lnTo>
                  <a:pt x="1016836" y="2601296"/>
                </a:lnTo>
                <a:lnTo>
                  <a:pt x="1371600" y="2099733"/>
                </a:lnTo>
                <a:lnTo>
                  <a:pt x="1143000" y="1947333"/>
                </a:lnTo>
                <a:lnTo>
                  <a:pt x="1126066" y="2032000"/>
                </a:lnTo>
                <a:lnTo>
                  <a:pt x="1049866" y="2082800"/>
                </a:lnTo>
                <a:lnTo>
                  <a:pt x="939800" y="2023533"/>
                </a:lnTo>
                <a:lnTo>
                  <a:pt x="812800" y="2065867"/>
                </a:lnTo>
                <a:lnTo>
                  <a:pt x="728133" y="2159000"/>
                </a:lnTo>
                <a:lnTo>
                  <a:pt x="635000" y="2074333"/>
                </a:lnTo>
                <a:lnTo>
                  <a:pt x="635000" y="1955800"/>
                </a:lnTo>
                <a:lnTo>
                  <a:pt x="626533" y="1888067"/>
                </a:lnTo>
                <a:lnTo>
                  <a:pt x="474133" y="1913467"/>
                </a:lnTo>
                <a:lnTo>
                  <a:pt x="440266" y="1879600"/>
                </a:lnTo>
                <a:lnTo>
                  <a:pt x="406943" y="1889121"/>
                </a:lnTo>
                <a:lnTo>
                  <a:pt x="297280" y="1761067"/>
                </a:lnTo>
                <a:lnTo>
                  <a:pt x="347133" y="1761067"/>
                </a:lnTo>
                <a:lnTo>
                  <a:pt x="355600" y="1710267"/>
                </a:lnTo>
                <a:lnTo>
                  <a:pt x="321733" y="1659467"/>
                </a:lnTo>
                <a:lnTo>
                  <a:pt x="175479" y="1618840"/>
                </a:lnTo>
                <a:lnTo>
                  <a:pt x="56012" y="1479339"/>
                </a:lnTo>
                <a:lnTo>
                  <a:pt x="76200" y="1456267"/>
                </a:lnTo>
                <a:lnTo>
                  <a:pt x="17357" y="1434201"/>
                </a:lnTo>
                <a:lnTo>
                  <a:pt x="0" y="1413933"/>
                </a:lnTo>
                <a:lnTo>
                  <a:pt x="101600" y="1363133"/>
                </a:lnTo>
                <a:lnTo>
                  <a:pt x="389466" y="1202267"/>
                </a:lnTo>
                <a:lnTo>
                  <a:pt x="440266" y="1151467"/>
                </a:lnTo>
                <a:lnTo>
                  <a:pt x="651933" y="1007533"/>
                </a:lnTo>
                <a:lnTo>
                  <a:pt x="711200" y="931333"/>
                </a:lnTo>
                <a:lnTo>
                  <a:pt x="651933" y="863600"/>
                </a:lnTo>
                <a:lnTo>
                  <a:pt x="905933" y="778933"/>
                </a:lnTo>
                <a:lnTo>
                  <a:pt x="1227666" y="719667"/>
                </a:lnTo>
                <a:lnTo>
                  <a:pt x="1397000" y="677333"/>
                </a:lnTo>
                <a:lnTo>
                  <a:pt x="1634066" y="635000"/>
                </a:lnTo>
                <a:lnTo>
                  <a:pt x="1642533" y="762000"/>
                </a:lnTo>
                <a:lnTo>
                  <a:pt x="1634066" y="846667"/>
                </a:lnTo>
                <a:lnTo>
                  <a:pt x="1955800" y="965200"/>
                </a:lnTo>
                <a:lnTo>
                  <a:pt x="2015066" y="1210733"/>
                </a:lnTo>
                <a:lnTo>
                  <a:pt x="2175933" y="1295400"/>
                </a:lnTo>
                <a:lnTo>
                  <a:pt x="2150533" y="1346200"/>
                </a:lnTo>
                <a:lnTo>
                  <a:pt x="2209800" y="1405467"/>
                </a:lnTo>
                <a:lnTo>
                  <a:pt x="2421466" y="1507067"/>
                </a:lnTo>
                <a:lnTo>
                  <a:pt x="2472266" y="1651000"/>
                </a:lnTo>
                <a:lnTo>
                  <a:pt x="2540000" y="1684867"/>
                </a:lnTo>
                <a:lnTo>
                  <a:pt x="2472266" y="1811867"/>
                </a:lnTo>
                <a:lnTo>
                  <a:pt x="2463800" y="1905000"/>
                </a:lnTo>
                <a:lnTo>
                  <a:pt x="2463800" y="1972733"/>
                </a:lnTo>
                <a:lnTo>
                  <a:pt x="2590800" y="2048933"/>
                </a:lnTo>
                <a:lnTo>
                  <a:pt x="2675466" y="1972733"/>
                </a:lnTo>
                <a:lnTo>
                  <a:pt x="2692400" y="2032000"/>
                </a:lnTo>
                <a:lnTo>
                  <a:pt x="2726266" y="2108200"/>
                </a:lnTo>
                <a:lnTo>
                  <a:pt x="2810933" y="2065867"/>
                </a:lnTo>
                <a:lnTo>
                  <a:pt x="2887133" y="1854200"/>
                </a:lnTo>
                <a:lnTo>
                  <a:pt x="3124200" y="1617133"/>
                </a:lnTo>
                <a:lnTo>
                  <a:pt x="3191933" y="1371600"/>
                </a:lnTo>
                <a:lnTo>
                  <a:pt x="3259666" y="1354667"/>
                </a:lnTo>
                <a:lnTo>
                  <a:pt x="3488266" y="1346200"/>
                </a:lnTo>
                <a:lnTo>
                  <a:pt x="3666066" y="1388533"/>
                </a:lnTo>
                <a:lnTo>
                  <a:pt x="3742266" y="1473200"/>
                </a:lnTo>
                <a:lnTo>
                  <a:pt x="3818466" y="1397000"/>
                </a:lnTo>
                <a:lnTo>
                  <a:pt x="3903133" y="1397000"/>
                </a:lnTo>
                <a:lnTo>
                  <a:pt x="3953933" y="1286933"/>
                </a:lnTo>
                <a:lnTo>
                  <a:pt x="4080933" y="1168400"/>
                </a:lnTo>
                <a:lnTo>
                  <a:pt x="4182533" y="1244600"/>
                </a:lnTo>
                <a:lnTo>
                  <a:pt x="4233333" y="1109133"/>
                </a:lnTo>
                <a:lnTo>
                  <a:pt x="4318000" y="1176867"/>
                </a:lnTo>
                <a:lnTo>
                  <a:pt x="4402666" y="1185333"/>
                </a:lnTo>
                <a:lnTo>
                  <a:pt x="4351866" y="1236133"/>
                </a:lnTo>
                <a:lnTo>
                  <a:pt x="4351866" y="1286933"/>
                </a:lnTo>
                <a:lnTo>
                  <a:pt x="4394200" y="1388533"/>
                </a:lnTo>
                <a:lnTo>
                  <a:pt x="4597400" y="1464733"/>
                </a:lnTo>
                <a:lnTo>
                  <a:pt x="4690533" y="1456267"/>
                </a:lnTo>
                <a:lnTo>
                  <a:pt x="4749800" y="1490133"/>
                </a:lnTo>
                <a:lnTo>
                  <a:pt x="4842933" y="1507067"/>
                </a:lnTo>
                <a:lnTo>
                  <a:pt x="4842933" y="1557867"/>
                </a:lnTo>
                <a:lnTo>
                  <a:pt x="4842933" y="1600200"/>
                </a:lnTo>
                <a:lnTo>
                  <a:pt x="5063066" y="1405467"/>
                </a:lnTo>
                <a:lnTo>
                  <a:pt x="5130800" y="1261533"/>
                </a:lnTo>
                <a:lnTo>
                  <a:pt x="5257800" y="1143000"/>
                </a:lnTo>
                <a:lnTo>
                  <a:pt x="5232400" y="999067"/>
                </a:lnTo>
                <a:lnTo>
                  <a:pt x="5181600" y="931333"/>
                </a:lnTo>
                <a:lnTo>
                  <a:pt x="5240866" y="804333"/>
                </a:lnTo>
                <a:lnTo>
                  <a:pt x="5240866" y="685800"/>
                </a:lnTo>
                <a:lnTo>
                  <a:pt x="5334000" y="575733"/>
                </a:lnTo>
                <a:lnTo>
                  <a:pt x="5384800" y="558800"/>
                </a:lnTo>
                <a:lnTo>
                  <a:pt x="5384800" y="474133"/>
                </a:lnTo>
                <a:lnTo>
                  <a:pt x="5444066" y="440267"/>
                </a:lnTo>
                <a:lnTo>
                  <a:pt x="5486400" y="474133"/>
                </a:lnTo>
                <a:lnTo>
                  <a:pt x="5494866" y="389467"/>
                </a:lnTo>
                <a:lnTo>
                  <a:pt x="5588000" y="313267"/>
                </a:lnTo>
                <a:lnTo>
                  <a:pt x="5613400" y="313267"/>
                </a:lnTo>
                <a:lnTo>
                  <a:pt x="5562600" y="228600"/>
                </a:lnTo>
                <a:lnTo>
                  <a:pt x="5638800" y="228600"/>
                </a:lnTo>
                <a:lnTo>
                  <a:pt x="5698066" y="270933"/>
                </a:lnTo>
                <a:lnTo>
                  <a:pt x="5698066" y="127000"/>
                </a:lnTo>
                <a:lnTo>
                  <a:pt x="5799666" y="101600"/>
                </a:lnTo>
                <a:lnTo>
                  <a:pt x="5808133" y="177800"/>
                </a:lnTo>
                <a:lnTo>
                  <a:pt x="5850466" y="143933"/>
                </a:lnTo>
                <a:lnTo>
                  <a:pt x="5850466" y="59267"/>
                </a:lnTo>
                <a:lnTo>
                  <a:pt x="5926666" y="76200"/>
                </a:lnTo>
                <a:lnTo>
                  <a:pt x="6172200" y="110067"/>
                </a:lnTo>
                <a:lnTo>
                  <a:pt x="6290733" y="0"/>
                </a:lnTo>
                <a:close/>
              </a:path>
            </a:pathLst>
          </a:custGeom>
          <a:solidFill>
            <a:srgbClr val="1CABB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9" name="フリーフォーム: 図形 88">
            <a:extLst>
              <a:ext uri="{FF2B5EF4-FFF2-40B4-BE49-F238E27FC236}">
                <a16:creationId xmlns:a16="http://schemas.microsoft.com/office/drawing/2014/main" id="{D3B0DC15-0280-19A9-CAC3-E2BA37CB388A}"/>
              </a:ext>
            </a:extLst>
          </p:cNvPr>
          <p:cNvSpPr/>
          <p:nvPr/>
        </p:nvSpPr>
        <p:spPr>
          <a:xfrm rot="16200000">
            <a:off x="8325994" y="3793135"/>
            <a:ext cx="2705717" cy="2261300"/>
          </a:xfrm>
          <a:custGeom>
            <a:avLst/>
            <a:gdLst>
              <a:gd name="csX0" fmla="*/ 6290733 w 8568266"/>
              <a:gd name="csY0" fmla="*/ 0 h 6883400"/>
              <a:gd name="csX1" fmla="*/ 6375400 w 8568266"/>
              <a:gd name="csY1" fmla="*/ 67733 h 6883400"/>
              <a:gd name="csX2" fmla="*/ 6468533 w 8568266"/>
              <a:gd name="csY2" fmla="*/ 67733 h 6883400"/>
              <a:gd name="csX3" fmla="*/ 6502400 w 8568266"/>
              <a:gd name="csY3" fmla="*/ 211667 h 6883400"/>
              <a:gd name="csX4" fmla="*/ 6502400 w 8568266"/>
              <a:gd name="csY4" fmla="*/ 279400 h 6883400"/>
              <a:gd name="csX5" fmla="*/ 6460066 w 8568266"/>
              <a:gd name="csY5" fmla="*/ 397933 h 6883400"/>
              <a:gd name="csX6" fmla="*/ 6316133 w 8568266"/>
              <a:gd name="csY6" fmla="*/ 381000 h 6883400"/>
              <a:gd name="csX7" fmla="*/ 6256866 w 8568266"/>
              <a:gd name="csY7" fmla="*/ 482600 h 6883400"/>
              <a:gd name="csX8" fmla="*/ 6197600 w 8568266"/>
              <a:gd name="csY8" fmla="*/ 584200 h 6883400"/>
              <a:gd name="csX9" fmla="*/ 6248400 w 8568266"/>
              <a:gd name="csY9" fmla="*/ 660400 h 6883400"/>
              <a:gd name="csX10" fmla="*/ 6299200 w 8568266"/>
              <a:gd name="csY10" fmla="*/ 660400 h 6883400"/>
              <a:gd name="csX11" fmla="*/ 6265333 w 8568266"/>
              <a:gd name="csY11" fmla="*/ 736600 h 6883400"/>
              <a:gd name="csX12" fmla="*/ 6239933 w 8568266"/>
              <a:gd name="csY12" fmla="*/ 770467 h 6883400"/>
              <a:gd name="csX13" fmla="*/ 6265333 w 8568266"/>
              <a:gd name="csY13" fmla="*/ 855133 h 6883400"/>
              <a:gd name="csX14" fmla="*/ 6392333 w 8568266"/>
              <a:gd name="csY14" fmla="*/ 855133 h 6883400"/>
              <a:gd name="csX15" fmla="*/ 6392333 w 8568266"/>
              <a:gd name="csY15" fmla="*/ 694267 h 6883400"/>
              <a:gd name="csX16" fmla="*/ 6426200 w 8568266"/>
              <a:gd name="csY16" fmla="*/ 668867 h 6883400"/>
              <a:gd name="csX17" fmla="*/ 6468533 w 8568266"/>
              <a:gd name="csY17" fmla="*/ 609600 h 6883400"/>
              <a:gd name="csX18" fmla="*/ 6587066 w 8568266"/>
              <a:gd name="csY18" fmla="*/ 567267 h 6883400"/>
              <a:gd name="csX19" fmla="*/ 6731000 w 8568266"/>
              <a:gd name="csY19" fmla="*/ 482600 h 6883400"/>
              <a:gd name="csX20" fmla="*/ 6807200 w 8568266"/>
              <a:gd name="csY20" fmla="*/ 558800 h 6883400"/>
              <a:gd name="csX21" fmla="*/ 6883400 w 8568266"/>
              <a:gd name="csY21" fmla="*/ 635000 h 6883400"/>
              <a:gd name="csX22" fmla="*/ 7018866 w 8568266"/>
              <a:gd name="csY22" fmla="*/ 711200 h 6883400"/>
              <a:gd name="csX23" fmla="*/ 7188200 w 8568266"/>
              <a:gd name="csY23" fmla="*/ 770467 h 6883400"/>
              <a:gd name="csX24" fmla="*/ 7315200 w 8568266"/>
              <a:gd name="csY24" fmla="*/ 770467 h 6883400"/>
              <a:gd name="csX25" fmla="*/ 7493000 w 8568266"/>
              <a:gd name="csY25" fmla="*/ 770467 h 6883400"/>
              <a:gd name="csX26" fmla="*/ 7594600 w 8568266"/>
              <a:gd name="csY26" fmla="*/ 719667 h 6883400"/>
              <a:gd name="csX27" fmla="*/ 7620000 w 8568266"/>
              <a:gd name="csY27" fmla="*/ 609600 h 6883400"/>
              <a:gd name="csX28" fmla="*/ 7823200 w 8568266"/>
              <a:gd name="csY28" fmla="*/ 592667 h 6883400"/>
              <a:gd name="csX29" fmla="*/ 7857066 w 8568266"/>
              <a:gd name="csY29" fmla="*/ 491067 h 6883400"/>
              <a:gd name="csX30" fmla="*/ 7916333 w 8568266"/>
              <a:gd name="csY30" fmla="*/ 330200 h 6883400"/>
              <a:gd name="csX31" fmla="*/ 7975600 w 8568266"/>
              <a:gd name="csY31" fmla="*/ 296333 h 6883400"/>
              <a:gd name="csX32" fmla="*/ 8144933 w 8568266"/>
              <a:gd name="csY32" fmla="*/ 270933 h 6883400"/>
              <a:gd name="csX33" fmla="*/ 8238066 w 8568266"/>
              <a:gd name="csY33" fmla="*/ 414867 h 6883400"/>
              <a:gd name="csX34" fmla="*/ 8458200 w 8568266"/>
              <a:gd name="csY34" fmla="*/ 499533 h 6883400"/>
              <a:gd name="csX35" fmla="*/ 8509000 w 8568266"/>
              <a:gd name="csY35" fmla="*/ 601133 h 6883400"/>
              <a:gd name="csX36" fmla="*/ 8449733 w 8568266"/>
              <a:gd name="csY36" fmla="*/ 694267 h 6883400"/>
              <a:gd name="csX37" fmla="*/ 8441266 w 8568266"/>
              <a:gd name="csY37" fmla="*/ 753533 h 6883400"/>
              <a:gd name="csX38" fmla="*/ 8322733 w 8568266"/>
              <a:gd name="csY38" fmla="*/ 838200 h 6883400"/>
              <a:gd name="csX39" fmla="*/ 8322733 w 8568266"/>
              <a:gd name="csY39" fmla="*/ 956733 h 6883400"/>
              <a:gd name="csX40" fmla="*/ 8398933 w 8568266"/>
              <a:gd name="csY40" fmla="*/ 1049867 h 6883400"/>
              <a:gd name="csX41" fmla="*/ 8441266 w 8568266"/>
              <a:gd name="csY41" fmla="*/ 1210733 h 6883400"/>
              <a:gd name="csX42" fmla="*/ 8407400 w 8568266"/>
              <a:gd name="csY42" fmla="*/ 1270000 h 6883400"/>
              <a:gd name="csX43" fmla="*/ 8500533 w 8568266"/>
              <a:gd name="csY43" fmla="*/ 1337733 h 6883400"/>
              <a:gd name="csX44" fmla="*/ 8509000 w 8568266"/>
              <a:gd name="csY44" fmla="*/ 1439333 h 6883400"/>
              <a:gd name="csX45" fmla="*/ 8568266 w 8568266"/>
              <a:gd name="csY45" fmla="*/ 1464733 h 6883400"/>
              <a:gd name="csX46" fmla="*/ 8407400 w 8568266"/>
              <a:gd name="csY46" fmla="*/ 1566333 h 6883400"/>
              <a:gd name="csX47" fmla="*/ 8407400 w 8568266"/>
              <a:gd name="csY47" fmla="*/ 1642533 h 6883400"/>
              <a:gd name="csX48" fmla="*/ 8365066 w 8568266"/>
              <a:gd name="csY48" fmla="*/ 1778000 h 6883400"/>
              <a:gd name="csX49" fmla="*/ 8314266 w 8568266"/>
              <a:gd name="csY49" fmla="*/ 1879600 h 6883400"/>
              <a:gd name="csX50" fmla="*/ 8314266 w 8568266"/>
              <a:gd name="csY50" fmla="*/ 1955800 h 6883400"/>
              <a:gd name="csX51" fmla="*/ 8305800 w 8568266"/>
              <a:gd name="csY51" fmla="*/ 1964267 h 6883400"/>
              <a:gd name="csX52" fmla="*/ 8280400 w 8568266"/>
              <a:gd name="csY52" fmla="*/ 2125133 h 6883400"/>
              <a:gd name="csX53" fmla="*/ 8348133 w 8568266"/>
              <a:gd name="csY53" fmla="*/ 2226733 h 6883400"/>
              <a:gd name="csX54" fmla="*/ 8314266 w 8568266"/>
              <a:gd name="csY54" fmla="*/ 2252133 h 6883400"/>
              <a:gd name="csX55" fmla="*/ 8246533 w 8568266"/>
              <a:gd name="csY55" fmla="*/ 2269067 h 6883400"/>
              <a:gd name="csX56" fmla="*/ 8170333 w 8568266"/>
              <a:gd name="csY56" fmla="*/ 2269067 h 6883400"/>
              <a:gd name="csX57" fmla="*/ 8111066 w 8568266"/>
              <a:gd name="csY57" fmla="*/ 2260600 h 6883400"/>
              <a:gd name="csX58" fmla="*/ 8026400 w 8568266"/>
              <a:gd name="csY58" fmla="*/ 2345267 h 6883400"/>
              <a:gd name="csX59" fmla="*/ 7975600 w 8568266"/>
              <a:gd name="csY59" fmla="*/ 2438400 h 6883400"/>
              <a:gd name="csX60" fmla="*/ 7975600 w 8568266"/>
              <a:gd name="csY60" fmla="*/ 2548467 h 6883400"/>
              <a:gd name="csX61" fmla="*/ 8009466 w 8568266"/>
              <a:gd name="csY61" fmla="*/ 2633133 h 6883400"/>
              <a:gd name="csX62" fmla="*/ 7933266 w 8568266"/>
              <a:gd name="csY62" fmla="*/ 2700867 h 6883400"/>
              <a:gd name="csX63" fmla="*/ 7890933 w 8568266"/>
              <a:gd name="csY63" fmla="*/ 2836333 h 6883400"/>
              <a:gd name="csX64" fmla="*/ 7874000 w 8568266"/>
              <a:gd name="csY64" fmla="*/ 2929467 h 6883400"/>
              <a:gd name="csX65" fmla="*/ 7848600 w 8568266"/>
              <a:gd name="csY65" fmla="*/ 2997200 h 6883400"/>
              <a:gd name="csX66" fmla="*/ 7797800 w 8568266"/>
              <a:gd name="csY66" fmla="*/ 3107267 h 6883400"/>
              <a:gd name="csX67" fmla="*/ 7696200 w 8568266"/>
              <a:gd name="csY67" fmla="*/ 3166533 h 6883400"/>
              <a:gd name="csX68" fmla="*/ 7645400 w 8568266"/>
              <a:gd name="csY68" fmla="*/ 3251200 h 6883400"/>
              <a:gd name="csX69" fmla="*/ 7628466 w 8568266"/>
              <a:gd name="csY69" fmla="*/ 3293533 h 6883400"/>
              <a:gd name="csX70" fmla="*/ 7526866 w 8568266"/>
              <a:gd name="csY70" fmla="*/ 3352800 h 6883400"/>
              <a:gd name="csX71" fmla="*/ 7425266 w 8568266"/>
              <a:gd name="csY71" fmla="*/ 3344333 h 6883400"/>
              <a:gd name="csX72" fmla="*/ 7264400 w 8568266"/>
              <a:gd name="csY72" fmla="*/ 3445933 h 6883400"/>
              <a:gd name="csX73" fmla="*/ 7103533 w 8568266"/>
              <a:gd name="csY73" fmla="*/ 3445933 h 6883400"/>
              <a:gd name="csX74" fmla="*/ 7035800 w 8568266"/>
              <a:gd name="csY74" fmla="*/ 3471333 h 6883400"/>
              <a:gd name="csX75" fmla="*/ 6951133 w 8568266"/>
              <a:gd name="csY75" fmla="*/ 3530600 h 6883400"/>
              <a:gd name="csX76" fmla="*/ 6849533 w 8568266"/>
              <a:gd name="csY76" fmla="*/ 3564467 h 6883400"/>
              <a:gd name="csX77" fmla="*/ 6781800 w 8568266"/>
              <a:gd name="csY77" fmla="*/ 3539067 h 6883400"/>
              <a:gd name="csX78" fmla="*/ 6637866 w 8568266"/>
              <a:gd name="csY78" fmla="*/ 3454400 h 6883400"/>
              <a:gd name="csX79" fmla="*/ 6629400 w 8568266"/>
              <a:gd name="csY79" fmla="*/ 3386667 h 6883400"/>
              <a:gd name="csX80" fmla="*/ 6527800 w 8568266"/>
              <a:gd name="csY80" fmla="*/ 3302000 h 6883400"/>
              <a:gd name="csX81" fmla="*/ 6426200 w 8568266"/>
              <a:gd name="csY81" fmla="*/ 3302000 h 6883400"/>
              <a:gd name="csX82" fmla="*/ 6282266 w 8568266"/>
              <a:gd name="csY82" fmla="*/ 3208867 h 6883400"/>
              <a:gd name="csX83" fmla="*/ 6104466 w 8568266"/>
              <a:gd name="csY83" fmla="*/ 2988733 h 6883400"/>
              <a:gd name="csX84" fmla="*/ 6019800 w 8568266"/>
              <a:gd name="csY84" fmla="*/ 3098800 h 6883400"/>
              <a:gd name="csX85" fmla="*/ 5960533 w 8568266"/>
              <a:gd name="csY85" fmla="*/ 3699933 h 6883400"/>
              <a:gd name="csX86" fmla="*/ 5909733 w 8568266"/>
              <a:gd name="csY86" fmla="*/ 3945467 h 6883400"/>
              <a:gd name="csX87" fmla="*/ 5867400 w 8568266"/>
              <a:gd name="csY87" fmla="*/ 4021667 h 6883400"/>
              <a:gd name="csX88" fmla="*/ 5858933 w 8568266"/>
              <a:gd name="csY88" fmla="*/ 4224867 h 6883400"/>
              <a:gd name="csX89" fmla="*/ 5782733 w 8568266"/>
              <a:gd name="csY89" fmla="*/ 4275667 h 6883400"/>
              <a:gd name="csX90" fmla="*/ 5757333 w 8568266"/>
              <a:gd name="csY90" fmla="*/ 4428067 h 6883400"/>
              <a:gd name="csX91" fmla="*/ 5765800 w 8568266"/>
              <a:gd name="csY91" fmla="*/ 4588933 h 6883400"/>
              <a:gd name="csX92" fmla="*/ 5731933 w 8568266"/>
              <a:gd name="csY92" fmla="*/ 4682067 h 6883400"/>
              <a:gd name="csX93" fmla="*/ 5664200 w 8568266"/>
              <a:gd name="csY93" fmla="*/ 4859867 h 6883400"/>
              <a:gd name="csX94" fmla="*/ 5689600 w 8568266"/>
              <a:gd name="csY94" fmla="*/ 5012267 h 6883400"/>
              <a:gd name="csX95" fmla="*/ 5689600 w 8568266"/>
              <a:gd name="csY95" fmla="*/ 5173133 h 6883400"/>
              <a:gd name="csX96" fmla="*/ 5698066 w 8568266"/>
              <a:gd name="csY96" fmla="*/ 5266267 h 6883400"/>
              <a:gd name="csX97" fmla="*/ 5689600 w 8568266"/>
              <a:gd name="csY97" fmla="*/ 5367867 h 6883400"/>
              <a:gd name="csX98" fmla="*/ 5562600 w 8568266"/>
              <a:gd name="csY98" fmla="*/ 5664200 h 6883400"/>
              <a:gd name="csX99" fmla="*/ 5444066 w 8568266"/>
              <a:gd name="csY99" fmla="*/ 5596467 h 6883400"/>
              <a:gd name="csX100" fmla="*/ 5274733 w 8568266"/>
              <a:gd name="csY100" fmla="*/ 6019800 h 6883400"/>
              <a:gd name="csX101" fmla="*/ 5249333 w 8568266"/>
              <a:gd name="csY101" fmla="*/ 6070600 h 6883400"/>
              <a:gd name="csX102" fmla="*/ 5249333 w 8568266"/>
              <a:gd name="csY102" fmla="*/ 6223000 h 6883400"/>
              <a:gd name="csX103" fmla="*/ 5257800 w 8568266"/>
              <a:gd name="csY103" fmla="*/ 6383867 h 6883400"/>
              <a:gd name="csX104" fmla="*/ 5156200 w 8568266"/>
              <a:gd name="csY104" fmla="*/ 6409267 h 6883400"/>
              <a:gd name="csX105" fmla="*/ 5113866 w 8568266"/>
              <a:gd name="csY105" fmla="*/ 6553200 h 6883400"/>
              <a:gd name="csX106" fmla="*/ 5054600 w 8568266"/>
              <a:gd name="csY106" fmla="*/ 6595533 h 6883400"/>
              <a:gd name="csX107" fmla="*/ 5164666 w 8568266"/>
              <a:gd name="csY107" fmla="*/ 6620933 h 6883400"/>
              <a:gd name="csX108" fmla="*/ 5257800 w 8568266"/>
              <a:gd name="csY108" fmla="*/ 6561667 h 6883400"/>
              <a:gd name="csX109" fmla="*/ 5240866 w 8568266"/>
              <a:gd name="csY109" fmla="*/ 6671733 h 6883400"/>
              <a:gd name="csX110" fmla="*/ 5283200 w 8568266"/>
              <a:gd name="csY110" fmla="*/ 6722533 h 6883400"/>
              <a:gd name="csX111" fmla="*/ 5147733 w 8568266"/>
              <a:gd name="csY111" fmla="*/ 6697133 h 6883400"/>
              <a:gd name="csX112" fmla="*/ 5113866 w 8568266"/>
              <a:gd name="csY112" fmla="*/ 6773333 h 6883400"/>
              <a:gd name="csX113" fmla="*/ 5088466 w 8568266"/>
              <a:gd name="csY113" fmla="*/ 6866467 h 6883400"/>
              <a:gd name="csX114" fmla="*/ 4995333 w 8568266"/>
              <a:gd name="csY114" fmla="*/ 6841067 h 6883400"/>
              <a:gd name="csX115" fmla="*/ 4961466 w 8568266"/>
              <a:gd name="csY115" fmla="*/ 6756400 h 6883400"/>
              <a:gd name="csX116" fmla="*/ 4910666 w 8568266"/>
              <a:gd name="csY116" fmla="*/ 6815667 h 6883400"/>
              <a:gd name="csX117" fmla="*/ 4792133 w 8568266"/>
              <a:gd name="csY117" fmla="*/ 6883400 h 6883400"/>
              <a:gd name="csX118" fmla="*/ 4682066 w 8568266"/>
              <a:gd name="csY118" fmla="*/ 6722533 h 6883400"/>
              <a:gd name="csX119" fmla="*/ 4411133 w 8568266"/>
              <a:gd name="csY119" fmla="*/ 6629400 h 6883400"/>
              <a:gd name="csX120" fmla="*/ 4267200 w 8568266"/>
              <a:gd name="csY120" fmla="*/ 6595533 h 6883400"/>
              <a:gd name="csX121" fmla="*/ 4199466 w 8568266"/>
              <a:gd name="csY121" fmla="*/ 6578600 h 6883400"/>
              <a:gd name="csX122" fmla="*/ 4207933 w 8568266"/>
              <a:gd name="csY122" fmla="*/ 6477000 h 6883400"/>
              <a:gd name="csX123" fmla="*/ 4216400 w 8568266"/>
              <a:gd name="csY123" fmla="*/ 6392333 h 6883400"/>
              <a:gd name="csX124" fmla="*/ 4368800 w 8568266"/>
              <a:gd name="csY124" fmla="*/ 6383867 h 6883400"/>
              <a:gd name="csX125" fmla="*/ 4453466 w 8568266"/>
              <a:gd name="csY125" fmla="*/ 6324600 h 6883400"/>
              <a:gd name="csX126" fmla="*/ 4343400 w 8568266"/>
              <a:gd name="csY126" fmla="*/ 6172200 h 6883400"/>
              <a:gd name="csX127" fmla="*/ 4267200 w 8568266"/>
              <a:gd name="csY127" fmla="*/ 6087533 h 6883400"/>
              <a:gd name="csX128" fmla="*/ 4301066 w 8568266"/>
              <a:gd name="csY128" fmla="*/ 5960533 h 6883400"/>
              <a:gd name="csX129" fmla="*/ 4191000 w 8568266"/>
              <a:gd name="csY129" fmla="*/ 5825067 h 6883400"/>
              <a:gd name="csX130" fmla="*/ 4131733 w 8568266"/>
              <a:gd name="csY130" fmla="*/ 5867400 h 6883400"/>
              <a:gd name="csX131" fmla="*/ 4080933 w 8568266"/>
              <a:gd name="csY131" fmla="*/ 5926667 h 6883400"/>
              <a:gd name="csX132" fmla="*/ 3945466 w 8568266"/>
              <a:gd name="csY132" fmla="*/ 5892800 h 6883400"/>
              <a:gd name="csX133" fmla="*/ 3852333 w 8568266"/>
              <a:gd name="csY133" fmla="*/ 5892800 h 6883400"/>
              <a:gd name="csX134" fmla="*/ 3793066 w 8568266"/>
              <a:gd name="csY134" fmla="*/ 6087533 h 6883400"/>
              <a:gd name="csX135" fmla="*/ 3666066 w 8568266"/>
              <a:gd name="csY135" fmla="*/ 6104467 h 6883400"/>
              <a:gd name="csX136" fmla="*/ 3589866 w 8568266"/>
              <a:gd name="csY136" fmla="*/ 6070600 h 6883400"/>
              <a:gd name="csX137" fmla="*/ 3488266 w 8568266"/>
              <a:gd name="csY137" fmla="*/ 6096000 h 6883400"/>
              <a:gd name="csX138" fmla="*/ 3361266 w 8568266"/>
              <a:gd name="csY138" fmla="*/ 6096000 h 6883400"/>
              <a:gd name="csX139" fmla="*/ 3318933 w 8568266"/>
              <a:gd name="csY139" fmla="*/ 6062133 h 6883400"/>
              <a:gd name="csX140" fmla="*/ 3208866 w 8568266"/>
              <a:gd name="csY140" fmla="*/ 6163733 h 6883400"/>
              <a:gd name="csX141" fmla="*/ 3158066 w 8568266"/>
              <a:gd name="csY141" fmla="*/ 6096000 h 6883400"/>
              <a:gd name="csX142" fmla="*/ 3081866 w 8568266"/>
              <a:gd name="csY142" fmla="*/ 6079067 h 6883400"/>
              <a:gd name="csX143" fmla="*/ 2921000 w 8568266"/>
              <a:gd name="csY143" fmla="*/ 6070600 h 6883400"/>
              <a:gd name="csX144" fmla="*/ 2794000 w 8568266"/>
              <a:gd name="csY144" fmla="*/ 6036733 h 6883400"/>
              <a:gd name="csX145" fmla="*/ 2878666 w 8568266"/>
              <a:gd name="csY145" fmla="*/ 5985933 h 6883400"/>
              <a:gd name="csX146" fmla="*/ 2810933 w 8568266"/>
              <a:gd name="csY146" fmla="*/ 5588000 h 6883400"/>
              <a:gd name="csX147" fmla="*/ 2844800 w 8568266"/>
              <a:gd name="csY147" fmla="*/ 5308600 h 6883400"/>
              <a:gd name="csX148" fmla="*/ 2997200 w 8568266"/>
              <a:gd name="csY148" fmla="*/ 5012267 h 6883400"/>
              <a:gd name="csX149" fmla="*/ 3124200 w 8568266"/>
              <a:gd name="csY149" fmla="*/ 5080000 h 6883400"/>
              <a:gd name="csX150" fmla="*/ 3175000 w 8568266"/>
              <a:gd name="csY150" fmla="*/ 5029200 h 6883400"/>
              <a:gd name="csX151" fmla="*/ 3175000 w 8568266"/>
              <a:gd name="csY151" fmla="*/ 4927600 h 6883400"/>
              <a:gd name="csX152" fmla="*/ 3556000 w 8568266"/>
              <a:gd name="csY152" fmla="*/ 4902200 h 6883400"/>
              <a:gd name="csX153" fmla="*/ 3640666 w 8568266"/>
              <a:gd name="csY153" fmla="*/ 4758267 h 6883400"/>
              <a:gd name="csX154" fmla="*/ 3598333 w 8568266"/>
              <a:gd name="csY154" fmla="*/ 4690533 h 6883400"/>
              <a:gd name="csX155" fmla="*/ 3649133 w 8568266"/>
              <a:gd name="csY155" fmla="*/ 4605867 h 6883400"/>
              <a:gd name="csX156" fmla="*/ 3742266 w 8568266"/>
              <a:gd name="csY156" fmla="*/ 4521200 h 6883400"/>
              <a:gd name="csX157" fmla="*/ 3742266 w 8568266"/>
              <a:gd name="csY157" fmla="*/ 4461933 h 6883400"/>
              <a:gd name="csX158" fmla="*/ 3767666 w 8568266"/>
              <a:gd name="csY158" fmla="*/ 4394200 h 6883400"/>
              <a:gd name="csX159" fmla="*/ 3776133 w 8568266"/>
              <a:gd name="csY159" fmla="*/ 4360333 h 6883400"/>
              <a:gd name="csX160" fmla="*/ 3793066 w 8568266"/>
              <a:gd name="csY160" fmla="*/ 4191000 h 6883400"/>
              <a:gd name="csX161" fmla="*/ 3733800 w 8568266"/>
              <a:gd name="csY161" fmla="*/ 4123267 h 6883400"/>
              <a:gd name="csX162" fmla="*/ 3742266 w 8568266"/>
              <a:gd name="csY162" fmla="*/ 4080933 h 6883400"/>
              <a:gd name="csX163" fmla="*/ 3598333 w 8568266"/>
              <a:gd name="csY163" fmla="*/ 4064000 h 6883400"/>
              <a:gd name="csX164" fmla="*/ 3547533 w 8568266"/>
              <a:gd name="csY164" fmla="*/ 4021667 h 6883400"/>
              <a:gd name="csX165" fmla="*/ 3581400 w 8568266"/>
              <a:gd name="csY165" fmla="*/ 3920067 h 6883400"/>
              <a:gd name="csX166" fmla="*/ 3530600 w 8568266"/>
              <a:gd name="csY166" fmla="*/ 3869267 h 6883400"/>
              <a:gd name="csX167" fmla="*/ 3454400 w 8568266"/>
              <a:gd name="csY167" fmla="*/ 3869267 h 6883400"/>
              <a:gd name="csX168" fmla="*/ 3420533 w 8568266"/>
              <a:gd name="csY168" fmla="*/ 3750733 h 6883400"/>
              <a:gd name="csX169" fmla="*/ 3420533 w 8568266"/>
              <a:gd name="csY169" fmla="*/ 3877733 h 6883400"/>
              <a:gd name="csX170" fmla="*/ 3454400 w 8568266"/>
              <a:gd name="csY170" fmla="*/ 4021667 h 6883400"/>
              <a:gd name="csX171" fmla="*/ 3335866 w 8568266"/>
              <a:gd name="csY171" fmla="*/ 4072467 h 6883400"/>
              <a:gd name="csX172" fmla="*/ 3234266 w 8568266"/>
              <a:gd name="csY172" fmla="*/ 4106333 h 6883400"/>
              <a:gd name="csX173" fmla="*/ 3132666 w 8568266"/>
              <a:gd name="csY173" fmla="*/ 4047067 h 6883400"/>
              <a:gd name="csX174" fmla="*/ 3098800 w 8568266"/>
              <a:gd name="csY174" fmla="*/ 4114800 h 6883400"/>
              <a:gd name="csX175" fmla="*/ 2946400 w 8568266"/>
              <a:gd name="csY175" fmla="*/ 4114800 h 6883400"/>
              <a:gd name="csX176" fmla="*/ 2819400 w 8568266"/>
              <a:gd name="csY176" fmla="*/ 4106333 h 6883400"/>
              <a:gd name="csX177" fmla="*/ 2700866 w 8568266"/>
              <a:gd name="csY177" fmla="*/ 4165600 h 6883400"/>
              <a:gd name="csX178" fmla="*/ 2641600 w 8568266"/>
              <a:gd name="csY178" fmla="*/ 4157133 h 6883400"/>
              <a:gd name="csX179" fmla="*/ 2658533 w 8568266"/>
              <a:gd name="csY179" fmla="*/ 4275667 h 6883400"/>
              <a:gd name="csX180" fmla="*/ 2480733 w 8568266"/>
              <a:gd name="csY180" fmla="*/ 4216400 h 6883400"/>
              <a:gd name="csX181" fmla="*/ 2328333 w 8568266"/>
              <a:gd name="csY181" fmla="*/ 4191000 h 6883400"/>
              <a:gd name="csX182" fmla="*/ 2226733 w 8568266"/>
              <a:gd name="csY182" fmla="*/ 4250267 h 6883400"/>
              <a:gd name="csX183" fmla="*/ 2099733 w 8568266"/>
              <a:gd name="csY183" fmla="*/ 4250267 h 6883400"/>
              <a:gd name="csX184" fmla="*/ 2175933 w 8568266"/>
              <a:gd name="csY184" fmla="*/ 3953933 h 6883400"/>
              <a:gd name="csX185" fmla="*/ 2150533 w 8568266"/>
              <a:gd name="csY185" fmla="*/ 3835400 h 6883400"/>
              <a:gd name="csX186" fmla="*/ 2133600 w 8568266"/>
              <a:gd name="csY186" fmla="*/ 3733800 h 6883400"/>
              <a:gd name="csX187" fmla="*/ 2040466 w 8568266"/>
              <a:gd name="csY187" fmla="*/ 3733800 h 6883400"/>
              <a:gd name="csX188" fmla="*/ 2015066 w 8568266"/>
              <a:gd name="csY188" fmla="*/ 3606800 h 6883400"/>
              <a:gd name="csX189" fmla="*/ 1938866 w 8568266"/>
              <a:gd name="csY189" fmla="*/ 3564467 h 6883400"/>
              <a:gd name="csX190" fmla="*/ 1828800 w 8568266"/>
              <a:gd name="csY190" fmla="*/ 3623733 h 6883400"/>
              <a:gd name="csX191" fmla="*/ 1752600 w 8568266"/>
              <a:gd name="csY191" fmla="*/ 3666067 h 6883400"/>
              <a:gd name="csX192" fmla="*/ 1625600 w 8568266"/>
              <a:gd name="csY192" fmla="*/ 3479800 h 6883400"/>
              <a:gd name="csX193" fmla="*/ 1549400 w 8568266"/>
              <a:gd name="csY193" fmla="*/ 3420533 h 6883400"/>
              <a:gd name="csX194" fmla="*/ 1498600 w 8568266"/>
              <a:gd name="csY194" fmla="*/ 3344333 h 6883400"/>
              <a:gd name="csX195" fmla="*/ 1388533 w 8568266"/>
              <a:gd name="csY195" fmla="*/ 3285067 h 6883400"/>
              <a:gd name="csX196" fmla="*/ 1346200 w 8568266"/>
              <a:gd name="csY196" fmla="*/ 3208867 h 6883400"/>
              <a:gd name="csX197" fmla="*/ 1346200 w 8568266"/>
              <a:gd name="csY197" fmla="*/ 3098800 h 6883400"/>
              <a:gd name="csX198" fmla="*/ 1422400 w 8568266"/>
              <a:gd name="csY198" fmla="*/ 3005667 h 6883400"/>
              <a:gd name="csX199" fmla="*/ 1363133 w 8568266"/>
              <a:gd name="csY199" fmla="*/ 3005667 h 6883400"/>
              <a:gd name="csX200" fmla="*/ 1339064 w 8568266"/>
              <a:gd name="csY200" fmla="*/ 2977562 h 6883400"/>
              <a:gd name="csX201" fmla="*/ 1405466 w 8568266"/>
              <a:gd name="csY201" fmla="*/ 2963333 h 6883400"/>
              <a:gd name="csX202" fmla="*/ 1380066 w 8568266"/>
              <a:gd name="csY202" fmla="*/ 2904067 h 6883400"/>
              <a:gd name="csX203" fmla="*/ 1215856 w 8568266"/>
              <a:gd name="csY203" fmla="*/ 2833691 h 6883400"/>
              <a:gd name="csX204" fmla="*/ 1016836 w 8568266"/>
              <a:gd name="csY204" fmla="*/ 2601296 h 6883400"/>
              <a:gd name="csX205" fmla="*/ 1371600 w 8568266"/>
              <a:gd name="csY205" fmla="*/ 2099733 h 6883400"/>
              <a:gd name="csX206" fmla="*/ 1143000 w 8568266"/>
              <a:gd name="csY206" fmla="*/ 1947333 h 6883400"/>
              <a:gd name="csX207" fmla="*/ 1126066 w 8568266"/>
              <a:gd name="csY207" fmla="*/ 2032000 h 6883400"/>
              <a:gd name="csX208" fmla="*/ 1049866 w 8568266"/>
              <a:gd name="csY208" fmla="*/ 2082800 h 6883400"/>
              <a:gd name="csX209" fmla="*/ 939800 w 8568266"/>
              <a:gd name="csY209" fmla="*/ 2023533 h 6883400"/>
              <a:gd name="csX210" fmla="*/ 812800 w 8568266"/>
              <a:gd name="csY210" fmla="*/ 2065867 h 6883400"/>
              <a:gd name="csX211" fmla="*/ 728133 w 8568266"/>
              <a:gd name="csY211" fmla="*/ 2159000 h 6883400"/>
              <a:gd name="csX212" fmla="*/ 635000 w 8568266"/>
              <a:gd name="csY212" fmla="*/ 2074333 h 6883400"/>
              <a:gd name="csX213" fmla="*/ 635000 w 8568266"/>
              <a:gd name="csY213" fmla="*/ 1955800 h 6883400"/>
              <a:gd name="csX214" fmla="*/ 626533 w 8568266"/>
              <a:gd name="csY214" fmla="*/ 1888067 h 6883400"/>
              <a:gd name="csX215" fmla="*/ 474133 w 8568266"/>
              <a:gd name="csY215" fmla="*/ 1913467 h 6883400"/>
              <a:gd name="csX216" fmla="*/ 440266 w 8568266"/>
              <a:gd name="csY216" fmla="*/ 1879600 h 6883400"/>
              <a:gd name="csX217" fmla="*/ 406943 w 8568266"/>
              <a:gd name="csY217" fmla="*/ 1889121 h 6883400"/>
              <a:gd name="csX218" fmla="*/ 297280 w 8568266"/>
              <a:gd name="csY218" fmla="*/ 1761067 h 6883400"/>
              <a:gd name="csX219" fmla="*/ 347133 w 8568266"/>
              <a:gd name="csY219" fmla="*/ 1761067 h 6883400"/>
              <a:gd name="csX220" fmla="*/ 355600 w 8568266"/>
              <a:gd name="csY220" fmla="*/ 1710267 h 6883400"/>
              <a:gd name="csX221" fmla="*/ 321733 w 8568266"/>
              <a:gd name="csY221" fmla="*/ 1659467 h 6883400"/>
              <a:gd name="csX222" fmla="*/ 175479 w 8568266"/>
              <a:gd name="csY222" fmla="*/ 1618840 h 6883400"/>
              <a:gd name="csX223" fmla="*/ 56012 w 8568266"/>
              <a:gd name="csY223" fmla="*/ 1479339 h 6883400"/>
              <a:gd name="csX224" fmla="*/ 76200 w 8568266"/>
              <a:gd name="csY224" fmla="*/ 1456267 h 6883400"/>
              <a:gd name="csX225" fmla="*/ 17357 w 8568266"/>
              <a:gd name="csY225" fmla="*/ 1434201 h 6883400"/>
              <a:gd name="csX226" fmla="*/ 0 w 8568266"/>
              <a:gd name="csY226" fmla="*/ 1413933 h 6883400"/>
              <a:gd name="csX227" fmla="*/ 101600 w 8568266"/>
              <a:gd name="csY227" fmla="*/ 1363133 h 6883400"/>
              <a:gd name="csX228" fmla="*/ 389466 w 8568266"/>
              <a:gd name="csY228" fmla="*/ 1202267 h 6883400"/>
              <a:gd name="csX229" fmla="*/ 440266 w 8568266"/>
              <a:gd name="csY229" fmla="*/ 1151467 h 6883400"/>
              <a:gd name="csX230" fmla="*/ 651933 w 8568266"/>
              <a:gd name="csY230" fmla="*/ 1007533 h 6883400"/>
              <a:gd name="csX231" fmla="*/ 711200 w 8568266"/>
              <a:gd name="csY231" fmla="*/ 931333 h 6883400"/>
              <a:gd name="csX232" fmla="*/ 651933 w 8568266"/>
              <a:gd name="csY232" fmla="*/ 863600 h 6883400"/>
              <a:gd name="csX233" fmla="*/ 905933 w 8568266"/>
              <a:gd name="csY233" fmla="*/ 778933 h 6883400"/>
              <a:gd name="csX234" fmla="*/ 1227666 w 8568266"/>
              <a:gd name="csY234" fmla="*/ 719667 h 6883400"/>
              <a:gd name="csX235" fmla="*/ 1397000 w 8568266"/>
              <a:gd name="csY235" fmla="*/ 677333 h 6883400"/>
              <a:gd name="csX236" fmla="*/ 1634066 w 8568266"/>
              <a:gd name="csY236" fmla="*/ 635000 h 6883400"/>
              <a:gd name="csX237" fmla="*/ 1642533 w 8568266"/>
              <a:gd name="csY237" fmla="*/ 762000 h 6883400"/>
              <a:gd name="csX238" fmla="*/ 1634066 w 8568266"/>
              <a:gd name="csY238" fmla="*/ 846667 h 6883400"/>
              <a:gd name="csX239" fmla="*/ 1955800 w 8568266"/>
              <a:gd name="csY239" fmla="*/ 965200 h 6883400"/>
              <a:gd name="csX240" fmla="*/ 2015066 w 8568266"/>
              <a:gd name="csY240" fmla="*/ 1210733 h 6883400"/>
              <a:gd name="csX241" fmla="*/ 2175933 w 8568266"/>
              <a:gd name="csY241" fmla="*/ 1295400 h 6883400"/>
              <a:gd name="csX242" fmla="*/ 2150533 w 8568266"/>
              <a:gd name="csY242" fmla="*/ 1346200 h 6883400"/>
              <a:gd name="csX243" fmla="*/ 2209800 w 8568266"/>
              <a:gd name="csY243" fmla="*/ 1405467 h 6883400"/>
              <a:gd name="csX244" fmla="*/ 2421466 w 8568266"/>
              <a:gd name="csY244" fmla="*/ 1507067 h 6883400"/>
              <a:gd name="csX245" fmla="*/ 2472266 w 8568266"/>
              <a:gd name="csY245" fmla="*/ 1651000 h 6883400"/>
              <a:gd name="csX246" fmla="*/ 2540000 w 8568266"/>
              <a:gd name="csY246" fmla="*/ 1684867 h 6883400"/>
              <a:gd name="csX247" fmla="*/ 2472266 w 8568266"/>
              <a:gd name="csY247" fmla="*/ 1811867 h 6883400"/>
              <a:gd name="csX248" fmla="*/ 2463800 w 8568266"/>
              <a:gd name="csY248" fmla="*/ 1905000 h 6883400"/>
              <a:gd name="csX249" fmla="*/ 2463800 w 8568266"/>
              <a:gd name="csY249" fmla="*/ 1972733 h 6883400"/>
              <a:gd name="csX250" fmla="*/ 2590800 w 8568266"/>
              <a:gd name="csY250" fmla="*/ 2048933 h 6883400"/>
              <a:gd name="csX251" fmla="*/ 2675466 w 8568266"/>
              <a:gd name="csY251" fmla="*/ 1972733 h 6883400"/>
              <a:gd name="csX252" fmla="*/ 2692400 w 8568266"/>
              <a:gd name="csY252" fmla="*/ 2032000 h 6883400"/>
              <a:gd name="csX253" fmla="*/ 2726266 w 8568266"/>
              <a:gd name="csY253" fmla="*/ 2108200 h 6883400"/>
              <a:gd name="csX254" fmla="*/ 2810933 w 8568266"/>
              <a:gd name="csY254" fmla="*/ 2065867 h 6883400"/>
              <a:gd name="csX255" fmla="*/ 2887133 w 8568266"/>
              <a:gd name="csY255" fmla="*/ 1854200 h 6883400"/>
              <a:gd name="csX256" fmla="*/ 3124200 w 8568266"/>
              <a:gd name="csY256" fmla="*/ 1617133 h 6883400"/>
              <a:gd name="csX257" fmla="*/ 3191933 w 8568266"/>
              <a:gd name="csY257" fmla="*/ 1371600 h 6883400"/>
              <a:gd name="csX258" fmla="*/ 3259666 w 8568266"/>
              <a:gd name="csY258" fmla="*/ 1354667 h 6883400"/>
              <a:gd name="csX259" fmla="*/ 3488266 w 8568266"/>
              <a:gd name="csY259" fmla="*/ 1346200 h 6883400"/>
              <a:gd name="csX260" fmla="*/ 3666066 w 8568266"/>
              <a:gd name="csY260" fmla="*/ 1388533 h 6883400"/>
              <a:gd name="csX261" fmla="*/ 3742266 w 8568266"/>
              <a:gd name="csY261" fmla="*/ 1473200 h 6883400"/>
              <a:gd name="csX262" fmla="*/ 3818466 w 8568266"/>
              <a:gd name="csY262" fmla="*/ 1397000 h 6883400"/>
              <a:gd name="csX263" fmla="*/ 3903133 w 8568266"/>
              <a:gd name="csY263" fmla="*/ 1397000 h 6883400"/>
              <a:gd name="csX264" fmla="*/ 3953933 w 8568266"/>
              <a:gd name="csY264" fmla="*/ 1286933 h 6883400"/>
              <a:gd name="csX265" fmla="*/ 4080933 w 8568266"/>
              <a:gd name="csY265" fmla="*/ 1168400 h 6883400"/>
              <a:gd name="csX266" fmla="*/ 4182533 w 8568266"/>
              <a:gd name="csY266" fmla="*/ 1244600 h 6883400"/>
              <a:gd name="csX267" fmla="*/ 4233333 w 8568266"/>
              <a:gd name="csY267" fmla="*/ 1109133 h 6883400"/>
              <a:gd name="csX268" fmla="*/ 4318000 w 8568266"/>
              <a:gd name="csY268" fmla="*/ 1176867 h 6883400"/>
              <a:gd name="csX269" fmla="*/ 4402666 w 8568266"/>
              <a:gd name="csY269" fmla="*/ 1185333 h 6883400"/>
              <a:gd name="csX270" fmla="*/ 4351866 w 8568266"/>
              <a:gd name="csY270" fmla="*/ 1236133 h 6883400"/>
              <a:gd name="csX271" fmla="*/ 4351866 w 8568266"/>
              <a:gd name="csY271" fmla="*/ 1286933 h 6883400"/>
              <a:gd name="csX272" fmla="*/ 4394200 w 8568266"/>
              <a:gd name="csY272" fmla="*/ 1388533 h 6883400"/>
              <a:gd name="csX273" fmla="*/ 4597400 w 8568266"/>
              <a:gd name="csY273" fmla="*/ 1464733 h 6883400"/>
              <a:gd name="csX274" fmla="*/ 4690533 w 8568266"/>
              <a:gd name="csY274" fmla="*/ 1456267 h 6883400"/>
              <a:gd name="csX275" fmla="*/ 4749800 w 8568266"/>
              <a:gd name="csY275" fmla="*/ 1490133 h 6883400"/>
              <a:gd name="csX276" fmla="*/ 4842933 w 8568266"/>
              <a:gd name="csY276" fmla="*/ 1507067 h 6883400"/>
              <a:gd name="csX277" fmla="*/ 4842933 w 8568266"/>
              <a:gd name="csY277" fmla="*/ 1557867 h 6883400"/>
              <a:gd name="csX278" fmla="*/ 4842933 w 8568266"/>
              <a:gd name="csY278" fmla="*/ 1600200 h 6883400"/>
              <a:gd name="csX279" fmla="*/ 5063066 w 8568266"/>
              <a:gd name="csY279" fmla="*/ 1405467 h 6883400"/>
              <a:gd name="csX280" fmla="*/ 5130800 w 8568266"/>
              <a:gd name="csY280" fmla="*/ 1261533 h 6883400"/>
              <a:gd name="csX281" fmla="*/ 5257800 w 8568266"/>
              <a:gd name="csY281" fmla="*/ 1143000 h 6883400"/>
              <a:gd name="csX282" fmla="*/ 5232400 w 8568266"/>
              <a:gd name="csY282" fmla="*/ 999067 h 6883400"/>
              <a:gd name="csX283" fmla="*/ 5181600 w 8568266"/>
              <a:gd name="csY283" fmla="*/ 931333 h 6883400"/>
              <a:gd name="csX284" fmla="*/ 5240866 w 8568266"/>
              <a:gd name="csY284" fmla="*/ 804333 h 6883400"/>
              <a:gd name="csX285" fmla="*/ 5240866 w 8568266"/>
              <a:gd name="csY285" fmla="*/ 685800 h 6883400"/>
              <a:gd name="csX286" fmla="*/ 5334000 w 8568266"/>
              <a:gd name="csY286" fmla="*/ 575733 h 6883400"/>
              <a:gd name="csX287" fmla="*/ 5384800 w 8568266"/>
              <a:gd name="csY287" fmla="*/ 558800 h 6883400"/>
              <a:gd name="csX288" fmla="*/ 5384800 w 8568266"/>
              <a:gd name="csY288" fmla="*/ 474133 h 6883400"/>
              <a:gd name="csX289" fmla="*/ 5444066 w 8568266"/>
              <a:gd name="csY289" fmla="*/ 440267 h 6883400"/>
              <a:gd name="csX290" fmla="*/ 5486400 w 8568266"/>
              <a:gd name="csY290" fmla="*/ 474133 h 6883400"/>
              <a:gd name="csX291" fmla="*/ 5494866 w 8568266"/>
              <a:gd name="csY291" fmla="*/ 389467 h 6883400"/>
              <a:gd name="csX292" fmla="*/ 5588000 w 8568266"/>
              <a:gd name="csY292" fmla="*/ 313267 h 6883400"/>
              <a:gd name="csX293" fmla="*/ 5613400 w 8568266"/>
              <a:gd name="csY293" fmla="*/ 313267 h 6883400"/>
              <a:gd name="csX294" fmla="*/ 5562600 w 8568266"/>
              <a:gd name="csY294" fmla="*/ 228600 h 6883400"/>
              <a:gd name="csX295" fmla="*/ 5638800 w 8568266"/>
              <a:gd name="csY295" fmla="*/ 228600 h 6883400"/>
              <a:gd name="csX296" fmla="*/ 5698066 w 8568266"/>
              <a:gd name="csY296" fmla="*/ 270933 h 6883400"/>
              <a:gd name="csX297" fmla="*/ 5698066 w 8568266"/>
              <a:gd name="csY297" fmla="*/ 127000 h 6883400"/>
              <a:gd name="csX298" fmla="*/ 5799666 w 8568266"/>
              <a:gd name="csY298" fmla="*/ 101600 h 6883400"/>
              <a:gd name="csX299" fmla="*/ 5808133 w 8568266"/>
              <a:gd name="csY299" fmla="*/ 177800 h 6883400"/>
              <a:gd name="csX300" fmla="*/ 5850466 w 8568266"/>
              <a:gd name="csY300" fmla="*/ 143933 h 6883400"/>
              <a:gd name="csX301" fmla="*/ 5850466 w 8568266"/>
              <a:gd name="csY301" fmla="*/ 59267 h 6883400"/>
              <a:gd name="csX302" fmla="*/ 5926666 w 8568266"/>
              <a:gd name="csY302" fmla="*/ 76200 h 6883400"/>
              <a:gd name="csX303" fmla="*/ 6172200 w 8568266"/>
              <a:gd name="csY303" fmla="*/ 110067 h 6883400"/>
              <a:gd name="csX304" fmla="*/ 6290733 w 8568266"/>
              <a:gd name="csY304" fmla="*/ 0 h 688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Lst>
            <a:rect l="l" t="t" r="r" b="b"/>
            <a:pathLst>
              <a:path w="8568266" h="6883400">
                <a:moveTo>
                  <a:pt x="6290733" y="0"/>
                </a:moveTo>
                <a:lnTo>
                  <a:pt x="6375400" y="67733"/>
                </a:lnTo>
                <a:lnTo>
                  <a:pt x="6468533" y="67733"/>
                </a:lnTo>
                <a:lnTo>
                  <a:pt x="6502400" y="211667"/>
                </a:lnTo>
                <a:lnTo>
                  <a:pt x="6502400" y="279400"/>
                </a:lnTo>
                <a:lnTo>
                  <a:pt x="6460066" y="397933"/>
                </a:lnTo>
                <a:lnTo>
                  <a:pt x="6316133" y="381000"/>
                </a:lnTo>
                <a:lnTo>
                  <a:pt x="6256866" y="482600"/>
                </a:lnTo>
                <a:lnTo>
                  <a:pt x="6197600" y="584200"/>
                </a:lnTo>
                <a:lnTo>
                  <a:pt x="6248400" y="660400"/>
                </a:lnTo>
                <a:lnTo>
                  <a:pt x="6299200" y="660400"/>
                </a:lnTo>
                <a:lnTo>
                  <a:pt x="6265333" y="736600"/>
                </a:lnTo>
                <a:lnTo>
                  <a:pt x="6239933" y="770467"/>
                </a:lnTo>
                <a:lnTo>
                  <a:pt x="6265333" y="855133"/>
                </a:lnTo>
                <a:lnTo>
                  <a:pt x="6392333" y="855133"/>
                </a:lnTo>
                <a:lnTo>
                  <a:pt x="6392333" y="694267"/>
                </a:lnTo>
                <a:lnTo>
                  <a:pt x="6426200" y="668867"/>
                </a:lnTo>
                <a:lnTo>
                  <a:pt x="6468533" y="609600"/>
                </a:lnTo>
                <a:lnTo>
                  <a:pt x="6587066" y="567267"/>
                </a:lnTo>
                <a:lnTo>
                  <a:pt x="6731000" y="482600"/>
                </a:lnTo>
                <a:lnTo>
                  <a:pt x="6807200" y="558800"/>
                </a:lnTo>
                <a:lnTo>
                  <a:pt x="6883400" y="635000"/>
                </a:lnTo>
                <a:lnTo>
                  <a:pt x="7018866" y="711200"/>
                </a:lnTo>
                <a:lnTo>
                  <a:pt x="7188200" y="770467"/>
                </a:lnTo>
                <a:lnTo>
                  <a:pt x="7315200" y="770467"/>
                </a:lnTo>
                <a:lnTo>
                  <a:pt x="7493000" y="770467"/>
                </a:lnTo>
                <a:lnTo>
                  <a:pt x="7594600" y="719667"/>
                </a:lnTo>
                <a:lnTo>
                  <a:pt x="7620000" y="609600"/>
                </a:lnTo>
                <a:lnTo>
                  <a:pt x="7823200" y="592667"/>
                </a:lnTo>
                <a:lnTo>
                  <a:pt x="7857066" y="491067"/>
                </a:lnTo>
                <a:lnTo>
                  <a:pt x="7916333" y="330200"/>
                </a:lnTo>
                <a:lnTo>
                  <a:pt x="7975600" y="296333"/>
                </a:lnTo>
                <a:lnTo>
                  <a:pt x="8144933" y="270933"/>
                </a:lnTo>
                <a:lnTo>
                  <a:pt x="8238066" y="414867"/>
                </a:lnTo>
                <a:lnTo>
                  <a:pt x="8458200" y="499533"/>
                </a:lnTo>
                <a:lnTo>
                  <a:pt x="8509000" y="601133"/>
                </a:lnTo>
                <a:lnTo>
                  <a:pt x="8449733" y="694267"/>
                </a:lnTo>
                <a:lnTo>
                  <a:pt x="8441266" y="753533"/>
                </a:lnTo>
                <a:lnTo>
                  <a:pt x="8322733" y="838200"/>
                </a:lnTo>
                <a:lnTo>
                  <a:pt x="8322733" y="956733"/>
                </a:lnTo>
                <a:lnTo>
                  <a:pt x="8398933" y="1049867"/>
                </a:lnTo>
                <a:lnTo>
                  <a:pt x="8441266" y="1210733"/>
                </a:lnTo>
                <a:lnTo>
                  <a:pt x="8407400" y="1270000"/>
                </a:lnTo>
                <a:lnTo>
                  <a:pt x="8500533" y="1337733"/>
                </a:lnTo>
                <a:lnTo>
                  <a:pt x="8509000" y="1439333"/>
                </a:lnTo>
                <a:lnTo>
                  <a:pt x="8568266" y="1464733"/>
                </a:lnTo>
                <a:lnTo>
                  <a:pt x="8407400" y="1566333"/>
                </a:lnTo>
                <a:lnTo>
                  <a:pt x="8407400" y="1642533"/>
                </a:lnTo>
                <a:lnTo>
                  <a:pt x="8365066" y="1778000"/>
                </a:lnTo>
                <a:lnTo>
                  <a:pt x="8314266" y="1879600"/>
                </a:lnTo>
                <a:lnTo>
                  <a:pt x="8314266" y="1955800"/>
                </a:lnTo>
                <a:lnTo>
                  <a:pt x="8305800" y="1964267"/>
                </a:lnTo>
                <a:lnTo>
                  <a:pt x="8280400" y="2125133"/>
                </a:lnTo>
                <a:lnTo>
                  <a:pt x="8348133" y="2226733"/>
                </a:lnTo>
                <a:lnTo>
                  <a:pt x="8314266" y="2252133"/>
                </a:lnTo>
                <a:lnTo>
                  <a:pt x="8246533" y="2269067"/>
                </a:lnTo>
                <a:lnTo>
                  <a:pt x="8170333" y="2269067"/>
                </a:lnTo>
                <a:lnTo>
                  <a:pt x="8111066" y="2260600"/>
                </a:lnTo>
                <a:lnTo>
                  <a:pt x="8026400" y="2345267"/>
                </a:lnTo>
                <a:lnTo>
                  <a:pt x="7975600" y="2438400"/>
                </a:lnTo>
                <a:lnTo>
                  <a:pt x="7975600" y="2548467"/>
                </a:lnTo>
                <a:lnTo>
                  <a:pt x="8009466" y="2633133"/>
                </a:lnTo>
                <a:lnTo>
                  <a:pt x="7933266" y="2700867"/>
                </a:lnTo>
                <a:lnTo>
                  <a:pt x="7890933" y="2836333"/>
                </a:lnTo>
                <a:lnTo>
                  <a:pt x="7874000" y="2929467"/>
                </a:lnTo>
                <a:lnTo>
                  <a:pt x="7848600" y="2997200"/>
                </a:lnTo>
                <a:lnTo>
                  <a:pt x="7797800" y="3107267"/>
                </a:lnTo>
                <a:lnTo>
                  <a:pt x="7696200" y="3166533"/>
                </a:lnTo>
                <a:lnTo>
                  <a:pt x="7645400" y="3251200"/>
                </a:lnTo>
                <a:lnTo>
                  <a:pt x="7628466" y="3293533"/>
                </a:lnTo>
                <a:lnTo>
                  <a:pt x="7526866" y="3352800"/>
                </a:lnTo>
                <a:lnTo>
                  <a:pt x="7425266" y="3344333"/>
                </a:lnTo>
                <a:lnTo>
                  <a:pt x="7264400" y="3445933"/>
                </a:lnTo>
                <a:lnTo>
                  <a:pt x="7103533" y="3445933"/>
                </a:lnTo>
                <a:lnTo>
                  <a:pt x="7035800" y="3471333"/>
                </a:lnTo>
                <a:lnTo>
                  <a:pt x="6951133" y="3530600"/>
                </a:lnTo>
                <a:lnTo>
                  <a:pt x="6849533" y="3564467"/>
                </a:lnTo>
                <a:lnTo>
                  <a:pt x="6781800" y="3539067"/>
                </a:lnTo>
                <a:lnTo>
                  <a:pt x="6637866" y="3454400"/>
                </a:lnTo>
                <a:lnTo>
                  <a:pt x="6629400" y="3386667"/>
                </a:lnTo>
                <a:lnTo>
                  <a:pt x="6527800" y="3302000"/>
                </a:lnTo>
                <a:lnTo>
                  <a:pt x="6426200" y="3302000"/>
                </a:lnTo>
                <a:lnTo>
                  <a:pt x="6282266" y="3208867"/>
                </a:lnTo>
                <a:lnTo>
                  <a:pt x="6104466" y="2988733"/>
                </a:lnTo>
                <a:lnTo>
                  <a:pt x="6019800" y="3098800"/>
                </a:lnTo>
                <a:lnTo>
                  <a:pt x="5960533" y="3699933"/>
                </a:lnTo>
                <a:lnTo>
                  <a:pt x="5909733" y="3945467"/>
                </a:lnTo>
                <a:lnTo>
                  <a:pt x="5867400" y="4021667"/>
                </a:lnTo>
                <a:lnTo>
                  <a:pt x="5858933" y="4224867"/>
                </a:lnTo>
                <a:lnTo>
                  <a:pt x="5782733" y="4275667"/>
                </a:lnTo>
                <a:lnTo>
                  <a:pt x="5757333" y="4428067"/>
                </a:lnTo>
                <a:lnTo>
                  <a:pt x="5765800" y="4588933"/>
                </a:lnTo>
                <a:lnTo>
                  <a:pt x="5731933" y="4682067"/>
                </a:lnTo>
                <a:lnTo>
                  <a:pt x="5664200" y="4859867"/>
                </a:lnTo>
                <a:lnTo>
                  <a:pt x="5689600" y="5012267"/>
                </a:lnTo>
                <a:lnTo>
                  <a:pt x="5689600" y="5173133"/>
                </a:lnTo>
                <a:lnTo>
                  <a:pt x="5698066" y="5266267"/>
                </a:lnTo>
                <a:lnTo>
                  <a:pt x="5689600" y="5367867"/>
                </a:lnTo>
                <a:lnTo>
                  <a:pt x="5562600" y="5664200"/>
                </a:lnTo>
                <a:lnTo>
                  <a:pt x="5444066" y="5596467"/>
                </a:lnTo>
                <a:lnTo>
                  <a:pt x="5274733" y="6019800"/>
                </a:lnTo>
                <a:lnTo>
                  <a:pt x="5249333" y="6070600"/>
                </a:lnTo>
                <a:lnTo>
                  <a:pt x="5249333" y="6223000"/>
                </a:lnTo>
                <a:lnTo>
                  <a:pt x="5257800" y="6383867"/>
                </a:lnTo>
                <a:lnTo>
                  <a:pt x="5156200" y="6409267"/>
                </a:lnTo>
                <a:lnTo>
                  <a:pt x="5113866" y="6553200"/>
                </a:lnTo>
                <a:lnTo>
                  <a:pt x="5054600" y="6595533"/>
                </a:lnTo>
                <a:lnTo>
                  <a:pt x="5164666" y="6620933"/>
                </a:lnTo>
                <a:lnTo>
                  <a:pt x="5257800" y="6561667"/>
                </a:lnTo>
                <a:lnTo>
                  <a:pt x="5240866" y="6671733"/>
                </a:lnTo>
                <a:lnTo>
                  <a:pt x="5283200" y="6722533"/>
                </a:lnTo>
                <a:lnTo>
                  <a:pt x="5147733" y="6697133"/>
                </a:lnTo>
                <a:lnTo>
                  <a:pt x="5113866" y="6773333"/>
                </a:lnTo>
                <a:lnTo>
                  <a:pt x="5088466" y="6866467"/>
                </a:lnTo>
                <a:lnTo>
                  <a:pt x="4995333" y="6841067"/>
                </a:lnTo>
                <a:lnTo>
                  <a:pt x="4961466" y="6756400"/>
                </a:lnTo>
                <a:lnTo>
                  <a:pt x="4910666" y="6815667"/>
                </a:lnTo>
                <a:lnTo>
                  <a:pt x="4792133" y="6883400"/>
                </a:lnTo>
                <a:lnTo>
                  <a:pt x="4682066" y="6722533"/>
                </a:lnTo>
                <a:lnTo>
                  <a:pt x="4411133" y="6629400"/>
                </a:lnTo>
                <a:lnTo>
                  <a:pt x="4267200" y="6595533"/>
                </a:lnTo>
                <a:lnTo>
                  <a:pt x="4199466" y="6578600"/>
                </a:lnTo>
                <a:lnTo>
                  <a:pt x="4207933" y="6477000"/>
                </a:lnTo>
                <a:lnTo>
                  <a:pt x="4216400" y="6392333"/>
                </a:lnTo>
                <a:lnTo>
                  <a:pt x="4368800" y="6383867"/>
                </a:lnTo>
                <a:lnTo>
                  <a:pt x="4453466" y="6324600"/>
                </a:lnTo>
                <a:lnTo>
                  <a:pt x="4343400" y="6172200"/>
                </a:lnTo>
                <a:lnTo>
                  <a:pt x="4267200" y="6087533"/>
                </a:lnTo>
                <a:lnTo>
                  <a:pt x="4301066" y="5960533"/>
                </a:lnTo>
                <a:lnTo>
                  <a:pt x="4191000" y="5825067"/>
                </a:lnTo>
                <a:lnTo>
                  <a:pt x="4131733" y="5867400"/>
                </a:lnTo>
                <a:lnTo>
                  <a:pt x="4080933" y="5926667"/>
                </a:lnTo>
                <a:lnTo>
                  <a:pt x="3945466" y="5892800"/>
                </a:lnTo>
                <a:lnTo>
                  <a:pt x="3852333" y="5892800"/>
                </a:lnTo>
                <a:lnTo>
                  <a:pt x="3793066" y="6087533"/>
                </a:lnTo>
                <a:lnTo>
                  <a:pt x="3666066" y="6104467"/>
                </a:lnTo>
                <a:lnTo>
                  <a:pt x="3589866" y="6070600"/>
                </a:lnTo>
                <a:lnTo>
                  <a:pt x="3488266" y="6096000"/>
                </a:lnTo>
                <a:lnTo>
                  <a:pt x="3361266" y="6096000"/>
                </a:lnTo>
                <a:lnTo>
                  <a:pt x="3318933" y="6062133"/>
                </a:lnTo>
                <a:lnTo>
                  <a:pt x="3208866" y="6163733"/>
                </a:lnTo>
                <a:lnTo>
                  <a:pt x="3158066" y="6096000"/>
                </a:lnTo>
                <a:lnTo>
                  <a:pt x="3081866" y="6079067"/>
                </a:lnTo>
                <a:lnTo>
                  <a:pt x="2921000" y="6070600"/>
                </a:lnTo>
                <a:lnTo>
                  <a:pt x="2794000" y="6036733"/>
                </a:lnTo>
                <a:lnTo>
                  <a:pt x="2878666" y="5985933"/>
                </a:lnTo>
                <a:lnTo>
                  <a:pt x="2810933" y="5588000"/>
                </a:lnTo>
                <a:lnTo>
                  <a:pt x="2844800" y="5308600"/>
                </a:lnTo>
                <a:lnTo>
                  <a:pt x="2997200" y="5012267"/>
                </a:lnTo>
                <a:lnTo>
                  <a:pt x="3124200" y="5080000"/>
                </a:lnTo>
                <a:lnTo>
                  <a:pt x="3175000" y="5029200"/>
                </a:lnTo>
                <a:lnTo>
                  <a:pt x="3175000" y="4927600"/>
                </a:lnTo>
                <a:lnTo>
                  <a:pt x="3556000" y="4902200"/>
                </a:lnTo>
                <a:lnTo>
                  <a:pt x="3640666" y="4758267"/>
                </a:lnTo>
                <a:lnTo>
                  <a:pt x="3598333" y="4690533"/>
                </a:lnTo>
                <a:lnTo>
                  <a:pt x="3649133" y="4605867"/>
                </a:lnTo>
                <a:lnTo>
                  <a:pt x="3742266" y="4521200"/>
                </a:lnTo>
                <a:lnTo>
                  <a:pt x="3742266" y="4461933"/>
                </a:lnTo>
                <a:cubicBezTo>
                  <a:pt x="3750733" y="4439355"/>
                  <a:pt x="3760041" y="4417076"/>
                  <a:pt x="3767666" y="4394200"/>
                </a:cubicBezTo>
                <a:cubicBezTo>
                  <a:pt x="3771346" y="4383161"/>
                  <a:pt x="3776133" y="4360333"/>
                  <a:pt x="3776133" y="4360333"/>
                </a:cubicBezTo>
                <a:lnTo>
                  <a:pt x="3793066" y="4191000"/>
                </a:lnTo>
                <a:lnTo>
                  <a:pt x="3733800" y="4123267"/>
                </a:lnTo>
                <a:lnTo>
                  <a:pt x="3742266" y="4080933"/>
                </a:lnTo>
                <a:lnTo>
                  <a:pt x="3598333" y="4064000"/>
                </a:lnTo>
                <a:lnTo>
                  <a:pt x="3547533" y="4021667"/>
                </a:lnTo>
                <a:lnTo>
                  <a:pt x="3581400" y="3920067"/>
                </a:lnTo>
                <a:lnTo>
                  <a:pt x="3530600" y="3869267"/>
                </a:lnTo>
                <a:lnTo>
                  <a:pt x="3454400" y="3869267"/>
                </a:lnTo>
                <a:lnTo>
                  <a:pt x="3420533" y="3750733"/>
                </a:lnTo>
                <a:lnTo>
                  <a:pt x="3420533" y="3877733"/>
                </a:lnTo>
                <a:lnTo>
                  <a:pt x="3454400" y="4021667"/>
                </a:lnTo>
                <a:lnTo>
                  <a:pt x="3335866" y="4072467"/>
                </a:lnTo>
                <a:lnTo>
                  <a:pt x="3234266" y="4106333"/>
                </a:lnTo>
                <a:lnTo>
                  <a:pt x="3132666" y="4047067"/>
                </a:lnTo>
                <a:lnTo>
                  <a:pt x="3098800" y="4114800"/>
                </a:lnTo>
                <a:lnTo>
                  <a:pt x="2946400" y="4114800"/>
                </a:lnTo>
                <a:lnTo>
                  <a:pt x="2819400" y="4106333"/>
                </a:lnTo>
                <a:lnTo>
                  <a:pt x="2700866" y="4165600"/>
                </a:lnTo>
                <a:lnTo>
                  <a:pt x="2641600" y="4157133"/>
                </a:lnTo>
                <a:lnTo>
                  <a:pt x="2658533" y="4275667"/>
                </a:lnTo>
                <a:lnTo>
                  <a:pt x="2480733" y="4216400"/>
                </a:lnTo>
                <a:lnTo>
                  <a:pt x="2328333" y="4191000"/>
                </a:lnTo>
                <a:lnTo>
                  <a:pt x="2226733" y="4250267"/>
                </a:lnTo>
                <a:lnTo>
                  <a:pt x="2099733" y="4250267"/>
                </a:lnTo>
                <a:lnTo>
                  <a:pt x="2175933" y="3953933"/>
                </a:lnTo>
                <a:lnTo>
                  <a:pt x="2150533" y="3835400"/>
                </a:lnTo>
                <a:lnTo>
                  <a:pt x="2133600" y="3733800"/>
                </a:lnTo>
                <a:lnTo>
                  <a:pt x="2040466" y="3733800"/>
                </a:lnTo>
                <a:lnTo>
                  <a:pt x="2015066" y="3606800"/>
                </a:lnTo>
                <a:lnTo>
                  <a:pt x="1938866" y="3564467"/>
                </a:lnTo>
                <a:lnTo>
                  <a:pt x="1828800" y="3623733"/>
                </a:lnTo>
                <a:lnTo>
                  <a:pt x="1752600" y="3666067"/>
                </a:lnTo>
                <a:lnTo>
                  <a:pt x="1625600" y="3479800"/>
                </a:lnTo>
                <a:lnTo>
                  <a:pt x="1549400" y="3420533"/>
                </a:lnTo>
                <a:lnTo>
                  <a:pt x="1498600" y="3344333"/>
                </a:lnTo>
                <a:lnTo>
                  <a:pt x="1388533" y="3285067"/>
                </a:lnTo>
                <a:lnTo>
                  <a:pt x="1346200" y="3208867"/>
                </a:lnTo>
                <a:lnTo>
                  <a:pt x="1346200" y="3098800"/>
                </a:lnTo>
                <a:lnTo>
                  <a:pt x="1422400" y="3005667"/>
                </a:lnTo>
                <a:lnTo>
                  <a:pt x="1363133" y="3005667"/>
                </a:lnTo>
                <a:lnTo>
                  <a:pt x="1339064" y="2977562"/>
                </a:lnTo>
                <a:lnTo>
                  <a:pt x="1405466" y="2963333"/>
                </a:lnTo>
                <a:lnTo>
                  <a:pt x="1380066" y="2904067"/>
                </a:lnTo>
                <a:lnTo>
                  <a:pt x="1215856" y="2833691"/>
                </a:lnTo>
                <a:lnTo>
                  <a:pt x="1016836" y="2601296"/>
                </a:lnTo>
                <a:lnTo>
                  <a:pt x="1371600" y="2099733"/>
                </a:lnTo>
                <a:lnTo>
                  <a:pt x="1143000" y="1947333"/>
                </a:lnTo>
                <a:lnTo>
                  <a:pt x="1126066" y="2032000"/>
                </a:lnTo>
                <a:lnTo>
                  <a:pt x="1049866" y="2082800"/>
                </a:lnTo>
                <a:lnTo>
                  <a:pt x="939800" y="2023533"/>
                </a:lnTo>
                <a:lnTo>
                  <a:pt x="812800" y="2065867"/>
                </a:lnTo>
                <a:lnTo>
                  <a:pt x="728133" y="2159000"/>
                </a:lnTo>
                <a:lnTo>
                  <a:pt x="635000" y="2074333"/>
                </a:lnTo>
                <a:lnTo>
                  <a:pt x="635000" y="1955800"/>
                </a:lnTo>
                <a:lnTo>
                  <a:pt x="626533" y="1888067"/>
                </a:lnTo>
                <a:lnTo>
                  <a:pt x="474133" y="1913467"/>
                </a:lnTo>
                <a:lnTo>
                  <a:pt x="440266" y="1879600"/>
                </a:lnTo>
                <a:lnTo>
                  <a:pt x="406943" y="1889121"/>
                </a:lnTo>
                <a:lnTo>
                  <a:pt x="297280" y="1761067"/>
                </a:lnTo>
                <a:lnTo>
                  <a:pt x="347133" y="1761067"/>
                </a:lnTo>
                <a:lnTo>
                  <a:pt x="355600" y="1710267"/>
                </a:lnTo>
                <a:lnTo>
                  <a:pt x="321733" y="1659467"/>
                </a:lnTo>
                <a:lnTo>
                  <a:pt x="175479" y="1618840"/>
                </a:lnTo>
                <a:lnTo>
                  <a:pt x="56012" y="1479339"/>
                </a:lnTo>
                <a:lnTo>
                  <a:pt x="76200" y="1456267"/>
                </a:lnTo>
                <a:lnTo>
                  <a:pt x="17357" y="1434201"/>
                </a:lnTo>
                <a:lnTo>
                  <a:pt x="0" y="1413933"/>
                </a:lnTo>
                <a:lnTo>
                  <a:pt x="101600" y="1363133"/>
                </a:lnTo>
                <a:lnTo>
                  <a:pt x="389466" y="1202267"/>
                </a:lnTo>
                <a:lnTo>
                  <a:pt x="440266" y="1151467"/>
                </a:lnTo>
                <a:lnTo>
                  <a:pt x="651933" y="1007533"/>
                </a:lnTo>
                <a:lnTo>
                  <a:pt x="711200" y="931333"/>
                </a:lnTo>
                <a:lnTo>
                  <a:pt x="651933" y="863600"/>
                </a:lnTo>
                <a:lnTo>
                  <a:pt x="905933" y="778933"/>
                </a:lnTo>
                <a:lnTo>
                  <a:pt x="1227666" y="719667"/>
                </a:lnTo>
                <a:lnTo>
                  <a:pt x="1397000" y="677333"/>
                </a:lnTo>
                <a:lnTo>
                  <a:pt x="1634066" y="635000"/>
                </a:lnTo>
                <a:lnTo>
                  <a:pt x="1642533" y="762000"/>
                </a:lnTo>
                <a:lnTo>
                  <a:pt x="1634066" y="846667"/>
                </a:lnTo>
                <a:lnTo>
                  <a:pt x="1955800" y="965200"/>
                </a:lnTo>
                <a:lnTo>
                  <a:pt x="2015066" y="1210733"/>
                </a:lnTo>
                <a:lnTo>
                  <a:pt x="2175933" y="1295400"/>
                </a:lnTo>
                <a:lnTo>
                  <a:pt x="2150533" y="1346200"/>
                </a:lnTo>
                <a:lnTo>
                  <a:pt x="2209800" y="1405467"/>
                </a:lnTo>
                <a:lnTo>
                  <a:pt x="2421466" y="1507067"/>
                </a:lnTo>
                <a:lnTo>
                  <a:pt x="2472266" y="1651000"/>
                </a:lnTo>
                <a:lnTo>
                  <a:pt x="2540000" y="1684867"/>
                </a:lnTo>
                <a:lnTo>
                  <a:pt x="2472266" y="1811867"/>
                </a:lnTo>
                <a:lnTo>
                  <a:pt x="2463800" y="1905000"/>
                </a:lnTo>
                <a:lnTo>
                  <a:pt x="2463800" y="1972733"/>
                </a:lnTo>
                <a:lnTo>
                  <a:pt x="2590800" y="2048933"/>
                </a:lnTo>
                <a:lnTo>
                  <a:pt x="2675466" y="1972733"/>
                </a:lnTo>
                <a:lnTo>
                  <a:pt x="2692400" y="2032000"/>
                </a:lnTo>
                <a:lnTo>
                  <a:pt x="2726266" y="2108200"/>
                </a:lnTo>
                <a:lnTo>
                  <a:pt x="2810933" y="2065867"/>
                </a:lnTo>
                <a:lnTo>
                  <a:pt x="2887133" y="1854200"/>
                </a:lnTo>
                <a:lnTo>
                  <a:pt x="3124200" y="1617133"/>
                </a:lnTo>
                <a:lnTo>
                  <a:pt x="3191933" y="1371600"/>
                </a:lnTo>
                <a:lnTo>
                  <a:pt x="3259666" y="1354667"/>
                </a:lnTo>
                <a:lnTo>
                  <a:pt x="3488266" y="1346200"/>
                </a:lnTo>
                <a:lnTo>
                  <a:pt x="3666066" y="1388533"/>
                </a:lnTo>
                <a:lnTo>
                  <a:pt x="3742266" y="1473200"/>
                </a:lnTo>
                <a:lnTo>
                  <a:pt x="3818466" y="1397000"/>
                </a:lnTo>
                <a:lnTo>
                  <a:pt x="3903133" y="1397000"/>
                </a:lnTo>
                <a:lnTo>
                  <a:pt x="3953933" y="1286933"/>
                </a:lnTo>
                <a:lnTo>
                  <a:pt x="4080933" y="1168400"/>
                </a:lnTo>
                <a:lnTo>
                  <a:pt x="4182533" y="1244600"/>
                </a:lnTo>
                <a:lnTo>
                  <a:pt x="4233333" y="1109133"/>
                </a:lnTo>
                <a:lnTo>
                  <a:pt x="4318000" y="1176867"/>
                </a:lnTo>
                <a:lnTo>
                  <a:pt x="4402666" y="1185333"/>
                </a:lnTo>
                <a:lnTo>
                  <a:pt x="4351866" y="1236133"/>
                </a:lnTo>
                <a:lnTo>
                  <a:pt x="4351866" y="1286933"/>
                </a:lnTo>
                <a:lnTo>
                  <a:pt x="4394200" y="1388533"/>
                </a:lnTo>
                <a:lnTo>
                  <a:pt x="4597400" y="1464733"/>
                </a:lnTo>
                <a:lnTo>
                  <a:pt x="4690533" y="1456267"/>
                </a:lnTo>
                <a:lnTo>
                  <a:pt x="4749800" y="1490133"/>
                </a:lnTo>
                <a:lnTo>
                  <a:pt x="4842933" y="1507067"/>
                </a:lnTo>
                <a:lnTo>
                  <a:pt x="4842933" y="1557867"/>
                </a:lnTo>
                <a:lnTo>
                  <a:pt x="4842933" y="1600200"/>
                </a:lnTo>
                <a:lnTo>
                  <a:pt x="5063066" y="1405467"/>
                </a:lnTo>
                <a:lnTo>
                  <a:pt x="5130800" y="1261533"/>
                </a:lnTo>
                <a:lnTo>
                  <a:pt x="5257800" y="1143000"/>
                </a:lnTo>
                <a:lnTo>
                  <a:pt x="5232400" y="999067"/>
                </a:lnTo>
                <a:lnTo>
                  <a:pt x="5181600" y="931333"/>
                </a:lnTo>
                <a:lnTo>
                  <a:pt x="5240866" y="804333"/>
                </a:lnTo>
                <a:lnTo>
                  <a:pt x="5240866" y="685800"/>
                </a:lnTo>
                <a:lnTo>
                  <a:pt x="5334000" y="575733"/>
                </a:lnTo>
                <a:lnTo>
                  <a:pt x="5384800" y="558800"/>
                </a:lnTo>
                <a:lnTo>
                  <a:pt x="5384800" y="474133"/>
                </a:lnTo>
                <a:lnTo>
                  <a:pt x="5444066" y="440267"/>
                </a:lnTo>
                <a:lnTo>
                  <a:pt x="5486400" y="474133"/>
                </a:lnTo>
                <a:lnTo>
                  <a:pt x="5494866" y="389467"/>
                </a:lnTo>
                <a:lnTo>
                  <a:pt x="5588000" y="313267"/>
                </a:lnTo>
                <a:lnTo>
                  <a:pt x="5613400" y="313267"/>
                </a:lnTo>
                <a:lnTo>
                  <a:pt x="5562600" y="228600"/>
                </a:lnTo>
                <a:lnTo>
                  <a:pt x="5638800" y="228600"/>
                </a:lnTo>
                <a:lnTo>
                  <a:pt x="5698066" y="270933"/>
                </a:lnTo>
                <a:lnTo>
                  <a:pt x="5698066" y="127000"/>
                </a:lnTo>
                <a:lnTo>
                  <a:pt x="5799666" y="101600"/>
                </a:lnTo>
                <a:lnTo>
                  <a:pt x="5808133" y="177800"/>
                </a:lnTo>
                <a:lnTo>
                  <a:pt x="5850466" y="143933"/>
                </a:lnTo>
                <a:lnTo>
                  <a:pt x="5850466" y="59267"/>
                </a:lnTo>
                <a:lnTo>
                  <a:pt x="5926666" y="76200"/>
                </a:lnTo>
                <a:lnTo>
                  <a:pt x="6172200" y="110067"/>
                </a:lnTo>
                <a:lnTo>
                  <a:pt x="6290733" y="0"/>
                </a:lnTo>
                <a:close/>
              </a:path>
            </a:pathLst>
          </a:custGeom>
          <a:solidFill>
            <a:srgbClr val="A1F7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90" name="図 89">
            <a:extLst>
              <a:ext uri="{FF2B5EF4-FFF2-40B4-BE49-F238E27FC236}">
                <a16:creationId xmlns:a16="http://schemas.microsoft.com/office/drawing/2014/main" id="{6F0F9FD7-B46C-2C8D-0AEA-DFB1DE60234E}"/>
              </a:ext>
            </a:extLst>
          </p:cNvPr>
          <p:cNvPicPr>
            <a:picLocks noChangeAspect="1"/>
          </p:cNvPicPr>
          <p:nvPr/>
        </p:nvPicPr>
        <p:blipFill>
          <a:blip r:embed="rId7"/>
          <a:srcRect l="791" t="-1" r="2734" b="-338"/>
          <a:stretch>
            <a:fillRect/>
          </a:stretch>
        </p:blipFill>
        <p:spPr>
          <a:xfrm>
            <a:off x="8847719" y="5477848"/>
            <a:ext cx="378440" cy="537810"/>
          </a:xfrm>
          <a:prstGeom prst="rect">
            <a:avLst/>
          </a:prstGeom>
          <a:effectLst>
            <a:outerShdw blurRad="50800" dist="38100" dir="2700000" sx="102000" sy="102000" algn="tl" rotWithShape="0">
              <a:prstClr val="black">
                <a:alpha val="40000"/>
              </a:prstClr>
            </a:outerShdw>
          </a:effectLst>
        </p:spPr>
      </p:pic>
      <p:pic>
        <p:nvPicPr>
          <p:cNvPr id="91" name="図 90">
            <a:extLst>
              <a:ext uri="{FF2B5EF4-FFF2-40B4-BE49-F238E27FC236}">
                <a16:creationId xmlns:a16="http://schemas.microsoft.com/office/drawing/2014/main" id="{CED1156E-DC08-1CDC-D38D-B1A2C4E4805C}"/>
              </a:ext>
            </a:extLst>
          </p:cNvPr>
          <p:cNvPicPr>
            <a:picLocks noChangeAspect="1"/>
          </p:cNvPicPr>
          <p:nvPr/>
        </p:nvPicPr>
        <p:blipFill>
          <a:blip r:embed="rId8"/>
          <a:srcRect l="1071" t="241" r="5117" b="31"/>
          <a:stretch>
            <a:fillRect/>
          </a:stretch>
        </p:blipFill>
        <p:spPr>
          <a:xfrm>
            <a:off x="10203525" y="4392589"/>
            <a:ext cx="373394" cy="531196"/>
          </a:xfrm>
          <a:prstGeom prst="rect">
            <a:avLst/>
          </a:prstGeom>
          <a:effectLst>
            <a:outerShdw blurRad="50800" dist="38100" dir="2700000" sx="102000" sy="102000" algn="tl" rotWithShape="0">
              <a:prstClr val="black">
                <a:alpha val="40000"/>
              </a:prstClr>
            </a:outerShdw>
          </a:effectLst>
        </p:spPr>
      </p:pic>
      <p:pic>
        <p:nvPicPr>
          <p:cNvPr id="92" name="図 91">
            <a:extLst>
              <a:ext uri="{FF2B5EF4-FFF2-40B4-BE49-F238E27FC236}">
                <a16:creationId xmlns:a16="http://schemas.microsoft.com/office/drawing/2014/main" id="{8F5072A3-CD94-5F00-F30E-A3CD3D83D163}"/>
              </a:ext>
            </a:extLst>
          </p:cNvPr>
          <p:cNvPicPr>
            <a:picLocks noChangeAspect="1"/>
          </p:cNvPicPr>
          <p:nvPr/>
        </p:nvPicPr>
        <p:blipFill>
          <a:blip r:embed="rId9"/>
          <a:srcRect l="1101" t="-51" r="10882"/>
          <a:stretch>
            <a:fillRect/>
          </a:stretch>
        </p:blipFill>
        <p:spPr>
          <a:xfrm>
            <a:off x="9709895" y="4778399"/>
            <a:ext cx="369738" cy="531196"/>
          </a:xfrm>
          <a:prstGeom prst="rect">
            <a:avLst/>
          </a:prstGeom>
          <a:effectLst>
            <a:outerShdw blurRad="50800" dist="38100" dir="2700000" sx="102000" sy="102000" algn="tl" rotWithShape="0">
              <a:prstClr val="black">
                <a:alpha val="40000"/>
              </a:prstClr>
            </a:outerShdw>
          </a:effectLst>
        </p:spPr>
      </p:pic>
      <p:pic>
        <p:nvPicPr>
          <p:cNvPr id="93" name="図 92">
            <a:extLst>
              <a:ext uri="{FF2B5EF4-FFF2-40B4-BE49-F238E27FC236}">
                <a16:creationId xmlns:a16="http://schemas.microsoft.com/office/drawing/2014/main" id="{F59F2224-06F0-2DFE-A16B-15E7F1016FC3}"/>
              </a:ext>
            </a:extLst>
          </p:cNvPr>
          <p:cNvPicPr>
            <a:picLocks noChangeAspect="1"/>
          </p:cNvPicPr>
          <p:nvPr/>
        </p:nvPicPr>
        <p:blipFill>
          <a:blip r:embed="rId10"/>
          <a:srcRect l="1008" t="-42" r="3839"/>
          <a:stretch>
            <a:fillRect/>
          </a:stretch>
        </p:blipFill>
        <p:spPr>
          <a:xfrm>
            <a:off x="9085754" y="3889271"/>
            <a:ext cx="371752" cy="532663"/>
          </a:xfrm>
          <a:prstGeom prst="rect">
            <a:avLst/>
          </a:prstGeom>
          <a:effectLst>
            <a:outerShdw blurRad="50800" dist="38100" dir="2700000" sx="102000" sy="102000" algn="tl" rotWithShape="0">
              <a:prstClr val="black">
                <a:alpha val="40000"/>
              </a:prstClr>
            </a:outerShdw>
          </a:effectLst>
        </p:spPr>
      </p:pic>
      <p:pic>
        <p:nvPicPr>
          <p:cNvPr id="94" name="図 93">
            <a:extLst>
              <a:ext uri="{FF2B5EF4-FFF2-40B4-BE49-F238E27FC236}">
                <a16:creationId xmlns:a16="http://schemas.microsoft.com/office/drawing/2014/main" id="{D11938B9-198C-52A8-6E44-1DC8CC4D8989}"/>
              </a:ext>
            </a:extLst>
          </p:cNvPr>
          <p:cNvPicPr>
            <a:picLocks noChangeAspect="1"/>
          </p:cNvPicPr>
          <p:nvPr/>
        </p:nvPicPr>
        <p:blipFill>
          <a:blip r:embed="rId11"/>
          <a:srcRect l="1008" t="-106" r="3839"/>
          <a:stretch>
            <a:fillRect/>
          </a:stretch>
        </p:blipFill>
        <p:spPr>
          <a:xfrm>
            <a:off x="8661843" y="3551319"/>
            <a:ext cx="371752" cy="533001"/>
          </a:xfrm>
          <a:prstGeom prst="rect">
            <a:avLst/>
          </a:prstGeom>
          <a:effectLst>
            <a:outerShdw blurRad="50800" dist="38100" dir="2700000" sx="102000" sy="102000" algn="tl" rotWithShape="0">
              <a:prstClr val="black">
                <a:alpha val="40000"/>
              </a:prstClr>
            </a:outerShdw>
          </a:effectLst>
        </p:spPr>
      </p:pic>
      <p:sp>
        <p:nvSpPr>
          <p:cNvPr id="95" name="四角形: 角を丸くする 94">
            <a:extLst>
              <a:ext uri="{FF2B5EF4-FFF2-40B4-BE49-F238E27FC236}">
                <a16:creationId xmlns:a16="http://schemas.microsoft.com/office/drawing/2014/main" id="{83098E1F-053E-24B0-B924-9F883DC6F742}"/>
              </a:ext>
            </a:extLst>
          </p:cNvPr>
          <p:cNvSpPr/>
          <p:nvPr/>
        </p:nvSpPr>
        <p:spPr>
          <a:xfrm>
            <a:off x="7996048" y="1538554"/>
            <a:ext cx="3382384" cy="151097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大型マップに掛かる「食・観光・暮らし」</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のカード</a:t>
            </a:r>
            <a:endParaRPr lang="en-US" altLang="ja-JP" sz="2400" b="1">
              <a:solidFill>
                <a:schemeClr val="tx1">
                  <a:lumMod val="85000"/>
                  <a:lumOff val="15000"/>
                </a:schemeClr>
              </a:solidFill>
            </a:endParaRPr>
          </a:p>
        </p:txBody>
      </p:sp>
      <p:pic>
        <p:nvPicPr>
          <p:cNvPr id="97" name="図 96">
            <a:extLst>
              <a:ext uri="{FF2B5EF4-FFF2-40B4-BE49-F238E27FC236}">
                <a16:creationId xmlns:a16="http://schemas.microsoft.com/office/drawing/2014/main" id="{E207A1EC-7FDE-5B4E-1DA8-9AD2745791AB}"/>
              </a:ext>
            </a:extLst>
          </p:cNvPr>
          <p:cNvPicPr>
            <a:picLocks noChangeAspect="1"/>
          </p:cNvPicPr>
          <p:nvPr/>
        </p:nvPicPr>
        <p:blipFill>
          <a:blip r:embed="rId12"/>
          <a:srcRect l="2697" t="-38" r="3838"/>
          <a:stretch>
            <a:fillRect/>
          </a:stretch>
        </p:blipFill>
        <p:spPr>
          <a:xfrm>
            <a:off x="9209046" y="4538520"/>
            <a:ext cx="371752" cy="532867"/>
          </a:xfrm>
          <a:prstGeom prst="rect">
            <a:avLst/>
          </a:prstGeom>
          <a:effectLst>
            <a:outerShdw blurRad="50800" dir="2700000" sx="105000" sy="105000" algn="tl" rotWithShape="0">
              <a:prstClr val="black">
                <a:alpha val="40000"/>
              </a:prstClr>
            </a:outerShdw>
          </a:effectLst>
        </p:spPr>
      </p:pic>
      <p:sp>
        <p:nvSpPr>
          <p:cNvPr id="101" name="楕円 100">
            <a:extLst>
              <a:ext uri="{FF2B5EF4-FFF2-40B4-BE49-F238E27FC236}">
                <a16:creationId xmlns:a16="http://schemas.microsoft.com/office/drawing/2014/main" id="{1C40A5B2-7167-1979-61F5-94C78E9FF714}"/>
              </a:ext>
            </a:extLst>
          </p:cNvPr>
          <p:cNvSpPr/>
          <p:nvPr/>
        </p:nvSpPr>
        <p:spPr>
          <a:xfrm>
            <a:off x="8230529" y="3479319"/>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楕円 101">
            <a:extLst>
              <a:ext uri="{FF2B5EF4-FFF2-40B4-BE49-F238E27FC236}">
                <a16:creationId xmlns:a16="http://schemas.microsoft.com/office/drawing/2014/main" id="{82F41EFA-F5B0-5453-9636-932061BC33C8}"/>
              </a:ext>
            </a:extLst>
          </p:cNvPr>
          <p:cNvSpPr/>
          <p:nvPr/>
        </p:nvSpPr>
        <p:spPr>
          <a:xfrm>
            <a:off x="11059073" y="3479895"/>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楕円 102">
            <a:extLst>
              <a:ext uri="{FF2B5EF4-FFF2-40B4-BE49-F238E27FC236}">
                <a16:creationId xmlns:a16="http://schemas.microsoft.com/office/drawing/2014/main" id="{530587FF-18EC-7901-46FF-25F7431A7B19}"/>
              </a:ext>
            </a:extLst>
          </p:cNvPr>
          <p:cNvSpPr/>
          <p:nvPr/>
        </p:nvSpPr>
        <p:spPr>
          <a:xfrm>
            <a:off x="8230529" y="6325007"/>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楕円 103">
            <a:extLst>
              <a:ext uri="{FF2B5EF4-FFF2-40B4-BE49-F238E27FC236}">
                <a16:creationId xmlns:a16="http://schemas.microsoft.com/office/drawing/2014/main" id="{805CBF07-C539-3C11-E963-B08A8FF16CE4}"/>
              </a:ext>
            </a:extLst>
          </p:cNvPr>
          <p:cNvSpPr/>
          <p:nvPr/>
        </p:nvSpPr>
        <p:spPr>
          <a:xfrm>
            <a:off x="11059073" y="6328776"/>
            <a:ext cx="72000" cy="72000"/>
          </a:xfrm>
          <a:prstGeom prst="ellipse">
            <a:avLst/>
          </a:prstGeom>
          <a:solidFill>
            <a:srgbClr val="F0EBD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正方形/長方形 106">
            <a:extLst>
              <a:ext uri="{FF2B5EF4-FFF2-40B4-BE49-F238E27FC236}">
                <a16:creationId xmlns:a16="http://schemas.microsoft.com/office/drawing/2014/main" id="{08B30EC4-7BAD-B724-2865-FA37458252CC}"/>
              </a:ext>
            </a:extLst>
          </p:cNvPr>
          <p:cNvSpPr/>
          <p:nvPr/>
        </p:nvSpPr>
        <p:spPr>
          <a:xfrm>
            <a:off x="8093409" y="3372704"/>
            <a:ext cx="3166308" cy="3161729"/>
          </a:xfrm>
          <a:prstGeom prst="rect">
            <a:avLst/>
          </a:prstGeom>
          <a:solidFill>
            <a:schemeClr val="bg1">
              <a:alpha val="50000"/>
            </a:scheme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6" name="図 95">
            <a:extLst>
              <a:ext uri="{FF2B5EF4-FFF2-40B4-BE49-F238E27FC236}">
                <a16:creationId xmlns:a16="http://schemas.microsoft.com/office/drawing/2014/main" id="{407F61A7-78D9-64AA-2873-A2610FF08881}"/>
              </a:ext>
            </a:extLst>
          </p:cNvPr>
          <p:cNvPicPr>
            <a:picLocks noChangeAspect="1"/>
          </p:cNvPicPr>
          <p:nvPr/>
        </p:nvPicPr>
        <p:blipFill>
          <a:blip r:embed="rId13"/>
          <a:srcRect l="2482" t="38" r="3393" b="70"/>
          <a:stretch>
            <a:fillRect/>
          </a:stretch>
        </p:blipFill>
        <p:spPr>
          <a:xfrm>
            <a:off x="8488483" y="3499373"/>
            <a:ext cx="985558" cy="1398671"/>
          </a:xfrm>
          <a:prstGeom prst="rect">
            <a:avLst/>
          </a:prstGeom>
          <a:effectLst>
            <a:outerShdw blurRad="50800" dir="2700000" sx="105000" sy="105000" algn="tl" rotWithShape="0">
              <a:prstClr val="black">
                <a:alpha val="40000"/>
              </a:prstClr>
            </a:outerShdw>
          </a:effectLst>
        </p:spPr>
      </p:pic>
      <p:pic>
        <p:nvPicPr>
          <p:cNvPr id="98" name="図 97">
            <a:extLst>
              <a:ext uri="{FF2B5EF4-FFF2-40B4-BE49-F238E27FC236}">
                <a16:creationId xmlns:a16="http://schemas.microsoft.com/office/drawing/2014/main" id="{929F684D-3522-C860-FC35-7BC7ACAC47D1}"/>
              </a:ext>
            </a:extLst>
          </p:cNvPr>
          <p:cNvPicPr>
            <a:picLocks noChangeAspect="1"/>
          </p:cNvPicPr>
          <p:nvPr/>
        </p:nvPicPr>
        <p:blipFill>
          <a:blip r:embed="rId14"/>
          <a:srcRect l="2720" t="-79" r="4370" b="2"/>
          <a:stretch>
            <a:fillRect/>
          </a:stretch>
        </p:blipFill>
        <p:spPr>
          <a:xfrm>
            <a:off x="9894764" y="3484809"/>
            <a:ext cx="982928" cy="1413235"/>
          </a:xfrm>
          <a:prstGeom prst="rect">
            <a:avLst/>
          </a:prstGeom>
          <a:effectLst>
            <a:outerShdw blurRad="50800" dir="2700000" sx="105000" sy="105000" algn="tl" rotWithShape="0">
              <a:prstClr val="black">
                <a:alpha val="40000"/>
              </a:prstClr>
            </a:outerShdw>
          </a:effectLst>
        </p:spPr>
      </p:pic>
      <p:pic>
        <p:nvPicPr>
          <p:cNvPr id="99" name="図 98">
            <a:extLst>
              <a:ext uri="{FF2B5EF4-FFF2-40B4-BE49-F238E27FC236}">
                <a16:creationId xmlns:a16="http://schemas.microsoft.com/office/drawing/2014/main" id="{833678B1-D406-0859-4018-BFD74E0C7A36}"/>
              </a:ext>
            </a:extLst>
          </p:cNvPr>
          <p:cNvPicPr>
            <a:picLocks noChangeAspect="1"/>
          </p:cNvPicPr>
          <p:nvPr/>
        </p:nvPicPr>
        <p:blipFill>
          <a:blip r:embed="rId15"/>
          <a:srcRect l="1660" t="-321" r="4454"/>
          <a:stretch>
            <a:fillRect/>
          </a:stretch>
        </p:blipFill>
        <p:spPr>
          <a:xfrm>
            <a:off x="8486647" y="5014159"/>
            <a:ext cx="972373" cy="1398671"/>
          </a:xfrm>
          <a:prstGeom prst="rect">
            <a:avLst/>
          </a:prstGeom>
          <a:effectLst>
            <a:outerShdw blurRad="50800" dir="2700000" sx="105000" sy="105000" algn="tl" rotWithShape="0">
              <a:prstClr val="black">
                <a:alpha val="40000"/>
              </a:prstClr>
            </a:outerShdw>
          </a:effectLst>
        </p:spPr>
      </p:pic>
      <p:pic>
        <p:nvPicPr>
          <p:cNvPr id="100" name="図 99">
            <a:extLst>
              <a:ext uri="{FF2B5EF4-FFF2-40B4-BE49-F238E27FC236}">
                <a16:creationId xmlns:a16="http://schemas.microsoft.com/office/drawing/2014/main" id="{FFF5490E-8371-98B0-C15F-C6EE320DA15E}"/>
              </a:ext>
            </a:extLst>
          </p:cNvPr>
          <p:cNvPicPr>
            <a:picLocks noChangeAspect="1"/>
          </p:cNvPicPr>
          <p:nvPr/>
        </p:nvPicPr>
        <p:blipFill>
          <a:blip r:embed="rId16"/>
          <a:srcRect l="11584" t="-125" r="3963" b="-1"/>
          <a:stretch>
            <a:fillRect/>
          </a:stretch>
        </p:blipFill>
        <p:spPr>
          <a:xfrm>
            <a:off x="9889308" y="5010150"/>
            <a:ext cx="988384" cy="1398672"/>
          </a:xfrm>
          <a:prstGeom prst="rect">
            <a:avLst/>
          </a:prstGeom>
          <a:effectLst>
            <a:outerShdw blurRad="50800" dist="38100" dir="2700000" sx="102000" sy="102000" algn="tl" rotWithShape="0">
              <a:prstClr val="black">
                <a:alpha val="40000"/>
              </a:prstClr>
            </a:outerShdw>
          </a:effectLst>
        </p:spPr>
      </p:pic>
      <p:sp>
        <p:nvSpPr>
          <p:cNvPr id="109" name="テキスト ボックス 108">
            <a:extLst>
              <a:ext uri="{FF2B5EF4-FFF2-40B4-BE49-F238E27FC236}">
                <a16:creationId xmlns:a16="http://schemas.microsoft.com/office/drawing/2014/main" id="{46588957-7AED-2CDC-C4DD-F98742D5EE5F}"/>
              </a:ext>
            </a:extLst>
          </p:cNvPr>
          <p:cNvSpPr txBox="1"/>
          <p:nvPr/>
        </p:nvSpPr>
        <p:spPr>
          <a:xfrm>
            <a:off x="7973649" y="6498097"/>
            <a:ext cx="3504486" cy="215444"/>
          </a:xfrm>
          <a:prstGeom prst="rect">
            <a:avLst/>
          </a:prstGeom>
          <a:noFill/>
        </p:spPr>
        <p:txBody>
          <a:bodyPr wrap="none" rtlCol="0">
            <a:spAutoFit/>
          </a:bodyPr>
          <a:lstStyle/>
          <a:p>
            <a:r>
              <a:rPr lang="ja-JP" altLang="en-US" sz="800">
                <a:solidFill>
                  <a:schemeClr val="tx1">
                    <a:lumMod val="85000"/>
                    <a:lumOff val="15000"/>
                  </a:schemeClr>
                </a:solidFill>
              </a:rPr>
              <a:t>画像：</a:t>
            </a:r>
            <a:r>
              <a:rPr lang="zh-CN" altLang="en-US" sz="800">
                <a:solidFill>
                  <a:schemeClr val="tx1">
                    <a:lumMod val="85000"/>
                    <a:lumOff val="15000"/>
                  </a:schemeClr>
                </a:solidFill>
              </a:rPr>
              <a:t>土浦全国花火競技大会実行委員会公式</a:t>
            </a:r>
            <a:r>
              <a:rPr lang="en-US" altLang="zh-CN" sz="800">
                <a:solidFill>
                  <a:schemeClr val="tx1">
                    <a:lumMod val="85000"/>
                    <a:lumOff val="15000"/>
                  </a:schemeClr>
                </a:solidFill>
              </a:rPr>
              <a:t>HP,</a:t>
            </a:r>
            <a:r>
              <a:rPr lang="ja-JP" altLang="en-US" sz="800">
                <a:solidFill>
                  <a:schemeClr val="tx1">
                    <a:lumMod val="85000"/>
                    <a:lumOff val="15000"/>
                  </a:schemeClr>
                </a:solidFill>
              </a:rPr>
              <a:t>土浦市観光協会</a:t>
            </a:r>
            <a:r>
              <a:rPr lang="en-US" altLang="ja-JP" sz="800">
                <a:solidFill>
                  <a:schemeClr val="tx1">
                    <a:lumMod val="85000"/>
                    <a:lumOff val="15000"/>
                  </a:schemeClr>
                </a:solidFill>
              </a:rPr>
              <a:t>HP</a:t>
            </a:r>
            <a:r>
              <a:rPr lang="ja-JP" altLang="en-US" sz="800">
                <a:solidFill>
                  <a:schemeClr val="tx1">
                    <a:lumMod val="85000"/>
                    <a:lumOff val="15000"/>
                  </a:schemeClr>
                </a:solidFill>
              </a:rPr>
              <a:t>より</a:t>
            </a:r>
            <a:r>
              <a:rPr lang="en-US" altLang="zh-CN" sz="800">
                <a:solidFill>
                  <a:schemeClr val="tx1">
                    <a:lumMod val="85000"/>
                    <a:lumOff val="15000"/>
                  </a:schemeClr>
                </a:solidFill>
              </a:rPr>
              <a:t> </a:t>
            </a:r>
            <a:endParaRPr kumimoji="1" lang="ja-JP" altLang="en-US" sz="800">
              <a:solidFill>
                <a:schemeClr val="tx1">
                  <a:lumMod val="85000"/>
                  <a:lumOff val="15000"/>
                </a:schemeClr>
              </a:solidFill>
            </a:endParaRPr>
          </a:p>
        </p:txBody>
      </p:sp>
    </p:spTree>
    <p:extLst>
      <p:ext uri="{BB962C8B-B14F-4D97-AF65-F5344CB8AC3E}">
        <p14:creationId xmlns:p14="http://schemas.microsoft.com/office/powerpoint/2010/main" val="14698961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DA30D-8409-9D07-D4BA-5A2512878A65}"/>
            </a:ext>
          </a:extLst>
        </p:cNvPr>
        <p:cNvGrpSpPr/>
        <p:nvPr/>
      </p:nvGrpSpPr>
      <p:grpSpPr>
        <a:xfrm>
          <a:off x="0" y="0"/>
          <a:ext cx="0" cy="0"/>
          <a:chOff x="0" y="0"/>
          <a:chExt cx="0" cy="0"/>
        </a:xfrm>
      </p:grpSpPr>
      <p:pic>
        <p:nvPicPr>
          <p:cNvPr id="12" name="図 11" descr="川の隣に立っている人たち&#10;&#10;AI 生成コンテンツは誤りを含む可能性があります。">
            <a:extLst>
              <a:ext uri="{FF2B5EF4-FFF2-40B4-BE49-F238E27FC236}">
                <a16:creationId xmlns:a16="http://schemas.microsoft.com/office/drawing/2014/main" id="{F5E2C601-BD49-35E9-B33D-50B5B946DA68}"/>
              </a:ext>
            </a:extLst>
          </p:cNvPr>
          <p:cNvPicPr>
            <a:picLocks noChangeAspect="1"/>
          </p:cNvPicPr>
          <p:nvPr/>
        </p:nvPicPr>
        <p:blipFill>
          <a:blip r:embed="rId3">
            <a:alphaModFix amt="53000"/>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9163" r="38"/>
          <a:stretch>
            <a:fillRect/>
          </a:stretch>
        </p:blipFill>
        <p:spPr>
          <a:xfrm>
            <a:off x="402597" y="4200931"/>
            <a:ext cx="2840024" cy="2346391"/>
          </a:xfrm>
          <a:custGeom>
            <a:avLst/>
            <a:gdLst>
              <a:gd name="csX0" fmla="*/ 150347 w 2840024"/>
              <a:gd name="csY0" fmla="*/ 0 h 2346391"/>
              <a:gd name="csX1" fmla="*/ 2689677 w 2840024"/>
              <a:gd name="csY1" fmla="*/ 0 h 2346391"/>
              <a:gd name="csX2" fmla="*/ 2718498 w 2840024"/>
              <a:gd name="csY2" fmla="*/ 8947 h 2346391"/>
              <a:gd name="csX3" fmla="*/ 2840024 w 2840024"/>
              <a:gd name="csY3" fmla="*/ 192287 h 2346391"/>
              <a:gd name="csX4" fmla="*/ 2840024 w 2840024"/>
              <a:gd name="csY4" fmla="*/ 2147414 h 2346391"/>
              <a:gd name="csX5" fmla="*/ 2641047 w 2840024"/>
              <a:gd name="csY5" fmla="*/ 2346391 h 2346391"/>
              <a:gd name="csX6" fmla="*/ 198977 w 2840024"/>
              <a:gd name="csY6" fmla="*/ 2346391 h 2346391"/>
              <a:gd name="csX7" fmla="*/ 0 w 2840024"/>
              <a:gd name="csY7" fmla="*/ 2147414 h 2346391"/>
              <a:gd name="csX8" fmla="*/ 0 w 2840024"/>
              <a:gd name="csY8" fmla="*/ 192287 h 2346391"/>
              <a:gd name="csX9" fmla="*/ 121526 w 2840024"/>
              <a:gd name="csY9" fmla="*/ 8947 h 2346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840024" h="2346391">
                <a:moveTo>
                  <a:pt x="150347" y="0"/>
                </a:moveTo>
                <a:lnTo>
                  <a:pt x="2689677" y="0"/>
                </a:lnTo>
                <a:lnTo>
                  <a:pt x="2718498" y="8947"/>
                </a:lnTo>
                <a:cubicBezTo>
                  <a:pt x="2789914" y="39153"/>
                  <a:pt x="2840024" y="109868"/>
                  <a:pt x="2840024" y="192287"/>
                </a:cubicBezTo>
                <a:lnTo>
                  <a:pt x="2840024" y="2147414"/>
                </a:lnTo>
                <a:cubicBezTo>
                  <a:pt x="2840024" y="2257306"/>
                  <a:pt x="2750939" y="2346391"/>
                  <a:pt x="2641047" y="2346391"/>
                </a:cubicBezTo>
                <a:lnTo>
                  <a:pt x="198977" y="2346391"/>
                </a:lnTo>
                <a:cubicBezTo>
                  <a:pt x="89085" y="2346391"/>
                  <a:pt x="0" y="2257306"/>
                  <a:pt x="0" y="2147414"/>
                </a:cubicBezTo>
                <a:lnTo>
                  <a:pt x="0" y="192287"/>
                </a:lnTo>
                <a:cubicBezTo>
                  <a:pt x="0" y="109868"/>
                  <a:pt x="50110" y="39153"/>
                  <a:pt x="121526" y="8947"/>
                </a:cubicBezTo>
                <a:close/>
              </a:path>
            </a:pathLst>
          </a:custGeom>
        </p:spPr>
      </p:pic>
      <p:sp>
        <p:nvSpPr>
          <p:cNvPr id="64" name="四角形: 角を丸くする 63">
            <a:extLst>
              <a:ext uri="{FF2B5EF4-FFF2-40B4-BE49-F238E27FC236}">
                <a16:creationId xmlns:a16="http://schemas.microsoft.com/office/drawing/2014/main" id="{5D4A0488-2536-1C99-63BF-759D1198496B}"/>
              </a:ext>
            </a:extLst>
          </p:cNvPr>
          <p:cNvSpPr/>
          <p:nvPr/>
        </p:nvSpPr>
        <p:spPr>
          <a:xfrm>
            <a:off x="4542755" y="4221081"/>
            <a:ext cx="6719880" cy="2330190"/>
          </a:xfrm>
          <a:prstGeom prst="roundRect">
            <a:avLst>
              <a:gd name="adj" fmla="val 5735"/>
            </a:avLst>
          </a:prstGeom>
          <a:solidFill>
            <a:srgbClr val="EECCD1"/>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81" name="四角形: 角を丸くする 80">
            <a:extLst>
              <a:ext uri="{FF2B5EF4-FFF2-40B4-BE49-F238E27FC236}">
                <a16:creationId xmlns:a16="http://schemas.microsoft.com/office/drawing/2014/main" id="{518EE1D7-5600-D841-5FC7-032E65219A40}"/>
              </a:ext>
            </a:extLst>
          </p:cNvPr>
          <p:cNvSpPr/>
          <p:nvPr/>
        </p:nvSpPr>
        <p:spPr>
          <a:xfrm>
            <a:off x="4637354" y="4407395"/>
            <a:ext cx="2687179" cy="1971268"/>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endParaRPr lang="en-US" altLang="ja-JP" sz="2800" b="1">
              <a:solidFill>
                <a:schemeClr val="tx1">
                  <a:lumMod val="85000"/>
                  <a:lumOff val="15000"/>
                </a:schemeClr>
              </a:solidFill>
            </a:endParaRPr>
          </a:p>
        </p:txBody>
      </p:sp>
      <p:sp>
        <p:nvSpPr>
          <p:cNvPr id="4" name="正方形/長方形 3">
            <a:extLst>
              <a:ext uri="{FF2B5EF4-FFF2-40B4-BE49-F238E27FC236}">
                <a16:creationId xmlns:a16="http://schemas.microsoft.com/office/drawing/2014/main" id="{A2594FBC-1535-987A-9355-8599362A8736}"/>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里山と交流</a:t>
            </a:r>
          </a:p>
        </p:txBody>
      </p:sp>
      <p:sp>
        <p:nvSpPr>
          <p:cNvPr id="5" name="正方形/長方形 4">
            <a:extLst>
              <a:ext uri="{FF2B5EF4-FFF2-40B4-BE49-F238E27FC236}">
                <a16:creationId xmlns:a16="http://schemas.microsoft.com/office/drawing/2014/main" id="{B9C72F58-4781-D7F9-4AB1-E86CC871D9C2}"/>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8E3E5D14-83A3-42FE-8FEB-AE87D039E367}"/>
              </a:ext>
            </a:extLst>
          </p:cNvPr>
          <p:cNvSpPr/>
          <p:nvPr/>
        </p:nvSpPr>
        <p:spPr>
          <a:xfrm>
            <a:off x="11713962" y="478996"/>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0794524-5BC6-C84C-C205-AB35BCD39982}"/>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EA630985-9A3B-365B-E093-C4E4E046B651}"/>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343A70CD-2EE1-629C-69E2-3AB0A26A2BAE}"/>
              </a:ext>
            </a:extLst>
          </p:cNvPr>
          <p:cNvSpPr/>
          <p:nvPr/>
        </p:nvSpPr>
        <p:spPr>
          <a:xfrm>
            <a:off x="11713960" y="3051741"/>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28EF6D3D-820F-7DE4-2FC0-DE42E21353C8}"/>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A8D9DF7F-5985-4A57-CB9F-25D0699673B5}"/>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4" name="テキスト ボックス 23">
            <a:extLst>
              <a:ext uri="{FF2B5EF4-FFF2-40B4-BE49-F238E27FC236}">
                <a16:creationId xmlns:a16="http://schemas.microsoft.com/office/drawing/2014/main" id="{9A0BA25A-D0A8-6DFD-7CD1-EEB4C6E7EE69}"/>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6" name="テキスト ボックス 25">
            <a:extLst>
              <a:ext uri="{FF2B5EF4-FFF2-40B4-BE49-F238E27FC236}">
                <a16:creationId xmlns:a16="http://schemas.microsoft.com/office/drawing/2014/main" id="{C28E6EF9-3225-EC9E-B9A2-C5D3B01161CB}"/>
              </a:ext>
            </a:extLst>
          </p:cNvPr>
          <p:cNvSpPr txBox="1"/>
          <p:nvPr/>
        </p:nvSpPr>
        <p:spPr>
          <a:xfrm>
            <a:off x="11610059"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2" name="テキスト ボックス 31">
            <a:extLst>
              <a:ext uri="{FF2B5EF4-FFF2-40B4-BE49-F238E27FC236}">
                <a16:creationId xmlns:a16="http://schemas.microsoft.com/office/drawing/2014/main" id="{2EA6854F-B6E8-519C-8028-34DF84ABE698}"/>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3" name="テキスト ボックス 32">
            <a:extLst>
              <a:ext uri="{FF2B5EF4-FFF2-40B4-BE49-F238E27FC236}">
                <a16:creationId xmlns:a16="http://schemas.microsoft.com/office/drawing/2014/main" id="{227A0CAE-34EF-8889-06D9-F9D0DFAEC7CA}"/>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2" name="四角形: 角を丸くする 1">
            <a:extLst>
              <a:ext uri="{FF2B5EF4-FFF2-40B4-BE49-F238E27FC236}">
                <a16:creationId xmlns:a16="http://schemas.microsoft.com/office/drawing/2014/main" id="{76834352-943A-0E2C-D516-F1EBE79ACB10}"/>
              </a:ext>
            </a:extLst>
          </p:cNvPr>
          <p:cNvSpPr/>
          <p:nvPr/>
        </p:nvSpPr>
        <p:spPr>
          <a:xfrm>
            <a:off x="402597" y="1166212"/>
            <a:ext cx="2840024" cy="2759000"/>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3" name="四角形: 角を丸くする 2">
            <a:extLst>
              <a:ext uri="{FF2B5EF4-FFF2-40B4-BE49-F238E27FC236}">
                <a16:creationId xmlns:a16="http://schemas.microsoft.com/office/drawing/2014/main" id="{C4A0BDAD-338E-80D7-23B3-940D23308D92}"/>
              </a:ext>
            </a:extLst>
          </p:cNvPr>
          <p:cNvSpPr/>
          <p:nvPr/>
        </p:nvSpPr>
        <p:spPr>
          <a:xfrm>
            <a:off x="4542755" y="1193052"/>
            <a:ext cx="6719880" cy="2732160"/>
          </a:xfrm>
          <a:prstGeom prst="roundRect">
            <a:avLst>
              <a:gd name="adj" fmla="val 5735"/>
            </a:avLst>
          </a:prstGeom>
          <a:solidFill>
            <a:srgbClr val="EECCD1"/>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7" name="二等辺三角形 6">
            <a:extLst>
              <a:ext uri="{FF2B5EF4-FFF2-40B4-BE49-F238E27FC236}">
                <a16:creationId xmlns:a16="http://schemas.microsoft.com/office/drawing/2014/main" id="{351D7006-69CD-284B-9A63-9A52F2B1341A}"/>
              </a:ext>
            </a:extLst>
          </p:cNvPr>
          <p:cNvSpPr/>
          <p:nvPr/>
        </p:nvSpPr>
        <p:spPr>
          <a:xfrm rot="5400000">
            <a:off x="3050999" y="2312775"/>
            <a:ext cx="1762690" cy="492714"/>
          </a:xfrm>
          <a:prstGeom prst="triangle">
            <a:avLst/>
          </a:prstGeom>
          <a:solidFill>
            <a:srgbClr val="DD98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pic>
        <p:nvPicPr>
          <p:cNvPr id="10" name="グラフィックス 9" descr="木の切り株 単色塗りつぶし">
            <a:extLst>
              <a:ext uri="{FF2B5EF4-FFF2-40B4-BE49-F238E27FC236}">
                <a16:creationId xmlns:a16="http://schemas.microsoft.com/office/drawing/2014/main" id="{585188B9-41F5-53F5-9B18-2E394A0528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1541" y="1898040"/>
            <a:ext cx="717808" cy="717808"/>
          </a:xfrm>
          <a:prstGeom prst="rect">
            <a:avLst/>
          </a:prstGeom>
        </p:spPr>
      </p:pic>
      <p:pic>
        <p:nvPicPr>
          <p:cNvPr id="20" name="グラフィックス 19" descr="森林の光景 単色塗りつぶし">
            <a:extLst>
              <a:ext uri="{FF2B5EF4-FFF2-40B4-BE49-F238E27FC236}">
                <a16:creationId xmlns:a16="http://schemas.microsoft.com/office/drawing/2014/main" id="{13186991-891F-0AFD-A221-4DD7003DEE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611" y="1166212"/>
            <a:ext cx="914400" cy="914400"/>
          </a:xfrm>
          <a:prstGeom prst="rect">
            <a:avLst/>
          </a:prstGeom>
        </p:spPr>
      </p:pic>
      <p:pic>
        <p:nvPicPr>
          <p:cNvPr id="15" name="グラフィックス 14" descr="男性 単色塗りつぶし">
            <a:extLst>
              <a:ext uri="{FF2B5EF4-FFF2-40B4-BE49-F238E27FC236}">
                <a16:creationId xmlns:a16="http://schemas.microsoft.com/office/drawing/2014/main" id="{81E87401-E596-4796-FD8B-03751AE617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0461" y="1532126"/>
            <a:ext cx="717808" cy="717808"/>
          </a:xfrm>
          <a:prstGeom prst="rect">
            <a:avLst/>
          </a:prstGeom>
        </p:spPr>
      </p:pic>
      <p:sp>
        <p:nvSpPr>
          <p:cNvPr id="27" name="四角形: 角を丸くする 26">
            <a:extLst>
              <a:ext uri="{FF2B5EF4-FFF2-40B4-BE49-F238E27FC236}">
                <a16:creationId xmlns:a16="http://schemas.microsoft.com/office/drawing/2014/main" id="{185AA156-6CDE-A6CE-4512-31A17798E37F}"/>
              </a:ext>
            </a:extLst>
          </p:cNvPr>
          <p:cNvSpPr/>
          <p:nvPr/>
        </p:nvSpPr>
        <p:spPr>
          <a:xfrm>
            <a:off x="506311" y="2653919"/>
            <a:ext cx="2626323" cy="1143027"/>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sp>
        <p:nvSpPr>
          <p:cNvPr id="25" name="テキスト ボックス 24">
            <a:extLst>
              <a:ext uri="{FF2B5EF4-FFF2-40B4-BE49-F238E27FC236}">
                <a16:creationId xmlns:a16="http://schemas.microsoft.com/office/drawing/2014/main" id="{45B9EFD5-8013-9ABD-5FCA-B1C1870C0B31}"/>
              </a:ext>
            </a:extLst>
          </p:cNvPr>
          <p:cNvSpPr txBox="1"/>
          <p:nvPr/>
        </p:nvSpPr>
        <p:spPr>
          <a:xfrm>
            <a:off x="467128" y="2980372"/>
            <a:ext cx="2698175" cy="523220"/>
          </a:xfrm>
          <a:prstGeom prst="rect">
            <a:avLst/>
          </a:prstGeom>
          <a:noFill/>
        </p:spPr>
        <p:txBody>
          <a:bodyPr wrap="none" rtlCol="0">
            <a:spAutoFit/>
          </a:bodyPr>
          <a:lstStyle/>
          <a:p>
            <a:pPr algn="ctr"/>
            <a:r>
              <a:rPr lang="ja-JP" altLang="en-US" sz="2800" b="1">
                <a:solidFill>
                  <a:schemeClr val="tx1">
                    <a:lumMod val="85000"/>
                    <a:lumOff val="15000"/>
                  </a:schemeClr>
                </a:solidFill>
              </a:rPr>
              <a:t>里山の保全活動</a:t>
            </a:r>
            <a:endParaRPr lang="en-US" altLang="ja-JP" sz="2800" b="1">
              <a:solidFill>
                <a:schemeClr val="tx1">
                  <a:lumMod val="85000"/>
                  <a:lumOff val="15000"/>
                </a:schemeClr>
              </a:solidFill>
            </a:endParaRPr>
          </a:p>
        </p:txBody>
      </p:sp>
      <p:grpSp>
        <p:nvGrpSpPr>
          <p:cNvPr id="40" name="グループ化 39">
            <a:extLst>
              <a:ext uri="{FF2B5EF4-FFF2-40B4-BE49-F238E27FC236}">
                <a16:creationId xmlns:a16="http://schemas.microsoft.com/office/drawing/2014/main" id="{E85E5B8E-856A-FF55-7E56-76FCC61276F8}"/>
              </a:ext>
            </a:extLst>
          </p:cNvPr>
          <p:cNvGrpSpPr/>
          <p:nvPr/>
        </p:nvGrpSpPr>
        <p:grpSpPr>
          <a:xfrm>
            <a:off x="1848079" y="1341376"/>
            <a:ext cx="1351792" cy="1173780"/>
            <a:chOff x="1741729" y="1446093"/>
            <a:chExt cx="1351792" cy="1173780"/>
          </a:xfrm>
        </p:grpSpPr>
        <p:sp>
          <p:nvSpPr>
            <p:cNvPr id="39" name="四角形: 角を丸くする 38">
              <a:extLst>
                <a:ext uri="{FF2B5EF4-FFF2-40B4-BE49-F238E27FC236}">
                  <a16:creationId xmlns:a16="http://schemas.microsoft.com/office/drawing/2014/main" id="{A6D95A87-6F59-7D96-98F8-102CD881DDBB}"/>
                </a:ext>
              </a:extLst>
            </p:cNvPr>
            <p:cNvSpPr/>
            <p:nvPr/>
          </p:nvSpPr>
          <p:spPr>
            <a:xfrm>
              <a:off x="1815980" y="1446093"/>
              <a:ext cx="1203270" cy="1173780"/>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grpSp>
          <p:nvGrpSpPr>
            <p:cNvPr id="38" name="グループ化 37">
              <a:extLst>
                <a:ext uri="{FF2B5EF4-FFF2-40B4-BE49-F238E27FC236}">
                  <a16:creationId xmlns:a16="http://schemas.microsoft.com/office/drawing/2014/main" id="{EA926266-304D-BF8D-8941-F4C02FA28AF4}"/>
                </a:ext>
              </a:extLst>
            </p:cNvPr>
            <p:cNvGrpSpPr/>
            <p:nvPr/>
          </p:nvGrpSpPr>
          <p:grpSpPr>
            <a:xfrm>
              <a:off x="1741729" y="1570129"/>
              <a:ext cx="1351792" cy="930825"/>
              <a:chOff x="1799233" y="1583650"/>
              <a:chExt cx="1351792" cy="930825"/>
            </a:xfrm>
          </p:grpSpPr>
          <p:pic>
            <p:nvPicPr>
              <p:cNvPr id="37" name="グラフィックス 36" descr="もみの木 単色塗りつぶし">
                <a:extLst>
                  <a:ext uri="{FF2B5EF4-FFF2-40B4-BE49-F238E27FC236}">
                    <a16:creationId xmlns:a16="http://schemas.microsoft.com/office/drawing/2014/main" id="{46975A03-1D3F-CBC5-CD7E-EA330920336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236625" y="1600075"/>
                <a:ext cx="914400" cy="914400"/>
              </a:xfrm>
              <a:prstGeom prst="rect">
                <a:avLst/>
              </a:prstGeom>
            </p:spPr>
          </p:pic>
          <p:pic>
            <p:nvPicPr>
              <p:cNvPr id="35" name="グラフィックス 34" descr="もみの木 単色塗りつぶし">
                <a:extLst>
                  <a:ext uri="{FF2B5EF4-FFF2-40B4-BE49-F238E27FC236}">
                    <a16:creationId xmlns:a16="http://schemas.microsoft.com/office/drawing/2014/main" id="{465C5389-0DDA-1F46-A7A0-125C594B1BB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021093" y="1590779"/>
                <a:ext cx="914400" cy="914400"/>
              </a:xfrm>
              <a:prstGeom prst="rect">
                <a:avLst/>
              </a:prstGeom>
            </p:spPr>
          </p:pic>
          <p:pic>
            <p:nvPicPr>
              <p:cNvPr id="36" name="グラフィックス 35" descr="もみの木 単色塗りつぶし">
                <a:extLst>
                  <a:ext uri="{FF2B5EF4-FFF2-40B4-BE49-F238E27FC236}">
                    <a16:creationId xmlns:a16="http://schemas.microsoft.com/office/drawing/2014/main" id="{A9612A96-3E6F-2C03-2C46-B2EE658F6C7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799233" y="1583650"/>
                <a:ext cx="914400" cy="914400"/>
              </a:xfrm>
              <a:prstGeom prst="rect">
                <a:avLst/>
              </a:prstGeom>
            </p:spPr>
          </p:pic>
        </p:grpSp>
      </p:grpSp>
      <p:sp>
        <p:nvSpPr>
          <p:cNvPr id="46" name="四角形: 角を丸くする 45">
            <a:extLst>
              <a:ext uri="{FF2B5EF4-FFF2-40B4-BE49-F238E27FC236}">
                <a16:creationId xmlns:a16="http://schemas.microsoft.com/office/drawing/2014/main" id="{FDD55406-6B6F-5AAE-9B5C-9E686187670A}"/>
              </a:ext>
            </a:extLst>
          </p:cNvPr>
          <p:cNvSpPr/>
          <p:nvPr/>
        </p:nvSpPr>
        <p:spPr>
          <a:xfrm>
            <a:off x="4766892" y="2623166"/>
            <a:ext cx="6271606" cy="1173780"/>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endParaRPr lang="en-US" altLang="ja-JP" sz="2800" b="1">
              <a:solidFill>
                <a:schemeClr val="tx1">
                  <a:lumMod val="85000"/>
                  <a:lumOff val="15000"/>
                </a:schemeClr>
              </a:solidFill>
            </a:endParaRPr>
          </a:p>
        </p:txBody>
      </p:sp>
      <p:grpSp>
        <p:nvGrpSpPr>
          <p:cNvPr id="56" name="グループ化 55">
            <a:extLst>
              <a:ext uri="{FF2B5EF4-FFF2-40B4-BE49-F238E27FC236}">
                <a16:creationId xmlns:a16="http://schemas.microsoft.com/office/drawing/2014/main" id="{68CAB3A1-635C-AA21-36A3-CD1118B679A7}"/>
              </a:ext>
            </a:extLst>
          </p:cNvPr>
          <p:cNvGrpSpPr/>
          <p:nvPr/>
        </p:nvGrpSpPr>
        <p:grpSpPr>
          <a:xfrm>
            <a:off x="7137280" y="1286578"/>
            <a:ext cx="1203270" cy="1222924"/>
            <a:chOff x="6739199" y="1340384"/>
            <a:chExt cx="1203270" cy="1222924"/>
          </a:xfrm>
        </p:grpSpPr>
        <p:sp>
          <p:nvSpPr>
            <p:cNvPr id="50" name="四角形: 角を丸くする 49">
              <a:extLst>
                <a:ext uri="{FF2B5EF4-FFF2-40B4-BE49-F238E27FC236}">
                  <a16:creationId xmlns:a16="http://schemas.microsoft.com/office/drawing/2014/main" id="{1A323504-9D20-DA74-90B9-E2E4C9930AA9}"/>
                </a:ext>
              </a:extLst>
            </p:cNvPr>
            <p:cNvSpPr/>
            <p:nvPr/>
          </p:nvSpPr>
          <p:spPr>
            <a:xfrm>
              <a:off x="6739199" y="1389528"/>
              <a:ext cx="1203270" cy="1173780"/>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pic>
          <p:nvPicPr>
            <p:cNvPr id="48" name="グラフィックス 47" descr="グループ 単色塗りつぶし">
              <a:extLst>
                <a:ext uri="{FF2B5EF4-FFF2-40B4-BE49-F238E27FC236}">
                  <a16:creationId xmlns:a16="http://schemas.microsoft.com/office/drawing/2014/main" id="{D73DB0E8-8F64-DF10-6A99-BE4AD585778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876284" y="1340384"/>
              <a:ext cx="914400" cy="914400"/>
            </a:xfrm>
            <a:prstGeom prst="rect">
              <a:avLst/>
            </a:prstGeom>
          </p:spPr>
        </p:pic>
        <p:sp>
          <p:nvSpPr>
            <p:cNvPr id="55" name="テキスト ボックス 54">
              <a:extLst>
                <a:ext uri="{FF2B5EF4-FFF2-40B4-BE49-F238E27FC236}">
                  <a16:creationId xmlns:a16="http://schemas.microsoft.com/office/drawing/2014/main" id="{C1AB7072-71ED-082B-7B4F-5C3914F5AB5D}"/>
                </a:ext>
              </a:extLst>
            </p:cNvPr>
            <p:cNvSpPr txBox="1"/>
            <p:nvPr/>
          </p:nvSpPr>
          <p:spPr>
            <a:xfrm>
              <a:off x="6786836" y="2101643"/>
              <a:ext cx="1107996" cy="461665"/>
            </a:xfrm>
            <a:prstGeom prst="rect">
              <a:avLst/>
            </a:prstGeom>
            <a:noFill/>
          </p:spPr>
          <p:txBody>
            <a:bodyPr wrap="none" rtlCol="0">
              <a:spAutoFit/>
            </a:bodyPr>
            <a:lstStyle/>
            <a:p>
              <a:pPr algn="ctr"/>
              <a:r>
                <a:rPr lang="ja-JP" altLang="en-US" sz="2400" b="1">
                  <a:solidFill>
                    <a:schemeClr val="tx1">
                      <a:lumMod val="85000"/>
                      <a:lumOff val="15000"/>
                    </a:schemeClr>
                  </a:solidFill>
                </a:rPr>
                <a:t>道の駅</a:t>
              </a:r>
              <a:endParaRPr lang="en-US" altLang="ja-JP" sz="2400" b="1">
                <a:solidFill>
                  <a:schemeClr val="tx1">
                    <a:lumMod val="85000"/>
                    <a:lumOff val="15000"/>
                  </a:schemeClr>
                </a:solidFill>
              </a:endParaRPr>
            </a:p>
          </p:txBody>
        </p:sp>
      </p:grpSp>
      <p:sp>
        <p:nvSpPr>
          <p:cNvPr id="58" name="テキスト ボックス 57">
            <a:extLst>
              <a:ext uri="{FF2B5EF4-FFF2-40B4-BE49-F238E27FC236}">
                <a16:creationId xmlns:a16="http://schemas.microsoft.com/office/drawing/2014/main" id="{76A6BA6A-5DDE-FB99-7892-61453423614C}"/>
              </a:ext>
            </a:extLst>
          </p:cNvPr>
          <p:cNvSpPr txBox="1"/>
          <p:nvPr/>
        </p:nvSpPr>
        <p:spPr>
          <a:xfrm>
            <a:off x="5086299" y="2764928"/>
            <a:ext cx="5632791" cy="954107"/>
          </a:xfrm>
          <a:prstGeom prst="rect">
            <a:avLst/>
          </a:prstGeom>
          <a:noFill/>
        </p:spPr>
        <p:txBody>
          <a:bodyPr wrap="square" rtlCol="0">
            <a:spAutoFit/>
          </a:bodyPr>
          <a:lstStyle/>
          <a:p>
            <a:pPr algn="ctr"/>
            <a:r>
              <a:rPr lang="ja-JP" altLang="en-US" sz="2800" b="1">
                <a:solidFill>
                  <a:schemeClr val="tx1">
                    <a:lumMod val="85000"/>
                    <a:lumOff val="15000"/>
                  </a:schemeClr>
                </a:solidFill>
              </a:rPr>
              <a:t>里山の</a:t>
            </a:r>
            <a:r>
              <a:rPr lang="ja-JP" altLang="en-US" sz="2800" b="1">
                <a:solidFill>
                  <a:srgbClr val="FF0000"/>
                </a:solidFill>
              </a:rPr>
              <a:t>メンテナンスを体感</a:t>
            </a:r>
            <a:r>
              <a:rPr lang="ja-JP" altLang="en-US" sz="2800" b="1">
                <a:solidFill>
                  <a:schemeClr val="tx1">
                    <a:lumMod val="85000"/>
                    <a:lumOff val="15000"/>
                  </a:schemeClr>
                </a:solidFill>
              </a:rPr>
              <a:t>しつつ、</a:t>
            </a:r>
            <a:endParaRPr lang="en-US" altLang="ja-JP" sz="2800" b="1">
              <a:solidFill>
                <a:schemeClr val="tx1">
                  <a:lumMod val="85000"/>
                  <a:lumOff val="15000"/>
                </a:schemeClr>
              </a:solidFill>
            </a:endParaRPr>
          </a:p>
          <a:p>
            <a:pPr algn="ctr"/>
            <a:r>
              <a:rPr lang="ja-JP" altLang="en-US" sz="2800" b="1">
                <a:solidFill>
                  <a:srgbClr val="FF0000"/>
                </a:solidFill>
              </a:rPr>
              <a:t>人々の交流</a:t>
            </a:r>
            <a:r>
              <a:rPr lang="ja-JP" altLang="en-US" sz="2800" b="1">
                <a:solidFill>
                  <a:schemeClr val="tx1">
                    <a:lumMod val="85000"/>
                    <a:lumOff val="15000"/>
                  </a:schemeClr>
                </a:solidFill>
              </a:rPr>
              <a:t>を育むイベントへ</a:t>
            </a:r>
            <a:endParaRPr lang="en-US" altLang="ja-JP" sz="2800" b="1">
              <a:solidFill>
                <a:schemeClr val="tx1">
                  <a:lumMod val="85000"/>
                  <a:lumOff val="15000"/>
                </a:schemeClr>
              </a:solidFill>
            </a:endParaRPr>
          </a:p>
        </p:txBody>
      </p:sp>
      <p:sp>
        <p:nvSpPr>
          <p:cNvPr id="60" name="テキスト ボックス 59">
            <a:extLst>
              <a:ext uri="{FF2B5EF4-FFF2-40B4-BE49-F238E27FC236}">
                <a16:creationId xmlns:a16="http://schemas.microsoft.com/office/drawing/2014/main" id="{F88CEBA6-293D-34A7-46F3-FBB70105FCFD}"/>
              </a:ext>
            </a:extLst>
          </p:cNvPr>
          <p:cNvSpPr txBox="1"/>
          <p:nvPr/>
        </p:nvSpPr>
        <p:spPr>
          <a:xfrm>
            <a:off x="8595973" y="1521887"/>
            <a:ext cx="2339102" cy="830997"/>
          </a:xfrm>
          <a:prstGeom prst="rect">
            <a:avLst/>
          </a:prstGeom>
          <a:noFill/>
        </p:spPr>
        <p:txBody>
          <a:bodyPr wrap="none" rtlCol="0">
            <a:spAutoFit/>
          </a:bodyPr>
          <a:lstStyle/>
          <a:p>
            <a:r>
              <a:rPr lang="ja-JP" altLang="en-US" sz="2400" b="1">
                <a:solidFill>
                  <a:schemeClr val="tx1">
                    <a:lumMod val="85000"/>
                    <a:lumOff val="15000"/>
                  </a:schemeClr>
                </a:solidFill>
              </a:rPr>
              <a:t>・竹灯籠</a:t>
            </a:r>
            <a:endParaRPr lang="en-US" altLang="ja-JP" sz="2400" b="1">
              <a:solidFill>
                <a:schemeClr val="tx1">
                  <a:lumMod val="85000"/>
                  <a:lumOff val="15000"/>
                </a:schemeClr>
              </a:solidFill>
            </a:endParaRPr>
          </a:p>
          <a:p>
            <a:r>
              <a:rPr lang="ja-JP" altLang="en-US" sz="2400" b="1">
                <a:solidFill>
                  <a:schemeClr val="tx1">
                    <a:lumMod val="85000"/>
                    <a:lumOff val="15000"/>
                  </a:schemeClr>
                </a:solidFill>
              </a:rPr>
              <a:t>・帆曳船づくり</a:t>
            </a:r>
            <a:endParaRPr lang="en-US" altLang="ja-JP" sz="2400" b="1">
              <a:solidFill>
                <a:schemeClr val="tx1">
                  <a:lumMod val="85000"/>
                  <a:lumOff val="15000"/>
                </a:schemeClr>
              </a:solidFill>
            </a:endParaRPr>
          </a:p>
        </p:txBody>
      </p:sp>
      <p:sp>
        <p:nvSpPr>
          <p:cNvPr id="65" name="二等辺三角形 64">
            <a:extLst>
              <a:ext uri="{FF2B5EF4-FFF2-40B4-BE49-F238E27FC236}">
                <a16:creationId xmlns:a16="http://schemas.microsoft.com/office/drawing/2014/main" id="{4044C1CD-3E6D-04FF-0428-883FAFC2BAAE}"/>
              </a:ext>
            </a:extLst>
          </p:cNvPr>
          <p:cNvSpPr/>
          <p:nvPr/>
        </p:nvSpPr>
        <p:spPr>
          <a:xfrm rot="5400000">
            <a:off x="3180667" y="5139819"/>
            <a:ext cx="1503354" cy="492714"/>
          </a:xfrm>
          <a:prstGeom prst="triangle">
            <a:avLst/>
          </a:prstGeom>
          <a:solidFill>
            <a:srgbClr val="DD98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pic>
        <p:nvPicPr>
          <p:cNvPr id="70" name="グラフィックス 69" descr="アイデアが浮かんだ人 単色塗りつぶし">
            <a:extLst>
              <a:ext uri="{FF2B5EF4-FFF2-40B4-BE49-F238E27FC236}">
                <a16:creationId xmlns:a16="http://schemas.microsoft.com/office/drawing/2014/main" id="{00D78F5B-4CB1-1F80-5696-F5703590EA35}"/>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465130" y="4289069"/>
            <a:ext cx="914400" cy="914400"/>
          </a:xfrm>
          <a:prstGeom prst="rect">
            <a:avLst/>
          </a:prstGeom>
        </p:spPr>
      </p:pic>
      <p:sp>
        <p:nvSpPr>
          <p:cNvPr id="73" name="四角形: 角を丸くする 72">
            <a:extLst>
              <a:ext uri="{FF2B5EF4-FFF2-40B4-BE49-F238E27FC236}">
                <a16:creationId xmlns:a16="http://schemas.microsoft.com/office/drawing/2014/main" id="{B9F34FD1-5F83-ECD6-4D1D-FE6857D353CC}"/>
              </a:ext>
            </a:extLst>
          </p:cNvPr>
          <p:cNvSpPr/>
          <p:nvPr/>
        </p:nvSpPr>
        <p:spPr>
          <a:xfrm>
            <a:off x="498418" y="5298296"/>
            <a:ext cx="2626323" cy="1143027"/>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sp>
        <p:nvSpPr>
          <p:cNvPr id="72" name="テキスト ボックス 71">
            <a:extLst>
              <a:ext uri="{FF2B5EF4-FFF2-40B4-BE49-F238E27FC236}">
                <a16:creationId xmlns:a16="http://schemas.microsoft.com/office/drawing/2014/main" id="{3DF01F7D-6288-32C2-F9CB-5697CD3D6EEF}"/>
              </a:ext>
            </a:extLst>
          </p:cNvPr>
          <p:cNvSpPr txBox="1"/>
          <p:nvPr/>
        </p:nvSpPr>
        <p:spPr>
          <a:xfrm>
            <a:off x="809334" y="5418564"/>
            <a:ext cx="1980030" cy="954107"/>
          </a:xfrm>
          <a:prstGeom prst="rect">
            <a:avLst/>
          </a:prstGeom>
          <a:noFill/>
        </p:spPr>
        <p:txBody>
          <a:bodyPr wrap="none" rtlCol="0">
            <a:spAutoFit/>
          </a:bodyPr>
          <a:lstStyle/>
          <a:p>
            <a:pPr algn="ctr"/>
            <a:r>
              <a:rPr lang="ja-JP" altLang="en-US" sz="2800" b="1">
                <a:solidFill>
                  <a:schemeClr val="tx1">
                    <a:lumMod val="85000"/>
                    <a:lumOff val="15000"/>
                  </a:schemeClr>
                </a:solidFill>
              </a:rPr>
              <a:t>知る・学ぶ</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体験する</a:t>
            </a:r>
            <a:endParaRPr lang="en-US" altLang="ja-JP" sz="2800" b="1">
              <a:solidFill>
                <a:schemeClr val="tx1">
                  <a:lumMod val="85000"/>
                  <a:lumOff val="15000"/>
                </a:schemeClr>
              </a:solidFill>
            </a:endParaRPr>
          </a:p>
        </p:txBody>
      </p:sp>
      <p:sp>
        <p:nvSpPr>
          <p:cNvPr id="76" name="テキスト ボックス 75">
            <a:extLst>
              <a:ext uri="{FF2B5EF4-FFF2-40B4-BE49-F238E27FC236}">
                <a16:creationId xmlns:a16="http://schemas.microsoft.com/office/drawing/2014/main" id="{0DC6B4BD-7A3C-26BD-F7B1-B47822C9B5BB}"/>
              </a:ext>
            </a:extLst>
          </p:cNvPr>
          <p:cNvSpPr txBox="1"/>
          <p:nvPr/>
        </p:nvSpPr>
        <p:spPr>
          <a:xfrm>
            <a:off x="4578156" y="4888927"/>
            <a:ext cx="2698175" cy="954107"/>
          </a:xfrm>
          <a:prstGeom prst="rect">
            <a:avLst/>
          </a:prstGeom>
          <a:noFill/>
        </p:spPr>
        <p:txBody>
          <a:bodyPr wrap="none" rtlCol="0">
            <a:spAutoFit/>
          </a:bodyPr>
          <a:lstStyle/>
          <a:p>
            <a:pPr algn="ctr"/>
            <a:r>
              <a:rPr lang="ja-JP" altLang="en-US" sz="2800" b="1">
                <a:solidFill>
                  <a:schemeClr val="tx1">
                    <a:lumMod val="85000"/>
                    <a:lumOff val="15000"/>
                  </a:schemeClr>
                </a:solidFill>
              </a:rPr>
              <a:t>里山保全の</a:t>
            </a:r>
            <a:endParaRPr lang="en-US" altLang="ja-JP" sz="2800" b="1">
              <a:solidFill>
                <a:schemeClr val="tx1">
                  <a:lumMod val="85000"/>
                  <a:lumOff val="15000"/>
                </a:schemeClr>
              </a:solidFill>
            </a:endParaRPr>
          </a:p>
          <a:p>
            <a:pPr algn="ctr"/>
            <a:r>
              <a:rPr lang="ja-JP" altLang="en-US" sz="2800" b="1">
                <a:solidFill>
                  <a:srgbClr val="FF0000"/>
                </a:solidFill>
              </a:rPr>
              <a:t>参加者を増やす</a:t>
            </a:r>
            <a:endParaRPr lang="en-US" altLang="ja-JP" sz="2800" b="1">
              <a:solidFill>
                <a:srgbClr val="FF0000"/>
              </a:solidFill>
            </a:endParaRPr>
          </a:p>
        </p:txBody>
      </p:sp>
      <p:sp>
        <p:nvSpPr>
          <p:cNvPr id="80" name="四角形: 角を丸くする 79">
            <a:extLst>
              <a:ext uri="{FF2B5EF4-FFF2-40B4-BE49-F238E27FC236}">
                <a16:creationId xmlns:a16="http://schemas.microsoft.com/office/drawing/2014/main" id="{3891C779-23A9-A6E6-EF20-BC820071693E}"/>
              </a:ext>
            </a:extLst>
          </p:cNvPr>
          <p:cNvSpPr/>
          <p:nvPr/>
        </p:nvSpPr>
        <p:spPr>
          <a:xfrm>
            <a:off x="8475091" y="4401403"/>
            <a:ext cx="2687179" cy="1971268"/>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endParaRPr lang="en-US" altLang="ja-JP" sz="2800" b="1">
              <a:solidFill>
                <a:schemeClr val="tx1">
                  <a:lumMod val="85000"/>
                  <a:lumOff val="15000"/>
                </a:schemeClr>
              </a:solidFill>
            </a:endParaRPr>
          </a:p>
        </p:txBody>
      </p:sp>
      <p:sp>
        <p:nvSpPr>
          <p:cNvPr id="77" name="テキスト ボックス 76">
            <a:extLst>
              <a:ext uri="{FF2B5EF4-FFF2-40B4-BE49-F238E27FC236}">
                <a16:creationId xmlns:a16="http://schemas.microsoft.com/office/drawing/2014/main" id="{D7014238-0387-F47D-7D5D-F26AFDB5B844}"/>
              </a:ext>
            </a:extLst>
          </p:cNvPr>
          <p:cNvSpPr txBox="1"/>
          <p:nvPr/>
        </p:nvSpPr>
        <p:spPr>
          <a:xfrm>
            <a:off x="8475091" y="4909122"/>
            <a:ext cx="2698175" cy="954107"/>
          </a:xfrm>
          <a:prstGeom prst="rect">
            <a:avLst/>
          </a:prstGeom>
          <a:noFill/>
        </p:spPr>
        <p:txBody>
          <a:bodyPr wrap="none" rtlCol="0">
            <a:spAutoFit/>
          </a:bodyPr>
          <a:lstStyle/>
          <a:p>
            <a:pPr algn="ctr"/>
            <a:r>
              <a:rPr lang="ja-JP" altLang="en-US" sz="2800" b="1">
                <a:solidFill>
                  <a:srgbClr val="FF0000"/>
                </a:solidFill>
              </a:rPr>
              <a:t>土浦ならでは</a:t>
            </a:r>
            <a:r>
              <a:rPr lang="ja-JP" altLang="en-US" sz="2800" b="1">
                <a:solidFill>
                  <a:schemeClr val="tx1">
                    <a:lumMod val="85000"/>
                    <a:lumOff val="15000"/>
                  </a:schemeClr>
                </a:solidFill>
              </a:rPr>
              <a:t>の</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体験の創出</a:t>
            </a:r>
            <a:endParaRPr lang="en-US" altLang="ja-JP" sz="2800" b="1">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C0248A92-4AC0-6FF9-9024-B99E49B8AA28}"/>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3" name="スライド番号プレースホルダー 12">
            <a:extLst>
              <a:ext uri="{FF2B5EF4-FFF2-40B4-BE49-F238E27FC236}">
                <a16:creationId xmlns:a16="http://schemas.microsoft.com/office/drawing/2014/main" id="{2106C753-ABFA-29C5-55FF-7BD0E3D1D1AB}"/>
              </a:ext>
            </a:extLst>
          </p:cNvPr>
          <p:cNvSpPr>
            <a:spLocks noGrp="1"/>
          </p:cNvSpPr>
          <p:nvPr>
            <p:ph type="sldNum" sz="quarter" idx="12"/>
          </p:nvPr>
        </p:nvSpPr>
        <p:spPr/>
        <p:txBody>
          <a:bodyPr/>
          <a:lstStyle/>
          <a:p>
            <a:r>
              <a:rPr lang="en-US" altLang="ja-JP"/>
              <a:t>21</a:t>
            </a:r>
            <a:endParaRPr kumimoji="1" lang="ja-JP" altLang="en-US"/>
          </a:p>
        </p:txBody>
      </p:sp>
      <p:sp>
        <p:nvSpPr>
          <p:cNvPr id="18" name="十字形 17">
            <a:extLst>
              <a:ext uri="{FF2B5EF4-FFF2-40B4-BE49-F238E27FC236}">
                <a16:creationId xmlns:a16="http://schemas.microsoft.com/office/drawing/2014/main" id="{2D94B8DB-B4BA-11D8-A483-09F735B3A1F5}"/>
              </a:ext>
            </a:extLst>
          </p:cNvPr>
          <p:cNvSpPr/>
          <p:nvPr/>
        </p:nvSpPr>
        <p:spPr>
          <a:xfrm rot="18953691">
            <a:off x="6102850" y="1481296"/>
            <a:ext cx="864000" cy="864000"/>
          </a:xfrm>
          <a:prstGeom prst="plus">
            <a:avLst>
              <a:gd name="adj" fmla="val 39930"/>
            </a:avLst>
          </a:prstGeom>
          <a:solidFill>
            <a:srgbClr val="E090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十字形 27">
            <a:extLst>
              <a:ext uri="{FF2B5EF4-FFF2-40B4-BE49-F238E27FC236}">
                <a16:creationId xmlns:a16="http://schemas.microsoft.com/office/drawing/2014/main" id="{6E563B33-614D-3F0B-8DF4-FE67018AA9CA}"/>
              </a:ext>
            </a:extLst>
          </p:cNvPr>
          <p:cNvSpPr/>
          <p:nvPr/>
        </p:nvSpPr>
        <p:spPr>
          <a:xfrm rot="18953691">
            <a:off x="7467813" y="4954174"/>
            <a:ext cx="864000" cy="864000"/>
          </a:xfrm>
          <a:prstGeom prst="plus">
            <a:avLst>
              <a:gd name="adj" fmla="val 39930"/>
            </a:avLst>
          </a:prstGeom>
          <a:solidFill>
            <a:srgbClr val="E090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770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1.25E-6 0.00023 L 0.06094 -0.04838 C 0.0737 -0.05926 0.09271 -0.06505 0.11276 -0.06505 C 0.13555 -0.06505 0.15378 -0.05926 0.16654 -0.04838 L 0.22761 0.00023 " pathEditMode="relative" rAng="0" ptsTypes="AAAAA">
                                      <p:cBhvr>
                                        <p:cTn id="6" dur="2000" fill="hold"/>
                                        <p:tgtEl>
                                          <p:spTgt spid="40"/>
                                        </p:tgtEl>
                                        <p:attrNameLst>
                                          <p:attrName>ppt_x</p:attrName>
                                          <p:attrName>ppt_y</p:attrName>
                                        </p:attrNameLst>
                                      </p:cBhvr>
                                      <p:rCtr x="11380" y="-3264"/>
                                    </p:animMotion>
                                  </p:childTnLst>
                                </p:cTn>
                              </p:par>
                              <p:par>
                                <p:cTn id="7" presetID="10"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animEffect transition="in" filter="fade">
                                      <p:cBhvr>
                                        <p:cTn id="9" dur="500"/>
                                        <p:tgtEl>
                                          <p:spTgt spid="46"/>
                                        </p:tgtEl>
                                      </p:cBhvr>
                                    </p:animEffect>
                                  </p:childTnLst>
                                </p:cTn>
                              </p:par>
                              <p:par>
                                <p:cTn id="10" presetID="10"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500"/>
                                        <p:tgtEl>
                                          <p:spTgt spid="7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fade">
                                      <p:cBhvr>
                                        <p:cTn id="35" dur="500"/>
                                        <p:tgtEl>
                                          <p:spTgt spid="7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500"/>
                                        <p:tgtEl>
                                          <p:spTgt spid="7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500"/>
                                        <p:tgtEl>
                                          <p:spTgt spid="6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fade">
                                      <p:cBhvr>
                                        <p:cTn id="55" dur="500"/>
                                        <p:tgtEl>
                                          <p:spTgt spid="8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1" grpId="0" animBg="1"/>
      <p:bldP spid="3" grpId="0" animBg="1"/>
      <p:bldP spid="7" grpId="0" animBg="1"/>
      <p:bldP spid="46" grpId="0" animBg="1"/>
      <p:bldP spid="58" grpId="0"/>
      <p:bldP spid="60" grpId="0"/>
      <p:bldP spid="65" grpId="0" animBg="1"/>
      <p:bldP spid="73" grpId="0" animBg="1"/>
      <p:bldP spid="72" grpId="0"/>
      <p:bldP spid="76" grpId="0"/>
      <p:bldP spid="80" grpId="0" animBg="1"/>
      <p:bldP spid="77" grpId="0"/>
      <p:bldP spid="18"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8D99D-F96D-C68B-7B06-9FBFAB36C665}"/>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5A9D735D-CFF1-D81B-AA8A-9F7EC3820DEF}"/>
              </a:ext>
            </a:extLst>
          </p:cNvPr>
          <p:cNvSpPr/>
          <p:nvPr/>
        </p:nvSpPr>
        <p:spPr>
          <a:xfrm>
            <a:off x="277586" y="1419087"/>
            <a:ext cx="5401453" cy="5216709"/>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61" name="フリーフォーム: 図形 60">
            <a:extLst>
              <a:ext uri="{FF2B5EF4-FFF2-40B4-BE49-F238E27FC236}">
                <a16:creationId xmlns:a16="http://schemas.microsoft.com/office/drawing/2014/main" id="{CF874A24-7926-34C7-51FC-48361E6511E5}"/>
              </a:ext>
            </a:extLst>
          </p:cNvPr>
          <p:cNvSpPr/>
          <p:nvPr/>
        </p:nvSpPr>
        <p:spPr>
          <a:xfrm>
            <a:off x="1373255" y="2033851"/>
            <a:ext cx="4135476" cy="1769882"/>
          </a:xfrm>
          <a:custGeom>
            <a:avLst/>
            <a:gdLst>
              <a:gd name="csX0" fmla="*/ 119787 w 4135476"/>
              <a:gd name="csY0" fmla="*/ 0 h 1926269"/>
              <a:gd name="csX1" fmla="*/ 341024 w 4135476"/>
              <a:gd name="csY1" fmla="*/ 0 h 1926269"/>
              <a:gd name="csX2" fmla="*/ 598923 w 4135476"/>
              <a:gd name="csY2" fmla="*/ 0 h 1926269"/>
              <a:gd name="csX3" fmla="*/ 3536553 w 4135476"/>
              <a:gd name="csY3" fmla="*/ 0 h 1926269"/>
              <a:gd name="csX4" fmla="*/ 3806828 w 4135476"/>
              <a:gd name="csY4" fmla="*/ 0 h 1926269"/>
              <a:gd name="csX5" fmla="*/ 4015689 w 4135476"/>
              <a:gd name="csY5" fmla="*/ 0 h 1926269"/>
              <a:gd name="csX6" fmla="*/ 4135476 w 4135476"/>
              <a:gd name="csY6" fmla="*/ 119787 h 1926269"/>
              <a:gd name="csX7" fmla="*/ 4135476 w 4135476"/>
              <a:gd name="csY7" fmla="*/ 1806482 h 1926269"/>
              <a:gd name="csX8" fmla="*/ 4015689 w 4135476"/>
              <a:gd name="csY8" fmla="*/ 1926269 h 1926269"/>
              <a:gd name="csX9" fmla="*/ 3806828 w 4135476"/>
              <a:gd name="csY9" fmla="*/ 1926269 h 1926269"/>
              <a:gd name="csX10" fmla="*/ 3536553 w 4135476"/>
              <a:gd name="csY10" fmla="*/ 1926269 h 1926269"/>
              <a:gd name="csX11" fmla="*/ 598923 w 4135476"/>
              <a:gd name="csY11" fmla="*/ 1926269 h 1926269"/>
              <a:gd name="csX12" fmla="*/ 341024 w 4135476"/>
              <a:gd name="csY12" fmla="*/ 1926269 h 1926269"/>
              <a:gd name="csX13" fmla="*/ 119787 w 4135476"/>
              <a:gd name="csY13" fmla="*/ 1926269 h 1926269"/>
              <a:gd name="csX14" fmla="*/ 0 w 4135476"/>
              <a:gd name="csY14" fmla="*/ 1806482 h 1926269"/>
              <a:gd name="csX15" fmla="*/ 0 w 4135476"/>
              <a:gd name="csY15" fmla="*/ 119787 h 1926269"/>
              <a:gd name="csX16" fmla="*/ 119787 w 4135476"/>
              <a:gd name="csY16" fmla="*/ 0 h 192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35476" h="1926269">
                <a:moveTo>
                  <a:pt x="119787" y="0"/>
                </a:moveTo>
                <a:lnTo>
                  <a:pt x="341024" y="0"/>
                </a:lnTo>
                <a:lnTo>
                  <a:pt x="598923" y="0"/>
                </a:lnTo>
                <a:lnTo>
                  <a:pt x="3536553" y="0"/>
                </a:lnTo>
                <a:lnTo>
                  <a:pt x="3806828" y="0"/>
                </a:lnTo>
                <a:lnTo>
                  <a:pt x="4015689" y="0"/>
                </a:lnTo>
                <a:cubicBezTo>
                  <a:pt x="4081846" y="0"/>
                  <a:pt x="4135476" y="53630"/>
                  <a:pt x="4135476" y="119787"/>
                </a:cubicBezTo>
                <a:lnTo>
                  <a:pt x="4135476" y="1806482"/>
                </a:lnTo>
                <a:cubicBezTo>
                  <a:pt x="4135476" y="1872639"/>
                  <a:pt x="4081846" y="1926269"/>
                  <a:pt x="4015689" y="1926269"/>
                </a:cubicBezTo>
                <a:lnTo>
                  <a:pt x="3806828" y="1926269"/>
                </a:lnTo>
                <a:lnTo>
                  <a:pt x="3536553" y="1926269"/>
                </a:lnTo>
                <a:lnTo>
                  <a:pt x="598923" y="1926269"/>
                </a:lnTo>
                <a:lnTo>
                  <a:pt x="341024" y="1926269"/>
                </a:lnTo>
                <a:lnTo>
                  <a:pt x="119787" y="1926269"/>
                </a:lnTo>
                <a:cubicBezTo>
                  <a:pt x="53630" y="1926269"/>
                  <a:pt x="0" y="1872639"/>
                  <a:pt x="0" y="1806482"/>
                </a:cubicBezTo>
                <a:lnTo>
                  <a:pt x="0" y="119787"/>
                </a:lnTo>
                <a:cubicBezTo>
                  <a:pt x="0" y="53630"/>
                  <a:pt x="53630" y="0"/>
                  <a:pt x="119787" y="0"/>
                </a:cubicBezTo>
                <a:close/>
              </a:path>
            </a:pathLst>
          </a:cu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eaVert" wrap="square" rtlCol="0" anchor="ctr">
            <a:noAutofit/>
          </a:bodyPr>
          <a:lstStyle/>
          <a:p>
            <a:pPr algn="ctr"/>
            <a:endParaRPr lang="en-US" altLang="ja-JP" sz="2800" b="1">
              <a:solidFill>
                <a:schemeClr val="tx1">
                  <a:lumMod val="85000"/>
                  <a:lumOff val="15000"/>
                </a:schemeClr>
              </a:solidFill>
            </a:endParaRPr>
          </a:p>
        </p:txBody>
      </p:sp>
      <p:sp>
        <p:nvSpPr>
          <p:cNvPr id="4" name="正方形/長方形 3">
            <a:extLst>
              <a:ext uri="{FF2B5EF4-FFF2-40B4-BE49-F238E27FC236}">
                <a16:creationId xmlns:a16="http://schemas.microsoft.com/office/drawing/2014/main" id="{6DE5413B-8B0A-1069-B71C-547CB5A9AD6F}"/>
              </a:ext>
            </a:extLst>
          </p:cNvPr>
          <p:cNvSpPr/>
          <p:nvPr/>
        </p:nvSpPr>
        <p:spPr>
          <a:xfrm>
            <a:off x="0" y="-13610"/>
            <a:ext cx="12192000" cy="950277"/>
          </a:xfrm>
          <a:prstGeom prst="rect">
            <a:avLst/>
          </a:prstGeom>
          <a:solidFill>
            <a:srgbClr val="CC485D">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施設の効果</a:t>
            </a:r>
            <a:endParaRPr kumimoji="1" lang="ja-JP" altLang="en-US" sz="4400" b="1">
              <a:solidFill>
                <a:schemeClr val="tx1">
                  <a:lumMod val="85000"/>
                  <a:lumOff val="15000"/>
                </a:schemeClr>
              </a:solidFill>
            </a:endParaRPr>
          </a:p>
        </p:txBody>
      </p:sp>
      <p:sp>
        <p:nvSpPr>
          <p:cNvPr id="5" name="正方形/長方形 4">
            <a:extLst>
              <a:ext uri="{FF2B5EF4-FFF2-40B4-BE49-F238E27FC236}">
                <a16:creationId xmlns:a16="http://schemas.microsoft.com/office/drawing/2014/main" id="{36CC1395-DBCF-3CED-A17A-8EC7C509F4C6}"/>
              </a:ext>
            </a:extLst>
          </p:cNvPr>
          <p:cNvSpPr/>
          <p:nvPr/>
        </p:nvSpPr>
        <p:spPr>
          <a:xfrm>
            <a:off x="11817407" y="936667"/>
            <a:ext cx="376917" cy="6542172"/>
          </a:xfrm>
          <a:prstGeom prst="rect">
            <a:avLst/>
          </a:prstGeom>
          <a:solidFill>
            <a:srgbClr val="CC485D">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0E359DC8-ADED-0926-696A-290E489BA917}"/>
              </a:ext>
            </a:extLst>
          </p:cNvPr>
          <p:cNvSpPr/>
          <p:nvPr/>
        </p:nvSpPr>
        <p:spPr>
          <a:xfrm>
            <a:off x="11713962" y="478996"/>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164F821-961B-81BB-93A0-D1227C0B80AF}"/>
              </a:ext>
            </a:extLst>
          </p:cNvPr>
          <p:cNvSpPr txBox="1"/>
          <p:nvPr/>
        </p:nvSpPr>
        <p:spPr>
          <a:xfrm>
            <a:off x="11626689" y="1704822"/>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8A6D9C8F-8A3A-1B44-678C-BBCD58D13078}"/>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BFF94042-FBF0-587F-F2E0-88BAE5136E45}"/>
              </a:ext>
            </a:extLst>
          </p:cNvPr>
          <p:cNvSpPr/>
          <p:nvPr/>
        </p:nvSpPr>
        <p:spPr>
          <a:xfrm>
            <a:off x="11713960" y="3051741"/>
            <a:ext cx="705411" cy="1226782"/>
          </a:xfrm>
          <a:prstGeom prst="rect">
            <a:avLst/>
          </a:prstGeom>
          <a:solidFill>
            <a:srgbClr val="CC48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D926F440-C55B-6A9B-5547-5B27883F8D70}"/>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38BD5C3A-71DC-0FE2-6470-BC007343F647}"/>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p>
        </p:txBody>
      </p:sp>
      <p:sp>
        <p:nvSpPr>
          <p:cNvPr id="24" name="テキスト ボックス 23">
            <a:extLst>
              <a:ext uri="{FF2B5EF4-FFF2-40B4-BE49-F238E27FC236}">
                <a16:creationId xmlns:a16="http://schemas.microsoft.com/office/drawing/2014/main" id="{EBA6FF00-57BB-40E0-E02C-401525EB14FC}"/>
              </a:ext>
            </a:extLst>
          </p:cNvPr>
          <p:cNvSpPr txBox="1"/>
          <p:nvPr/>
        </p:nvSpPr>
        <p:spPr>
          <a:xfrm>
            <a:off x="11593964" y="1798041"/>
            <a:ext cx="615553" cy="1522183"/>
          </a:xfrm>
          <a:prstGeom prst="rect">
            <a:avLst/>
          </a:prstGeom>
          <a:noFill/>
        </p:spPr>
        <p:txBody>
          <a:bodyPr vert="eaVert" wrap="square" rtlCol="0">
            <a:spAutoFit/>
          </a:bodyPr>
          <a:lstStyle/>
          <a:p>
            <a:r>
              <a:rPr lang="ja-JP" altLang="en-US" sz="2800" b="1">
                <a:solidFill>
                  <a:schemeClr val="bg1"/>
                </a:solidFill>
              </a:rPr>
              <a:t>５０５</a:t>
            </a:r>
            <a:endParaRPr lang="en-US" altLang="ja-JP" sz="2800" b="1">
              <a:solidFill>
                <a:schemeClr val="bg1"/>
              </a:solidFill>
            </a:endParaRPr>
          </a:p>
        </p:txBody>
      </p:sp>
      <p:sp>
        <p:nvSpPr>
          <p:cNvPr id="26" name="テキスト ボックス 25">
            <a:extLst>
              <a:ext uri="{FF2B5EF4-FFF2-40B4-BE49-F238E27FC236}">
                <a16:creationId xmlns:a16="http://schemas.microsoft.com/office/drawing/2014/main" id="{13A4E2DE-E838-8CAD-199B-5866692542BB}"/>
              </a:ext>
            </a:extLst>
          </p:cNvPr>
          <p:cNvSpPr txBox="1"/>
          <p:nvPr/>
        </p:nvSpPr>
        <p:spPr>
          <a:xfrm>
            <a:off x="11610059" y="3085738"/>
            <a:ext cx="615553" cy="1522183"/>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32" name="テキスト ボックス 31">
            <a:extLst>
              <a:ext uri="{FF2B5EF4-FFF2-40B4-BE49-F238E27FC236}">
                <a16:creationId xmlns:a16="http://schemas.microsoft.com/office/drawing/2014/main" id="{9A5DD900-7601-52E7-0975-4868C7BA2036}"/>
              </a:ext>
            </a:extLst>
          </p:cNvPr>
          <p:cNvSpPr txBox="1"/>
          <p:nvPr/>
        </p:nvSpPr>
        <p:spPr>
          <a:xfrm>
            <a:off x="11607702" y="4373435"/>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3" name="テキスト ボックス 32">
            <a:extLst>
              <a:ext uri="{FF2B5EF4-FFF2-40B4-BE49-F238E27FC236}">
                <a16:creationId xmlns:a16="http://schemas.microsoft.com/office/drawing/2014/main" id="{AD93E1A6-50CA-2C1A-5AC5-599C282FB049}"/>
              </a:ext>
            </a:extLst>
          </p:cNvPr>
          <p:cNvSpPr txBox="1"/>
          <p:nvPr/>
        </p:nvSpPr>
        <p:spPr>
          <a:xfrm>
            <a:off x="11607702" y="5648163"/>
            <a:ext cx="677108" cy="1196128"/>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2" name="四角形: 角を丸くする 1">
            <a:extLst>
              <a:ext uri="{FF2B5EF4-FFF2-40B4-BE49-F238E27FC236}">
                <a16:creationId xmlns:a16="http://schemas.microsoft.com/office/drawing/2014/main" id="{39BBCCBE-25A4-87CE-CFF8-321E18DF4C27}"/>
              </a:ext>
            </a:extLst>
          </p:cNvPr>
          <p:cNvSpPr/>
          <p:nvPr/>
        </p:nvSpPr>
        <p:spPr>
          <a:xfrm>
            <a:off x="5967462" y="1419087"/>
            <a:ext cx="5401453" cy="5216709"/>
          </a:xfrm>
          <a:prstGeom prst="roundRect">
            <a:avLst>
              <a:gd name="adj" fmla="val 5735"/>
            </a:avLst>
          </a:prstGeom>
          <a:solidFill>
            <a:srgbClr val="DD98A2">
              <a:alpha val="49804"/>
            </a:srgb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9" name="四角形: 角を丸くする 8">
            <a:extLst>
              <a:ext uri="{FF2B5EF4-FFF2-40B4-BE49-F238E27FC236}">
                <a16:creationId xmlns:a16="http://schemas.microsoft.com/office/drawing/2014/main" id="{E376B917-5227-07CE-0AAD-18BB33957809}"/>
              </a:ext>
            </a:extLst>
          </p:cNvPr>
          <p:cNvSpPr/>
          <p:nvPr/>
        </p:nvSpPr>
        <p:spPr>
          <a:xfrm>
            <a:off x="1688908" y="989101"/>
            <a:ext cx="2578803" cy="85997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事業費の試算</a:t>
            </a:r>
          </a:p>
        </p:txBody>
      </p:sp>
      <p:sp>
        <p:nvSpPr>
          <p:cNvPr id="10" name="四角形: 角を丸くする 9">
            <a:extLst>
              <a:ext uri="{FF2B5EF4-FFF2-40B4-BE49-F238E27FC236}">
                <a16:creationId xmlns:a16="http://schemas.microsoft.com/office/drawing/2014/main" id="{CD25657C-608A-2DC9-6FE2-4402FDFD8285}"/>
              </a:ext>
            </a:extLst>
          </p:cNvPr>
          <p:cNvSpPr/>
          <p:nvPr/>
        </p:nvSpPr>
        <p:spPr>
          <a:xfrm>
            <a:off x="7756961" y="989100"/>
            <a:ext cx="1830349" cy="859971"/>
          </a:xfrm>
          <a:prstGeom prst="roundRect">
            <a:avLst/>
          </a:prstGeom>
          <a:solidFill>
            <a:srgbClr val="F5E1E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効果</a:t>
            </a:r>
          </a:p>
        </p:txBody>
      </p:sp>
      <p:sp>
        <p:nvSpPr>
          <p:cNvPr id="13" name="四角形: 角を丸くする 12">
            <a:extLst>
              <a:ext uri="{FF2B5EF4-FFF2-40B4-BE49-F238E27FC236}">
                <a16:creationId xmlns:a16="http://schemas.microsoft.com/office/drawing/2014/main" id="{8A544B9D-3890-4A8B-FCD9-6CBC9A65732B}"/>
              </a:ext>
            </a:extLst>
          </p:cNvPr>
          <p:cNvSpPr/>
          <p:nvPr/>
        </p:nvSpPr>
        <p:spPr>
          <a:xfrm>
            <a:off x="6141249" y="2159594"/>
            <a:ext cx="5048599" cy="4148609"/>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200" b="1">
              <a:solidFill>
                <a:schemeClr val="tx1"/>
              </a:solidFill>
            </a:endParaRPr>
          </a:p>
        </p:txBody>
      </p:sp>
      <p:sp>
        <p:nvSpPr>
          <p:cNvPr id="20" name="四角形: 角を丸くする 19">
            <a:extLst>
              <a:ext uri="{FF2B5EF4-FFF2-40B4-BE49-F238E27FC236}">
                <a16:creationId xmlns:a16="http://schemas.microsoft.com/office/drawing/2014/main" id="{21F03170-86B3-7086-D5AF-2656BA9F7229}"/>
              </a:ext>
            </a:extLst>
          </p:cNvPr>
          <p:cNvSpPr/>
          <p:nvPr/>
        </p:nvSpPr>
        <p:spPr>
          <a:xfrm>
            <a:off x="465289" y="2033852"/>
            <a:ext cx="718710" cy="176988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800" b="1">
                <a:solidFill>
                  <a:schemeClr val="tx1">
                    <a:lumMod val="85000"/>
                    <a:lumOff val="15000"/>
                  </a:schemeClr>
                </a:solidFill>
              </a:rPr>
              <a:t>費用</a:t>
            </a:r>
            <a:endParaRPr lang="en-US" altLang="ja-JP" sz="2800" b="1">
              <a:solidFill>
                <a:schemeClr val="tx1">
                  <a:lumMod val="85000"/>
                  <a:lumOff val="15000"/>
                </a:schemeClr>
              </a:solidFill>
            </a:endParaRPr>
          </a:p>
        </p:txBody>
      </p:sp>
      <p:sp>
        <p:nvSpPr>
          <p:cNvPr id="28" name="四角形: 角を丸くする 27">
            <a:extLst>
              <a:ext uri="{FF2B5EF4-FFF2-40B4-BE49-F238E27FC236}">
                <a16:creationId xmlns:a16="http://schemas.microsoft.com/office/drawing/2014/main" id="{6881059C-F68F-7DB5-9994-A2F01E699162}"/>
              </a:ext>
            </a:extLst>
          </p:cNvPr>
          <p:cNvSpPr/>
          <p:nvPr/>
        </p:nvSpPr>
        <p:spPr>
          <a:xfrm>
            <a:off x="467007" y="4059864"/>
            <a:ext cx="718710" cy="176988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ja-JP" altLang="en-US" sz="2800" b="1">
                <a:solidFill>
                  <a:schemeClr val="tx1">
                    <a:lumMod val="85000"/>
                    <a:lumOff val="15000"/>
                  </a:schemeClr>
                </a:solidFill>
              </a:rPr>
              <a:t>収入</a:t>
            </a:r>
            <a:endParaRPr lang="en-US" altLang="ja-JP" sz="2800" b="1">
              <a:solidFill>
                <a:schemeClr val="tx1">
                  <a:lumMod val="85000"/>
                  <a:lumOff val="15000"/>
                </a:schemeClr>
              </a:solidFill>
            </a:endParaRPr>
          </a:p>
        </p:txBody>
      </p:sp>
      <p:sp>
        <p:nvSpPr>
          <p:cNvPr id="39" name="フリーフォーム: 図形 38">
            <a:extLst>
              <a:ext uri="{FF2B5EF4-FFF2-40B4-BE49-F238E27FC236}">
                <a16:creationId xmlns:a16="http://schemas.microsoft.com/office/drawing/2014/main" id="{7DB7E9BE-AD18-D9E6-4A04-69465538065B}"/>
              </a:ext>
            </a:extLst>
          </p:cNvPr>
          <p:cNvSpPr/>
          <p:nvPr/>
        </p:nvSpPr>
        <p:spPr>
          <a:xfrm>
            <a:off x="1359504" y="4059863"/>
            <a:ext cx="4135476" cy="1769882"/>
          </a:xfrm>
          <a:custGeom>
            <a:avLst/>
            <a:gdLst>
              <a:gd name="csX0" fmla="*/ 119787 w 4135476"/>
              <a:gd name="csY0" fmla="*/ 0 h 1926269"/>
              <a:gd name="csX1" fmla="*/ 341024 w 4135476"/>
              <a:gd name="csY1" fmla="*/ 0 h 1926269"/>
              <a:gd name="csX2" fmla="*/ 598923 w 4135476"/>
              <a:gd name="csY2" fmla="*/ 0 h 1926269"/>
              <a:gd name="csX3" fmla="*/ 3536553 w 4135476"/>
              <a:gd name="csY3" fmla="*/ 0 h 1926269"/>
              <a:gd name="csX4" fmla="*/ 3806828 w 4135476"/>
              <a:gd name="csY4" fmla="*/ 0 h 1926269"/>
              <a:gd name="csX5" fmla="*/ 4015689 w 4135476"/>
              <a:gd name="csY5" fmla="*/ 0 h 1926269"/>
              <a:gd name="csX6" fmla="*/ 4135476 w 4135476"/>
              <a:gd name="csY6" fmla="*/ 119787 h 1926269"/>
              <a:gd name="csX7" fmla="*/ 4135476 w 4135476"/>
              <a:gd name="csY7" fmla="*/ 1806482 h 1926269"/>
              <a:gd name="csX8" fmla="*/ 4015689 w 4135476"/>
              <a:gd name="csY8" fmla="*/ 1926269 h 1926269"/>
              <a:gd name="csX9" fmla="*/ 3806828 w 4135476"/>
              <a:gd name="csY9" fmla="*/ 1926269 h 1926269"/>
              <a:gd name="csX10" fmla="*/ 3536553 w 4135476"/>
              <a:gd name="csY10" fmla="*/ 1926269 h 1926269"/>
              <a:gd name="csX11" fmla="*/ 598923 w 4135476"/>
              <a:gd name="csY11" fmla="*/ 1926269 h 1926269"/>
              <a:gd name="csX12" fmla="*/ 341024 w 4135476"/>
              <a:gd name="csY12" fmla="*/ 1926269 h 1926269"/>
              <a:gd name="csX13" fmla="*/ 119787 w 4135476"/>
              <a:gd name="csY13" fmla="*/ 1926269 h 1926269"/>
              <a:gd name="csX14" fmla="*/ 0 w 4135476"/>
              <a:gd name="csY14" fmla="*/ 1806482 h 1926269"/>
              <a:gd name="csX15" fmla="*/ 0 w 4135476"/>
              <a:gd name="csY15" fmla="*/ 119787 h 1926269"/>
              <a:gd name="csX16" fmla="*/ 119787 w 4135476"/>
              <a:gd name="csY16" fmla="*/ 0 h 1926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35476" h="1926269">
                <a:moveTo>
                  <a:pt x="119787" y="0"/>
                </a:moveTo>
                <a:lnTo>
                  <a:pt x="341024" y="0"/>
                </a:lnTo>
                <a:lnTo>
                  <a:pt x="598923" y="0"/>
                </a:lnTo>
                <a:lnTo>
                  <a:pt x="3536553" y="0"/>
                </a:lnTo>
                <a:lnTo>
                  <a:pt x="3806828" y="0"/>
                </a:lnTo>
                <a:lnTo>
                  <a:pt x="4015689" y="0"/>
                </a:lnTo>
                <a:cubicBezTo>
                  <a:pt x="4081846" y="0"/>
                  <a:pt x="4135476" y="53630"/>
                  <a:pt x="4135476" y="119787"/>
                </a:cubicBezTo>
                <a:lnTo>
                  <a:pt x="4135476" y="1806482"/>
                </a:lnTo>
                <a:cubicBezTo>
                  <a:pt x="4135476" y="1872639"/>
                  <a:pt x="4081846" y="1926269"/>
                  <a:pt x="4015689" y="1926269"/>
                </a:cubicBezTo>
                <a:lnTo>
                  <a:pt x="3806828" y="1926269"/>
                </a:lnTo>
                <a:lnTo>
                  <a:pt x="3536553" y="1926269"/>
                </a:lnTo>
                <a:lnTo>
                  <a:pt x="598923" y="1926269"/>
                </a:lnTo>
                <a:lnTo>
                  <a:pt x="341024" y="1926269"/>
                </a:lnTo>
                <a:lnTo>
                  <a:pt x="119787" y="1926269"/>
                </a:lnTo>
                <a:cubicBezTo>
                  <a:pt x="53630" y="1926269"/>
                  <a:pt x="0" y="1872639"/>
                  <a:pt x="0" y="1806482"/>
                </a:cubicBezTo>
                <a:lnTo>
                  <a:pt x="0" y="119787"/>
                </a:lnTo>
                <a:cubicBezTo>
                  <a:pt x="0" y="53630"/>
                  <a:pt x="53630" y="0"/>
                  <a:pt x="119787" y="0"/>
                </a:cubicBezTo>
                <a:close/>
              </a:path>
            </a:pathLst>
          </a:cu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eaVert" wrap="square" rtlCol="0" anchor="ctr">
            <a:noAutofit/>
          </a:bodyPr>
          <a:lstStyle/>
          <a:p>
            <a:pPr algn="ctr"/>
            <a:endParaRPr lang="en-US" altLang="ja-JP" sz="2800" b="1">
              <a:solidFill>
                <a:schemeClr val="tx1">
                  <a:lumMod val="85000"/>
                  <a:lumOff val="15000"/>
                </a:schemeClr>
              </a:solidFill>
            </a:endParaRPr>
          </a:p>
        </p:txBody>
      </p:sp>
      <p:sp>
        <p:nvSpPr>
          <p:cNvPr id="45" name="四角形: 角を丸くする 44">
            <a:extLst>
              <a:ext uri="{FF2B5EF4-FFF2-40B4-BE49-F238E27FC236}">
                <a16:creationId xmlns:a16="http://schemas.microsoft.com/office/drawing/2014/main" id="{719C7E89-6F47-1C35-743D-938D4555DCD8}"/>
              </a:ext>
            </a:extLst>
          </p:cNvPr>
          <p:cNvSpPr/>
          <p:nvPr/>
        </p:nvSpPr>
        <p:spPr>
          <a:xfrm>
            <a:off x="1518221" y="2131573"/>
            <a:ext cx="1953455" cy="977642"/>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lnSpc>
                <a:spcPct val="150000"/>
              </a:lnSpc>
            </a:pPr>
            <a:r>
              <a:rPr lang="ja-JP" altLang="en-US" sz="2000" b="1">
                <a:solidFill>
                  <a:schemeClr val="tx1">
                    <a:lumMod val="85000"/>
                    <a:lumOff val="15000"/>
                  </a:schemeClr>
                </a:solidFill>
                <a:latin typeface="Aptos" panose="02110004020202020204"/>
                <a:ea typeface="游ゴシック" panose="020B0400000000000000" pitchFamily="50" charset="-128"/>
              </a:rPr>
              <a:t>市の整備費</a:t>
            </a:r>
            <a:endParaRPr lang="en-US" altLang="ja-JP" sz="2000" b="1">
              <a:solidFill>
                <a:schemeClr val="tx1">
                  <a:lumMod val="85000"/>
                  <a:lumOff val="15000"/>
                </a:schemeClr>
              </a:solidFill>
              <a:latin typeface="Aptos" panose="02110004020202020204"/>
              <a:ea typeface="游ゴシック" panose="020B0400000000000000" pitchFamily="50" charset="-128"/>
            </a:endParaRPr>
          </a:p>
          <a:p>
            <a:pPr algn="ctr" defTabSz="457200">
              <a:lnSpc>
                <a:spcPct val="150000"/>
              </a:lnSpc>
            </a:pPr>
            <a:r>
              <a:rPr lang="ja-JP" altLang="en-US" sz="2000" b="1">
                <a:solidFill>
                  <a:schemeClr val="tx1">
                    <a:lumMod val="85000"/>
                    <a:lumOff val="15000"/>
                  </a:schemeClr>
                </a:solidFill>
                <a:latin typeface="Aptos" panose="02110004020202020204"/>
                <a:ea typeface="游ゴシック" panose="020B0400000000000000" pitchFamily="50" charset="-128"/>
              </a:rPr>
              <a:t>補助金</a:t>
            </a:r>
          </a:p>
        </p:txBody>
      </p:sp>
      <p:sp>
        <p:nvSpPr>
          <p:cNvPr id="46" name="四角形: 角を丸くする 45">
            <a:extLst>
              <a:ext uri="{FF2B5EF4-FFF2-40B4-BE49-F238E27FC236}">
                <a16:creationId xmlns:a16="http://schemas.microsoft.com/office/drawing/2014/main" id="{4DD476F3-4E20-4343-4303-CE0747484C03}"/>
              </a:ext>
            </a:extLst>
          </p:cNvPr>
          <p:cNvSpPr/>
          <p:nvPr/>
        </p:nvSpPr>
        <p:spPr>
          <a:xfrm>
            <a:off x="3304738" y="2131573"/>
            <a:ext cx="2040078" cy="977642"/>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defTabSz="457200">
              <a:lnSpc>
                <a:spcPct val="150000"/>
              </a:lnSpc>
            </a:pPr>
            <a:r>
              <a:rPr lang="ja-JP" altLang="en-US" sz="2000" b="1">
                <a:solidFill>
                  <a:schemeClr val="tx1">
                    <a:lumMod val="85000"/>
                    <a:lumOff val="15000"/>
                  </a:schemeClr>
                </a:solidFill>
                <a:latin typeface="Aptos" panose="02110004020202020204"/>
                <a:ea typeface="游ゴシック" panose="020B0400000000000000" pitchFamily="50" charset="-128"/>
              </a:rPr>
              <a:t>約</a:t>
            </a:r>
            <a:r>
              <a:rPr lang="en-US" altLang="ja-JP" sz="2000" b="1">
                <a:solidFill>
                  <a:schemeClr val="tx1">
                    <a:lumMod val="85000"/>
                    <a:lumOff val="15000"/>
                  </a:schemeClr>
                </a:solidFill>
                <a:latin typeface="Aptos" panose="02110004020202020204"/>
                <a:ea typeface="游ゴシック" panose="020B0400000000000000" pitchFamily="50" charset="-128"/>
              </a:rPr>
              <a:t>11.2</a:t>
            </a:r>
            <a:r>
              <a:rPr lang="ja-JP" altLang="en-US" sz="2000" b="1">
                <a:solidFill>
                  <a:schemeClr val="tx1">
                    <a:lumMod val="85000"/>
                    <a:lumOff val="15000"/>
                  </a:schemeClr>
                </a:solidFill>
                <a:latin typeface="Aptos" panose="02110004020202020204"/>
                <a:ea typeface="游ゴシック" panose="020B0400000000000000" pitchFamily="50" charset="-128"/>
              </a:rPr>
              <a:t>億円</a:t>
            </a:r>
            <a:endParaRPr lang="en-US" altLang="ja-JP" sz="2000" b="1">
              <a:solidFill>
                <a:schemeClr val="tx1">
                  <a:lumMod val="85000"/>
                  <a:lumOff val="15000"/>
                </a:schemeClr>
              </a:solidFill>
              <a:latin typeface="Aptos" panose="02110004020202020204"/>
              <a:ea typeface="游ゴシック" panose="020B0400000000000000" pitchFamily="50" charset="-128"/>
            </a:endParaRPr>
          </a:p>
          <a:p>
            <a:pPr algn="r" defTabSz="457200">
              <a:lnSpc>
                <a:spcPct val="150000"/>
              </a:lnSpc>
            </a:pPr>
            <a:r>
              <a:rPr lang="ja-JP" altLang="en-US" sz="2000" b="1">
                <a:solidFill>
                  <a:schemeClr val="tx1">
                    <a:lumMod val="85000"/>
                    <a:lumOff val="15000"/>
                  </a:schemeClr>
                </a:solidFill>
                <a:latin typeface="Aptos" panose="02110004020202020204"/>
                <a:ea typeface="游ゴシック" panose="020B0400000000000000" pitchFamily="50" charset="-128"/>
              </a:rPr>
              <a:t>約</a:t>
            </a:r>
            <a:r>
              <a:rPr lang="en-US" altLang="ja-JP" sz="2000" b="1">
                <a:solidFill>
                  <a:schemeClr val="tx1">
                    <a:lumMod val="85000"/>
                    <a:lumOff val="15000"/>
                  </a:schemeClr>
                </a:solidFill>
                <a:latin typeface="Aptos" panose="02110004020202020204"/>
                <a:ea typeface="游ゴシック" panose="020B0400000000000000" pitchFamily="50" charset="-128"/>
              </a:rPr>
              <a:t>3</a:t>
            </a:r>
            <a:r>
              <a:rPr lang="ja-JP" altLang="en-US" sz="2000" b="1">
                <a:solidFill>
                  <a:schemeClr val="tx1">
                    <a:lumMod val="85000"/>
                    <a:lumOff val="15000"/>
                  </a:schemeClr>
                </a:solidFill>
                <a:latin typeface="Aptos" panose="02110004020202020204"/>
                <a:ea typeface="游ゴシック" panose="020B0400000000000000" pitchFamily="50" charset="-128"/>
              </a:rPr>
              <a:t>億円</a:t>
            </a:r>
          </a:p>
        </p:txBody>
      </p:sp>
      <p:cxnSp>
        <p:nvCxnSpPr>
          <p:cNvPr id="47" name="直線コネクタ 46">
            <a:extLst>
              <a:ext uri="{FF2B5EF4-FFF2-40B4-BE49-F238E27FC236}">
                <a16:creationId xmlns:a16="http://schemas.microsoft.com/office/drawing/2014/main" id="{B19AB92D-99F6-2838-6186-621CAB1B93FC}"/>
              </a:ext>
            </a:extLst>
          </p:cNvPr>
          <p:cNvCxnSpPr>
            <a:cxnSpLocks/>
          </p:cNvCxnSpPr>
          <p:nvPr/>
        </p:nvCxnSpPr>
        <p:spPr>
          <a:xfrm>
            <a:off x="1583072" y="3241708"/>
            <a:ext cx="3777208" cy="0"/>
          </a:xfrm>
          <a:prstGeom prst="line">
            <a:avLst/>
          </a:prstGeom>
          <a:ln w="1905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48" name="四角形: 角を丸くする 47">
            <a:extLst>
              <a:ext uri="{FF2B5EF4-FFF2-40B4-BE49-F238E27FC236}">
                <a16:creationId xmlns:a16="http://schemas.microsoft.com/office/drawing/2014/main" id="{80F859B5-6202-7FA1-A1CA-5446F86DBC96}"/>
              </a:ext>
            </a:extLst>
          </p:cNvPr>
          <p:cNvSpPr/>
          <p:nvPr/>
        </p:nvSpPr>
        <p:spPr>
          <a:xfrm>
            <a:off x="1611102" y="3241708"/>
            <a:ext cx="1767692"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市の負担額</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sp>
        <p:nvSpPr>
          <p:cNvPr id="49" name="四角形: 角を丸くする 48">
            <a:extLst>
              <a:ext uri="{FF2B5EF4-FFF2-40B4-BE49-F238E27FC236}">
                <a16:creationId xmlns:a16="http://schemas.microsoft.com/office/drawing/2014/main" id="{F180502E-0A0A-DE2E-526C-F431C321907F}"/>
              </a:ext>
            </a:extLst>
          </p:cNvPr>
          <p:cNvSpPr/>
          <p:nvPr/>
        </p:nvSpPr>
        <p:spPr>
          <a:xfrm>
            <a:off x="3614822" y="3235190"/>
            <a:ext cx="1706202"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defTabSz="457200"/>
            <a:r>
              <a:rPr lang="ja-JP" altLang="en-US" sz="2400" b="1">
                <a:solidFill>
                  <a:srgbClr val="FF0000"/>
                </a:solidFill>
                <a:latin typeface="Aptos" panose="02110004020202020204"/>
                <a:ea typeface="游ゴシック" panose="020B0400000000000000" pitchFamily="50" charset="-128"/>
              </a:rPr>
              <a:t>約</a:t>
            </a:r>
            <a:r>
              <a:rPr lang="en-US" altLang="ja-JP" sz="2400" b="1">
                <a:solidFill>
                  <a:srgbClr val="FF0000"/>
                </a:solidFill>
                <a:latin typeface="Aptos" panose="02110004020202020204"/>
                <a:ea typeface="游ゴシック" panose="020B0400000000000000" pitchFamily="50" charset="-128"/>
              </a:rPr>
              <a:t>8.2</a:t>
            </a:r>
            <a:r>
              <a:rPr lang="ja-JP" altLang="en-US" sz="2400" b="1">
                <a:solidFill>
                  <a:srgbClr val="FF0000"/>
                </a:solidFill>
                <a:latin typeface="Aptos" panose="02110004020202020204"/>
                <a:ea typeface="游ゴシック" panose="020B0400000000000000" pitchFamily="50" charset="-128"/>
              </a:rPr>
              <a:t>億円</a:t>
            </a:r>
            <a:endParaRPr lang="en-US" altLang="ja-JP" sz="2400" b="1">
              <a:solidFill>
                <a:srgbClr val="FF0000"/>
              </a:solidFill>
              <a:latin typeface="Aptos" panose="02110004020202020204"/>
              <a:ea typeface="游ゴシック" panose="020B0400000000000000" pitchFamily="50" charset="-128"/>
            </a:endParaRPr>
          </a:p>
        </p:txBody>
      </p:sp>
      <p:sp>
        <p:nvSpPr>
          <p:cNvPr id="57" name="四角形: 角を丸くする 56">
            <a:extLst>
              <a:ext uri="{FF2B5EF4-FFF2-40B4-BE49-F238E27FC236}">
                <a16:creationId xmlns:a16="http://schemas.microsoft.com/office/drawing/2014/main" id="{5823DF5F-1009-70D4-DE11-EA39ADF8A1CB}"/>
              </a:ext>
            </a:extLst>
          </p:cNvPr>
          <p:cNvSpPr/>
          <p:nvPr/>
        </p:nvSpPr>
        <p:spPr>
          <a:xfrm>
            <a:off x="1157532" y="4207099"/>
            <a:ext cx="2343767" cy="1492939"/>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lnSpc>
                <a:spcPct val="150000"/>
              </a:lnSpc>
            </a:pPr>
            <a:r>
              <a:rPr lang="ja-JP" altLang="en-US" sz="2000" b="1">
                <a:solidFill>
                  <a:schemeClr val="bg2">
                    <a:lumMod val="25000"/>
                  </a:schemeClr>
                </a:solidFill>
                <a:latin typeface="Aptos" panose="02110004020202020204"/>
                <a:ea typeface="游ゴシック" panose="020B0400000000000000" pitchFamily="50" charset="-128"/>
              </a:rPr>
              <a:t>利用者見込み</a:t>
            </a:r>
            <a:endParaRPr lang="en-US" altLang="ja-JP" sz="2000" b="1">
              <a:solidFill>
                <a:schemeClr val="bg2">
                  <a:lumMod val="25000"/>
                </a:schemeClr>
              </a:solidFill>
              <a:latin typeface="Aptos" panose="02110004020202020204"/>
              <a:ea typeface="游ゴシック" panose="020B0400000000000000" pitchFamily="50" charset="-128"/>
            </a:endParaRPr>
          </a:p>
          <a:p>
            <a:pPr algn="ctr" defTabSz="457200">
              <a:lnSpc>
                <a:spcPct val="150000"/>
              </a:lnSpc>
            </a:pPr>
            <a:r>
              <a:rPr lang="ja-JP" altLang="en-US" sz="2000" b="1">
                <a:solidFill>
                  <a:schemeClr val="bg2">
                    <a:lumMod val="25000"/>
                  </a:schemeClr>
                </a:solidFill>
                <a:latin typeface="Aptos" panose="02110004020202020204"/>
                <a:ea typeface="游ゴシック" panose="020B0400000000000000" pitchFamily="50" charset="-128"/>
              </a:rPr>
              <a:t>売上高</a:t>
            </a:r>
            <a:endParaRPr lang="en-US" altLang="ja-JP" sz="2000" b="1">
              <a:solidFill>
                <a:schemeClr val="bg2">
                  <a:lumMod val="25000"/>
                </a:schemeClr>
              </a:solidFill>
              <a:latin typeface="Aptos" panose="02110004020202020204"/>
              <a:ea typeface="游ゴシック" panose="020B0400000000000000" pitchFamily="50" charset="-128"/>
            </a:endParaRPr>
          </a:p>
          <a:p>
            <a:pPr algn="ctr" defTabSz="457200">
              <a:lnSpc>
                <a:spcPct val="150000"/>
              </a:lnSpc>
            </a:pPr>
            <a:r>
              <a:rPr lang="ja-JP" altLang="en-US" sz="2400" b="1">
                <a:solidFill>
                  <a:schemeClr val="bg2">
                    <a:lumMod val="25000"/>
                  </a:schemeClr>
                </a:solidFill>
                <a:latin typeface="Aptos" panose="02110004020202020204"/>
                <a:ea typeface="游ゴシック" panose="020B0400000000000000" pitchFamily="50" charset="-128"/>
              </a:rPr>
              <a:t>経常利益</a:t>
            </a:r>
            <a:endParaRPr lang="en-US" altLang="ja-JP" sz="2400" b="1">
              <a:solidFill>
                <a:schemeClr val="bg2">
                  <a:lumMod val="25000"/>
                </a:schemeClr>
              </a:solidFill>
              <a:latin typeface="Aptos" panose="02110004020202020204"/>
              <a:ea typeface="游ゴシック" panose="020B0400000000000000" pitchFamily="50" charset="-128"/>
            </a:endParaRPr>
          </a:p>
        </p:txBody>
      </p:sp>
      <p:sp>
        <p:nvSpPr>
          <p:cNvPr id="58" name="四角形: 角を丸くする 57">
            <a:extLst>
              <a:ext uri="{FF2B5EF4-FFF2-40B4-BE49-F238E27FC236}">
                <a16:creationId xmlns:a16="http://schemas.microsoft.com/office/drawing/2014/main" id="{194F3810-022B-499F-15DB-A75300B2D59D}"/>
              </a:ext>
            </a:extLst>
          </p:cNvPr>
          <p:cNvSpPr/>
          <p:nvPr/>
        </p:nvSpPr>
        <p:spPr>
          <a:xfrm>
            <a:off x="2878145" y="4203578"/>
            <a:ext cx="2627358" cy="1533143"/>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r" defTabSz="457200">
              <a:lnSpc>
                <a:spcPct val="150000"/>
              </a:lnSpc>
            </a:pPr>
            <a:r>
              <a:rPr lang="en-US" altLang="ja-JP" sz="2000" b="1">
                <a:solidFill>
                  <a:schemeClr val="bg2">
                    <a:lumMod val="25000"/>
                  </a:schemeClr>
                </a:solidFill>
                <a:latin typeface="Aptos" panose="02110004020202020204"/>
                <a:ea typeface="游ゴシック" panose="020B0400000000000000" pitchFamily="50" charset="-128"/>
              </a:rPr>
              <a:t>89.5</a:t>
            </a:r>
            <a:r>
              <a:rPr lang="ja-JP" altLang="en-US" sz="2000" b="1">
                <a:solidFill>
                  <a:schemeClr val="bg2">
                    <a:lumMod val="25000"/>
                  </a:schemeClr>
                </a:solidFill>
                <a:latin typeface="Aptos" panose="02110004020202020204"/>
                <a:ea typeface="游ゴシック" panose="020B0400000000000000" pitchFamily="50" charset="-128"/>
              </a:rPr>
              <a:t>万人／年</a:t>
            </a:r>
            <a:endParaRPr lang="en-US" altLang="ja-JP" sz="2000" b="1">
              <a:solidFill>
                <a:schemeClr val="bg2">
                  <a:lumMod val="25000"/>
                </a:schemeClr>
              </a:solidFill>
              <a:latin typeface="Aptos" panose="02110004020202020204"/>
              <a:ea typeface="游ゴシック" panose="020B0400000000000000" pitchFamily="50" charset="-128"/>
            </a:endParaRPr>
          </a:p>
          <a:p>
            <a:pPr algn="r" defTabSz="457200">
              <a:lnSpc>
                <a:spcPct val="150000"/>
              </a:lnSpc>
            </a:pPr>
            <a:r>
              <a:rPr lang="ja-JP" altLang="en-US" sz="2000" b="1">
                <a:solidFill>
                  <a:schemeClr val="bg2">
                    <a:lumMod val="25000"/>
                  </a:schemeClr>
                </a:solidFill>
                <a:latin typeface="Aptos" panose="02110004020202020204"/>
                <a:ea typeface="游ゴシック" panose="020B0400000000000000" pitchFamily="50" charset="-128"/>
              </a:rPr>
              <a:t>約</a:t>
            </a:r>
            <a:r>
              <a:rPr lang="en-US" altLang="ja-JP" sz="2000" b="1">
                <a:solidFill>
                  <a:schemeClr val="bg2">
                    <a:lumMod val="25000"/>
                  </a:schemeClr>
                </a:solidFill>
                <a:latin typeface="Aptos" panose="02110004020202020204"/>
                <a:ea typeface="游ゴシック" panose="020B0400000000000000" pitchFamily="50" charset="-128"/>
              </a:rPr>
              <a:t>8.7</a:t>
            </a:r>
            <a:r>
              <a:rPr lang="ja-JP" altLang="en-US" sz="2000" b="1">
                <a:solidFill>
                  <a:schemeClr val="bg2">
                    <a:lumMod val="25000"/>
                  </a:schemeClr>
                </a:solidFill>
                <a:latin typeface="Aptos" panose="02110004020202020204"/>
                <a:ea typeface="游ゴシック" panose="020B0400000000000000" pitchFamily="50" charset="-128"/>
              </a:rPr>
              <a:t>億円／年</a:t>
            </a:r>
            <a:endParaRPr lang="en-US" altLang="ja-JP" sz="2000" b="1">
              <a:solidFill>
                <a:schemeClr val="bg2">
                  <a:lumMod val="25000"/>
                </a:schemeClr>
              </a:solidFill>
              <a:latin typeface="Aptos" panose="02110004020202020204"/>
              <a:ea typeface="游ゴシック" panose="020B0400000000000000" pitchFamily="50" charset="-128"/>
            </a:endParaRPr>
          </a:p>
          <a:p>
            <a:pPr algn="r" defTabSz="457200">
              <a:lnSpc>
                <a:spcPct val="150000"/>
              </a:lnSpc>
            </a:pPr>
            <a:r>
              <a:rPr lang="ja-JP" altLang="en-US" sz="2400" b="1">
                <a:solidFill>
                  <a:schemeClr val="bg2">
                    <a:lumMod val="25000"/>
                  </a:schemeClr>
                </a:solidFill>
                <a:latin typeface="Aptos" panose="02110004020202020204"/>
                <a:ea typeface="游ゴシック" panose="020B0400000000000000" pitchFamily="50" charset="-128"/>
              </a:rPr>
              <a:t>約</a:t>
            </a:r>
            <a:r>
              <a:rPr lang="en-US" altLang="ja-JP" sz="2400" b="1">
                <a:solidFill>
                  <a:schemeClr val="bg2">
                    <a:lumMod val="25000"/>
                  </a:schemeClr>
                </a:solidFill>
                <a:latin typeface="Aptos" panose="02110004020202020204"/>
                <a:ea typeface="游ゴシック" panose="020B0400000000000000" pitchFamily="50" charset="-128"/>
              </a:rPr>
              <a:t>0.44</a:t>
            </a:r>
            <a:r>
              <a:rPr lang="ja-JP" altLang="en-US" sz="2400" b="1">
                <a:solidFill>
                  <a:schemeClr val="bg2">
                    <a:lumMod val="25000"/>
                  </a:schemeClr>
                </a:solidFill>
                <a:latin typeface="Aptos" panose="02110004020202020204"/>
                <a:ea typeface="游ゴシック" panose="020B0400000000000000" pitchFamily="50" charset="-128"/>
              </a:rPr>
              <a:t>億円／年</a:t>
            </a:r>
          </a:p>
        </p:txBody>
      </p:sp>
      <p:sp>
        <p:nvSpPr>
          <p:cNvPr id="62" name="四角形: 角を丸くする 61">
            <a:extLst>
              <a:ext uri="{FF2B5EF4-FFF2-40B4-BE49-F238E27FC236}">
                <a16:creationId xmlns:a16="http://schemas.microsoft.com/office/drawing/2014/main" id="{D237981E-5930-E2CE-0D64-D007246888F3}"/>
              </a:ext>
            </a:extLst>
          </p:cNvPr>
          <p:cNvSpPr/>
          <p:nvPr/>
        </p:nvSpPr>
        <p:spPr>
          <a:xfrm>
            <a:off x="2754082" y="5958660"/>
            <a:ext cx="2740898"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r>
              <a:rPr lang="en-US" altLang="ja-JP" sz="2400" b="1">
                <a:solidFill>
                  <a:srgbClr val="FF0000"/>
                </a:solidFill>
                <a:latin typeface="Aptos" panose="02110004020202020204"/>
                <a:ea typeface="游ゴシック" panose="020B0400000000000000" pitchFamily="50" charset="-128"/>
              </a:rPr>
              <a:t>20</a:t>
            </a:r>
            <a:r>
              <a:rPr lang="ja-JP" altLang="en-US" sz="2400" b="1">
                <a:solidFill>
                  <a:srgbClr val="FF0000"/>
                </a:solidFill>
                <a:latin typeface="Aptos" panose="02110004020202020204"/>
                <a:ea typeface="游ゴシック" panose="020B0400000000000000" pitchFamily="50" charset="-128"/>
              </a:rPr>
              <a:t>年弱で回収可能</a:t>
            </a:r>
            <a:endParaRPr lang="en-US" altLang="ja-JP" sz="2400" b="1">
              <a:solidFill>
                <a:srgbClr val="FF0000"/>
              </a:solidFill>
              <a:latin typeface="Aptos" panose="02110004020202020204"/>
              <a:ea typeface="游ゴシック" panose="020B0400000000000000" pitchFamily="50" charset="-128"/>
            </a:endParaRPr>
          </a:p>
        </p:txBody>
      </p:sp>
      <p:sp>
        <p:nvSpPr>
          <p:cNvPr id="100" name="楕円 99">
            <a:extLst>
              <a:ext uri="{FF2B5EF4-FFF2-40B4-BE49-F238E27FC236}">
                <a16:creationId xmlns:a16="http://schemas.microsoft.com/office/drawing/2014/main" id="{4063693D-5496-022B-36FC-A369FD1FE341}"/>
              </a:ext>
            </a:extLst>
          </p:cNvPr>
          <p:cNvSpPr/>
          <p:nvPr/>
        </p:nvSpPr>
        <p:spPr>
          <a:xfrm>
            <a:off x="7079580" y="3000840"/>
            <a:ext cx="3153600" cy="3153600"/>
          </a:xfrm>
          <a:prstGeom prst="ellipse">
            <a:avLst/>
          </a:prstGeom>
          <a:solidFill>
            <a:srgbClr val="EECCD1">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楕円 98">
            <a:extLst>
              <a:ext uri="{FF2B5EF4-FFF2-40B4-BE49-F238E27FC236}">
                <a16:creationId xmlns:a16="http://schemas.microsoft.com/office/drawing/2014/main" id="{6FEED342-CAE2-62D3-0893-10CBF8162158}"/>
              </a:ext>
            </a:extLst>
          </p:cNvPr>
          <p:cNvSpPr/>
          <p:nvPr/>
        </p:nvSpPr>
        <p:spPr>
          <a:xfrm>
            <a:off x="7432380" y="3353640"/>
            <a:ext cx="2448000" cy="2448000"/>
          </a:xfrm>
          <a:prstGeom prst="ellipse">
            <a:avLst/>
          </a:prstGeom>
          <a:solidFill>
            <a:srgbClr val="E5A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楕円 97">
            <a:extLst>
              <a:ext uri="{FF2B5EF4-FFF2-40B4-BE49-F238E27FC236}">
                <a16:creationId xmlns:a16="http://schemas.microsoft.com/office/drawing/2014/main" id="{491F548D-99DC-D358-C363-9AECFA616B8F}"/>
              </a:ext>
            </a:extLst>
          </p:cNvPr>
          <p:cNvSpPr/>
          <p:nvPr/>
        </p:nvSpPr>
        <p:spPr>
          <a:xfrm>
            <a:off x="7761384" y="3642600"/>
            <a:ext cx="1800000" cy="1800000"/>
          </a:xfrm>
          <a:prstGeom prst="ellipse">
            <a:avLst/>
          </a:prstGeom>
          <a:solidFill>
            <a:srgbClr val="DE8B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フリーフォーム: 図形 72">
            <a:extLst>
              <a:ext uri="{FF2B5EF4-FFF2-40B4-BE49-F238E27FC236}">
                <a16:creationId xmlns:a16="http://schemas.microsoft.com/office/drawing/2014/main" id="{1DE93B2D-355E-F606-D958-3C16BD118AD7}"/>
              </a:ext>
            </a:extLst>
          </p:cNvPr>
          <p:cNvSpPr/>
          <p:nvPr/>
        </p:nvSpPr>
        <p:spPr>
          <a:xfrm rot="16200000">
            <a:off x="7578168" y="3482732"/>
            <a:ext cx="2551686" cy="2258078"/>
          </a:xfrm>
          <a:custGeom>
            <a:avLst/>
            <a:gdLst>
              <a:gd name="csX0" fmla="*/ 6290733 w 8568266"/>
              <a:gd name="csY0" fmla="*/ 0 h 6883400"/>
              <a:gd name="csX1" fmla="*/ 6375400 w 8568266"/>
              <a:gd name="csY1" fmla="*/ 67733 h 6883400"/>
              <a:gd name="csX2" fmla="*/ 6468533 w 8568266"/>
              <a:gd name="csY2" fmla="*/ 67733 h 6883400"/>
              <a:gd name="csX3" fmla="*/ 6502400 w 8568266"/>
              <a:gd name="csY3" fmla="*/ 211667 h 6883400"/>
              <a:gd name="csX4" fmla="*/ 6502400 w 8568266"/>
              <a:gd name="csY4" fmla="*/ 279400 h 6883400"/>
              <a:gd name="csX5" fmla="*/ 6460066 w 8568266"/>
              <a:gd name="csY5" fmla="*/ 397933 h 6883400"/>
              <a:gd name="csX6" fmla="*/ 6316133 w 8568266"/>
              <a:gd name="csY6" fmla="*/ 381000 h 6883400"/>
              <a:gd name="csX7" fmla="*/ 6256866 w 8568266"/>
              <a:gd name="csY7" fmla="*/ 482600 h 6883400"/>
              <a:gd name="csX8" fmla="*/ 6197600 w 8568266"/>
              <a:gd name="csY8" fmla="*/ 584200 h 6883400"/>
              <a:gd name="csX9" fmla="*/ 6248400 w 8568266"/>
              <a:gd name="csY9" fmla="*/ 660400 h 6883400"/>
              <a:gd name="csX10" fmla="*/ 6299200 w 8568266"/>
              <a:gd name="csY10" fmla="*/ 660400 h 6883400"/>
              <a:gd name="csX11" fmla="*/ 6265333 w 8568266"/>
              <a:gd name="csY11" fmla="*/ 736600 h 6883400"/>
              <a:gd name="csX12" fmla="*/ 6239933 w 8568266"/>
              <a:gd name="csY12" fmla="*/ 770467 h 6883400"/>
              <a:gd name="csX13" fmla="*/ 6265333 w 8568266"/>
              <a:gd name="csY13" fmla="*/ 855133 h 6883400"/>
              <a:gd name="csX14" fmla="*/ 6392333 w 8568266"/>
              <a:gd name="csY14" fmla="*/ 855133 h 6883400"/>
              <a:gd name="csX15" fmla="*/ 6392333 w 8568266"/>
              <a:gd name="csY15" fmla="*/ 694267 h 6883400"/>
              <a:gd name="csX16" fmla="*/ 6426200 w 8568266"/>
              <a:gd name="csY16" fmla="*/ 668867 h 6883400"/>
              <a:gd name="csX17" fmla="*/ 6468533 w 8568266"/>
              <a:gd name="csY17" fmla="*/ 609600 h 6883400"/>
              <a:gd name="csX18" fmla="*/ 6587066 w 8568266"/>
              <a:gd name="csY18" fmla="*/ 567267 h 6883400"/>
              <a:gd name="csX19" fmla="*/ 6731000 w 8568266"/>
              <a:gd name="csY19" fmla="*/ 482600 h 6883400"/>
              <a:gd name="csX20" fmla="*/ 6807200 w 8568266"/>
              <a:gd name="csY20" fmla="*/ 558800 h 6883400"/>
              <a:gd name="csX21" fmla="*/ 6883400 w 8568266"/>
              <a:gd name="csY21" fmla="*/ 635000 h 6883400"/>
              <a:gd name="csX22" fmla="*/ 7018866 w 8568266"/>
              <a:gd name="csY22" fmla="*/ 711200 h 6883400"/>
              <a:gd name="csX23" fmla="*/ 7188200 w 8568266"/>
              <a:gd name="csY23" fmla="*/ 770467 h 6883400"/>
              <a:gd name="csX24" fmla="*/ 7315200 w 8568266"/>
              <a:gd name="csY24" fmla="*/ 770467 h 6883400"/>
              <a:gd name="csX25" fmla="*/ 7493000 w 8568266"/>
              <a:gd name="csY25" fmla="*/ 770467 h 6883400"/>
              <a:gd name="csX26" fmla="*/ 7594600 w 8568266"/>
              <a:gd name="csY26" fmla="*/ 719667 h 6883400"/>
              <a:gd name="csX27" fmla="*/ 7620000 w 8568266"/>
              <a:gd name="csY27" fmla="*/ 609600 h 6883400"/>
              <a:gd name="csX28" fmla="*/ 7823200 w 8568266"/>
              <a:gd name="csY28" fmla="*/ 592667 h 6883400"/>
              <a:gd name="csX29" fmla="*/ 7857066 w 8568266"/>
              <a:gd name="csY29" fmla="*/ 491067 h 6883400"/>
              <a:gd name="csX30" fmla="*/ 7916333 w 8568266"/>
              <a:gd name="csY30" fmla="*/ 330200 h 6883400"/>
              <a:gd name="csX31" fmla="*/ 7975600 w 8568266"/>
              <a:gd name="csY31" fmla="*/ 296333 h 6883400"/>
              <a:gd name="csX32" fmla="*/ 8144933 w 8568266"/>
              <a:gd name="csY32" fmla="*/ 270933 h 6883400"/>
              <a:gd name="csX33" fmla="*/ 8238066 w 8568266"/>
              <a:gd name="csY33" fmla="*/ 414867 h 6883400"/>
              <a:gd name="csX34" fmla="*/ 8458200 w 8568266"/>
              <a:gd name="csY34" fmla="*/ 499533 h 6883400"/>
              <a:gd name="csX35" fmla="*/ 8509000 w 8568266"/>
              <a:gd name="csY35" fmla="*/ 601133 h 6883400"/>
              <a:gd name="csX36" fmla="*/ 8449733 w 8568266"/>
              <a:gd name="csY36" fmla="*/ 694267 h 6883400"/>
              <a:gd name="csX37" fmla="*/ 8441266 w 8568266"/>
              <a:gd name="csY37" fmla="*/ 753533 h 6883400"/>
              <a:gd name="csX38" fmla="*/ 8322733 w 8568266"/>
              <a:gd name="csY38" fmla="*/ 838200 h 6883400"/>
              <a:gd name="csX39" fmla="*/ 8322733 w 8568266"/>
              <a:gd name="csY39" fmla="*/ 956733 h 6883400"/>
              <a:gd name="csX40" fmla="*/ 8398933 w 8568266"/>
              <a:gd name="csY40" fmla="*/ 1049867 h 6883400"/>
              <a:gd name="csX41" fmla="*/ 8441266 w 8568266"/>
              <a:gd name="csY41" fmla="*/ 1210733 h 6883400"/>
              <a:gd name="csX42" fmla="*/ 8407400 w 8568266"/>
              <a:gd name="csY42" fmla="*/ 1270000 h 6883400"/>
              <a:gd name="csX43" fmla="*/ 8500533 w 8568266"/>
              <a:gd name="csY43" fmla="*/ 1337733 h 6883400"/>
              <a:gd name="csX44" fmla="*/ 8509000 w 8568266"/>
              <a:gd name="csY44" fmla="*/ 1439333 h 6883400"/>
              <a:gd name="csX45" fmla="*/ 8568266 w 8568266"/>
              <a:gd name="csY45" fmla="*/ 1464733 h 6883400"/>
              <a:gd name="csX46" fmla="*/ 8407400 w 8568266"/>
              <a:gd name="csY46" fmla="*/ 1566333 h 6883400"/>
              <a:gd name="csX47" fmla="*/ 8407400 w 8568266"/>
              <a:gd name="csY47" fmla="*/ 1642533 h 6883400"/>
              <a:gd name="csX48" fmla="*/ 8365066 w 8568266"/>
              <a:gd name="csY48" fmla="*/ 1778000 h 6883400"/>
              <a:gd name="csX49" fmla="*/ 8314266 w 8568266"/>
              <a:gd name="csY49" fmla="*/ 1879600 h 6883400"/>
              <a:gd name="csX50" fmla="*/ 8314266 w 8568266"/>
              <a:gd name="csY50" fmla="*/ 1955800 h 6883400"/>
              <a:gd name="csX51" fmla="*/ 8305800 w 8568266"/>
              <a:gd name="csY51" fmla="*/ 1964267 h 6883400"/>
              <a:gd name="csX52" fmla="*/ 8280400 w 8568266"/>
              <a:gd name="csY52" fmla="*/ 2125133 h 6883400"/>
              <a:gd name="csX53" fmla="*/ 8348133 w 8568266"/>
              <a:gd name="csY53" fmla="*/ 2226733 h 6883400"/>
              <a:gd name="csX54" fmla="*/ 8314266 w 8568266"/>
              <a:gd name="csY54" fmla="*/ 2252133 h 6883400"/>
              <a:gd name="csX55" fmla="*/ 8246533 w 8568266"/>
              <a:gd name="csY55" fmla="*/ 2269067 h 6883400"/>
              <a:gd name="csX56" fmla="*/ 8170333 w 8568266"/>
              <a:gd name="csY56" fmla="*/ 2269067 h 6883400"/>
              <a:gd name="csX57" fmla="*/ 8111066 w 8568266"/>
              <a:gd name="csY57" fmla="*/ 2260600 h 6883400"/>
              <a:gd name="csX58" fmla="*/ 8026400 w 8568266"/>
              <a:gd name="csY58" fmla="*/ 2345267 h 6883400"/>
              <a:gd name="csX59" fmla="*/ 7975600 w 8568266"/>
              <a:gd name="csY59" fmla="*/ 2438400 h 6883400"/>
              <a:gd name="csX60" fmla="*/ 7975600 w 8568266"/>
              <a:gd name="csY60" fmla="*/ 2548467 h 6883400"/>
              <a:gd name="csX61" fmla="*/ 8009466 w 8568266"/>
              <a:gd name="csY61" fmla="*/ 2633133 h 6883400"/>
              <a:gd name="csX62" fmla="*/ 7933266 w 8568266"/>
              <a:gd name="csY62" fmla="*/ 2700867 h 6883400"/>
              <a:gd name="csX63" fmla="*/ 7890933 w 8568266"/>
              <a:gd name="csY63" fmla="*/ 2836333 h 6883400"/>
              <a:gd name="csX64" fmla="*/ 7874000 w 8568266"/>
              <a:gd name="csY64" fmla="*/ 2929467 h 6883400"/>
              <a:gd name="csX65" fmla="*/ 7848600 w 8568266"/>
              <a:gd name="csY65" fmla="*/ 2997200 h 6883400"/>
              <a:gd name="csX66" fmla="*/ 7797800 w 8568266"/>
              <a:gd name="csY66" fmla="*/ 3107267 h 6883400"/>
              <a:gd name="csX67" fmla="*/ 7696200 w 8568266"/>
              <a:gd name="csY67" fmla="*/ 3166533 h 6883400"/>
              <a:gd name="csX68" fmla="*/ 7645400 w 8568266"/>
              <a:gd name="csY68" fmla="*/ 3251200 h 6883400"/>
              <a:gd name="csX69" fmla="*/ 7628466 w 8568266"/>
              <a:gd name="csY69" fmla="*/ 3293533 h 6883400"/>
              <a:gd name="csX70" fmla="*/ 7526866 w 8568266"/>
              <a:gd name="csY70" fmla="*/ 3352800 h 6883400"/>
              <a:gd name="csX71" fmla="*/ 7425266 w 8568266"/>
              <a:gd name="csY71" fmla="*/ 3344333 h 6883400"/>
              <a:gd name="csX72" fmla="*/ 7264400 w 8568266"/>
              <a:gd name="csY72" fmla="*/ 3445933 h 6883400"/>
              <a:gd name="csX73" fmla="*/ 7103533 w 8568266"/>
              <a:gd name="csY73" fmla="*/ 3445933 h 6883400"/>
              <a:gd name="csX74" fmla="*/ 7035800 w 8568266"/>
              <a:gd name="csY74" fmla="*/ 3471333 h 6883400"/>
              <a:gd name="csX75" fmla="*/ 6951133 w 8568266"/>
              <a:gd name="csY75" fmla="*/ 3530600 h 6883400"/>
              <a:gd name="csX76" fmla="*/ 6849533 w 8568266"/>
              <a:gd name="csY76" fmla="*/ 3564467 h 6883400"/>
              <a:gd name="csX77" fmla="*/ 6781800 w 8568266"/>
              <a:gd name="csY77" fmla="*/ 3539067 h 6883400"/>
              <a:gd name="csX78" fmla="*/ 6637866 w 8568266"/>
              <a:gd name="csY78" fmla="*/ 3454400 h 6883400"/>
              <a:gd name="csX79" fmla="*/ 6629400 w 8568266"/>
              <a:gd name="csY79" fmla="*/ 3386667 h 6883400"/>
              <a:gd name="csX80" fmla="*/ 6527800 w 8568266"/>
              <a:gd name="csY80" fmla="*/ 3302000 h 6883400"/>
              <a:gd name="csX81" fmla="*/ 6426200 w 8568266"/>
              <a:gd name="csY81" fmla="*/ 3302000 h 6883400"/>
              <a:gd name="csX82" fmla="*/ 6282266 w 8568266"/>
              <a:gd name="csY82" fmla="*/ 3208867 h 6883400"/>
              <a:gd name="csX83" fmla="*/ 6104466 w 8568266"/>
              <a:gd name="csY83" fmla="*/ 2988733 h 6883400"/>
              <a:gd name="csX84" fmla="*/ 6019800 w 8568266"/>
              <a:gd name="csY84" fmla="*/ 3098800 h 6883400"/>
              <a:gd name="csX85" fmla="*/ 5960533 w 8568266"/>
              <a:gd name="csY85" fmla="*/ 3699933 h 6883400"/>
              <a:gd name="csX86" fmla="*/ 5909733 w 8568266"/>
              <a:gd name="csY86" fmla="*/ 3945467 h 6883400"/>
              <a:gd name="csX87" fmla="*/ 5867400 w 8568266"/>
              <a:gd name="csY87" fmla="*/ 4021667 h 6883400"/>
              <a:gd name="csX88" fmla="*/ 5858933 w 8568266"/>
              <a:gd name="csY88" fmla="*/ 4224867 h 6883400"/>
              <a:gd name="csX89" fmla="*/ 5782733 w 8568266"/>
              <a:gd name="csY89" fmla="*/ 4275667 h 6883400"/>
              <a:gd name="csX90" fmla="*/ 5757333 w 8568266"/>
              <a:gd name="csY90" fmla="*/ 4428067 h 6883400"/>
              <a:gd name="csX91" fmla="*/ 5765800 w 8568266"/>
              <a:gd name="csY91" fmla="*/ 4588933 h 6883400"/>
              <a:gd name="csX92" fmla="*/ 5731933 w 8568266"/>
              <a:gd name="csY92" fmla="*/ 4682067 h 6883400"/>
              <a:gd name="csX93" fmla="*/ 5664200 w 8568266"/>
              <a:gd name="csY93" fmla="*/ 4859867 h 6883400"/>
              <a:gd name="csX94" fmla="*/ 5689600 w 8568266"/>
              <a:gd name="csY94" fmla="*/ 5012267 h 6883400"/>
              <a:gd name="csX95" fmla="*/ 5689600 w 8568266"/>
              <a:gd name="csY95" fmla="*/ 5173133 h 6883400"/>
              <a:gd name="csX96" fmla="*/ 5698066 w 8568266"/>
              <a:gd name="csY96" fmla="*/ 5266267 h 6883400"/>
              <a:gd name="csX97" fmla="*/ 5689600 w 8568266"/>
              <a:gd name="csY97" fmla="*/ 5367867 h 6883400"/>
              <a:gd name="csX98" fmla="*/ 5562600 w 8568266"/>
              <a:gd name="csY98" fmla="*/ 5664200 h 6883400"/>
              <a:gd name="csX99" fmla="*/ 5444066 w 8568266"/>
              <a:gd name="csY99" fmla="*/ 5596467 h 6883400"/>
              <a:gd name="csX100" fmla="*/ 5274733 w 8568266"/>
              <a:gd name="csY100" fmla="*/ 6019800 h 6883400"/>
              <a:gd name="csX101" fmla="*/ 5249333 w 8568266"/>
              <a:gd name="csY101" fmla="*/ 6070600 h 6883400"/>
              <a:gd name="csX102" fmla="*/ 5249333 w 8568266"/>
              <a:gd name="csY102" fmla="*/ 6223000 h 6883400"/>
              <a:gd name="csX103" fmla="*/ 5257800 w 8568266"/>
              <a:gd name="csY103" fmla="*/ 6383867 h 6883400"/>
              <a:gd name="csX104" fmla="*/ 5156200 w 8568266"/>
              <a:gd name="csY104" fmla="*/ 6409267 h 6883400"/>
              <a:gd name="csX105" fmla="*/ 5113866 w 8568266"/>
              <a:gd name="csY105" fmla="*/ 6553200 h 6883400"/>
              <a:gd name="csX106" fmla="*/ 5054600 w 8568266"/>
              <a:gd name="csY106" fmla="*/ 6595533 h 6883400"/>
              <a:gd name="csX107" fmla="*/ 5164666 w 8568266"/>
              <a:gd name="csY107" fmla="*/ 6620933 h 6883400"/>
              <a:gd name="csX108" fmla="*/ 5257800 w 8568266"/>
              <a:gd name="csY108" fmla="*/ 6561667 h 6883400"/>
              <a:gd name="csX109" fmla="*/ 5240866 w 8568266"/>
              <a:gd name="csY109" fmla="*/ 6671733 h 6883400"/>
              <a:gd name="csX110" fmla="*/ 5283200 w 8568266"/>
              <a:gd name="csY110" fmla="*/ 6722533 h 6883400"/>
              <a:gd name="csX111" fmla="*/ 5147733 w 8568266"/>
              <a:gd name="csY111" fmla="*/ 6697133 h 6883400"/>
              <a:gd name="csX112" fmla="*/ 5113866 w 8568266"/>
              <a:gd name="csY112" fmla="*/ 6773333 h 6883400"/>
              <a:gd name="csX113" fmla="*/ 5088466 w 8568266"/>
              <a:gd name="csY113" fmla="*/ 6866467 h 6883400"/>
              <a:gd name="csX114" fmla="*/ 4995333 w 8568266"/>
              <a:gd name="csY114" fmla="*/ 6841067 h 6883400"/>
              <a:gd name="csX115" fmla="*/ 4961466 w 8568266"/>
              <a:gd name="csY115" fmla="*/ 6756400 h 6883400"/>
              <a:gd name="csX116" fmla="*/ 4910666 w 8568266"/>
              <a:gd name="csY116" fmla="*/ 6815667 h 6883400"/>
              <a:gd name="csX117" fmla="*/ 4792133 w 8568266"/>
              <a:gd name="csY117" fmla="*/ 6883400 h 6883400"/>
              <a:gd name="csX118" fmla="*/ 4682066 w 8568266"/>
              <a:gd name="csY118" fmla="*/ 6722533 h 6883400"/>
              <a:gd name="csX119" fmla="*/ 4411133 w 8568266"/>
              <a:gd name="csY119" fmla="*/ 6629400 h 6883400"/>
              <a:gd name="csX120" fmla="*/ 4267200 w 8568266"/>
              <a:gd name="csY120" fmla="*/ 6595533 h 6883400"/>
              <a:gd name="csX121" fmla="*/ 4199466 w 8568266"/>
              <a:gd name="csY121" fmla="*/ 6578600 h 6883400"/>
              <a:gd name="csX122" fmla="*/ 4207933 w 8568266"/>
              <a:gd name="csY122" fmla="*/ 6477000 h 6883400"/>
              <a:gd name="csX123" fmla="*/ 4216400 w 8568266"/>
              <a:gd name="csY123" fmla="*/ 6392333 h 6883400"/>
              <a:gd name="csX124" fmla="*/ 4368800 w 8568266"/>
              <a:gd name="csY124" fmla="*/ 6383867 h 6883400"/>
              <a:gd name="csX125" fmla="*/ 4453466 w 8568266"/>
              <a:gd name="csY125" fmla="*/ 6324600 h 6883400"/>
              <a:gd name="csX126" fmla="*/ 4343400 w 8568266"/>
              <a:gd name="csY126" fmla="*/ 6172200 h 6883400"/>
              <a:gd name="csX127" fmla="*/ 4267200 w 8568266"/>
              <a:gd name="csY127" fmla="*/ 6087533 h 6883400"/>
              <a:gd name="csX128" fmla="*/ 4301066 w 8568266"/>
              <a:gd name="csY128" fmla="*/ 5960533 h 6883400"/>
              <a:gd name="csX129" fmla="*/ 4191000 w 8568266"/>
              <a:gd name="csY129" fmla="*/ 5825067 h 6883400"/>
              <a:gd name="csX130" fmla="*/ 4131733 w 8568266"/>
              <a:gd name="csY130" fmla="*/ 5867400 h 6883400"/>
              <a:gd name="csX131" fmla="*/ 4080933 w 8568266"/>
              <a:gd name="csY131" fmla="*/ 5926667 h 6883400"/>
              <a:gd name="csX132" fmla="*/ 3945466 w 8568266"/>
              <a:gd name="csY132" fmla="*/ 5892800 h 6883400"/>
              <a:gd name="csX133" fmla="*/ 3852333 w 8568266"/>
              <a:gd name="csY133" fmla="*/ 5892800 h 6883400"/>
              <a:gd name="csX134" fmla="*/ 3793066 w 8568266"/>
              <a:gd name="csY134" fmla="*/ 6087533 h 6883400"/>
              <a:gd name="csX135" fmla="*/ 3666066 w 8568266"/>
              <a:gd name="csY135" fmla="*/ 6104467 h 6883400"/>
              <a:gd name="csX136" fmla="*/ 3589866 w 8568266"/>
              <a:gd name="csY136" fmla="*/ 6070600 h 6883400"/>
              <a:gd name="csX137" fmla="*/ 3488266 w 8568266"/>
              <a:gd name="csY137" fmla="*/ 6096000 h 6883400"/>
              <a:gd name="csX138" fmla="*/ 3361266 w 8568266"/>
              <a:gd name="csY138" fmla="*/ 6096000 h 6883400"/>
              <a:gd name="csX139" fmla="*/ 3318933 w 8568266"/>
              <a:gd name="csY139" fmla="*/ 6062133 h 6883400"/>
              <a:gd name="csX140" fmla="*/ 3208866 w 8568266"/>
              <a:gd name="csY140" fmla="*/ 6163733 h 6883400"/>
              <a:gd name="csX141" fmla="*/ 3158066 w 8568266"/>
              <a:gd name="csY141" fmla="*/ 6096000 h 6883400"/>
              <a:gd name="csX142" fmla="*/ 3081866 w 8568266"/>
              <a:gd name="csY142" fmla="*/ 6079067 h 6883400"/>
              <a:gd name="csX143" fmla="*/ 2921000 w 8568266"/>
              <a:gd name="csY143" fmla="*/ 6070600 h 6883400"/>
              <a:gd name="csX144" fmla="*/ 2794000 w 8568266"/>
              <a:gd name="csY144" fmla="*/ 6036733 h 6883400"/>
              <a:gd name="csX145" fmla="*/ 2878666 w 8568266"/>
              <a:gd name="csY145" fmla="*/ 5985933 h 6883400"/>
              <a:gd name="csX146" fmla="*/ 2810933 w 8568266"/>
              <a:gd name="csY146" fmla="*/ 5588000 h 6883400"/>
              <a:gd name="csX147" fmla="*/ 2844800 w 8568266"/>
              <a:gd name="csY147" fmla="*/ 5308600 h 6883400"/>
              <a:gd name="csX148" fmla="*/ 2997200 w 8568266"/>
              <a:gd name="csY148" fmla="*/ 5012267 h 6883400"/>
              <a:gd name="csX149" fmla="*/ 3124200 w 8568266"/>
              <a:gd name="csY149" fmla="*/ 5080000 h 6883400"/>
              <a:gd name="csX150" fmla="*/ 3175000 w 8568266"/>
              <a:gd name="csY150" fmla="*/ 5029200 h 6883400"/>
              <a:gd name="csX151" fmla="*/ 3175000 w 8568266"/>
              <a:gd name="csY151" fmla="*/ 4927600 h 6883400"/>
              <a:gd name="csX152" fmla="*/ 3556000 w 8568266"/>
              <a:gd name="csY152" fmla="*/ 4902200 h 6883400"/>
              <a:gd name="csX153" fmla="*/ 3640666 w 8568266"/>
              <a:gd name="csY153" fmla="*/ 4758267 h 6883400"/>
              <a:gd name="csX154" fmla="*/ 3598333 w 8568266"/>
              <a:gd name="csY154" fmla="*/ 4690533 h 6883400"/>
              <a:gd name="csX155" fmla="*/ 3649133 w 8568266"/>
              <a:gd name="csY155" fmla="*/ 4605867 h 6883400"/>
              <a:gd name="csX156" fmla="*/ 3742266 w 8568266"/>
              <a:gd name="csY156" fmla="*/ 4521200 h 6883400"/>
              <a:gd name="csX157" fmla="*/ 3742266 w 8568266"/>
              <a:gd name="csY157" fmla="*/ 4461933 h 6883400"/>
              <a:gd name="csX158" fmla="*/ 3767666 w 8568266"/>
              <a:gd name="csY158" fmla="*/ 4394200 h 6883400"/>
              <a:gd name="csX159" fmla="*/ 3776133 w 8568266"/>
              <a:gd name="csY159" fmla="*/ 4360333 h 6883400"/>
              <a:gd name="csX160" fmla="*/ 3793066 w 8568266"/>
              <a:gd name="csY160" fmla="*/ 4191000 h 6883400"/>
              <a:gd name="csX161" fmla="*/ 3733800 w 8568266"/>
              <a:gd name="csY161" fmla="*/ 4123267 h 6883400"/>
              <a:gd name="csX162" fmla="*/ 3742266 w 8568266"/>
              <a:gd name="csY162" fmla="*/ 4080933 h 6883400"/>
              <a:gd name="csX163" fmla="*/ 3598333 w 8568266"/>
              <a:gd name="csY163" fmla="*/ 4064000 h 6883400"/>
              <a:gd name="csX164" fmla="*/ 3547533 w 8568266"/>
              <a:gd name="csY164" fmla="*/ 4021667 h 6883400"/>
              <a:gd name="csX165" fmla="*/ 3581400 w 8568266"/>
              <a:gd name="csY165" fmla="*/ 3920067 h 6883400"/>
              <a:gd name="csX166" fmla="*/ 3530600 w 8568266"/>
              <a:gd name="csY166" fmla="*/ 3869267 h 6883400"/>
              <a:gd name="csX167" fmla="*/ 3454400 w 8568266"/>
              <a:gd name="csY167" fmla="*/ 3869267 h 6883400"/>
              <a:gd name="csX168" fmla="*/ 3420533 w 8568266"/>
              <a:gd name="csY168" fmla="*/ 3750733 h 6883400"/>
              <a:gd name="csX169" fmla="*/ 3420533 w 8568266"/>
              <a:gd name="csY169" fmla="*/ 3877733 h 6883400"/>
              <a:gd name="csX170" fmla="*/ 3454400 w 8568266"/>
              <a:gd name="csY170" fmla="*/ 4021667 h 6883400"/>
              <a:gd name="csX171" fmla="*/ 3335866 w 8568266"/>
              <a:gd name="csY171" fmla="*/ 4072467 h 6883400"/>
              <a:gd name="csX172" fmla="*/ 3234266 w 8568266"/>
              <a:gd name="csY172" fmla="*/ 4106333 h 6883400"/>
              <a:gd name="csX173" fmla="*/ 3132666 w 8568266"/>
              <a:gd name="csY173" fmla="*/ 4047067 h 6883400"/>
              <a:gd name="csX174" fmla="*/ 3098800 w 8568266"/>
              <a:gd name="csY174" fmla="*/ 4114800 h 6883400"/>
              <a:gd name="csX175" fmla="*/ 2946400 w 8568266"/>
              <a:gd name="csY175" fmla="*/ 4114800 h 6883400"/>
              <a:gd name="csX176" fmla="*/ 2819400 w 8568266"/>
              <a:gd name="csY176" fmla="*/ 4106333 h 6883400"/>
              <a:gd name="csX177" fmla="*/ 2700866 w 8568266"/>
              <a:gd name="csY177" fmla="*/ 4165600 h 6883400"/>
              <a:gd name="csX178" fmla="*/ 2641600 w 8568266"/>
              <a:gd name="csY178" fmla="*/ 4157133 h 6883400"/>
              <a:gd name="csX179" fmla="*/ 2658533 w 8568266"/>
              <a:gd name="csY179" fmla="*/ 4275667 h 6883400"/>
              <a:gd name="csX180" fmla="*/ 2480733 w 8568266"/>
              <a:gd name="csY180" fmla="*/ 4216400 h 6883400"/>
              <a:gd name="csX181" fmla="*/ 2328333 w 8568266"/>
              <a:gd name="csY181" fmla="*/ 4191000 h 6883400"/>
              <a:gd name="csX182" fmla="*/ 2226733 w 8568266"/>
              <a:gd name="csY182" fmla="*/ 4250267 h 6883400"/>
              <a:gd name="csX183" fmla="*/ 2099733 w 8568266"/>
              <a:gd name="csY183" fmla="*/ 4250267 h 6883400"/>
              <a:gd name="csX184" fmla="*/ 2175933 w 8568266"/>
              <a:gd name="csY184" fmla="*/ 3953933 h 6883400"/>
              <a:gd name="csX185" fmla="*/ 2150533 w 8568266"/>
              <a:gd name="csY185" fmla="*/ 3835400 h 6883400"/>
              <a:gd name="csX186" fmla="*/ 2133600 w 8568266"/>
              <a:gd name="csY186" fmla="*/ 3733800 h 6883400"/>
              <a:gd name="csX187" fmla="*/ 2040466 w 8568266"/>
              <a:gd name="csY187" fmla="*/ 3733800 h 6883400"/>
              <a:gd name="csX188" fmla="*/ 2015066 w 8568266"/>
              <a:gd name="csY188" fmla="*/ 3606800 h 6883400"/>
              <a:gd name="csX189" fmla="*/ 1938866 w 8568266"/>
              <a:gd name="csY189" fmla="*/ 3564467 h 6883400"/>
              <a:gd name="csX190" fmla="*/ 1828800 w 8568266"/>
              <a:gd name="csY190" fmla="*/ 3623733 h 6883400"/>
              <a:gd name="csX191" fmla="*/ 1752600 w 8568266"/>
              <a:gd name="csY191" fmla="*/ 3666067 h 6883400"/>
              <a:gd name="csX192" fmla="*/ 1625600 w 8568266"/>
              <a:gd name="csY192" fmla="*/ 3479800 h 6883400"/>
              <a:gd name="csX193" fmla="*/ 1549400 w 8568266"/>
              <a:gd name="csY193" fmla="*/ 3420533 h 6883400"/>
              <a:gd name="csX194" fmla="*/ 1498600 w 8568266"/>
              <a:gd name="csY194" fmla="*/ 3344333 h 6883400"/>
              <a:gd name="csX195" fmla="*/ 1388533 w 8568266"/>
              <a:gd name="csY195" fmla="*/ 3285067 h 6883400"/>
              <a:gd name="csX196" fmla="*/ 1346200 w 8568266"/>
              <a:gd name="csY196" fmla="*/ 3208867 h 6883400"/>
              <a:gd name="csX197" fmla="*/ 1346200 w 8568266"/>
              <a:gd name="csY197" fmla="*/ 3098800 h 6883400"/>
              <a:gd name="csX198" fmla="*/ 1422400 w 8568266"/>
              <a:gd name="csY198" fmla="*/ 3005667 h 6883400"/>
              <a:gd name="csX199" fmla="*/ 1363133 w 8568266"/>
              <a:gd name="csY199" fmla="*/ 3005667 h 6883400"/>
              <a:gd name="csX200" fmla="*/ 1339064 w 8568266"/>
              <a:gd name="csY200" fmla="*/ 2977562 h 6883400"/>
              <a:gd name="csX201" fmla="*/ 1405466 w 8568266"/>
              <a:gd name="csY201" fmla="*/ 2963333 h 6883400"/>
              <a:gd name="csX202" fmla="*/ 1380066 w 8568266"/>
              <a:gd name="csY202" fmla="*/ 2904067 h 6883400"/>
              <a:gd name="csX203" fmla="*/ 1215856 w 8568266"/>
              <a:gd name="csY203" fmla="*/ 2833691 h 6883400"/>
              <a:gd name="csX204" fmla="*/ 1016836 w 8568266"/>
              <a:gd name="csY204" fmla="*/ 2601296 h 6883400"/>
              <a:gd name="csX205" fmla="*/ 1371600 w 8568266"/>
              <a:gd name="csY205" fmla="*/ 2099733 h 6883400"/>
              <a:gd name="csX206" fmla="*/ 1143000 w 8568266"/>
              <a:gd name="csY206" fmla="*/ 1947333 h 6883400"/>
              <a:gd name="csX207" fmla="*/ 1126066 w 8568266"/>
              <a:gd name="csY207" fmla="*/ 2032000 h 6883400"/>
              <a:gd name="csX208" fmla="*/ 1049866 w 8568266"/>
              <a:gd name="csY208" fmla="*/ 2082800 h 6883400"/>
              <a:gd name="csX209" fmla="*/ 939800 w 8568266"/>
              <a:gd name="csY209" fmla="*/ 2023533 h 6883400"/>
              <a:gd name="csX210" fmla="*/ 812800 w 8568266"/>
              <a:gd name="csY210" fmla="*/ 2065867 h 6883400"/>
              <a:gd name="csX211" fmla="*/ 728133 w 8568266"/>
              <a:gd name="csY211" fmla="*/ 2159000 h 6883400"/>
              <a:gd name="csX212" fmla="*/ 635000 w 8568266"/>
              <a:gd name="csY212" fmla="*/ 2074333 h 6883400"/>
              <a:gd name="csX213" fmla="*/ 635000 w 8568266"/>
              <a:gd name="csY213" fmla="*/ 1955800 h 6883400"/>
              <a:gd name="csX214" fmla="*/ 626533 w 8568266"/>
              <a:gd name="csY214" fmla="*/ 1888067 h 6883400"/>
              <a:gd name="csX215" fmla="*/ 474133 w 8568266"/>
              <a:gd name="csY215" fmla="*/ 1913467 h 6883400"/>
              <a:gd name="csX216" fmla="*/ 440266 w 8568266"/>
              <a:gd name="csY216" fmla="*/ 1879600 h 6883400"/>
              <a:gd name="csX217" fmla="*/ 406943 w 8568266"/>
              <a:gd name="csY217" fmla="*/ 1889121 h 6883400"/>
              <a:gd name="csX218" fmla="*/ 297280 w 8568266"/>
              <a:gd name="csY218" fmla="*/ 1761067 h 6883400"/>
              <a:gd name="csX219" fmla="*/ 347133 w 8568266"/>
              <a:gd name="csY219" fmla="*/ 1761067 h 6883400"/>
              <a:gd name="csX220" fmla="*/ 355600 w 8568266"/>
              <a:gd name="csY220" fmla="*/ 1710267 h 6883400"/>
              <a:gd name="csX221" fmla="*/ 321733 w 8568266"/>
              <a:gd name="csY221" fmla="*/ 1659467 h 6883400"/>
              <a:gd name="csX222" fmla="*/ 175479 w 8568266"/>
              <a:gd name="csY222" fmla="*/ 1618840 h 6883400"/>
              <a:gd name="csX223" fmla="*/ 56012 w 8568266"/>
              <a:gd name="csY223" fmla="*/ 1479339 h 6883400"/>
              <a:gd name="csX224" fmla="*/ 76200 w 8568266"/>
              <a:gd name="csY224" fmla="*/ 1456267 h 6883400"/>
              <a:gd name="csX225" fmla="*/ 17357 w 8568266"/>
              <a:gd name="csY225" fmla="*/ 1434201 h 6883400"/>
              <a:gd name="csX226" fmla="*/ 0 w 8568266"/>
              <a:gd name="csY226" fmla="*/ 1413933 h 6883400"/>
              <a:gd name="csX227" fmla="*/ 101600 w 8568266"/>
              <a:gd name="csY227" fmla="*/ 1363133 h 6883400"/>
              <a:gd name="csX228" fmla="*/ 389466 w 8568266"/>
              <a:gd name="csY228" fmla="*/ 1202267 h 6883400"/>
              <a:gd name="csX229" fmla="*/ 440266 w 8568266"/>
              <a:gd name="csY229" fmla="*/ 1151467 h 6883400"/>
              <a:gd name="csX230" fmla="*/ 651933 w 8568266"/>
              <a:gd name="csY230" fmla="*/ 1007533 h 6883400"/>
              <a:gd name="csX231" fmla="*/ 711200 w 8568266"/>
              <a:gd name="csY231" fmla="*/ 931333 h 6883400"/>
              <a:gd name="csX232" fmla="*/ 651933 w 8568266"/>
              <a:gd name="csY232" fmla="*/ 863600 h 6883400"/>
              <a:gd name="csX233" fmla="*/ 905933 w 8568266"/>
              <a:gd name="csY233" fmla="*/ 778933 h 6883400"/>
              <a:gd name="csX234" fmla="*/ 1227666 w 8568266"/>
              <a:gd name="csY234" fmla="*/ 719667 h 6883400"/>
              <a:gd name="csX235" fmla="*/ 1397000 w 8568266"/>
              <a:gd name="csY235" fmla="*/ 677333 h 6883400"/>
              <a:gd name="csX236" fmla="*/ 1634066 w 8568266"/>
              <a:gd name="csY236" fmla="*/ 635000 h 6883400"/>
              <a:gd name="csX237" fmla="*/ 1642533 w 8568266"/>
              <a:gd name="csY237" fmla="*/ 762000 h 6883400"/>
              <a:gd name="csX238" fmla="*/ 1634066 w 8568266"/>
              <a:gd name="csY238" fmla="*/ 846667 h 6883400"/>
              <a:gd name="csX239" fmla="*/ 1955800 w 8568266"/>
              <a:gd name="csY239" fmla="*/ 965200 h 6883400"/>
              <a:gd name="csX240" fmla="*/ 2015066 w 8568266"/>
              <a:gd name="csY240" fmla="*/ 1210733 h 6883400"/>
              <a:gd name="csX241" fmla="*/ 2175933 w 8568266"/>
              <a:gd name="csY241" fmla="*/ 1295400 h 6883400"/>
              <a:gd name="csX242" fmla="*/ 2150533 w 8568266"/>
              <a:gd name="csY242" fmla="*/ 1346200 h 6883400"/>
              <a:gd name="csX243" fmla="*/ 2209800 w 8568266"/>
              <a:gd name="csY243" fmla="*/ 1405467 h 6883400"/>
              <a:gd name="csX244" fmla="*/ 2421466 w 8568266"/>
              <a:gd name="csY244" fmla="*/ 1507067 h 6883400"/>
              <a:gd name="csX245" fmla="*/ 2472266 w 8568266"/>
              <a:gd name="csY245" fmla="*/ 1651000 h 6883400"/>
              <a:gd name="csX246" fmla="*/ 2540000 w 8568266"/>
              <a:gd name="csY246" fmla="*/ 1684867 h 6883400"/>
              <a:gd name="csX247" fmla="*/ 2472266 w 8568266"/>
              <a:gd name="csY247" fmla="*/ 1811867 h 6883400"/>
              <a:gd name="csX248" fmla="*/ 2463800 w 8568266"/>
              <a:gd name="csY248" fmla="*/ 1905000 h 6883400"/>
              <a:gd name="csX249" fmla="*/ 2463800 w 8568266"/>
              <a:gd name="csY249" fmla="*/ 1972733 h 6883400"/>
              <a:gd name="csX250" fmla="*/ 2590800 w 8568266"/>
              <a:gd name="csY250" fmla="*/ 2048933 h 6883400"/>
              <a:gd name="csX251" fmla="*/ 2675466 w 8568266"/>
              <a:gd name="csY251" fmla="*/ 1972733 h 6883400"/>
              <a:gd name="csX252" fmla="*/ 2692400 w 8568266"/>
              <a:gd name="csY252" fmla="*/ 2032000 h 6883400"/>
              <a:gd name="csX253" fmla="*/ 2726266 w 8568266"/>
              <a:gd name="csY253" fmla="*/ 2108200 h 6883400"/>
              <a:gd name="csX254" fmla="*/ 2810933 w 8568266"/>
              <a:gd name="csY254" fmla="*/ 2065867 h 6883400"/>
              <a:gd name="csX255" fmla="*/ 2887133 w 8568266"/>
              <a:gd name="csY255" fmla="*/ 1854200 h 6883400"/>
              <a:gd name="csX256" fmla="*/ 3124200 w 8568266"/>
              <a:gd name="csY256" fmla="*/ 1617133 h 6883400"/>
              <a:gd name="csX257" fmla="*/ 3191933 w 8568266"/>
              <a:gd name="csY257" fmla="*/ 1371600 h 6883400"/>
              <a:gd name="csX258" fmla="*/ 3259666 w 8568266"/>
              <a:gd name="csY258" fmla="*/ 1354667 h 6883400"/>
              <a:gd name="csX259" fmla="*/ 3488266 w 8568266"/>
              <a:gd name="csY259" fmla="*/ 1346200 h 6883400"/>
              <a:gd name="csX260" fmla="*/ 3666066 w 8568266"/>
              <a:gd name="csY260" fmla="*/ 1388533 h 6883400"/>
              <a:gd name="csX261" fmla="*/ 3742266 w 8568266"/>
              <a:gd name="csY261" fmla="*/ 1473200 h 6883400"/>
              <a:gd name="csX262" fmla="*/ 3818466 w 8568266"/>
              <a:gd name="csY262" fmla="*/ 1397000 h 6883400"/>
              <a:gd name="csX263" fmla="*/ 3903133 w 8568266"/>
              <a:gd name="csY263" fmla="*/ 1397000 h 6883400"/>
              <a:gd name="csX264" fmla="*/ 3953933 w 8568266"/>
              <a:gd name="csY264" fmla="*/ 1286933 h 6883400"/>
              <a:gd name="csX265" fmla="*/ 4080933 w 8568266"/>
              <a:gd name="csY265" fmla="*/ 1168400 h 6883400"/>
              <a:gd name="csX266" fmla="*/ 4182533 w 8568266"/>
              <a:gd name="csY266" fmla="*/ 1244600 h 6883400"/>
              <a:gd name="csX267" fmla="*/ 4233333 w 8568266"/>
              <a:gd name="csY267" fmla="*/ 1109133 h 6883400"/>
              <a:gd name="csX268" fmla="*/ 4318000 w 8568266"/>
              <a:gd name="csY268" fmla="*/ 1176867 h 6883400"/>
              <a:gd name="csX269" fmla="*/ 4402666 w 8568266"/>
              <a:gd name="csY269" fmla="*/ 1185333 h 6883400"/>
              <a:gd name="csX270" fmla="*/ 4351866 w 8568266"/>
              <a:gd name="csY270" fmla="*/ 1236133 h 6883400"/>
              <a:gd name="csX271" fmla="*/ 4351866 w 8568266"/>
              <a:gd name="csY271" fmla="*/ 1286933 h 6883400"/>
              <a:gd name="csX272" fmla="*/ 4394200 w 8568266"/>
              <a:gd name="csY272" fmla="*/ 1388533 h 6883400"/>
              <a:gd name="csX273" fmla="*/ 4597400 w 8568266"/>
              <a:gd name="csY273" fmla="*/ 1464733 h 6883400"/>
              <a:gd name="csX274" fmla="*/ 4690533 w 8568266"/>
              <a:gd name="csY274" fmla="*/ 1456267 h 6883400"/>
              <a:gd name="csX275" fmla="*/ 4749800 w 8568266"/>
              <a:gd name="csY275" fmla="*/ 1490133 h 6883400"/>
              <a:gd name="csX276" fmla="*/ 4842933 w 8568266"/>
              <a:gd name="csY276" fmla="*/ 1507067 h 6883400"/>
              <a:gd name="csX277" fmla="*/ 4842933 w 8568266"/>
              <a:gd name="csY277" fmla="*/ 1557867 h 6883400"/>
              <a:gd name="csX278" fmla="*/ 4842933 w 8568266"/>
              <a:gd name="csY278" fmla="*/ 1600200 h 6883400"/>
              <a:gd name="csX279" fmla="*/ 5063066 w 8568266"/>
              <a:gd name="csY279" fmla="*/ 1405467 h 6883400"/>
              <a:gd name="csX280" fmla="*/ 5130800 w 8568266"/>
              <a:gd name="csY280" fmla="*/ 1261533 h 6883400"/>
              <a:gd name="csX281" fmla="*/ 5257800 w 8568266"/>
              <a:gd name="csY281" fmla="*/ 1143000 h 6883400"/>
              <a:gd name="csX282" fmla="*/ 5232400 w 8568266"/>
              <a:gd name="csY282" fmla="*/ 999067 h 6883400"/>
              <a:gd name="csX283" fmla="*/ 5181600 w 8568266"/>
              <a:gd name="csY283" fmla="*/ 931333 h 6883400"/>
              <a:gd name="csX284" fmla="*/ 5240866 w 8568266"/>
              <a:gd name="csY284" fmla="*/ 804333 h 6883400"/>
              <a:gd name="csX285" fmla="*/ 5240866 w 8568266"/>
              <a:gd name="csY285" fmla="*/ 685800 h 6883400"/>
              <a:gd name="csX286" fmla="*/ 5334000 w 8568266"/>
              <a:gd name="csY286" fmla="*/ 575733 h 6883400"/>
              <a:gd name="csX287" fmla="*/ 5384800 w 8568266"/>
              <a:gd name="csY287" fmla="*/ 558800 h 6883400"/>
              <a:gd name="csX288" fmla="*/ 5384800 w 8568266"/>
              <a:gd name="csY288" fmla="*/ 474133 h 6883400"/>
              <a:gd name="csX289" fmla="*/ 5444066 w 8568266"/>
              <a:gd name="csY289" fmla="*/ 440267 h 6883400"/>
              <a:gd name="csX290" fmla="*/ 5486400 w 8568266"/>
              <a:gd name="csY290" fmla="*/ 474133 h 6883400"/>
              <a:gd name="csX291" fmla="*/ 5494866 w 8568266"/>
              <a:gd name="csY291" fmla="*/ 389467 h 6883400"/>
              <a:gd name="csX292" fmla="*/ 5588000 w 8568266"/>
              <a:gd name="csY292" fmla="*/ 313267 h 6883400"/>
              <a:gd name="csX293" fmla="*/ 5613400 w 8568266"/>
              <a:gd name="csY293" fmla="*/ 313267 h 6883400"/>
              <a:gd name="csX294" fmla="*/ 5562600 w 8568266"/>
              <a:gd name="csY294" fmla="*/ 228600 h 6883400"/>
              <a:gd name="csX295" fmla="*/ 5638800 w 8568266"/>
              <a:gd name="csY295" fmla="*/ 228600 h 6883400"/>
              <a:gd name="csX296" fmla="*/ 5698066 w 8568266"/>
              <a:gd name="csY296" fmla="*/ 270933 h 6883400"/>
              <a:gd name="csX297" fmla="*/ 5698066 w 8568266"/>
              <a:gd name="csY297" fmla="*/ 127000 h 6883400"/>
              <a:gd name="csX298" fmla="*/ 5799666 w 8568266"/>
              <a:gd name="csY298" fmla="*/ 101600 h 6883400"/>
              <a:gd name="csX299" fmla="*/ 5808133 w 8568266"/>
              <a:gd name="csY299" fmla="*/ 177800 h 6883400"/>
              <a:gd name="csX300" fmla="*/ 5850466 w 8568266"/>
              <a:gd name="csY300" fmla="*/ 143933 h 6883400"/>
              <a:gd name="csX301" fmla="*/ 5850466 w 8568266"/>
              <a:gd name="csY301" fmla="*/ 59267 h 6883400"/>
              <a:gd name="csX302" fmla="*/ 5926666 w 8568266"/>
              <a:gd name="csY302" fmla="*/ 76200 h 6883400"/>
              <a:gd name="csX303" fmla="*/ 6172200 w 8568266"/>
              <a:gd name="csY303" fmla="*/ 110067 h 6883400"/>
              <a:gd name="csX304" fmla="*/ 6290733 w 8568266"/>
              <a:gd name="csY304" fmla="*/ 0 h 688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Lst>
            <a:rect l="l" t="t" r="r" b="b"/>
            <a:pathLst>
              <a:path w="8568266" h="6883400">
                <a:moveTo>
                  <a:pt x="6290733" y="0"/>
                </a:moveTo>
                <a:lnTo>
                  <a:pt x="6375400" y="67733"/>
                </a:lnTo>
                <a:lnTo>
                  <a:pt x="6468533" y="67733"/>
                </a:lnTo>
                <a:lnTo>
                  <a:pt x="6502400" y="211667"/>
                </a:lnTo>
                <a:lnTo>
                  <a:pt x="6502400" y="279400"/>
                </a:lnTo>
                <a:lnTo>
                  <a:pt x="6460066" y="397933"/>
                </a:lnTo>
                <a:lnTo>
                  <a:pt x="6316133" y="381000"/>
                </a:lnTo>
                <a:lnTo>
                  <a:pt x="6256866" y="482600"/>
                </a:lnTo>
                <a:lnTo>
                  <a:pt x="6197600" y="584200"/>
                </a:lnTo>
                <a:lnTo>
                  <a:pt x="6248400" y="660400"/>
                </a:lnTo>
                <a:lnTo>
                  <a:pt x="6299200" y="660400"/>
                </a:lnTo>
                <a:lnTo>
                  <a:pt x="6265333" y="736600"/>
                </a:lnTo>
                <a:lnTo>
                  <a:pt x="6239933" y="770467"/>
                </a:lnTo>
                <a:lnTo>
                  <a:pt x="6265333" y="855133"/>
                </a:lnTo>
                <a:lnTo>
                  <a:pt x="6392333" y="855133"/>
                </a:lnTo>
                <a:lnTo>
                  <a:pt x="6392333" y="694267"/>
                </a:lnTo>
                <a:lnTo>
                  <a:pt x="6426200" y="668867"/>
                </a:lnTo>
                <a:lnTo>
                  <a:pt x="6468533" y="609600"/>
                </a:lnTo>
                <a:lnTo>
                  <a:pt x="6587066" y="567267"/>
                </a:lnTo>
                <a:lnTo>
                  <a:pt x="6731000" y="482600"/>
                </a:lnTo>
                <a:lnTo>
                  <a:pt x="6807200" y="558800"/>
                </a:lnTo>
                <a:lnTo>
                  <a:pt x="6883400" y="635000"/>
                </a:lnTo>
                <a:lnTo>
                  <a:pt x="7018866" y="711200"/>
                </a:lnTo>
                <a:lnTo>
                  <a:pt x="7188200" y="770467"/>
                </a:lnTo>
                <a:lnTo>
                  <a:pt x="7315200" y="770467"/>
                </a:lnTo>
                <a:lnTo>
                  <a:pt x="7493000" y="770467"/>
                </a:lnTo>
                <a:lnTo>
                  <a:pt x="7594600" y="719667"/>
                </a:lnTo>
                <a:lnTo>
                  <a:pt x="7620000" y="609600"/>
                </a:lnTo>
                <a:lnTo>
                  <a:pt x="7823200" y="592667"/>
                </a:lnTo>
                <a:lnTo>
                  <a:pt x="7857066" y="491067"/>
                </a:lnTo>
                <a:lnTo>
                  <a:pt x="7916333" y="330200"/>
                </a:lnTo>
                <a:lnTo>
                  <a:pt x="7975600" y="296333"/>
                </a:lnTo>
                <a:lnTo>
                  <a:pt x="8144933" y="270933"/>
                </a:lnTo>
                <a:lnTo>
                  <a:pt x="8238066" y="414867"/>
                </a:lnTo>
                <a:lnTo>
                  <a:pt x="8458200" y="499533"/>
                </a:lnTo>
                <a:lnTo>
                  <a:pt x="8509000" y="601133"/>
                </a:lnTo>
                <a:lnTo>
                  <a:pt x="8449733" y="694267"/>
                </a:lnTo>
                <a:lnTo>
                  <a:pt x="8441266" y="753533"/>
                </a:lnTo>
                <a:lnTo>
                  <a:pt x="8322733" y="838200"/>
                </a:lnTo>
                <a:lnTo>
                  <a:pt x="8322733" y="956733"/>
                </a:lnTo>
                <a:lnTo>
                  <a:pt x="8398933" y="1049867"/>
                </a:lnTo>
                <a:lnTo>
                  <a:pt x="8441266" y="1210733"/>
                </a:lnTo>
                <a:lnTo>
                  <a:pt x="8407400" y="1270000"/>
                </a:lnTo>
                <a:lnTo>
                  <a:pt x="8500533" y="1337733"/>
                </a:lnTo>
                <a:lnTo>
                  <a:pt x="8509000" y="1439333"/>
                </a:lnTo>
                <a:lnTo>
                  <a:pt x="8568266" y="1464733"/>
                </a:lnTo>
                <a:lnTo>
                  <a:pt x="8407400" y="1566333"/>
                </a:lnTo>
                <a:lnTo>
                  <a:pt x="8407400" y="1642533"/>
                </a:lnTo>
                <a:lnTo>
                  <a:pt x="8365066" y="1778000"/>
                </a:lnTo>
                <a:lnTo>
                  <a:pt x="8314266" y="1879600"/>
                </a:lnTo>
                <a:lnTo>
                  <a:pt x="8314266" y="1955800"/>
                </a:lnTo>
                <a:lnTo>
                  <a:pt x="8305800" y="1964267"/>
                </a:lnTo>
                <a:lnTo>
                  <a:pt x="8280400" y="2125133"/>
                </a:lnTo>
                <a:lnTo>
                  <a:pt x="8348133" y="2226733"/>
                </a:lnTo>
                <a:lnTo>
                  <a:pt x="8314266" y="2252133"/>
                </a:lnTo>
                <a:lnTo>
                  <a:pt x="8246533" y="2269067"/>
                </a:lnTo>
                <a:lnTo>
                  <a:pt x="8170333" y="2269067"/>
                </a:lnTo>
                <a:lnTo>
                  <a:pt x="8111066" y="2260600"/>
                </a:lnTo>
                <a:lnTo>
                  <a:pt x="8026400" y="2345267"/>
                </a:lnTo>
                <a:lnTo>
                  <a:pt x="7975600" y="2438400"/>
                </a:lnTo>
                <a:lnTo>
                  <a:pt x="7975600" y="2548467"/>
                </a:lnTo>
                <a:lnTo>
                  <a:pt x="8009466" y="2633133"/>
                </a:lnTo>
                <a:lnTo>
                  <a:pt x="7933266" y="2700867"/>
                </a:lnTo>
                <a:lnTo>
                  <a:pt x="7890933" y="2836333"/>
                </a:lnTo>
                <a:lnTo>
                  <a:pt x="7874000" y="2929467"/>
                </a:lnTo>
                <a:lnTo>
                  <a:pt x="7848600" y="2997200"/>
                </a:lnTo>
                <a:lnTo>
                  <a:pt x="7797800" y="3107267"/>
                </a:lnTo>
                <a:lnTo>
                  <a:pt x="7696200" y="3166533"/>
                </a:lnTo>
                <a:lnTo>
                  <a:pt x="7645400" y="3251200"/>
                </a:lnTo>
                <a:lnTo>
                  <a:pt x="7628466" y="3293533"/>
                </a:lnTo>
                <a:lnTo>
                  <a:pt x="7526866" y="3352800"/>
                </a:lnTo>
                <a:lnTo>
                  <a:pt x="7425266" y="3344333"/>
                </a:lnTo>
                <a:lnTo>
                  <a:pt x="7264400" y="3445933"/>
                </a:lnTo>
                <a:lnTo>
                  <a:pt x="7103533" y="3445933"/>
                </a:lnTo>
                <a:lnTo>
                  <a:pt x="7035800" y="3471333"/>
                </a:lnTo>
                <a:lnTo>
                  <a:pt x="6951133" y="3530600"/>
                </a:lnTo>
                <a:lnTo>
                  <a:pt x="6849533" y="3564467"/>
                </a:lnTo>
                <a:lnTo>
                  <a:pt x="6781800" y="3539067"/>
                </a:lnTo>
                <a:lnTo>
                  <a:pt x="6637866" y="3454400"/>
                </a:lnTo>
                <a:lnTo>
                  <a:pt x="6629400" y="3386667"/>
                </a:lnTo>
                <a:lnTo>
                  <a:pt x="6527800" y="3302000"/>
                </a:lnTo>
                <a:lnTo>
                  <a:pt x="6426200" y="3302000"/>
                </a:lnTo>
                <a:lnTo>
                  <a:pt x="6282266" y="3208867"/>
                </a:lnTo>
                <a:lnTo>
                  <a:pt x="6104466" y="2988733"/>
                </a:lnTo>
                <a:lnTo>
                  <a:pt x="6019800" y="3098800"/>
                </a:lnTo>
                <a:lnTo>
                  <a:pt x="5960533" y="3699933"/>
                </a:lnTo>
                <a:lnTo>
                  <a:pt x="5909733" y="3945467"/>
                </a:lnTo>
                <a:lnTo>
                  <a:pt x="5867400" y="4021667"/>
                </a:lnTo>
                <a:lnTo>
                  <a:pt x="5858933" y="4224867"/>
                </a:lnTo>
                <a:lnTo>
                  <a:pt x="5782733" y="4275667"/>
                </a:lnTo>
                <a:lnTo>
                  <a:pt x="5757333" y="4428067"/>
                </a:lnTo>
                <a:lnTo>
                  <a:pt x="5765800" y="4588933"/>
                </a:lnTo>
                <a:lnTo>
                  <a:pt x="5731933" y="4682067"/>
                </a:lnTo>
                <a:lnTo>
                  <a:pt x="5664200" y="4859867"/>
                </a:lnTo>
                <a:lnTo>
                  <a:pt x="5689600" y="5012267"/>
                </a:lnTo>
                <a:lnTo>
                  <a:pt x="5689600" y="5173133"/>
                </a:lnTo>
                <a:lnTo>
                  <a:pt x="5698066" y="5266267"/>
                </a:lnTo>
                <a:lnTo>
                  <a:pt x="5689600" y="5367867"/>
                </a:lnTo>
                <a:lnTo>
                  <a:pt x="5562600" y="5664200"/>
                </a:lnTo>
                <a:lnTo>
                  <a:pt x="5444066" y="5596467"/>
                </a:lnTo>
                <a:lnTo>
                  <a:pt x="5274733" y="6019800"/>
                </a:lnTo>
                <a:lnTo>
                  <a:pt x="5249333" y="6070600"/>
                </a:lnTo>
                <a:lnTo>
                  <a:pt x="5249333" y="6223000"/>
                </a:lnTo>
                <a:lnTo>
                  <a:pt x="5257800" y="6383867"/>
                </a:lnTo>
                <a:lnTo>
                  <a:pt x="5156200" y="6409267"/>
                </a:lnTo>
                <a:lnTo>
                  <a:pt x="5113866" y="6553200"/>
                </a:lnTo>
                <a:lnTo>
                  <a:pt x="5054600" y="6595533"/>
                </a:lnTo>
                <a:lnTo>
                  <a:pt x="5164666" y="6620933"/>
                </a:lnTo>
                <a:lnTo>
                  <a:pt x="5257800" y="6561667"/>
                </a:lnTo>
                <a:lnTo>
                  <a:pt x="5240866" y="6671733"/>
                </a:lnTo>
                <a:lnTo>
                  <a:pt x="5283200" y="6722533"/>
                </a:lnTo>
                <a:lnTo>
                  <a:pt x="5147733" y="6697133"/>
                </a:lnTo>
                <a:lnTo>
                  <a:pt x="5113866" y="6773333"/>
                </a:lnTo>
                <a:lnTo>
                  <a:pt x="5088466" y="6866467"/>
                </a:lnTo>
                <a:lnTo>
                  <a:pt x="4995333" y="6841067"/>
                </a:lnTo>
                <a:lnTo>
                  <a:pt x="4961466" y="6756400"/>
                </a:lnTo>
                <a:lnTo>
                  <a:pt x="4910666" y="6815667"/>
                </a:lnTo>
                <a:lnTo>
                  <a:pt x="4792133" y="6883400"/>
                </a:lnTo>
                <a:lnTo>
                  <a:pt x="4682066" y="6722533"/>
                </a:lnTo>
                <a:lnTo>
                  <a:pt x="4411133" y="6629400"/>
                </a:lnTo>
                <a:lnTo>
                  <a:pt x="4267200" y="6595533"/>
                </a:lnTo>
                <a:lnTo>
                  <a:pt x="4199466" y="6578600"/>
                </a:lnTo>
                <a:lnTo>
                  <a:pt x="4207933" y="6477000"/>
                </a:lnTo>
                <a:lnTo>
                  <a:pt x="4216400" y="6392333"/>
                </a:lnTo>
                <a:lnTo>
                  <a:pt x="4368800" y="6383867"/>
                </a:lnTo>
                <a:lnTo>
                  <a:pt x="4453466" y="6324600"/>
                </a:lnTo>
                <a:lnTo>
                  <a:pt x="4343400" y="6172200"/>
                </a:lnTo>
                <a:lnTo>
                  <a:pt x="4267200" y="6087533"/>
                </a:lnTo>
                <a:lnTo>
                  <a:pt x="4301066" y="5960533"/>
                </a:lnTo>
                <a:lnTo>
                  <a:pt x="4191000" y="5825067"/>
                </a:lnTo>
                <a:lnTo>
                  <a:pt x="4131733" y="5867400"/>
                </a:lnTo>
                <a:lnTo>
                  <a:pt x="4080933" y="5926667"/>
                </a:lnTo>
                <a:lnTo>
                  <a:pt x="3945466" y="5892800"/>
                </a:lnTo>
                <a:lnTo>
                  <a:pt x="3852333" y="5892800"/>
                </a:lnTo>
                <a:lnTo>
                  <a:pt x="3793066" y="6087533"/>
                </a:lnTo>
                <a:lnTo>
                  <a:pt x="3666066" y="6104467"/>
                </a:lnTo>
                <a:lnTo>
                  <a:pt x="3589866" y="6070600"/>
                </a:lnTo>
                <a:lnTo>
                  <a:pt x="3488266" y="6096000"/>
                </a:lnTo>
                <a:lnTo>
                  <a:pt x="3361266" y="6096000"/>
                </a:lnTo>
                <a:lnTo>
                  <a:pt x="3318933" y="6062133"/>
                </a:lnTo>
                <a:lnTo>
                  <a:pt x="3208866" y="6163733"/>
                </a:lnTo>
                <a:lnTo>
                  <a:pt x="3158066" y="6096000"/>
                </a:lnTo>
                <a:lnTo>
                  <a:pt x="3081866" y="6079067"/>
                </a:lnTo>
                <a:lnTo>
                  <a:pt x="2921000" y="6070600"/>
                </a:lnTo>
                <a:lnTo>
                  <a:pt x="2794000" y="6036733"/>
                </a:lnTo>
                <a:lnTo>
                  <a:pt x="2878666" y="5985933"/>
                </a:lnTo>
                <a:lnTo>
                  <a:pt x="2810933" y="5588000"/>
                </a:lnTo>
                <a:lnTo>
                  <a:pt x="2844800" y="5308600"/>
                </a:lnTo>
                <a:lnTo>
                  <a:pt x="2997200" y="5012267"/>
                </a:lnTo>
                <a:lnTo>
                  <a:pt x="3124200" y="5080000"/>
                </a:lnTo>
                <a:lnTo>
                  <a:pt x="3175000" y="5029200"/>
                </a:lnTo>
                <a:lnTo>
                  <a:pt x="3175000" y="4927600"/>
                </a:lnTo>
                <a:lnTo>
                  <a:pt x="3556000" y="4902200"/>
                </a:lnTo>
                <a:lnTo>
                  <a:pt x="3640666" y="4758267"/>
                </a:lnTo>
                <a:lnTo>
                  <a:pt x="3598333" y="4690533"/>
                </a:lnTo>
                <a:lnTo>
                  <a:pt x="3649133" y="4605867"/>
                </a:lnTo>
                <a:lnTo>
                  <a:pt x="3742266" y="4521200"/>
                </a:lnTo>
                <a:lnTo>
                  <a:pt x="3742266" y="4461933"/>
                </a:lnTo>
                <a:cubicBezTo>
                  <a:pt x="3750733" y="4439355"/>
                  <a:pt x="3760041" y="4417076"/>
                  <a:pt x="3767666" y="4394200"/>
                </a:cubicBezTo>
                <a:cubicBezTo>
                  <a:pt x="3771346" y="4383161"/>
                  <a:pt x="3776133" y="4360333"/>
                  <a:pt x="3776133" y="4360333"/>
                </a:cubicBezTo>
                <a:lnTo>
                  <a:pt x="3793066" y="4191000"/>
                </a:lnTo>
                <a:lnTo>
                  <a:pt x="3733800" y="4123267"/>
                </a:lnTo>
                <a:lnTo>
                  <a:pt x="3742266" y="4080933"/>
                </a:lnTo>
                <a:lnTo>
                  <a:pt x="3598333" y="4064000"/>
                </a:lnTo>
                <a:lnTo>
                  <a:pt x="3547533" y="4021667"/>
                </a:lnTo>
                <a:lnTo>
                  <a:pt x="3581400" y="3920067"/>
                </a:lnTo>
                <a:lnTo>
                  <a:pt x="3530600" y="3869267"/>
                </a:lnTo>
                <a:lnTo>
                  <a:pt x="3454400" y="3869267"/>
                </a:lnTo>
                <a:lnTo>
                  <a:pt x="3420533" y="3750733"/>
                </a:lnTo>
                <a:lnTo>
                  <a:pt x="3420533" y="3877733"/>
                </a:lnTo>
                <a:lnTo>
                  <a:pt x="3454400" y="4021667"/>
                </a:lnTo>
                <a:lnTo>
                  <a:pt x="3335866" y="4072467"/>
                </a:lnTo>
                <a:lnTo>
                  <a:pt x="3234266" y="4106333"/>
                </a:lnTo>
                <a:lnTo>
                  <a:pt x="3132666" y="4047067"/>
                </a:lnTo>
                <a:lnTo>
                  <a:pt x="3098800" y="4114800"/>
                </a:lnTo>
                <a:lnTo>
                  <a:pt x="2946400" y="4114800"/>
                </a:lnTo>
                <a:lnTo>
                  <a:pt x="2819400" y="4106333"/>
                </a:lnTo>
                <a:lnTo>
                  <a:pt x="2700866" y="4165600"/>
                </a:lnTo>
                <a:lnTo>
                  <a:pt x="2641600" y="4157133"/>
                </a:lnTo>
                <a:lnTo>
                  <a:pt x="2658533" y="4275667"/>
                </a:lnTo>
                <a:lnTo>
                  <a:pt x="2480733" y="4216400"/>
                </a:lnTo>
                <a:lnTo>
                  <a:pt x="2328333" y="4191000"/>
                </a:lnTo>
                <a:lnTo>
                  <a:pt x="2226733" y="4250267"/>
                </a:lnTo>
                <a:lnTo>
                  <a:pt x="2099733" y="4250267"/>
                </a:lnTo>
                <a:lnTo>
                  <a:pt x="2175933" y="3953933"/>
                </a:lnTo>
                <a:lnTo>
                  <a:pt x="2150533" y="3835400"/>
                </a:lnTo>
                <a:lnTo>
                  <a:pt x="2133600" y="3733800"/>
                </a:lnTo>
                <a:lnTo>
                  <a:pt x="2040466" y="3733800"/>
                </a:lnTo>
                <a:lnTo>
                  <a:pt x="2015066" y="3606800"/>
                </a:lnTo>
                <a:lnTo>
                  <a:pt x="1938866" y="3564467"/>
                </a:lnTo>
                <a:lnTo>
                  <a:pt x="1828800" y="3623733"/>
                </a:lnTo>
                <a:lnTo>
                  <a:pt x="1752600" y="3666067"/>
                </a:lnTo>
                <a:lnTo>
                  <a:pt x="1625600" y="3479800"/>
                </a:lnTo>
                <a:lnTo>
                  <a:pt x="1549400" y="3420533"/>
                </a:lnTo>
                <a:lnTo>
                  <a:pt x="1498600" y="3344333"/>
                </a:lnTo>
                <a:lnTo>
                  <a:pt x="1388533" y="3285067"/>
                </a:lnTo>
                <a:lnTo>
                  <a:pt x="1346200" y="3208867"/>
                </a:lnTo>
                <a:lnTo>
                  <a:pt x="1346200" y="3098800"/>
                </a:lnTo>
                <a:lnTo>
                  <a:pt x="1422400" y="3005667"/>
                </a:lnTo>
                <a:lnTo>
                  <a:pt x="1363133" y="3005667"/>
                </a:lnTo>
                <a:lnTo>
                  <a:pt x="1339064" y="2977562"/>
                </a:lnTo>
                <a:lnTo>
                  <a:pt x="1405466" y="2963333"/>
                </a:lnTo>
                <a:lnTo>
                  <a:pt x="1380066" y="2904067"/>
                </a:lnTo>
                <a:lnTo>
                  <a:pt x="1215856" y="2833691"/>
                </a:lnTo>
                <a:lnTo>
                  <a:pt x="1016836" y="2601296"/>
                </a:lnTo>
                <a:lnTo>
                  <a:pt x="1371600" y="2099733"/>
                </a:lnTo>
                <a:lnTo>
                  <a:pt x="1143000" y="1947333"/>
                </a:lnTo>
                <a:lnTo>
                  <a:pt x="1126066" y="2032000"/>
                </a:lnTo>
                <a:lnTo>
                  <a:pt x="1049866" y="2082800"/>
                </a:lnTo>
                <a:lnTo>
                  <a:pt x="939800" y="2023533"/>
                </a:lnTo>
                <a:lnTo>
                  <a:pt x="812800" y="2065867"/>
                </a:lnTo>
                <a:lnTo>
                  <a:pt x="728133" y="2159000"/>
                </a:lnTo>
                <a:lnTo>
                  <a:pt x="635000" y="2074333"/>
                </a:lnTo>
                <a:lnTo>
                  <a:pt x="635000" y="1955800"/>
                </a:lnTo>
                <a:lnTo>
                  <a:pt x="626533" y="1888067"/>
                </a:lnTo>
                <a:lnTo>
                  <a:pt x="474133" y="1913467"/>
                </a:lnTo>
                <a:lnTo>
                  <a:pt x="440266" y="1879600"/>
                </a:lnTo>
                <a:lnTo>
                  <a:pt x="406943" y="1889121"/>
                </a:lnTo>
                <a:lnTo>
                  <a:pt x="297280" y="1761067"/>
                </a:lnTo>
                <a:lnTo>
                  <a:pt x="347133" y="1761067"/>
                </a:lnTo>
                <a:lnTo>
                  <a:pt x="355600" y="1710267"/>
                </a:lnTo>
                <a:lnTo>
                  <a:pt x="321733" y="1659467"/>
                </a:lnTo>
                <a:lnTo>
                  <a:pt x="175479" y="1618840"/>
                </a:lnTo>
                <a:lnTo>
                  <a:pt x="56012" y="1479339"/>
                </a:lnTo>
                <a:lnTo>
                  <a:pt x="76200" y="1456267"/>
                </a:lnTo>
                <a:lnTo>
                  <a:pt x="17357" y="1434201"/>
                </a:lnTo>
                <a:lnTo>
                  <a:pt x="0" y="1413933"/>
                </a:lnTo>
                <a:lnTo>
                  <a:pt x="101600" y="1363133"/>
                </a:lnTo>
                <a:lnTo>
                  <a:pt x="389466" y="1202267"/>
                </a:lnTo>
                <a:lnTo>
                  <a:pt x="440266" y="1151467"/>
                </a:lnTo>
                <a:lnTo>
                  <a:pt x="651933" y="1007533"/>
                </a:lnTo>
                <a:lnTo>
                  <a:pt x="711200" y="931333"/>
                </a:lnTo>
                <a:lnTo>
                  <a:pt x="651933" y="863600"/>
                </a:lnTo>
                <a:lnTo>
                  <a:pt x="905933" y="778933"/>
                </a:lnTo>
                <a:lnTo>
                  <a:pt x="1227666" y="719667"/>
                </a:lnTo>
                <a:lnTo>
                  <a:pt x="1397000" y="677333"/>
                </a:lnTo>
                <a:lnTo>
                  <a:pt x="1634066" y="635000"/>
                </a:lnTo>
                <a:lnTo>
                  <a:pt x="1642533" y="762000"/>
                </a:lnTo>
                <a:lnTo>
                  <a:pt x="1634066" y="846667"/>
                </a:lnTo>
                <a:lnTo>
                  <a:pt x="1955800" y="965200"/>
                </a:lnTo>
                <a:lnTo>
                  <a:pt x="2015066" y="1210733"/>
                </a:lnTo>
                <a:lnTo>
                  <a:pt x="2175933" y="1295400"/>
                </a:lnTo>
                <a:lnTo>
                  <a:pt x="2150533" y="1346200"/>
                </a:lnTo>
                <a:lnTo>
                  <a:pt x="2209800" y="1405467"/>
                </a:lnTo>
                <a:lnTo>
                  <a:pt x="2421466" y="1507067"/>
                </a:lnTo>
                <a:lnTo>
                  <a:pt x="2472266" y="1651000"/>
                </a:lnTo>
                <a:lnTo>
                  <a:pt x="2540000" y="1684867"/>
                </a:lnTo>
                <a:lnTo>
                  <a:pt x="2472266" y="1811867"/>
                </a:lnTo>
                <a:lnTo>
                  <a:pt x="2463800" y="1905000"/>
                </a:lnTo>
                <a:lnTo>
                  <a:pt x="2463800" y="1972733"/>
                </a:lnTo>
                <a:lnTo>
                  <a:pt x="2590800" y="2048933"/>
                </a:lnTo>
                <a:lnTo>
                  <a:pt x="2675466" y="1972733"/>
                </a:lnTo>
                <a:lnTo>
                  <a:pt x="2692400" y="2032000"/>
                </a:lnTo>
                <a:lnTo>
                  <a:pt x="2726266" y="2108200"/>
                </a:lnTo>
                <a:lnTo>
                  <a:pt x="2810933" y="2065867"/>
                </a:lnTo>
                <a:lnTo>
                  <a:pt x="2887133" y="1854200"/>
                </a:lnTo>
                <a:lnTo>
                  <a:pt x="3124200" y="1617133"/>
                </a:lnTo>
                <a:lnTo>
                  <a:pt x="3191933" y="1371600"/>
                </a:lnTo>
                <a:lnTo>
                  <a:pt x="3259666" y="1354667"/>
                </a:lnTo>
                <a:lnTo>
                  <a:pt x="3488266" y="1346200"/>
                </a:lnTo>
                <a:lnTo>
                  <a:pt x="3666066" y="1388533"/>
                </a:lnTo>
                <a:lnTo>
                  <a:pt x="3742266" y="1473200"/>
                </a:lnTo>
                <a:lnTo>
                  <a:pt x="3818466" y="1397000"/>
                </a:lnTo>
                <a:lnTo>
                  <a:pt x="3903133" y="1397000"/>
                </a:lnTo>
                <a:lnTo>
                  <a:pt x="3953933" y="1286933"/>
                </a:lnTo>
                <a:lnTo>
                  <a:pt x="4080933" y="1168400"/>
                </a:lnTo>
                <a:lnTo>
                  <a:pt x="4182533" y="1244600"/>
                </a:lnTo>
                <a:lnTo>
                  <a:pt x="4233333" y="1109133"/>
                </a:lnTo>
                <a:lnTo>
                  <a:pt x="4318000" y="1176867"/>
                </a:lnTo>
                <a:lnTo>
                  <a:pt x="4402666" y="1185333"/>
                </a:lnTo>
                <a:lnTo>
                  <a:pt x="4351866" y="1236133"/>
                </a:lnTo>
                <a:lnTo>
                  <a:pt x="4351866" y="1286933"/>
                </a:lnTo>
                <a:lnTo>
                  <a:pt x="4394200" y="1388533"/>
                </a:lnTo>
                <a:lnTo>
                  <a:pt x="4597400" y="1464733"/>
                </a:lnTo>
                <a:lnTo>
                  <a:pt x="4690533" y="1456267"/>
                </a:lnTo>
                <a:lnTo>
                  <a:pt x="4749800" y="1490133"/>
                </a:lnTo>
                <a:lnTo>
                  <a:pt x="4842933" y="1507067"/>
                </a:lnTo>
                <a:lnTo>
                  <a:pt x="4842933" y="1557867"/>
                </a:lnTo>
                <a:lnTo>
                  <a:pt x="4842933" y="1600200"/>
                </a:lnTo>
                <a:lnTo>
                  <a:pt x="5063066" y="1405467"/>
                </a:lnTo>
                <a:lnTo>
                  <a:pt x="5130800" y="1261533"/>
                </a:lnTo>
                <a:lnTo>
                  <a:pt x="5257800" y="1143000"/>
                </a:lnTo>
                <a:lnTo>
                  <a:pt x="5232400" y="999067"/>
                </a:lnTo>
                <a:lnTo>
                  <a:pt x="5181600" y="931333"/>
                </a:lnTo>
                <a:lnTo>
                  <a:pt x="5240866" y="804333"/>
                </a:lnTo>
                <a:lnTo>
                  <a:pt x="5240866" y="685800"/>
                </a:lnTo>
                <a:lnTo>
                  <a:pt x="5334000" y="575733"/>
                </a:lnTo>
                <a:lnTo>
                  <a:pt x="5384800" y="558800"/>
                </a:lnTo>
                <a:lnTo>
                  <a:pt x="5384800" y="474133"/>
                </a:lnTo>
                <a:lnTo>
                  <a:pt x="5444066" y="440267"/>
                </a:lnTo>
                <a:lnTo>
                  <a:pt x="5486400" y="474133"/>
                </a:lnTo>
                <a:lnTo>
                  <a:pt x="5494866" y="389467"/>
                </a:lnTo>
                <a:lnTo>
                  <a:pt x="5588000" y="313267"/>
                </a:lnTo>
                <a:lnTo>
                  <a:pt x="5613400" y="313267"/>
                </a:lnTo>
                <a:lnTo>
                  <a:pt x="5562600" y="228600"/>
                </a:lnTo>
                <a:lnTo>
                  <a:pt x="5638800" y="228600"/>
                </a:lnTo>
                <a:lnTo>
                  <a:pt x="5698066" y="270933"/>
                </a:lnTo>
                <a:lnTo>
                  <a:pt x="5698066" y="127000"/>
                </a:lnTo>
                <a:lnTo>
                  <a:pt x="5799666" y="101600"/>
                </a:lnTo>
                <a:lnTo>
                  <a:pt x="5808133" y="177800"/>
                </a:lnTo>
                <a:lnTo>
                  <a:pt x="5850466" y="143933"/>
                </a:lnTo>
                <a:lnTo>
                  <a:pt x="5850466" y="59267"/>
                </a:lnTo>
                <a:lnTo>
                  <a:pt x="5926666" y="76200"/>
                </a:lnTo>
                <a:lnTo>
                  <a:pt x="6172200" y="110067"/>
                </a:lnTo>
                <a:lnTo>
                  <a:pt x="6290733" y="0"/>
                </a:lnTo>
                <a:close/>
              </a:path>
            </a:pathLst>
          </a:custGeom>
          <a:solidFill>
            <a:srgbClr val="B7E9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pic>
        <p:nvPicPr>
          <p:cNvPr id="75" name="グラフィックス 74" descr="男の子がいる家族 単色塗りつぶし">
            <a:extLst>
              <a:ext uri="{FF2B5EF4-FFF2-40B4-BE49-F238E27FC236}">
                <a16:creationId xmlns:a16="http://schemas.microsoft.com/office/drawing/2014/main" id="{0A7634FB-042A-A269-55AA-370AA00C08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75939" y="4053661"/>
            <a:ext cx="792391" cy="792391"/>
          </a:xfrm>
          <a:prstGeom prst="rect">
            <a:avLst/>
          </a:prstGeom>
        </p:spPr>
      </p:pic>
      <p:sp>
        <p:nvSpPr>
          <p:cNvPr id="103" name="四角形: 角を丸くする 102">
            <a:extLst>
              <a:ext uri="{FF2B5EF4-FFF2-40B4-BE49-F238E27FC236}">
                <a16:creationId xmlns:a16="http://schemas.microsoft.com/office/drawing/2014/main" id="{22647CEC-8A85-E785-4996-0EB97B0EA2C7}"/>
              </a:ext>
            </a:extLst>
          </p:cNvPr>
          <p:cNvSpPr/>
          <p:nvPr/>
        </p:nvSpPr>
        <p:spPr>
          <a:xfrm>
            <a:off x="6527338" y="2715058"/>
            <a:ext cx="1239593"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r>
              <a:rPr lang="ja-JP" altLang="en-US" sz="2400" b="1">
                <a:solidFill>
                  <a:srgbClr val="FF0000"/>
                </a:solidFill>
                <a:latin typeface="Aptos" panose="02110004020202020204"/>
                <a:ea typeface="游ゴシック" panose="020B0400000000000000" pitchFamily="50" charset="-128"/>
              </a:rPr>
              <a:t>触れ、</a:t>
            </a:r>
            <a:endParaRPr lang="en-US" altLang="ja-JP" sz="2400" b="1">
              <a:solidFill>
                <a:srgbClr val="FF0000"/>
              </a:solidFill>
              <a:latin typeface="Aptos" panose="02110004020202020204"/>
              <a:ea typeface="游ゴシック" panose="020B0400000000000000" pitchFamily="50" charset="-128"/>
            </a:endParaRPr>
          </a:p>
        </p:txBody>
      </p:sp>
      <p:sp>
        <p:nvSpPr>
          <p:cNvPr id="104" name="四角形: 角を丸くする 103">
            <a:extLst>
              <a:ext uri="{FF2B5EF4-FFF2-40B4-BE49-F238E27FC236}">
                <a16:creationId xmlns:a16="http://schemas.microsoft.com/office/drawing/2014/main" id="{7989CE86-D2F7-0677-6D3F-874EF3024EED}"/>
              </a:ext>
            </a:extLst>
          </p:cNvPr>
          <p:cNvSpPr/>
          <p:nvPr/>
        </p:nvSpPr>
        <p:spPr>
          <a:xfrm>
            <a:off x="7454790" y="2715058"/>
            <a:ext cx="1239593"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r>
              <a:rPr lang="ja-JP" altLang="en-US" sz="2400" b="1">
                <a:solidFill>
                  <a:srgbClr val="FF0000"/>
                </a:solidFill>
                <a:latin typeface="Aptos" panose="02110004020202020204"/>
                <a:ea typeface="游ゴシック" panose="020B0400000000000000" pitchFamily="50" charset="-128"/>
              </a:rPr>
              <a:t>めぐり、</a:t>
            </a:r>
            <a:endParaRPr lang="en-US" altLang="ja-JP" sz="2400" b="1">
              <a:solidFill>
                <a:srgbClr val="FF0000"/>
              </a:solidFill>
              <a:latin typeface="Aptos" panose="02110004020202020204"/>
              <a:ea typeface="游ゴシック" panose="020B0400000000000000" pitchFamily="50" charset="-128"/>
            </a:endParaRPr>
          </a:p>
        </p:txBody>
      </p:sp>
      <p:sp>
        <p:nvSpPr>
          <p:cNvPr id="106" name="四角形: 角を丸くする 105">
            <a:extLst>
              <a:ext uri="{FF2B5EF4-FFF2-40B4-BE49-F238E27FC236}">
                <a16:creationId xmlns:a16="http://schemas.microsoft.com/office/drawing/2014/main" id="{FE44FEF9-0543-246B-8872-67BA60BFAC54}"/>
              </a:ext>
            </a:extLst>
          </p:cNvPr>
          <p:cNvSpPr/>
          <p:nvPr/>
        </p:nvSpPr>
        <p:spPr>
          <a:xfrm>
            <a:off x="8385887" y="2715058"/>
            <a:ext cx="2450522"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r>
              <a:rPr lang="ja-JP" altLang="en-US" sz="2400" b="1">
                <a:solidFill>
                  <a:srgbClr val="FF0000"/>
                </a:solidFill>
                <a:latin typeface="Aptos" panose="02110004020202020204"/>
                <a:ea typeface="游ゴシック" panose="020B0400000000000000" pitchFamily="50" charset="-128"/>
              </a:rPr>
              <a:t>かえりたくなる</a:t>
            </a:r>
            <a:endParaRPr lang="en-US" altLang="ja-JP" sz="2400" b="1">
              <a:solidFill>
                <a:srgbClr val="FF0000"/>
              </a:solidFill>
              <a:latin typeface="Aptos" panose="02110004020202020204"/>
              <a:ea typeface="游ゴシック" panose="020B0400000000000000" pitchFamily="50" charset="-128"/>
            </a:endParaRPr>
          </a:p>
        </p:txBody>
      </p:sp>
      <p:sp>
        <p:nvSpPr>
          <p:cNvPr id="109" name="四角形: 角を丸くする 108">
            <a:extLst>
              <a:ext uri="{FF2B5EF4-FFF2-40B4-BE49-F238E27FC236}">
                <a16:creationId xmlns:a16="http://schemas.microsoft.com/office/drawing/2014/main" id="{2C7A8DA4-805D-FD05-1577-EE35494F1795}"/>
              </a:ext>
            </a:extLst>
          </p:cNvPr>
          <p:cNvSpPr/>
          <p:nvPr/>
        </p:nvSpPr>
        <p:spPr>
          <a:xfrm>
            <a:off x="6560482" y="2234896"/>
            <a:ext cx="4223303" cy="529385"/>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defTabSz="457200"/>
            <a:r>
              <a:rPr lang="ja-JP" altLang="en-US" sz="2400" b="1">
                <a:solidFill>
                  <a:schemeClr val="tx1">
                    <a:lumMod val="85000"/>
                    <a:lumOff val="15000"/>
                  </a:schemeClr>
                </a:solidFill>
                <a:latin typeface="Aptos" panose="02110004020202020204"/>
                <a:ea typeface="游ゴシック" panose="020B0400000000000000" pitchFamily="50" charset="-128"/>
              </a:rPr>
              <a:t>関係人口の増加・情報の発信</a:t>
            </a:r>
            <a:endParaRPr lang="en-US" altLang="ja-JP" sz="2400" b="1">
              <a:solidFill>
                <a:schemeClr val="tx1">
                  <a:lumMod val="85000"/>
                  <a:lumOff val="15000"/>
                </a:schemeClr>
              </a:solidFill>
              <a:latin typeface="Aptos" panose="02110004020202020204"/>
              <a:ea typeface="游ゴシック" panose="020B0400000000000000" pitchFamily="50" charset="-128"/>
            </a:endParaRPr>
          </a:p>
        </p:txBody>
      </p:sp>
      <p:cxnSp>
        <p:nvCxnSpPr>
          <p:cNvPr id="11" name="直線コネクタ 10">
            <a:extLst>
              <a:ext uri="{FF2B5EF4-FFF2-40B4-BE49-F238E27FC236}">
                <a16:creationId xmlns:a16="http://schemas.microsoft.com/office/drawing/2014/main" id="{77E1C7D7-BF19-A180-9BCA-594BBCB867B9}"/>
              </a:ext>
            </a:extLst>
          </p:cNvPr>
          <p:cNvCxnSpPr>
            <a:cxnSpLocks/>
          </p:cNvCxnSpPr>
          <p:nvPr/>
        </p:nvCxnSpPr>
        <p:spPr>
          <a:xfrm>
            <a:off x="1543816" y="5207668"/>
            <a:ext cx="3777208" cy="0"/>
          </a:xfrm>
          <a:prstGeom prst="line">
            <a:avLst/>
          </a:prstGeom>
          <a:ln w="1905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5" name="テキスト ボックス 14">
            <a:extLst>
              <a:ext uri="{FF2B5EF4-FFF2-40B4-BE49-F238E27FC236}">
                <a16:creationId xmlns:a16="http://schemas.microsoft.com/office/drawing/2014/main" id="{837B8A18-CB77-7B58-C1E6-03AB06BA7F29}"/>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8" name="スライド番号プレースホルダー 17">
            <a:extLst>
              <a:ext uri="{FF2B5EF4-FFF2-40B4-BE49-F238E27FC236}">
                <a16:creationId xmlns:a16="http://schemas.microsoft.com/office/drawing/2014/main" id="{4B9562DC-EBDB-D872-2FB2-77178C4BB6A7}"/>
              </a:ext>
            </a:extLst>
          </p:cNvPr>
          <p:cNvSpPr>
            <a:spLocks noGrp="1"/>
          </p:cNvSpPr>
          <p:nvPr>
            <p:ph type="sldNum" sz="quarter" idx="12"/>
          </p:nvPr>
        </p:nvSpPr>
        <p:spPr/>
        <p:txBody>
          <a:bodyPr/>
          <a:lstStyle/>
          <a:p>
            <a:fld id="{97C21434-8831-43FA-AFC5-389FC9B39A3F}" type="slidenum">
              <a:rPr kumimoji="1" lang="ja-JP" altLang="en-US" smtClean="0"/>
              <a:t>23</a:t>
            </a:fld>
            <a:endParaRPr kumimoji="1" lang="ja-JP" altLang="en-US"/>
          </a:p>
        </p:txBody>
      </p:sp>
    </p:spTree>
    <p:extLst>
      <p:ext uri="{BB962C8B-B14F-4D97-AF65-F5344CB8AC3E}">
        <p14:creationId xmlns:p14="http://schemas.microsoft.com/office/powerpoint/2010/main" val="111445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9"/>
                                        </p:tgtEl>
                                        <p:attrNameLst>
                                          <p:attrName>style.visibility</p:attrName>
                                        </p:attrNameLst>
                                      </p:cBhvr>
                                      <p:to>
                                        <p:strVal val="visible"/>
                                      </p:to>
                                    </p:set>
                                    <p:animEffect transition="in" filter="fade">
                                      <p:cBhvr>
                                        <p:cTn id="16" dur="500"/>
                                        <p:tgtEl>
                                          <p:spTgt spid="10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par>
                                <p:cTn id="20" presetID="10" presetClass="entr" presetSubtype="0" fill="hold" nodeType="with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fade">
                                      <p:cBhvr>
                                        <p:cTn id="27" dur="500"/>
                                        <p:tgtEl>
                                          <p:spTgt spid="10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8"/>
                                        </p:tgtEl>
                                        <p:attrNameLst>
                                          <p:attrName>style.visibility</p:attrName>
                                        </p:attrNameLst>
                                      </p:cBhvr>
                                      <p:to>
                                        <p:strVal val="visible"/>
                                      </p:to>
                                    </p:set>
                                    <p:animEffect transition="in" filter="fade">
                                      <p:cBhvr>
                                        <p:cTn id="30" dur="500"/>
                                        <p:tgtEl>
                                          <p:spTgt spid="9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500"/>
                                        <p:tgtEl>
                                          <p:spTgt spid="10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fade">
                                      <p:cBhvr>
                                        <p:cTn id="38" dur="500"/>
                                        <p:tgtEl>
                                          <p:spTgt spid="9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fade">
                                      <p:cBhvr>
                                        <p:cTn id="43" dur="500"/>
                                        <p:tgtEl>
                                          <p:spTgt spid="10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fade">
                                      <p:cBhvr>
                                        <p:cTn id="4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3" grpId="0" animBg="1"/>
      <p:bldP spid="100" grpId="0" animBg="1"/>
      <p:bldP spid="99" grpId="0" animBg="1"/>
      <p:bldP spid="98" grpId="0" animBg="1"/>
      <p:bldP spid="73" grpId="0" animBg="1"/>
      <p:bldP spid="103" grpId="0"/>
      <p:bldP spid="104" grpId="0"/>
      <p:bldP spid="106" grpId="0"/>
      <p:bldP spid="10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F3274-3FEF-535C-BAB4-78C5CAD475B5}"/>
            </a:ext>
          </a:extLst>
        </p:cNvPr>
        <p:cNvGrpSpPr/>
        <p:nvPr/>
      </p:nvGrpSpPr>
      <p:grpSpPr>
        <a:xfrm>
          <a:off x="0" y="0"/>
          <a:ext cx="0" cy="0"/>
          <a:chOff x="0" y="0"/>
          <a:chExt cx="0" cy="0"/>
        </a:xfrm>
      </p:grpSpPr>
      <p:pic>
        <p:nvPicPr>
          <p:cNvPr id="7" name="図 6" descr="囲いの中の家&#10;&#10;AI 生成コンテンツは誤りを含む可能性があります。">
            <a:extLst>
              <a:ext uri="{FF2B5EF4-FFF2-40B4-BE49-F238E27FC236}">
                <a16:creationId xmlns:a16="http://schemas.microsoft.com/office/drawing/2014/main" id="{E4AE06E4-CCF4-A50B-8DA6-93CA7A0DA09D}"/>
              </a:ext>
            </a:extLst>
          </p:cNvPr>
          <p:cNvPicPr>
            <a:picLocks noChangeAspect="1"/>
          </p:cNvPicPr>
          <p:nvPr/>
        </p:nvPicPr>
        <p:blipFill>
          <a:blip r:embed="rId3">
            <a:extLst>
              <a:ext uri="{28A0092B-C50C-407E-A947-70E740481C1C}">
                <a14:useLocalDpi xmlns:a14="http://schemas.microsoft.com/office/drawing/2010/main" val="0"/>
              </a:ext>
            </a:extLst>
          </a:blip>
          <a:srcRect l="551" r="16030" b="-513"/>
          <a:stretch>
            <a:fillRect/>
          </a:stretch>
        </p:blipFill>
        <p:spPr>
          <a:xfrm>
            <a:off x="-21459" y="12741"/>
            <a:ext cx="7626004" cy="6893216"/>
          </a:xfrm>
          <a:prstGeom prst="rect">
            <a:avLst/>
          </a:prstGeom>
        </p:spPr>
      </p:pic>
      <p:pic>
        <p:nvPicPr>
          <p:cNvPr id="5" name="図 4" descr="住宅の前の家&#10;&#10;AI 生成コンテンツは誤りを含む可能性があります。">
            <a:extLst>
              <a:ext uri="{FF2B5EF4-FFF2-40B4-BE49-F238E27FC236}">
                <a16:creationId xmlns:a16="http://schemas.microsoft.com/office/drawing/2014/main" id="{5EF0B4F0-2795-42D0-7260-A59601720B14}"/>
              </a:ext>
            </a:extLst>
          </p:cNvPr>
          <p:cNvPicPr>
            <a:picLocks noChangeAspect="1"/>
          </p:cNvPicPr>
          <p:nvPr/>
        </p:nvPicPr>
        <p:blipFill>
          <a:blip r:embed="rId4">
            <a:extLst>
              <a:ext uri="{28A0092B-C50C-407E-A947-70E740481C1C}">
                <a14:useLocalDpi xmlns:a14="http://schemas.microsoft.com/office/drawing/2010/main" val="0"/>
              </a:ext>
            </a:extLst>
          </a:blip>
          <a:srcRect l="45139" t="186" r="3721" b="-186"/>
          <a:stretch>
            <a:fillRect/>
          </a:stretch>
        </p:blipFill>
        <p:spPr>
          <a:xfrm>
            <a:off x="7456313" y="12741"/>
            <a:ext cx="4753456" cy="6858000"/>
          </a:xfrm>
          <a:prstGeom prst="rect">
            <a:avLst/>
          </a:prstGeom>
        </p:spPr>
      </p:pic>
      <p:pic>
        <p:nvPicPr>
          <p:cNvPr id="9" name="図 8" descr="カレンダー が含まれている画像&#10;&#10;AI 生成コンテンツは誤りを含む可能性があります。">
            <a:extLst>
              <a:ext uri="{FF2B5EF4-FFF2-40B4-BE49-F238E27FC236}">
                <a16:creationId xmlns:a16="http://schemas.microsoft.com/office/drawing/2014/main" id="{334FC983-29AF-7FA8-D2C5-F1A39ED41F08}"/>
              </a:ext>
            </a:extLst>
          </p:cNvPr>
          <p:cNvPicPr>
            <a:picLocks noChangeAspect="1"/>
          </p:cNvPicPr>
          <p:nvPr/>
        </p:nvPicPr>
        <p:blipFill>
          <a:blip r:embed="rId5">
            <a:extLst>
              <a:ext uri="{28A0092B-C50C-407E-A947-70E740481C1C}">
                <a14:useLocalDpi xmlns:a14="http://schemas.microsoft.com/office/drawing/2010/main" val="0"/>
              </a:ext>
            </a:extLst>
          </a:blip>
          <a:srcRect l="22868" t="9054" r="22366" b="40427"/>
          <a:stretch>
            <a:fillRect/>
          </a:stretch>
        </p:blipFill>
        <p:spPr>
          <a:xfrm>
            <a:off x="5845541" y="2691483"/>
            <a:ext cx="2815630" cy="3464608"/>
          </a:xfrm>
          <a:prstGeom prst="rect">
            <a:avLst/>
          </a:prstGeom>
        </p:spPr>
      </p:pic>
      <p:sp>
        <p:nvSpPr>
          <p:cNvPr id="15" name="正方形/長方形 14">
            <a:extLst>
              <a:ext uri="{FF2B5EF4-FFF2-40B4-BE49-F238E27FC236}">
                <a16:creationId xmlns:a16="http://schemas.microsoft.com/office/drawing/2014/main" id="{9612052C-8043-EA4F-CFDA-431E5B78C3B1}"/>
              </a:ext>
            </a:extLst>
          </p:cNvPr>
          <p:cNvSpPr/>
          <p:nvPr/>
        </p:nvSpPr>
        <p:spPr>
          <a:xfrm>
            <a:off x="-21459" y="-12642"/>
            <a:ext cx="12231228" cy="6857901"/>
          </a:xfrm>
          <a:prstGeom prst="rect">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4400" b="1">
              <a:solidFill>
                <a:schemeClr val="tx1">
                  <a:lumMod val="85000"/>
                  <a:lumOff val="15000"/>
                </a:schemeClr>
              </a:solidFill>
            </a:endParaRPr>
          </a:p>
        </p:txBody>
      </p:sp>
      <p:sp>
        <p:nvSpPr>
          <p:cNvPr id="16" name="四角形: 角を丸くする 15">
            <a:extLst>
              <a:ext uri="{FF2B5EF4-FFF2-40B4-BE49-F238E27FC236}">
                <a16:creationId xmlns:a16="http://schemas.microsoft.com/office/drawing/2014/main" id="{DB6BED4C-CB47-BF0A-8780-D128921BD132}"/>
              </a:ext>
            </a:extLst>
          </p:cNvPr>
          <p:cNvSpPr/>
          <p:nvPr/>
        </p:nvSpPr>
        <p:spPr>
          <a:xfrm>
            <a:off x="4945898" y="4564377"/>
            <a:ext cx="6500104" cy="1779082"/>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lumMod val="85000"/>
                  <a:lumOff val="15000"/>
                </a:schemeClr>
              </a:solidFill>
            </a:endParaRPr>
          </a:p>
        </p:txBody>
      </p:sp>
      <p:sp>
        <p:nvSpPr>
          <p:cNvPr id="17" name="四角形: 角を丸くする 16">
            <a:extLst>
              <a:ext uri="{FF2B5EF4-FFF2-40B4-BE49-F238E27FC236}">
                <a16:creationId xmlns:a16="http://schemas.microsoft.com/office/drawing/2014/main" id="{EC9A4074-CFBB-45B9-9740-F34C4A3523CB}"/>
              </a:ext>
            </a:extLst>
          </p:cNvPr>
          <p:cNvSpPr/>
          <p:nvPr/>
        </p:nvSpPr>
        <p:spPr>
          <a:xfrm>
            <a:off x="1273446" y="1378871"/>
            <a:ext cx="9645108" cy="2625026"/>
          </a:xfrm>
          <a:prstGeom prst="roundRect">
            <a:avLst/>
          </a:prstGeom>
          <a:solidFill>
            <a:srgbClr val="86B9CD">
              <a:alpha val="89804"/>
            </a:srgbClr>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latin typeface="+mn-ea"/>
            </a:endParaRPr>
          </a:p>
        </p:txBody>
      </p:sp>
      <p:sp>
        <p:nvSpPr>
          <p:cNvPr id="18" name="タイトル 1">
            <a:extLst>
              <a:ext uri="{FF2B5EF4-FFF2-40B4-BE49-F238E27FC236}">
                <a16:creationId xmlns:a16="http://schemas.microsoft.com/office/drawing/2014/main" id="{4060FE69-7853-B70D-42CC-876F7909BEB2}"/>
              </a:ext>
            </a:extLst>
          </p:cNvPr>
          <p:cNvSpPr>
            <a:spLocks noGrp="1"/>
          </p:cNvSpPr>
          <p:nvPr>
            <p:ph type="ctrTitle"/>
          </p:nvPr>
        </p:nvSpPr>
        <p:spPr>
          <a:xfrm>
            <a:off x="2434007" y="2295959"/>
            <a:ext cx="7323985" cy="1198671"/>
          </a:xfrm>
        </p:spPr>
        <p:txBody>
          <a:bodyPr>
            <a:normAutofit fontScale="90000"/>
          </a:bodyPr>
          <a:lstStyle/>
          <a:p>
            <a:r>
              <a:rPr kumimoji="1" lang="ja-JP" altLang="en-US" sz="5300" b="1">
                <a:solidFill>
                  <a:schemeClr val="tx1">
                    <a:lumMod val="85000"/>
                    <a:lumOff val="15000"/>
                  </a:schemeClr>
                </a:solidFill>
                <a:latin typeface="+mn-ea"/>
                <a:ea typeface="+mn-ea"/>
              </a:rPr>
              <a:t>もっとつながりやすい</a:t>
            </a:r>
            <a:br>
              <a:rPr kumimoji="1" lang="en-US" altLang="ja-JP" sz="5400" b="1">
                <a:solidFill>
                  <a:schemeClr val="tx1">
                    <a:lumMod val="85000"/>
                    <a:lumOff val="15000"/>
                  </a:schemeClr>
                </a:solidFill>
                <a:latin typeface="+mn-ea"/>
                <a:ea typeface="+mn-ea"/>
              </a:rPr>
            </a:br>
            <a:r>
              <a:rPr kumimoji="1" lang="ja-JP" altLang="en-US" sz="5400" b="1">
                <a:solidFill>
                  <a:schemeClr val="tx1">
                    <a:lumMod val="85000"/>
                    <a:lumOff val="15000"/>
                  </a:schemeClr>
                </a:solidFill>
                <a:latin typeface="+mn-ea"/>
                <a:ea typeface="+mn-ea"/>
              </a:rPr>
              <a:t>　</a:t>
            </a:r>
            <a:r>
              <a:rPr kumimoji="1" lang="ja-JP" altLang="en-US" b="1">
                <a:solidFill>
                  <a:schemeClr val="tx1">
                    <a:lumMod val="85000"/>
                    <a:lumOff val="15000"/>
                  </a:schemeClr>
                </a:solidFill>
                <a:latin typeface="+mn-ea"/>
                <a:ea typeface="+mn-ea"/>
              </a:rPr>
              <a:t>子育て</a:t>
            </a:r>
            <a:r>
              <a:rPr lang="ja-JP" altLang="en-US" b="1">
                <a:solidFill>
                  <a:schemeClr val="tx1">
                    <a:lumMod val="85000"/>
                    <a:lumOff val="15000"/>
                  </a:schemeClr>
                </a:solidFill>
                <a:latin typeface="+mn-ea"/>
                <a:ea typeface="+mn-ea"/>
              </a:rPr>
              <a:t>支援</a:t>
            </a:r>
            <a:r>
              <a:rPr lang="ja-JP" altLang="en-US" sz="5300" b="1">
                <a:solidFill>
                  <a:schemeClr val="tx1">
                    <a:lumMod val="85000"/>
                    <a:lumOff val="15000"/>
                  </a:schemeClr>
                </a:solidFill>
                <a:latin typeface="+mn-ea"/>
                <a:ea typeface="+mn-ea"/>
              </a:rPr>
              <a:t>に</a:t>
            </a:r>
            <a:endParaRPr kumimoji="1" lang="ja-JP" altLang="en-US" sz="5300" b="1">
              <a:solidFill>
                <a:schemeClr val="tx1">
                  <a:lumMod val="85000"/>
                  <a:lumOff val="15000"/>
                </a:schemeClr>
              </a:solidFill>
              <a:latin typeface="+mn-ea"/>
              <a:ea typeface="+mn-ea"/>
            </a:endParaRPr>
          </a:p>
        </p:txBody>
      </p:sp>
      <p:sp>
        <p:nvSpPr>
          <p:cNvPr id="19" name="二等辺三角形 18">
            <a:extLst>
              <a:ext uri="{FF2B5EF4-FFF2-40B4-BE49-F238E27FC236}">
                <a16:creationId xmlns:a16="http://schemas.microsoft.com/office/drawing/2014/main" id="{58D558C4-65C0-4F51-9879-5507EE602E5D}"/>
              </a:ext>
            </a:extLst>
          </p:cNvPr>
          <p:cNvSpPr/>
          <p:nvPr/>
        </p:nvSpPr>
        <p:spPr>
          <a:xfrm rot="5400000">
            <a:off x="563323" y="4986926"/>
            <a:ext cx="1779081" cy="914299"/>
          </a:xfrm>
          <a:prstGeom prst="triangle">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20" name="四角形: 角を丸くする 19">
            <a:extLst>
              <a:ext uri="{FF2B5EF4-FFF2-40B4-BE49-F238E27FC236}">
                <a16:creationId xmlns:a16="http://schemas.microsoft.com/office/drawing/2014/main" id="{B6B26718-E024-C0B0-EC2A-DA78A2DDD565}"/>
              </a:ext>
            </a:extLst>
          </p:cNvPr>
          <p:cNvSpPr/>
          <p:nvPr/>
        </p:nvSpPr>
        <p:spPr>
          <a:xfrm>
            <a:off x="2128892" y="4944721"/>
            <a:ext cx="3014279" cy="998708"/>
          </a:xfrm>
          <a:prstGeom prst="roundRect">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かえ</a:t>
            </a:r>
            <a:r>
              <a:rPr kumimoji="1" lang="ja-JP" altLang="en-US" sz="3200" b="1">
                <a:solidFill>
                  <a:schemeClr val="tx1">
                    <a:lumMod val="85000"/>
                    <a:lumOff val="15000"/>
                  </a:schemeClr>
                </a:solidFill>
              </a:rPr>
              <a:t>りたい</a:t>
            </a:r>
          </a:p>
        </p:txBody>
      </p:sp>
      <p:sp>
        <p:nvSpPr>
          <p:cNvPr id="42" name="テキスト ボックス 41">
            <a:extLst>
              <a:ext uri="{FF2B5EF4-FFF2-40B4-BE49-F238E27FC236}">
                <a16:creationId xmlns:a16="http://schemas.microsoft.com/office/drawing/2014/main" id="{53E07570-9034-A08A-389D-7703146524BB}"/>
              </a:ext>
            </a:extLst>
          </p:cNvPr>
          <p:cNvSpPr txBox="1"/>
          <p:nvPr/>
        </p:nvSpPr>
        <p:spPr>
          <a:xfrm>
            <a:off x="5433814" y="4986285"/>
            <a:ext cx="5524269" cy="1231106"/>
          </a:xfrm>
          <a:prstGeom prst="rect">
            <a:avLst/>
          </a:prstGeom>
          <a:noFill/>
        </p:spPr>
        <p:txBody>
          <a:bodyPr wrap="none" rtlCol="0">
            <a:spAutoFit/>
          </a:bodyPr>
          <a:lstStyle/>
          <a:p>
            <a:pPr algn="ctr"/>
            <a:r>
              <a:rPr lang="ja-JP" altLang="en-US" sz="2800" b="1">
                <a:solidFill>
                  <a:schemeClr val="tx1">
                    <a:lumMod val="85000"/>
                    <a:lumOff val="15000"/>
                  </a:schemeClr>
                </a:solidFill>
              </a:rPr>
              <a:t>子育てのハードルを下げ、</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子どもが土浦で育つ→愛着形成</a:t>
            </a:r>
            <a:endParaRPr lang="en-US" altLang="ja-JP" sz="2800" b="1">
              <a:solidFill>
                <a:schemeClr val="tx1">
                  <a:lumMod val="85000"/>
                  <a:lumOff val="15000"/>
                </a:schemeClr>
              </a:solidFill>
            </a:endParaRPr>
          </a:p>
          <a:p>
            <a:endParaRPr kumimoji="1" lang="ja-JP" altLang="en-US"/>
          </a:p>
        </p:txBody>
      </p:sp>
      <p:sp>
        <p:nvSpPr>
          <p:cNvPr id="3" name="スライド番号プレースホルダー 2">
            <a:extLst>
              <a:ext uri="{FF2B5EF4-FFF2-40B4-BE49-F238E27FC236}">
                <a16:creationId xmlns:a16="http://schemas.microsoft.com/office/drawing/2014/main" id="{AB0BAE3B-2F33-7A2D-84A3-0E01A4004118}"/>
              </a:ext>
            </a:extLst>
          </p:cNvPr>
          <p:cNvSpPr>
            <a:spLocks noGrp="1"/>
          </p:cNvSpPr>
          <p:nvPr>
            <p:ph type="sldNum" sz="quarter" idx="12"/>
          </p:nvPr>
        </p:nvSpPr>
        <p:spPr/>
        <p:txBody>
          <a:bodyPr/>
          <a:lstStyle/>
          <a:p>
            <a:fld id="{97C21434-8831-43FA-AFC5-389FC9B39A3F}" type="slidenum">
              <a:rPr kumimoji="1" lang="ja-JP" altLang="en-US" smtClean="0"/>
              <a:t>24</a:t>
            </a:fld>
            <a:endParaRPr kumimoji="1" lang="ja-JP" altLang="en-US"/>
          </a:p>
        </p:txBody>
      </p:sp>
    </p:spTree>
    <p:extLst>
      <p:ext uri="{BB962C8B-B14F-4D97-AF65-F5344CB8AC3E}">
        <p14:creationId xmlns:p14="http://schemas.microsoft.com/office/powerpoint/2010/main" val="1375818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3BE1-6149-66E8-9883-94BB9B0938B2}"/>
            </a:ext>
          </a:extLst>
        </p:cNvPr>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F3428340-A342-DC92-7B3E-D2FA2EB4B341}"/>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背景と提案概要</a:t>
            </a:r>
            <a:endParaRPr kumimoji="1" lang="ja-JP" altLang="en-US" sz="4400" b="1">
              <a:solidFill>
                <a:schemeClr val="tx1">
                  <a:lumMod val="85000"/>
                  <a:lumOff val="15000"/>
                </a:schemeClr>
              </a:solidFill>
            </a:endParaRPr>
          </a:p>
        </p:txBody>
      </p:sp>
      <p:sp>
        <p:nvSpPr>
          <p:cNvPr id="33" name="四角形: 角を丸くする 32">
            <a:extLst>
              <a:ext uri="{FF2B5EF4-FFF2-40B4-BE49-F238E27FC236}">
                <a16:creationId xmlns:a16="http://schemas.microsoft.com/office/drawing/2014/main" id="{D96BC479-75EF-B7A6-85C0-DF36D900C1B2}"/>
              </a:ext>
            </a:extLst>
          </p:cNvPr>
          <p:cNvSpPr/>
          <p:nvPr/>
        </p:nvSpPr>
        <p:spPr>
          <a:xfrm>
            <a:off x="6473381" y="1419086"/>
            <a:ext cx="5040000" cy="5216709"/>
          </a:xfrm>
          <a:prstGeom prst="roundRect">
            <a:avLst>
              <a:gd name="adj" fmla="val 5735"/>
            </a:avLst>
          </a:prstGeom>
          <a:solidFill>
            <a:srgbClr val="B0D1DE"/>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2" name="四角形: 角を丸くする 31">
            <a:extLst>
              <a:ext uri="{FF2B5EF4-FFF2-40B4-BE49-F238E27FC236}">
                <a16:creationId xmlns:a16="http://schemas.microsoft.com/office/drawing/2014/main" id="{8508128C-1B60-7237-4D8A-C7611EC86918}"/>
              </a:ext>
            </a:extLst>
          </p:cNvPr>
          <p:cNvSpPr/>
          <p:nvPr/>
        </p:nvSpPr>
        <p:spPr>
          <a:xfrm>
            <a:off x="161364" y="1397025"/>
            <a:ext cx="5276459" cy="5216709"/>
          </a:xfrm>
          <a:prstGeom prst="roundRect">
            <a:avLst>
              <a:gd name="adj" fmla="val 8456"/>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4" name="四角形: 角を丸くする 3">
            <a:extLst>
              <a:ext uri="{FF2B5EF4-FFF2-40B4-BE49-F238E27FC236}">
                <a16:creationId xmlns:a16="http://schemas.microsoft.com/office/drawing/2014/main" id="{66114741-250B-9BC8-1B9E-5CB180F602D3}"/>
              </a:ext>
            </a:extLst>
          </p:cNvPr>
          <p:cNvSpPr/>
          <p:nvPr/>
        </p:nvSpPr>
        <p:spPr>
          <a:xfrm>
            <a:off x="1871196" y="980044"/>
            <a:ext cx="1796214" cy="85997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背景</a:t>
            </a:r>
            <a:endParaRPr kumimoji="1" lang="ja-JP" altLang="en-US" sz="2800" b="1">
              <a:solidFill>
                <a:schemeClr val="tx1">
                  <a:lumMod val="85000"/>
                  <a:lumOff val="15000"/>
                </a:schemeClr>
              </a:solidFill>
            </a:endParaRPr>
          </a:p>
        </p:txBody>
      </p:sp>
      <p:sp>
        <p:nvSpPr>
          <p:cNvPr id="6" name="四角形: 角を丸くする 5">
            <a:extLst>
              <a:ext uri="{FF2B5EF4-FFF2-40B4-BE49-F238E27FC236}">
                <a16:creationId xmlns:a16="http://schemas.microsoft.com/office/drawing/2014/main" id="{23869266-3AA1-A34E-2821-98AF8B9D7CF2}"/>
              </a:ext>
            </a:extLst>
          </p:cNvPr>
          <p:cNvSpPr/>
          <p:nvPr/>
        </p:nvSpPr>
        <p:spPr>
          <a:xfrm>
            <a:off x="8104064" y="989101"/>
            <a:ext cx="1796214" cy="859971"/>
          </a:xfrm>
          <a:prstGeom prst="roundRect">
            <a:avLst/>
          </a:prstGeom>
          <a:solidFill>
            <a:srgbClr val="C2DCE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提案</a:t>
            </a:r>
            <a:endParaRPr kumimoji="1" lang="ja-JP" altLang="en-US" sz="28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F7DE1241-0FCA-2C2D-EFDB-77265C7BB2BD}"/>
              </a:ext>
            </a:extLst>
          </p:cNvPr>
          <p:cNvSpPr/>
          <p:nvPr/>
        </p:nvSpPr>
        <p:spPr>
          <a:xfrm>
            <a:off x="855600" y="2078692"/>
            <a:ext cx="4252731"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子育て施策</a:t>
            </a:r>
            <a:r>
              <a:rPr lang="ja-JP" altLang="en-US" sz="2400" b="1">
                <a:solidFill>
                  <a:schemeClr val="tx1">
                    <a:lumMod val="85000"/>
                    <a:lumOff val="15000"/>
                  </a:schemeClr>
                </a:solidFill>
              </a:rPr>
              <a:t>の数の</a:t>
            </a:r>
            <a:r>
              <a:rPr lang="ja-JP" altLang="en-US" sz="2800" b="1">
                <a:solidFill>
                  <a:schemeClr val="tx1">
                    <a:lumMod val="85000"/>
                    <a:lumOff val="15000"/>
                  </a:schemeClr>
                </a:solidFill>
              </a:rPr>
              <a:t>多さ</a:t>
            </a:r>
            <a:endParaRPr kumimoji="1" lang="en-US" altLang="ja-JP" sz="2800" b="1">
              <a:solidFill>
                <a:schemeClr val="tx1">
                  <a:lumMod val="85000"/>
                  <a:lumOff val="15000"/>
                </a:schemeClr>
              </a:solidFill>
            </a:endParaRPr>
          </a:p>
          <a:p>
            <a:pPr algn="ctr"/>
            <a:r>
              <a:rPr kumimoji="1" lang="ja-JP" altLang="en-US" sz="2400" b="1">
                <a:solidFill>
                  <a:schemeClr val="tx1">
                    <a:lumMod val="85000"/>
                    <a:lumOff val="15000"/>
                  </a:schemeClr>
                </a:solidFill>
              </a:rPr>
              <a:t>・満足度の</a:t>
            </a:r>
            <a:r>
              <a:rPr lang="ja-JP" altLang="en-US" sz="2800" b="1">
                <a:solidFill>
                  <a:schemeClr val="tx1">
                    <a:lumMod val="85000"/>
                    <a:lumOff val="15000"/>
                  </a:schemeClr>
                </a:solidFill>
              </a:rPr>
              <a:t>高さ</a:t>
            </a:r>
            <a:endParaRPr kumimoji="1" lang="ja-JP" altLang="en-US" sz="2800" b="1">
              <a:solidFill>
                <a:schemeClr val="tx1">
                  <a:lumMod val="85000"/>
                  <a:lumOff val="15000"/>
                </a:schemeClr>
              </a:solidFill>
            </a:endParaRPr>
          </a:p>
        </p:txBody>
      </p:sp>
      <p:sp>
        <p:nvSpPr>
          <p:cNvPr id="19" name="四角形: 角を丸くする 18">
            <a:extLst>
              <a:ext uri="{FF2B5EF4-FFF2-40B4-BE49-F238E27FC236}">
                <a16:creationId xmlns:a16="http://schemas.microsoft.com/office/drawing/2014/main" id="{A9F496B4-CDE1-E7BC-703C-CDC75C277BAE}"/>
              </a:ext>
            </a:extLst>
          </p:cNvPr>
          <p:cNvSpPr/>
          <p:nvPr/>
        </p:nvSpPr>
        <p:spPr>
          <a:xfrm>
            <a:off x="858952" y="3606170"/>
            <a:ext cx="4244986"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必要な時に</a:t>
            </a:r>
            <a:r>
              <a:rPr lang="ja-JP" altLang="en-US" sz="2800" b="1">
                <a:solidFill>
                  <a:schemeClr val="tx1">
                    <a:lumMod val="85000"/>
                    <a:lumOff val="15000"/>
                  </a:schemeClr>
                </a:solidFill>
              </a:rPr>
              <a:t>すぐ</a:t>
            </a:r>
            <a:r>
              <a:rPr kumimoji="1" lang="ja-JP" altLang="en-US" sz="2400" b="1">
                <a:solidFill>
                  <a:schemeClr val="tx1">
                    <a:lumMod val="85000"/>
                    <a:lumOff val="15000"/>
                  </a:schemeClr>
                </a:solidFill>
              </a:rPr>
              <a:t>支援</a:t>
            </a:r>
            <a:r>
              <a:rPr lang="ja-JP" altLang="en-US" sz="2400" b="1">
                <a:solidFill>
                  <a:schemeClr val="tx1">
                    <a:lumMod val="85000"/>
                    <a:lumOff val="15000"/>
                  </a:schemeClr>
                </a:solidFill>
              </a:rPr>
              <a:t>を</a:t>
            </a:r>
            <a:endParaRPr lang="en-US" altLang="ja-JP" sz="2400" b="1">
              <a:solidFill>
                <a:schemeClr val="tx1">
                  <a:lumMod val="85000"/>
                  <a:lumOff val="15000"/>
                </a:schemeClr>
              </a:solidFill>
            </a:endParaRPr>
          </a:p>
          <a:p>
            <a:pPr algn="ctr"/>
            <a:r>
              <a:rPr lang="ja-JP" altLang="en-US" sz="2800" b="1">
                <a:solidFill>
                  <a:schemeClr val="tx1">
                    <a:lumMod val="85000"/>
                    <a:lumOff val="15000"/>
                  </a:schemeClr>
                </a:solidFill>
              </a:rPr>
              <a:t>申請・享受</a:t>
            </a:r>
            <a:r>
              <a:rPr lang="ja-JP" altLang="en-US" sz="2400" b="1">
                <a:solidFill>
                  <a:schemeClr val="tx1">
                    <a:lumMod val="85000"/>
                    <a:lumOff val="15000"/>
                  </a:schemeClr>
                </a:solidFill>
              </a:rPr>
              <a:t>できるか</a:t>
            </a:r>
            <a:endParaRPr kumimoji="1" lang="en-US" altLang="ja-JP" sz="2400" b="1">
              <a:solidFill>
                <a:schemeClr val="tx1">
                  <a:lumMod val="85000"/>
                  <a:lumOff val="15000"/>
                </a:schemeClr>
              </a:solidFill>
            </a:endParaRPr>
          </a:p>
        </p:txBody>
      </p:sp>
      <p:sp>
        <p:nvSpPr>
          <p:cNvPr id="23" name="四角形: 角を丸くする 22">
            <a:extLst>
              <a:ext uri="{FF2B5EF4-FFF2-40B4-BE49-F238E27FC236}">
                <a16:creationId xmlns:a16="http://schemas.microsoft.com/office/drawing/2014/main" id="{D49DEAA3-CAAE-1BB8-9095-08FB7270CCC5}"/>
              </a:ext>
            </a:extLst>
          </p:cNvPr>
          <p:cNvSpPr/>
          <p:nvPr/>
        </p:nvSpPr>
        <p:spPr>
          <a:xfrm>
            <a:off x="863345" y="5156806"/>
            <a:ext cx="4244986" cy="1254414"/>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子育て支援の情報</a:t>
            </a:r>
            <a:r>
              <a:rPr lang="ja-JP" altLang="en-US" sz="2400" b="1">
                <a:solidFill>
                  <a:schemeClr val="tx1">
                    <a:lumMod val="85000"/>
                    <a:lumOff val="15000"/>
                  </a:schemeClr>
                </a:solidFill>
              </a:rPr>
              <a:t>への</a:t>
            </a:r>
            <a:endParaRPr lang="en-US" altLang="ja-JP" sz="2400" b="1">
              <a:solidFill>
                <a:schemeClr val="tx1">
                  <a:lumMod val="85000"/>
                  <a:lumOff val="15000"/>
                </a:schemeClr>
              </a:solidFill>
            </a:endParaRPr>
          </a:p>
          <a:p>
            <a:pPr algn="ctr"/>
            <a:r>
              <a:rPr kumimoji="1" lang="ja-JP" altLang="en-US" sz="2800" b="1">
                <a:solidFill>
                  <a:schemeClr val="tx1">
                    <a:lumMod val="85000"/>
                    <a:lumOff val="15000"/>
                  </a:schemeClr>
                </a:solidFill>
              </a:rPr>
              <a:t>アクセス・わかりやすさ</a:t>
            </a:r>
            <a:endParaRPr kumimoji="1" lang="en-US" altLang="ja-JP" sz="2800" b="1">
              <a:solidFill>
                <a:schemeClr val="tx1">
                  <a:lumMod val="85000"/>
                  <a:lumOff val="15000"/>
                </a:schemeClr>
              </a:solidFill>
            </a:endParaRPr>
          </a:p>
        </p:txBody>
      </p:sp>
      <p:sp>
        <p:nvSpPr>
          <p:cNvPr id="35" name="二等辺三角形 34">
            <a:extLst>
              <a:ext uri="{FF2B5EF4-FFF2-40B4-BE49-F238E27FC236}">
                <a16:creationId xmlns:a16="http://schemas.microsoft.com/office/drawing/2014/main" id="{A8515FDE-4F56-6B27-DA4E-5407A3633FF8}"/>
              </a:ext>
            </a:extLst>
          </p:cNvPr>
          <p:cNvSpPr/>
          <p:nvPr/>
        </p:nvSpPr>
        <p:spPr>
          <a:xfrm rot="5400000">
            <a:off x="5093125" y="3701809"/>
            <a:ext cx="1762690" cy="492714"/>
          </a:xfrm>
          <a:prstGeom prst="triangle">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EB479E32-B816-3BB4-129F-2674A3965D4E}"/>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CDFEDEE9-42A7-E0AE-E86F-235ADFABF787}"/>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0644BDC-BA6D-5980-77A8-ED8961179121}"/>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1" name="テキスト ボックス 10">
            <a:extLst>
              <a:ext uri="{FF2B5EF4-FFF2-40B4-BE49-F238E27FC236}">
                <a16:creationId xmlns:a16="http://schemas.microsoft.com/office/drawing/2014/main" id="{2732AB2E-7E8E-B6A6-01E6-DCCADE6AACFC}"/>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3" name="正方形/長方形 12">
            <a:extLst>
              <a:ext uri="{FF2B5EF4-FFF2-40B4-BE49-F238E27FC236}">
                <a16:creationId xmlns:a16="http://schemas.microsoft.com/office/drawing/2014/main" id="{6FAA0CD0-9756-DE95-2918-5F11973873D5}"/>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3B25317-BCD5-DCCA-67C6-708848D2B5E2}"/>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37686068-B103-1F0C-7EF2-67F70625484C}"/>
              </a:ext>
            </a:extLst>
          </p:cNvPr>
          <p:cNvSpPr/>
          <p:nvPr/>
        </p:nvSpPr>
        <p:spPr>
          <a:xfrm>
            <a:off x="11713961" y="4340178"/>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71335987-6E06-39B5-6F0B-C8F29BEE2049}"/>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A768DB5-E3E0-9777-0EB3-BA3B76D2BF99}"/>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7" name="テキスト ボックス 6">
            <a:extLst>
              <a:ext uri="{FF2B5EF4-FFF2-40B4-BE49-F238E27FC236}">
                <a16:creationId xmlns:a16="http://schemas.microsoft.com/office/drawing/2014/main" id="{7E547CFE-747A-97CE-03D2-0637421E30A3}"/>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16" name="テキスト ボックス 15">
            <a:extLst>
              <a:ext uri="{FF2B5EF4-FFF2-40B4-BE49-F238E27FC236}">
                <a16:creationId xmlns:a16="http://schemas.microsoft.com/office/drawing/2014/main" id="{1CE896A8-33E1-E02D-3D1D-B23E67694C47}"/>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9" name="テキスト ボックス 38">
            <a:extLst>
              <a:ext uri="{FF2B5EF4-FFF2-40B4-BE49-F238E27FC236}">
                <a16:creationId xmlns:a16="http://schemas.microsoft.com/office/drawing/2014/main" id="{3F9A0BC8-BF5C-878C-167A-1F482F2AB7F8}"/>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15" name="四角形: 角を丸くする 14">
            <a:extLst>
              <a:ext uri="{FF2B5EF4-FFF2-40B4-BE49-F238E27FC236}">
                <a16:creationId xmlns:a16="http://schemas.microsoft.com/office/drawing/2014/main" id="{6367B9FD-1159-4259-548D-926AF886D1B0}"/>
              </a:ext>
            </a:extLst>
          </p:cNvPr>
          <p:cNvSpPr/>
          <p:nvPr/>
        </p:nvSpPr>
        <p:spPr>
          <a:xfrm>
            <a:off x="6658107" y="2078692"/>
            <a:ext cx="4670548" cy="2100239"/>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rgbClr val="FF0000"/>
                </a:solidFill>
              </a:rPr>
              <a:t>子育て制度、施設への</a:t>
            </a:r>
            <a:endParaRPr lang="en-US" altLang="ja-JP" sz="3200" b="1">
              <a:solidFill>
                <a:srgbClr val="FF0000"/>
              </a:solidFill>
            </a:endParaRPr>
          </a:p>
          <a:p>
            <a:pPr algn="ctr"/>
            <a:r>
              <a:rPr lang="ja-JP" altLang="en-US" sz="3200" b="1">
                <a:solidFill>
                  <a:srgbClr val="FF0000"/>
                </a:solidFill>
              </a:rPr>
              <a:t>アクセス性を向上</a:t>
            </a:r>
            <a:endParaRPr kumimoji="1" lang="ja-JP" altLang="en-US" sz="3200" b="1">
              <a:solidFill>
                <a:srgbClr val="FF0000"/>
              </a:solidFill>
            </a:endParaRPr>
          </a:p>
        </p:txBody>
      </p:sp>
      <p:sp>
        <p:nvSpPr>
          <p:cNvPr id="34" name="四角形: 角を丸くする 33">
            <a:extLst>
              <a:ext uri="{FF2B5EF4-FFF2-40B4-BE49-F238E27FC236}">
                <a16:creationId xmlns:a16="http://schemas.microsoft.com/office/drawing/2014/main" id="{144AB535-07E1-8D18-4FEE-64FC900065F6}"/>
              </a:ext>
            </a:extLst>
          </p:cNvPr>
          <p:cNvSpPr/>
          <p:nvPr/>
        </p:nvSpPr>
        <p:spPr>
          <a:xfrm>
            <a:off x="6658107" y="4305024"/>
            <a:ext cx="4670548" cy="2100239"/>
          </a:xfrm>
          <a:prstGeom prst="roundRect">
            <a:avLst/>
          </a:prstGeom>
          <a:solidFill>
            <a:srgbClr val="FFFFFF">
              <a:alpha val="80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増加する需要に対応</a:t>
            </a:r>
            <a:endParaRPr lang="en-US" altLang="ja-JP" sz="3200" b="1">
              <a:solidFill>
                <a:schemeClr val="tx1">
                  <a:lumMod val="85000"/>
                  <a:lumOff val="15000"/>
                </a:schemeClr>
              </a:solidFill>
            </a:endParaRPr>
          </a:p>
          <a:p>
            <a:pPr algn="ctr"/>
            <a:r>
              <a:rPr lang="ja-JP" altLang="en-US" sz="3200" b="1">
                <a:solidFill>
                  <a:schemeClr val="tx1">
                    <a:lumMod val="85000"/>
                    <a:lumOff val="15000"/>
                  </a:schemeClr>
                </a:solidFill>
              </a:rPr>
              <a:t>するためのハード整備</a:t>
            </a:r>
            <a:endParaRPr kumimoji="1" lang="ja-JP" altLang="en-US" sz="3200" b="1">
              <a:solidFill>
                <a:schemeClr val="tx1">
                  <a:lumMod val="85000"/>
                  <a:lumOff val="15000"/>
                </a:schemeClr>
              </a:solidFill>
            </a:endParaRPr>
          </a:p>
        </p:txBody>
      </p:sp>
      <p:sp>
        <p:nvSpPr>
          <p:cNvPr id="36" name="四角形: 角を丸くする 35">
            <a:extLst>
              <a:ext uri="{FF2B5EF4-FFF2-40B4-BE49-F238E27FC236}">
                <a16:creationId xmlns:a16="http://schemas.microsoft.com/office/drawing/2014/main" id="{B0A6DC58-1BF3-9F05-9106-59634C8BDB95}"/>
              </a:ext>
            </a:extLst>
          </p:cNvPr>
          <p:cNvSpPr/>
          <p:nvPr/>
        </p:nvSpPr>
        <p:spPr>
          <a:xfrm>
            <a:off x="6653457" y="2078692"/>
            <a:ext cx="4675197" cy="4326571"/>
          </a:xfrm>
          <a:prstGeom prst="roundRect">
            <a:avLst>
              <a:gd name="adj" fmla="val 6867"/>
            </a:avLst>
          </a:prstGeom>
          <a:solidFill>
            <a:srgbClr val="B0D1DE"/>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8" name="四角形: 角を丸くする 37">
            <a:extLst>
              <a:ext uri="{FF2B5EF4-FFF2-40B4-BE49-F238E27FC236}">
                <a16:creationId xmlns:a16="http://schemas.microsoft.com/office/drawing/2014/main" id="{0D954907-0BAE-F1C1-A08C-894B8821AA71}"/>
              </a:ext>
            </a:extLst>
          </p:cNvPr>
          <p:cNvSpPr/>
          <p:nvPr/>
        </p:nvSpPr>
        <p:spPr>
          <a:xfrm>
            <a:off x="6662501" y="3529206"/>
            <a:ext cx="4670548" cy="1350309"/>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子育てアプリ</a:t>
            </a:r>
            <a:endParaRPr kumimoji="1" lang="en-US" altLang="ja-JP" sz="2800" b="1">
              <a:solidFill>
                <a:schemeClr val="tx1">
                  <a:lumMod val="85000"/>
                  <a:lumOff val="15000"/>
                </a:schemeClr>
              </a:solidFill>
            </a:endParaRPr>
          </a:p>
          <a:p>
            <a:pPr algn="ctr"/>
            <a:r>
              <a:rPr kumimoji="1" lang="ja-JP" altLang="en-US" sz="2800" b="1">
                <a:solidFill>
                  <a:srgbClr val="FF0000"/>
                </a:solidFill>
              </a:rPr>
              <a:t>「つちまる</a:t>
            </a:r>
            <a:r>
              <a:rPr kumimoji="1" lang="en-US" altLang="ja-JP" sz="2800" b="1">
                <a:solidFill>
                  <a:srgbClr val="FF0000"/>
                </a:solidFill>
              </a:rPr>
              <a:t>kids 2.0</a:t>
            </a:r>
            <a:r>
              <a:rPr kumimoji="1" lang="ja-JP" altLang="en-US" sz="2800" b="1">
                <a:solidFill>
                  <a:srgbClr val="FF0000"/>
                </a:solidFill>
              </a:rPr>
              <a:t>」</a:t>
            </a:r>
          </a:p>
        </p:txBody>
      </p:sp>
      <p:sp>
        <p:nvSpPr>
          <p:cNvPr id="40" name="四角形: 角を丸くする 39">
            <a:extLst>
              <a:ext uri="{FF2B5EF4-FFF2-40B4-BE49-F238E27FC236}">
                <a16:creationId xmlns:a16="http://schemas.microsoft.com/office/drawing/2014/main" id="{499826C3-0F64-238C-ED67-42A80CF62FD8}"/>
              </a:ext>
            </a:extLst>
          </p:cNvPr>
          <p:cNvSpPr/>
          <p:nvPr/>
        </p:nvSpPr>
        <p:spPr>
          <a:xfrm>
            <a:off x="6665852" y="2003458"/>
            <a:ext cx="4670548" cy="1350309"/>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rgbClr val="FF0000"/>
                </a:solidFill>
              </a:rPr>
              <a:t>ファミリーサポート</a:t>
            </a:r>
            <a:endParaRPr lang="en-US" altLang="ja-JP" sz="2800" b="1">
              <a:solidFill>
                <a:srgbClr val="FF0000"/>
              </a:solidFill>
            </a:endParaRPr>
          </a:p>
          <a:p>
            <a:pPr algn="ctr"/>
            <a:r>
              <a:rPr lang="ja-JP" altLang="en-US" sz="2800" b="1">
                <a:solidFill>
                  <a:schemeClr val="tx1">
                    <a:lumMod val="85000"/>
                    <a:lumOff val="15000"/>
                  </a:schemeClr>
                </a:solidFill>
              </a:rPr>
              <a:t>普及の仕組みづくり</a:t>
            </a:r>
            <a:endParaRPr lang="en-US" altLang="ja-JP" sz="2800" b="1">
              <a:solidFill>
                <a:schemeClr val="tx1">
                  <a:lumMod val="85000"/>
                  <a:lumOff val="15000"/>
                </a:schemeClr>
              </a:solidFill>
            </a:endParaRPr>
          </a:p>
        </p:txBody>
      </p:sp>
      <p:sp>
        <p:nvSpPr>
          <p:cNvPr id="41" name="四角形: 角を丸くする 40">
            <a:extLst>
              <a:ext uri="{FF2B5EF4-FFF2-40B4-BE49-F238E27FC236}">
                <a16:creationId xmlns:a16="http://schemas.microsoft.com/office/drawing/2014/main" id="{87307291-147D-5A4A-3723-A6D69574B0B0}"/>
              </a:ext>
            </a:extLst>
          </p:cNvPr>
          <p:cNvSpPr/>
          <p:nvPr/>
        </p:nvSpPr>
        <p:spPr>
          <a:xfrm>
            <a:off x="6666897" y="5054953"/>
            <a:ext cx="4670548" cy="1350309"/>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一時保育施設</a:t>
            </a:r>
            <a:endParaRPr lang="en-US" altLang="ja-JP" sz="2800" b="1">
              <a:solidFill>
                <a:schemeClr val="tx1">
                  <a:lumMod val="85000"/>
                  <a:lumOff val="15000"/>
                </a:schemeClr>
              </a:solidFill>
            </a:endParaRPr>
          </a:p>
          <a:p>
            <a:pPr algn="ctr"/>
            <a:r>
              <a:rPr lang="ja-JP" altLang="en-US" sz="2800" b="1">
                <a:solidFill>
                  <a:srgbClr val="FF0000"/>
                </a:solidFill>
              </a:rPr>
              <a:t>利便性</a:t>
            </a:r>
            <a:r>
              <a:rPr lang="en-US" altLang="ja-JP" sz="2800" b="1">
                <a:solidFill>
                  <a:schemeClr val="tx1">
                    <a:lumMod val="85000"/>
                    <a:lumOff val="15000"/>
                  </a:schemeClr>
                </a:solidFill>
              </a:rPr>
              <a:t>UP</a:t>
            </a:r>
            <a:r>
              <a:rPr lang="ja-JP" altLang="en-US" sz="2800" b="1">
                <a:solidFill>
                  <a:schemeClr val="tx1">
                    <a:lumMod val="85000"/>
                    <a:lumOff val="15000"/>
                  </a:schemeClr>
                </a:solidFill>
              </a:rPr>
              <a:t>＆受け入れ</a:t>
            </a:r>
            <a:r>
              <a:rPr lang="ja-JP" altLang="en-US" sz="2800" b="1">
                <a:solidFill>
                  <a:srgbClr val="FF0000"/>
                </a:solidFill>
              </a:rPr>
              <a:t>拡大</a:t>
            </a:r>
            <a:endParaRPr lang="en-US" altLang="ja-JP" sz="2800" b="1">
              <a:solidFill>
                <a:srgbClr val="FF0000"/>
              </a:solidFill>
            </a:endParaRPr>
          </a:p>
        </p:txBody>
      </p:sp>
      <p:sp>
        <p:nvSpPr>
          <p:cNvPr id="9" name="円: 塗りつぶしなし 8">
            <a:extLst>
              <a:ext uri="{FF2B5EF4-FFF2-40B4-BE49-F238E27FC236}">
                <a16:creationId xmlns:a16="http://schemas.microsoft.com/office/drawing/2014/main" id="{AD3EF846-06CA-C52B-4D7D-4A700487CB1C}"/>
              </a:ext>
            </a:extLst>
          </p:cNvPr>
          <p:cNvSpPr/>
          <p:nvPr/>
        </p:nvSpPr>
        <p:spPr>
          <a:xfrm>
            <a:off x="416384" y="2127827"/>
            <a:ext cx="516488" cy="501137"/>
          </a:xfrm>
          <a:prstGeom prst="donut">
            <a:avLst/>
          </a:prstGeom>
          <a:noFill/>
          <a:ln w="57150">
            <a:solidFill>
              <a:srgbClr val="CC48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二等辺三角形 41">
            <a:extLst>
              <a:ext uri="{FF2B5EF4-FFF2-40B4-BE49-F238E27FC236}">
                <a16:creationId xmlns:a16="http://schemas.microsoft.com/office/drawing/2014/main" id="{0AC5959C-EF34-3EC3-501D-8639FB9A3AA4}"/>
              </a:ext>
            </a:extLst>
          </p:cNvPr>
          <p:cNvSpPr/>
          <p:nvPr/>
        </p:nvSpPr>
        <p:spPr>
          <a:xfrm>
            <a:off x="848585" y="2760367"/>
            <a:ext cx="388544" cy="347998"/>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B781880A-3511-C6AB-7270-294167626DCC}"/>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21" name="スライド番号プレースホルダー 20">
            <a:extLst>
              <a:ext uri="{FF2B5EF4-FFF2-40B4-BE49-F238E27FC236}">
                <a16:creationId xmlns:a16="http://schemas.microsoft.com/office/drawing/2014/main" id="{8C10E88A-B1C8-70F4-D631-21E503CEF745}"/>
              </a:ext>
            </a:extLst>
          </p:cNvPr>
          <p:cNvSpPr>
            <a:spLocks noGrp="1"/>
          </p:cNvSpPr>
          <p:nvPr>
            <p:ph type="sldNum" sz="quarter" idx="12"/>
          </p:nvPr>
        </p:nvSpPr>
        <p:spPr/>
        <p:txBody>
          <a:bodyPr/>
          <a:lstStyle/>
          <a:p>
            <a:fld id="{97C21434-8831-43FA-AFC5-389FC9B39A3F}" type="slidenum">
              <a:rPr kumimoji="1" lang="ja-JP" altLang="en-US" smtClean="0"/>
              <a:t>25</a:t>
            </a:fld>
            <a:endParaRPr kumimoji="1" lang="ja-JP" altLang="en-US"/>
          </a:p>
        </p:txBody>
      </p:sp>
      <p:sp>
        <p:nvSpPr>
          <p:cNvPr id="12" name="二等辺三角形 11">
            <a:extLst>
              <a:ext uri="{FF2B5EF4-FFF2-40B4-BE49-F238E27FC236}">
                <a16:creationId xmlns:a16="http://schemas.microsoft.com/office/drawing/2014/main" id="{FBD6D140-AEF8-F542-41C6-3D7C4E52487A}"/>
              </a:ext>
            </a:extLst>
          </p:cNvPr>
          <p:cNvSpPr/>
          <p:nvPr/>
        </p:nvSpPr>
        <p:spPr>
          <a:xfrm>
            <a:off x="322476" y="5472613"/>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a:extLst>
              <a:ext uri="{FF2B5EF4-FFF2-40B4-BE49-F238E27FC236}">
                <a16:creationId xmlns:a16="http://schemas.microsoft.com/office/drawing/2014/main" id="{A925B680-03E0-8434-763E-97B0497308B5}"/>
              </a:ext>
            </a:extLst>
          </p:cNvPr>
          <p:cNvSpPr/>
          <p:nvPr/>
        </p:nvSpPr>
        <p:spPr>
          <a:xfrm>
            <a:off x="337145" y="3906540"/>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36961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6" grpId="0" animBg="1"/>
      <p:bldP spid="35" grpId="0" animBg="1"/>
      <p:bldP spid="15" grpId="0" animBg="1"/>
      <p:bldP spid="34" grpId="0" animBg="1"/>
      <p:bldP spid="36" grpId="0" animBg="1"/>
      <p:bldP spid="38" grpId="0" animBg="1"/>
      <p:bldP spid="40" grpId="0" animBg="1"/>
      <p:bldP spid="4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0165B-3746-A17D-EF0A-FA016C816080}"/>
            </a:ext>
          </a:extLst>
        </p:cNvPr>
        <p:cNvGrpSpPr/>
        <p:nvPr/>
      </p:nvGrpSpPr>
      <p:grpSpPr>
        <a:xfrm>
          <a:off x="0" y="0"/>
          <a:ext cx="0" cy="0"/>
          <a:chOff x="0" y="0"/>
          <a:chExt cx="0" cy="0"/>
        </a:xfrm>
      </p:grpSpPr>
      <p:sp>
        <p:nvSpPr>
          <p:cNvPr id="59" name="四角形: 角を丸くする 58">
            <a:extLst>
              <a:ext uri="{FF2B5EF4-FFF2-40B4-BE49-F238E27FC236}">
                <a16:creationId xmlns:a16="http://schemas.microsoft.com/office/drawing/2014/main" id="{ECB86C09-D615-9BC2-0694-BD717F5F7AED}"/>
              </a:ext>
            </a:extLst>
          </p:cNvPr>
          <p:cNvSpPr/>
          <p:nvPr/>
        </p:nvSpPr>
        <p:spPr>
          <a:xfrm>
            <a:off x="147181" y="1387778"/>
            <a:ext cx="6341164" cy="1762111"/>
          </a:xfrm>
          <a:prstGeom prst="roundRect">
            <a:avLst>
              <a:gd name="adj" fmla="val 5666"/>
            </a:avLst>
          </a:prstGeom>
          <a:solidFill>
            <a:srgbClr val="B0D1DE"/>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四角形: 角を丸くする 7">
            <a:extLst>
              <a:ext uri="{FF2B5EF4-FFF2-40B4-BE49-F238E27FC236}">
                <a16:creationId xmlns:a16="http://schemas.microsoft.com/office/drawing/2014/main" id="{79AC1B3E-0DD8-E18E-7246-48F22E2B8960}"/>
              </a:ext>
            </a:extLst>
          </p:cNvPr>
          <p:cNvSpPr/>
          <p:nvPr/>
        </p:nvSpPr>
        <p:spPr>
          <a:xfrm>
            <a:off x="156058" y="3879359"/>
            <a:ext cx="3657069" cy="2809565"/>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800" b="1">
              <a:solidFill>
                <a:schemeClr val="tx1"/>
              </a:solidFill>
            </a:endParaRPr>
          </a:p>
        </p:txBody>
      </p:sp>
      <p:sp>
        <p:nvSpPr>
          <p:cNvPr id="49" name="四角形: 角を丸くする 48">
            <a:extLst>
              <a:ext uri="{FF2B5EF4-FFF2-40B4-BE49-F238E27FC236}">
                <a16:creationId xmlns:a16="http://schemas.microsoft.com/office/drawing/2014/main" id="{3DF5833C-3046-B424-5143-BA0420C2C669}"/>
              </a:ext>
            </a:extLst>
          </p:cNvPr>
          <p:cNvSpPr/>
          <p:nvPr/>
        </p:nvSpPr>
        <p:spPr>
          <a:xfrm>
            <a:off x="524171" y="5112369"/>
            <a:ext cx="2759090" cy="1451689"/>
          </a:xfrm>
          <a:prstGeom prst="roundRect">
            <a:avLst>
              <a:gd name="adj" fmla="val 5924"/>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地域コミュニティを活用</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気軽に使える</a:t>
            </a:r>
            <a:endParaRPr lang="en-US" altLang="ja-JP" sz="2400" b="1">
              <a:solidFill>
                <a:schemeClr val="tx1">
                  <a:lumMod val="85000"/>
                  <a:lumOff val="15000"/>
                </a:schemeClr>
              </a:solidFill>
            </a:endParaRPr>
          </a:p>
        </p:txBody>
      </p:sp>
      <p:sp>
        <p:nvSpPr>
          <p:cNvPr id="2" name="正方形/長方形 1">
            <a:extLst>
              <a:ext uri="{FF2B5EF4-FFF2-40B4-BE49-F238E27FC236}">
                <a16:creationId xmlns:a16="http://schemas.microsoft.com/office/drawing/2014/main" id="{9FBC5E5D-FE8A-CE04-F0EB-C3C16634DFD5}"/>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ファミサポ普及</a:t>
            </a:r>
            <a:endParaRPr lang="en-US" altLang="ja-JP" sz="4400" b="1">
              <a:solidFill>
                <a:schemeClr val="tx1">
                  <a:lumMod val="85000"/>
                  <a:lumOff val="15000"/>
                </a:schemeClr>
              </a:solidFill>
            </a:endParaRPr>
          </a:p>
        </p:txBody>
      </p:sp>
      <p:sp>
        <p:nvSpPr>
          <p:cNvPr id="7" name="正方形/長方形 6">
            <a:extLst>
              <a:ext uri="{FF2B5EF4-FFF2-40B4-BE49-F238E27FC236}">
                <a16:creationId xmlns:a16="http://schemas.microsoft.com/office/drawing/2014/main" id="{2F869B35-0F8D-8BD3-5235-4725EC342E07}"/>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B8156057-67C5-D1E9-BF0E-290A258072ED}"/>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B356E92-59B2-1CA2-70C3-CA37C87DFB47}"/>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テキスト ボックス 15">
            <a:extLst>
              <a:ext uri="{FF2B5EF4-FFF2-40B4-BE49-F238E27FC236}">
                <a16:creationId xmlns:a16="http://schemas.microsoft.com/office/drawing/2014/main" id="{7944112D-B1E3-CBB8-40C6-2DE8B088F52C}"/>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7" name="正方形/長方形 16">
            <a:extLst>
              <a:ext uri="{FF2B5EF4-FFF2-40B4-BE49-F238E27FC236}">
                <a16:creationId xmlns:a16="http://schemas.microsoft.com/office/drawing/2014/main" id="{6DBA43E3-F3B7-D00D-391B-2EACF2C4B02F}"/>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841C1665-4E1B-DB15-425C-54890F6F2A2B}"/>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CE358F1E-5B41-2436-F0D7-251B649993F8}"/>
              </a:ext>
            </a:extLst>
          </p:cNvPr>
          <p:cNvSpPr/>
          <p:nvPr/>
        </p:nvSpPr>
        <p:spPr>
          <a:xfrm>
            <a:off x="11713961" y="4340178"/>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D15A94B9-13C9-FC88-33FE-7778721B5918}"/>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BDC44A6D-AE9E-8953-777A-D643CC560D99}"/>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33" name="テキスト ボックス 32">
            <a:extLst>
              <a:ext uri="{FF2B5EF4-FFF2-40B4-BE49-F238E27FC236}">
                <a16:creationId xmlns:a16="http://schemas.microsoft.com/office/drawing/2014/main" id="{AD05A4A4-32E6-1D46-487F-F1434456E002}"/>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54" name="テキスト ボックス 53">
            <a:extLst>
              <a:ext uri="{FF2B5EF4-FFF2-40B4-BE49-F238E27FC236}">
                <a16:creationId xmlns:a16="http://schemas.microsoft.com/office/drawing/2014/main" id="{7069AD91-F8FE-1D20-12E7-E2481B3EAE0A}"/>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56" name="テキスト ボックス 55">
            <a:extLst>
              <a:ext uri="{FF2B5EF4-FFF2-40B4-BE49-F238E27FC236}">
                <a16:creationId xmlns:a16="http://schemas.microsoft.com/office/drawing/2014/main" id="{699AA727-2483-78F1-E6CC-A9CFCC5F9C24}"/>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58" name="四角形: 角を丸くする 57">
            <a:extLst>
              <a:ext uri="{FF2B5EF4-FFF2-40B4-BE49-F238E27FC236}">
                <a16:creationId xmlns:a16="http://schemas.microsoft.com/office/drawing/2014/main" id="{5E542AEF-CE0A-C3BF-B5A4-DCA517FCB9AA}"/>
              </a:ext>
            </a:extLst>
          </p:cNvPr>
          <p:cNvSpPr/>
          <p:nvPr/>
        </p:nvSpPr>
        <p:spPr>
          <a:xfrm>
            <a:off x="247804" y="1054379"/>
            <a:ext cx="5144722" cy="590963"/>
          </a:xfrm>
          <a:prstGeom prst="roundRect">
            <a:avLst/>
          </a:prstGeom>
          <a:solidFill>
            <a:srgbClr val="C2DCE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ファミリーサポートセンター</a:t>
            </a:r>
          </a:p>
        </p:txBody>
      </p:sp>
      <p:sp>
        <p:nvSpPr>
          <p:cNvPr id="60" name="四角形: 角を丸くする 59">
            <a:extLst>
              <a:ext uri="{FF2B5EF4-FFF2-40B4-BE49-F238E27FC236}">
                <a16:creationId xmlns:a16="http://schemas.microsoft.com/office/drawing/2014/main" id="{99168525-0AD6-EDF8-E692-A8C7789BFB40}"/>
              </a:ext>
            </a:extLst>
          </p:cNvPr>
          <p:cNvSpPr/>
          <p:nvPr/>
        </p:nvSpPr>
        <p:spPr>
          <a:xfrm>
            <a:off x="247804" y="1800910"/>
            <a:ext cx="1477928" cy="543901"/>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利用会員</a:t>
            </a:r>
            <a:endParaRPr kumimoji="1" lang="ja-JP" altLang="en-US" sz="2400" b="1">
              <a:solidFill>
                <a:schemeClr val="tx1">
                  <a:lumMod val="85000"/>
                  <a:lumOff val="15000"/>
                </a:schemeClr>
              </a:solidFill>
            </a:endParaRPr>
          </a:p>
        </p:txBody>
      </p:sp>
      <p:pic>
        <p:nvPicPr>
          <p:cNvPr id="65" name="グラフィックス 64" descr="女性と赤ちゃん 単色塗りつぶし">
            <a:extLst>
              <a:ext uri="{FF2B5EF4-FFF2-40B4-BE49-F238E27FC236}">
                <a16:creationId xmlns:a16="http://schemas.microsoft.com/office/drawing/2014/main" id="{80E2B167-1F00-BC16-CE66-68C85A54AF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6477" y="2335457"/>
            <a:ext cx="614491" cy="614491"/>
          </a:xfrm>
          <a:prstGeom prst="rect">
            <a:avLst/>
          </a:prstGeom>
        </p:spPr>
      </p:pic>
      <p:pic>
        <p:nvPicPr>
          <p:cNvPr id="81" name="グラフィックス 80" descr="女性と子供 単色塗りつぶし">
            <a:extLst>
              <a:ext uri="{FF2B5EF4-FFF2-40B4-BE49-F238E27FC236}">
                <a16:creationId xmlns:a16="http://schemas.microsoft.com/office/drawing/2014/main" id="{9277B357-9C56-E729-3C5A-16F1782BDE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1319" y="2290443"/>
            <a:ext cx="670341" cy="670341"/>
          </a:xfrm>
          <a:prstGeom prst="rect">
            <a:avLst/>
          </a:prstGeom>
        </p:spPr>
      </p:pic>
      <p:pic>
        <p:nvPicPr>
          <p:cNvPr id="96" name="グラフィックス 95" descr="グループ 単色塗りつぶし">
            <a:extLst>
              <a:ext uri="{FF2B5EF4-FFF2-40B4-BE49-F238E27FC236}">
                <a16:creationId xmlns:a16="http://schemas.microsoft.com/office/drawing/2014/main" id="{C005E34A-62A9-5666-8615-6C6813B7A2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88599" y="2205432"/>
            <a:ext cx="914400" cy="914400"/>
          </a:xfrm>
          <a:prstGeom prst="rect">
            <a:avLst/>
          </a:prstGeom>
        </p:spPr>
      </p:pic>
      <p:sp>
        <p:nvSpPr>
          <p:cNvPr id="82" name="四角形: 角を丸くする 81">
            <a:extLst>
              <a:ext uri="{FF2B5EF4-FFF2-40B4-BE49-F238E27FC236}">
                <a16:creationId xmlns:a16="http://schemas.microsoft.com/office/drawing/2014/main" id="{D8442812-C015-B6C6-032D-312FA33F9738}"/>
              </a:ext>
            </a:extLst>
          </p:cNvPr>
          <p:cNvSpPr/>
          <p:nvPr/>
        </p:nvSpPr>
        <p:spPr>
          <a:xfrm>
            <a:off x="4894094" y="1791556"/>
            <a:ext cx="1477928" cy="543901"/>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協力会員</a:t>
            </a:r>
            <a:endParaRPr kumimoji="1" lang="ja-JP" altLang="en-US" sz="2400" b="1">
              <a:solidFill>
                <a:schemeClr val="tx1">
                  <a:lumMod val="85000"/>
                  <a:lumOff val="15000"/>
                </a:schemeClr>
              </a:solidFill>
            </a:endParaRPr>
          </a:p>
        </p:txBody>
      </p:sp>
      <p:sp>
        <p:nvSpPr>
          <p:cNvPr id="114" name="矢印: 下カーブ 113">
            <a:extLst>
              <a:ext uri="{FF2B5EF4-FFF2-40B4-BE49-F238E27FC236}">
                <a16:creationId xmlns:a16="http://schemas.microsoft.com/office/drawing/2014/main" id="{B1053D68-F52E-C990-D254-B3BCF85F3209}"/>
              </a:ext>
            </a:extLst>
          </p:cNvPr>
          <p:cNvSpPr/>
          <p:nvPr/>
        </p:nvSpPr>
        <p:spPr>
          <a:xfrm flipH="1">
            <a:off x="1607716" y="2137765"/>
            <a:ext cx="3388159" cy="320445"/>
          </a:xfrm>
          <a:prstGeom prst="curvedDownArrow">
            <a:avLst>
              <a:gd name="adj1" fmla="val 10074"/>
              <a:gd name="adj2" fmla="val 40232"/>
              <a:gd name="adj3" fmla="val 3461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0" name="四角形: 角を丸くする 109">
            <a:extLst>
              <a:ext uri="{FF2B5EF4-FFF2-40B4-BE49-F238E27FC236}">
                <a16:creationId xmlns:a16="http://schemas.microsoft.com/office/drawing/2014/main" id="{58F0C402-F53E-C687-0969-A6A95F809C55}"/>
              </a:ext>
            </a:extLst>
          </p:cNvPr>
          <p:cNvSpPr/>
          <p:nvPr/>
        </p:nvSpPr>
        <p:spPr>
          <a:xfrm>
            <a:off x="1996854" y="1826701"/>
            <a:ext cx="2645485" cy="470301"/>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tx1">
                    <a:lumMod val="85000"/>
                    <a:lumOff val="15000"/>
                  </a:schemeClr>
                </a:solidFill>
              </a:rPr>
              <a:t>子ども預かり・送迎</a:t>
            </a:r>
          </a:p>
        </p:txBody>
      </p:sp>
      <p:sp>
        <p:nvSpPr>
          <p:cNvPr id="115" name="矢印: 下カーブ 114">
            <a:extLst>
              <a:ext uri="{FF2B5EF4-FFF2-40B4-BE49-F238E27FC236}">
                <a16:creationId xmlns:a16="http://schemas.microsoft.com/office/drawing/2014/main" id="{55033F71-F731-2BDC-EEAF-B440FF6F86A8}"/>
              </a:ext>
            </a:extLst>
          </p:cNvPr>
          <p:cNvSpPr/>
          <p:nvPr/>
        </p:nvSpPr>
        <p:spPr>
          <a:xfrm rot="10800000" flipH="1">
            <a:off x="1654676" y="2673340"/>
            <a:ext cx="3388159" cy="320445"/>
          </a:xfrm>
          <a:prstGeom prst="curvedDownArrow">
            <a:avLst>
              <a:gd name="adj1" fmla="val 10074"/>
              <a:gd name="adj2" fmla="val 40232"/>
              <a:gd name="adj3" fmla="val 3461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6" name="四角形: 角を丸くする 115">
            <a:extLst>
              <a:ext uri="{FF2B5EF4-FFF2-40B4-BE49-F238E27FC236}">
                <a16:creationId xmlns:a16="http://schemas.microsoft.com/office/drawing/2014/main" id="{BC22BC8A-A380-3469-69CC-EC34C5CE28E0}"/>
              </a:ext>
            </a:extLst>
          </p:cNvPr>
          <p:cNvSpPr/>
          <p:nvPr/>
        </p:nvSpPr>
        <p:spPr>
          <a:xfrm>
            <a:off x="1996854" y="2558094"/>
            <a:ext cx="2645485" cy="470301"/>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a:solidFill>
                  <a:schemeClr val="tx1">
                    <a:lumMod val="85000"/>
                    <a:lumOff val="15000"/>
                  </a:schemeClr>
                </a:solidFill>
              </a:rPr>
              <a:t>利用料</a:t>
            </a:r>
            <a:endParaRPr kumimoji="1" lang="ja-JP" altLang="en-US" sz="2000" b="1">
              <a:solidFill>
                <a:schemeClr val="tx1">
                  <a:lumMod val="85000"/>
                  <a:lumOff val="15000"/>
                </a:schemeClr>
              </a:solidFill>
            </a:endParaRPr>
          </a:p>
        </p:txBody>
      </p:sp>
      <p:sp>
        <p:nvSpPr>
          <p:cNvPr id="120" name="四角形: 角を丸くする 119">
            <a:extLst>
              <a:ext uri="{FF2B5EF4-FFF2-40B4-BE49-F238E27FC236}">
                <a16:creationId xmlns:a16="http://schemas.microsoft.com/office/drawing/2014/main" id="{FC394B3A-0496-3FCB-7B80-43968F4A0327}"/>
              </a:ext>
            </a:extLst>
          </p:cNvPr>
          <p:cNvSpPr/>
          <p:nvPr/>
        </p:nvSpPr>
        <p:spPr>
          <a:xfrm>
            <a:off x="6654622" y="1387778"/>
            <a:ext cx="4778801" cy="1762111"/>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117" name="四角形: 角を丸くする 116">
            <a:extLst>
              <a:ext uri="{FF2B5EF4-FFF2-40B4-BE49-F238E27FC236}">
                <a16:creationId xmlns:a16="http://schemas.microsoft.com/office/drawing/2014/main" id="{004C2124-45B4-0B4C-399F-269B20C440EB}"/>
              </a:ext>
            </a:extLst>
          </p:cNvPr>
          <p:cNvSpPr/>
          <p:nvPr/>
        </p:nvSpPr>
        <p:spPr>
          <a:xfrm>
            <a:off x="6627453" y="1022336"/>
            <a:ext cx="3496261" cy="590963"/>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土浦市の利用状況</a:t>
            </a:r>
            <a:endParaRPr kumimoji="1" lang="ja-JP" altLang="en-US" sz="2800" b="1">
              <a:solidFill>
                <a:schemeClr val="tx1">
                  <a:lumMod val="85000"/>
                  <a:lumOff val="15000"/>
                </a:schemeClr>
              </a:solidFill>
            </a:endParaRPr>
          </a:p>
        </p:txBody>
      </p:sp>
      <p:sp>
        <p:nvSpPr>
          <p:cNvPr id="122" name="四角形: 角を丸くする 121">
            <a:extLst>
              <a:ext uri="{FF2B5EF4-FFF2-40B4-BE49-F238E27FC236}">
                <a16:creationId xmlns:a16="http://schemas.microsoft.com/office/drawing/2014/main" id="{C19231A5-7589-C7F0-84BD-3229DAC7CA67}"/>
              </a:ext>
            </a:extLst>
          </p:cNvPr>
          <p:cNvSpPr/>
          <p:nvPr/>
        </p:nvSpPr>
        <p:spPr>
          <a:xfrm>
            <a:off x="6782483" y="1761475"/>
            <a:ext cx="1477928" cy="543901"/>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利用件数</a:t>
            </a:r>
            <a:endParaRPr lang="en-US" altLang="ja-JP" sz="2400" b="1">
              <a:solidFill>
                <a:schemeClr val="tx1">
                  <a:lumMod val="85000"/>
                  <a:lumOff val="15000"/>
                </a:schemeClr>
              </a:solidFill>
            </a:endParaRPr>
          </a:p>
        </p:txBody>
      </p:sp>
      <p:sp>
        <p:nvSpPr>
          <p:cNvPr id="123" name="四角形: 角を丸くする 122">
            <a:extLst>
              <a:ext uri="{FF2B5EF4-FFF2-40B4-BE49-F238E27FC236}">
                <a16:creationId xmlns:a16="http://schemas.microsoft.com/office/drawing/2014/main" id="{82EF9503-958A-9E19-5802-D5CDC6D92A9F}"/>
              </a:ext>
            </a:extLst>
          </p:cNvPr>
          <p:cNvSpPr/>
          <p:nvPr/>
        </p:nvSpPr>
        <p:spPr>
          <a:xfrm>
            <a:off x="6767150" y="2256000"/>
            <a:ext cx="1477928" cy="590963"/>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3200" b="1">
                <a:solidFill>
                  <a:srgbClr val="FF0000"/>
                </a:solidFill>
              </a:rPr>
              <a:t>592</a:t>
            </a:r>
            <a:r>
              <a:rPr lang="ja-JP" altLang="en-US" sz="2400" b="1">
                <a:solidFill>
                  <a:schemeClr val="tx1">
                    <a:lumMod val="85000"/>
                    <a:lumOff val="15000"/>
                  </a:schemeClr>
                </a:solidFill>
              </a:rPr>
              <a:t>件</a:t>
            </a:r>
            <a:endParaRPr lang="en-US" altLang="ja-JP" sz="2400" b="1">
              <a:solidFill>
                <a:schemeClr val="tx1">
                  <a:lumMod val="85000"/>
                  <a:lumOff val="15000"/>
                </a:schemeClr>
              </a:solidFill>
            </a:endParaRPr>
          </a:p>
        </p:txBody>
      </p:sp>
      <p:sp>
        <p:nvSpPr>
          <p:cNvPr id="124" name="四角形: 角を丸くする 123">
            <a:extLst>
              <a:ext uri="{FF2B5EF4-FFF2-40B4-BE49-F238E27FC236}">
                <a16:creationId xmlns:a16="http://schemas.microsoft.com/office/drawing/2014/main" id="{3234C966-5B80-C764-B16C-8C04AEEBF552}"/>
              </a:ext>
            </a:extLst>
          </p:cNvPr>
          <p:cNvSpPr/>
          <p:nvPr/>
        </p:nvSpPr>
        <p:spPr>
          <a:xfrm>
            <a:off x="8511105" y="1733208"/>
            <a:ext cx="2784418" cy="99643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400" b="1">
              <a:solidFill>
                <a:schemeClr val="tx1">
                  <a:lumMod val="85000"/>
                  <a:lumOff val="15000"/>
                </a:schemeClr>
              </a:solidFill>
            </a:endParaRPr>
          </a:p>
        </p:txBody>
      </p:sp>
      <p:sp>
        <p:nvSpPr>
          <p:cNvPr id="126" name="テキスト ボックス 125">
            <a:extLst>
              <a:ext uri="{FF2B5EF4-FFF2-40B4-BE49-F238E27FC236}">
                <a16:creationId xmlns:a16="http://schemas.microsoft.com/office/drawing/2014/main" id="{4145B373-45B9-E51F-2BBB-DE532E53FA96}"/>
              </a:ext>
            </a:extLst>
          </p:cNvPr>
          <p:cNvSpPr txBox="1"/>
          <p:nvPr/>
        </p:nvSpPr>
        <p:spPr>
          <a:xfrm>
            <a:off x="8494939" y="1775537"/>
            <a:ext cx="3145413" cy="954107"/>
          </a:xfrm>
          <a:prstGeom prst="rect">
            <a:avLst/>
          </a:prstGeom>
          <a:noFill/>
        </p:spPr>
        <p:txBody>
          <a:bodyPr wrap="none" rtlCol="0">
            <a:spAutoFit/>
          </a:bodyPr>
          <a:lstStyle/>
          <a:p>
            <a:r>
              <a:rPr lang="ja-JP" altLang="en-US" sz="2400" b="1"/>
              <a:t>つくば市   </a:t>
            </a:r>
            <a:r>
              <a:rPr lang="en-US" altLang="ja-JP" sz="2800" b="1">
                <a:solidFill>
                  <a:schemeClr val="tx1">
                    <a:lumMod val="85000"/>
                    <a:lumOff val="15000"/>
                  </a:schemeClr>
                </a:solidFill>
              </a:rPr>
              <a:t>2954</a:t>
            </a:r>
            <a:r>
              <a:rPr lang="ja-JP" altLang="en-US" sz="2400" b="1">
                <a:solidFill>
                  <a:schemeClr val="tx1">
                    <a:lumMod val="85000"/>
                    <a:lumOff val="15000"/>
                  </a:schemeClr>
                </a:solidFill>
              </a:rPr>
              <a:t>件</a:t>
            </a:r>
            <a:endParaRPr lang="en-US" altLang="ja-JP" sz="2400" b="1">
              <a:solidFill>
                <a:schemeClr val="tx1">
                  <a:lumMod val="85000"/>
                  <a:lumOff val="15000"/>
                </a:schemeClr>
              </a:solidFill>
            </a:endParaRPr>
          </a:p>
          <a:p>
            <a:r>
              <a:rPr lang="ja-JP" altLang="en-US" sz="2400" b="1">
                <a:solidFill>
                  <a:schemeClr val="tx1">
                    <a:lumMod val="85000"/>
                    <a:lumOff val="15000"/>
                  </a:schemeClr>
                </a:solidFill>
              </a:rPr>
              <a:t>　</a:t>
            </a:r>
            <a:r>
              <a:rPr kumimoji="1" lang="ja-JP" altLang="en-US" sz="2400" b="1">
                <a:solidFill>
                  <a:schemeClr val="tx1">
                    <a:lumMod val="85000"/>
                    <a:lumOff val="15000"/>
                  </a:schemeClr>
                </a:solidFill>
              </a:rPr>
              <a:t>市川市 </a:t>
            </a:r>
            <a:r>
              <a:rPr kumimoji="1" lang="en-US" altLang="ja-JP" sz="2800" b="1">
                <a:solidFill>
                  <a:schemeClr val="tx1">
                    <a:lumMod val="85000"/>
                    <a:lumOff val="15000"/>
                  </a:schemeClr>
                </a:solidFill>
              </a:rPr>
              <a:t>15637</a:t>
            </a:r>
            <a:r>
              <a:rPr kumimoji="1" lang="ja-JP" altLang="en-US" sz="2400" b="1"/>
              <a:t>件　</a:t>
            </a:r>
          </a:p>
        </p:txBody>
      </p:sp>
      <p:sp>
        <p:nvSpPr>
          <p:cNvPr id="127" name="四角形: 角を丸くする 126">
            <a:extLst>
              <a:ext uri="{FF2B5EF4-FFF2-40B4-BE49-F238E27FC236}">
                <a16:creationId xmlns:a16="http://schemas.microsoft.com/office/drawing/2014/main" id="{29AE6BE4-38DC-B292-6A6D-D9989875EB2A}"/>
              </a:ext>
            </a:extLst>
          </p:cNvPr>
          <p:cNvSpPr/>
          <p:nvPr/>
        </p:nvSpPr>
        <p:spPr>
          <a:xfrm>
            <a:off x="7309074" y="2710827"/>
            <a:ext cx="2471555" cy="506820"/>
          </a:xfrm>
          <a:prstGeom prst="roundRect">
            <a:avLst/>
          </a:prstGeom>
          <a:solidFill>
            <a:srgbClr val="F1EFD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rgbClr val="FF0000"/>
                </a:solidFill>
              </a:rPr>
              <a:t>普及が遅い</a:t>
            </a:r>
            <a:endParaRPr kumimoji="1" lang="en-US" altLang="ja-JP" sz="2800" b="1">
              <a:solidFill>
                <a:srgbClr val="FF0000"/>
              </a:solidFill>
            </a:endParaRPr>
          </a:p>
        </p:txBody>
      </p:sp>
      <p:sp>
        <p:nvSpPr>
          <p:cNvPr id="128" name="四角形: 角を丸くする 127">
            <a:extLst>
              <a:ext uri="{FF2B5EF4-FFF2-40B4-BE49-F238E27FC236}">
                <a16:creationId xmlns:a16="http://schemas.microsoft.com/office/drawing/2014/main" id="{90C256DD-A99F-104D-1278-7F2AC73BFF61}"/>
              </a:ext>
            </a:extLst>
          </p:cNvPr>
          <p:cNvSpPr/>
          <p:nvPr/>
        </p:nvSpPr>
        <p:spPr>
          <a:xfrm>
            <a:off x="247804" y="3263725"/>
            <a:ext cx="3311825" cy="590963"/>
          </a:xfrm>
          <a:prstGeom prst="roundRect">
            <a:avLst/>
          </a:prstGeom>
          <a:solidFill>
            <a:srgbClr val="F1EFD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ファミサポ普及策</a:t>
            </a:r>
          </a:p>
        </p:txBody>
      </p:sp>
      <p:sp>
        <p:nvSpPr>
          <p:cNvPr id="129" name="四角形: 角を丸くする 128">
            <a:extLst>
              <a:ext uri="{FF2B5EF4-FFF2-40B4-BE49-F238E27FC236}">
                <a16:creationId xmlns:a16="http://schemas.microsoft.com/office/drawing/2014/main" id="{2753D389-C1E7-3DBF-240B-EF6578459C60}"/>
              </a:ext>
            </a:extLst>
          </p:cNvPr>
          <p:cNvSpPr/>
          <p:nvPr/>
        </p:nvSpPr>
        <p:spPr>
          <a:xfrm>
            <a:off x="356634" y="3983347"/>
            <a:ext cx="3094164" cy="990442"/>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公民館での</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相談体制の整備</a:t>
            </a:r>
            <a:endParaRPr kumimoji="1" lang="en-US" altLang="ja-JP" sz="2800" b="1">
              <a:solidFill>
                <a:schemeClr val="tx1">
                  <a:lumMod val="85000"/>
                  <a:lumOff val="15000"/>
                </a:schemeClr>
              </a:solidFill>
            </a:endParaRPr>
          </a:p>
        </p:txBody>
      </p:sp>
      <p:sp>
        <p:nvSpPr>
          <p:cNvPr id="130" name="四角形: 角を丸くする 129">
            <a:extLst>
              <a:ext uri="{FF2B5EF4-FFF2-40B4-BE49-F238E27FC236}">
                <a16:creationId xmlns:a16="http://schemas.microsoft.com/office/drawing/2014/main" id="{0ADBB228-54B6-2F90-E4E2-B3D1BC8BDED9}"/>
              </a:ext>
            </a:extLst>
          </p:cNvPr>
          <p:cNvSpPr/>
          <p:nvPr/>
        </p:nvSpPr>
        <p:spPr>
          <a:xfrm>
            <a:off x="3901494" y="3879359"/>
            <a:ext cx="3603664" cy="2809565"/>
          </a:xfrm>
          <a:prstGeom prst="roundRect">
            <a:avLst>
              <a:gd name="adj" fmla="val 4722"/>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800" b="1">
              <a:solidFill>
                <a:schemeClr val="tx1"/>
              </a:solidFill>
            </a:endParaRPr>
          </a:p>
        </p:txBody>
      </p:sp>
      <p:sp>
        <p:nvSpPr>
          <p:cNvPr id="132" name="四角形: 角を丸くする 131">
            <a:extLst>
              <a:ext uri="{FF2B5EF4-FFF2-40B4-BE49-F238E27FC236}">
                <a16:creationId xmlns:a16="http://schemas.microsoft.com/office/drawing/2014/main" id="{AF6D2E3D-C400-827E-7041-CA3634D736DD}"/>
              </a:ext>
            </a:extLst>
          </p:cNvPr>
          <p:cNvSpPr/>
          <p:nvPr/>
        </p:nvSpPr>
        <p:spPr>
          <a:xfrm>
            <a:off x="4181240" y="4044320"/>
            <a:ext cx="3094164" cy="121552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地域のママ友、</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パパ友、子育ての</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先輩との交流の場</a:t>
            </a:r>
          </a:p>
        </p:txBody>
      </p:sp>
      <p:sp>
        <p:nvSpPr>
          <p:cNvPr id="139" name="四角形: 角を丸くする 138">
            <a:extLst>
              <a:ext uri="{FF2B5EF4-FFF2-40B4-BE49-F238E27FC236}">
                <a16:creationId xmlns:a16="http://schemas.microsoft.com/office/drawing/2014/main" id="{92B456E8-CB0A-C825-8C59-F7DDC3B387F0}"/>
              </a:ext>
            </a:extLst>
          </p:cNvPr>
          <p:cNvSpPr/>
          <p:nvPr/>
        </p:nvSpPr>
        <p:spPr>
          <a:xfrm>
            <a:off x="4181240" y="5407858"/>
            <a:ext cx="3094164" cy="1049498"/>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rgbClr val="FF0000"/>
                </a:solidFill>
              </a:rPr>
              <a:t>潜在的なファミサポ</a:t>
            </a:r>
            <a:endParaRPr lang="en-US" altLang="ja-JP" sz="2400" b="1">
              <a:solidFill>
                <a:srgbClr val="FF0000"/>
              </a:solidFill>
            </a:endParaRPr>
          </a:p>
          <a:p>
            <a:pPr algn="ctr"/>
            <a:r>
              <a:rPr kumimoji="1" lang="ja-JP" altLang="en-US" sz="2400" b="1">
                <a:solidFill>
                  <a:srgbClr val="FF0000"/>
                </a:solidFill>
              </a:rPr>
              <a:t>利用会員と協力会員</a:t>
            </a:r>
          </a:p>
        </p:txBody>
      </p:sp>
      <p:grpSp>
        <p:nvGrpSpPr>
          <p:cNvPr id="140" name="グループ化 139">
            <a:extLst>
              <a:ext uri="{FF2B5EF4-FFF2-40B4-BE49-F238E27FC236}">
                <a16:creationId xmlns:a16="http://schemas.microsoft.com/office/drawing/2014/main" id="{C26BDC4D-7AC8-F977-C0E7-98B7465C2980}"/>
              </a:ext>
            </a:extLst>
          </p:cNvPr>
          <p:cNvGrpSpPr/>
          <p:nvPr/>
        </p:nvGrpSpPr>
        <p:grpSpPr>
          <a:xfrm>
            <a:off x="3922391" y="3568514"/>
            <a:ext cx="7517284" cy="3140583"/>
            <a:chOff x="3901494" y="3548341"/>
            <a:chExt cx="7517284" cy="3140583"/>
          </a:xfrm>
        </p:grpSpPr>
        <p:sp>
          <p:nvSpPr>
            <p:cNvPr id="141" name="四角形: 角を丸くする 140">
              <a:extLst>
                <a:ext uri="{FF2B5EF4-FFF2-40B4-BE49-F238E27FC236}">
                  <a16:creationId xmlns:a16="http://schemas.microsoft.com/office/drawing/2014/main" id="{705C1EB3-0F61-BDB4-36C0-F3375678F0BA}"/>
                </a:ext>
              </a:extLst>
            </p:cNvPr>
            <p:cNvSpPr/>
            <p:nvPr/>
          </p:nvSpPr>
          <p:spPr>
            <a:xfrm>
              <a:off x="3901494" y="3548341"/>
              <a:ext cx="7517284" cy="3140583"/>
            </a:xfrm>
            <a:prstGeom prst="roundRect">
              <a:avLst>
                <a:gd name="adj" fmla="val 4722"/>
              </a:avLst>
            </a:prstGeom>
            <a:solidFill>
              <a:srgbClr val="B0D1DE"/>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800" b="1">
                <a:solidFill>
                  <a:schemeClr val="tx1"/>
                </a:solidFill>
              </a:endParaRPr>
            </a:p>
          </p:txBody>
        </p:sp>
        <p:sp>
          <p:nvSpPr>
            <p:cNvPr id="142" name="四角形: 角を丸くする 141">
              <a:extLst>
                <a:ext uri="{FF2B5EF4-FFF2-40B4-BE49-F238E27FC236}">
                  <a16:creationId xmlns:a16="http://schemas.microsoft.com/office/drawing/2014/main" id="{86B461BE-E983-29B8-D589-36D530CEC349}"/>
                </a:ext>
              </a:extLst>
            </p:cNvPr>
            <p:cNvSpPr/>
            <p:nvPr/>
          </p:nvSpPr>
          <p:spPr>
            <a:xfrm>
              <a:off x="4010758" y="3770304"/>
              <a:ext cx="4001189" cy="1014013"/>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地域の人を協力会員に</a:t>
              </a:r>
              <a:endParaRPr lang="en-US" altLang="ja-JP" sz="2800" b="1">
                <a:solidFill>
                  <a:schemeClr val="tx1">
                    <a:lumMod val="85000"/>
                    <a:lumOff val="15000"/>
                  </a:schemeClr>
                </a:solidFill>
              </a:endParaRPr>
            </a:p>
            <a:p>
              <a:pPr algn="ctr"/>
              <a:r>
                <a:rPr kumimoji="1" lang="ja-JP" altLang="en-US" sz="2800" b="1">
                  <a:solidFill>
                    <a:srgbClr val="FF0000"/>
                  </a:solidFill>
                </a:rPr>
                <a:t>勧誘＆その場で手続き</a:t>
              </a:r>
              <a:endParaRPr kumimoji="1" lang="en-US" altLang="ja-JP" sz="2800" b="1">
                <a:solidFill>
                  <a:srgbClr val="FF0000"/>
                </a:solidFill>
              </a:endParaRPr>
            </a:p>
          </p:txBody>
        </p:sp>
        <p:sp>
          <p:nvSpPr>
            <p:cNvPr id="143" name="四角形: 角を丸くする 142">
              <a:extLst>
                <a:ext uri="{FF2B5EF4-FFF2-40B4-BE49-F238E27FC236}">
                  <a16:creationId xmlns:a16="http://schemas.microsoft.com/office/drawing/2014/main" id="{287BCC2D-CE3F-4ED2-5C45-3668274559D2}"/>
                </a:ext>
              </a:extLst>
            </p:cNvPr>
            <p:cNvSpPr/>
            <p:nvPr/>
          </p:nvSpPr>
          <p:spPr>
            <a:xfrm>
              <a:off x="5450389" y="5000633"/>
              <a:ext cx="5764712" cy="1014013"/>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rgbClr val="FF0000"/>
                  </a:solidFill>
                </a:rPr>
                <a:t>マッチング</a:t>
              </a:r>
              <a:r>
                <a:rPr lang="en-US" altLang="ja-JP" sz="2800" b="1">
                  <a:solidFill>
                    <a:srgbClr val="FF0000"/>
                  </a:solidFill>
                </a:rPr>
                <a:t>/</a:t>
              </a:r>
              <a:r>
                <a:rPr lang="ja-JP" altLang="en-US" sz="2800" b="1">
                  <a:solidFill>
                    <a:srgbClr val="FF0000"/>
                  </a:solidFill>
                </a:rPr>
                <a:t>顔合わせの場</a:t>
              </a:r>
              <a:r>
                <a:rPr lang="ja-JP" altLang="en-US" sz="2800" b="1">
                  <a:solidFill>
                    <a:schemeClr val="tx1">
                      <a:lumMod val="85000"/>
                      <a:lumOff val="15000"/>
                    </a:schemeClr>
                  </a:solidFill>
                </a:rPr>
                <a:t>として機能し、制度の利用率</a:t>
              </a:r>
              <a:r>
                <a:rPr lang="en-US" altLang="ja-JP" sz="2800" b="1">
                  <a:solidFill>
                    <a:schemeClr val="tx1">
                      <a:lumMod val="85000"/>
                      <a:lumOff val="15000"/>
                    </a:schemeClr>
                  </a:solidFill>
                </a:rPr>
                <a:t>UP</a:t>
              </a:r>
            </a:p>
          </p:txBody>
        </p:sp>
        <p:sp>
          <p:nvSpPr>
            <p:cNvPr id="144" name="四角形: 角を丸くする 143">
              <a:extLst>
                <a:ext uri="{FF2B5EF4-FFF2-40B4-BE49-F238E27FC236}">
                  <a16:creationId xmlns:a16="http://schemas.microsoft.com/office/drawing/2014/main" id="{0EB73AB5-E545-CF96-4343-23138B54A2C5}"/>
                </a:ext>
              </a:extLst>
            </p:cNvPr>
            <p:cNvSpPr/>
            <p:nvPr/>
          </p:nvSpPr>
          <p:spPr>
            <a:xfrm>
              <a:off x="7920552" y="3659748"/>
              <a:ext cx="2465380" cy="942433"/>
            </a:xfrm>
            <a:prstGeom prst="roundRect">
              <a:avLst/>
            </a:prstGeom>
            <a:solidFill>
              <a:schemeClr val="accent1">
                <a:lumMod val="20000"/>
                <a:lumOff val="80000"/>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制度の認知度↑</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情報提供</a:t>
              </a:r>
              <a:endParaRPr lang="en-US" altLang="ja-JP" sz="2400" b="1">
                <a:solidFill>
                  <a:schemeClr val="tx1">
                    <a:lumMod val="85000"/>
                    <a:lumOff val="15000"/>
                  </a:schemeClr>
                </a:solidFill>
              </a:endParaRPr>
            </a:p>
          </p:txBody>
        </p:sp>
        <p:sp>
          <p:nvSpPr>
            <p:cNvPr id="145" name="四角形: 角を丸くする 144">
              <a:extLst>
                <a:ext uri="{FF2B5EF4-FFF2-40B4-BE49-F238E27FC236}">
                  <a16:creationId xmlns:a16="http://schemas.microsoft.com/office/drawing/2014/main" id="{9F6AB1B2-DEEA-DCF7-BFD9-DA0554EAA117}"/>
                </a:ext>
              </a:extLst>
            </p:cNvPr>
            <p:cNvSpPr/>
            <p:nvPr/>
          </p:nvSpPr>
          <p:spPr>
            <a:xfrm>
              <a:off x="5006678" y="5957815"/>
              <a:ext cx="4565139" cy="587574"/>
            </a:xfrm>
            <a:prstGeom prst="roundRect">
              <a:avLst/>
            </a:prstGeom>
            <a:solidFill>
              <a:schemeClr val="accent1">
                <a:lumMod val="20000"/>
                <a:lumOff val="80000"/>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「顔が見えない」不安取り除く</a:t>
              </a:r>
              <a:endParaRPr lang="en-US" altLang="ja-JP" sz="2400" b="1">
                <a:solidFill>
                  <a:schemeClr val="tx1">
                    <a:lumMod val="85000"/>
                    <a:lumOff val="15000"/>
                  </a:schemeClr>
                </a:solidFill>
              </a:endParaRPr>
            </a:p>
          </p:txBody>
        </p:sp>
      </p:grpSp>
      <p:sp>
        <p:nvSpPr>
          <p:cNvPr id="31" name="二等辺三角形 30">
            <a:extLst>
              <a:ext uri="{FF2B5EF4-FFF2-40B4-BE49-F238E27FC236}">
                <a16:creationId xmlns:a16="http://schemas.microsoft.com/office/drawing/2014/main" id="{23BD8471-D40E-4EEE-FE2E-FD34F377925F}"/>
              </a:ext>
            </a:extLst>
          </p:cNvPr>
          <p:cNvSpPr/>
          <p:nvPr/>
        </p:nvSpPr>
        <p:spPr>
          <a:xfrm rot="5400000">
            <a:off x="3459402" y="5033624"/>
            <a:ext cx="848062" cy="501035"/>
          </a:xfrm>
          <a:prstGeom prst="triangle">
            <a:avLst/>
          </a:prstGeom>
          <a:solidFill>
            <a:srgbClr val="F9F7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3" name="テキスト ボックス 2">
            <a:extLst>
              <a:ext uri="{FF2B5EF4-FFF2-40B4-BE49-F238E27FC236}">
                <a16:creationId xmlns:a16="http://schemas.microsoft.com/office/drawing/2014/main" id="{538F4264-11BC-7D7A-A9C4-27E467E6FC68}"/>
              </a:ext>
            </a:extLst>
          </p:cNvPr>
          <p:cNvSpPr txBox="1"/>
          <p:nvPr/>
        </p:nvSpPr>
        <p:spPr>
          <a:xfrm>
            <a:off x="10396609" y="2790194"/>
            <a:ext cx="1039067" cy="369332"/>
          </a:xfrm>
          <a:prstGeom prst="rect">
            <a:avLst/>
          </a:prstGeom>
          <a:noFill/>
        </p:spPr>
        <p:txBody>
          <a:bodyPr wrap="none" rtlCol="0">
            <a:spAutoFit/>
          </a:bodyPr>
          <a:lstStyle/>
          <a:p>
            <a:r>
              <a:rPr lang="en-US" altLang="ja-JP"/>
              <a:t>*R5</a:t>
            </a:r>
            <a:r>
              <a:rPr lang="ja-JP" altLang="en-US"/>
              <a:t>年度</a:t>
            </a:r>
          </a:p>
        </p:txBody>
      </p:sp>
      <p:sp>
        <p:nvSpPr>
          <p:cNvPr id="5" name="テキスト ボックス 4">
            <a:extLst>
              <a:ext uri="{FF2B5EF4-FFF2-40B4-BE49-F238E27FC236}">
                <a16:creationId xmlns:a16="http://schemas.microsoft.com/office/drawing/2014/main" id="{34472461-8391-EFFF-FBD8-E32103F71665}"/>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9" name="スライド番号プレースホルダー 8">
            <a:extLst>
              <a:ext uri="{FF2B5EF4-FFF2-40B4-BE49-F238E27FC236}">
                <a16:creationId xmlns:a16="http://schemas.microsoft.com/office/drawing/2014/main" id="{95AC0A6C-4E83-C7A9-C73E-718A1994AB5F}"/>
              </a:ext>
            </a:extLst>
          </p:cNvPr>
          <p:cNvSpPr>
            <a:spLocks noGrp="1"/>
          </p:cNvSpPr>
          <p:nvPr>
            <p:ph type="sldNum" sz="quarter" idx="12"/>
          </p:nvPr>
        </p:nvSpPr>
        <p:spPr/>
        <p:txBody>
          <a:bodyPr/>
          <a:lstStyle/>
          <a:p>
            <a:fld id="{97C21434-8831-43FA-AFC5-389FC9B39A3F}" type="slidenum">
              <a:rPr kumimoji="1" lang="ja-JP" altLang="en-US" smtClean="0"/>
              <a:t>26</a:t>
            </a:fld>
            <a:endParaRPr kumimoji="1" lang="ja-JP" altLang="en-US"/>
          </a:p>
        </p:txBody>
      </p:sp>
    </p:spTree>
    <p:extLst>
      <p:ext uri="{BB962C8B-B14F-4D97-AF65-F5344CB8AC3E}">
        <p14:creationId xmlns:p14="http://schemas.microsoft.com/office/powerpoint/2010/main" val="290314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13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grpId="0" nodeType="clickEffect">
                                  <p:stCondLst>
                                    <p:cond delay="0"/>
                                  </p:stCondLst>
                                  <p:childTnLst>
                                    <p:animMotion origin="layout" path="M -1.66667E-6 3.7037E-6 L -0.3 0.00185 " pathEditMode="relative" rAng="0" ptsTypes="AA">
                                      <p:cBhvr>
                                        <p:cTn id="32" dur="1000" fill="hold"/>
                                        <p:tgtEl>
                                          <p:spTgt spid="139"/>
                                        </p:tgtEl>
                                        <p:attrNameLst>
                                          <p:attrName>ppt_x</p:attrName>
                                          <p:attrName>ppt_y</p:attrName>
                                        </p:attrNameLst>
                                      </p:cBhvr>
                                      <p:rCtr x="-15000" y="93"/>
                                    </p:animMotion>
                                  </p:childTnLst>
                                </p:cTn>
                              </p:par>
                              <p:par>
                                <p:cTn id="33" presetID="42" presetClass="path" presetSubtype="0" accel="50000" decel="50000" fill="hold" grpId="1" nodeType="withEffect">
                                  <p:stCondLst>
                                    <p:cond delay="0"/>
                                  </p:stCondLst>
                                  <p:childTnLst>
                                    <p:animMotion origin="layout" path="M 1.45833E-6 -3.7037E-7 L -0.3 0.00162 " pathEditMode="relative" rAng="0" ptsTypes="AA">
                                      <p:cBhvr>
                                        <p:cTn id="34" dur="1000" fill="hold"/>
                                        <p:tgtEl>
                                          <p:spTgt spid="130"/>
                                        </p:tgtEl>
                                        <p:attrNameLst>
                                          <p:attrName>ppt_x</p:attrName>
                                          <p:attrName>ppt_y</p:attrName>
                                        </p:attrNameLst>
                                      </p:cBhvr>
                                      <p:rCtr x="-15000" y="69"/>
                                    </p:animMotion>
                                  </p:childTnLst>
                                </p:cTn>
                              </p:par>
                              <p:par>
                                <p:cTn id="35" presetID="42" presetClass="path" presetSubtype="0" accel="50000" decel="50000" fill="hold" grpId="1" nodeType="withEffect">
                                  <p:stCondLst>
                                    <p:cond delay="0"/>
                                  </p:stCondLst>
                                  <p:childTnLst>
                                    <p:animMotion origin="layout" path="M -1.66667E-6 -7.40741E-7 L -0.30599 0.00764 " pathEditMode="relative" rAng="0" ptsTypes="AA">
                                      <p:cBhvr>
                                        <p:cTn id="36" dur="1000" fill="hold"/>
                                        <p:tgtEl>
                                          <p:spTgt spid="132"/>
                                        </p:tgtEl>
                                        <p:attrNameLst>
                                          <p:attrName>ppt_x</p:attrName>
                                          <p:attrName>ppt_y</p:attrName>
                                        </p:attrNameLst>
                                      </p:cBhvr>
                                      <p:rCtr x="-15299" y="370"/>
                                    </p:animMotion>
                                  </p:childTnLst>
                                </p:cTn>
                              </p:par>
                            </p:childTnLst>
                          </p:cTn>
                        </p:par>
                        <p:par>
                          <p:cTn id="37" fill="hold">
                            <p:stCondLst>
                              <p:cond delay="1000"/>
                            </p:stCondLst>
                            <p:childTnLst>
                              <p:par>
                                <p:cTn id="38" presetID="1" presetClass="entr" presetSubtype="0" fill="hold" nodeType="afterEffect">
                                  <p:stCondLst>
                                    <p:cond delay="0"/>
                                  </p:stCondLst>
                                  <p:childTnLst>
                                    <p:set>
                                      <p:cBhvr>
                                        <p:cTn id="39"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9" grpId="0" animBg="1"/>
      <p:bldP spid="122" grpId="0" animBg="1"/>
      <p:bldP spid="123" grpId="0" animBg="1"/>
      <p:bldP spid="127" grpId="0" animBg="1"/>
      <p:bldP spid="129" grpId="0" animBg="1"/>
      <p:bldP spid="130" grpId="0" animBg="1"/>
      <p:bldP spid="130" grpId="1" animBg="1"/>
      <p:bldP spid="132" grpId="0" animBg="1"/>
      <p:bldP spid="132" grpId="1" animBg="1"/>
      <p:bldP spid="139" grpId="0" animBg="1"/>
      <p:bldP spid="139" grpId="1"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44CC8-6AB1-6154-46BC-9A9BE7C68158}"/>
            </a:ext>
          </a:extLst>
        </p:cNvPr>
        <p:cNvGrpSpPr/>
        <p:nvPr/>
      </p:nvGrpSpPr>
      <p:grpSpPr>
        <a:xfrm>
          <a:off x="0" y="0"/>
          <a:ext cx="0" cy="0"/>
          <a:chOff x="0" y="0"/>
          <a:chExt cx="0" cy="0"/>
        </a:xfrm>
      </p:grpSpPr>
      <p:sp>
        <p:nvSpPr>
          <p:cNvPr id="32" name="四角形: 角を丸くする 31">
            <a:extLst>
              <a:ext uri="{FF2B5EF4-FFF2-40B4-BE49-F238E27FC236}">
                <a16:creationId xmlns:a16="http://schemas.microsoft.com/office/drawing/2014/main" id="{E1AFAD71-0C43-DBBC-214C-AC1D635928E5}"/>
              </a:ext>
            </a:extLst>
          </p:cNvPr>
          <p:cNvSpPr/>
          <p:nvPr/>
        </p:nvSpPr>
        <p:spPr>
          <a:xfrm>
            <a:off x="313260" y="1432133"/>
            <a:ext cx="3692381" cy="5216708"/>
          </a:xfrm>
          <a:prstGeom prst="roundRect">
            <a:avLst>
              <a:gd name="adj" fmla="val 8456"/>
            </a:avLst>
          </a:prstGeom>
          <a:solidFill>
            <a:schemeClr val="bg1">
              <a:lumMod val="85000"/>
            </a:schemeClr>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63" name="四角形: 角を丸くする 62">
            <a:extLst>
              <a:ext uri="{FF2B5EF4-FFF2-40B4-BE49-F238E27FC236}">
                <a16:creationId xmlns:a16="http://schemas.microsoft.com/office/drawing/2014/main" id="{0492AA37-CCC9-5A0B-DE1E-5B3030F38738}"/>
              </a:ext>
            </a:extLst>
          </p:cNvPr>
          <p:cNvSpPr/>
          <p:nvPr/>
        </p:nvSpPr>
        <p:spPr>
          <a:xfrm>
            <a:off x="307107" y="1421280"/>
            <a:ext cx="11238389" cy="5227561"/>
          </a:xfrm>
          <a:prstGeom prst="roundRect">
            <a:avLst>
              <a:gd name="adj" fmla="val 5735"/>
            </a:avLst>
          </a:prstGeom>
          <a:solidFill>
            <a:srgbClr val="B0D1DE"/>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4" name="四角形: 角を丸くする 3">
            <a:extLst>
              <a:ext uri="{FF2B5EF4-FFF2-40B4-BE49-F238E27FC236}">
                <a16:creationId xmlns:a16="http://schemas.microsoft.com/office/drawing/2014/main" id="{10303E87-5A43-714B-4CED-217801FE2315}"/>
              </a:ext>
            </a:extLst>
          </p:cNvPr>
          <p:cNvSpPr/>
          <p:nvPr/>
        </p:nvSpPr>
        <p:spPr>
          <a:xfrm>
            <a:off x="591368" y="1184589"/>
            <a:ext cx="2499304" cy="859971"/>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従来の</a:t>
            </a:r>
            <a:endParaRPr kumimoji="1" lang="en-US" altLang="ja-JP" sz="2800" b="1">
              <a:solidFill>
                <a:schemeClr val="tx1">
                  <a:lumMod val="85000"/>
                  <a:lumOff val="15000"/>
                </a:schemeClr>
              </a:solidFill>
            </a:endParaRPr>
          </a:p>
          <a:p>
            <a:pPr algn="ctr"/>
            <a:r>
              <a:rPr kumimoji="1" lang="ja-JP" altLang="en-US" sz="2800" b="1">
                <a:solidFill>
                  <a:schemeClr val="tx1">
                    <a:lumMod val="85000"/>
                    <a:lumOff val="15000"/>
                  </a:schemeClr>
                </a:solidFill>
              </a:rPr>
              <a:t>つちまる</a:t>
            </a:r>
            <a:r>
              <a:rPr kumimoji="1" lang="en-US" altLang="ja-JP" sz="2800" b="1">
                <a:solidFill>
                  <a:schemeClr val="tx1">
                    <a:lumMod val="85000"/>
                    <a:lumOff val="15000"/>
                  </a:schemeClr>
                </a:solidFill>
              </a:rPr>
              <a:t>kids</a:t>
            </a:r>
            <a:endParaRPr kumimoji="1" lang="ja-JP" altLang="en-US" sz="2800" b="1">
              <a:solidFill>
                <a:schemeClr val="tx1">
                  <a:lumMod val="85000"/>
                  <a:lumOff val="15000"/>
                </a:schemeClr>
              </a:solidFill>
            </a:endParaRPr>
          </a:p>
        </p:txBody>
      </p:sp>
      <p:sp>
        <p:nvSpPr>
          <p:cNvPr id="37" name="正方形/長方形 36">
            <a:extLst>
              <a:ext uri="{FF2B5EF4-FFF2-40B4-BE49-F238E27FC236}">
                <a16:creationId xmlns:a16="http://schemas.microsoft.com/office/drawing/2014/main" id="{2F63193E-B4B8-B3B1-C758-CF1A938572C6}"/>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つちまる</a:t>
            </a:r>
            <a:r>
              <a:rPr kumimoji="1" lang="en-US" altLang="ja-JP" sz="4400" b="1">
                <a:solidFill>
                  <a:schemeClr val="tx1">
                    <a:lumMod val="85000"/>
                    <a:lumOff val="15000"/>
                  </a:schemeClr>
                </a:solidFill>
              </a:rPr>
              <a:t>kids 2.0</a:t>
            </a:r>
            <a:endParaRPr kumimoji="1" lang="ja-JP" altLang="en-US" sz="4400" b="1">
              <a:solidFill>
                <a:schemeClr val="tx1">
                  <a:lumMod val="85000"/>
                  <a:lumOff val="15000"/>
                </a:schemeClr>
              </a:solidFill>
            </a:endParaRPr>
          </a:p>
        </p:txBody>
      </p:sp>
      <p:sp>
        <p:nvSpPr>
          <p:cNvPr id="19" name="四角形: 角を丸くする 18">
            <a:extLst>
              <a:ext uri="{FF2B5EF4-FFF2-40B4-BE49-F238E27FC236}">
                <a16:creationId xmlns:a16="http://schemas.microsoft.com/office/drawing/2014/main" id="{BF8AE26E-76A4-6C18-A5F4-0ECCF9AF5989}"/>
              </a:ext>
            </a:extLst>
          </p:cNvPr>
          <p:cNvSpPr/>
          <p:nvPr/>
        </p:nvSpPr>
        <p:spPr>
          <a:xfrm>
            <a:off x="929219" y="3651316"/>
            <a:ext cx="2491490" cy="1254414"/>
          </a:xfrm>
          <a:prstGeom prst="round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地域の子育て</a:t>
            </a:r>
            <a:endParaRPr kumimoji="1" lang="en-US" altLang="ja-JP" sz="2400" b="1">
              <a:solidFill>
                <a:schemeClr val="tx1">
                  <a:lumMod val="85000"/>
                  <a:lumOff val="15000"/>
                </a:schemeClr>
              </a:solidFill>
            </a:endParaRPr>
          </a:p>
          <a:p>
            <a:pPr algn="ctr"/>
            <a:r>
              <a:rPr kumimoji="1" lang="ja-JP" altLang="en-US" sz="2400" b="1">
                <a:solidFill>
                  <a:schemeClr val="tx1">
                    <a:lumMod val="85000"/>
                    <a:lumOff val="15000"/>
                  </a:schemeClr>
                </a:solidFill>
              </a:rPr>
              <a:t>情報</a:t>
            </a:r>
            <a:r>
              <a:rPr lang="ja-JP" altLang="en-US" sz="2400" b="1">
                <a:solidFill>
                  <a:schemeClr val="tx1">
                    <a:lumMod val="85000"/>
                    <a:lumOff val="15000"/>
                  </a:schemeClr>
                </a:solidFill>
              </a:rPr>
              <a:t>配信</a:t>
            </a:r>
            <a:endParaRPr kumimoji="1" lang="en-US" altLang="ja-JP" sz="2400" b="1">
              <a:solidFill>
                <a:schemeClr val="tx1">
                  <a:lumMod val="85000"/>
                  <a:lumOff val="15000"/>
                </a:schemeClr>
              </a:solidFill>
            </a:endParaRPr>
          </a:p>
        </p:txBody>
      </p:sp>
      <p:sp>
        <p:nvSpPr>
          <p:cNvPr id="2" name="正方形/長方形 1">
            <a:extLst>
              <a:ext uri="{FF2B5EF4-FFF2-40B4-BE49-F238E27FC236}">
                <a16:creationId xmlns:a16="http://schemas.microsoft.com/office/drawing/2014/main" id="{A9C38022-94A2-CB2D-BBBD-8747F991C244}"/>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483B1E8A-EB44-27BA-70E3-557C1E01C6E2}"/>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69BD542F-3D79-CF4A-E941-64F0D1D30757}"/>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4C7A1139-9814-FF5A-11B8-7770C11BFCD5}"/>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F92220EF-25C0-2D51-DD6B-F1815B5933EB}"/>
              </a:ext>
            </a:extLst>
          </p:cNvPr>
          <p:cNvSpPr/>
          <p:nvPr/>
        </p:nvSpPr>
        <p:spPr>
          <a:xfrm>
            <a:off x="11713961" y="4340178"/>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FD08843A-7171-529D-E6D1-69A8DB41FAC9}"/>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CF146FB-8FD3-10F4-3C64-8E10179D3299}"/>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9" name="テキスト ボックス 38">
            <a:extLst>
              <a:ext uri="{FF2B5EF4-FFF2-40B4-BE49-F238E27FC236}">
                <a16:creationId xmlns:a16="http://schemas.microsoft.com/office/drawing/2014/main" id="{EC735D7B-01B7-D40E-B8E7-D8B41453D829}"/>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15" name="四角形: 角を丸くする 14">
            <a:extLst>
              <a:ext uri="{FF2B5EF4-FFF2-40B4-BE49-F238E27FC236}">
                <a16:creationId xmlns:a16="http://schemas.microsoft.com/office/drawing/2014/main" id="{A76C5AD9-B77D-7E5C-DED3-A7A651B40651}"/>
              </a:ext>
            </a:extLst>
          </p:cNvPr>
          <p:cNvSpPr/>
          <p:nvPr/>
        </p:nvSpPr>
        <p:spPr>
          <a:xfrm>
            <a:off x="938839" y="5161536"/>
            <a:ext cx="2491490" cy="1254414"/>
          </a:xfrm>
          <a:prstGeom prst="roundRect">
            <a:avLst/>
          </a:prstGeom>
          <a:solidFill>
            <a:schemeClr val="bg1">
              <a:lumMod val="9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地域の子育て</a:t>
            </a:r>
            <a:endParaRPr kumimoji="1" lang="en-US" altLang="ja-JP" sz="2400" b="1">
              <a:solidFill>
                <a:schemeClr val="tx1">
                  <a:lumMod val="85000"/>
                  <a:lumOff val="15000"/>
                </a:schemeClr>
              </a:solidFill>
            </a:endParaRPr>
          </a:p>
          <a:p>
            <a:pPr algn="ctr"/>
            <a:r>
              <a:rPr lang="ja-JP" altLang="en-US" sz="2400" b="1">
                <a:solidFill>
                  <a:schemeClr val="tx1">
                    <a:lumMod val="85000"/>
                    <a:lumOff val="15000"/>
                  </a:schemeClr>
                </a:solidFill>
              </a:rPr>
              <a:t>拠点マップ</a:t>
            </a:r>
            <a:endParaRPr kumimoji="1" lang="en-US" altLang="ja-JP" sz="2400" b="1">
              <a:solidFill>
                <a:schemeClr val="tx1">
                  <a:lumMod val="85000"/>
                  <a:lumOff val="15000"/>
                </a:schemeClr>
              </a:solidFill>
            </a:endParaRPr>
          </a:p>
        </p:txBody>
      </p:sp>
      <p:sp>
        <p:nvSpPr>
          <p:cNvPr id="53" name="四角形: 角を丸くする 52">
            <a:extLst>
              <a:ext uri="{FF2B5EF4-FFF2-40B4-BE49-F238E27FC236}">
                <a16:creationId xmlns:a16="http://schemas.microsoft.com/office/drawing/2014/main" id="{8371EE64-BCDF-FF53-BFD3-3E6487E00D03}"/>
              </a:ext>
            </a:extLst>
          </p:cNvPr>
          <p:cNvSpPr/>
          <p:nvPr/>
        </p:nvSpPr>
        <p:spPr>
          <a:xfrm>
            <a:off x="7483552" y="2247678"/>
            <a:ext cx="3818137" cy="1254414"/>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最適な支援を案内</a:t>
            </a:r>
            <a:endParaRPr kumimoji="1" lang="en-US" altLang="ja-JP" sz="2400" b="1">
              <a:solidFill>
                <a:schemeClr val="tx1">
                  <a:lumMod val="85000"/>
                  <a:lumOff val="15000"/>
                </a:schemeClr>
              </a:solidFill>
            </a:endParaRPr>
          </a:p>
          <a:p>
            <a:pPr algn="ctr"/>
            <a:r>
              <a:rPr kumimoji="1" lang="ja-JP" altLang="en-US" sz="2800" b="1">
                <a:solidFill>
                  <a:srgbClr val="FF0000"/>
                </a:solidFill>
              </a:rPr>
              <a:t>対話型</a:t>
            </a:r>
            <a:r>
              <a:rPr lang="en-US" altLang="ja-JP" sz="2800" b="1">
                <a:solidFill>
                  <a:srgbClr val="FF0000"/>
                </a:solidFill>
              </a:rPr>
              <a:t>AI</a:t>
            </a:r>
            <a:r>
              <a:rPr lang="ja-JP" altLang="en-US" sz="2800" b="1">
                <a:solidFill>
                  <a:srgbClr val="FF0000"/>
                </a:solidFill>
              </a:rPr>
              <a:t>相談</a:t>
            </a:r>
            <a:endParaRPr kumimoji="1" lang="ja-JP" altLang="en-US" sz="2800" b="1">
              <a:solidFill>
                <a:srgbClr val="FF0000"/>
              </a:solidFill>
            </a:endParaRPr>
          </a:p>
        </p:txBody>
      </p:sp>
      <p:sp>
        <p:nvSpPr>
          <p:cNvPr id="54" name="四角形: 角を丸くする 53">
            <a:extLst>
              <a:ext uri="{FF2B5EF4-FFF2-40B4-BE49-F238E27FC236}">
                <a16:creationId xmlns:a16="http://schemas.microsoft.com/office/drawing/2014/main" id="{84BF89CF-8F83-4DF7-E8A1-E99E30F9D535}"/>
              </a:ext>
            </a:extLst>
          </p:cNvPr>
          <p:cNvSpPr/>
          <p:nvPr/>
        </p:nvSpPr>
        <p:spPr>
          <a:xfrm>
            <a:off x="7483551" y="3700628"/>
            <a:ext cx="3818137" cy="1254414"/>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リアルタイムで更新</a:t>
            </a:r>
            <a:endParaRPr lang="en-US" altLang="ja-JP" sz="2400" b="1">
              <a:solidFill>
                <a:schemeClr val="tx1">
                  <a:lumMod val="85000"/>
                  <a:lumOff val="15000"/>
                </a:schemeClr>
              </a:solidFill>
            </a:endParaRPr>
          </a:p>
          <a:p>
            <a:pPr algn="ctr"/>
            <a:r>
              <a:rPr lang="ja-JP" altLang="en-US" sz="2800" b="1">
                <a:solidFill>
                  <a:srgbClr val="FF0000"/>
                </a:solidFill>
              </a:rPr>
              <a:t>アプリ</a:t>
            </a:r>
            <a:r>
              <a:rPr kumimoji="1" lang="ja-JP" altLang="en-US" sz="2800" b="1">
                <a:solidFill>
                  <a:srgbClr val="FF0000"/>
                </a:solidFill>
              </a:rPr>
              <a:t>で保育予約</a:t>
            </a:r>
          </a:p>
        </p:txBody>
      </p:sp>
      <p:sp>
        <p:nvSpPr>
          <p:cNvPr id="55" name="四角形: 角を丸くする 54">
            <a:extLst>
              <a:ext uri="{FF2B5EF4-FFF2-40B4-BE49-F238E27FC236}">
                <a16:creationId xmlns:a16="http://schemas.microsoft.com/office/drawing/2014/main" id="{0DBDD3F0-B897-819F-1469-CC3FAD5D19FD}"/>
              </a:ext>
            </a:extLst>
          </p:cNvPr>
          <p:cNvSpPr/>
          <p:nvPr/>
        </p:nvSpPr>
        <p:spPr>
          <a:xfrm>
            <a:off x="7483551" y="5168948"/>
            <a:ext cx="3818137" cy="1254414"/>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もっと手軽に利用</a:t>
            </a:r>
            <a:endParaRPr lang="en-US" altLang="ja-JP" sz="2400" b="1">
              <a:solidFill>
                <a:schemeClr val="tx1">
                  <a:lumMod val="85000"/>
                  <a:lumOff val="15000"/>
                </a:schemeClr>
              </a:solidFill>
            </a:endParaRPr>
          </a:p>
          <a:p>
            <a:pPr algn="ctr"/>
            <a:r>
              <a:rPr kumimoji="1" lang="ja-JP" altLang="en-US" sz="2800" b="1">
                <a:solidFill>
                  <a:srgbClr val="FF0000"/>
                </a:solidFill>
              </a:rPr>
              <a:t>ファミサポマッチ</a:t>
            </a:r>
          </a:p>
        </p:txBody>
      </p:sp>
      <p:sp>
        <p:nvSpPr>
          <p:cNvPr id="56" name="四角形: 角を丸くする 55">
            <a:extLst>
              <a:ext uri="{FF2B5EF4-FFF2-40B4-BE49-F238E27FC236}">
                <a16:creationId xmlns:a16="http://schemas.microsoft.com/office/drawing/2014/main" id="{50ED58D0-8FF1-A234-300A-B89497416A36}"/>
              </a:ext>
            </a:extLst>
          </p:cNvPr>
          <p:cNvSpPr/>
          <p:nvPr/>
        </p:nvSpPr>
        <p:spPr>
          <a:xfrm>
            <a:off x="896626" y="3651316"/>
            <a:ext cx="2533703" cy="2772046"/>
          </a:xfrm>
          <a:prstGeom prst="roundRect">
            <a:avLst>
              <a:gd name="adj" fmla="val 8114"/>
            </a:avLst>
          </a:prstGeom>
          <a:solidFill>
            <a:srgbClr val="EFF6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kumimoji="1" lang="ja-JP" altLang="en-US" sz="2400" b="1">
                <a:solidFill>
                  <a:schemeClr val="tx1">
                    <a:lumMod val="85000"/>
                    <a:lumOff val="15000"/>
                  </a:schemeClr>
                </a:solidFill>
              </a:rPr>
              <a:t>子育て情報</a:t>
            </a:r>
            <a:endParaRPr kumimoji="1" lang="en-US" altLang="ja-JP" sz="2400" b="1">
              <a:solidFill>
                <a:schemeClr val="tx1">
                  <a:lumMod val="85000"/>
                  <a:lumOff val="15000"/>
                </a:schemeClr>
              </a:solidFill>
            </a:endParaRPr>
          </a:p>
          <a:p>
            <a:pPr marL="342900" indent="-342900">
              <a:buFont typeface="Arial" panose="020B0604020202020204" pitchFamily="34" charset="0"/>
              <a:buChar char="•"/>
            </a:pPr>
            <a:r>
              <a:rPr lang="ja-JP" altLang="en-US" sz="2400" b="1">
                <a:solidFill>
                  <a:schemeClr val="tx1">
                    <a:lumMod val="85000"/>
                    <a:lumOff val="15000"/>
                  </a:schemeClr>
                </a:solidFill>
              </a:rPr>
              <a:t>支援</a:t>
            </a:r>
            <a:r>
              <a:rPr lang="en-US" altLang="ja-JP" sz="2400" b="1">
                <a:solidFill>
                  <a:schemeClr val="tx1">
                    <a:lumMod val="85000"/>
                    <a:lumOff val="15000"/>
                  </a:schemeClr>
                </a:solidFill>
              </a:rPr>
              <a:t>/</a:t>
            </a:r>
            <a:r>
              <a:rPr lang="ja-JP" altLang="en-US" sz="2400" b="1">
                <a:solidFill>
                  <a:schemeClr val="tx1">
                    <a:lumMod val="85000"/>
                    <a:lumOff val="15000"/>
                  </a:schemeClr>
                </a:solidFill>
              </a:rPr>
              <a:t>制度</a:t>
            </a:r>
            <a:endParaRPr lang="en-US" altLang="ja-JP" sz="2400" b="1">
              <a:solidFill>
                <a:schemeClr val="tx1">
                  <a:lumMod val="85000"/>
                  <a:lumOff val="15000"/>
                </a:schemeClr>
              </a:solidFill>
            </a:endParaRPr>
          </a:p>
          <a:p>
            <a:pPr marL="342900" indent="-342900">
              <a:buFont typeface="Arial" panose="020B0604020202020204" pitchFamily="34" charset="0"/>
              <a:buChar char="•"/>
            </a:pPr>
            <a:r>
              <a:rPr lang="ja-JP" altLang="en-US" sz="2400" b="1">
                <a:solidFill>
                  <a:schemeClr val="tx1">
                    <a:lumMod val="85000"/>
                    <a:lumOff val="15000"/>
                  </a:schemeClr>
                </a:solidFill>
              </a:rPr>
              <a:t>施設一覧</a:t>
            </a:r>
            <a:endParaRPr lang="en-US" altLang="ja-JP" sz="2400" b="1">
              <a:solidFill>
                <a:schemeClr val="tx1">
                  <a:lumMod val="85000"/>
                  <a:lumOff val="15000"/>
                </a:schemeClr>
              </a:solidFill>
            </a:endParaRPr>
          </a:p>
          <a:p>
            <a:pPr algn="ctr"/>
            <a:r>
              <a:rPr kumimoji="1" lang="ja-JP" altLang="en-US" sz="2800" b="1">
                <a:solidFill>
                  <a:srgbClr val="FF0000"/>
                </a:solidFill>
              </a:rPr>
              <a:t>最適化して</a:t>
            </a:r>
            <a:endParaRPr kumimoji="1" lang="en-US" altLang="ja-JP" sz="2800" b="1">
              <a:solidFill>
                <a:srgbClr val="FF0000"/>
              </a:solidFill>
            </a:endParaRPr>
          </a:p>
          <a:p>
            <a:pPr algn="ctr"/>
            <a:r>
              <a:rPr kumimoji="1" lang="ja-JP" altLang="en-US" sz="2800" b="1">
                <a:solidFill>
                  <a:srgbClr val="FF0000"/>
                </a:solidFill>
              </a:rPr>
              <a:t>アプリ側</a:t>
            </a:r>
            <a:endParaRPr kumimoji="1" lang="en-US" altLang="ja-JP" sz="2800" b="1">
              <a:solidFill>
                <a:srgbClr val="FF0000"/>
              </a:solidFill>
            </a:endParaRPr>
          </a:p>
          <a:p>
            <a:pPr algn="ctr"/>
            <a:r>
              <a:rPr kumimoji="1" lang="ja-JP" altLang="en-US" sz="2800" b="1">
                <a:solidFill>
                  <a:srgbClr val="FF0000"/>
                </a:solidFill>
              </a:rPr>
              <a:t>から提示</a:t>
            </a:r>
          </a:p>
        </p:txBody>
      </p:sp>
      <p:sp>
        <p:nvSpPr>
          <p:cNvPr id="57" name="四角形: 角を丸くする 56">
            <a:extLst>
              <a:ext uri="{FF2B5EF4-FFF2-40B4-BE49-F238E27FC236}">
                <a16:creationId xmlns:a16="http://schemas.microsoft.com/office/drawing/2014/main" id="{DF9A048F-455D-DC64-AC42-FB7C2B2755C4}"/>
              </a:ext>
            </a:extLst>
          </p:cNvPr>
          <p:cNvSpPr/>
          <p:nvPr/>
        </p:nvSpPr>
        <p:spPr>
          <a:xfrm>
            <a:off x="921404" y="2253216"/>
            <a:ext cx="2499305" cy="1254414"/>
          </a:xfrm>
          <a:prstGeom prst="roundRect">
            <a:avLst/>
          </a:prstGeom>
          <a:solidFill>
            <a:srgbClr val="EFF6F8"/>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子どもの成長</a:t>
            </a:r>
            <a:endParaRPr lang="en-US" altLang="ja-JP" sz="2400" b="1">
              <a:solidFill>
                <a:schemeClr val="tx1">
                  <a:lumMod val="85000"/>
                  <a:lumOff val="15000"/>
                </a:schemeClr>
              </a:solidFill>
            </a:endParaRPr>
          </a:p>
          <a:p>
            <a:pPr algn="ctr"/>
            <a:r>
              <a:rPr lang="ja-JP" altLang="en-US" sz="2400" b="1">
                <a:solidFill>
                  <a:schemeClr val="tx1">
                    <a:lumMod val="85000"/>
                    <a:lumOff val="15000"/>
                  </a:schemeClr>
                </a:solidFill>
              </a:rPr>
              <a:t>記録・管理</a:t>
            </a:r>
            <a:endParaRPr kumimoji="1" lang="en-US" altLang="ja-JP" sz="2400" b="1">
              <a:solidFill>
                <a:schemeClr val="tx1">
                  <a:lumMod val="85000"/>
                  <a:lumOff val="15000"/>
                </a:schemeClr>
              </a:solidFill>
            </a:endParaRPr>
          </a:p>
        </p:txBody>
      </p:sp>
      <p:sp>
        <p:nvSpPr>
          <p:cNvPr id="61" name="テキスト ボックス 60">
            <a:extLst>
              <a:ext uri="{FF2B5EF4-FFF2-40B4-BE49-F238E27FC236}">
                <a16:creationId xmlns:a16="http://schemas.microsoft.com/office/drawing/2014/main" id="{EFB36E6D-B73E-EBD6-1FA9-EFC198DD9769}"/>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62" name="テキスト ボックス 61">
            <a:extLst>
              <a:ext uri="{FF2B5EF4-FFF2-40B4-BE49-F238E27FC236}">
                <a16:creationId xmlns:a16="http://schemas.microsoft.com/office/drawing/2014/main" id="{1AB10513-AA9F-DE8A-E393-DFC3B7139D6C}"/>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64" name="四角形: 角を丸くする 63">
            <a:extLst>
              <a:ext uri="{FF2B5EF4-FFF2-40B4-BE49-F238E27FC236}">
                <a16:creationId xmlns:a16="http://schemas.microsoft.com/office/drawing/2014/main" id="{308E89E3-0DC1-FBAB-7DFA-C3962A1C617E}"/>
              </a:ext>
            </a:extLst>
          </p:cNvPr>
          <p:cNvSpPr/>
          <p:nvPr/>
        </p:nvSpPr>
        <p:spPr>
          <a:xfrm>
            <a:off x="591368" y="1192474"/>
            <a:ext cx="3343527" cy="868622"/>
          </a:xfrm>
          <a:prstGeom prst="roundRect">
            <a:avLst/>
          </a:prstGeom>
          <a:solidFill>
            <a:srgbClr val="C2DCE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つちまる</a:t>
            </a:r>
            <a:r>
              <a:rPr lang="en-US" altLang="ja-JP" sz="2800" b="1">
                <a:solidFill>
                  <a:schemeClr val="tx1">
                    <a:lumMod val="85000"/>
                    <a:lumOff val="15000"/>
                  </a:schemeClr>
                </a:solidFill>
              </a:rPr>
              <a:t>kids 2.0</a:t>
            </a:r>
            <a:endParaRPr kumimoji="1" lang="ja-JP" altLang="en-US" sz="2800" b="1">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C862990C-802D-F194-BB38-636B0346EA0B}"/>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8" name="スライド番号プレースホルダー 7">
            <a:extLst>
              <a:ext uri="{FF2B5EF4-FFF2-40B4-BE49-F238E27FC236}">
                <a16:creationId xmlns:a16="http://schemas.microsoft.com/office/drawing/2014/main" id="{6E37434B-1193-B3E2-89D0-D205EF76E468}"/>
              </a:ext>
            </a:extLst>
          </p:cNvPr>
          <p:cNvSpPr>
            <a:spLocks noGrp="1"/>
          </p:cNvSpPr>
          <p:nvPr>
            <p:ph type="sldNum" sz="quarter" idx="12"/>
          </p:nvPr>
        </p:nvSpPr>
        <p:spPr/>
        <p:txBody>
          <a:bodyPr/>
          <a:lstStyle/>
          <a:p>
            <a:fld id="{97C21434-8831-43FA-AFC5-389FC9B39A3F}" type="slidenum">
              <a:rPr kumimoji="1" lang="ja-JP" altLang="en-US" smtClean="0"/>
              <a:t>27</a:t>
            </a:fld>
            <a:endParaRPr kumimoji="1" lang="ja-JP" altLang="en-US"/>
          </a:p>
        </p:txBody>
      </p:sp>
      <p:pic>
        <p:nvPicPr>
          <p:cNvPr id="9" name="パワポはりつけ用">
            <a:hlinkClick r:id="" action="ppaction://media"/>
            <a:extLst>
              <a:ext uri="{FF2B5EF4-FFF2-40B4-BE49-F238E27FC236}">
                <a16:creationId xmlns:a16="http://schemas.microsoft.com/office/drawing/2014/main" id="{420E14D2-6FA9-2738-F575-D65C80045BF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46254" y="121541"/>
            <a:ext cx="3089446" cy="6584315"/>
          </a:xfrm>
          <a:prstGeom prst="rect">
            <a:avLst/>
          </a:prstGeom>
        </p:spPr>
      </p:pic>
    </p:spTree>
    <p:extLst>
      <p:ext uri="{BB962C8B-B14F-4D97-AF65-F5344CB8AC3E}">
        <p14:creationId xmlns:p14="http://schemas.microsoft.com/office/powerpoint/2010/main" val="138809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2" presetClass="mediacall" presetSubtype="0" fill="hold" nodeType="withEffect">
                                  <p:stCondLst>
                                    <p:cond delay="0"/>
                                  </p:stCondLst>
                                  <p:childTnLst>
                                    <p:cmd type="call" cmd="togglePause">
                                      <p:cBhvr>
                                        <p:cTn id="8" dur="1" fill="hold"/>
                                        <p:tgtEl>
                                          <p:spTgt spid="9"/>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9"/>
                </p:tgtEl>
              </p:cMediaNode>
            </p:video>
          </p:childTnLst>
        </p:cTn>
      </p:par>
    </p:tnLst>
    <p:bldLst>
      <p:bldP spid="63" grpId="0" animBg="1"/>
      <p:bldP spid="53" grpId="0" animBg="1"/>
      <p:bldP spid="54" grpId="0" animBg="1"/>
      <p:bldP spid="55" grpId="0" animBg="1"/>
      <p:bldP spid="56" grpId="0" animBg="1"/>
      <p:bldP spid="6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986E7-0C6D-D122-B45F-EF81F83B7614}"/>
            </a:ext>
          </a:extLst>
        </p:cNvPr>
        <p:cNvGrpSpPr/>
        <p:nvPr/>
      </p:nvGrpSpPr>
      <p:grpSpPr>
        <a:xfrm>
          <a:off x="0" y="0"/>
          <a:ext cx="0" cy="0"/>
          <a:chOff x="0" y="0"/>
          <a:chExt cx="0" cy="0"/>
        </a:xfrm>
      </p:grpSpPr>
      <p:sp>
        <p:nvSpPr>
          <p:cNvPr id="63" name="四角形: 角を丸くする 62">
            <a:extLst>
              <a:ext uri="{FF2B5EF4-FFF2-40B4-BE49-F238E27FC236}">
                <a16:creationId xmlns:a16="http://schemas.microsoft.com/office/drawing/2014/main" id="{F81A3EDB-FA65-1E48-F22F-33326A03CBED}"/>
              </a:ext>
            </a:extLst>
          </p:cNvPr>
          <p:cNvSpPr/>
          <p:nvPr/>
        </p:nvSpPr>
        <p:spPr>
          <a:xfrm>
            <a:off x="252457" y="1568308"/>
            <a:ext cx="3774286" cy="3562165"/>
          </a:xfrm>
          <a:prstGeom prst="roundRect">
            <a:avLst>
              <a:gd name="adj" fmla="val 5735"/>
            </a:avLst>
          </a:prstGeom>
          <a:solidFill>
            <a:srgbClr val="B0D1DE"/>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9" name="正方形/長方形 8">
            <a:extLst>
              <a:ext uri="{FF2B5EF4-FFF2-40B4-BE49-F238E27FC236}">
                <a16:creationId xmlns:a16="http://schemas.microsoft.com/office/drawing/2014/main" id="{0881252B-99F6-367F-3460-C97AE31C5641}"/>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駅チカ一時保育施設</a:t>
            </a:r>
            <a:endParaRPr lang="en-US" altLang="ja-JP" sz="4400" b="1">
              <a:solidFill>
                <a:schemeClr val="tx1">
                  <a:lumMod val="85000"/>
                  <a:lumOff val="15000"/>
                </a:schemeClr>
              </a:solidFill>
            </a:endParaRPr>
          </a:p>
        </p:txBody>
      </p:sp>
      <p:sp>
        <p:nvSpPr>
          <p:cNvPr id="7" name="正方形/長方形 6">
            <a:extLst>
              <a:ext uri="{FF2B5EF4-FFF2-40B4-BE49-F238E27FC236}">
                <a16:creationId xmlns:a16="http://schemas.microsoft.com/office/drawing/2014/main" id="{01282150-B102-0CDD-D22A-176C503E125E}"/>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39DC1D87-750A-AE54-CDFA-A3EC4464D8D6}"/>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C90BD85-FBE3-DAD3-E82A-CF00D472CA17}"/>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5" name="テキスト ボックス 4">
            <a:extLst>
              <a:ext uri="{FF2B5EF4-FFF2-40B4-BE49-F238E27FC236}">
                <a16:creationId xmlns:a16="http://schemas.microsoft.com/office/drawing/2014/main" id="{480F39C9-0903-E9FB-D564-D64EAC9CCF05}"/>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B414CC60-4633-4355-4084-A6E3066094E9}"/>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F5049F0A-8B9C-FBD0-C8EE-FF47FFFEA49D}"/>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311ABA87-10D1-97FC-A16E-09B0E9405A27}"/>
              </a:ext>
            </a:extLst>
          </p:cNvPr>
          <p:cNvSpPr/>
          <p:nvPr/>
        </p:nvSpPr>
        <p:spPr>
          <a:xfrm>
            <a:off x="11713961" y="4340178"/>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6DC2CF3-853D-8E3E-06CF-4EF5C9CA1283}"/>
              </a:ext>
            </a:extLst>
          </p:cNvPr>
          <p:cNvSpPr/>
          <p:nvPr/>
        </p:nvSpPr>
        <p:spPr>
          <a:xfrm>
            <a:off x="11713961" y="5632836"/>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A07CF543-F3EB-845F-DB8D-EB8018F28563}"/>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23" name="テキスト ボックス 22">
            <a:extLst>
              <a:ext uri="{FF2B5EF4-FFF2-40B4-BE49-F238E27FC236}">
                <a16:creationId xmlns:a16="http://schemas.microsoft.com/office/drawing/2014/main" id="{52D289CA-4B70-DED4-8205-A9901A29E516}"/>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26" name="テキスト ボックス 25">
            <a:extLst>
              <a:ext uri="{FF2B5EF4-FFF2-40B4-BE49-F238E27FC236}">
                <a16:creationId xmlns:a16="http://schemas.microsoft.com/office/drawing/2014/main" id="{A75E41D1-1FEB-1CE2-5373-5D9911162C2E}"/>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6" name="テキスト ボックス 35">
            <a:extLst>
              <a:ext uri="{FF2B5EF4-FFF2-40B4-BE49-F238E27FC236}">
                <a16:creationId xmlns:a16="http://schemas.microsoft.com/office/drawing/2014/main" id="{791AAAE0-1E89-A4FF-46C0-8CE9CC48DEA0}"/>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2" name="四角形: 角を丸くする 1">
            <a:extLst>
              <a:ext uri="{FF2B5EF4-FFF2-40B4-BE49-F238E27FC236}">
                <a16:creationId xmlns:a16="http://schemas.microsoft.com/office/drawing/2014/main" id="{1CEB317B-4904-F58A-FEF7-CB3EFC966749}"/>
              </a:ext>
            </a:extLst>
          </p:cNvPr>
          <p:cNvSpPr/>
          <p:nvPr/>
        </p:nvSpPr>
        <p:spPr>
          <a:xfrm>
            <a:off x="304405" y="1130095"/>
            <a:ext cx="3670390" cy="859971"/>
          </a:xfrm>
          <a:prstGeom prst="roundRect">
            <a:avLst/>
          </a:prstGeom>
          <a:solidFill>
            <a:srgbClr val="C2DCE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800" b="1">
                <a:solidFill>
                  <a:schemeClr val="tx1">
                    <a:lumMod val="85000"/>
                    <a:lumOff val="15000"/>
                  </a:schemeClr>
                </a:solidFill>
              </a:rPr>
              <a:t>なぜ</a:t>
            </a:r>
            <a:r>
              <a:rPr lang="ja-JP" altLang="en-US" sz="2800" b="1" u="sng">
                <a:solidFill>
                  <a:schemeClr val="tx1">
                    <a:lumMod val="85000"/>
                    <a:lumOff val="15000"/>
                  </a:schemeClr>
                </a:solidFill>
              </a:rPr>
              <a:t>一時</a:t>
            </a:r>
            <a:r>
              <a:rPr lang="ja-JP" altLang="en-US" sz="2800" b="1">
                <a:solidFill>
                  <a:schemeClr val="tx1">
                    <a:lumMod val="85000"/>
                    <a:lumOff val="15000"/>
                  </a:schemeClr>
                </a:solidFill>
              </a:rPr>
              <a:t>保育施設？</a:t>
            </a:r>
            <a:endParaRPr kumimoji="1" lang="ja-JP" altLang="en-US" sz="2800" b="1">
              <a:solidFill>
                <a:schemeClr val="tx1">
                  <a:lumMod val="85000"/>
                  <a:lumOff val="15000"/>
                </a:schemeClr>
              </a:solidFill>
            </a:endParaRPr>
          </a:p>
        </p:txBody>
      </p:sp>
      <p:pic>
        <p:nvPicPr>
          <p:cNvPr id="3" name="Picture 1">
            <a:extLst>
              <a:ext uri="{FF2B5EF4-FFF2-40B4-BE49-F238E27FC236}">
                <a16:creationId xmlns:a16="http://schemas.microsoft.com/office/drawing/2014/main" id="{63969BDC-E4A6-8093-62FF-28AD745F9EB5}"/>
              </a:ext>
            </a:extLst>
          </p:cNvPr>
          <p:cNvPicPr>
            <a:picLocks noChangeAspect="1"/>
          </p:cNvPicPr>
          <p:nvPr/>
        </p:nvPicPr>
        <p:blipFill>
          <a:blip r:embed="rId3"/>
          <a:srcRect l="15618" t="10509" r="7636" b="1990"/>
          <a:stretch>
            <a:fillRect/>
          </a:stretch>
        </p:blipFill>
        <p:spPr>
          <a:xfrm>
            <a:off x="4210549" y="1146100"/>
            <a:ext cx="3566460" cy="4565799"/>
          </a:xfrm>
          <a:prstGeom prst="rect">
            <a:avLst/>
          </a:prstGeom>
        </p:spPr>
      </p:pic>
      <p:sp>
        <p:nvSpPr>
          <p:cNvPr id="6" name="四角形: 角を丸くする 5">
            <a:extLst>
              <a:ext uri="{FF2B5EF4-FFF2-40B4-BE49-F238E27FC236}">
                <a16:creationId xmlns:a16="http://schemas.microsoft.com/office/drawing/2014/main" id="{A7300839-53A8-2D99-6BA5-956382A38BCA}"/>
              </a:ext>
            </a:extLst>
          </p:cNvPr>
          <p:cNvSpPr/>
          <p:nvPr/>
        </p:nvSpPr>
        <p:spPr>
          <a:xfrm>
            <a:off x="4117928" y="1409123"/>
            <a:ext cx="3618330" cy="4224833"/>
          </a:xfrm>
          <a:prstGeom prst="round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 name="四角形: 角を丸くする 7">
            <a:extLst>
              <a:ext uri="{FF2B5EF4-FFF2-40B4-BE49-F238E27FC236}">
                <a16:creationId xmlns:a16="http://schemas.microsoft.com/office/drawing/2014/main" id="{9CCF8BF6-6F3B-422D-881E-12900B1AD1DA}"/>
              </a:ext>
            </a:extLst>
          </p:cNvPr>
          <p:cNvSpPr/>
          <p:nvPr/>
        </p:nvSpPr>
        <p:spPr>
          <a:xfrm>
            <a:off x="289759" y="5596848"/>
            <a:ext cx="5416867" cy="964126"/>
          </a:xfrm>
          <a:prstGeom prst="round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四角形: 角を丸くする 12">
            <a:extLst>
              <a:ext uri="{FF2B5EF4-FFF2-40B4-BE49-F238E27FC236}">
                <a16:creationId xmlns:a16="http://schemas.microsoft.com/office/drawing/2014/main" id="{A4052902-E219-B123-EE4B-A75F08B95940}"/>
              </a:ext>
            </a:extLst>
          </p:cNvPr>
          <p:cNvSpPr/>
          <p:nvPr/>
        </p:nvSpPr>
        <p:spPr>
          <a:xfrm>
            <a:off x="6428587" y="5306840"/>
            <a:ext cx="3481614" cy="101700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テキスト ボックス 14">
            <a:extLst>
              <a:ext uri="{FF2B5EF4-FFF2-40B4-BE49-F238E27FC236}">
                <a16:creationId xmlns:a16="http://schemas.microsoft.com/office/drawing/2014/main" id="{14DE5487-32BA-676E-EBF4-B92FC24A6248}"/>
              </a:ext>
            </a:extLst>
          </p:cNvPr>
          <p:cNvSpPr txBox="1"/>
          <p:nvPr/>
        </p:nvSpPr>
        <p:spPr>
          <a:xfrm>
            <a:off x="6553192" y="5369741"/>
            <a:ext cx="3357009" cy="954107"/>
          </a:xfrm>
          <a:prstGeom prst="rect">
            <a:avLst/>
          </a:prstGeom>
          <a:noFill/>
        </p:spPr>
        <p:txBody>
          <a:bodyPr wrap="none" rtlCol="0">
            <a:spAutoFit/>
          </a:bodyPr>
          <a:lstStyle/>
          <a:p>
            <a:r>
              <a:rPr lang="ja-JP" altLang="en-US" sz="2400" b="1"/>
              <a:t>改修費</a:t>
            </a:r>
            <a:r>
              <a:rPr lang="en-US" altLang="ja-JP" sz="2400" b="1"/>
              <a:t>:</a:t>
            </a:r>
            <a:r>
              <a:rPr lang="en-US" altLang="ja-JP" sz="2800" b="1"/>
              <a:t>7500</a:t>
            </a:r>
            <a:r>
              <a:rPr lang="ja-JP" altLang="en-US" sz="2800" b="1"/>
              <a:t>万円</a:t>
            </a:r>
            <a:r>
              <a:rPr lang="ja-JP" altLang="en-US" sz="2400" b="1"/>
              <a:t>程度</a:t>
            </a:r>
            <a:endParaRPr lang="en-US" altLang="ja-JP" sz="2400" b="1"/>
          </a:p>
          <a:p>
            <a:r>
              <a:rPr lang="ja-JP" altLang="en-US" sz="2400" b="1"/>
              <a:t>運営費</a:t>
            </a:r>
            <a:r>
              <a:rPr lang="en-US" altLang="ja-JP" sz="2400" b="1"/>
              <a:t>:</a:t>
            </a:r>
            <a:r>
              <a:rPr lang="en-US" altLang="ja-JP" sz="2800" b="1"/>
              <a:t>1750</a:t>
            </a:r>
            <a:r>
              <a:rPr lang="ja-JP" altLang="en-US" sz="2800" b="1"/>
              <a:t>万円</a:t>
            </a:r>
            <a:r>
              <a:rPr lang="en-US" altLang="ja-JP" sz="2400" b="1"/>
              <a:t>/</a:t>
            </a:r>
            <a:r>
              <a:rPr lang="ja-JP" altLang="en-US" sz="2400" b="1"/>
              <a:t>年</a:t>
            </a:r>
            <a:endParaRPr lang="en-US" altLang="ja-JP" sz="2400" b="1"/>
          </a:p>
        </p:txBody>
      </p:sp>
      <p:sp>
        <p:nvSpPr>
          <p:cNvPr id="17" name="テキスト ボックス 16">
            <a:extLst>
              <a:ext uri="{FF2B5EF4-FFF2-40B4-BE49-F238E27FC236}">
                <a16:creationId xmlns:a16="http://schemas.microsoft.com/office/drawing/2014/main" id="{0925C2A4-EFA3-DE30-A556-5EEF82A454B3}"/>
              </a:ext>
            </a:extLst>
          </p:cNvPr>
          <p:cNvSpPr txBox="1"/>
          <p:nvPr/>
        </p:nvSpPr>
        <p:spPr>
          <a:xfrm>
            <a:off x="321647" y="5626711"/>
            <a:ext cx="1107996" cy="461665"/>
          </a:xfrm>
          <a:prstGeom prst="rect">
            <a:avLst/>
          </a:prstGeom>
          <a:noFill/>
        </p:spPr>
        <p:txBody>
          <a:bodyPr wrap="none" rtlCol="0">
            <a:spAutoFit/>
          </a:bodyPr>
          <a:lstStyle/>
          <a:p>
            <a:r>
              <a:rPr lang="ja-JP" altLang="en-US" sz="2400" b="1"/>
              <a:t>荒川沖</a:t>
            </a:r>
          </a:p>
        </p:txBody>
      </p:sp>
      <p:sp>
        <p:nvSpPr>
          <p:cNvPr id="25" name="テキスト ボックス 24">
            <a:extLst>
              <a:ext uri="{FF2B5EF4-FFF2-40B4-BE49-F238E27FC236}">
                <a16:creationId xmlns:a16="http://schemas.microsoft.com/office/drawing/2014/main" id="{A0E563AB-88AA-3FE0-C136-0F1D3086954A}"/>
              </a:ext>
            </a:extLst>
          </p:cNvPr>
          <p:cNvSpPr txBox="1"/>
          <p:nvPr/>
        </p:nvSpPr>
        <p:spPr>
          <a:xfrm>
            <a:off x="317928" y="6054525"/>
            <a:ext cx="5416868" cy="461665"/>
          </a:xfrm>
          <a:prstGeom prst="rect">
            <a:avLst/>
          </a:prstGeom>
          <a:noFill/>
        </p:spPr>
        <p:txBody>
          <a:bodyPr wrap="none" rtlCol="0">
            <a:spAutoFit/>
          </a:bodyPr>
          <a:lstStyle/>
          <a:p>
            <a:r>
              <a:rPr lang="ja-JP" altLang="en-US" sz="2400" b="1"/>
              <a:t>荒川沖東部地区学習等供用施設</a:t>
            </a:r>
            <a:r>
              <a:rPr lang="ja-JP" altLang="en-US" sz="2400"/>
              <a:t>の一部</a:t>
            </a:r>
            <a:endParaRPr lang="en-US" altLang="ja-JP" sz="2400"/>
          </a:p>
        </p:txBody>
      </p:sp>
      <p:sp>
        <p:nvSpPr>
          <p:cNvPr id="27" name="吹き出し: 角を丸めた四角形 26">
            <a:extLst>
              <a:ext uri="{FF2B5EF4-FFF2-40B4-BE49-F238E27FC236}">
                <a16:creationId xmlns:a16="http://schemas.microsoft.com/office/drawing/2014/main" id="{C7607AEB-A509-558F-91BF-0F1AA4FED2F6}"/>
              </a:ext>
            </a:extLst>
          </p:cNvPr>
          <p:cNvSpPr/>
          <p:nvPr/>
        </p:nvSpPr>
        <p:spPr>
          <a:xfrm>
            <a:off x="2209829" y="5363133"/>
            <a:ext cx="3299930" cy="490381"/>
          </a:xfrm>
          <a:prstGeom prst="wedgeRoundRectCallout">
            <a:avLst>
              <a:gd name="adj1" fmla="val -28876"/>
              <a:gd name="adj2" fmla="val 85556"/>
              <a:gd name="adj3" fmla="val 16667"/>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t>譲渡</a:t>
            </a:r>
            <a:r>
              <a:rPr lang="en-US" altLang="ja-JP" sz="2400" b="1"/>
              <a:t>/</a:t>
            </a:r>
            <a:r>
              <a:rPr lang="ja-JP" altLang="en-US" sz="2400" b="1"/>
              <a:t>売却予定の施設</a:t>
            </a:r>
            <a:r>
              <a:rPr lang="en-US" altLang="ja-JP" sz="2400" b="1"/>
              <a:t>*</a:t>
            </a:r>
          </a:p>
        </p:txBody>
      </p:sp>
      <p:cxnSp>
        <p:nvCxnSpPr>
          <p:cNvPr id="28" name="直線コネクタ 27">
            <a:extLst>
              <a:ext uri="{FF2B5EF4-FFF2-40B4-BE49-F238E27FC236}">
                <a16:creationId xmlns:a16="http://schemas.microsoft.com/office/drawing/2014/main" id="{A04F1422-01A8-A676-9CA6-DD689CC71990}"/>
              </a:ext>
            </a:extLst>
          </p:cNvPr>
          <p:cNvCxnSpPr>
            <a:cxnSpLocks/>
          </p:cNvCxnSpPr>
          <p:nvPr/>
        </p:nvCxnSpPr>
        <p:spPr>
          <a:xfrm flipH="1">
            <a:off x="4306654" y="5182031"/>
            <a:ext cx="903652" cy="341720"/>
          </a:xfrm>
          <a:prstGeom prst="line">
            <a:avLst/>
          </a:prstGeom>
        </p:spPr>
        <p:style>
          <a:lnRef idx="2">
            <a:schemeClr val="accent1"/>
          </a:lnRef>
          <a:fillRef idx="0">
            <a:schemeClr val="accent1"/>
          </a:fillRef>
          <a:effectRef idx="1">
            <a:schemeClr val="accent1"/>
          </a:effectRef>
          <a:fontRef idx="minor">
            <a:schemeClr val="tx1"/>
          </a:fontRef>
        </p:style>
      </p:cxnSp>
      <p:sp>
        <p:nvSpPr>
          <p:cNvPr id="32" name="四角形: 角を丸くする 31">
            <a:extLst>
              <a:ext uri="{FF2B5EF4-FFF2-40B4-BE49-F238E27FC236}">
                <a16:creationId xmlns:a16="http://schemas.microsoft.com/office/drawing/2014/main" id="{A85DB167-0CCD-9FEE-057D-8C0C085D0683}"/>
              </a:ext>
            </a:extLst>
          </p:cNvPr>
          <p:cNvSpPr/>
          <p:nvPr/>
        </p:nvSpPr>
        <p:spPr>
          <a:xfrm>
            <a:off x="6455269" y="3499752"/>
            <a:ext cx="4681090" cy="1285651"/>
          </a:xfrm>
          <a:prstGeom prst="round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テキスト ボックス 32">
            <a:extLst>
              <a:ext uri="{FF2B5EF4-FFF2-40B4-BE49-F238E27FC236}">
                <a16:creationId xmlns:a16="http://schemas.microsoft.com/office/drawing/2014/main" id="{8B3F9309-D9B2-D58B-172F-AE93A62A46D9}"/>
              </a:ext>
            </a:extLst>
          </p:cNvPr>
          <p:cNvSpPr txBox="1"/>
          <p:nvPr/>
        </p:nvSpPr>
        <p:spPr>
          <a:xfrm>
            <a:off x="6497685" y="3561264"/>
            <a:ext cx="800219" cy="461665"/>
          </a:xfrm>
          <a:prstGeom prst="rect">
            <a:avLst/>
          </a:prstGeom>
          <a:noFill/>
        </p:spPr>
        <p:txBody>
          <a:bodyPr wrap="none" rtlCol="0">
            <a:spAutoFit/>
          </a:bodyPr>
          <a:lstStyle/>
          <a:p>
            <a:r>
              <a:rPr lang="ja-JP" altLang="en-US" sz="2400" b="1"/>
              <a:t>土浦</a:t>
            </a:r>
          </a:p>
        </p:txBody>
      </p:sp>
      <p:sp>
        <p:nvSpPr>
          <p:cNvPr id="34" name="テキスト ボックス 33">
            <a:extLst>
              <a:ext uri="{FF2B5EF4-FFF2-40B4-BE49-F238E27FC236}">
                <a16:creationId xmlns:a16="http://schemas.microsoft.com/office/drawing/2014/main" id="{05011569-5C0F-F4BE-DB8A-669B63D4B2D3}"/>
              </a:ext>
            </a:extLst>
          </p:cNvPr>
          <p:cNvSpPr txBox="1"/>
          <p:nvPr/>
        </p:nvSpPr>
        <p:spPr>
          <a:xfrm>
            <a:off x="6493965" y="4004843"/>
            <a:ext cx="4700326" cy="830997"/>
          </a:xfrm>
          <a:prstGeom prst="rect">
            <a:avLst/>
          </a:prstGeom>
          <a:noFill/>
        </p:spPr>
        <p:txBody>
          <a:bodyPr wrap="none" rtlCol="0">
            <a:spAutoFit/>
          </a:bodyPr>
          <a:lstStyle/>
          <a:p>
            <a:r>
              <a:rPr lang="ja-JP" altLang="en-US" sz="2400" b="1"/>
              <a:t>モール</a:t>
            </a:r>
            <a:r>
              <a:rPr lang="en-US" altLang="ja-JP" sz="2400" b="1"/>
              <a:t>505</a:t>
            </a:r>
            <a:r>
              <a:rPr lang="ja-JP" altLang="en-US" sz="2400"/>
              <a:t>の一部</a:t>
            </a:r>
            <a:endParaRPr lang="en-US" altLang="ja-JP" sz="2400"/>
          </a:p>
          <a:p>
            <a:r>
              <a:rPr lang="en-US" altLang="ja-JP" sz="2400"/>
              <a:t>505</a:t>
            </a:r>
            <a:r>
              <a:rPr lang="ja-JP" altLang="en-US" sz="2400"/>
              <a:t>前の緑地やテナントとの</a:t>
            </a:r>
            <a:r>
              <a:rPr lang="ja-JP" altLang="en-US" sz="2400" b="1"/>
              <a:t>連携</a:t>
            </a:r>
            <a:endParaRPr lang="en-US" altLang="ja-JP" sz="2400" b="1"/>
          </a:p>
        </p:txBody>
      </p:sp>
      <p:sp>
        <p:nvSpPr>
          <p:cNvPr id="37" name="四角形: 角を丸くする 36">
            <a:extLst>
              <a:ext uri="{FF2B5EF4-FFF2-40B4-BE49-F238E27FC236}">
                <a16:creationId xmlns:a16="http://schemas.microsoft.com/office/drawing/2014/main" id="{1E17190F-8A07-81F9-11CF-65ACA66C0747}"/>
              </a:ext>
            </a:extLst>
          </p:cNvPr>
          <p:cNvSpPr/>
          <p:nvPr/>
        </p:nvSpPr>
        <p:spPr>
          <a:xfrm>
            <a:off x="6644345" y="1426747"/>
            <a:ext cx="2685574" cy="1010693"/>
          </a:xfrm>
          <a:prstGeom prst="round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 name="テキスト ボックス 37">
            <a:extLst>
              <a:ext uri="{FF2B5EF4-FFF2-40B4-BE49-F238E27FC236}">
                <a16:creationId xmlns:a16="http://schemas.microsoft.com/office/drawing/2014/main" id="{BF13EDC4-F456-6D89-0202-C62D559E1606}"/>
              </a:ext>
            </a:extLst>
          </p:cNvPr>
          <p:cNvSpPr txBox="1"/>
          <p:nvPr/>
        </p:nvSpPr>
        <p:spPr>
          <a:xfrm>
            <a:off x="6686759" y="1488259"/>
            <a:ext cx="800219" cy="461665"/>
          </a:xfrm>
          <a:prstGeom prst="rect">
            <a:avLst/>
          </a:prstGeom>
          <a:noFill/>
        </p:spPr>
        <p:txBody>
          <a:bodyPr wrap="none" rtlCol="0">
            <a:spAutoFit/>
          </a:bodyPr>
          <a:lstStyle/>
          <a:p>
            <a:r>
              <a:rPr lang="ja-JP" altLang="en-US" sz="2400" b="1"/>
              <a:t>神立</a:t>
            </a:r>
          </a:p>
        </p:txBody>
      </p:sp>
      <p:sp>
        <p:nvSpPr>
          <p:cNvPr id="39" name="テキスト ボックス 38">
            <a:extLst>
              <a:ext uri="{FF2B5EF4-FFF2-40B4-BE49-F238E27FC236}">
                <a16:creationId xmlns:a16="http://schemas.microsoft.com/office/drawing/2014/main" id="{8D724415-7719-FE49-B8FC-1239C5677510}"/>
              </a:ext>
            </a:extLst>
          </p:cNvPr>
          <p:cNvSpPr txBox="1"/>
          <p:nvPr/>
        </p:nvSpPr>
        <p:spPr>
          <a:xfrm>
            <a:off x="6683040" y="1916073"/>
            <a:ext cx="2646878" cy="461665"/>
          </a:xfrm>
          <a:prstGeom prst="rect">
            <a:avLst/>
          </a:prstGeom>
          <a:noFill/>
        </p:spPr>
        <p:txBody>
          <a:bodyPr wrap="none" rtlCol="0">
            <a:spAutoFit/>
          </a:bodyPr>
          <a:lstStyle/>
          <a:p>
            <a:r>
              <a:rPr lang="ja-JP" altLang="en-US" sz="2400" b="1"/>
              <a:t>神立保育所</a:t>
            </a:r>
            <a:r>
              <a:rPr lang="ja-JP" altLang="en-US" sz="2400"/>
              <a:t>を</a:t>
            </a:r>
            <a:r>
              <a:rPr lang="ja-JP" altLang="en-US" sz="2400" b="1"/>
              <a:t>改修</a:t>
            </a:r>
            <a:endParaRPr lang="en-US" altLang="ja-JP" sz="2400"/>
          </a:p>
        </p:txBody>
      </p:sp>
      <p:sp>
        <p:nvSpPr>
          <p:cNvPr id="40" name="吹き出し: 角を丸めた四角形 39">
            <a:extLst>
              <a:ext uri="{FF2B5EF4-FFF2-40B4-BE49-F238E27FC236}">
                <a16:creationId xmlns:a16="http://schemas.microsoft.com/office/drawing/2014/main" id="{405FDCD6-2DB4-7993-C4CC-F572F6D1F684}"/>
              </a:ext>
            </a:extLst>
          </p:cNvPr>
          <p:cNvSpPr/>
          <p:nvPr/>
        </p:nvSpPr>
        <p:spPr>
          <a:xfrm>
            <a:off x="7447831" y="3354623"/>
            <a:ext cx="2974008" cy="490381"/>
          </a:xfrm>
          <a:prstGeom prst="wedgeRoundRectCallout">
            <a:avLst>
              <a:gd name="adj1" fmla="val -28876"/>
              <a:gd name="adj2" fmla="val 85556"/>
              <a:gd name="adj3" fmla="val 16667"/>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b="1"/>
              <a:t>505</a:t>
            </a:r>
            <a:r>
              <a:rPr lang="ja-JP" altLang="en-US" sz="2400" b="1"/>
              <a:t>再編事業の一環</a:t>
            </a:r>
            <a:endParaRPr lang="en-US" altLang="ja-JP" sz="2400" b="1"/>
          </a:p>
        </p:txBody>
      </p:sp>
      <p:sp>
        <p:nvSpPr>
          <p:cNvPr id="41" name="吹き出し: 角を丸めた四角形 40">
            <a:extLst>
              <a:ext uri="{FF2B5EF4-FFF2-40B4-BE49-F238E27FC236}">
                <a16:creationId xmlns:a16="http://schemas.microsoft.com/office/drawing/2014/main" id="{CC908DD1-4985-94B9-C5AA-838D3E652A6A}"/>
              </a:ext>
            </a:extLst>
          </p:cNvPr>
          <p:cNvSpPr/>
          <p:nvPr/>
        </p:nvSpPr>
        <p:spPr>
          <a:xfrm>
            <a:off x="7278091" y="1088706"/>
            <a:ext cx="3816636" cy="503202"/>
          </a:xfrm>
          <a:prstGeom prst="wedgeRoundRectCallout">
            <a:avLst>
              <a:gd name="adj1" fmla="val -33024"/>
              <a:gd name="adj2" fmla="val 84723"/>
              <a:gd name="adj3" fmla="val 16667"/>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t>長寿命化計画で改修予定</a:t>
            </a:r>
            <a:r>
              <a:rPr lang="en-US" altLang="ja-JP" sz="2400" b="1"/>
              <a:t>*</a:t>
            </a:r>
          </a:p>
        </p:txBody>
      </p:sp>
      <p:cxnSp>
        <p:nvCxnSpPr>
          <p:cNvPr id="42" name="直線コネクタ 41">
            <a:extLst>
              <a:ext uri="{FF2B5EF4-FFF2-40B4-BE49-F238E27FC236}">
                <a16:creationId xmlns:a16="http://schemas.microsoft.com/office/drawing/2014/main" id="{A2C2C6B9-1BBE-833E-E201-0F0118977059}"/>
              </a:ext>
            </a:extLst>
          </p:cNvPr>
          <p:cNvCxnSpPr>
            <a:cxnSpLocks/>
            <a:stCxn id="32" idx="1"/>
            <a:endCxn id="50" idx="3"/>
          </p:cNvCxnSpPr>
          <p:nvPr/>
        </p:nvCxnSpPr>
        <p:spPr>
          <a:xfrm flipH="1" flipV="1">
            <a:off x="5794142" y="4037776"/>
            <a:ext cx="661127" cy="104802"/>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直線コネクタ 42">
            <a:extLst>
              <a:ext uri="{FF2B5EF4-FFF2-40B4-BE49-F238E27FC236}">
                <a16:creationId xmlns:a16="http://schemas.microsoft.com/office/drawing/2014/main" id="{3681634F-CE56-0180-FB6A-BFD0525B2179}"/>
              </a:ext>
            </a:extLst>
          </p:cNvPr>
          <p:cNvCxnSpPr>
            <a:cxnSpLocks/>
            <a:stCxn id="37" idx="2"/>
            <a:endCxn id="56" idx="3"/>
          </p:cNvCxnSpPr>
          <p:nvPr/>
        </p:nvCxnSpPr>
        <p:spPr>
          <a:xfrm flipH="1">
            <a:off x="7082899" y="2437440"/>
            <a:ext cx="904233" cy="479855"/>
          </a:xfrm>
          <a:prstGeom prst="line">
            <a:avLst/>
          </a:prstGeom>
        </p:spPr>
        <p:style>
          <a:lnRef idx="2">
            <a:schemeClr val="accent1"/>
          </a:lnRef>
          <a:fillRef idx="0">
            <a:schemeClr val="accent1"/>
          </a:fillRef>
          <a:effectRef idx="1">
            <a:schemeClr val="accent1"/>
          </a:effectRef>
          <a:fontRef idx="minor">
            <a:schemeClr val="tx1"/>
          </a:fontRef>
        </p:style>
      </p:cxnSp>
      <p:sp>
        <p:nvSpPr>
          <p:cNvPr id="44" name="テキスト ボックス 43">
            <a:extLst>
              <a:ext uri="{FF2B5EF4-FFF2-40B4-BE49-F238E27FC236}">
                <a16:creationId xmlns:a16="http://schemas.microsoft.com/office/drawing/2014/main" id="{DD902F31-2BFE-ED26-FF52-848C2AE3DDD8}"/>
              </a:ext>
            </a:extLst>
          </p:cNvPr>
          <p:cNvSpPr txBox="1"/>
          <p:nvPr/>
        </p:nvSpPr>
        <p:spPr>
          <a:xfrm>
            <a:off x="9031615" y="6573050"/>
            <a:ext cx="2593980" cy="215444"/>
          </a:xfrm>
          <a:prstGeom prst="rect">
            <a:avLst/>
          </a:prstGeom>
          <a:noFill/>
        </p:spPr>
        <p:txBody>
          <a:bodyPr wrap="none" rtlCol="0">
            <a:spAutoFit/>
          </a:bodyPr>
          <a:lstStyle/>
          <a:p>
            <a:r>
              <a:rPr lang="en-US" altLang="ja-JP" sz="800"/>
              <a:t>*</a:t>
            </a:r>
            <a:r>
              <a:rPr lang="ja-JP" altLang="en-US" sz="800"/>
              <a:t>土浦市公共施設等再編・再配置計画</a:t>
            </a:r>
            <a:r>
              <a:rPr lang="en-US" altLang="ja-JP" sz="800"/>
              <a:t>(R7</a:t>
            </a:r>
            <a:r>
              <a:rPr lang="ja-JP" altLang="en-US" sz="800"/>
              <a:t>年度改定版</a:t>
            </a:r>
            <a:r>
              <a:rPr lang="en-US" altLang="ja-JP" sz="800"/>
              <a:t>)</a:t>
            </a:r>
            <a:endParaRPr lang="ja-JP" altLang="en-US" sz="800"/>
          </a:p>
        </p:txBody>
      </p:sp>
      <p:grpSp>
        <p:nvGrpSpPr>
          <p:cNvPr id="45" name="グループ化 44">
            <a:extLst>
              <a:ext uri="{FF2B5EF4-FFF2-40B4-BE49-F238E27FC236}">
                <a16:creationId xmlns:a16="http://schemas.microsoft.com/office/drawing/2014/main" id="{5C04B4A4-4381-3D45-51B6-349425282746}"/>
              </a:ext>
            </a:extLst>
          </p:cNvPr>
          <p:cNvGrpSpPr/>
          <p:nvPr/>
        </p:nvGrpSpPr>
        <p:grpSpPr>
          <a:xfrm>
            <a:off x="4827126" y="4681513"/>
            <a:ext cx="656328" cy="548660"/>
            <a:chOff x="-13390" y="3860456"/>
            <a:chExt cx="786859" cy="725725"/>
          </a:xfrm>
        </p:grpSpPr>
        <p:sp>
          <p:nvSpPr>
            <p:cNvPr id="46" name="直方体 45">
              <a:extLst>
                <a:ext uri="{FF2B5EF4-FFF2-40B4-BE49-F238E27FC236}">
                  <a16:creationId xmlns:a16="http://schemas.microsoft.com/office/drawing/2014/main" id="{5A02F55F-8BC6-8CB3-634C-93A17D0E661C}"/>
                </a:ext>
              </a:extLst>
            </p:cNvPr>
            <p:cNvSpPr/>
            <p:nvPr/>
          </p:nvSpPr>
          <p:spPr>
            <a:xfrm>
              <a:off x="59756" y="4099889"/>
              <a:ext cx="713713" cy="486292"/>
            </a:xfrm>
            <a:prstGeom prst="cube">
              <a:avLst>
                <a:gd name="adj" fmla="val 2610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7" name="台形 46">
              <a:extLst>
                <a:ext uri="{FF2B5EF4-FFF2-40B4-BE49-F238E27FC236}">
                  <a16:creationId xmlns:a16="http://schemas.microsoft.com/office/drawing/2014/main" id="{0B906A59-AC6E-C6F7-245C-FAE4740BCA0E}"/>
                </a:ext>
              </a:extLst>
            </p:cNvPr>
            <p:cNvSpPr/>
            <p:nvPr/>
          </p:nvSpPr>
          <p:spPr>
            <a:xfrm>
              <a:off x="-13390" y="3903344"/>
              <a:ext cx="786858" cy="369736"/>
            </a:xfrm>
            <a:prstGeom prst="trapezoid">
              <a:avLst>
                <a:gd name="adj" fmla="val 5120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8" name="二等辺三角形 47">
              <a:extLst>
                <a:ext uri="{FF2B5EF4-FFF2-40B4-BE49-F238E27FC236}">
                  <a16:creationId xmlns:a16="http://schemas.microsoft.com/office/drawing/2014/main" id="{54203DA4-0BA0-3AFF-AB21-B515B585C366}"/>
                </a:ext>
              </a:extLst>
            </p:cNvPr>
            <p:cNvSpPr/>
            <p:nvPr/>
          </p:nvSpPr>
          <p:spPr>
            <a:xfrm rot="19647018">
              <a:off x="654387" y="3860456"/>
              <a:ext cx="98703" cy="417356"/>
            </a:xfrm>
            <a:prstGeom prst="triangle">
              <a:avLst>
                <a:gd name="adj" fmla="val 4477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49" name="グループ化 48">
            <a:extLst>
              <a:ext uri="{FF2B5EF4-FFF2-40B4-BE49-F238E27FC236}">
                <a16:creationId xmlns:a16="http://schemas.microsoft.com/office/drawing/2014/main" id="{2313F513-E232-97A2-CA87-0739EBE8E484}"/>
              </a:ext>
            </a:extLst>
          </p:cNvPr>
          <p:cNvGrpSpPr/>
          <p:nvPr/>
        </p:nvGrpSpPr>
        <p:grpSpPr>
          <a:xfrm>
            <a:off x="5483453" y="3489116"/>
            <a:ext cx="656328" cy="548660"/>
            <a:chOff x="-13390" y="3860457"/>
            <a:chExt cx="786859" cy="725724"/>
          </a:xfrm>
        </p:grpSpPr>
        <p:sp>
          <p:nvSpPr>
            <p:cNvPr id="50" name="直方体 49">
              <a:extLst>
                <a:ext uri="{FF2B5EF4-FFF2-40B4-BE49-F238E27FC236}">
                  <a16:creationId xmlns:a16="http://schemas.microsoft.com/office/drawing/2014/main" id="{7DAC1E1B-5F4A-43E1-647E-36310F4CEE8D}"/>
                </a:ext>
              </a:extLst>
            </p:cNvPr>
            <p:cNvSpPr/>
            <p:nvPr/>
          </p:nvSpPr>
          <p:spPr>
            <a:xfrm>
              <a:off x="59756" y="4099889"/>
              <a:ext cx="713713" cy="486292"/>
            </a:xfrm>
            <a:prstGeom prst="cube">
              <a:avLst>
                <a:gd name="adj" fmla="val 2610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1" name="台形 50">
              <a:extLst>
                <a:ext uri="{FF2B5EF4-FFF2-40B4-BE49-F238E27FC236}">
                  <a16:creationId xmlns:a16="http://schemas.microsoft.com/office/drawing/2014/main" id="{30A21607-9AD9-DF1C-5268-49157B6D408D}"/>
                </a:ext>
              </a:extLst>
            </p:cNvPr>
            <p:cNvSpPr/>
            <p:nvPr/>
          </p:nvSpPr>
          <p:spPr>
            <a:xfrm>
              <a:off x="-13390" y="3903344"/>
              <a:ext cx="786858" cy="369736"/>
            </a:xfrm>
            <a:prstGeom prst="trapezoid">
              <a:avLst>
                <a:gd name="adj" fmla="val 5120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2" name="二等辺三角形 51">
              <a:extLst>
                <a:ext uri="{FF2B5EF4-FFF2-40B4-BE49-F238E27FC236}">
                  <a16:creationId xmlns:a16="http://schemas.microsoft.com/office/drawing/2014/main" id="{EE06E9F0-030D-6100-9D07-B1670FCF35BE}"/>
                </a:ext>
              </a:extLst>
            </p:cNvPr>
            <p:cNvSpPr/>
            <p:nvPr/>
          </p:nvSpPr>
          <p:spPr>
            <a:xfrm rot="19647018">
              <a:off x="654388" y="3860457"/>
              <a:ext cx="98703" cy="417355"/>
            </a:xfrm>
            <a:prstGeom prst="triangle">
              <a:avLst>
                <a:gd name="adj" fmla="val 4477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53" name="グループ化 52">
            <a:extLst>
              <a:ext uri="{FF2B5EF4-FFF2-40B4-BE49-F238E27FC236}">
                <a16:creationId xmlns:a16="http://schemas.microsoft.com/office/drawing/2014/main" id="{88338D13-856B-FF7B-97A0-849E9BEE02CF}"/>
              </a:ext>
            </a:extLst>
          </p:cNvPr>
          <p:cNvGrpSpPr/>
          <p:nvPr/>
        </p:nvGrpSpPr>
        <p:grpSpPr>
          <a:xfrm>
            <a:off x="6403480" y="2624232"/>
            <a:ext cx="656328" cy="548660"/>
            <a:chOff x="-13390" y="3860457"/>
            <a:chExt cx="786859" cy="725724"/>
          </a:xfrm>
        </p:grpSpPr>
        <p:sp>
          <p:nvSpPr>
            <p:cNvPr id="54" name="直方体 53">
              <a:extLst>
                <a:ext uri="{FF2B5EF4-FFF2-40B4-BE49-F238E27FC236}">
                  <a16:creationId xmlns:a16="http://schemas.microsoft.com/office/drawing/2014/main" id="{D227F0FE-7E5F-55B6-3D7B-BFE89F219D74}"/>
                </a:ext>
              </a:extLst>
            </p:cNvPr>
            <p:cNvSpPr/>
            <p:nvPr/>
          </p:nvSpPr>
          <p:spPr>
            <a:xfrm>
              <a:off x="59756" y="4099889"/>
              <a:ext cx="713713" cy="486292"/>
            </a:xfrm>
            <a:prstGeom prst="cube">
              <a:avLst>
                <a:gd name="adj" fmla="val 2610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5" name="台形 54">
              <a:extLst>
                <a:ext uri="{FF2B5EF4-FFF2-40B4-BE49-F238E27FC236}">
                  <a16:creationId xmlns:a16="http://schemas.microsoft.com/office/drawing/2014/main" id="{EB919452-DD08-CF5C-E43F-6257729A2DD8}"/>
                </a:ext>
              </a:extLst>
            </p:cNvPr>
            <p:cNvSpPr/>
            <p:nvPr/>
          </p:nvSpPr>
          <p:spPr>
            <a:xfrm>
              <a:off x="-13390" y="3903344"/>
              <a:ext cx="786858" cy="369736"/>
            </a:xfrm>
            <a:prstGeom prst="trapezoid">
              <a:avLst>
                <a:gd name="adj" fmla="val 5120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6" name="二等辺三角形 55">
              <a:extLst>
                <a:ext uri="{FF2B5EF4-FFF2-40B4-BE49-F238E27FC236}">
                  <a16:creationId xmlns:a16="http://schemas.microsoft.com/office/drawing/2014/main" id="{478E3EB3-1735-A98B-92A6-9AF3D14D45CC}"/>
                </a:ext>
              </a:extLst>
            </p:cNvPr>
            <p:cNvSpPr/>
            <p:nvPr/>
          </p:nvSpPr>
          <p:spPr>
            <a:xfrm rot="19647018">
              <a:off x="654388" y="3860457"/>
              <a:ext cx="98703" cy="417355"/>
            </a:xfrm>
            <a:prstGeom prst="triangle">
              <a:avLst>
                <a:gd name="adj" fmla="val 44772"/>
              </a:avLst>
            </a:prstGeom>
            <a:solidFill>
              <a:srgbClr val="FFFF00"/>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65" name="四角形: 角を丸くする 64">
            <a:extLst>
              <a:ext uri="{FF2B5EF4-FFF2-40B4-BE49-F238E27FC236}">
                <a16:creationId xmlns:a16="http://schemas.microsoft.com/office/drawing/2014/main" id="{FC4238F5-7406-DFBE-2343-236E1D58E07B}"/>
              </a:ext>
            </a:extLst>
          </p:cNvPr>
          <p:cNvSpPr/>
          <p:nvPr/>
        </p:nvSpPr>
        <p:spPr>
          <a:xfrm>
            <a:off x="496775" y="3435100"/>
            <a:ext cx="3304115" cy="96303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rgbClr val="FF0000"/>
                </a:solidFill>
              </a:rPr>
              <a:t>リフレッシュ目的</a:t>
            </a:r>
            <a:endParaRPr kumimoji="1" lang="en-US" altLang="ja-JP" sz="2800" b="1">
              <a:solidFill>
                <a:srgbClr val="FF0000"/>
              </a:solidFill>
            </a:endParaRPr>
          </a:p>
          <a:p>
            <a:pPr algn="ctr"/>
            <a:r>
              <a:rPr kumimoji="1" lang="ja-JP" altLang="en-US" sz="2800" b="1">
                <a:solidFill>
                  <a:srgbClr val="FF0000"/>
                </a:solidFill>
              </a:rPr>
              <a:t>利用を可能に</a:t>
            </a:r>
          </a:p>
        </p:txBody>
      </p:sp>
      <p:sp>
        <p:nvSpPr>
          <p:cNvPr id="66" name="四角形: 角を丸くする 65">
            <a:extLst>
              <a:ext uri="{FF2B5EF4-FFF2-40B4-BE49-F238E27FC236}">
                <a16:creationId xmlns:a16="http://schemas.microsoft.com/office/drawing/2014/main" id="{19FBF3E8-1C3D-60F4-F28F-3592F18958F0}"/>
              </a:ext>
            </a:extLst>
          </p:cNvPr>
          <p:cNvSpPr/>
          <p:nvPr/>
        </p:nvSpPr>
        <p:spPr>
          <a:xfrm>
            <a:off x="659895" y="2122502"/>
            <a:ext cx="3090032" cy="859971"/>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rgbClr val="FF0000"/>
                </a:solidFill>
              </a:rPr>
              <a:t>共働き支援</a:t>
            </a:r>
            <a:endParaRPr lang="en-US" altLang="ja-JP" sz="2800" b="1">
              <a:solidFill>
                <a:srgbClr val="FF0000"/>
              </a:solidFill>
            </a:endParaRPr>
          </a:p>
        </p:txBody>
      </p:sp>
      <p:sp>
        <p:nvSpPr>
          <p:cNvPr id="68" name="四角形: 角を丸くする 67">
            <a:extLst>
              <a:ext uri="{FF2B5EF4-FFF2-40B4-BE49-F238E27FC236}">
                <a16:creationId xmlns:a16="http://schemas.microsoft.com/office/drawing/2014/main" id="{347F8D59-E4A1-D35B-A506-84C0E4E17939}"/>
              </a:ext>
            </a:extLst>
          </p:cNvPr>
          <p:cNvSpPr/>
          <p:nvPr/>
        </p:nvSpPr>
        <p:spPr>
          <a:xfrm>
            <a:off x="454381" y="4373875"/>
            <a:ext cx="2894826" cy="579694"/>
          </a:xfrm>
          <a:prstGeom prst="roundRect">
            <a:avLst/>
          </a:prstGeom>
          <a:solidFill>
            <a:schemeClr val="accent1">
              <a:lumMod val="20000"/>
              <a:lumOff val="80000"/>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子育て疲れ解消</a:t>
            </a:r>
          </a:p>
        </p:txBody>
      </p:sp>
      <p:sp>
        <p:nvSpPr>
          <p:cNvPr id="21" name="四角形: 角を丸くする 20">
            <a:extLst>
              <a:ext uri="{FF2B5EF4-FFF2-40B4-BE49-F238E27FC236}">
                <a16:creationId xmlns:a16="http://schemas.microsoft.com/office/drawing/2014/main" id="{2C399C29-8A3C-764F-1F33-E46BF13B8A55}"/>
              </a:ext>
            </a:extLst>
          </p:cNvPr>
          <p:cNvSpPr/>
          <p:nvPr/>
        </p:nvSpPr>
        <p:spPr>
          <a:xfrm>
            <a:off x="460483" y="2761894"/>
            <a:ext cx="1263155" cy="579694"/>
          </a:xfrm>
          <a:prstGeom prst="roundRect">
            <a:avLst/>
          </a:prstGeom>
          <a:solidFill>
            <a:schemeClr val="accent1">
              <a:lumMod val="20000"/>
              <a:lumOff val="80000"/>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駅チカ</a:t>
            </a:r>
            <a:endParaRPr kumimoji="1" lang="ja-JP" altLang="en-US" sz="2400" b="1">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35A3D393-7DE0-A246-84C0-0257B44A6864}"/>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4" name="スライド番号プレースホルダー 13">
            <a:extLst>
              <a:ext uri="{FF2B5EF4-FFF2-40B4-BE49-F238E27FC236}">
                <a16:creationId xmlns:a16="http://schemas.microsoft.com/office/drawing/2014/main" id="{7D3524B2-9477-FDE3-DD5F-E035B82721F2}"/>
              </a:ext>
            </a:extLst>
          </p:cNvPr>
          <p:cNvSpPr>
            <a:spLocks noGrp="1"/>
          </p:cNvSpPr>
          <p:nvPr>
            <p:ph type="sldNum" sz="quarter" idx="12"/>
          </p:nvPr>
        </p:nvSpPr>
        <p:spPr/>
        <p:txBody>
          <a:bodyPr/>
          <a:lstStyle/>
          <a:p>
            <a:fld id="{97C21434-8831-43FA-AFC5-389FC9B39A3F}" type="slidenum">
              <a:rPr kumimoji="1" lang="ja-JP" altLang="en-US" smtClean="0"/>
              <a:t>28</a:t>
            </a:fld>
            <a:endParaRPr kumimoji="1" lang="ja-JP" altLang="en-US"/>
          </a:p>
        </p:txBody>
      </p:sp>
    </p:spTree>
    <p:extLst>
      <p:ext uri="{BB962C8B-B14F-4D97-AF65-F5344CB8AC3E}">
        <p14:creationId xmlns:p14="http://schemas.microsoft.com/office/powerpoint/2010/main" val="420416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animBg="1"/>
      <p:bldP spid="34" grpId="0"/>
      <p:bldP spid="39" grpId="0"/>
      <p:bldP spid="40" grpId="0" animBg="1"/>
      <p:bldP spid="41" grpId="0" animBg="1"/>
      <p:bldP spid="65" grpId="0" animBg="1"/>
      <p:bldP spid="66" grpId="0" animBg="1"/>
      <p:bldP spid="68"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DAE62-9ADE-1483-E0B7-CD4BE5F778AF}"/>
            </a:ext>
          </a:extLst>
        </p:cNvPr>
        <p:cNvGrpSpPr/>
        <p:nvPr/>
      </p:nvGrpSpPr>
      <p:grpSpPr>
        <a:xfrm>
          <a:off x="0" y="0"/>
          <a:ext cx="0" cy="0"/>
          <a:chOff x="0" y="0"/>
          <a:chExt cx="0" cy="0"/>
        </a:xfrm>
      </p:grpSpPr>
      <p:pic>
        <p:nvPicPr>
          <p:cNvPr id="7" name="図 6" descr="花の平野&#10;&#10;AI 生成コンテンツは誤りを含む可能性があります。">
            <a:extLst>
              <a:ext uri="{FF2B5EF4-FFF2-40B4-BE49-F238E27FC236}">
                <a16:creationId xmlns:a16="http://schemas.microsoft.com/office/drawing/2014/main" id="{88CEB553-093B-4241-AB10-8BC2CAF2588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4000"/>
                    </a14:imgEffect>
                    <a14:imgEffect>
                      <a14:colorTemperature colorTemp="5600"/>
                    </a14:imgEffect>
                    <a14:imgEffect>
                      <a14:saturation sat="92000"/>
                    </a14:imgEffect>
                    <a14:imgEffect>
                      <a14:brightnessContrast bright="1000"/>
                    </a14:imgEffect>
                  </a14:imgLayer>
                </a14:imgProps>
              </a:ext>
              <a:ext uri="{28A0092B-C50C-407E-A947-70E740481C1C}">
                <a14:useLocalDpi xmlns:a14="http://schemas.microsoft.com/office/drawing/2010/main" val="0"/>
              </a:ext>
            </a:extLst>
          </a:blip>
          <a:srcRect t="24908" b="13336"/>
          <a:stretch>
            <a:fillRect/>
          </a:stretch>
        </p:blipFill>
        <p:spPr>
          <a:xfrm>
            <a:off x="-2193665" y="1"/>
            <a:ext cx="8342577" cy="6869361"/>
          </a:xfrm>
          <a:prstGeom prst="rect">
            <a:avLst/>
          </a:prstGeom>
          <a:effectLst/>
        </p:spPr>
      </p:pic>
      <p:pic>
        <p:nvPicPr>
          <p:cNvPr id="9" name="図 8" descr="山の中の家&#10;&#10;AI 生成コンテンツは誤りを含む可能性があります。">
            <a:extLst>
              <a:ext uri="{FF2B5EF4-FFF2-40B4-BE49-F238E27FC236}">
                <a16:creationId xmlns:a16="http://schemas.microsoft.com/office/drawing/2014/main" id="{9795DF4D-F0EF-1864-39CA-11F5677340B3}"/>
              </a:ext>
            </a:extLst>
          </p:cNvPr>
          <p:cNvPicPr>
            <a:picLocks noChangeAspect="1"/>
          </p:cNvPicPr>
          <p:nvPr/>
        </p:nvPicPr>
        <p:blipFill>
          <a:blip r:embed="rId5">
            <a:extLst>
              <a:ext uri="{BEBA8EAE-BF5A-486C-A8C5-ECC9F3942E4B}">
                <a14:imgProps xmlns:a14="http://schemas.microsoft.com/office/drawing/2010/main">
                  <a14:imgLayer r:embed="rId6">
                    <a14:imgEffect>
                      <a14:saturation sat="93000"/>
                    </a14:imgEffect>
                  </a14:imgLayer>
                </a14:imgProps>
              </a:ext>
              <a:ext uri="{28A0092B-C50C-407E-A947-70E740481C1C}">
                <a14:useLocalDpi xmlns:a14="http://schemas.microsoft.com/office/drawing/2010/main" val="0"/>
              </a:ext>
            </a:extLst>
          </a:blip>
          <a:srcRect l="307" t="13442" r="19648" b="49"/>
          <a:stretch>
            <a:fillRect/>
          </a:stretch>
        </p:blipFill>
        <p:spPr>
          <a:xfrm>
            <a:off x="6148912" y="0"/>
            <a:ext cx="8472874" cy="6869362"/>
          </a:xfrm>
          <a:prstGeom prst="rect">
            <a:avLst/>
          </a:prstGeom>
        </p:spPr>
      </p:pic>
      <p:sp>
        <p:nvSpPr>
          <p:cNvPr id="3" name="正方形/長方形 2">
            <a:extLst>
              <a:ext uri="{FF2B5EF4-FFF2-40B4-BE49-F238E27FC236}">
                <a16:creationId xmlns:a16="http://schemas.microsoft.com/office/drawing/2014/main" id="{FB66F14E-8893-75E1-A3B4-2D8EE2AF2275}"/>
              </a:ext>
            </a:extLst>
          </p:cNvPr>
          <p:cNvSpPr/>
          <p:nvPr/>
        </p:nvSpPr>
        <p:spPr>
          <a:xfrm>
            <a:off x="-751368" y="-504863"/>
            <a:ext cx="13694735" cy="7847556"/>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4400" b="1">
              <a:solidFill>
                <a:schemeClr val="tx1">
                  <a:lumMod val="85000"/>
                  <a:lumOff val="15000"/>
                </a:schemeClr>
              </a:solidFill>
            </a:endParaRPr>
          </a:p>
        </p:txBody>
      </p:sp>
      <p:sp>
        <p:nvSpPr>
          <p:cNvPr id="40" name="四角形: 角を丸くする 39">
            <a:extLst>
              <a:ext uri="{FF2B5EF4-FFF2-40B4-BE49-F238E27FC236}">
                <a16:creationId xmlns:a16="http://schemas.microsoft.com/office/drawing/2014/main" id="{FB5A2555-FA90-8ED3-81F4-AA14E33F62C4}"/>
              </a:ext>
            </a:extLst>
          </p:cNvPr>
          <p:cNvSpPr/>
          <p:nvPr/>
        </p:nvSpPr>
        <p:spPr>
          <a:xfrm>
            <a:off x="4516240" y="4564377"/>
            <a:ext cx="6500104" cy="1779082"/>
          </a:xfrm>
          <a:prstGeom prst="roundRect">
            <a:avLst/>
          </a:prstGeom>
          <a:solidFill>
            <a:srgbClr val="F0EBD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85000"/>
                    <a:lumOff val="15000"/>
                  </a:schemeClr>
                </a:solidFill>
              </a:rPr>
              <a:t>生活基盤の保証と、</a:t>
            </a:r>
            <a:endParaRPr kumimoji="1" lang="en-US" altLang="ja-JP" sz="2800" b="1">
              <a:solidFill>
                <a:schemeClr val="tx1">
                  <a:lumMod val="85000"/>
                  <a:lumOff val="15000"/>
                </a:schemeClr>
              </a:solidFill>
            </a:endParaRPr>
          </a:p>
          <a:p>
            <a:pPr algn="ctr"/>
            <a:r>
              <a:rPr lang="ja-JP" altLang="en-US" sz="2800" b="1">
                <a:solidFill>
                  <a:schemeClr val="tx1">
                    <a:lumMod val="85000"/>
                    <a:lumOff val="15000"/>
                  </a:schemeClr>
                </a:solidFill>
              </a:rPr>
              <a:t>住んでいて“楽しい”を担保する</a:t>
            </a:r>
            <a:endParaRPr kumimoji="1" lang="ja-JP" altLang="en-US" sz="2800" b="1">
              <a:solidFill>
                <a:schemeClr val="tx1">
                  <a:lumMod val="85000"/>
                  <a:lumOff val="15000"/>
                </a:schemeClr>
              </a:solidFill>
            </a:endParaRPr>
          </a:p>
        </p:txBody>
      </p:sp>
      <p:sp>
        <p:nvSpPr>
          <p:cNvPr id="4" name="四角形: 角を丸くする 3">
            <a:extLst>
              <a:ext uri="{FF2B5EF4-FFF2-40B4-BE49-F238E27FC236}">
                <a16:creationId xmlns:a16="http://schemas.microsoft.com/office/drawing/2014/main" id="{9BAE8B2F-12B2-D69F-B4F7-AC3B9030E63D}"/>
              </a:ext>
            </a:extLst>
          </p:cNvPr>
          <p:cNvSpPr/>
          <p:nvPr/>
        </p:nvSpPr>
        <p:spPr>
          <a:xfrm>
            <a:off x="1273446" y="1413447"/>
            <a:ext cx="9645108" cy="2625026"/>
          </a:xfrm>
          <a:prstGeom prst="roundRect">
            <a:avLst/>
          </a:prstGeom>
          <a:solidFill>
            <a:srgbClr val="86B9CD">
              <a:alpha val="89804"/>
            </a:srgbClr>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2" name="タイトル 1">
            <a:extLst>
              <a:ext uri="{FF2B5EF4-FFF2-40B4-BE49-F238E27FC236}">
                <a16:creationId xmlns:a16="http://schemas.microsoft.com/office/drawing/2014/main" id="{3E270F47-F3A4-1D40-9ECB-5A766B6EC8FD}"/>
              </a:ext>
            </a:extLst>
          </p:cNvPr>
          <p:cNvSpPr>
            <a:spLocks noGrp="1"/>
          </p:cNvSpPr>
          <p:nvPr>
            <p:ph type="ctrTitle"/>
          </p:nvPr>
        </p:nvSpPr>
        <p:spPr>
          <a:xfrm>
            <a:off x="1806651" y="2035389"/>
            <a:ext cx="8662654" cy="2266035"/>
          </a:xfrm>
        </p:spPr>
        <p:txBody>
          <a:bodyPr>
            <a:normAutofit/>
          </a:bodyPr>
          <a:lstStyle/>
          <a:p>
            <a:r>
              <a:rPr lang="ja-JP" altLang="en-US" sz="4800" b="1">
                <a:solidFill>
                  <a:schemeClr val="tx1">
                    <a:lumMod val="85000"/>
                    <a:lumOff val="15000"/>
                  </a:schemeClr>
                </a:solidFill>
                <a:latin typeface="+mn-ea"/>
                <a:ea typeface="+mn-ea"/>
              </a:rPr>
              <a:t>新たな生活基盤保障のカタチ、</a:t>
            </a:r>
            <a:br>
              <a:rPr lang="en-US" altLang="ja-JP" sz="5400" b="1">
                <a:solidFill>
                  <a:schemeClr val="tx1">
                    <a:lumMod val="85000"/>
                    <a:lumOff val="15000"/>
                  </a:schemeClr>
                </a:solidFill>
                <a:latin typeface="+mn-ea"/>
                <a:ea typeface="+mn-ea"/>
              </a:rPr>
            </a:br>
            <a:r>
              <a:rPr lang="ja-JP" altLang="en-US" sz="5400" b="1">
                <a:solidFill>
                  <a:schemeClr val="tx1">
                    <a:lumMod val="85000"/>
                    <a:lumOff val="15000"/>
                  </a:schemeClr>
                </a:solidFill>
                <a:latin typeface="+mn-ea"/>
                <a:ea typeface="+mn-ea"/>
              </a:rPr>
              <a:t>生活お届けシステム</a:t>
            </a:r>
            <a:br>
              <a:rPr lang="en-US" altLang="ja-JP" sz="5400" b="1">
                <a:solidFill>
                  <a:schemeClr val="tx1">
                    <a:lumMod val="85000"/>
                    <a:lumOff val="15000"/>
                  </a:schemeClr>
                </a:solidFill>
                <a:latin typeface="+mn-ea"/>
                <a:ea typeface="+mn-ea"/>
              </a:rPr>
            </a:br>
            <a:endParaRPr kumimoji="1" lang="ja-JP" altLang="en-US" sz="5400" b="1">
              <a:solidFill>
                <a:schemeClr val="tx1">
                  <a:lumMod val="85000"/>
                  <a:lumOff val="15000"/>
                </a:schemeClr>
              </a:solidFill>
              <a:latin typeface="+mn-ea"/>
              <a:ea typeface="+mn-ea"/>
            </a:endParaRPr>
          </a:p>
        </p:txBody>
      </p:sp>
      <p:sp>
        <p:nvSpPr>
          <p:cNvPr id="39" name="四角形: 角を丸くする 38">
            <a:extLst>
              <a:ext uri="{FF2B5EF4-FFF2-40B4-BE49-F238E27FC236}">
                <a16:creationId xmlns:a16="http://schemas.microsoft.com/office/drawing/2014/main" id="{8F1DED56-9582-E86A-769D-0F39F2AD29DA}"/>
              </a:ext>
            </a:extLst>
          </p:cNvPr>
          <p:cNvSpPr/>
          <p:nvPr/>
        </p:nvSpPr>
        <p:spPr>
          <a:xfrm>
            <a:off x="1699234" y="4944721"/>
            <a:ext cx="3014279" cy="998708"/>
          </a:xfrm>
          <a:prstGeom prst="roundRect">
            <a:avLst/>
          </a:prstGeom>
          <a:solidFill>
            <a:srgbClr val="F7F5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lumMod val="85000"/>
                    <a:lumOff val="15000"/>
                  </a:schemeClr>
                </a:solidFill>
              </a:rPr>
              <a:t>かえ</a:t>
            </a:r>
            <a:r>
              <a:rPr kumimoji="1" lang="ja-JP" altLang="en-US" sz="3200" b="1">
                <a:solidFill>
                  <a:schemeClr val="tx1">
                    <a:lumMod val="85000"/>
                    <a:lumOff val="15000"/>
                  </a:schemeClr>
                </a:solidFill>
              </a:rPr>
              <a:t>りたい</a:t>
            </a:r>
          </a:p>
        </p:txBody>
      </p:sp>
      <p:sp>
        <p:nvSpPr>
          <p:cNvPr id="24" name="二等辺三角形 23">
            <a:extLst>
              <a:ext uri="{FF2B5EF4-FFF2-40B4-BE49-F238E27FC236}">
                <a16:creationId xmlns:a16="http://schemas.microsoft.com/office/drawing/2014/main" id="{D7994510-F7A1-5E13-F09A-6289BEDAC4E8}"/>
              </a:ext>
            </a:extLst>
          </p:cNvPr>
          <p:cNvSpPr/>
          <p:nvPr/>
        </p:nvSpPr>
        <p:spPr>
          <a:xfrm rot="5400000">
            <a:off x="459961" y="4996769"/>
            <a:ext cx="1779081" cy="914299"/>
          </a:xfrm>
          <a:prstGeom prst="triangle">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85000"/>
                  <a:lumOff val="15000"/>
                </a:schemeClr>
              </a:solidFill>
            </a:endParaRPr>
          </a:p>
        </p:txBody>
      </p:sp>
      <p:sp>
        <p:nvSpPr>
          <p:cNvPr id="6" name="スライド番号プレースホルダー 5">
            <a:extLst>
              <a:ext uri="{FF2B5EF4-FFF2-40B4-BE49-F238E27FC236}">
                <a16:creationId xmlns:a16="http://schemas.microsoft.com/office/drawing/2014/main" id="{A15F9ABC-7545-FAD5-8CCB-BB054DD87765}"/>
              </a:ext>
            </a:extLst>
          </p:cNvPr>
          <p:cNvSpPr>
            <a:spLocks noGrp="1"/>
          </p:cNvSpPr>
          <p:nvPr>
            <p:ph type="sldNum" sz="quarter" idx="12"/>
          </p:nvPr>
        </p:nvSpPr>
        <p:spPr/>
        <p:txBody>
          <a:bodyPr/>
          <a:lstStyle/>
          <a:p>
            <a:fld id="{97C21434-8831-43FA-AFC5-389FC9B39A3F}" type="slidenum">
              <a:rPr kumimoji="1" lang="ja-JP" altLang="en-US" smtClean="0"/>
              <a:t>29</a:t>
            </a:fld>
            <a:endParaRPr kumimoji="1" lang="ja-JP" altLang="en-US"/>
          </a:p>
        </p:txBody>
      </p:sp>
    </p:spTree>
    <p:extLst>
      <p:ext uri="{BB962C8B-B14F-4D97-AF65-F5344CB8AC3E}">
        <p14:creationId xmlns:p14="http://schemas.microsoft.com/office/powerpoint/2010/main" val="224419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253F9-F91A-61B6-3410-0E19B1561643}"/>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EE275466-BD0E-62DB-E2BB-95C50144E2FE}"/>
              </a:ext>
            </a:extLst>
          </p:cNvPr>
          <p:cNvSpPr/>
          <p:nvPr/>
        </p:nvSpPr>
        <p:spPr>
          <a:xfrm>
            <a:off x="0" y="-2724"/>
            <a:ext cx="12192000" cy="950400"/>
          </a:xfrm>
          <a:prstGeom prst="rect">
            <a:avLst/>
          </a:prstGeom>
          <a:solidFill>
            <a:srgbClr val="7CAD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背景と提案概要</a:t>
            </a:r>
          </a:p>
        </p:txBody>
      </p:sp>
      <p:sp>
        <p:nvSpPr>
          <p:cNvPr id="4" name="四角形: 角を丸くする 3">
            <a:extLst>
              <a:ext uri="{FF2B5EF4-FFF2-40B4-BE49-F238E27FC236}">
                <a16:creationId xmlns:a16="http://schemas.microsoft.com/office/drawing/2014/main" id="{0CF69E64-FE51-3B77-6408-E059EEF09928}"/>
              </a:ext>
            </a:extLst>
          </p:cNvPr>
          <p:cNvSpPr/>
          <p:nvPr/>
        </p:nvSpPr>
        <p:spPr>
          <a:xfrm>
            <a:off x="6345712" y="1110342"/>
            <a:ext cx="5303594" cy="5684962"/>
          </a:xfrm>
          <a:prstGeom prst="roundRect">
            <a:avLst>
              <a:gd name="adj" fmla="val 3580"/>
            </a:avLst>
          </a:prstGeom>
          <a:solidFill>
            <a:srgbClr val="7CADBF"/>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5" name="四角形: 角を丸くする 4">
            <a:extLst>
              <a:ext uri="{FF2B5EF4-FFF2-40B4-BE49-F238E27FC236}">
                <a16:creationId xmlns:a16="http://schemas.microsoft.com/office/drawing/2014/main" id="{55B96965-8A6C-AE9E-9E85-B6E78B48C408}"/>
              </a:ext>
            </a:extLst>
          </p:cNvPr>
          <p:cNvSpPr/>
          <p:nvPr/>
        </p:nvSpPr>
        <p:spPr>
          <a:xfrm>
            <a:off x="94242" y="1110342"/>
            <a:ext cx="5773931" cy="5684962"/>
          </a:xfrm>
          <a:prstGeom prst="roundRect">
            <a:avLst>
              <a:gd name="adj" fmla="val 319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6" name="四角形: 角を丸くする 5">
            <a:extLst>
              <a:ext uri="{FF2B5EF4-FFF2-40B4-BE49-F238E27FC236}">
                <a16:creationId xmlns:a16="http://schemas.microsoft.com/office/drawing/2014/main" id="{E7B97819-5BC1-E732-6A49-BE66AB3D011E}"/>
              </a:ext>
            </a:extLst>
          </p:cNvPr>
          <p:cNvSpPr/>
          <p:nvPr/>
        </p:nvSpPr>
        <p:spPr>
          <a:xfrm>
            <a:off x="1958727" y="940114"/>
            <a:ext cx="1796214" cy="54765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背景</a:t>
            </a:r>
            <a:endParaRPr kumimoji="1" lang="ja-JP" altLang="en-US" sz="2800" b="1">
              <a:solidFill>
                <a:schemeClr val="tx1">
                  <a:lumMod val="85000"/>
                  <a:lumOff val="15000"/>
                </a:schemeClr>
              </a:solidFill>
            </a:endParaRPr>
          </a:p>
        </p:txBody>
      </p:sp>
      <p:sp>
        <p:nvSpPr>
          <p:cNvPr id="7" name="四角形: 角を丸くする 6">
            <a:extLst>
              <a:ext uri="{FF2B5EF4-FFF2-40B4-BE49-F238E27FC236}">
                <a16:creationId xmlns:a16="http://schemas.microsoft.com/office/drawing/2014/main" id="{0BBC3C90-9833-C4ED-D5C3-2F4616829EC5}"/>
              </a:ext>
            </a:extLst>
          </p:cNvPr>
          <p:cNvSpPr/>
          <p:nvPr/>
        </p:nvSpPr>
        <p:spPr>
          <a:xfrm>
            <a:off x="8104064" y="940114"/>
            <a:ext cx="1796214" cy="547659"/>
          </a:xfrm>
          <a:prstGeom prst="roundRect">
            <a:avLst/>
          </a:prstGeom>
          <a:solidFill>
            <a:srgbClr val="7CADB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提案</a:t>
            </a:r>
            <a:endParaRPr kumimoji="1" lang="ja-JP" altLang="en-US" sz="2800" b="1">
              <a:solidFill>
                <a:schemeClr val="tx1">
                  <a:lumMod val="85000"/>
                  <a:lumOff val="15000"/>
                </a:schemeClr>
              </a:solidFill>
            </a:endParaRPr>
          </a:p>
        </p:txBody>
      </p:sp>
      <p:sp>
        <p:nvSpPr>
          <p:cNvPr id="8" name="四角形: 角を丸くする 7">
            <a:extLst>
              <a:ext uri="{FF2B5EF4-FFF2-40B4-BE49-F238E27FC236}">
                <a16:creationId xmlns:a16="http://schemas.microsoft.com/office/drawing/2014/main" id="{5C515D20-8F44-2528-8B96-696D9483554F}"/>
              </a:ext>
            </a:extLst>
          </p:cNvPr>
          <p:cNvSpPr/>
          <p:nvPr/>
        </p:nvSpPr>
        <p:spPr>
          <a:xfrm>
            <a:off x="601499" y="1520560"/>
            <a:ext cx="5144345" cy="1635537"/>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農業、商業、歴史</a:t>
            </a:r>
            <a:endParaRPr kumimoji="1" lang="en-US" altLang="ja-JP" sz="2400" b="1">
              <a:solidFill>
                <a:schemeClr val="tx1">
                  <a:lumMod val="85000"/>
                  <a:lumOff val="15000"/>
                </a:schemeClr>
              </a:solidFill>
            </a:endParaRPr>
          </a:p>
          <a:p>
            <a:pPr algn="ctr"/>
            <a:r>
              <a:rPr kumimoji="1" lang="ja-JP" altLang="en-US" sz="2400" b="1">
                <a:solidFill>
                  <a:schemeClr val="tx1">
                    <a:lumMod val="85000"/>
                    <a:lumOff val="15000"/>
                  </a:schemeClr>
                </a:solidFill>
              </a:rPr>
              <a:t>の地域模様</a:t>
            </a:r>
            <a:endParaRPr lang="en-US" altLang="ja-JP" sz="2400" b="1">
              <a:solidFill>
                <a:schemeClr val="tx1">
                  <a:lumMod val="85000"/>
                  <a:lumOff val="15000"/>
                </a:schemeClr>
              </a:solidFill>
            </a:endParaRPr>
          </a:p>
          <a:p>
            <a:pPr algn="ctr"/>
            <a:endParaRPr lang="en-US" altLang="ja-JP" sz="1000" b="1">
              <a:solidFill>
                <a:schemeClr val="tx1">
                  <a:lumMod val="85000"/>
                  <a:lumOff val="15000"/>
                </a:schemeClr>
              </a:solidFill>
            </a:endParaRPr>
          </a:p>
          <a:p>
            <a:pPr algn="ctr"/>
            <a:r>
              <a:rPr kumimoji="1" lang="ja-JP" altLang="en-US" sz="2800" b="1">
                <a:solidFill>
                  <a:schemeClr val="tx1">
                    <a:lumMod val="85000"/>
                    <a:lumOff val="15000"/>
                  </a:schemeClr>
                </a:solidFill>
              </a:rPr>
              <a:t>中心部の交通網</a:t>
            </a:r>
            <a:endParaRPr kumimoji="1" lang="en-US" altLang="ja-JP" sz="2800" b="1">
              <a:solidFill>
                <a:schemeClr val="tx1">
                  <a:lumMod val="85000"/>
                  <a:lumOff val="15000"/>
                </a:schemeClr>
              </a:solidFill>
            </a:endParaRPr>
          </a:p>
        </p:txBody>
      </p:sp>
      <p:sp>
        <p:nvSpPr>
          <p:cNvPr id="15" name="四角形: 角を丸くする 14">
            <a:extLst>
              <a:ext uri="{FF2B5EF4-FFF2-40B4-BE49-F238E27FC236}">
                <a16:creationId xmlns:a16="http://schemas.microsoft.com/office/drawing/2014/main" id="{2632E802-D287-3AC7-8063-BC3169BF5EB6}"/>
              </a:ext>
            </a:extLst>
          </p:cNvPr>
          <p:cNvSpPr/>
          <p:nvPr/>
        </p:nvSpPr>
        <p:spPr>
          <a:xfrm>
            <a:off x="622525" y="3241393"/>
            <a:ext cx="5150302" cy="1657798"/>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市周縁部の</a:t>
            </a:r>
            <a:endParaRPr kumimoji="1" lang="en-US" altLang="ja-JP" sz="2400" b="1">
              <a:solidFill>
                <a:schemeClr val="tx1">
                  <a:lumMod val="85000"/>
                  <a:lumOff val="15000"/>
                </a:schemeClr>
              </a:solidFill>
            </a:endParaRPr>
          </a:p>
          <a:p>
            <a:pPr algn="ctr"/>
            <a:r>
              <a:rPr lang="ja-JP" altLang="en-US" sz="2400" b="1">
                <a:solidFill>
                  <a:schemeClr val="tx1">
                    <a:lumMod val="85000"/>
                    <a:lumOff val="15000"/>
                  </a:schemeClr>
                </a:solidFill>
              </a:rPr>
              <a:t>公共交通の</a:t>
            </a:r>
            <a:r>
              <a:rPr lang="ja-JP" altLang="en-US" sz="2800" b="1">
                <a:solidFill>
                  <a:schemeClr val="tx1">
                    <a:lumMod val="85000"/>
                    <a:lumOff val="15000"/>
                  </a:schemeClr>
                </a:solidFill>
              </a:rPr>
              <a:t>利便性</a:t>
            </a:r>
            <a:endParaRPr kumimoji="1" lang="ja-JP" altLang="en-US" sz="2800" b="1">
              <a:solidFill>
                <a:schemeClr val="tx1">
                  <a:lumMod val="85000"/>
                  <a:lumOff val="15000"/>
                </a:schemeClr>
              </a:solidFill>
            </a:endParaRPr>
          </a:p>
        </p:txBody>
      </p:sp>
      <p:sp>
        <p:nvSpPr>
          <p:cNvPr id="17" name="四角形: 角を丸くする 16">
            <a:extLst>
              <a:ext uri="{FF2B5EF4-FFF2-40B4-BE49-F238E27FC236}">
                <a16:creationId xmlns:a16="http://schemas.microsoft.com/office/drawing/2014/main" id="{F7986237-8128-E5C6-C37C-961D7E1AAB76}"/>
              </a:ext>
            </a:extLst>
          </p:cNvPr>
          <p:cNvSpPr/>
          <p:nvPr/>
        </p:nvSpPr>
        <p:spPr>
          <a:xfrm>
            <a:off x="601499" y="4996542"/>
            <a:ext cx="5171327" cy="1713467"/>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のりあいタクシー土浦の</a:t>
            </a:r>
            <a:endParaRPr lang="en-US" altLang="ja-JP" sz="2400" b="1">
              <a:solidFill>
                <a:schemeClr val="tx1">
                  <a:lumMod val="85000"/>
                  <a:lumOff val="15000"/>
                </a:schemeClr>
              </a:solidFill>
            </a:endParaRPr>
          </a:p>
          <a:p>
            <a:pPr algn="ctr"/>
            <a:r>
              <a:rPr kumimoji="1" lang="ja-JP" altLang="en-US" sz="2800" b="1">
                <a:solidFill>
                  <a:schemeClr val="tx1">
                    <a:lumMod val="85000"/>
                    <a:lumOff val="15000"/>
                  </a:schemeClr>
                </a:solidFill>
              </a:rPr>
              <a:t>利便性、収支</a:t>
            </a:r>
            <a:endParaRPr kumimoji="1" lang="en-US" altLang="ja-JP" sz="2800" b="1">
              <a:solidFill>
                <a:schemeClr val="tx1">
                  <a:lumMod val="85000"/>
                  <a:lumOff val="15000"/>
                </a:schemeClr>
              </a:solidFill>
            </a:endParaRPr>
          </a:p>
        </p:txBody>
      </p:sp>
      <p:sp>
        <p:nvSpPr>
          <p:cNvPr id="19" name="四角形: 角を丸くする 18">
            <a:extLst>
              <a:ext uri="{FF2B5EF4-FFF2-40B4-BE49-F238E27FC236}">
                <a16:creationId xmlns:a16="http://schemas.microsoft.com/office/drawing/2014/main" id="{9238A2A0-AD32-126B-7070-FCFE16C34B57}"/>
              </a:ext>
            </a:extLst>
          </p:cNvPr>
          <p:cNvSpPr/>
          <p:nvPr/>
        </p:nvSpPr>
        <p:spPr>
          <a:xfrm>
            <a:off x="6419314" y="1520560"/>
            <a:ext cx="5142720" cy="5189449"/>
          </a:xfrm>
          <a:prstGeom prst="roundRect">
            <a:avLst>
              <a:gd name="adj" fmla="val 8412"/>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a:solidFill>
                  <a:srgbClr val="FF0000"/>
                </a:solidFill>
              </a:rPr>
              <a:t>“生活お届けシステム”</a:t>
            </a:r>
            <a:endParaRPr kumimoji="1" lang="en-US" altLang="ja-JP" sz="3200" b="1">
              <a:solidFill>
                <a:srgbClr val="FF0000"/>
              </a:solidFill>
            </a:endParaRPr>
          </a:p>
          <a:p>
            <a:endParaRPr lang="en-US" altLang="ja-JP" sz="2400" b="1">
              <a:solidFill>
                <a:schemeClr val="tx1"/>
              </a:solidFill>
            </a:endParaRPr>
          </a:p>
          <a:p>
            <a:r>
              <a:rPr lang="ja-JP" altLang="en-US" sz="2400" b="1">
                <a:solidFill>
                  <a:schemeClr val="tx1"/>
                </a:solidFill>
              </a:rPr>
              <a:t>：「運ぶ」インフラから、</a:t>
            </a:r>
            <a:endParaRPr lang="en-US" altLang="ja-JP" sz="2400" b="1">
              <a:solidFill>
                <a:schemeClr val="tx1"/>
              </a:solidFill>
            </a:endParaRPr>
          </a:p>
          <a:p>
            <a:r>
              <a:rPr lang="ja-JP" altLang="en-US" sz="3200" b="1">
                <a:solidFill>
                  <a:schemeClr val="tx1"/>
                </a:solidFill>
              </a:rPr>
              <a:t>「届ける」</a:t>
            </a:r>
            <a:r>
              <a:rPr lang="ja-JP" altLang="en-US" sz="2400" b="1">
                <a:solidFill>
                  <a:schemeClr val="tx1"/>
                </a:solidFill>
              </a:rPr>
              <a:t>インフラへ</a:t>
            </a:r>
            <a:endParaRPr lang="en-US" altLang="ja-JP" sz="2400" b="1">
              <a:solidFill>
                <a:schemeClr val="tx1"/>
              </a:solidFill>
            </a:endParaRPr>
          </a:p>
          <a:p>
            <a:pPr algn="ctr"/>
            <a:endParaRPr kumimoji="1" lang="en-US" altLang="ja-JP" sz="2400" b="1">
              <a:solidFill>
                <a:schemeClr val="tx1"/>
              </a:solidFill>
            </a:endParaRPr>
          </a:p>
          <a:p>
            <a:pPr algn="ctr"/>
            <a:endParaRPr lang="en-US" altLang="ja-JP" sz="2400" b="1">
              <a:solidFill>
                <a:schemeClr val="tx1"/>
              </a:solidFill>
            </a:endParaRPr>
          </a:p>
          <a:p>
            <a:pPr algn="ctr"/>
            <a:endParaRPr kumimoji="1" lang="en-US" altLang="ja-JP" sz="2400" b="1">
              <a:solidFill>
                <a:schemeClr val="tx1"/>
              </a:solidFill>
            </a:endParaRPr>
          </a:p>
        </p:txBody>
      </p:sp>
      <p:sp>
        <p:nvSpPr>
          <p:cNvPr id="20" name="二等辺三角形 19">
            <a:extLst>
              <a:ext uri="{FF2B5EF4-FFF2-40B4-BE49-F238E27FC236}">
                <a16:creationId xmlns:a16="http://schemas.microsoft.com/office/drawing/2014/main" id="{50F7B364-5B5A-BEAF-427C-FC9DF7396DFF}"/>
              </a:ext>
            </a:extLst>
          </p:cNvPr>
          <p:cNvSpPr/>
          <p:nvPr/>
        </p:nvSpPr>
        <p:spPr>
          <a:xfrm rot="5400000">
            <a:off x="5220120" y="3706466"/>
            <a:ext cx="1762690" cy="492714"/>
          </a:xfrm>
          <a:prstGeom prst="triangle">
            <a:avLst/>
          </a:prstGeom>
          <a:solidFill>
            <a:srgbClr val="7CAD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円: 塗りつぶしなし 1">
            <a:extLst>
              <a:ext uri="{FF2B5EF4-FFF2-40B4-BE49-F238E27FC236}">
                <a16:creationId xmlns:a16="http://schemas.microsoft.com/office/drawing/2014/main" id="{EF34909C-F13C-7463-D821-9E89F4CD0654}"/>
              </a:ext>
            </a:extLst>
          </p:cNvPr>
          <p:cNvSpPr/>
          <p:nvPr/>
        </p:nvSpPr>
        <p:spPr>
          <a:xfrm>
            <a:off x="236850" y="1992407"/>
            <a:ext cx="720000" cy="720000"/>
          </a:xfrm>
          <a:prstGeom prst="donu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30" name="グループ化 29">
            <a:extLst>
              <a:ext uri="{FF2B5EF4-FFF2-40B4-BE49-F238E27FC236}">
                <a16:creationId xmlns:a16="http://schemas.microsoft.com/office/drawing/2014/main" id="{962E7E97-A438-45D3-910C-B035360B4379}"/>
              </a:ext>
            </a:extLst>
          </p:cNvPr>
          <p:cNvGrpSpPr/>
          <p:nvPr/>
        </p:nvGrpSpPr>
        <p:grpSpPr>
          <a:xfrm>
            <a:off x="6547441" y="4596653"/>
            <a:ext cx="4925921" cy="1511068"/>
            <a:chOff x="6547441" y="4694627"/>
            <a:chExt cx="4925921" cy="1511068"/>
          </a:xfrm>
        </p:grpSpPr>
        <p:sp>
          <p:nvSpPr>
            <p:cNvPr id="12" name="四角形: 角を丸くする 11">
              <a:extLst>
                <a:ext uri="{FF2B5EF4-FFF2-40B4-BE49-F238E27FC236}">
                  <a16:creationId xmlns:a16="http://schemas.microsoft.com/office/drawing/2014/main" id="{765AB560-CA17-15FD-B87C-001E99550CDB}"/>
                </a:ext>
              </a:extLst>
            </p:cNvPr>
            <p:cNvSpPr/>
            <p:nvPr/>
          </p:nvSpPr>
          <p:spPr>
            <a:xfrm>
              <a:off x="6547441" y="4694627"/>
              <a:ext cx="2376000" cy="1511067"/>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移動サービス</a:t>
              </a:r>
              <a:endParaRPr lang="en-US" altLang="ja-JP" sz="2400" b="1">
                <a:solidFill>
                  <a:schemeClr val="tx1"/>
                </a:solidFill>
              </a:endParaRPr>
            </a:p>
          </p:txBody>
        </p:sp>
        <p:sp>
          <p:nvSpPr>
            <p:cNvPr id="13" name="四角形: 角を丸くする 12">
              <a:extLst>
                <a:ext uri="{FF2B5EF4-FFF2-40B4-BE49-F238E27FC236}">
                  <a16:creationId xmlns:a16="http://schemas.microsoft.com/office/drawing/2014/main" id="{587FE5C2-C373-169A-6E30-C69683133642}"/>
                </a:ext>
              </a:extLst>
            </p:cNvPr>
            <p:cNvSpPr/>
            <p:nvPr/>
          </p:nvSpPr>
          <p:spPr>
            <a:xfrm>
              <a:off x="9097362" y="4694628"/>
              <a:ext cx="2376000" cy="1511067"/>
            </a:xfrm>
            <a:prstGeom prst="roundRect">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公有民営</a:t>
              </a:r>
              <a:endParaRPr lang="en-US" altLang="ja-JP" sz="2400" b="1">
                <a:solidFill>
                  <a:schemeClr val="tx1"/>
                </a:solidFill>
              </a:endParaRPr>
            </a:p>
          </p:txBody>
        </p:sp>
        <p:sp>
          <p:nvSpPr>
            <p:cNvPr id="29" name="十字形 28">
              <a:extLst>
                <a:ext uri="{FF2B5EF4-FFF2-40B4-BE49-F238E27FC236}">
                  <a16:creationId xmlns:a16="http://schemas.microsoft.com/office/drawing/2014/main" id="{CEDDD61E-CD43-2789-18B0-8CCFBD516A48}"/>
                </a:ext>
              </a:extLst>
            </p:cNvPr>
            <p:cNvSpPr/>
            <p:nvPr/>
          </p:nvSpPr>
          <p:spPr>
            <a:xfrm rot="18953691">
              <a:off x="8637509" y="5145596"/>
              <a:ext cx="720000" cy="720000"/>
            </a:xfrm>
            <a:prstGeom prst="plus">
              <a:avLst>
                <a:gd name="adj" fmla="val 3633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正方形/長方形 21">
            <a:extLst>
              <a:ext uri="{FF2B5EF4-FFF2-40B4-BE49-F238E27FC236}">
                <a16:creationId xmlns:a16="http://schemas.microsoft.com/office/drawing/2014/main" id="{EED8AAE4-6773-C431-6851-07806ED9CCA6}"/>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5FF70D9-BD8D-C4E0-49DB-824D8CC86700}"/>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D184966F-C95D-D7EF-7528-E9EB3BBFDA49}"/>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4" name="テキスト ボックス 33">
            <a:extLst>
              <a:ext uri="{FF2B5EF4-FFF2-40B4-BE49-F238E27FC236}">
                <a16:creationId xmlns:a16="http://schemas.microsoft.com/office/drawing/2014/main" id="{452FFC27-B3AC-DDC9-7C20-3BEFCA90D1F1}"/>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35" name="正方形/長方形 34">
            <a:extLst>
              <a:ext uri="{FF2B5EF4-FFF2-40B4-BE49-F238E27FC236}">
                <a16:creationId xmlns:a16="http://schemas.microsoft.com/office/drawing/2014/main" id="{AE2744A3-0209-342C-1058-FA826FE448D9}"/>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C0E43C56-A249-5472-27AE-746C4B53AE63}"/>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AB61CBD7-2D4C-85CD-ECD1-4D973090B280}"/>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04F33424-0490-4E93-8731-17E75D0161A1}"/>
              </a:ext>
            </a:extLst>
          </p:cNvPr>
          <p:cNvSpPr/>
          <p:nvPr/>
        </p:nvSpPr>
        <p:spPr>
          <a:xfrm>
            <a:off x="11713961" y="5632836"/>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A34A1A22-64DE-291D-7990-BC1BEED1D25B}"/>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40" name="テキスト ボックス 39">
            <a:extLst>
              <a:ext uri="{FF2B5EF4-FFF2-40B4-BE49-F238E27FC236}">
                <a16:creationId xmlns:a16="http://schemas.microsoft.com/office/drawing/2014/main" id="{D41C17B1-6FA2-52EF-0226-4058646C8418}"/>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41" name="テキスト ボックス 40">
            <a:extLst>
              <a:ext uri="{FF2B5EF4-FFF2-40B4-BE49-F238E27FC236}">
                <a16:creationId xmlns:a16="http://schemas.microsoft.com/office/drawing/2014/main" id="{65AAF8FE-9A3C-2025-231F-9B9DCAF7CA74}"/>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49" name="テキスト ボックス 48">
            <a:extLst>
              <a:ext uri="{FF2B5EF4-FFF2-40B4-BE49-F238E27FC236}">
                <a16:creationId xmlns:a16="http://schemas.microsoft.com/office/drawing/2014/main" id="{BC67C239-70D4-6A4E-F7FC-1BE45FF0335C}"/>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21" name="テキスト ボックス 20">
            <a:extLst>
              <a:ext uri="{FF2B5EF4-FFF2-40B4-BE49-F238E27FC236}">
                <a16:creationId xmlns:a16="http://schemas.microsoft.com/office/drawing/2014/main" id="{CBD2FE01-75C8-5249-4919-D86EC20D3A49}"/>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24" name="スライド番号プレースホルダー 23">
            <a:extLst>
              <a:ext uri="{FF2B5EF4-FFF2-40B4-BE49-F238E27FC236}">
                <a16:creationId xmlns:a16="http://schemas.microsoft.com/office/drawing/2014/main" id="{10DA9A5C-2A31-E29C-2E79-99CB41C39E33}"/>
              </a:ext>
            </a:extLst>
          </p:cNvPr>
          <p:cNvSpPr>
            <a:spLocks noGrp="1"/>
          </p:cNvSpPr>
          <p:nvPr>
            <p:ph type="sldNum" sz="quarter" idx="12"/>
          </p:nvPr>
        </p:nvSpPr>
        <p:spPr/>
        <p:txBody>
          <a:bodyPr/>
          <a:lstStyle/>
          <a:p>
            <a:fld id="{97C21434-8831-43FA-AFC5-389FC9B39A3F}" type="slidenum">
              <a:rPr kumimoji="1" lang="ja-JP" altLang="en-US" smtClean="0"/>
              <a:t>30</a:t>
            </a:fld>
            <a:endParaRPr kumimoji="1" lang="ja-JP" altLang="en-US"/>
          </a:p>
        </p:txBody>
      </p:sp>
      <p:sp>
        <p:nvSpPr>
          <p:cNvPr id="14" name="二等辺三角形 13">
            <a:extLst>
              <a:ext uri="{FF2B5EF4-FFF2-40B4-BE49-F238E27FC236}">
                <a16:creationId xmlns:a16="http://schemas.microsoft.com/office/drawing/2014/main" id="{87F2165E-3263-9BC0-F1E9-FB25ABFCA9F8}"/>
              </a:ext>
            </a:extLst>
          </p:cNvPr>
          <p:cNvSpPr/>
          <p:nvPr/>
        </p:nvSpPr>
        <p:spPr>
          <a:xfrm>
            <a:off x="262525" y="5456809"/>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二等辺三角形 22">
            <a:extLst>
              <a:ext uri="{FF2B5EF4-FFF2-40B4-BE49-F238E27FC236}">
                <a16:creationId xmlns:a16="http://schemas.microsoft.com/office/drawing/2014/main" id="{9C23056C-C707-841C-F231-941724026E16}"/>
              </a:ext>
            </a:extLst>
          </p:cNvPr>
          <p:cNvSpPr/>
          <p:nvPr/>
        </p:nvSpPr>
        <p:spPr>
          <a:xfrm>
            <a:off x="241499" y="3671942"/>
            <a:ext cx="720000" cy="622800"/>
          </a:xfrm>
          <a:prstGeom prst="triangle">
            <a:avLst/>
          </a:prstGeom>
          <a:noFill/>
          <a:ln w="57150">
            <a:solidFill>
              <a:srgbClr val="0E73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5997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9">
                                            <p:txEl>
                                              <p:pRg st="0" end="0"/>
                                            </p:txEl>
                                          </p:spTgt>
                                        </p:tgtEl>
                                        <p:attrNameLst>
                                          <p:attrName>style.visibility</p:attrName>
                                        </p:attrNameLst>
                                      </p:cBhvr>
                                      <p:to>
                                        <p:strVal val="visible"/>
                                      </p:to>
                                    </p:set>
                                    <p:animEffect transition="in" filter="fade">
                                      <p:cBhvr>
                                        <p:cTn id="20" dur="500"/>
                                        <p:tgtEl>
                                          <p:spTgt spid="19">
                                            <p:txEl>
                                              <p:pRg st="0" end="0"/>
                                            </p:txEl>
                                          </p:spTgt>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9">
                                            <p:txEl>
                                              <p:pRg st="2" end="2"/>
                                            </p:txEl>
                                          </p:spTgt>
                                        </p:tgtEl>
                                        <p:attrNameLst>
                                          <p:attrName>style.visibility</p:attrName>
                                        </p:attrNameLst>
                                      </p:cBhvr>
                                      <p:to>
                                        <p:strVal val="visible"/>
                                      </p:to>
                                    </p:set>
                                    <p:animEffect transition="in" filter="fade">
                                      <p:cBhvr>
                                        <p:cTn id="24" dur="500"/>
                                        <p:tgtEl>
                                          <p:spTgt spid="19">
                                            <p:txEl>
                                              <p:pRg st="2" end="2"/>
                                            </p:txEl>
                                          </p:spTgt>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9">
                                            <p:txEl>
                                              <p:pRg st="3" end="3"/>
                                            </p:txEl>
                                          </p:spTgt>
                                        </p:tgtEl>
                                        <p:attrNameLst>
                                          <p:attrName>style.visibility</p:attrName>
                                        </p:attrNameLst>
                                      </p:cBhvr>
                                      <p:to>
                                        <p:strVal val="visible"/>
                                      </p:to>
                                    </p:set>
                                    <p:animEffect transition="in" filter="fade">
                                      <p:cBhvr>
                                        <p:cTn id="28" dur="500"/>
                                        <p:tgtEl>
                                          <p:spTgt spid="19">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9"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AA1D4-4906-80C3-8DA3-69E6FBBB4BEF}"/>
            </a:ext>
          </a:extLst>
        </p:cNvPr>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0D5CB931-F066-9F6B-1579-71C67AA67C19}"/>
              </a:ext>
            </a:extLst>
          </p:cNvPr>
          <p:cNvSpPr/>
          <p:nvPr/>
        </p:nvSpPr>
        <p:spPr>
          <a:xfrm>
            <a:off x="5952592" y="1094829"/>
            <a:ext cx="5600228" cy="5684962"/>
          </a:xfrm>
          <a:prstGeom prst="roundRect">
            <a:avLst>
              <a:gd name="adj" fmla="val 319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45" name="四角形: 角を丸くする 44">
            <a:extLst>
              <a:ext uri="{FF2B5EF4-FFF2-40B4-BE49-F238E27FC236}">
                <a16:creationId xmlns:a16="http://schemas.microsoft.com/office/drawing/2014/main" id="{6BC28EBC-67E0-C183-4532-3A0A7000F9AA}"/>
              </a:ext>
            </a:extLst>
          </p:cNvPr>
          <p:cNvSpPr/>
          <p:nvPr/>
        </p:nvSpPr>
        <p:spPr>
          <a:xfrm>
            <a:off x="6039610" y="1217322"/>
            <a:ext cx="5392027" cy="5470378"/>
          </a:xfrm>
          <a:prstGeom prst="roundRect">
            <a:avLst>
              <a:gd name="adj" fmla="val 6735"/>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b="1">
              <a:solidFill>
                <a:schemeClr val="tx1">
                  <a:lumMod val="85000"/>
                  <a:lumOff val="15000"/>
                </a:schemeClr>
              </a:solidFill>
            </a:endParaRPr>
          </a:p>
        </p:txBody>
      </p:sp>
      <p:sp>
        <p:nvSpPr>
          <p:cNvPr id="10" name="四角形: 角を丸くする 9">
            <a:extLst>
              <a:ext uri="{FF2B5EF4-FFF2-40B4-BE49-F238E27FC236}">
                <a16:creationId xmlns:a16="http://schemas.microsoft.com/office/drawing/2014/main" id="{DD4A8F2D-1305-35BA-168C-3B17229C79D1}"/>
              </a:ext>
            </a:extLst>
          </p:cNvPr>
          <p:cNvSpPr/>
          <p:nvPr/>
        </p:nvSpPr>
        <p:spPr>
          <a:xfrm>
            <a:off x="100150" y="1087206"/>
            <a:ext cx="5711829" cy="5684962"/>
          </a:xfrm>
          <a:prstGeom prst="roundRect">
            <a:avLst>
              <a:gd name="adj" fmla="val 319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67" name="四角形: 角を丸くする 66">
            <a:extLst>
              <a:ext uri="{FF2B5EF4-FFF2-40B4-BE49-F238E27FC236}">
                <a16:creationId xmlns:a16="http://schemas.microsoft.com/office/drawing/2014/main" id="{40D305E3-107A-F793-D8EE-D38DC7C9A6D9}"/>
              </a:ext>
            </a:extLst>
          </p:cNvPr>
          <p:cNvSpPr/>
          <p:nvPr/>
        </p:nvSpPr>
        <p:spPr>
          <a:xfrm>
            <a:off x="290159" y="1283026"/>
            <a:ext cx="5392027" cy="2670097"/>
          </a:xfrm>
          <a:prstGeom prst="roundRect">
            <a:avLst>
              <a:gd name="adj" fmla="val 1000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b="1">
              <a:solidFill>
                <a:schemeClr val="tx1">
                  <a:lumMod val="85000"/>
                  <a:lumOff val="15000"/>
                </a:schemeClr>
              </a:solidFill>
            </a:endParaRPr>
          </a:p>
        </p:txBody>
      </p:sp>
      <p:sp>
        <p:nvSpPr>
          <p:cNvPr id="9" name="正方形/長方形 8">
            <a:extLst>
              <a:ext uri="{FF2B5EF4-FFF2-40B4-BE49-F238E27FC236}">
                <a16:creationId xmlns:a16="http://schemas.microsoft.com/office/drawing/2014/main" id="{3E62E6F2-339F-0D49-74FB-BA53DBA06C52}"/>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4400" b="1">
                <a:solidFill>
                  <a:schemeClr val="tx1">
                    <a:lumMod val="85000"/>
                    <a:lumOff val="15000"/>
                  </a:schemeClr>
                </a:solidFill>
              </a:rPr>
              <a:t>提案イメージ</a:t>
            </a:r>
          </a:p>
        </p:txBody>
      </p:sp>
      <p:sp>
        <p:nvSpPr>
          <p:cNvPr id="7" name="正方形/長方形 6">
            <a:extLst>
              <a:ext uri="{FF2B5EF4-FFF2-40B4-BE49-F238E27FC236}">
                <a16:creationId xmlns:a16="http://schemas.microsoft.com/office/drawing/2014/main" id="{9B7BF928-CCC2-9068-820D-AE301852B56D}"/>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900B4829-28A2-2427-3D76-247BF07C6C5E}"/>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F0FC572-931E-6F27-3DCE-1DA8B1582B25}"/>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5" name="テキスト ボックス 4">
            <a:extLst>
              <a:ext uri="{FF2B5EF4-FFF2-40B4-BE49-F238E27FC236}">
                <a16:creationId xmlns:a16="http://schemas.microsoft.com/office/drawing/2014/main" id="{2B43A441-8EE6-98A3-6822-499FDB6BDDF5}"/>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FC2C1D39-1895-295C-7E45-4170DBFEF464}"/>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06BF825C-3F6C-BA00-28CB-2688634B0034}"/>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52D40EC-651D-1DEA-ADD2-9F33F6D280D6}"/>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2A35489-D141-8F0C-CE95-A8E7A06141C3}"/>
              </a:ext>
            </a:extLst>
          </p:cNvPr>
          <p:cNvSpPr/>
          <p:nvPr/>
        </p:nvSpPr>
        <p:spPr>
          <a:xfrm>
            <a:off x="11713961" y="5632836"/>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64A7C11B-F591-6C10-F203-B60D6A836352}"/>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23" name="テキスト ボックス 22">
            <a:extLst>
              <a:ext uri="{FF2B5EF4-FFF2-40B4-BE49-F238E27FC236}">
                <a16:creationId xmlns:a16="http://schemas.microsoft.com/office/drawing/2014/main" id="{ED4D354D-5AD1-9C0D-5939-2227E4ED51D8}"/>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26" name="テキスト ボックス 25">
            <a:extLst>
              <a:ext uri="{FF2B5EF4-FFF2-40B4-BE49-F238E27FC236}">
                <a16:creationId xmlns:a16="http://schemas.microsoft.com/office/drawing/2014/main" id="{3AE87E2E-80F1-27D8-DDCF-236F274E7238}"/>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6" name="テキスト ボックス 5">
            <a:extLst>
              <a:ext uri="{FF2B5EF4-FFF2-40B4-BE49-F238E27FC236}">
                <a16:creationId xmlns:a16="http://schemas.microsoft.com/office/drawing/2014/main" id="{50197070-B7D1-4315-8137-97EC0484ADCF}"/>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grpSp>
        <p:nvGrpSpPr>
          <p:cNvPr id="53" name="グループ化 52">
            <a:extLst>
              <a:ext uri="{FF2B5EF4-FFF2-40B4-BE49-F238E27FC236}">
                <a16:creationId xmlns:a16="http://schemas.microsoft.com/office/drawing/2014/main" id="{EF470D6C-B7ED-1C22-53F5-8386A4CC46AA}"/>
              </a:ext>
            </a:extLst>
          </p:cNvPr>
          <p:cNvGrpSpPr/>
          <p:nvPr/>
        </p:nvGrpSpPr>
        <p:grpSpPr>
          <a:xfrm>
            <a:off x="639180" y="1912343"/>
            <a:ext cx="1540683" cy="860843"/>
            <a:chOff x="639180" y="1912343"/>
            <a:chExt cx="1540683" cy="860843"/>
          </a:xfrm>
          <a:solidFill>
            <a:schemeClr val="accent3">
              <a:lumMod val="20000"/>
              <a:lumOff val="80000"/>
            </a:schemeClr>
          </a:solidFill>
        </p:grpSpPr>
        <p:sp>
          <p:nvSpPr>
            <p:cNvPr id="109" name="正方形/長方形 108">
              <a:extLst>
                <a:ext uri="{FF2B5EF4-FFF2-40B4-BE49-F238E27FC236}">
                  <a16:creationId xmlns:a16="http://schemas.microsoft.com/office/drawing/2014/main" id="{4185FBE8-0172-5CCD-D7BE-C7E6BD3780F7}"/>
                </a:ext>
              </a:extLst>
            </p:cNvPr>
            <p:cNvSpPr/>
            <p:nvPr/>
          </p:nvSpPr>
          <p:spPr>
            <a:xfrm>
              <a:off x="788411" y="2223614"/>
              <a:ext cx="1242220" cy="549572"/>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台形 130">
              <a:extLst>
                <a:ext uri="{FF2B5EF4-FFF2-40B4-BE49-F238E27FC236}">
                  <a16:creationId xmlns:a16="http://schemas.microsoft.com/office/drawing/2014/main" id="{918574D3-EEF1-212D-FDFC-15CFEA316B6E}"/>
                </a:ext>
              </a:extLst>
            </p:cNvPr>
            <p:cNvSpPr/>
            <p:nvPr/>
          </p:nvSpPr>
          <p:spPr>
            <a:xfrm>
              <a:off x="639180" y="1912343"/>
              <a:ext cx="1540683" cy="311271"/>
            </a:xfrm>
            <a:prstGeom prst="trapezoid">
              <a:avLst>
                <a:gd name="adj" fmla="val 31201"/>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正方形/長方形 131">
              <a:extLst>
                <a:ext uri="{FF2B5EF4-FFF2-40B4-BE49-F238E27FC236}">
                  <a16:creationId xmlns:a16="http://schemas.microsoft.com/office/drawing/2014/main" id="{97DC82C7-BBBF-B9EE-58BF-AF29E8C73CB4}"/>
                </a:ext>
              </a:extLst>
            </p:cNvPr>
            <p:cNvSpPr/>
            <p:nvPr/>
          </p:nvSpPr>
          <p:spPr>
            <a:xfrm>
              <a:off x="781120"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142CADB9-AEA6-5188-FD5A-BC0224731361}"/>
                </a:ext>
              </a:extLst>
            </p:cNvPr>
            <p:cNvSpPr/>
            <p:nvPr/>
          </p:nvSpPr>
          <p:spPr>
            <a:xfrm>
              <a:off x="914226"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88B9CB99-A530-6786-3117-E8B7809A48F2}"/>
                </a:ext>
              </a:extLst>
            </p:cNvPr>
            <p:cNvSpPr/>
            <p:nvPr/>
          </p:nvSpPr>
          <p:spPr>
            <a:xfrm>
              <a:off x="1027117"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a:extLst>
                <a:ext uri="{FF2B5EF4-FFF2-40B4-BE49-F238E27FC236}">
                  <a16:creationId xmlns:a16="http://schemas.microsoft.com/office/drawing/2014/main" id="{F5B121AC-2C35-6A4B-C2D4-7B8CF889C267}"/>
                </a:ext>
              </a:extLst>
            </p:cNvPr>
            <p:cNvSpPr/>
            <p:nvPr/>
          </p:nvSpPr>
          <p:spPr>
            <a:xfrm>
              <a:off x="1163263"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正方形/長方形 135">
              <a:extLst>
                <a:ext uri="{FF2B5EF4-FFF2-40B4-BE49-F238E27FC236}">
                  <a16:creationId xmlns:a16="http://schemas.microsoft.com/office/drawing/2014/main" id="{B1EBDD54-343F-18B6-69B6-AFDE93823EFB}"/>
                </a:ext>
              </a:extLst>
            </p:cNvPr>
            <p:cNvSpPr/>
            <p:nvPr/>
          </p:nvSpPr>
          <p:spPr>
            <a:xfrm>
              <a:off x="1287775"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a:extLst>
                <a:ext uri="{FF2B5EF4-FFF2-40B4-BE49-F238E27FC236}">
                  <a16:creationId xmlns:a16="http://schemas.microsoft.com/office/drawing/2014/main" id="{AAAEFB5C-CB7D-F8CE-937C-C1FE7072EEF7}"/>
                </a:ext>
              </a:extLst>
            </p:cNvPr>
            <p:cNvSpPr/>
            <p:nvPr/>
          </p:nvSpPr>
          <p:spPr>
            <a:xfrm>
              <a:off x="1420881"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正方形/長方形 137">
              <a:extLst>
                <a:ext uri="{FF2B5EF4-FFF2-40B4-BE49-F238E27FC236}">
                  <a16:creationId xmlns:a16="http://schemas.microsoft.com/office/drawing/2014/main" id="{02E0FBC4-FEBF-88D9-4231-295B862F75E6}"/>
                </a:ext>
              </a:extLst>
            </p:cNvPr>
            <p:cNvSpPr/>
            <p:nvPr/>
          </p:nvSpPr>
          <p:spPr>
            <a:xfrm>
              <a:off x="1533772"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正方形/長方形 138">
              <a:extLst>
                <a:ext uri="{FF2B5EF4-FFF2-40B4-BE49-F238E27FC236}">
                  <a16:creationId xmlns:a16="http://schemas.microsoft.com/office/drawing/2014/main" id="{83867B66-96C9-B6B7-CAD9-855F52243C66}"/>
                </a:ext>
              </a:extLst>
            </p:cNvPr>
            <p:cNvSpPr/>
            <p:nvPr/>
          </p:nvSpPr>
          <p:spPr>
            <a:xfrm>
              <a:off x="1669918"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a:extLst>
                <a:ext uri="{FF2B5EF4-FFF2-40B4-BE49-F238E27FC236}">
                  <a16:creationId xmlns:a16="http://schemas.microsoft.com/office/drawing/2014/main" id="{C98DC790-4F3E-5F61-D6F9-EBC642E325B7}"/>
                </a:ext>
              </a:extLst>
            </p:cNvPr>
            <p:cNvSpPr/>
            <p:nvPr/>
          </p:nvSpPr>
          <p:spPr>
            <a:xfrm>
              <a:off x="1801004"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正方形/長方形 140">
              <a:extLst>
                <a:ext uri="{FF2B5EF4-FFF2-40B4-BE49-F238E27FC236}">
                  <a16:creationId xmlns:a16="http://schemas.microsoft.com/office/drawing/2014/main" id="{B569832A-AF45-97BD-7560-337E330353B6}"/>
                </a:ext>
              </a:extLst>
            </p:cNvPr>
            <p:cNvSpPr/>
            <p:nvPr/>
          </p:nvSpPr>
          <p:spPr>
            <a:xfrm>
              <a:off x="1934110" y="1912535"/>
              <a:ext cx="76551" cy="3110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a:extLst>
                <a:ext uri="{FF2B5EF4-FFF2-40B4-BE49-F238E27FC236}">
                  <a16:creationId xmlns:a16="http://schemas.microsoft.com/office/drawing/2014/main" id="{80390A33-69C4-E476-6381-541139850912}"/>
                </a:ext>
              </a:extLst>
            </p:cNvPr>
            <p:cNvSpPr/>
            <p:nvPr/>
          </p:nvSpPr>
          <p:spPr>
            <a:xfrm>
              <a:off x="892720" y="2362830"/>
              <a:ext cx="196114" cy="405320"/>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正方形/長方形 142">
              <a:extLst>
                <a:ext uri="{FF2B5EF4-FFF2-40B4-BE49-F238E27FC236}">
                  <a16:creationId xmlns:a16="http://schemas.microsoft.com/office/drawing/2014/main" id="{EF11E524-8735-8CF4-69A2-FA2AF16C78B8}"/>
                </a:ext>
              </a:extLst>
            </p:cNvPr>
            <p:cNvSpPr/>
            <p:nvPr/>
          </p:nvSpPr>
          <p:spPr>
            <a:xfrm>
              <a:off x="1067605" y="2362830"/>
              <a:ext cx="196114" cy="405320"/>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4" name="テキスト ボックス 143">
            <a:extLst>
              <a:ext uri="{FF2B5EF4-FFF2-40B4-BE49-F238E27FC236}">
                <a16:creationId xmlns:a16="http://schemas.microsoft.com/office/drawing/2014/main" id="{6775EDD8-CA01-F51E-F198-E0E6C3AC5EC9}"/>
              </a:ext>
            </a:extLst>
          </p:cNvPr>
          <p:cNvSpPr txBox="1"/>
          <p:nvPr/>
        </p:nvSpPr>
        <p:spPr>
          <a:xfrm>
            <a:off x="66819" y="1362720"/>
            <a:ext cx="1877228" cy="523220"/>
          </a:xfrm>
          <a:prstGeom prst="rect">
            <a:avLst/>
          </a:prstGeom>
          <a:noFill/>
        </p:spPr>
        <p:txBody>
          <a:bodyPr wrap="square" rtlCol="0">
            <a:spAutoFit/>
          </a:bodyPr>
          <a:lstStyle/>
          <a:p>
            <a:pPr algn="ctr"/>
            <a:r>
              <a:rPr kumimoji="1" lang="ja-JP" altLang="en-US" sz="2800" b="1"/>
              <a:t>〇事業者</a:t>
            </a:r>
          </a:p>
        </p:txBody>
      </p:sp>
      <p:grpSp>
        <p:nvGrpSpPr>
          <p:cNvPr id="145" name="グループ化 144">
            <a:extLst>
              <a:ext uri="{FF2B5EF4-FFF2-40B4-BE49-F238E27FC236}">
                <a16:creationId xmlns:a16="http://schemas.microsoft.com/office/drawing/2014/main" id="{8C89307D-4149-5F9F-0DAD-871194E2E46A}"/>
              </a:ext>
            </a:extLst>
          </p:cNvPr>
          <p:cNvGrpSpPr/>
          <p:nvPr/>
        </p:nvGrpSpPr>
        <p:grpSpPr>
          <a:xfrm>
            <a:off x="872137" y="2621874"/>
            <a:ext cx="313887" cy="844323"/>
            <a:chOff x="831040" y="3627490"/>
            <a:chExt cx="1255084" cy="2891152"/>
          </a:xfrm>
          <a:solidFill>
            <a:srgbClr val="4472C4"/>
          </a:solidFill>
        </p:grpSpPr>
        <p:sp>
          <p:nvSpPr>
            <p:cNvPr id="146" name="円柱 145">
              <a:extLst>
                <a:ext uri="{FF2B5EF4-FFF2-40B4-BE49-F238E27FC236}">
                  <a16:creationId xmlns:a16="http://schemas.microsoft.com/office/drawing/2014/main" id="{5845EBBF-7D4B-967E-8EEB-78B28A39E061}"/>
                </a:ext>
              </a:extLst>
            </p:cNvPr>
            <p:cNvSpPr/>
            <p:nvPr/>
          </p:nvSpPr>
          <p:spPr>
            <a:xfrm>
              <a:off x="1806133" y="4441567"/>
              <a:ext cx="279991" cy="837813"/>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円柱 146">
              <a:extLst>
                <a:ext uri="{FF2B5EF4-FFF2-40B4-BE49-F238E27FC236}">
                  <a16:creationId xmlns:a16="http://schemas.microsoft.com/office/drawing/2014/main" id="{7341D3F7-0AD6-A55A-492A-0E40EC989F9B}"/>
                </a:ext>
              </a:extLst>
            </p:cNvPr>
            <p:cNvSpPr/>
            <p:nvPr/>
          </p:nvSpPr>
          <p:spPr>
            <a:xfrm rot="16200000">
              <a:off x="1620120" y="4147601"/>
              <a:ext cx="263331" cy="668676"/>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円柱 147">
              <a:extLst>
                <a:ext uri="{FF2B5EF4-FFF2-40B4-BE49-F238E27FC236}">
                  <a16:creationId xmlns:a16="http://schemas.microsoft.com/office/drawing/2014/main" id="{05DD3696-B45D-F340-857D-CD36EA91E017}"/>
                </a:ext>
              </a:extLst>
            </p:cNvPr>
            <p:cNvSpPr/>
            <p:nvPr/>
          </p:nvSpPr>
          <p:spPr>
            <a:xfrm>
              <a:off x="831040" y="4461526"/>
              <a:ext cx="279991" cy="837813"/>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円柱 148">
              <a:extLst>
                <a:ext uri="{FF2B5EF4-FFF2-40B4-BE49-F238E27FC236}">
                  <a16:creationId xmlns:a16="http://schemas.microsoft.com/office/drawing/2014/main" id="{0F96DB56-55BA-6DC3-9A5C-ACD51BBE070B}"/>
                </a:ext>
              </a:extLst>
            </p:cNvPr>
            <p:cNvSpPr/>
            <p:nvPr/>
          </p:nvSpPr>
          <p:spPr>
            <a:xfrm rot="5400000">
              <a:off x="1039687" y="4127188"/>
              <a:ext cx="263331" cy="668676"/>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円柱 149">
              <a:extLst>
                <a:ext uri="{FF2B5EF4-FFF2-40B4-BE49-F238E27FC236}">
                  <a16:creationId xmlns:a16="http://schemas.microsoft.com/office/drawing/2014/main" id="{C3075805-D254-36DD-1FFD-F4040011F363}"/>
                </a:ext>
              </a:extLst>
            </p:cNvPr>
            <p:cNvSpPr/>
            <p:nvPr/>
          </p:nvSpPr>
          <p:spPr>
            <a:xfrm>
              <a:off x="1623237" y="5077931"/>
              <a:ext cx="279991" cy="1440711"/>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円柱 150">
              <a:extLst>
                <a:ext uri="{FF2B5EF4-FFF2-40B4-BE49-F238E27FC236}">
                  <a16:creationId xmlns:a16="http://schemas.microsoft.com/office/drawing/2014/main" id="{F331CA56-65A9-6CB1-45C5-E14ABF8B6CB7}"/>
                </a:ext>
              </a:extLst>
            </p:cNvPr>
            <p:cNvSpPr/>
            <p:nvPr/>
          </p:nvSpPr>
          <p:spPr>
            <a:xfrm>
              <a:off x="1031358" y="5077931"/>
              <a:ext cx="279991" cy="1440711"/>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円柱 151">
              <a:extLst>
                <a:ext uri="{FF2B5EF4-FFF2-40B4-BE49-F238E27FC236}">
                  <a16:creationId xmlns:a16="http://schemas.microsoft.com/office/drawing/2014/main" id="{A6376467-6E4B-D607-E416-94AE94190E9F}"/>
                </a:ext>
              </a:extLst>
            </p:cNvPr>
            <p:cNvSpPr/>
            <p:nvPr/>
          </p:nvSpPr>
          <p:spPr>
            <a:xfrm>
              <a:off x="1031358" y="4205176"/>
              <a:ext cx="871870" cy="1440711"/>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楕円 152">
              <a:extLst>
                <a:ext uri="{FF2B5EF4-FFF2-40B4-BE49-F238E27FC236}">
                  <a16:creationId xmlns:a16="http://schemas.microsoft.com/office/drawing/2014/main" id="{B05E0CE4-9286-9546-C3EF-53775936EBC2}"/>
                </a:ext>
              </a:extLst>
            </p:cNvPr>
            <p:cNvSpPr/>
            <p:nvPr/>
          </p:nvSpPr>
          <p:spPr>
            <a:xfrm>
              <a:off x="1136254" y="3627490"/>
              <a:ext cx="662077" cy="660989"/>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4" name="グループ化 153">
            <a:extLst>
              <a:ext uri="{FF2B5EF4-FFF2-40B4-BE49-F238E27FC236}">
                <a16:creationId xmlns:a16="http://schemas.microsoft.com/office/drawing/2014/main" id="{20AB62BC-703E-35DF-1757-22A9EB8F4867}"/>
              </a:ext>
            </a:extLst>
          </p:cNvPr>
          <p:cNvGrpSpPr/>
          <p:nvPr/>
        </p:nvGrpSpPr>
        <p:grpSpPr>
          <a:xfrm>
            <a:off x="440300" y="2238810"/>
            <a:ext cx="472974" cy="1095205"/>
            <a:chOff x="831040" y="3627490"/>
            <a:chExt cx="1255084" cy="2891152"/>
          </a:xfrm>
          <a:solidFill>
            <a:srgbClr val="4472C4"/>
          </a:solidFill>
        </p:grpSpPr>
        <p:sp>
          <p:nvSpPr>
            <p:cNvPr id="155" name="円柱 154">
              <a:extLst>
                <a:ext uri="{FF2B5EF4-FFF2-40B4-BE49-F238E27FC236}">
                  <a16:creationId xmlns:a16="http://schemas.microsoft.com/office/drawing/2014/main" id="{FA8EDF65-1D9C-56AD-D209-0F6ADDB6B0E1}"/>
                </a:ext>
              </a:extLst>
            </p:cNvPr>
            <p:cNvSpPr/>
            <p:nvPr/>
          </p:nvSpPr>
          <p:spPr>
            <a:xfrm>
              <a:off x="1806133" y="4441567"/>
              <a:ext cx="279991" cy="837813"/>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円柱 155">
              <a:extLst>
                <a:ext uri="{FF2B5EF4-FFF2-40B4-BE49-F238E27FC236}">
                  <a16:creationId xmlns:a16="http://schemas.microsoft.com/office/drawing/2014/main" id="{366398B9-E7E5-DFC0-6761-A456818FAE04}"/>
                </a:ext>
              </a:extLst>
            </p:cNvPr>
            <p:cNvSpPr/>
            <p:nvPr/>
          </p:nvSpPr>
          <p:spPr>
            <a:xfrm rot="16200000">
              <a:off x="1620120" y="4147601"/>
              <a:ext cx="263331" cy="668676"/>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円柱 156">
              <a:extLst>
                <a:ext uri="{FF2B5EF4-FFF2-40B4-BE49-F238E27FC236}">
                  <a16:creationId xmlns:a16="http://schemas.microsoft.com/office/drawing/2014/main" id="{E70273B1-E3DB-FF3C-BE49-219E61B5B3AB}"/>
                </a:ext>
              </a:extLst>
            </p:cNvPr>
            <p:cNvSpPr/>
            <p:nvPr/>
          </p:nvSpPr>
          <p:spPr>
            <a:xfrm>
              <a:off x="831040" y="4461526"/>
              <a:ext cx="279991" cy="837813"/>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8" name="円柱 157">
              <a:extLst>
                <a:ext uri="{FF2B5EF4-FFF2-40B4-BE49-F238E27FC236}">
                  <a16:creationId xmlns:a16="http://schemas.microsoft.com/office/drawing/2014/main" id="{16179241-0A4B-A9BF-78DB-D1A1FB54EEF9}"/>
                </a:ext>
              </a:extLst>
            </p:cNvPr>
            <p:cNvSpPr/>
            <p:nvPr/>
          </p:nvSpPr>
          <p:spPr>
            <a:xfrm rot="5400000">
              <a:off x="1039687" y="4127188"/>
              <a:ext cx="263331" cy="668676"/>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円柱 158">
              <a:extLst>
                <a:ext uri="{FF2B5EF4-FFF2-40B4-BE49-F238E27FC236}">
                  <a16:creationId xmlns:a16="http://schemas.microsoft.com/office/drawing/2014/main" id="{3D42323B-35F9-95AE-BAAA-FD026FA1691D}"/>
                </a:ext>
              </a:extLst>
            </p:cNvPr>
            <p:cNvSpPr/>
            <p:nvPr/>
          </p:nvSpPr>
          <p:spPr>
            <a:xfrm>
              <a:off x="1623237" y="5077931"/>
              <a:ext cx="279991" cy="1440711"/>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円柱 159">
              <a:extLst>
                <a:ext uri="{FF2B5EF4-FFF2-40B4-BE49-F238E27FC236}">
                  <a16:creationId xmlns:a16="http://schemas.microsoft.com/office/drawing/2014/main" id="{0D1F9706-D392-A526-F4BB-5BB67A8BD3DD}"/>
                </a:ext>
              </a:extLst>
            </p:cNvPr>
            <p:cNvSpPr/>
            <p:nvPr/>
          </p:nvSpPr>
          <p:spPr>
            <a:xfrm>
              <a:off x="1031358" y="5077931"/>
              <a:ext cx="279991" cy="1440711"/>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円柱 160">
              <a:extLst>
                <a:ext uri="{FF2B5EF4-FFF2-40B4-BE49-F238E27FC236}">
                  <a16:creationId xmlns:a16="http://schemas.microsoft.com/office/drawing/2014/main" id="{7C19E858-24FE-C46A-369A-E15A0586D8B3}"/>
                </a:ext>
              </a:extLst>
            </p:cNvPr>
            <p:cNvSpPr/>
            <p:nvPr/>
          </p:nvSpPr>
          <p:spPr>
            <a:xfrm>
              <a:off x="1031358" y="4205176"/>
              <a:ext cx="871870" cy="1440711"/>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楕円 161">
              <a:extLst>
                <a:ext uri="{FF2B5EF4-FFF2-40B4-BE49-F238E27FC236}">
                  <a16:creationId xmlns:a16="http://schemas.microsoft.com/office/drawing/2014/main" id="{5AB58D0E-A39A-D03F-72B1-CF76E84E0F99}"/>
                </a:ext>
              </a:extLst>
            </p:cNvPr>
            <p:cNvSpPr/>
            <p:nvPr/>
          </p:nvSpPr>
          <p:spPr>
            <a:xfrm>
              <a:off x="1136254" y="3627490"/>
              <a:ext cx="662077" cy="660989"/>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47" name="テキスト ボックス 246">
            <a:extLst>
              <a:ext uri="{FF2B5EF4-FFF2-40B4-BE49-F238E27FC236}">
                <a16:creationId xmlns:a16="http://schemas.microsoft.com/office/drawing/2014/main" id="{8142BB97-1D4A-A828-A742-B547AFC0F87C}"/>
              </a:ext>
            </a:extLst>
          </p:cNvPr>
          <p:cNvSpPr txBox="1"/>
          <p:nvPr/>
        </p:nvSpPr>
        <p:spPr>
          <a:xfrm>
            <a:off x="1435897" y="2795737"/>
            <a:ext cx="1147256" cy="369332"/>
          </a:xfrm>
          <a:prstGeom prst="rect">
            <a:avLst/>
          </a:prstGeom>
          <a:noFill/>
        </p:spPr>
        <p:txBody>
          <a:bodyPr wrap="square" rtlCol="0">
            <a:spAutoFit/>
          </a:bodyPr>
          <a:lstStyle/>
          <a:p>
            <a:r>
              <a:rPr kumimoji="1" lang="ja-JP" altLang="en-US" b="1">
                <a:solidFill>
                  <a:schemeClr val="bg1"/>
                </a:solidFill>
                <a:latin typeface="HG正楷書体-PRO" panose="03000600000000000000" pitchFamily="66" charset="-128"/>
                <a:ea typeface="HG正楷書体-PRO" panose="03000600000000000000" pitchFamily="66" charset="-128"/>
              </a:rPr>
              <a:t>土浦市</a:t>
            </a:r>
          </a:p>
        </p:txBody>
      </p:sp>
      <p:sp>
        <p:nvSpPr>
          <p:cNvPr id="17" name="四角形: 角を丸くする 16">
            <a:extLst>
              <a:ext uri="{FF2B5EF4-FFF2-40B4-BE49-F238E27FC236}">
                <a16:creationId xmlns:a16="http://schemas.microsoft.com/office/drawing/2014/main" id="{0543FFE7-224D-955F-2EF8-1837BC7839D0}"/>
              </a:ext>
            </a:extLst>
          </p:cNvPr>
          <p:cNvSpPr/>
          <p:nvPr/>
        </p:nvSpPr>
        <p:spPr>
          <a:xfrm>
            <a:off x="260049" y="4017603"/>
            <a:ext cx="5420509" cy="2670097"/>
          </a:xfrm>
          <a:prstGeom prst="roundRect">
            <a:avLst>
              <a:gd name="adj" fmla="val 1000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b="1">
              <a:solidFill>
                <a:schemeClr val="tx1">
                  <a:lumMod val="85000"/>
                  <a:lumOff val="15000"/>
                </a:schemeClr>
              </a:solidFill>
            </a:endParaRPr>
          </a:p>
        </p:txBody>
      </p:sp>
      <p:sp>
        <p:nvSpPr>
          <p:cNvPr id="163" name="楕円 162">
            <a:extLst>
              <a:ext uri="{FF2B5EF4-FFF2-40B4-BE49-F238E27FC236}">
                <a16:creationId xmlns:a16="http://schemas.microsoft.com/office/drawing/2014/main" id="{A1E66FDB-1EE2-BF44-4962-062A3190D173}"/>
              </a:ext>
            </a:extLst>
          </p:cNvPr>
          <p:cNvSpPr/>
          <p:nvPr/>
        </p:nvSpPr>
        <p:spPr>
          <a:xfrm>
            <a:off x="299733" y="5384162"/>
            <a:ext cx="3101193" cy="1017072"/>
          </a:xfrm>
          <a:prstGeom prst="ellipse">
            <a:avLst/>
          </a:prstGeom>
          <a:solidFill>
            <a:srgbClr val="36F0EB"/>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直方体 163">
            <a:extLst>
              <a:ext uri="{FF2B5EF4-FFF2-40B4-BE49-F238E27FC236}">
                <a16:creationId xmlns:a16="http://schemas.microsoft.com/office/drawing/2014/main" id="{BBA4C93B-512C-C869-16D5-CB44F89A20CE}"/>
              </a:ext>
            </a:extLst>
          </p:cNvPr>
          <p:cNvSpPr/>
          <p:nvPr/>
        </p:nvSpPr>
        <p:spPr>
          <a:xfrm>
            <a:off x="657926" y="5076260"/>
            <a:ext cx="1398011" cy="939603"/>
          </a:xfrm>
          <a:prstGeom prst="cube">
            <a:avLst>
              <a:gd name="adj" fmla="val 26102"/>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台形 164">
            <a:extLst>
              <a:ext uri="{FF2B5EF4-FFF2-40B4-BE49-F238E27FC236}">
                <a16:creationId xmlns:a16="http://schemas.microsoft.com/office/drawing/2014/main" id="{C6095BCB-9F16-75A6-C39C-E4B0D6CEA6B1}"/>
              </a:ext>
            </a:extLst>
          </p:cNvPr>
          <p:cNvSpPr/>
          <p:nvPr/>
        </p:nvSpPr>
        <p:spPr>
          <a:xfrm>
            <a:off x="514082" y="4696499"/>
            <a:ext cx="1541287" cy="714396"/>
          </a:xfrm>
          <a:prstGeom prst="trapezoid">
            <a:avLst>
              <a:gd name="adj" fmla="val 51202"/>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latin typeface="HGS教科書体" panose="02020600000000000000" pitchFamily="18" charset="-128"/>
                <a:ea typeface="HGS教科書体" panose="02020600000000000000" pitchFamily="18" charset="-128"/>
              </a:rPr>
              <a:t>公民館</a:t>
            </a:r>
          </a:p>
        </p:txBody>
      </p:sp>
      <p:grpSp>
        <p:nvGrpSpPr>
          <p:cNvPr id="175" name="グループ化 174">
            <a:extLst>
              <a:ext uri="{FF2B5EF4-FFF2-40B4-BE49-F238E27FC236}">
                <a16:creationId xmlns:a16="http://schemas.microsoft.com/office/drawing/2014/main" id="{89330113-DA75-3FD9-13CF-22658AF1A222}"/>
              </a:ext>
            </a:extLst>
          </p:cNvPr>
          <p:cNvGrpSpPr/>
          <p:nvPr/>
        </p:nvGrpSpPr>
        <p:grpSpPr>
          <a:xfrm>
            <a:off x="1184443" y="6013233"/>
            <a:ext cx="220459" cy="536105"/>
            <a:chOff x="-2674620" y="115960"/>
            <a:chExt cx="472974" cy="1095205"/>
          </a:xfrm>
          <a:solidFill>
            <a:schemeClr val="accent2">
              <a:lumMod val="20000"/>
              <a:lumOff val="80000"/>
            </a:schemeClr>
          </a:solidFill>
        </p:grpSpPr>
        <p:sp>
          <p:nvSpPr>
            <p:cNvPr id="176" name="円柱 175">
              <a:extLst>
                <a:ext uri="{FF2B5EF4-FFF2-40B4-BE49-F238E27FC236}">
                  <a16:creationId xmlns:a16="http://schemas.microsoft.com/office/drawing/2014/main" id="{76EEA3A6-0B5C-252A-8602-87EAE3AAAA51}"/>
                </a:ext>
              </a:extLst>
            </p:cNvPr>
            <p:cNvSpPr/>
            <p:nvPr/>
          </p:nvSpPr>
          <p:spPr>
            <a:xfrm>
              <a:off x="-2307160" y="42434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円柱 176">
              <a:extLst>
                <a:ext uri="{FF2B5EF4-FFF2-40B4-BE49-F238E27FC236}">
                  <a16:creationId xmlns:a16="http://schemas.microsoft.com/office/drawing/2014/main" id="{60FCC4B2-54F4-A5D4-BB0B-5B21303EF181}"/>
                </a:ext>
              </a:extLst>
            </p:cNvPr>
            <p:cNvSpPr/>
            <p:nvPr/>
          </p:nvSpPr>
          <p:spPr>
            <a:xfrm rot="16200000">
              <a:off x="-2377517" y="313642"/>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円柱 177">
              <a:extLst>
                <a:ext uri="{FF2B5EF4-FFF2-40B4-BE49-F238E27FC236}">
                  <a16:creationId xmlns:a16="http://schemas.microsoft.com/office/drawing/2014/main" id="{CB4BB117-B2AF-6585-5B9E-49371657052E}"/>
                </a:ext>
              </a:extLst>
            </p:cNvPr>
            <p:cNvSpPr/>
            <p:nvPr/>
          </p:nvSpPr>
          <p:spPr>
            <a:xfrm>
              <a:off x="-2674620" y="43190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円柱 178">
              <a:extLst>
                <a:ext uri="{FF2B5EF4-FFF2-40B4-BE49-F238E27FC236}">
                  <a16:creationId xmlns:a16="http://schemas.microsoft.com/office/drawing/2014/main" id="{27D92F3C-58B5-3C1A-2E91-636714D32881}"/>
                </a:ext>
              </a:extLst>
            </p:cNvPr>
            <p:cNvSpPr/>
            <p:nvPr/>
          </p:nvSpPr>
          <p:spPr>
            <a:xfrm rot="5400000">
              <a:off x="-2596251" y="305909"/>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円柱 179">
              <a:extLst>
                <a:ext uri="{FF2B5EF4-FFF2-40B4-BE49-F238E27FC236}">
                  <a16:creationId xmlns:a16="http://schemas.microsoft.com/office/drawing/2014/main" id="{7F762465-FA9B-5581-37AB-C603A6549741}"/>
                </a:ext>
              </a:extLst>
            </p:cNvPr>
            <p:cNvSpPr/>
            <p:nvPr/>
          </p:nvSpPr>
          <p:spPr>
            <a:xfrm>
              <a:off x="-2376083"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円柱 180">
              <a:extLst>
                <a:ext uri="{FF2B5EF4-FFF2-40B4-BE49-F238E27FC236}">
                  <a16:creationId xmlns:a16="http://schemas.microsoft.com/office/drawing/2014/main" id="{3F6E62CA-403E-7152-6AA2-21C6C7B1BC2C}"/>
                </a:ext>
              </a:extLst>
            </p:cNvPr>
            <p:cNvSpPr/>
            <p:nvPr/>
          </p:nvSpPr>
          <p:spPr>
            <a:xfrm>
              <a:off x="-2599131"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円柱 181">
              <a:extLst>
                <a:ext uri="{FF2B5EF4-FFF2-40B4-BE49-F238E27FC236}">
                  <a16:creationId xmlns:a16="http://schemas.microsoft.com/office/drawing/2014/main" id="{997429EC-A746-75F4-5E2F-4807D5596D71}"/>
                </a:ext>
              </a:extLst>
            </p:cNvPr>
            <p:cNvSpPr/>
            <p:nvPr/>
          </p:nvSpPr>
          <p:spPr>
            <a:xfrm>
              <a:off x="-2599131" y="334795"/>
              <a:ext cx="328561"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楕円 182">
              <a:extLst>
                <a:ext uri="{FF2B5EF4-FFF2-40B4-BE49-F238E27FC236}">
                  <a16:creationId xmlns:a16="http://schemas.microsoft.com/office/drawing/2014/main" id="{68E25A46-B897-3DA7-EA71-56E9803E86BA}"/>
                </a:ext>
              </a:extLst>
            </p:cNvPr>
            <p:cNvSpPr/>
            <p:nvPr/>
          </p:nvSpPr>
          <p:spPr>
            <a:xfrm>
              <a:off x="-2559601" y="115960"/>
              <a:ext cx="249501" cy="250391"/>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4" name="グループ化 183">
            <a:extLst>
              <a:ext uri="{FF2B5EF4-FFF2-40B4-BE49-F238E27FC236}">
                <a16:creationId xmlns:a16="http://schemas.microsoft.com/office/drawing/2014/main" id="{2B94F735-55C6-DA92-7ADE-899FB5E31BAD}"/>
              </a:ext>
            </a:extLst>
          </p:cNvPr>
          <p:cNvGrpSpPr/>
          <p:nvPr/>
        </p:nvGrpSpPr>
        <p:grpSpPr>
          <a:xfrm>
            <a:off x="344276" y="5569707"/>
            <a:ext cx="220459" cy="536105"/>
            <a:chOff x="-2674620" y="115960"/>
            <a:chExt cx="472974" cy="1095205"/>
          </a:xfrm>
          <a:solidFill>
            <a:schemeClr val="accent2">
              <a:lumMod val="20000"/>
              <a:lumOff val="80000"/>
            </a:schemeClr>
          </a:solidFill>
        </p:grpSpPr>
        <p:sp>
          <p:nvSpPr>
            <p:cNvPr id="185" name="円柱 184">
              <a:extLst>
                <a:ext uri="{FF2B5EF4-FFF2-40B4-BE49-F238E27FC236}">
                  <a16:creationId xmlns:a16="http://schemas.microsoft.com/office/drawing/2014/main" id="{C8EE8610-7AF0-E242-340B-0AC121EE4622}"/>
                </a:ext>
              </a:extLst>
            </p:cNvPr>
            <p:cNvSpPr/>
            <p:nvPr/>
          </p:nvSpPr>
          <p:spPr>
            <a:xfrm>
              <a:off x="-2307160" y="42434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円柱 185">
              <a:extLst>
                <a:ext uri="{FF2B5EF4-FFF2-40B4-BE49-F238E27FC236}">
                  <a16:creationId xmlns:a16="http://schemas.microsoft.com/office/drawing/2014/main" id="{E60A5EDC-F2F4-C755-2323-33AA328B9F7D}"/>
                </a:ext>
              </a:extLst>
            </p:cNvPr>
            <p:cNvSpPr/>
            <p:nvPr/>
          </p:nvSpPr>
          <p:spPr>
            <a:xfrm rot="16200000">
              <a:off x="-2377517" y="313642"/>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円柱 186">
              <a:extLst>
                <a:ext uri="{FF2B5EF4-FFF2-40B4-BE49-F238E27FC236}">
                  <a16:creationId xmlns:a16="http://schemas.microsoft.com/office/drawing/2014/main" id="{FAFF5CFF-7B48-BC0C-5707-7FE148D5E60F}"/>
                </a:ext>
              </a:extLst>
            </p:cNvPr>
            <p:cNvSpPr/>
            <p:nvPr/>
          </p:nvSpPr>
          <p:spPr>
            <a:xfrm>
              <a:off x="-2674620" y="43190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円柱 187">
              <a:extLst>
                <a:ext uri="{FF2B5EF4-FFF2-40B4-BE49-F238E27FC236}">
                  <a16:creationId xmlns:a16="http://schemas.microsoft.com/office/drawing/2014/main" id="{012D00A7-0F8F-D014-0AD6-863FDE1EDD46}"/>
                </a:ext>
              </a:extLst>
            </p:cNvPr>
            <p:cNvSpPr/>
            <p:nvPr/>
          </p:nvSpPr>
          <p:spPr>
            <a:xfrm rot="5400000">
              <a:off x="-2596251" y="305909"/>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円柱 188">
              <a:extLst>
                <a:ext uri="{FF2B5EF4-FFF2-40B4-BE49-F238E27FC236}">
                  <a16:creationId xmlns:a16="http://schemas.microsoft.com/office/drawing/2014/main" id="{733198FA-B4F0-751C-0350-BBC4683D3A9E}"/>
                </a:ext>
              </a:extLst>
            </p:cNvPr>
            <p:cNvSpPr/>
            <p:nvPr/>
          </p:nvSpPr>
          <p:spPr>
            <a:xfrm>
              <a:off x="-2376083"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円柱 189">
              <a:extLst>
                <a:ext uri="{FF2B5EF4-FFF2-40B4-BE49-F238E27FC236}">
                  <a16:creationId xmlns:a16="http://schemas.microsoft.com/office/drawing/2014/main" id="{E82A6636-8062-21DB-B24B-3CEC7D953B02}"/>
                </a:ext>
              </a:extLst>
            </p:cNvPr>
            <p:cNvSpPr/>
            <p:nvPr/>
          </p:nvSpPr>
          <p:spPr>
            <a:xfrm>
              <a:off x="-2599131"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円柱 190">
              <a:extLst>
                <a:ext uri="{FF2B5EF4-FFF2-40B4-BE49-F238E27FC236}">
                  <a16:creationId xmlns:a16="http://schemas.microsoft.com/office/drawing/2014/main" id="{36708186-6D55-696A-1D3A-0D49D43383A4}"/>
                </a:ext>
              </a:extLst>
            </p:cNvPr>
            <p:cNvSpPr/>
            <p:nvPr/>
          </p:nvSpPr>
          <p:spPr>
            <a:xfrm>
              <a:off x="-2599131" y="334795"/>
              <a:ext cx="328561"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楕円 191">
              <a:extLst>
                <a:ext uri="{FF2B5EF4-FFF2-40B4-BE49-F238E27FC236}">
                  <a16:creationId xmlns:a16="http://schemas.microsoft.com/office/drawing/2014/main" id="{517D49EC-9539-4C16-904E-049771B732AC}"/>
                </a:ext>
              </a:extLst>
            </p:cNvPr>
            <p:cNvSpPr/>
            <p:nvPr/>
          </p:nvSpPr>
          <p:spPr>
            <a:xfrm>
              <a:off x="-2559601" y="115960"/>
              <a:ext cx="249501" cy="250391"/>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3" name="グループ化 192">
            <a:extLst>
              <a:ext uri="{FF2B5EF4-FFF2-40B4-BE49-F238E27FC236}">
                <a16:creationId xmlns:a16="http://schemas.microsoft.com/office/drawing/2014/main" id="{ACF46DFD-70B6-06BD-817A-1A3C3A45D909}"/>
              </a:ext>
            </a:extLst>
          </p:cNvPr>
          <p:cNvGrpSpPr/>
          <p:nvPr/>
        </p:nvGrpSpPr>
        <p:grpSpPr>
          <a:xfrm>
            <a:off x="2588958" y="4751136"/>
            <a:ext cx="220459" cy="536105"/>
            <a:chOff x="-2674620" y="115960"/>
            <a:chExt cx="472974" cy="1095205"/>
          </a:xfrm>
          <a:solidFill>
            <a:schemeClr val="accent2">
              <a:lumMod val="20000"/>
              <a:lumOff val="80000"/>
            </a:schemeClr>
          </a:solidFill>
        </p:grpSpPr>
        <p:sp>
          <p:nvSpPr>
            <p:cNvPr id="194" name="円柱 193">
              <a:extLst>
                <a:ext uri="{FF2B5EF4-FFF2-40B4-BE49-F238E27FC236}">
                  <a16:creationId xmlns:a16="http://schemas.microsoft.com/office/drawing/2014/main" id="{3CABDC6D-9EDD-F1D8-64DD-AC8DC04FAE8D}"/>
                </a:ext>
              </a:extLst>
            </p:cNvPr>
            <p:cNvSpPr/>
            <p:nvPr/>
          </p:nvSpPr>
          <p:spPr>
            <a:xfrm>
              <a:off x="-2307160" y="42434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円柱 194">
              <a:extLst>
                <a:ext uri="{FF2B5EF4-FFF2-40B4-BE49-F238E27FC236}">
                  <a16:creationId xmlns:a16="http://schemas.microsoft.com/office/drawing/2014/main" id="{4B3FFD13-623A-B3A6-98EA-B8CEF40B7C45}"/>
                </a:ext>
              </a:extLst>
            </p:cNvPr>
            <p:cNvSpPr/>
            <p:nvPr/>
          </p:nvSpPr>
          <p:spPr>
            <a:xfrm rot="16200000">
              <a:off x="-2377517" y="313642"/>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円柱 195">
              <a:extLst>
                <a:ext uri="{FF2B5EF4-FFF2-40B4-BE49-F238E27FC236}">
                  <a16:creationId xmlns:a16="http://schemas.microsoft.com/office/drawing/2014/main" id="{1AF9AC1E-F3F8-A5E6-5650-15BF18A0240F}"/>
                </a:ext>
              </a:extLst>
            </p:cNvPr>
            <p:cNvSpPr/>
            <p:nvPr/>
          </p:nvSpPr>
          <p:spPr>
            <a:xfrm>
              <a:off x="-2674620" y="43190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円柱 196">
              <a:extLst>
                <a:ext uri="{FF2B5EF4-FFF2-40B4-BE49-F238E27FC236}">
                  <a16:creationId xmlns:a16="http://schemas.microsoft.com/office/drawing/2014/main" id="{F20B2E6F-B55F-1CF2-AB5A-0FFD2F4D4F9E}"/>
                </a:ext>
              </a:extLst>
            </p:cNvPr>
            <p:cNvSpPr/>
            <p:nvPr/>
          </p:nvSpPr>
          <p:spPr>
            <a:xfrm rot="5400000">
              <a:off x="-2596251" y="305909"/>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円柱 197">
              <a:extLst>
                <a:ext uri="{FF2B5EF4-FFF2-40B4-BE49-F238E27FC236}">
                  <a16:creationId xmlns:a16="http://schemas.microsoft.com/office/drawing/2014/main" id="{8D85E5A2-0FD1-7EB3-88F4-697A0726314B}"/>
                </a:ext>
              </a:extLst>
            </p:cNvPr>
            <p:cNvSpPr/>
            <p:nvPr/>
          </p:nvSpPr>
          <p:spPr>
            <a:xfrm>
              <a:off x="-2376083"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円柱 198">
              <a:extLst>
                <a:ext uri="{FF2B5EF4-FFF2-40B4-BE49-F238E27FC236}">
                  <a16:creationId xmlns:a16="http://schemas.microsoft.com/office/drawing/2014/main" id="{091A310A-15C3-C1F9-B162-0EC0B8AF401D}"/>
                </a:ext>
              </a:extLst>
            </p:cNvPr>
            <p:cNvSpPr/>
            <p:nvPr/>
          </p:nvSpPr>
          <p:spPr>
            <a:xfrm>
              <a:off x="-2599131"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円柱 199">
              <a:extLst>
                <a:ext uri="{FF2B5EF4-FFF2-40B4-BE49-F238E27FC236}">
                  <a16:creationId xmlns:a16="http://schemas.microsoft.com/office/drawing/2014/main" id="{F03A0580-A365-E1E7-AB1A-B7D9C39A4548}"/>
                </a:ext>
              </a:extLst>
            </p:cNvPr>
            <p:cNvSpPr/>
            <p:nvPr/>
          </p:nvSpPr>
          <p:spPr>
            <a:xfrm>
              <a:off x="-2599131" y="334795"/>
              <a:ext cx="328561"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楕円 200">
              <a:extLst>
                <a:ext uri="{FF2B5EF4-FFF2-40B4-BE49-F238E27FC236}">
                  <a16:creationId xmlns:a16="http://schemas.microsoft.com/office/drawing/2014/main" id="{412569FA-408D-E903-A773-B739B632F600}"/>
                </a:ext>
              </a:extLst>
            </p:cNvPr>
            <p:cNvSpPr/>
            <p:nvPr/>
          </p:nvSpPr>
          <p:spPr>
            <a:xfrm>
              <a:off x="-2559601" y="115960"/>
              <a:ext cx="249501" cy="250391"/>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2" name="グループ化 201">
            <a:extLst>
              <a:ext uri="{FF2B5EF4-FFF2-40B4-BE49-F238E27FC236}">
                <a16:creationId xmlns:a16="http://schemas.microsoft.com/office/drawing/2014/main" id="{4051EBDB-1202-E8D1-C173-07E76AD51EF3}"/>
              </a:ext>
            </a:extLst>
          </p:cNvPr>
          <p:cNvGrpSpPr/>
          <p:nvPr/>
        </p:nvGrpSpPr>
        <p:grpSpPr>
          <a:xfrm>
            <a:off x="2932624" y="4877777"/>
            <a:ext cx="220459" cy="536105"/>
            <a:chOff x="-2674620" y="115960"/>
            <a:chExt cx="472974" cy="1095205"/>
          </a:xfrm>
          <a:solidFill>
            <a:schemeClr val="accent2">
              <a:lumMod val="20000"/>
              <a:lumOff val="80000"/>
            </a:schemeClr>
          </a:solidFill>
        </p:grpSpPr>
        <p:sp>
          <p:nvSpPr>
            <p:cNvPr id="203" name="円柱 202">
              <a:extLst>
                <a:ext uri="{FF2B5EF4-FFF2-40B4-BE49-F238E27FC236}">
                  <a16:creationId xmlns:a16="http://schemas.microsoft.com/office/drawing/2014/main" id="{68B22F08-9E30-33EC-1FAC-44405D8BA3E2}"/>
                </a:ext>
              </a:extLst>
            </p:cNvPr>
            <p:cNvSpPr/>
            <p:nvPr/>
          </p:nvSpPr>
          <p:spPr>
            <a:xfrm>
              <a:off x="-2307160" y="42434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円柱 203">
              <a:extLst>
                <a:ext uri="{FF2B5EF4-FFF2-40B4-BE49-F238E27FC236}">
                  <a16:creationId xmlns:a16="http://schemas.microsoft.com/office/drawing/2014/main" id="{D3A71F14-27B9-84A9-2B1C-6FC4D2E643E0}"/>
                </a:ext>
              </a:extLst>
            </p:cNvPr>
            <p:cNvSpPr/>
            <p:nvPr/>
          </p:nvSpPr>
          <p:spPr>
            <a:xfrm rot="16200000">
              <a:off x="-2377517" y="313642"/>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円柱 204">
              <a:extLst>
                <a:ext uri="{FF2B5EF4-FFF2-40B4-BE49-F238E27FC236}">
                  <a16:creationId xmlns:a16="http://schemas.microsoft.com/office/drawing/2014/main" id="{8C9DD0ED-121C-C37C-5028-6F663A2F3B81}"/>
                </a:ext>
              </a:extLst>
            </p:cNvPr>
            <p:cNvSpPr/>
            <p:nvPr/>
          </p:nvSpPr>
          <p:spPr>
            <a:xfrm>
              <a:off x="-2674620" y="43190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円柱 205">
              <a:extLst>
                <a:ext uri="{FF2B5EF4-FFF2-40B4-BE49-F238E27FC236}">
                  <a16:creationId xmlns:a16="http://schemas.microsoft.com/office/drawing/2014/main" id="{A816A3D3-BF88-38C1-AA02-E007D8750682}"/>
                </a:ext>
              </a:extLst>
            </p:cNvPr>
            <p:cNvSpPr/>
            <p:nvPr/>
          </p:nvSpPr>
          <p:spPr>
            <a:xfrm rot="5400000">
              <a:off x="-2596251" y="305909"/>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円柱 206">
              <a:extLst>
                <a:ext uri="{FF2B5EF4-FFF2-40B4-BE49-F238E27FC236}">
                  <a16:creationId xmlns:a16="http://schemas.microsoft.com/office/drawing/2014/main" id="{6479C6AB-D840-47E3-B846-809DE69B30E2}"/>
                </a:ext>
              </a:extLst>
            </p:cNvPr>
            <p:cNvSpPr/>
            <p:nvPr/>
          </p:nvSpPr>
          <p:spPr>
            <a:xfrm>
              <a:off x="-2376083"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円柱 207">
              <a:extLst>
                <a:ext uri="{FF2B5EF4-FFF2-40B4-BE49-F238E27FC236}">
                  <a16:creationId xmlns:a16="http://schemas.microsoft.com/office/drawing/2014/main" id="{081FFC24-F2F2-3876-292C-1C0624A72656}"/>
                </a:ext>
              </a:extLst>
            </p:cNvPr>
            <p:cNvSpPr/>
            <p:nvPr/>
          </p:nvSpPr>
          <p:spPr>
            <a:xfrm>
              <a:off x="-2599131"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円柱 208">
              <a:extLst>
                <a:ext uri="{FF2B5EF4-FFF2-40B4-BE49-F238E27FC236}">
                  <a16:creationId xmlns:a16="http://schemas.microsoft.com/office/drawing/2014/main" id="{219ED499-C9C5-6AA2-4AE6-59F7ED83B794}"/>
                </a:ext>
              </a:extLst>
            </p:cNvPr>
            <p:cNvSpPr/>
            <p:nvPr/>
          </p:nvSpPr>
          <p:spPr>
            <a:xfrm>
              <a:off x="-2599131" y="334795"/>
              <a:ext cx="328561"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楕円 209">
              <a:extLst>
                <a:ext uri="{FF2B5EF4-FFF2-40B4-BE49-F238E27FC236}">
                  <a16:creationId xmlns:a16="http://schemas.microsoft.com/office/drawing/2014/main" id="{FF4A5997-3FC5-FCC5-8595-D97AB965D026}"/>
                </a:ext>
              </a:extLst>
            </p:cNvPr>
            <p:cNvSpPr/>
            <p:nvPr/>
          </p:nvSpPr>
          <p:spPr>
            <a:xfrm>
              <a:off x="-2559601" y="115960"/>
              <a:ext cx="249501" cy="250391"/>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1" name="テキスト ボックス 210">
            <a:extLst>
              <a:ext uri="{FF2B5EF4-FFF2-40B4-BE49-F238E27FC236}">
                <a16:creationId xmlns:a16="http://schemas.microsoft.com/office/drawing/2014/main" id="{A46BF4D9-AC94-C165-28F6-089CCCA16827}"/>
              </a:ext>
            </a:extLst>
          </p:cNvPr>
          <p:cNvSpPr txBox="1"/>
          <p:nvPr/>
        </p:nvSpPr>
        <p:spPr>
          <a:xfrm>
            <a:off x="-768329" y="4087227"/>
            <a:ext cx="3775734" cy="519846"/>
          </a:xfrm>
          <a:prstGeom prst="rect">
            <a:avLst/>
          </a:prstGeom>
          <a:noFill/>
        </p:spPr>
        <p:txBody>
          <a:bodyPr wrap="square" rtlCol="0">
            <a:spAutoFit/>
          </a:bodyPr>
          <a:lstStyle/>
          <a:p>
            <a:pPr algn="ctr"/>
            <a:r>
              <a:rPr kumimoji="1" lang="ja-JP" altLang="en-US" sz="2800" b="1"/>
              <a:t>〇対象拠点</a:t>
            </a:r>
          </a:p>
        </p:txBody>
      </p:sp>
      <p:sp>
        <p:nvSpPr>
          <p:cNvPr id="166" name="二等辺三角形 165">
            <a:extLst>
              <a:ext uri="{FF2B5EF4-FFF2-40B4-BE49-F238E27FC236}">
                <a16:creationId xmlns:a16="http://schemas.microsoft.com/office/drawing/2014/main" id="{1FE20CE6-485B-92D3-BF9D-827CAF8B5CD7}"/>
              </a:ext>
            </a:extLst>
          </p:cNvPr>
          <p:cNvSpPr/>
          <p:nvPr/>
        </p:nvSpPr>
        <p:spPr>
          <a:xfrm rot="19455165">
            <a:off x="1796464" y="4586989"/>
            <a:ext cx="378461" cy="783672"/>
          </a:xfrm>
          <a:prstGeom prst="triangle">
            <a:avLst>
              <a:gd name="adj" fmla="val 27712"/>
            </a:avLst>
          </a:prstGeom>
          <a:solidFill>
            <a:srgbClr val="A5A5A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9" name="グループ化 218">
            <a:extLst>
              <a:ext uri="{FF2B5EF4-FFF2-40B4-BE49-F238E27FC236}">
                <a16:creationId xmlns:a16="http://schemas.microsoft.com/office/drawing/2014/main" id="{0DBCAC22-F43A-86A2-9F7C-532968F3EDB5}"/>
              </a:ext>
            </a:extLst>
          </p:cNvPr>
          <p:cNvGrpSpPr/>
          <p:nvPr/>
        </p:nvGrpSpPr>
        <p:grpSpPr>
          <a:xfrm>
            <a:off x="2422480" y="6130838"/>
            <a:ext cx="220459" cy="536105"/>
            <a:chOff x="-2674620" y="115960"/>
            <a:chExt cx="472974" cy="1095205"/>
          </a:xfrm>
          <a:solidFill>
            <a:schemeClr val="accent2">
              <a:lumMod val="20000"/>
              <a:lumOff val="80000"/>
            </a:schemeClr>
          </a:solidFill>
        </p:grpSpPr>
        <p:sp>
          <p:nvSpPr>
            <p:cNvPr id="220" name="円柱 219">
              <a:extLst>
                <a:ext uri="{FF2B5EF4-FFF2-40B4-BE49-F238E27FC236}">
                  <a16:creationId xmlns:a16="http://schemas.microsoft.com/office/drawing/2014/main" id="{F9DD94E4-DC21-4EB3-379B-F34C04CBC2E4}"/>
                </a:ext>
              </a:extLst>
            </p:cNvPr>
            <p:cNvSpPr/>
            <p:nvPr/>
          </p:nvSpPr>
          <p:spPr>
            <a:xfrm>
              <a:off x="-2307160" y="42434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円柱 220">
              <a:extLst>
                <a:ext uri="{FF2B5EF4-FFF2-40B4-BE49-F238E27FC236}">
                  <a16:creationId xmlns:a16="http://schemas.microsoft.com/office/drawing/2014/main" id="{C8FDAFF3-251C-43DF-5B74-72BAE68E0043}"/>
                </a:ext>
              </a:extLst>
            </p:cNvPr>
            <p:cNvSpPr/>
            <p:nvPr/>
          </p:nvSpPr>
          <p:spPr>
            <a:xfrm rot="16200000">
              <a:off x="-2377517" y="313642"/>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柱 221">
              <a:extLst>
                <a:ext uri="{FF2B5EF4-FFF2-40B4-BE49-F238E27FC236}">
                  <a16:creationId xmlns:a16="http://schemas.microsoft.com/office/drawing/2014/main" id="{ECE0644E-7439-FD8E-2F28-B00963ED8E68}"/>
                </a:ext>
              </a:extLst>
            </p:cNvPr>
            <p:cNvSpPr/>
            <p:nvPr/>
          </p:nvSpPr>
          <p:spPr>
            <a:xfrm>
              <a:off x="-2674620" y="43190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円柱 222">
              <a:extLst>
                <a:ext uri="{FF2B5EF4-FFF2-40B4-BE49-F238E27FC236}">
                  <a16:creationId xmlns:a16="http://schemas.microsoft.com/office/drawing/2014/main" id="{E5F6396A-7CFE-482A-51E7-DDCEA6359D92}"/>
                </a:ext>
              </a:extLst>
            </p:cNvPr>
            <p:cNvSpPr/>
            <p:nvPr/>
          </p:nvSpPr>
          <p:spPr>
            <a:xfrm rot="5400000">
              <a:off x="-2596251" y="305909"/>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4" name="円柱 223">
              <a:extLst>
                <a:ext uri="{FF2B5EF4-FFF2-40B4-BE49-F238E27FC236}">
                  <a16:creationId xmlns:a16="http://schemas.microsoft.com/office/drawing/2014/main" id="{9E2F8BF0-472C-0507-95EC-73FB261B9B41}"/>
                </a:ext>
              </a:extLst>
            </p:cNvPr>
            <p:cNvSpPr/>
            <p:nvPr/>
          </p:nvSpPr>
          <p:spPr>
            <a:xfrm>
              <a:off x="-2376083"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円柱 224">
              <a:extLst>
                <a:ext uri="{FF2B5EF4-FFF2-40B4-BE49-F238E27FC236}">
                  <a16:creationId xmlns:a16="http://schemas.microsoft.com/office/drawing/2014/main" id="{661EADF8-1F5B-2F87-CEA1-0CE11D541521}"/>
                </a:ext>
              </a:extLst>
            </p:cNvPr>
            <p:cNvSpPr/>
            <p:nvPr/>
          </p:nvSpPr>
          <p:spPr>
            <a:xfrm>
              <a:off x="-2599131"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6" name="円柱 225">
              <a:extLst>
                <a:ext uri="{FF2B5EF4-FFF2-40B4-BE49-F238E27FC236}">
                  <a16:creationId xmlns:a16="http://schemas.microsoft.com/office/drawing/2014/main" id="{81FE7887-98F9-8FB9-6280-90FFCD68C006}"/>
                </a:ext>
              </a:extLst>
            </p:cNvPr>
            <p:cNvSpPr/>
            <p:nvPr/>
          </p:nvSpPr>
          <p:spPr>
            <a:xfrm>
              <a:off x="-2599131" y="334795"/>
              <a:ext cx="328561"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楕円 226">
              <a:extLst>
                <a:ext uri="{FF2B5EF4-FFF2-40B4-BE49-F238E27FC236}">
                  <a16:creationId xmlns:a16="http://schemas.microsoft.com/office/drawing/2014/main" id="{B57DFF71-7A7B-CE1E-BDC7-F3CC6B804A9D}"/>
                </a:ext>
              </a:extLst>
            </p:cNvPr>
            <p:cNvSpPr/>
            <p:nvPr/>
          </p:nvSpPr>
          <p:spPr>
            <a:xfrm>
              <a:off x="-2559601" y="115960"/>
              <a:ext cx="249501" cy="250391"/>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 name="グループ化 27">
            <a:extLst>
              <a:ext uri="{FF2B5EF4-FFF2-40B4-BE49-F238E27FC236}">
                <a16:creationId xmlns:a16="http://schemas.microsoft.com/office/drawing/2014/main" id="{B9859AB7-8A5B-A062-D759-C3EB680FF02D}"/>
              </a:ext>
            </a:extLst>
          </p:cNvPr>
          <p:cNvGrpSpPr/>
          <p:nvPr/>
        </p:nvGrpSpPr>
        <p:grpSpPr>
          <a:xfrm>
            <a:off x="1435897" y="2579994"/>
            <a:ext cx="2420066" cy="997709"/>
            <a:chOff x="1417507" y="2597517"/>
            <a:chExt cx="2420066" cy="997709"/>
          </a:xfrm>
        </p:grpSpPr>
        <p:grpSp>
          <p:nvGrpSpPr>
            <p:cNvPr id="167" name="グループ化 166">
              <a:extLst>
                <a:ext uri="{FF2B5EF4-FFF2-40B4-BE49-F238E27FC236}">
                  <a16:creationId xmlns:a16="http://schemas.microsoft.com/office/drawing/2014/main" id="{36D42178-5211-6376-1EC1-5662F7216B0B}"/>
                </a:ext>
              </a:extLst>
            </p:cNvPr>
            <p:cNvGrpSpPr/>
            <p:nvPr/>
          </p:nvGrpSpPr>
          <p:grpSpPr>
            <a:xfrm>
              <a:off x="1417507" y="2597517"/>
              <a:ext cx="1477242" cy="997709"/>
              <a:chOff x="2723138" y="3924066"/>
              <a:chExt cx="1477242" cy="997709"/>
            </a:xfrm>
          </p:grpSpPr>
          <p:sp>
            <p:nvSpPr>
              <p:cNvPr id="168" name="四角形: 角を丸くする 167">
                <a:extLst>
                  <a:ext uri="{FF2B5EF4-FFF2-40B4-BE49-F238E27FC236}">
                    <a16:creationId xmlns:a16="http://schemas.microsoft.com/office/drawing/2014/main" id="{195F4347-8D1D-FDC0-5567-D8A819282EFD}"/>
                  </a:ext>
                </a:extLst>
              </p:cNvPr>
              <p:cNvSpPr/>
              <p:nvPr/>
            </p:nvSpPr>
            <p:spPr>
              <a:xfrm>
                <a:off x="2760650" y="3987858"/>
                <a:ext cx="978238" cy="595956"/>
              </a:xfrm>
              <a:prstGeom prst="roundRect">
                <a:avLst/>
              </a:prstGeom>
              <a:solidFill>
                <a:srgbClr val="86B9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9" name="グループ化 168">
                <a:extLst>
                  <a:ext uri="{FF2B5EF4-FFF2-40B4-BE49-F238E27FC236}">
                    <a16:creationId xmlns:a16="http://schemas.microsoft.com/office/drawing/2014/main" id="{64185EAE-C1D7-D8F3-3BFE-177BE815F9CD}"/>
                  </a:ext>
                </a:extLst>
              </p:cNvPr>
              <p:cNvGrpSpPr/>
              <p:nvPr/>
            </p:nvGrpSpPr>
            <p:grpSpPr>
              <a:xfrm>
                <a:off x="2723138" y="3924066"/>
                <a:ext cx="1477242" cy="997709"/>
                <a:chOff x="2669579" y="3923938"/>
                <a:chExt cx="1477242" cy="997709"/>
              </a:xfrm>
            </p:grpSpPr>
            <p:sp>
              <p:nvSpPr>
                <p:cNvPr id="170" name="フリーフォーム: 図形 169">
                  <a:extLst>
                    <a:ext uri="{FF2B5EF4-FFF2-40B4-BE49-F238E27FC236}">
                      <a16:creationId xmlns:a16="http://schemas.microsoft.com/office/drawing/2014/main" id="{77F6C662-870A-293F-7D3E-2C0A115B4066}"/>
                    </a:ext>
                  </a:extLst>
                </p:cNvPr>
                <p:cNvSpPr/>
                <p:nvPr/>
              </p:nvSpPr>
              <p:spPr>
                <a:xfrm>
                  <a:off x="2772933" y="3965874"/>
                  <a:ext cx="1367609" cy="826721"/>
                </a:xfrm>
                <a:custGeom>
                  <a:avLst/>
                  <a:gdLst>
                    <a:gd name="csX0" fmla="*/ 616445 w 978798"/>
                    <a:gd name="csY0" fmla="*/ 0 h 698920"/>
                    <a:gd name="csX1" fmla="*/ 940725 w 978798"/>
                    <a:gd name="csY1" fmla="*/ 0 h 698920"/>
                    <a:gd name="csX2" fmla="*/ 978798 w 978798"/>
                    <a:gd name="csY2" fmla="*/ 38073 h 698920"/>
                    <a:gd name="csX3" fmla="*/ 978798 w 978798"/>
                    <a:gd name="csY3" fmla="*/ 519025 h 698920"/>
                    <a:gd name="csX4" fmla="*/ 978798 w 978798"/>
                    <a:gd name="csY4" fmla="*/ 639362 h 698920"/>
                    <a:gd name="csX5" fmla="*/ 978798 w 978798"/>
                    <a:gd name="csY5" fmla="*/ 680018 h 698920"/>
                    <a:gd name="csX6" fmla="*/ 959896 w 978798"/>
                    <a:gd name="csY6" fmla="*/ 698920 h 698920"/>
                    <a:gd name="csX7" fmla="*/ 18902 w 978798"/>
                    <a:gd name="csY7" fmla="*/ 698920 h 698920"/>
                    <a:gd name="csX8" fmla="*/ 0 w 978798"/>
                    <a:gd name="csY8" fmla="*/ 680018 h 698920"/>
                    <a:gd name="csX9" fmla="*/ 0 w 978798"/>
                    <a:gd name="csY9" fmla="*/ 519025 h 698920"/>
                    <a:gd name="csX10" fmla="*/ 18902 w 978798"/>
                    <a:gd name="csY10" fmla="*/ 500123 h 698920"/>
                    <a:gd name="csX11" fmla="*/ 578372 w 978798"/>
                    <a:gd name="csY11" fmla="*/ 500123 h 698920"/>
                    <a:gd name="csX12" fmla="*/ 578372 w 978798"/>
                    <a:gd name="csY12" fmla="*/ 38073 h 698920"/>
                    <a:gd name="csX13" fmla="*/ 616445 w 978798"/>
                    <a:gd name="csY13" fmla="*/ 0 h 698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78798" h="698920">
                      <a:moveTo>
                        <a:pt x="616445" y="0"/>
                      </a:moveTo>
                      <a:lnTo>
                        <a:pt x="940725" y="0"/>
                      </a:lnTo>
                      <a:cubicBezTo>
                        <a:pt x="961752" y="0"/>
                        <a:pt x="978798" y="17046"/>
                        <a:pt x="978798" y="38073"/>
                      </a:cubicBezTo>
                      <a:lnTo>
                        <a:pt x="978798" y="519025"/>
                      </a:lnTo>
                      <a:lnTo>
                        <a:pt x="978798" y="639362"/>
                      </a:lnTo>
                      <a:lnTo>
                        <a:pt x="978798" y="680018"/>
                      </a:lnTo>
                      <a:cubicBezTo>
                        <a:pt x="978798" y="690457"/>
                        <a:pt x="970335" y="698920"/>
                        <a:pt x="959896" y="698920"/>
                      </a:cubicBezTo>
                      <a:lnTo>
                        <a:pt x="18902" y="698920"/>
                      </a:lnTo>
                      <a:cubicBezTo>
                        <a:pt x="8463" y="698920"/>
                        <a:pt x="0" y="690457"/>
                        <a:pt x="0" y="680018"/>
                      </a:cubicBezTo>
                      <a:lnTo>
                        <a:pt x="0" y="519025"/>
                      </a:lnTo>
                      <a:cubicBezTo>
                        <a:pt x="0" y="508586"/>
                        <a:pt x="8463" y="500123"/>
                        <a:pt x="18902" y="500123"/>
                      </a:cubicBezTo>
                      <a:lnTo>
                        <a:pt x="578372" y="500123"/>
                      </a:lnTo>
                      <a:lnTo>
                        <a:pt x="578372" y="38073"/>
                      </a:lnTo>
                      <a:cubicBezTo>
                        <a:pt x="578372" y="17046"/>
                        <a:pt x="595418" y="0"/>
                        <a:pt x="616445" y="0"/>
                      </a:cubicBezTo>
                      <a:close/>
                    </a:path>
                  </a:pathLst>
                </a:cu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u="sng"/>
                </a:p>
              </p:txBody>
            </p:sp>
            <p:sp>
              <p:nvSpPr>
                <p:cNvPr id="171" name="楕円 170">
                  <a:extLst>
                    <a:ext uri="{FF2B5EF4-FFF2-40B4-BE49-F238E27FC236}">
                      <a16:creationId xmlns:a16="http://schemas.microsoft.com/office/drawing/2014/main" id="{2889A388-AB01-E16F-7D10-FE24A5092C28}"/>
                    </a:ext>
                  </a:extLst>
                </p:cNvPr>
                <p:cNvSpPr/>
                <p:nvPr/>
              </p:nvSpPr>
              <p:spPr>
                <a:xfrm>
                  <a:off x="2974268" y="4626157"/>
                  <a:ext cx="281945" cy="29549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u="sng"/>
                </a:p>
              </p:txBody>
            </p:sp>
            <p:sp>
              <p:nvSpPr>
                <p:cNvPr id="172" name="楕円 171">
                  <a:extLst>
                    <a:ext uri="{FF2B5EF4-FFF2-40B4-BE49-F238E27FC236}">
                      <a16:creationId xmlns:a16="http://schemas.microsoft.com/office/drawing/2014/main" id="{0F8572E2-D471-694D-6174-3C24B0CA7359}"/>
                    </a:ext>
                  </a:extLst>
                </p:cNvPr>
                <p:cNvSpPr/>
                <p:nvPr/>
              </p:nvSpPr>
              <p:spPr>
                <a:xfrm>
                  <a:off x="3704395" y="4626157"/>
                  <a:ext cx="281945" cy="29549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u="sng"/>
                </a:p>
              </p:txBody>
            </p:sp>
            <p:sp>
              <p:nvSpPr>
                <p:cNvPr id="173" name="四角形: 角を丸くする 172">
                  <a:extLst>
                    <a:ext uri="{FF2B5EF4-FFF2-40B4-BE49-F238E27FC236}">
                      <a16:creationId xmlns:a16="http://schemas.microsoft.com/office/drawing/2014/main" id="{D6E362AE-FB97-C48B-B110-2314210D6290}"/>
                    </a:ext>
                  </a:extLst>
                </p:cNvPr>
                <p:cNvSpPr/>
                <p:nvPr/>
              </p:nvSpPr>
              <p:spPr>
                <a:xfrm>
                  <a:off x="4068443" y="4086825"/>
                  <a:ext cx="78378" cy="3980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u="sng"/>
                </a:p>
              </p:txBody>
            </p:sp>
            <p:sp>
              <p:nvSpPr>
                <p:cNvPr id="174" name="台形 173">
                  <a:extLst>
                    <a:ext uri="{FF2B5EF4-FFF2-40B4-BE49-F238E27FC236}">
                      <a16:creationId xmlns:a16="http://schemas.microsoft.com/office/drawing/2014/main" id="{5CA7954A-1CE8-3AEE-424D-C5537FBA9ECE}"/>
                    </a:ext>
                  </a:extLst>
                </p:cNvPr>
                <p:cNvSpPr/>
                <p:nvPr/>
              </p:nvSpPr>
              <p:spPr>
                <a:xfrm>
                  <a:off x="2669579" y="3923938"/>
                  <a:ext cx="1184601" cy="162887"/>
                </a:xfrm>
                <a:prstGeom prst="trapezoid">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7" name="テキスト ボックス 26">
              <a:extLst>
                <a:ext uri="{FF2B5EF4-FFF2-40B4-BE49-F238E27FC236}">
                  <a16:creationId xmlns:a16="http://schemas.microsoft.com/office/drawing/2014/main" id="{F6ECD8BB-0F18-DAD0-CC76-4D3571ED29EF}"/>
                </a:ext>
              </a:extLst>
            </p:cNvPr>
            <p:cNvSpPr txBox="1"/>
            <p:nvPr/>
          </p:nvSpPr>
          <p:spPr>
            <a:xfrm>
              <a:off x="1435897" y="2792233"/>
              <a:ext cx="2401676" cy="369332"/>
            </a:xfrm>
            <a:prstGeom prst="rect">
              <a:avLst/>
            </a:prstGeom>
            <a:noFill/>
          </p:spPr>
          <p:txBody>
            <a:bodyPr wrap="square" rtlCol="0">
              <a:spAutoFit/>
            </a:bodyPr>
            <a:lstStyle/>
            <a:p>
              <a:r>
                <a:rPr kumimoji="1" lang="ja-JP" altLang="en-US" b="1">
                  <a:solidFill>
                    <a:schemeClr val="bg1"/>
                  </a:solidFill>
                  <a:latin typeface="HGS教科書体" panose="02020600000000000000" pitchFamily="18" charset="-128"/>
                  <a:ea typeface="HGS教科書体" panose="02020600000000000000" pitchFamily="18" charset="-128"/>
                </a:rPr>
                <a:t>土浦市</a:t>
              </a:r>
            </a:p>
          </p:txBody>
        </p:sp>
      </p:grpSp>
      <p:grpSp>
        <p:nvGrpSpPr>
          <p:cNvPr id="229" name="グループ化 228">
            <a:extLst>
              <a:ext uri="{FF2B5EF4-FFF2-40B4-BE49-F238E27FC236}">
                <a16:creationId xmlns:a16="http://schemas.microsoft.com/office/drawing/2014/main" id="{7F5E61B9-2425-9C08-5DCB-5417C8ADD0FD}"/>
              </a:ext>
            </a:extLst>
          </p:cNvPr>
          <p:cNvGrpSpPr/>
          <p:nvPr/>
        </p:nvGrpSpPr>
        <p:grpSpPr>
          <a:xfrm>
            <a:off x="2793359" y="5857717"/>
            <a:ext cx="220459" cy="536105"/>
            <a:chOff x="-2674620" y="115960"/>
            <a:chExt cx="472974" cy="1095205"/>
          </a:xfrm>
          <a:solidFill>
            <a:srgbClr val="4472C4"/>
          </a:solidFill>
        </p:grpSpPr>
        <p:sp>
          <p:nvSpPr>
            <p:cNvPr id="230" name="円柱 229">
              <a:extLst>
                <a:ext uri="{FF2B5EF4-FFF2-40B4-BE49-F238E27FC236}">
                  <a16:creationId xmlns:a16="http://schemas.microsoft.com/office/drawing/2014/main" id="{AFF26C67-51D7-E8FD-B71F-E99EFCF960C6}"/>
                </a:ext>
              </a:extLst>
            </p:cNvPr>
            <p:cNvSpPr/>
            <p:nvPr/>
          </p:nvSpPr>
          <p:spPr>
            <a:xfrm>
              <a:off x="-2307160" y="42434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1" name="円柱 230">
              <a:extLst>
                <a:ext uri="{FF2B5EF4-FFF2-40B4-BE49-F238E27FC236}">
                  <a16:creationId xmlns:a16="http://schemas.microsoft.com/office/drawing/2014/main" id="{071443A7-666C-D5D2-92AC-73AFAFA34FD6}"/>
                </a:ext>
              </a:extLst>
            </p:cNvPr>
            <p:cNvSpPr/>
            <p:nvPr/>
          </p:nvSpPr>
          <p:spPr>
            <a:xfrm rot="16200000">
              <a:off x="-2377517" y="313642"/>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2" name="円柱 231">
              <a:extLst>
                <a:ext uri="{FF2B5EF4-FFF2-40B4-BE49-F238E27FC236}">
                  <a16:creationId xmlns:a16="http://schemas.microsoft.com/office/drawing/2014/main" id="{70C91BF6-30F2-65E5-EE85-F9A07ECD33F8}"/>
                </a:ext>
              </a:extLst>
            </p:cNvPr>
            <p:cNvSpPr/>
            <p:nvPr/>
          </p:nvSpPr>
          <p:spPr>
            <a:xfrm>
              <a:off x="-2674620" y="431903"/>
              <a:ext cx="105514" cy="317374"/>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3" name="円柱 232">
              <a:extLst>
                <a:ext uri="{FF2B5EF4-FFF2-40B4-BE49-F238E27FC236}">
                  <a16:creationId xmlns:a16="http://schemas.microsoft.com/office/drawing/2014/main" id="{D71138E4-2E55-02FF-877F-F621ED2DC6C3}"/>
                </a:ext>
              </a:extLst>
            </p:cNvPr>
            <p:cNvSpPr/>
            <p:nvPr/>
          </p:nvSpPr>
          <p:spPr>
            <a:xfrm rot="5400000">
              <a:off x="-2596251" y="305909"/>
              <a:ext cx="99753" cy="251988"/>
            </a:xfrm>
            <a:prstGeom prst="can">
              <a:avLst>
                <a:gd name="adj" fmla="val 100950"/>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4" name="円柱 233">
              <a:extLst>
                <a:ext uri="{FF2B5EF4-FFF2-40B4-BE49-F238E27FC236}">
                  <a16:creationId xmlns:a16="http://schemas.microsoft.com/office/drawing/2014/main" id="{A0ED8262-2298-3385-0B6B-72DE054D94AF}"/>
                </a:ext>
              </a:extLst>
            </p:cNvPr>
            <p:cNvSpPr/>
            <p:nvPr/>
          </p:nvSpPr>
          <p:spPr>
            <a:xfrm>
              <a:off x="-2376083"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5" name="円柱 234">
              <a:extLst>
                <a:ext uri="{FF2B5EF4-FFF2-40B4-BE49-F238E27FC236}">
                  <a16:creationId xmlns:a16="http://schemas.microsoft.com/office/drawing/2014/main" id="{49527AB0-268D-6A57-34E3-62553C98FFB2}"/>
                </a:ext>
              </a:extLst>
            </p:cNvPr>
            <p:cNvSpPr/>
            <p:nvPr/>
          </p:nvSpPr>
          <p:spPr>
            <a:xfrm>
              <a:off x="-2599131" y="665405"/>
              <a:ext cx="105514"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6" name="円柱 235">
              <a:extLst>
                <a:ext uri="{FF2B5EF4-FFF2-40B4-BE49-F238E27FC236}">
                  <a16:creationId xmlns:a16="http://schemas.microsoft.com/office/drawing/2014/main" id="{F995BEFB-BC0E-B23D-FD45-C364B0D36294}"/>
                </a:ext>
              </a:extLst>
            </p:cNvPr>
            <p:cNvSpPr/>
            <p:nvPr/>
          </p:nvSpPr>
          <p:spPr>
            <a:xfrm>
              <a:off x="-2599131" y="334795"/>
              <a:ext cx="328561" cy="545760"/>
            </a:xfrm>
            <a:prstGeom prst="can">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7" name="楕円 236">
              <a:extLst>
                <a:ext uri="{FF2B5EF4-FFF2-40B4-BE49-F238E27FC236}">
                  <a16:creationId xmlns:a16="http://schemas.microsoft.com/office/drawing/2014/main" id="{4B894742-5ABF-DD3B-A3C9-9023712C7674}"/>
                </a:ext>
              </a:extLst>
            </p:cNvPr>
            <p:cNvSpPr/>
            <p:nvPr/>
          </p:nvSpPr>
          <p:spPr>
            <a:xfrm>
              <a:off x="-2559601" y="115960"/>
              <a:ext cx="249501" cy="250391"/>
            </a:xfrm>
            <a:prstGeom prst="ellipse">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 name="テキスト ボックス 33">
            <a:extLst>
              <a:ext uri="{FF2B5EF4-FFF2-40B4-BE49-F238E27FC236}">
                <a16:creationId xmlns:a16="http://schemas.microsoft.com/office/drawing/2014/main" id="{69204E7B-94F6-867D-B5C9-00F853A914D4}"/>
              </a:ext>
            </a:extLst>
          </p:cNvPr>
          <p:cNvSpPr txBox="1"/>
          <p:nvPr/>
        </p:nvSpPr>
        <p:spPr>
          <a:xfrm>
            <a:off x="3400926" y="1494689"/>
            <a:ext cx="4363452" cy="2246769"/>
          </a:xfrm>
          <a:prstGeom prst="rect">
            <a:avLst/>
          </a:prstGeom>
          <a:noFill/>
        </p:spPr>
        <p:txBody>
          <a:bodyPr wrap="square" rtlCol="0">
            <a:spAutoFit/>
          </a:bodyPr>
          <a:lstStyle/>
          <a:p>
            <a:r>
              <a:rPr kumimoji="1" lang="ja-JP" altLang="en-US" sz="2800" b="1" u="sng"/>
              <a:t>スーパー</a:t>
            </a:r>
            <a:endParaRPr kumimoji="1" lang="en-US" altLang="ja-JP" sz="2800" b="1" u="sng"/>
          </a:p>
          <a:p>
            <a:r>
              <a:rPr lang="ja-JP" altLang="en-US" sz="2800" b="1" u="sng"/>
              <a:t>図書館</a:t>
            </a:r>
            <a:endParaRPr lang="en-US" altLang="ja-JP" sz="2800" b="1" u="sng"/>
          </a:p>
          <a:p>
            <a:r>
              <a:rPr kumimoji="1" lang="ja-JP" altLang="en-US" sz="2800" b="1"/>
              <a:t>訪問医療</a:t>
            </a:r>
            <a:endParaRPr kumimoji="1" lang="en-US" altLang="ja-JP" sz="2800" b="1"/>
          </a:p>
          <a:p>
            <a:r>
              <a:rPr lang="ja-JP" altLang="en-US" sz="2800" b="1"/>
              <a:t>カフェ</a:t>
            </a:r>
            <a:endParaRPr lang="en-US" altLang="ja-JP" sz="2800" b="1"/>
          </a:p>
          <a:p>
            <a:r>
              <a:rPr kumimoji="1" lang="ja-JP" altLang="en-US" sz="2800" b="1"/>
              <a:t>サウナ</a:t>
            </a:r>
            <a:r>
              <a:rPr lang="en-US" altLang="ja-JP" sz="2800" b="1"/>
              <a:t>  etc.</a:t>
            </a:r>
          </a:p>
        </p:txBody>
      </p:sp>
      <p:sp>
        <p:nvSpPr>
          <p:cNvPr id="36" name="テキスト ボックス 35">
            <a:extLst>
              <a:ext uri="{FF2B5EF4-FFF2-40B4-BE49-F238E27FC236}">
                <a16:creationId xmlns:a16="http://schemas.microsoft.com/office/drawing/2014/main" id="{C4136134-4D62-302E-C96F-35B2F1348E6C}"/>
              </a:ext>
            </a:extLst>
          </p:cNvPr>
          <p:cNvSpPr txBox="1"/>
          <p:nvPr/>
        </p:nvSpPr>
        <p:spPr>
          <a:xfrm>
            <a:off x="3398518" y="4201787"/>
            <a:ext cx="2379519" cy="2492990"/>
          </a:xfrm>
          <a:prstGeom prst="rect">
            <a:avLst/>
          </a:prstGeom>
          <a:noFill/>
        </p:spPr>
        <p:txBody>
          <a:bodyPr wrap="square" rtlCol="0">
            <a:spAutoFit/>
          </a:bodyPr>
          <a:lstStyle/>
          <a:p>
            <a:r>
              <a:rPr lang="ja-JP" altLang="en-US" sz="2800" b="1"/>
              <a:t>公民館</a:t>
            </a:r>
            <a:endParaRPr lang="en-US" altLang="ja-JP" sz="2800" b="1"/>
          </a:p>
          <a:p>
            <a:r>
              <a:rPr lang="ja-JP" altLang="en-US" sz="2800" b="1"/>
              <a:t>老人ホーム</a:t>
            </a:r>
            <a:endParaRPr lang="en-US" altLang="ja-JP" sz="2800" b="1"/>
          </a:p>
          <a:p>
            <a:r>
              <a:rPr lang="ja-JP" altLang="en-US" sz="2800" b="1"/>
              <a:t>街区公園</a:t>
            </a:r>
            <a:endParaRPr lang="en-US" altLang="ja-JP" sz="2800" b="1"/>
          </a:p>
          <a:p>
            <a:endParaRPr lang="en-US" altLang="ja-JP" sz="1600" b="1"/>
          </a:p>
          <a:p>
            <a:r>
              <a:rPr lang="ja-JP" altLang="en-US" sz="2800" b="1"/>
              <a:t>⇒</a:t>
            </a:r>
            <a:endParaRPr lang="en-US" altLang="ja-JP" sz="2800" b="1"/>
          </a:p>
          <a:p>
            <a:r>
              <a:rPr lang="ja-JP" altLang="en-US" sz="2800" b="1">
                <a:solidFill>
                  <a:srgbClr val="FF0000"/>
                </a:solidFill>
              </a:rPr>
              <a:t>地域の見守り</a:t>
            </a:r>
            <a:endParaRPr lang="en-US" altLang="ja-JP" sz="2800" b="1">
              <a:solidFill>
                <a:srgbClr val="FF0000"/>
              </a:solidFill>
            </a:endParaRPr>
          </a:p>
        </p:txBody>
      </p:sp>
      <p:sp>
        <p:nvSpPr>
          <p:cNvPr id="47" name="テキスト ボックス 46">
            <a:extLst>
              <a:ext uri="{FF2B5EF4-FFF2-40B4-BE49-F238E27FC236}">
                <a16:creationId xmlns:a16="http://schemas.microsoft.com/office/drawing/2014/main" id="{45BF87BF-9640-2D68-3FC0-C9E65F0F4807}"/>
              </a:ext>
            </a:extLst>
          </p:cNvPr>
          <p:cNvSpPr txBox="1"/>
          <p:nvPr/>
        </p:nvSpPr>
        <p:spPr>
          <a:xfrm>
            <a:off x="5976133" y="1385697"/>
            <a:ext cx="5078554" cy="523220"/>
          </a:xfrm>
          <a:prstGeom prst="rect">
            <a:avLst/>
          </a:prstGeom>
          <a:noFill/>
        </p:spPr>
        <p:txBody>
          <a:bodyPr wrap="square" rtlCol="0">
            <a:spAutoFit/>
          </a:bodyPr>
          <a:lstStyle/>
          <a:p>
            <a:r>
              <a:rPr kumimoji="1" lang="ja-JP" altLang="en-US" sz="2800" b="1"/>
              <a:t>〇拠点可能性の高い公民館</a:t>
            </a:r>
          </a:p>
        </p:txBody>
      </p:sp>
      <p:sp>
        <p:nvSpPr>
          <p:cNvPr id="11" name="テキスト ボックス 10">
            <a:extLst>
              <a:ext uri="{FF2B5EF4-FFF2-40B4-BE49-F238E27FC236}">
                <a16:creationId xmlns:a16="http://schemas.microsoft.com/office/drawing/2014/main" id="{290287BB-875E-2931-8103-DBD8336AA4A4}"/>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pic>
        <p:nvPicPr>
          <p:cNvPr id="15" name="図 14" descr="マップ&#10;&#10;AI によって生成されたコンテンツは間違っている可能性があります。">
            <a:extLst>
              <a:ext uri="{FF2B5EF4-FFF2-40B4-BE49-F238E27FC236}">
                <a16:creationId xmlns:a16="http://schemas.microsoft.com/office/drawing/2014/main" id="{BE174CBB-5B69-5F9E-F047-8D8F49FB60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296" y="1841168"/>
            <a:ext cx="3987819" cy="4874709"/>
          </a:xfrm>
          <a:prstGeom prst="rect">
            <a:avLst/>
          </a:prstGeom>
        </p:spPr>
      </p:pic>
      <p:sp>
        <p:nvSpPr>
          <p:cNvPr id="50" name="テキスト ボックス 49">
            <a:extLst>
              <a:ext uri="{FF2B5EF4-FFF2-40B4-BE49-F238E27FC236}">
                <a16:creationId xmlns:a16="http://schemas.microsoft.com/office/drawing/2014/main" id="{E3F8FD33-AFCC-2732-712D-F03FF8D2BE50}"/>
              </a:ext>
            </a:extLst>
          </p:cNvPr>
          <p:cNvSpPr txBox="1"/>
          <p:nvPr/>
        </p:nvSpPr>
        <p:spPr>
          <a:xfrm>
            <a:off x="9031646" y="6376562"/>
            <a:ext cx="2688116" cy="215444"/>
          </a:xfrm>
          <a:prstGeom prst="rect">
            <a:avLst/>
          </a:prstGeom>
          <a:noFill/>
        </p:spPr>
        <p:txBody>
          <a:bodyPr wrap="square" rtlCol="0">
            <a:spAutoFit/>
          </a:bodyPr>
          <a:lstStyle/>
          <a:p>
            <a:r>
              <a:rPr kumimoji="1" lang="ja-JP" altLang="en-US" sz="800" b="1"/>
              <a:t>国土数値情報・</a:t>
            </a:r>
            <a:r>
              <a:rPr kumimoji="1" lang="en-US" altLang="ja-JP" sz="800" b="1" err="1"/>
              <a:t>ArcGISPro</a:t>
            </a:r>
            <a:r>
              <a:rPr kumimoji="1" lang="ja-JP" altLang="en-US" sz="800" b="1"/>
              <a:t>で作成</a:t>
            </a:r>
          </a:p>
        </p:txBody>
      </p:sp>
      <p:sp>
        <p:nvSpPr>
          <p:cNvPr id="32" name="スライド番号プレースホルダー 31">
            <a:extLst>
              <a:ext uri="{FF2B5EF4-FFF2-40B4-BE49-F238E27FC236}">
                <a16:creationId xmlns:a16="http://schemas.microsoft.com/office/drawing/2014/main" id="{CA601A97-EAC8-2123-09D0-C3786E8202C9}"/>
              </a:ext>
            </a:extLst>
          </p:cNvPr>
          <p:cNvSpPr>
            <a:spLocks noGrp="1"/>
          </p:cNvSpPr>
          <p:nvPr>
            <p:ph type="sldNum" sz="quarter" idx="12"/>
          </p:nvPr>
        </p:nvSpPr>
        <p:spPr/>
        <p:txBody>
          <a:bodyPr/>
          <a:lstStyle/>
          <a:p>
            <a:fld id="{97C21434-8831-43FA-AFC5-389FC9B39A3F}" type="slidenum">
              <a:rPr kumimoji="1" lang="ja-JP" altLang="en-US" smtClean="0"/>
              <a:t>31</a:t>
            </a:fld>
            <a:endParaRPr kumimoji="1" lang="ja-JP" altLang="en-US"/>
          </a:p>
        </p:txBody>
      </p:sp>
    </p:spTree>
    <p:extLst>
      <p:ext uri="{BB962C8B-B14F-4D97-AF65-F5344CB8AC3E}">
        <p14:creationId xmlns:p14="http://schemas.microsoft.com/office/powerpoint/2010/main" val="26280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59259E-6 L 0.02903 0.38125 " pathEditMode="relative" rAng="0" ptsTypes="AA">
                                      <p:cBhvr>
                                        <p:cTn id="6" dur="2000" fill="hold"/>
                                        <p:tgtEl>
                                          <p:spTgt spid="28"/>
                                        </p:tgtEl>
                                        <p:attrNameLst>
                                          <p:attrName>ppt_x</p:attrName>
                                          <p:attrName>ppt_y</p:attrName>
                                        </p:attrNameLst>
                                      </p:cBhvr>
                                      <p:rCtr x="1445" y="19051"/>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29"/>
                                        </p:tgtEl>
                                        <p:attrNameLst>
                                          <p:attrName>style.visibility</p:attrName>
                                        </p:attrNameLst>
                                      </p:cBhvr>
                                      <p:to>
                                        <p:strVal val="visible"/>
                                      </p:to>
                                    </p:set>
                                    <p:animEffect transition="in" filter="fade">
                                      <p:cBhvr>
                                        <p:cTn id="11" dur="500"/>
                                        <p:tgtEl>
                                          <p:spTgt spid="22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4"/>
                                        </p:tgtEl>
                                        <p:attrNameLst>
                                          <p:attrName>style.visibility</p:attrName>
                                        </p:attrNameLst>
                                      </p:cBhvr>
                                      <p:to>
                                        <p:strVal val="visible"/>
                                      </p:to>
                                    </p:set>
                                    <p:animEffect transition="in" filter="fade">
                                      <p:cBhvr>
                                        <p:cTn id="16" dur="500"/>
                                        <p:tgtEl>
                                          <p:spTgt spid="184"/>
                                        </p:tgtEl>
                                      </p:cBhvr>
                                    </p:animEffect>
                                  </p:childTnLst>
                                </p:cTn>
                              </p:par>
                              <p:par>
                                <p:cTn id="17" presetID="10" presetClass="entr" presetSubtype="0" fill="hold" nodeType="withEffect">
                                  <p:stCondLst>
                                    <p:cond delay="0"/>
                                  </p:stCondLst>
                                  <p:childTnLst>
                                    <p:set>
                                      <p:cBhvr>
                                        <p:cTn id="18" dur="1" fill="hold">
                                          <p:stCondLst>
                                            <p:cond delay="0"/>
                                          </p:stCondLst>
                                        </p:cTn>
                                        <p:tgtEl>
                                          <p:spTgt spid="175"/>
                                        </p:tgtEl>
                                        <p:attrNameLst>
                                          <p:attrName>style.visibility</p:attrName>
                                        </p:attrNameLst>
                                      </p:cBhvr>
                                      <p:to>
                                        <p:strVal val="visible"/>
                                      </p:to>
                                    </p:set>
                                    <p:animEffect transition="in" filter="fade">
                                      <p:cBhvr>
                                        <p:cTn id="19" dur="500"/>
                                        <p:tgtEl>
                                          <p:spTgt spid="175"/>
                                        </p:tgtEl>
                                      </p:cBhvr>
                                    </p:animEffect>
                                  </p:childTnLst>
                                </p:cTn>
                              </p:par>
                              <p:par>
                                <p:cTn id="20" presetID="10" presetClass="entr" presetSubtype="0" fill="hold" nodeType="withEffect">
                                  <p:stCondLst>
                                    <p:cond delay="0"/>
                                  </p:stCondLst>
                                  <p:childTnLst>
                                    <p:set>
                                      <p:cBhvr>
                                        <p:cTn id="21" dur="1" fill="hold">
                                          <p:stCondLst>
                                            <p:cond delay="0"/>
                                          </p:stCondLst>
                                        </p:cTn>
                                        <p:tgtEl>
                                          <p:spTgt spid="219"/>
                                        </p:tgtEl>
                                        <p:attrNameLst>
                                          <p:attrName>style.visibility</p:attrName>
                                        </p:attrNameLst>
                                      </p:cBhvr>
                                      <p:to>
                                        <p:strVal val="visible"/>
                                      </p:to>
                                    </p:set>
                                    <p:animEffect transition="in" filter="fade">
                                      <p:cBhvr>
                                        <p:cTn id="22" dur="500"/>
                                        <p:tgtEl>
                                          <p:spTgt spid="219"/>
                                        </p:tgtEl>
                                      </p:cBhvr>
                                    </p:animEffect>
                                  </p:childTnLst>
                                </p:cTn>
                              </p:par>
                              <p:par>
                                <p:cTn id="23" presetID="10" presetClass="entr" presetSubtype="0" fill="hold" nodeType="withEffect">
                                  <p:stCondLst>
                                    <p:cond delay="0"/>
                                  </p:stCondLst>
                                  <p:childTnLst>
                                    <p:set>
                                      <p:cBhvr>
                                        <p:cTn id="24" dur="1" fill="hold">
                                          <p:stCondLst>
                                            <p:cond delay="0"/>
                                          </p:stCondLst>
                                        </p:cTn>
                                        <p:tgtEl>
                                          <p:spTgt spid="193"/>
                                        </p:tgtEl>
                                        <p:attrNameLst>
                                          <p:attrName>style.visibility</p:attrName>
                                        </p:attrNameLst>
                                      </p:cBhvr>
                                      <p:to>
                                        <p:strVal val="visible"/>
                                      </p:to>
                                    </p:set>
                                    <p:animEffect transition="in" filter="fade">
                                      <p:cBhvr>
                                        <p:cTn id="25" dur="500"/>
                                        <p:tgtEl>
                                          <p:spTgt spid="193"/>
                                        </p:tgtEl>
                                      </p:cBhvr>
                                    </p:animEffect>
                                  </p:childTnLst>
                                </p:cTn>
                              </p:par>
                              <p:par>
                                <p:cTn id="26" presetID="10" presetClass="entr" presetSubtype="0" fill="hold" nodeType="with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fade">
                                      <p:cBhvr>
                                        <p:cTn id="28" dur="500"/>
                                        <p:tgtEl>
                                          <p:spTgt spid="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8C7F6-CE04-B6C0-5897-58773F27765C}"/>
            </a:ext>
          </a:extLst>
        </p:cNvPr>
        <p:cNvGrpSpPr/>
        <p:nvPr/>
      </p:nvGrpSpPr>
      <p:grpSpPr>
        <a:xfrm>
          <a:off x="0" y="0"/>
          <a:ext cx="0" cy="0"/>
          <a:chOff x="0" y="0"/>
          <a:chExt cx="0" cy="0"/>
        </a:xfrm>
      </p:grpSpPr>
      <p:sp>
        <p:nvSpPr>
          <p:cNvPr id="50" name="四角形: 角を丸くする 49">
            <a:extLst>
              <a:ext uri="{FF2B5EF4-FFF2-40B4-BE49-F238E27FC236}">
                <a16:creationId xmlns:a16="http://schemas.microsoft.com/office/drawing/2014/main" id="{A6A4CA46-3591-6494-EA26-CC91E3EDA531}"/>
              </a:ext>
            </a:extLst>
          </p:cNvPr>
          <p:cNvSpPr/>
          <p:nvPr/>
        </p:nvSpPr>
        <p:spPr>
          <a:xfrm>
            <a:off x="5215578" y="1173038"/>
            <a:ext cx="6432430" cy="5684962"/>
          </a:xfrm>
          <a:prstGeom prst="roundRect">
            <a:avLst>
              <a:gd name="adj" fmla="val 3580"/>
            </a:avLst>
          </a:prstGeom>
          <a:solidFill>
            <a:srgbClr val="7CADBF"/>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9" name="正方形/長方形 8">
            <a:extLst>
              <a:ext uri="{FF2B5EF4-FFF2-40B4-BE49-F238E27FC236}">
                <a16:creationId xmlns:a16="http://schemas.microsoft.com/office/drawing/2014/main" id="{9F3B8354-FED8-578B-49E6-AE8743CDF775}"/>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既存サービスとの比較①</a:t>
            </a:r>
            <a:r>
              <a:rPr lang="en-US" altLang="ja-JP" sz="2400" b="1">
                <a:solidFill>
                  <a:schemeClr val="tx1">
                    <a:lumMod val="85000"/>
                    <a:lumOff val="15000"/>
                  </a:schemeClr>
                </a:solidFill>
              </a:rPr>
              <a:t>(</a:t>
            </a:r>
            <a:r>
              <a:rPr lang="ja-JP" altLang="en-US" sz="2400" b="1">
                <a:solidFill>
                  <a:schemeClr val="tx1">
                    <a:lumMod val="85000"/>
                    <a:lumOff val="15000"/>
                  </a:schemeClr>
                </a:solidFill>
              </a:rPr>
              <a:t>費用と効果</a:t>
            </a:r>
            <a:r>
              <a:rPr lang="en-US" altLang="ja-JP" sz="2400" b="1">
                <a:solidFill>
                  <a:schemeClr val="tx1">
                    <a:lumMod val="85000"/>
                    <a:lumOff val="15000"/>
                  </a:schemeClr>
                </a:solidFill>
              </a:rPr>
              <a:t>)</a:t>
            </a:r>
            <a:endParaRPr kumimoji="1" lang="ja-JP" altLang="en-US" sz="2400" b="1">
              <a:solidFill>
                <a:schemeClr val="tx1">
                  <a:lumMod val="85000"/>
                  <a:lumOff val="15000"/>
                </a:schemeClr>
              </a:solidFill>
            </a:endParaRPr>
          </a:p>
        </p:txBody>
      </p:sp>
      <p:sp>
        <p:nvSpPr>
          <p:cNvPr id="7" name="正方形/長方形 6">
            <a:extLst>
              <a:ext uri="{FF2B5EF4-FFF2-40B4-BE49-F238E27FC236}">
                <a16:creationId xmlns:a16="http://schemas.microsoft.com/office/drawing/2014/main" id="{02E17428-A02A-804A-CE86-C12BCF17193D}"/>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775D21BF-BEAD-DCD5-E86D-4FBC4A43F081}"/>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156EBCB-5DE4-64EE-5030-360C0E66EE05}"/>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5" name="テキスト ボックス 4">
            <a:extLst>
              <a:ext uri="{FF2B5EF4-FFF2-40B4-BE49-F238E27FC236}">
                <a16:creationId xmlns:a16="http://schemas.microsoft.com/office/drawing/2014/main" id="{17005032-5744-DB68-7274-CF1B03D404D1}"/>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0ADAEBD2-C1AE-5B98-05E3-96FE80DEB733}"/>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7A9D978A-4136-C438-31D8-84041C100EBD}"/>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F554D485-E7E4-2FF1-4805-A0212E2BF7BA}"/>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54039B92-0401-401C-D56B-8DD205833B2B}"/>
              </a:ext>
            </a:extLst>
          </p:cNvPr>
          <p:cNvSpPr/>
          <p:nvPr/>
        </p:nvSpPr>
        <p:spPr>
          <a:xfrm>
            <a:off x="11713961" y="5632836"/>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D0F14394-78ED-5B6C-1DC4-C005EE8315DD}"/>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23" name="テキスト ボックス 22">
            <a:extLst>
              <a:ext uri="{FF2B5EF4-FFF2-40B4-BE49-F238E27FC236}">
                <a16:creationId xmlns:a16="http://schemas.microsoft.com/office/drawing/2014/main" id="{F58CBD9D-A51C-2DE1-87E1-DCF65BCEC2D0}"/>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26" name="テキスト ボックス 25">
            <a:extLst>
              <a:ext uri="{FF2B5EF4-FFF2-40B4-BE49-F238E27FC236}">
                <a16:creationId xmlns:a16="http://schemas.microsoft.com/office/drawing/2014/main" id="{1E4B3624-B0E9-9751-36AD-74DCD7AEE59E}"/>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6" name="テキスト ボックス 5">
            <a:extLst>
              <a:ext uri="{FF2B5EF4-FFF2-40B4-BE49-F238E27FC236}">
                <a16:creationId xmlns:a16="http://schemas.microsoft.com/office/drawing/2014/main" id="{DAFE6E5A-B9DA-7E67-12D0-9ABD8B9BAE78}"/>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51" name="四角形: 角を丸くする 50">
            <a:extLst>
              <a:ext uri="{FF2B5EF4-FFF2-40B4-BE49-F238E27FC236}">
                <a16:creationId xmlns:a16="http://schemas.microsoft.com/office/drawing/2014/main" id="{9375B0D3-488B-A25E-8E1E-BE0F1EF23E10}"/>
              </a:ext>
            </a:extLst>
          </p:cNvPr>
          <p:cNvSpPr/>
          <p:nvPr/>
        </p:nvSpPr>
        <p:spPr>
          <a:xfrm>
            <a:off x="92944" y="1173038"/>
            <a:ext cx="4517357" cy="5684962"/>
          </a:xfrm>
          <a:prstGeom prst="roundRect">
            <a:avLst>
              <a:gd name="adj" fmla="val 319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52" name="四角形: 角を丸くする 51">
            <a:extLst>
              <a:ext uri="{FF2B5EF4-FFF2-40B4-BE49-F238E27FC236}">
                <a16:creationId xmlns:a16="http://schemas.microsoft.com/office/drawing/2014/main" id="{E5E8A7B9-9D12-59B2-8D63-31A149E043CA}"/>
              </a:ext>
            </a:extLst>
          </p:cNvPr>
          <p:cNvSpPr/>
          <p:nvPr/>
        </p:nvSpPr>
        <p:spPr>
          <a:xfrm>
            <a:off x="335848" y="982031"/>
            <a:ext cx="3953552" cy="54765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乗り合いタクシー土浦</a:t>
            </a:r>
            <a:endParaRPr kumimoji="1" lang="ja-JP" altLang="en-US" sz="2400" b="1">
              <a:solidFill>
                <a:schemeClr val="tx1">
                  <a:lumMod val="85000"/>
                  <a:lumOff val="15000"/>
                </a:schemeClr>
              </a:solidFill>
            </a:endParaRPr>
          </a:p>
        </p:txBody>
      </p:sp>
      <p:sp>
        <p:nvSpPr>
          <p:cNvPr id="53" name="四角形: 角を丸くする 52">
            <a:extLst>
              <a:ext uri="{FF2B5EF4-FFF2-40B4-BE49-F238E27FC236}">
                <a16:creationId xmlns:a16="http://schemas.microsoft.com/office/drawing/2014/main" id="{3CAFEE44-6D4C-3F81-9D93-7701EB69DA68}"/>
              </a:ext>
            </a:extLst>
          </p:cNvPr>
          <p:cNvSpPr/>
          <p:nvPr/>
        </p:nvSpPr>
        <p:spPr>
          <a:xfrm>
            <a:off x="7581701" y="968197"/>
            <a:ext cx="1796214" cy="547659"/>
          </a:xfrm>
          <a:prstGeom prst="roundRect">
            <a:avLst/>
          </a:prstGeom>
          <a:solidFill>
            <a:srgbClr val="7CADB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本提案</a:t>
            </a:r>
            <a:endParaRPr kumimoji="1" lang="ja-JP" altLang="en-US" sz="2800" b="1">
              <a:solidFill>
                <a:schemeClr val="tx1">
                  <a:lumMod val="85000"/>
                  <a:lumOff val="15000"/>
                </a:schemeClr>
              </a:solidFill>
            </a:endParaRPr>
          </a:p>
        </p:txBody>
      </p:sp>
      <p:sp>
        <p:nvSpPr>
          <p:cNvPr id="58" name="二等辺三角形 57">
            <a:extLst>
              <a:ext uri="{FF2B5EF4-FFF2-40B4-BE49-F238E27FC236}">
                <a16:creationId xmlns:a16="http://schemas.microsoft.com/office/drawing/2014/main" id="{0BAE77CC-F4C3-EDA5-E4F3-4D94D0050957}"/>
              </a:ext>
            </a:extLst>
          </p:cNvPr>
          <p:cNvSpPr/>
          <p:nvPr/>
        </p:nvSpPr>
        <p:spPr>
          <a:xfrm rot="5400000">
            <a:off x="4087876" y="3769162"/>
            <a:ext cx="1762690" cy="492714"/>
          </a:xfrm>
          <a:prstGeom prst="triangle">
            <a:avLst/>
          </a:prstGeom>
          <a:solidFill>
            <a:srgbClr val="7CAD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四角形: 角を丸くする 65">
            <a:extLst>
              <a:ext uri="{FF2B5EF4-FFF2-40B4-BE49-F238E27FC236}">
                <a16:creationId xmlns:a16="http://schemas.microsoft.com/office/drawing/2014/main" id="{23783233-CC89-D044-C37B-881D3602C32F}"/>
              </a:ext>
            </a:extLst>
          </p:cNvPr>
          <p:cNvSpPr/>
          <p:nvPr/>
        </p:nvSpPr>
        <p:spPr>
          <a:xfrm>
            <a:off x="192068" y="2336251"/>
            <a:ext cx="4343274" cy="217047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sp>
        <p:nvSpPr>
          <p:cNvPr id="10" name="四角形: 角を丸くする 9">
            <a:extLst>
              <a:ext uri="{FF2B5EF4-FFF2-40B4-BE49-F238E27FC236}">
                <a16:creationId xmlns:a16="http://schemas.microsoft.com/office/drawing/2014/main" id="{D53BFDC9-EB12-3848-1747-CB9014E72009}"/>
              </a:ext>
            </a:extLst>
          </p:cNvPr>
          <p:cNvSpPr/>
          <p:nvPr/>
        </p:nvSpPr>
        <p:spPr>
          <a:xfrm>
            <a:off x="196717" y="4602230"/>
            <a:ext cx="4343274" cy="2170476"/>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0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pic>
        <p:nvPicPr>
          <p:cNvPr id="13" name="図 12" descr="アイコン&#10;&#10;AI 生成コンテンツは誤りを含む可能性があります。">
            <a:extLst>
              <a:ext uri="{FF2B5EF4-FFF2-40B4-BE49-F238E27FC236}">
                <a16:creationId xmlns:a16="http://schemas.microsoft.com/office/drawing/2014/main" id="{CCCA6A97-4E2B-3178-C319-2402C52C3E5D}"/>
              </a:ext>
            </a:extLst>
          </p:cNvPr>
          <p:cNvPicPr>
            <a:picLocks noChangeAspect="1"/>
          </p:cNvPicPr>
          <p:nvPr/>
        </p:nvPicPr>
        <p:blipFill>
          <a:blip r:embed="rId3"/>
          <a:stretch>
            <a:fillRect/>
          </a:stretch>
        </p:blipFill>
        <p:spPr>
          <a:xfrm>
            <a:off x="70360" y="2336251"/>
            <a:ext cx="615553" cy="615553"/>
          </a:xfrm>
          <a:prstGeom prst="rect">
            <a:avLst/>
          </a:prstGeom>
        </p:spPr>
      </p:pic>
      <p:pic>
        <p:nvPicPr>
          <p:cNvPr id="17" name="図 16" descr="アイコン&#10;&#10;AI 生成コンテンツは誤りを含む可能性があります。">
            <a:extLst>
              <a:ext uri="{FF2B5EF4-FFF2-40B4-BE49-F238E27FC236}">
                <a16:creationId xmlns:a16="http://schemas.microsoft.com/office/drawing/2014/main" id="{0BD203B9-04AB-DD5B-8864-E7BBED02D067}"/>
              </a:ext>
            </a:extLst>
          </p:cNvPr>
          <p:cNvPicPr>
            <a:picLocks noChangeAspect="1"/>
          </p:cNvPicPr>
          <p:nvPr/>
        </p:nvPicPr>
        <p:blipFill>
          <a:blip r:embed="rId4"/>
          <a:stretch>
            <a:fillRect/>
          </a:stretch>
        </p:blipFill>
        <p:spPr>
          <a:xfrm>
            <a:off x="147460" y="4648299"/>
            <a:ext cx="570566" cy="570566"/>
          </a:xfrm>
          <a:prstGeom prst="rect">
            <a:avLst/>
          </a:prstGeom>
        </p:spPr>
      </p:pic>
      <p:sp>
        <p:nvSpPr>
          <p:cNvPr id="28" name="テキスト ボックス 27">
            <a:extLst>
              <a:ext uri="{FF2B5EF4-FFF2-40B4-BE49-F238E27FC236}">
                <a16:creationId xmlns:a16="http://schemas.microsoft.com/office/drawing/2014/main" id="{69D34EF9-1F20-0004-5AD7-B6B3254319C7}"/>
              </a:ext>
            </a:extLst>
          </p:cNvPr>
          <p:cNvSpPr txBox="1"/>
          <p:nvPr/>
        </p:nvSpPr>
        <p:spPr>
          <a:xfrm>
            <a:off x="241650" y="1601371"/>
            <a:ext cx="4141947" cy="923330"/>
          </a:xfrm>
          <a:prstGeom prst="rect">
            <a:avLst/>
          </a:prstGeom>
          <a:noFill/>
        </p:spPr>
        <p:txBody>
          <a:bodyPr wrap="square">
            <a:spAutoFit/>
          </a:bodyPr>
          <a:lstStyle/>
          <a:p>
            <a:pPr algn="ctr"/>
            <a:r>
              <a:rPr kumimoji="1" lang="ja-JP" altLang="en-US" sz="1800" b="1">
                <a:solidFill>
                  <a:schemeClr val="tx1">
                    <a:lumMod val="85000"/>
                    <a:lumOff val="15000"/>
                  </a:schemeClr>
                </a:solidFill>
              </a:rPr>
              <a:t>〇市内在住の</a:t>
            </a:r>
            <a:r>
              <a:rPr kumimoji="1" lang="en-US" altLang="ja-JP" sz="1800" b="1">
                <a:solidFill>
                  <a:schemeClr val="tx1">
                    <a:lumMod val="85000"/>
                    <a:lumOff val="15000"/>
                  </a:schemeClr>
                </a:solidFill>
              </a:rPr>
              <a:t>65</a:t>
            </a:r>
            <a:r>
              <a:rPr kumimoji="1" lang="ja-JP" altLang="en-US" sz="1800" b="1">
                <a:solidFill>
                  <a:schemeClr val="tx1">
                    <a:lumMod val="85000"/>
                    <a:lumOff val="15000"/>
                  </a:schemeClr>
                </a:solidFill>
              </a:rPr>
              <a:t>歳以上の方</a:t>
            </a:r>
            <a:r>
              <a:rPr lang="ja-JP" altLang="en-US" b="1">
                <a:solidFill>
                  <a:schemeClr val="tx1">
                    <a:lumMod val="85000"/>
                    <a:lumOff val="15000"/>
                  </a:schemeClr>
                </a:solidFill>
              </a:rPr>
              <a:t>に限定</a:t>
            </a:r>
            <a:endParaRPr lang="en-US" altLang="ja-JP" b="1">
              <a:solidFill>
                <a:schemeClr val="tx1">
                  <a:lumMod val="85000"/>
                  <a:lumOff val="15000"/>
                </a:schemeClr>
              </a:solidFill>
            </a:endParaRPr>
          </a:p>
          <a:p>
            <a:pPr algn="ctr"/>
            <a:r>
              <a:rPr kumimoji="1" lang="ja-JP" altLang="en-US" sz="1800" b="1">
                <a:solidFill>
                  <a:schemeClr val="tx1">
                    <a:lumMod val="85000"/>
                    <a:lumOff val="15000"/>
                  </a:schemeClr>
                </a:solidFill>
              </a:rPr>
              <a:t>〇定時運行</a:t>
            </a:r>
            <a:endParaRPr kumimoji="1" lang="en-US" altLang="ja-JP" sz="1800" b="1">
              <a:solidFill>
                <a:schemeClr val="tx1">
                  <a:lumMod val="85000"/>
                  <a:lumOff val="15000"/>
                </a:schemeClr>
              </a:solidFill>
            </a:endParaRPr>
          </a:p>
          <a:p>
            <a:pPr algn="ctr"/>
            <a:endParaRPr kumimoji="1" lang="en-US" altLang="ja-JP" sz="1800" b="1">
              <a:solidFill>
                <a:schemeClr val="tx1">
                  <a:lumMod val="85000"/>
                  <a:lumOff val="15000"/>
                </a:schemeClr>
              </a:solidFill>
            </a:endParaRPr>
          </a:p>
        </p:txBody>
      </p:sp>
      <p:sp>
        <p:nvSpPr>
          <p:cNvPr id="34" name="テキスト ボックス 33">
            <a:extLst>
              <a:ext uri="{FF2B5EF4-FFF2-40B4-BE49-F238E27FC236}">
                <a16:creationId xmlns:a16="http://schemas.microsoft.com/office/drawing/2014/main" id="{196AC3E2-9139-956F-2FBA-E9D0E005D4CB}"/>
              </a:ext>
            </a:extLst>
          </p:cNvPr>
          <p:cNvSpPr txBox="1"/>
          <p:nvPr/>
        </p:nvSpPr>
        <p:spPr>
          <a:xfrm>
            <a:off x="202558" y="2492652"/>
            <a:ext cx="4517357" cy="1692771"/>
          </a:xfrm>
          <a:prstGeom prst="rect">
            <a:avLst/>
          </a:prstGeom>
          <a:noFill/>
        </p:spPr>
        <p:txBody>
          <a:bodyPr wrap="square">
            <a:spAutoFit/>
          </a:bodyPr>
          <a:lstStyle/>
          <a:p>
            <a:pPr algn="ctr"/>
            <a:r>
              <a:rPr lang="ja-JP" altLang="en-US" sz="2400" b="1">
                <a:solidFill>
                  <a:schemeClr val="tx1">
                    <a:lumMod val="85000"/>
                    <a:lumOff val="15000"/>
                  </a:schemeClr>
                </a:solidFill>
              </a:rPr>
              <a:t>利用会員数</a:t>
            </a:r>
            <a:r>
              <a:rPr kumimoji="1" lang="ja-JP" altLang="en-US" sz="2400" b="1">
                <a:solidFill>
                  <a:schemeClr val="tx1">
                    <a:lumMod val="85000"/>
                    <a:lumOff val="15000"/>
                  </a:schemeClr>
                </a:solidFill>
              </a:rPr>
              <a:t>　</a:t>
            </a:r>
            <a:r>
              <a:rPr kumimoji="1" lang="en-US" altLang="ja-JP" sz="3200" b="1" u="sng">
                <a:solidFill>
                  <a:schemeClr val="tx1">
                    <a:lumMod val="85000"/>
                    <a:lumOff val="15000"/>
                  </a:schemeClr>
                </a:solidFill>
              </a:rPr>
              <a:t>582</a:t>
            </a:r>
            <a:r>
              <a:rPr lang="ja-JP" altLang="en-US" sz="3200" b="1" u="sng">
                <a:solidFill>
                  <a:schemeClr val="tx1">
                    <a:lumMod val="85000"/>
                    <a:lumOff val="15000"/>
                  </a:schemeClr>
                </a:solidFill>
              </a:rPr>
              <a:t>人</a:t>
            </a:r>
            <a:r>
              <a:rPr kumimoji="1" lang="en-US" altLang="ja-JP" sz="1400" b="1">
                <a:solidFill>
                  <a:schemeClr val="tx1">
                    <a:lumMod val="85000"/>
                    <a:lumOff val="15000"/>
                  </a:schemeClr>
                </a:solidFill>
              </a:rPr>
              <a:t>(R6</a:t>
            </a:r>
            <a:r>
              <a:rPr kumimoji="1" lang="ja-JP" altLang="en-US" sz="1400" b="1">
                <a:solidFill>
                  <a:schemeClr val="tx1">
                    <a:lumMod val="85000"/>
                    <a:lumOff val="15000"/>
                  </a:schemeClr>
                </a:solidFill>
              </a:rPr>
              <a:t>年度</a:t>
            </a:r>
            <a:r>
              <a:rPr kumimoji="1" lang="en-US" altLang="ja-JP" sz="1400" b="1">
                <a:solidFill>
                  <a:schemeClr val="tx1">
                    <a:lumMod val="85000"/>
                    <a:lumOff val="15000"/>
                  </a:schemeClr>
                </a:solidFill>
              </a:rPr>
              <a:t>)</a:t>
            </a:r>
          </a:p>
          <a:p>
            <a:pPr algn="ctr"/>
            <a:endParaRPr lang="en-US" altLang="ja-JP" sz="2400" b="1">
              <a:solidFill>
                <a:schemeClr val="tx1">
                  <a:lumMod val="85000"/>
                  <a:lumOff val="15000"/>
                </a:schemeClr>
              </a:solidFill>
            </a:endParaRPr>
          </a:p>
          <a:p>
            <a:r>
              <a:rPr lang="ja-JP" altLang="en-US" sz="2400" b="1">
                <a:solidFill>
                  <a:srgbClr val="FF0000"/>
                </a:solidFill>
              </a:rPr>
              <a:t>脆弱</a:t>
            </a:r>
            <a:r>
              <a:rPr lang="ja-JP" altLang="en-US" sz="2400" b="1">
                <a:solidFill>
                  <a:schemeClr val="tx1">
                    <a:lumMod val="85000"/>
                    <a:lumOff val="15000"/>
                  </a:schemeClr>
                </a:solidFill>
              </a:rPr>
              <a:t>なシステム</a:t>
            </a:r>
            <a:endParaRPr lang="en-US" altLang="ja-JP" sz="2400" b="1">
              <a:solidFill>
                <a:schemeClr val="tx1">
                  <a:lumMod val="85000"/>
                  <a:lumOff val="15000"/>
                </a:schemeClr>
              </a:solidFill>
            </a:endParaRPr>
          </a:p>
          <a:p>
            <a:r>
              <a:rPr lang="ja-JP" altLang="en-US" sz="2400" b="1">
                <a:solidFill>
                  <a:schemeClr val="tx1">
                    <a:lumMod val="85000"/>
                    <a:lumOff val="15000"/>
                  </a:schemeClr>
                </a:solidFill>
              </a:rPr>
              <a:t>⇒利用者は減少傾向</a:t>
            </a:r>
            <a:endParaRPr lang="en-US" altLang="ja-JP" sz="2400" b="1">
              <a:solidFill>
                <a:srgbClr val="FF0000"/>
              </a:solidFill>
            </a:endParaRPr>
          </a:p>
        </p:txBody>
      </p:sp>
      <p:sp>
        <p:nvSpPr>
          <p:cNvPr id="36" name="テキスト ボックス 35">
            <a:extLst>
              <a:ext uri="{FF2B5EF4-FFF2-40B4-BE49-F238E27FC236}">
                <a16:creationId xmlns:a16="http://schemas.microsoft.com/office/drawing/2014/main" id="{097A69F3-1272-89E6-11A4-9702FE52CD36}"/>
              </a:ext>
            </a:extLst>
          </p:cNvPr>
          <p:cNvSpPr txBox="1"/>
          <p:nvPr/>
        </p:nvSpPr>
        <p:spPr>
          <a:xfrm>
            <a:off x="202557" y="4731084"/>
            <a:ext cx="4517357" cy="1692771"/>
          </a:xfrm>
          <a:prstGeom prst="rect">
            <a:avLst/>
          </a:prstGeom>
          <a:noFill/>
        </p:spPr>
        <p:txBody>
          <a:bodyPr wrap="square">
            <a:spAutoFit/>
          </a:bodyPr>
          <a:lstStyle/>
          <a:p>
            <a:pPr algn="ctr"/>
            <a:r>
              <a:rPr lang="ja-JP" altLang="en-US" sz="2400" b="1">
                <a:solidFill>
                  <a:schemeClr val="tx1">
                    <a:lumMod val="85000"/>
                    <a:lumOff val="15000"/>
                  </a:schemeClr>
                </a:solidFill>
              </a:rPr>
              <a:t>収支率　</a:t>
            </a:r>
            <a:r>
              <a:rPr lang="en-US" altLang="ja-JP" sz="3200" b="1" u="sng">
                <a:solidFill>
                  <a:schemeClr val="tx1">
                    <a:lumMod val="85000"/>
                    <a:lumOff val="15000"/>
                  </a:schemeClr>
                </a:solidFill>
              </a:rPr>
              <a:t>38.2</a:t>
            </a:r>
            <a:r>
              <a:rPr lang="ja-JP" altLang="en-US" sz="3200" b="1" u="sng">
                <a:solidFill>
                  <a:schemeClr val="tx1">
                    <a:lumMod val="85000"/>
                    <a:lumOff val="15000"/>
                  </a:schemeClr>
                </a:solidFill>
              </a:rPr>
              <a:t>％</a:t>
            </a:r>
            <a:r>
              <a:rPr lang="en-US" altLang="ja-JP" sz="1400" b="1">
                <a:solidFill>
                  <a:schemeClr val="tx1">
                    <a:lumMod val="85000"/>
                    <a:lumOff val="15000"/>
                  </a:schemeClr>
                </a:solidFill>
              </a:rPr>
              <a:t>(R8</a:t>
            </a:r>
            <a:r>
              <a:rPr lang="ja-JP" altLang="en-US" sz="1400" b="1">
                <a:solidFill>
                  <a:schemeClr val="tx1">
                    <a:lumMod val="85000"/>
                    <a:lumOff val="15000"/>
                  </a:schemeClr>
                </a:solidFill>
              </a:rPr>
              <a:t>年度</a:t>
            </a:r>
            <a:r>
              <a:rPr lang="en-US" altLang="ja-JP" sz="1400" b="1">
                <a:solidFill>
                  <a:schemeClr val="tx1">
                    <a:lumMod val="85000"/>
                    <a:lumOff val="15000"/>
                  </a:schemeClr>
                </a:solidFill>
              </a:rPr>
              <a:t>)</a:t>
            </a:r>
          </a:p>
          <a:p>
            <a:pPr algn="ctr"/>
            <a:endParaRPr lang="en-US" altLang="ja-JP" sz="1400" b="1">
              <a:solidFill>
                <a:schemeClr val="tx1">
                  <a:lumMod val="85000"/>
                  <a:lumOff val="15000"/>
                </a:schemeClr>
              </a:solidFill>
            </a:endParaRPr>
          </a:p>
          <a:p>
            <a:r>
              <a:rPr lang="ja-JP" altLang="en-US" sz="2400" b="1">
                <a:solidFill>
                  <a:schemeClr val="tx1">
                    <a:lumMod val="85000"/>
                    <a:lumOff val="15000"/>
                  </a:schemeClr>
                </a:solidFill>
              </a:rPr>
              <a:t>年間</a:t>
            </a:r>
            <a:r>
              <a:rPr lang="en-US" altLang="ja-JP" sz="2400" b="1">
                <a:solidFill>
                  <a:schemeClr val="tx1">
                    <a:lumMod val="85000"/>
                    <a:lumOff val="15000"/>
                  </a:schemeClr>
                </a:solidFill>
              </a:rPr>
              <a:t>1000</a:t>
            </a:r>
            <a:r>
              <a:rPr lang="ja-JP" altLang="en-US" sz="2400" b="1">
                <a:solidFill>
                  <a:schemeClr val="tx1">
                    <a:lumMod val="85000"/>
                    <a:lumOff val="15000"/>
                  </a:schemeClr>
                </a:solidFill>
              </a:rPr>
              <a:t>万円</a:t>
            </a:r>
            <a:r>
              <a:rPr lang="en-US" altLang="ja-JP" sz="2400" b="1">
                <a:solidFill>
                  <a:schemeClr val="tx1">
                    <a:lumMod val="85000"/>
                    <a:lumOff val="15000"/>
                  </a:schemeClr>
                </a:solidFill>
              </a:rPr>
              <a:t>/</a:t>
            </a:r>
            <a:r>
              <a:rPr lang="ja-JP" altLang="en-US" sz="2400" b="1">
                <a:solidFill>
                  <a:schemeClr val="tx1">
                    <a:lumMod val="85000"/>
                    <a:lumOff val="15000"/>
                  </a:schemeClr>
                </a:solidFill>
              </a:rPr>
              <a:t>年 の市助成</a:t>
            </a:r>
            <a:endParaRPr lang="en-US" altLang="ja-JP" sz="2400" b="1">
              <a:solidFill>
                <a:schemeClr val="tx1">
                  <a:lumMod val="85000"/>
                  <a:lumOff val="15000"/>
                </a:schemeClr>
              </a:solidFill>
            </a:endParaRPr>
          </a:p>
          <a:p>
            <a:endParaRPr lang="en-US" altLang="ja-JP" sz="1400" b="1">
              <a:solidFill>
                <a:schemeClr val="tx1">
                  <a:lumMod val="85000"/>
                  <a:lumOff val="15000"/>
                </a:schemeClr>
              </a:solidFill>
            </a:endParaRPr>
          </a:p>
          <a:p>
            <a:r>
              <a:rPr lang="ja-JP" altLang="en-US" sz="2000" b="1">
                <a:solidFill>
                  <a:schemeClr val="tx1">
                    <a:lumMod val="85000"/>
                    <a:lumOff val="15000"/>
                  </a:schemeClr>
                </a:solidFill>
              </a:rPr>
              <a:t>⇒</a:t>
            </a:r>
            <a:r>
              <a:rPr lang="ja-JP" altLang="en-US" sz="2000" b="1">
                <a:solidFill>
                  <a:srgbClr val="FF0000"/>
                </a:solidFill>
              </a:rPr>
              <a:t>恒常的な赤字</a:t>
            </a:r>
            <a:r>
              <a:rPr lang="ja-JP" altLang="en-US" sz="2000" b="1">
                <a:solidFill>
                  <a:schemeClr val="tx1">
                    <a:lumMod val="85000"/>
                    <a:lumOff val="15000"/>
                  </a:schemeClr>
                </a:solidFill>
              </a:rPr>
              <a:t>＆</a:t>
            </a:r>
            <a:r>
              <a:rPr lang="ja-JP" altLang="en-US" sz="2000" b="1">
                <a:solidFill>
                  <a:srgbClr val="FF0000"/>
                </a:solidFill>
              </a:rPr>
              <a:t>事業撤退</a:t>
            </a:r>
            <a:r>
              <a:rPr lang="ja-JP" altLang="en-US" sz="2000" b="1">
                <a:solidFill>
                  <a:schemeClr val="tx1">
                    <a:lumMod val="85000"/>
                    <a:lumOff val="15000"/>
                  </a:schemeClr>
                </a:solidFill>
              </a:rPr>
              <a:t>指標間近</a:t>
            </a:r>
            <a:endParaRPr lang="en-US" altLang="ja-JP" sz="2000" b="1">
              <a:solidFill>
                <a:schemeClr val="tx1">
                  <a:lumMod val="85000"/>
                  <a:lumOff val="15000"/>
                </a:schemeClr>
              </a:solidFill>
            </a:endParaRPr>
          </a:p>
        </p:txBody>
      </p:sp>
      <p:sp>
        <p:nvSpPr>
          <p:cNvPr id="126" name="四角形: 角を丸くする 125">
            <a:extLst>
              <a:ext uri="{FF2B5EF4-FFF2-40B4-BE49-F238E27FC236}">
                <a16:creationId xmlns:a16="http://schemas.microsoft.com/office/drawing/2014/main" id="{56BE975F-53D4-588A-213F-A1BFAE0125EF}"/>
              </a:ext>
            </a:extLst>
          </p:cNvPr>
          <p:cNvSpPr/>
          <p:nvPr/>
        </p:nvSpPr>
        <p:spPr>
          <a:xfrm>
            <a:off x="5300506" y="1529690"/>
            <a:ext cx="6279205" cy="5263089"/>
          </a:xfrm>
          <a:prstGeom prst="roundRect">
            <a:avLst>
              <a:gd name="adj" fmla="val 8412"/>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b="1">
              <a:solidFill>
                <a:schemeClr val="tx1"/>
              </a:solidFill>
            </a:endParaRPr>
          </a:p>
          <a:p>
            <a:pPr algn="ctr"/>
            <a:endParaRPr lang="en-US" altLang="ja-JP" sz="2400" b="1">
              <a:solidFill>
                <a:schemeClr val="tx1"/>
              </a:solidFill>
            </a:endParaRPr>
          </a:p>
          <a:p>
            <a:pPr algn="ctr"/>
            <a:endParaRPr kumimoji="1" lang="en-US" altLang="ja-JP" sz="2400" b="1">
              <a:solidFill>
                <a:schemeClr val="tx1"/>
              </a:solidFill>
            </a:endParaRPr>
          </a:p>
        </p:txBody>
      </p:sp>
      <p:sp>
        <p:nvSpPr>
          <p:cNvPr id="127" name="テキスト ボックス 126">
            <a:extLst>
              <a:ext uri="{FF2B5EF4-FFF2-40B4-BE49-F238E27FC236}">
                <a16:creationId xmlns:a16="http://schemas.microsoft.com/office/drawing/2014/main" id="{20CAC840-E95C-A895-C94A-403C9C8C745D}"/>
              </a:ext>
            </a:extLst>
          </p:cNvPr>
          <p:cNvSpPr txBox="1"/>
          <p:nvPr/>
        </p:nvSpPr>
        <p:spPr>
          <a:xfrm>
            <a:off x="5281615" y="1671998"/>
            <a:ext cx="5340311" cy="461665"/>
          </a:xfrm>
          <a:prstGeom prst="rect">
            <a:avLst/>
          </a:prstGeom>
          <a:noFill/>
        </p:spPr>
        <p:txBody>
          <a:bodyPr wrap="square" rtlCol="0">
            <a:spAutoFit/>
          </a:bodyPr>
          <a:lstStyle/>
          <a:p>
            <a:r>
              <a:rPr kumimoji="1" lang="en-US" altLang="ja-JP" sz="2400" b="1"/>
              <a:t>【</a:t>
            </a:r>
            <a:r>
              <a:rPr kumimoji="1" lang="ja-JP" altLang="en-US" sz="2400" b="1"/>
              <a:t>移動スーパーの実施仮定</a:t>
            </a:r>
            <a:r>
              <a:rPr kumimoji="1" lang="en-US" altLang="ja-JP" sz="2400" b="1"/>
              <a:t>】</a:t>
            </a:r>
            <a:endParaRPr kumimoji="1" lang="ja-JP" altLang="en-US" sz="2400" b="1"/>
          </a:p>
        </p:txBody>
      </p:sp>
      <p:sp>
        <p:nvSpPr>
          <p:cNvPr id="129" name="部分円 128">
            <a:extLst>
              <a:ext uri="{FF2B5EF4-FFF2-40B4-BE49-F238E27FC236}">
                <a16:creationId xmlns:a16="http://schemas.microsoft.com/office/drawing/2014/main" id="{24AC5B32-60B9-F69D-2960-3442E30E2C6B}"/>
              </a:ext>
            </a:extLst>
          </p:cNvPr>
          <p:cNvSpPr/>
          <p:nvPr/>
        </p:nvSpPr>
        <p:spPr>
          <a:xfrm>
            <a:off x="7540579" y="3565714"/>
            <a:ext cx="1620000" cy="1620000"/>
          </a:xfrm>
          <a:prstGeom prst="pie">
            <a:avLst>
              <a:gd name="adj1" fmla="val 16148864"/>
              <a:gd name="adj2" fmla="val 9149188"/>
            </a:avLst>
          </a:prstGeom>
          <a:solidFill>
            <a:schemeClr val="tx2">
              <a:lumMod val="10000"/>
              <a:lumOff val="9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0" name="部分円 129">
            <a:extLst>
              <a:ext uri="{FF2B5EF4-FFF2-40B4-BE49-F238E27FC236}">
                <a16:creationId xmlns:a16="http://schemas.microsoft.com/office/drawing/2014/main" id="{9E8630EC-9942-726F-D24B-6D43FA30C10F}"/>
              </a:ext>
            </a:extLst>
          </p:cNvPr>
          <p:cNvSpPr/>
          <p:nvPr/>
        </p:nvSpPr>
        <p:spPr>
          <a:xfrm>
            <a:off x="7450579" y="3497357"/>
            <a:ext cx="1800000" cy="1800000"/>
          </a:xfrm>
          <a:prstGeom prst="pie">
            <a:avLst>
              <a:gd name="adj1" fmla="val 9038012"/>
              <a:gd name="adj2" fmla="val 162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四角形: 角を丸くする 11">
            <a:extLst>
              <a:ext uri="{FF2B5EF4-FFF2-40B4-BE49-F238E27FC236}">
                <a16:creationId xmlns:a16="http://schemas.microsoft.com/office/drawing/2014/main" id="{BB78AC22-2671-A284-B8D6-A69F4A823FE3}"/>
              </a:ext>
            </a:extLst>
          </p:cNvPr>
          <p:cNvSpPr/>
          <p:nvPr/>
        </p:nvSpPr>
        <p:spPr>
          <a:xfrm>
            <a:off x="5376712" y="2161329"/>
            <a:ext cx="6102863" cy="3166981"/>
          </a:xfrm>
          <a:prstGeom prst="roundRect">
            <a:avLst>
              <a:gd name="adj" fmla="val 8289"/>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2B768791-A715-D347-4438-8DE5B7BDBC96}"/>
              </a:ext>
            </a:extLst>
          </p:cNvPr>
          <p:cNvSpPr txBox="1"/>
          <p:nvPr/>
        </p:nvSpPr>
        <p:spPr>
          <a:xfrm>
            <a:off x="8774715" y="4268271"/>
            <a:ext cx="2654064" cy="769441"/>
          </a:xfrm>
          <a:prstGeom prst="rect">
            <a:avLst/>
          </a:prstGeom>
          <a:noFill/>
        </p:spPr>
        <p:txBody>
          <a:bodyPr wrap="square" rtlCol="0">
            <a:spAutoFit/>
          </a:bodyPr>
          <a:lstStyle/>
          <a:p>
            <a:r>
              <a:rPr lang="ja-JP" altLang="en-US" sz="2000" b="1">
                <a:solidFill>
                  <a:schemeClr val="tx1">
                    <a:lumMod val="85000"/>
                    <a:lumOff val="15000"/>
                  </a:schemeClr>
                </a:solidFill>
              </a:rPr>
              <a:t>公共交通空白地全体</a:t>
            </a:r>
            <a:endParaRPr lang="en-US" altLang="ja-JP" sz="2000" b="1">
              <a:solidFill>
                <a:schemeClr val="tx1">
                  <a:lumMod val="85000"/>
                  <a:lumOff val="15000"/>
                </a:schemeClr>
              </a:solidFill>
            </a:endParaRPr>
          </a:p>
          <a:p>
            <a:r>
              <a:rPr kumimoji="1" lang="ja-JP" altLang="en-US" sz="2400" b="1">
                <a:solidFill>
                  <a:schemeClr val="tx1">
                    <a:lumMod val="85000"/>
                    <a:lumOff val="15000"/>
                  </a:schemeClr>
                </a:solidFill>
              </a:rPr>
              <a:t>約</a:t>
            </a:r>
            <a:r>
              <a:rPr kumimoji="1" lang="en-US" altLang="ja-JP" sz="2400" b="1">
                <a:solidFill>
                  <a:schemeClr val="tx1">
                    <a:lumMod val="85000"/>
                    <a:lumOff val="15000"/>
                  </a:schemeClr>
                </a:solidFill>
              </a:rPr>
              <a:t>35,400</a:t>
            </a:r>
            <a:r>
              <a:rPr kumimoji="1" lang="ja-JP" altLang="en-US" sz="2400" b="1">
                <a:solidFill>
                  <a:schemeClr val="tx1">
                    <a:lumMod val="85000"/>
                    <a:lumOff val="15000"/>
                  </a:schemeClr>
                </a:solidFill>
              </a:rPr>
              <a:t>人</a:t>
            </a:r>
            <a:endParaRPr kumimoji="1" lang="en-US" altLang="ja-JP" sz="2400" b="1">
              <a:solidFill>
                <a:schemeClr val="tx1">
                  <a:lumMod val="85000"/>
                  <a:lumOff val="15000"/>
                </a:schemeClr>
              </a:solidFill>
            </a:endParaRPr>
          </a:p>
        </p:txBody>
      </p:sp>
      <p:sp>
        <p:nvSpPr>
          <p:cNvPr id="27" name="テキスト ボックス 26">
            <a:extLst>
              <a:ext uri="{FF2B5EF4-FFF2-40B4-BE49-F238E27FC236}">
                <a16:creationId xmlns:a16="http://schemas.microsoft.com/office/drawing/2014/main" id="{8AA7075C-43C6-D6C4-6B75-DF9FF2C61280}"/>
              </a:ext>
            </a:extLst>
          </p:cNvPr>
          <p:cNvSpPr txBox="1"/>
          <p:nvPr/>
        </p:nvSpPr>
        <p:spPr>
          <a:xfrm>
            <a:off x="5520516" y="3585151"/>
            <a:ext cx="2485060" cy="1200329"/>
          </a:xfrm>
          <a:prstGeom prst="rect">
            <a:avLst/>
          </a:prstGeom>
          <a:noFill/>
        </p:spPr>
        <p:txBody>
          <a:bodyPr wrap="square" rtlCol="0">
            <a:spAutoFit/>
          </a:bodyPr>
          <a:lstStyle/>
          <a:p>
            <a:r>
              <a:rPr kumimoji="1" lang="ja-JP" altLang="en-US" sz="2000" b="1">
                <a:solidFill>
                  <a:schemeClr val="tx1">
                    <a:lumMod val="85000"/>
                    <a:lumOff val="15000"/>
                  </a:schemeClr>
                </a:solidFill>
              </a:rPr>
              <a:t>仮定での受益者想定</a:t>
            </a:r>
            <a:endParaRPr kumimoji="1" lang="en-US" altLang="ja-JP" sz="2000" b="1">
              <a:solidFill>
                <a:schemeClr val="tx1">
                  <a:lumMod val="85000"/>
                  <a:lumOff val="15000"/>
                </a:schemeClr>
              </a:solidFill>
            </a:endParaRPr>
          </a:p>
          <a:p>
            <a:r>
              <a:rPr lang="ja-JP" altLang="en-US" sz="3200" b="1" u="sng">
                <a:solidFill>
                  <a:schemeClr val="tx1">
                    <a:lumMod val="85000"/>
                    <a:lumOff val="15000"/>
                  </a:schemeClr>
                </a:solidFill>
              </a:rPr>
              <a:t>約</a:t>
            </a:r>
            <a:r>
              <a:rPr lang="en-US" altLang="ja-JP" sz="3200" b="1" u="sng">
                <a:solidFill>
                  <a:schemeClr val="tx1">
                    <a:lumMod val="85000"/>
                    <a:lumOff val="15000"/>
                  </a:schemeClr>
                </a:solidFill>
              </a:rPr>
              <a:t>11,600</a:t>
            </a:r>
            <a:r>
              <a:rPr lang="ja-JP" altLang="en-US" sz="3200" b="1" u="sng">
                <a:solidFill>
                  <a:schemeClr val="tx1">
                    <a:lumMod val="85000"/>
                    <a:lumOff val="15000"/>
                  </a:schemeClr>
                </a:solidFill>
              </a:rPr>
              <a:t>人</a:t>
            </a:r>
            <a:endParaRPr lang="en-US" altLang="ja-JP" sz="3200" b="1" u="sng">
              <a:solidFill>
                <a:schemeClr val="tx1">
                  <a:lumMod val="85000"/>
                  <a:lumOff val="15000"/>
                </a:schemeClr>
              </a:solidFill>
            </a:endParaRPr>
          </a:p>
          <a:p>
            <a:r>
              <a:rPr kumimoji="1" lang="en-US" altLang="ja-JP" sz="2000" b="1">
                <a:solidFill>
                  <a:schemeClr val="tx1">
                    <a:lumMod val="85000"/>
                    <a:lumOff val="15000"/>
                  </a:schemeClr>
                </a:solidFill>
              </a:rPr>
              <a:t>(</a:t>
            </a:r>
            <a:r>
              <a:rPr kumimoji="1" lang="ja-JP" altLang="en-US" sz="2000" b="1">
                <a:solidFill>
                  <a:schemeClr val="tx1">
                    <a:lumMod val="85000"/>
                    <a:lumOff val="15000"/>
                  </a:schemeClr>
                </a:solidFill>
              </a:rPr>
              <a:t>拠点</a:t>
            </a:r>
            <a:r>
              <a:rPr kumimoji="1" lang="en-US" altLang="ja-JP" sz="2000" b="1">
                <a:solidFill>
                  <a:schemeClr val="tx1">
                    <a:lumMod val="85000"/>
                    <a:lumOff val="15000"/>
                  </a:schemeClr>
                </a:solidFill>
              </a:rPr>
              <a:t>300</a:t>
            </a:r>
            <a:r>
              <a:rPr kumimoji="1" lang="ja-JP" altLang="en-US" sz="2000" b="1">
                <a:solidFill>
                  <a:schemeClr val="tx1">
                    <a:lumMod val="85000"/>
                    <a:lumOff val="15000"/>
                  </a:schemeClr>
                </a:solidFill>
              </a:rPr>
              <a:t>ｍ圏内</a:t>
            </a:r>
            <a:r>
              <a:rPr kumimoji="1" lang="en-US" altLang="ja-JP" sz="2000" b="1">
                <a:solidFill>
                  <a:schemeClr val="tx1">
                    <a:lumMod val="85000"/>
                    <a:lumOff val="15000"/>
                  </a:schemeClr>
                </a:solidFill>
              </a:rPr>
              <a:t>)</a:t>
            </a:r>
          </a:p>
        </p:txBody>
      </p:sp>
      <p:sp>
        <p:nvSpPr>
          <p:cNvPr id="8" name="テキスト ボックス 7">
            <a:extLst>
              <a:ext uri="{FF2B5EF4-FFF2-40B4-BE49-F238E27FC236}">
                <a16:creationId xmlns:a16="http://schemas.microsoft.com/office/drawing/2014/main" id="{BD313142-10E6-3F30-CF75-FE5A5B5E6A36}"/>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11" name="テキスト ボックス 10">
            <a:extLst>
              <a:ext uri="{FF2B5EF4-FFF2-40B4-BE49-F238E27FC236}">
                <a16:creationId xmlns:a16="http://schemas.microsoft.com/office/drawing/2014/main" id="{D9E9F737-4600-8465-6B15-3D347B337F2B}"/>
              </a:ext>
            </a:extLst>
          </p:cNvPr>
          <p:cNvSpPr txBox="1"/>
          <p:nvPr/>
        </p:nvSpPr>
        <p:spPr>
          <a:xfrm>
            <a:off x="5741753" y="2435308"/>
            <a:ext cx="3336757" cy="830997"/>
          </a:xfrm>
          <a:prstGeom prst="rect">
            <a:avLst/>
          </a:prstGeom>
          <a:noFill/>
        </p:spPr>
        <p:txBody>
          <a:bodyPr wrap="square" rtlCol="0">
            <a:spAutoFit/>
          </a:bodyPr>
          <a:lstStyle/>
          <a:p>
            <a:r>
              <a:rPr lang="ja-JP" altLang="en-US" sz="2400" b="1"/>
              <a:t>販売車</a:t>
            </a:r>
            <a:r>
              <a:rPr lang="en-US" altLang="ja-JP" sz="2400" b="1"/>
              <a:t>3</a:t>
            </a:r>
            <a:r>
              <a:rPr kumimoji="1" lang="ja-JP" altLang="en-US" sz="2400" b="1"/>
              <a:t>台、</a:t>
            </a:r>
            <a:r>
              <a:rPr kumimoji="1" lang="en-US" altLang="ja-JP" sz="2400" b="1" u="sng">
                <a:solidFill>
                  <a:srgbClr val="FF0000"/>
                </a:solidFill>
              </a:rPr>
              <a:t>39</a:t>
            </a:r>
            <a:r>
              <a:rPr kumimoji="1" lang="ja-JP" altLang="en-US" sz="2400" b="1" u="sng">
                <a:solidFill>
                  <a:srgbClr val="FF0000"/>
                </a:solidFill>
              </a:rPr>
              <a:t>か所</a:t>
            </a:r>
            <a:endParaRPr kumimoji="1" lang="en-US" altLang="ja-JP" sz="2400" b="1" u="sng">
              <a:solidFill>
                <a:srgbClr val="FF0000"/>
              </a:solidFill>
            </a:endParaRPr>
          </a:p>
          <a:p>
            <a:r>
              <a:rPr lang="en-US" altLang="ja-JP" sz="2400" b="1"/>
              <a:t>226</a:t>
            </a:r>
            <a:r>
              <a:rPr kumimoji="1" lang="ja-JP" altLang="en-US" sz="2400" b="1"/>
              <a:t>万円</a:t>
            </a:r>
            <a:r>
              <a:rPr kumimoji="1" lang="en-US" altLang="ja-JP" sz="2400" b="1"/>
              <a:t>/</a:t>
            </a:r>
            <a:r>
              <a:rPr lang="ja-JP" altLang="en-US" sz="2400" b="1"/>
              <a:t>年</a:t>
            </a:r>
            <a:endParaRPr kumimoji="1" lang="ja-JP" altLang="en-US" sz="2400" b="1"/>
          </a:p>
        </p:txBody>
      </p:sp>
      <p:sp>
        <p:nvSpPr>
          <p:cNvPr id="15" name="テキスト ボックス 14">
            <a:extLst>
              <a:ext uri="{FF2B5EF4-FFF2-40B4-BE49-F238E27FC236}">
                <a16:creationId xmlns:a16="http://schemas.microsoft.com/office/drawing/2014/main" id="{094C697E-EA1C-651A-67BE-6A0A4603161D}"/>
              </a:ext>
            </a:extLst>
          </p:cNvPr>
          <p:cNvSpPr txBox="1"/>
          <p:nvPr/>
        </p:nvSpPr>
        <p:spPr>
          <a:xfrm>
            <a:off x="8733404" y="2608012"/>
            <a:ext cx="2856498" cy="584775"/>
          </a:xfrm>
          <a:prstGeom prst="rect">
            <a:avLst/>
          </a:prstGeom>
          <a:noFill/>
        </p:spPr>
        <p:txBody>
          <a:bodyPr wrap="square" rtlCol="0">
            <a:spAutoFit/>
          </a:bodyPr>
          <a:lstStyle/>
          <a:p>
            <a:r>
              <a:rPr kumimoji="1" lang="ja-JP" altLang="en-US" sz="3200" b="1"/>
              <a:t>＜</a:t>
            </a:r>
            <a:r>
              <a:rPr kumimoji="1" lang="en-US" altLang="ja-JP" sz="3200" b="1"/>
              <a:t>1000</a:t>
            </a:r>
            <a:r>
              <a:rPr kumimoji="1" lang="ja-JP" altLang="en-US" sz="3200" b="1"/>
              <a:t>万円</a:t>
            </a:r>
          </a:p>
        </p:txBody>
      </p:sp>
      <p:sp>
        <p:nvSpPr>
          <p:cNvPr id="32" name="スライド番号プレースホルダー 31">
            <a:extLst>
              <a:ext uri="{FF2B5EF4-FFF2-40B4-BE49-F238E27FC236}">
                <a16:creationId xmlns:a16="http://schemas.microsoft.com/office/drawing/2014/main" id="{206EA7CD-AA45-F771-F3CA-2ECD53AD6A69}"/>
              </a:ext>
            </a:extLst>
          </p:cNvPr>
          <p:cNvSpPr>
            <a:spLocks noGrp="1"/>
          </p:cNvSpPr>
          <p:nvPr>
            <p:ph type="sldNum" sz="quarter" idx="12"/>
          </p:nvPr>
        </p:nvSpPr>
        <p:spPr/>
        <p:txBody>
          <a:bodyPr/>
          <a:lstStyle/>
          <a:p>
            <a:fld id="{97C21434-8831-43FA-AFC5-389FC9B39A3F}" type="slidenum">
              <a:rPr kumimoji="1" lang="ja-JP" altLang="en-US" smtClean="0"/>
              <a:t>32</a:t>
            </a:fld>
            <a:endParaRPr kumimoji="1" lang="ja-JP" altLang="en-US"/>
          </a:p>
        </p:txBody>
      </p:sp>
      <p:pic>
        <p:nvPicPr>
          <p:cNvPr id="38" name="グラフィックス 37" descr="タクシー 単色塗りつぶし">
            <a:extLst>
              <a:ext uri="{FF2B5EF4-FFF2-40B4-BE49-F238E27FC236}">
                <a16:creationId xmlns:a16="http://schemas.microsoft.com/office/drawing/2014/main" id="{AC8694D4-7BA9-1B19-6D89-4644ED5473D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19756" y="2123657"/>
            <a:ext cx="687500" cy="687500"/>
          </a:xfrm>
          <a:prstGeom prst="rect">
            <a:avLst/>
          </a:prstGeom>
        </p:spPr>
      </p:pic>
      <p:sp>
        <p:nvSpPr>
          <p:cNvPr id="39" name="矢印: 下 38">
            <a:extLst>
              <a:ext uri="{FF2B5EF4-FFF2-40B4-BE49-F238E27FC236}">
                <a16:creationId xmlns:a16="http://schemas.microsoft.com/office/drawing/2014/main" id="{47E93C04-9831-31F4-9CDC-EF710A40C9DD}"/>
              </a:ext>
            </a:extLst>
          </p:cNvPr>
          <p:cNvSpPr/>
          <p:nvPr/>
        </p:nvSpPr>
        <p:spPr>
          <a:xfrm>
            <a:off x="7803156" y="5438868"/>
            <a:ext cx="1094846" cy="490165"/>
          </a:xfrm>
          <a:prstGeom prst="downArrow">
            <a:avLst>
              <a:gd name="adj1" fmla="val 50000"/>
              <a:gd name="adj2" fmla="val 67353"/>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3D805B62-365A-3E05-AB50-CEF8980F56ED}"/>
              </a:ext>
            </a:extLst>
          </p:cNvPr>
          <p:cNvSpPr txBox="1"/>
          <p:nvPr/>
        </p:nvSpPr>
        <p:spPr>
          <a:xfrm>
            <a:off x="5301134" y="5870186"/>
            <a:ext cx="6412827" cy="830997"/>
          </a:xfrm>
          <a:prstGeom prst="rect">
            <a:avLst/>
          </a:prstGeom>
          <a:noFill/>
        </p:spPr>
        <p:txBody>
          <a:bodyPr wrap="square" rtlCol="0">
            <a:spAutoFit/>
          </a:bodyPr>
          <a:lstStyle/>
          <a:p>
            <a:r>
              <a:rPr lang="ja-JP" altLang="en-US" sz="2800" b="1"/>
              <a:t>⇒効率的＆多くの人に必需品を届ける</a:t>
            </a:r>
            <a:endParaRPr lang="en-US" altLang="ja-JP" sz="2800" b="1"/>
          </a:p>
          <a:p>
            <a:r>
              <a:rPr lang="en-US" altLang="ja-JP" sz="2000" b="1"/>
              <a:t>※</a:t>
            </a:r>
            <a:r>
              <a:rPr kumimoji="1" lang="ja-JP" altLang="en-US" sz="2000" b="1"/>
              <a:t>サービス種により、拠点・廻り方を柔軟に変更</a:t>
            </a:r>
          </a:p>
        </p:txBody>
      </p:sp>
    </p:spTree>
    <p:extLst>
      <p:ext uri="{BB962C8B-B14F-4D97-AF65-F5344CB8AC3E}">
        <p14:creationId xmlns:p14="http://schemas.microsoft.com/office/powerpoint/2010/main" val="1033639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EE42A-414A-C180-0261-A9703A785DA3}"/>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803DE13A-E4AE-DF4A-1D81-F46F05B8FF84}"/>
              </a:ext>
            </a:extLst>
          </p:cNvPr>
          <p:cNvSpPr/>
          <p:nvPr/>
        </p:nvSpPr>
        <p:spPr>
          <a:xfrm>
            <a:off x="0" y="-1"/>
            <a:ext cx="12192000" cy="936668"/>
          </a:xfrm>
          <a:prstGeom prst="rect">
            <a:avLst/>
          </a:prstGeom>
          <a:solidFill>
            <a:srgbClr val="0E739B">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既存サービスとの比較②</a:t>
            </a:r>
            <a:r>
              <a:rPr lang="en-US" altLang="ja-JP" sz="2400" b="1">
                <a:solidFill>
                  <a:schemeClr val="tx1">
                    <a:lumMod val="85000"/>
                    <a:lumOff val="15000"/>
                  </a:schemeClr>
                </a:solidFill>
              </a:rPr>
              <a:t>(</a:t>
            </a:r>
            <a:r>
              <a:rPr lang="ja-JP" altLang="en-US" sz="2400" b="1">
                <a:solidFill>
                  <a:schemeClr val="tx1">
                    <a:lumMod val="85000"/>
                    <a:lumOff val="15000"/>
                  </a:schemeClr>
                </a:solidFill>
              </a:rPr>
              <a:t>公有民営のメリット</a:t>
            </a:r>
            <a:r>
              <a:rPr lang="en-US" altLang="ja-JP" sz="2400" b="1">
                <a:solidFill>
                  <a:schemeClr val="tx1">
                    <a:lumMod val="85000"/>
                    <a:lumOff val="15000"/>
                  </a:schemeClr>
                </a:solidFill>
              </a:rPr>
              <a:t>)</a:t>
            </a:r>
            <a:endParaRPr kumimoji="1" lang="ja-JP" altLang="en-US" sz="2400" b="1">
              <a:solidFill>
                <a:schemeClr val="tx1">
                  <a:lumMod val="85000"/>
                  <a:lumOff val="15000"/>
                </a:schemeClr>
              </a:solidFill>
            </a:endParaRPr>
          </a:p>
        </p:txBody>
      </p:sp>
      <p:sp>
        <p:nvSpPr>
          <p:cNvPr id="7" name="正方形/長方形 6">
            <a:extLst>
              <a:ext uri="{FF2B5EF4-FFF2-40B4-BE49-F238E27FC236}">
                <a16:creationId xmlns:a16="http://schemas.microsoft.com/office/drawing/2014/main" id="{4C1D4E43-5C4F-B9B7-FE28-C1EF781D15B2}"/>
              </a:ext>
            </a:extLst>
          </p:cNvPr>
          <p:cNvSpPr/>
          <p:nvPr/>
        </p:nvSpPr>
        <p:spPr>
          <a:xfrm>
            <a:off x="11823226" y="557216"/>
            <a:ext cx="376917" cy="6336000"/>
          </a:xfrm>
          <a:prstGeom prst="rect">
            <a:avLst/>
          </a:prstGeom>
          <a:solidFill>
            <a:srgbClr val="86B9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DA8A450B-9549-BEB5-0861-CD427FBC7555}"/>
              </a:ext>
            </a:extLst>
          </p:cNvPr>
          <p:cNvSpPr/>
          <p:nvPr/>
        </p:nvSpPr>
        <p:spPr>
          <a:xfrm>
            <a:off x="11713962" y="481438"/>
            <a:ext cx="705410"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A094AC0-D05D-13AD-AF98-B6DEC78F3DDA}"/>
              </a:ext>
            </a:extLst>
          </p:cNvPr>
          <p:cNvSpPr txBox="1"/>
          <p:nvPr/>
        </p:nvSpPr>
        <p:spPr>
          <a:xfrm>
            <a:off x="11616297" y="16978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5" name="テキスト ボックス 4">
            <a:extLst>
              <a:ext uri="{FF2B5EF4-FFF2-40B4-BE49-F238E27FC236}">
                <a16:creationId xmlns:a16="http://schemas.microsoft.com/office/drawing/2014/main" id="{3D22F26F-6684-CBBE-F102-A730DFE613D4}"/>
              </a:ext>
            </a:extLst>
          </p:cNvPr>
          <p:cNvSpPr txBox="1"/>
          <p:nvPr/>
        </p:nvSpPr>
        <p:spPr>
          <a:xfrm>
            <a:off x="11620946" y="3042194"/>
            <a:ext cx="615553" cy="152218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16" name="正方形/長方形 15">
            <a:extLst>
              <a:ext uri="{FF2B5EF4-FFF2-40B4-BE49-F238E27FC236}">
                <a16:creationId xmlns:a16="http://schemas.microsoft.com/office/drawing/2014/main" id="{84F2BB35-FABA-1559-F677-C87BEB82E497}"/>
              </a:ext>
            </a:extLst>
          </p:cNvPr>
          <p:cNvSpPr/>
          <p:nvPr/>
        </p:nvSpPr>
        <p:spPr>
          <a:xfrm>
            <a:off x="11713961" y="176426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9C86090C-D44D-7D60-3570-B0A3C766A1B8}"/>
              </a:ext>
            </a:extLst>
          </p:cNvPr>
          <p:cNvSpPr/>
          <p:nvPr/>
        </p:nvSpPr>
        <p:spPr>
          <a:xfrm>
            <a:off x="11713961" y="3051741"/>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9D7213C7-85C5-98AC-201D-1FEE2E0F4B81}"/>
              </a:ext>
            </a:extLst>
          </p:cNvPr>
          <p:cNvSpPr/>
          <p:nvPr/>
        </p:nvSpPr>
        <p:spPr>
          <a:xfrm>
            <a:off x="11713961" y="4340178"/>
            <a:ext cx="705411" cy="1226782"/>
          </a:xfrm>
          <a:prstGeom prst="rect">
            <a:avLst/>
          </a:prstGeom>
          <a:solidFill>
            <a:srgbClr val="F0E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F429CD0F-BBB3-C6B3-79B8-E6F5851BED99}"/>
              </a:ext>
            </a:extLst>
          </p:cNvPr>
          <p:cNvSpPr/>
          <p:nvPr/>
        </p:nvSpPr>
        <p:spPr>
          <a:xfrm>
            <a:off x="11713961" y="5632836"/>
            <a:ext cx="705411" cy="1226782"/>
          </a:xfrm>
          <a:prstGeom prst="rect">
            <a:avLst/>
          </a:prstGeom>
          <a:solidFill>
            <a:srgbClr val="0E73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A1D4A76F-BF8B-B9A3-F56B-FE118B8001BA}"/>
              </a:ext>
            </a:extLst>
          </p:cNvPr>
          <p:cNvSpPr txBox="1"/>
          <p:nvPr/>
        </p:nvSpPr>
        <p:spPr>
          <a:xfrm>
            <a:off x="11616297" y="1783998"/>
            <a:ext cx="615553" cy="1180239"/>
          </a:xfrm>
          <a:prstGeom prst="rect">
            <a:avLst/>
          </a:prstGeom>
          <a:noFill/>
        </p:spPr>
        <p:txBody>
          <a:bodyPr vert="eaVert" wrap="square" rtlCol="0">
            <a:spAutoFit/>
          </a:bodyPr>
          <a:lstStyle/>
          <a:p>
            <a:r>
              <a:rPr kumimoji="1" lang="ja-JP" altLang="en-US" sz="2800" b="1">
                <a:solidFill>
                  <a:schemeClr val="bg1"/>
                </a:solidFill>
              </a:rPr>
              <a:t>５０５</a:t>
            </a:r>
          </a:p>
        </p:txBody>
      </p:sp>
      <p:sp>
        <p:nvSpPr>
          <p:cNvPr id="23" name="テキスト ボックス 22">
            <a:extLst>
              <a:ext uri="{FF2B5EF4-FFF2-40B4-BE49-F238E27FC236}">
                <a16:creationId xmlns:a16="http://schemas.microsoft.com/office/drawing/2014/main" id="{F82B4512-BDC7-A70A-CC0D-81DB255662E1}"/>
              </a:ext>
            </a:extLst>
          </p:cNvPr>
          <p:cNvSpPr txBox="1"/>
          <p:nvPr/>
        </p:nvSpPr>
        <p:spPr>
          <a:xfrm>
            <a:off x="11620946" y="3066821"/>
            <a:ext cx="615553" cy="1185854"/>
          </a:xfrm>
          <a:prstGeom prst="rect">
            <a:avLst/>
          </a:prstGeom>
          <a:noFill/>
        </p:spPr>
        <p:txBody>
          <a:bodyPr vert="eaVert" wrap="square" rtlCol="0">
            <a:spAutoFit/>
          </a:bodyPr>
          <a:lstStyle/>
          <a:p>
            <a:r>
              <a:rPr lang="ja-JP" altLang="en-US" sz="2800" b="1">
                <a:solidFill>
                  <a:schemeClr val="bg1"/>
                </a:solidFill>
              </a:rPr>
              <a:t>道の駅</a:t>
            </a:r>
            <a:endParaRPr kumimoji="1" lang="ja-JP" altLang="en-US" sz="2800" b="1">
              <a:solidFill>
                <a:schemeClr val="bg1"/>
              </a:solidFill>
            </a:endParaRPr>
          </a:p>
        </p:txBody>
      </p:sp>
      <p:sp>
        <p:nvSpPr>
          <p:cNvPr id="26" name="テキスト ボックス 25">
            <a:extLst>
              <a:ext uri="{FF2B5EF4-FFF2-40B4-BE49-F238E27FC236}">
                <a16:creationId xmlns:a16="http://schemas.microsoft.com/office/drawing/2014/main" id="{96658E0C-744F-159D-1656-61E68F8B9370}"/>
              </a:ext>
            </a:extLst>
          </p:cNvPr>
          <p:cNvSpPr txBox="1"/>
          <p:nvPr/>
        </p:nvSpPr>
        <p:spPr>
          <a:xfrm>
            <a:off x="11625595" y="4366027"/>
            <a:ext cx="615553" cy="1200933"/>
          </a:xfrm>
          <a:prstGeom prst="rect">
            <a:avLst/>
          </a:prstGeom>
          <a:noFill/>
        </p:spPr>
        <p:txBody>
          <a:bodyPr vert="eaVert" wrap="square" rtlCol="0">
            <a:spAutoFit/>
          </a:bodyPr>
          <a:lstStyle/>
          <a:p>
            <a:r>
              <a:rPr kumimoji="1" lang="ja-JP" altLang="en-US" sz="2800" b="1">
                <a:solidFill>
                  <a:schemeClr val="bg1"/>
                </a:solidFill>
              </a:rPr>
              <a:t>子育て</a:t>
            </a:r>
          </a:p>
        </p:txBody>
      </p:sp>
      <p:sp>
        <p:nvSpPr>
          <p:cNvPr id="6" name="テキスト ボックス 5">
            <a:extLst>
              <a:ext uri="{FF2B5EF4-FFF2-40B4-BE49-F238E27FC236}">
                <a16:creationId xmlns:a16="http://schemas.microsoft.com/office/drawing/2014/main" id="{99A4758D-D01E-9B40-D081-A89684A05208}"/>
              </a:ext>
            </a:extLst>
          </p:cNvPr>
          <p:cNvSpPr txBox="1"/>
          <p:nvPr/>
        </p:nvSpPr>
        <p:spPr>
          <a:xfrm>
            <a:off x="11601651" y="5692283"/>
            <a:ext cx="677108" cy="1261631"/>
          </a:xfrm>
          <a:prstGeom prst="rect">
            <a:avLst/>
          </a:prstGeom>
          <a:noFill/>
        </p:spPr>
        <p:txBody>
          <a:bodyPr vert="eaVert" wrap="square" rtlCol="0">
            <a:spAutoFit/>
          </a:bodyPr>
          <a:lstStyle/>
          <a:p>
            <a:r>
              <a:rPr kumimoji="1" lang="ja-JP" altLang="en-US" sz="1600" b="1">
                <a:solidFill>
                  <a:schemeClr val="bg1"/>
                </a:solidFill>
              </a:rPr>
              <a:t>生活お届けシステム</a:t>
            </a:r>
          </a:p>
        </p:txBody>
      </p:sp>
      <p:sp>
        <p:nvSpPr>
          <p:cNvPr id="38" name="四角形: 角を丸くする 37">
            <a:extLst>
              <a:ext uri="{FF2B5EF4-FFF2-40B4-BE49-F238E27FC236}">
                <a16:creationId xmlns:a16="http://schemas.microsoft.com/office/drawing/2014/main" id="{5F971352-99E3-3444-3A01-5ABBE55214D0}"/>
              </a:ext>
            </a:extLst>
          </p:cNvPr>
          <p:cNvSpPr/>
          <p:nvPr/>
        </p:nvSpPr>
        <p:spPr>
          <a:xfrm>
            <a:off x="5226254" y="1158658"/>
            <a:ext cx="6432430" cy="5684962"/>
          </a:xfrm>
          <a:prstGeom prst="roundRect">
            <a:avLst>
              <a:gd name="adj" fmla="val 3580"/>
            </a:avLst>
          </a:prstGeom>
          <a:solidFill>
            <a:srgbClr val="7CADBF"/>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39" name="四角形: 角を丸くする 38">
            <a:extLst>
              <a:ext uri="{FF2B5EF4-FFF2-40B4-BE49-F238E27FC236}">
                <a16:creationId xmlns:a16="http://schemas.microsoft.com/office/drawing/2014/main" id="{156E489A-0397-3E09-A597-53857FF48B27}"/>
              </a:ext>
            </a:extLst>
          </p:cNvPr>
          <p:cNvSpPr/>
          <p:nvPr/>
        </p:nvSpPr>
        <p:spPr>
          <a:xfrm>
            <a:off x="103620" y="1158658"/>
            <a:ext cx="4517357" cy="5684962"/>
          </a:xfrm>
          <a:prstGeom prst="roundRect">
            <a:avLst>
              <a:gd name="adj" fmla="val 3190"/>
            </a:avLst>
          </a:prstGeom>
          <a:solidFill>
            <a:srgbClr val="F0EBDC"/>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a:solidFill>
                <a:schemeClr val="tx1"/>
              </a:solidFill>
            </a:endParaRPr>
          </a:p>
        </p:txBody>
      </p:sp>
      <p:sp>
        <p:nvSpPr>
          <p:cNvPr id="40" name="四角形: 角を丸くする 39">
            <a:extLst>
              <a:ext uri="{FF2B5EF4-FFF2-40B4-BE49-F238E27FC236}">
                <a16:creationId xmlns:a16="http://schemas.microsoft.com/office/drawing/2014/main" id="{04CE8996-90B1-0EA4-6519-1965F85C5A0D}"/>
              </a:ext>
            </a:extLst>
          </p:cNvPr>
          <p:cNvSpPr/>
          <p:nvPr/>
        </p:nvSpPr>
        <p:spPr>
          <a:xfrm>
            <a:off x="346524" y="967651"/>
            <a:ext cx="3953552" cy="547659"/>
          </a:xfrm>
          <a:prstGeom prst="roundRect">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a:solidFill>
                  <a:schemeClr val="tx1">
                    <a:lumMod val="85000"/>
                    <a:lumOff val="15000"/>
                  </a:schemeClr>
                </a:solidFill>
              </a:rPr>
              <a:t>(</a:t>
            </a:r>
            <a:r>
              <a:rPr kumimoji="1" lang="ja-JP" altLang="en-US" sz="2400" b="1">
                <a:solidFill>
                  <a:schemeClr val="tx1">
                    <a:lumMod val="85000"/>
                    <a:lumOff val="15000"/>
                  </a:schemeClr>
                </a:solidFill>
              </a:rPr>
              <a:t>例</a:t>
            </a:r>
            <a:r>
              <a:rPr kumimoji="1" lang="en-US" altLang="ja-JP" sz="2400" b="1">
                <a:solidFill>
                  <a:schemeClr val="tx1">
                    <a:lumMod val="85000"/>
                    <a:lumOff val="15000"/>
                  </a:schemeClr>
                </a:solidFill>
              </a:rPr>
              <a:t>)</a:t>
            </a:r>
            <a:r>
              <a:rPr kumimoji="1" lang="ja-JP" altLang="en-US" sz="2400" b="1">
                <a:solidFill>
                  <a:schemeClr val="tx1">
                    <a:lumMod val="85000"/>
                    <a:lumOff val="15000"/>
                  </a:schemeClr>
                </a:solidFill>
              </a:rPr>
              <a:t>スーパー</a:t>
            </a:r>
            <a:r>
              <a:rPr kumimoji="1" lang="en-US" altLang="ja-JP" sz="2400" b="1">
                <a:solidFill>
                  <a:schemeClr val="tx1">
                    <a:lumMod val="85000"/>
                    <a:lumOff val="15000"/>
                  </a:schemeClr>
                </a:solidFill>
              </a:rPr>
              <a:t>KASUMI</a:t>
            </a:r>
            <a:endParaRPr kumimoji="1" lang="ja-JP" altLang="en-US" sz="2400" b="1">
              <a:solidFill>
                <a:schemeClr val="tx1">
                  <a:lumMod val="85000"/>
                  <a:lumOff val="15000"/>
                </a:schemeClr>
              </a:solidFill>
            </a:endParaRPr>
          </a:p>
        </p:txBody>
      </p:sp>
      <p:sp>
        <p:nvSpPr>
          <p:cNvPr id="41" name="四角形: 角を丸くする 40">
            <a:extLst>
              <a:ext uri="{FF2B5EF4-FFF2-40B4-BE49-F238E27FC236}">
                <a16:creationId xmlns:a16="http://schemas.microsoft.com/office/drawing/2014/main" id="{B55D92EE-7683-20B3-AE33-BE158D27D208}"/>
              </a:ext>
            </a:extLst>
          </p:cNvPr>
          <p:cNvSpPr/>
          <p:nvPr/>
        </p:nvSpPr>
        <p:spPr>
          <a:xfrm>
            <a:off x="7048814" y="967651"/>
            <a:ext cx="2851504" cy="547659"/>
          </a:xfrm>
          <a:prstGeom prst="roundRect">
            <a:avLst/>
          </a:prstGeom>
          <a:solidFill>
            <a:srgbClr val="7CADB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本提案・まとめ</a:t>
            </a:r>
            <a:endParaRPr kumimoji="1" lang="ja-JP" altLang="en-US" sz="2800" b="1">
              <a:solidFill>
                <a:schemeClr val="tx1">
                  <a:lumMod val="85000"/>
                  <a:lumOff val="15000"/>
                </a:schemeClr>
              </a:solidFill>
            </a:endParaRPr>
          </a:p>
        </p:txBody>
      </p:sp>
      <p:sp>
        <p:nvSpPr>
          <p:cNvPr id="42" name="四角形: 角を丸くする 41">
            <a:extLst>
              <a:ext uri="{FF2B5EF4-FFF2-40B4-BE49-F238E27FC236}">
                <a16:creationId xmlns:a16="http://schemas.microsoft.com/office/drawing/2014/main" id="{73593F86-8A07-B877-B0BC-7D9E2A8948FA}"/>
              </a:ext>
            </a:extLst>
          </p:cNvPr>
          <p:cNvSpPr/>
          <p:nvPr/>
        </p:nvSpPr>
        <p:spPr>
          <a:xfrm>
            <a:off x="5324792" y="1515310"/>
            <a:ext cx="6279205" cy="5189449"/>
          </a:xfrm>
          <a:prstGeom prst="roundRect">
            <a:avLst>
              <a:gd name="adj" fmla="val 5630"/>
            </a:avLst>
          </a:prstGeom>
          <a:solidFill>
            <a:srgbClr val="FFFFFF">
              <a:alpha val="69804"/>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b="1">
              <a:solidFill>
                <a:schemeClr val="tx1"/>
              </a:solidFill>
            </a:endParaRPr>
          </a:p>
          <a:p>
            <a:pPr algn="ctr"/>
            <a:endParaRPr lang="en-US" altLang="ja-JP" sz="2400" b="1">
              <a:solidFill>
                <a:schemeClr val="tx1"/>
              </a:solidFill>
            </a:endParaRPr>
          </a:p>
          <a:p>
            <a:pPr algn="ctr"/>
            <a:endParaRPr kumimoji="1" lang="en-US" altLang="ja-JP" sz="2400" b="1">
              <a:solidFill>
                <a:schemeClr val="tx1"/>
              </a:solidFill>
            </a:endParaRPr>
          </a:p>
        </p:txBody>
      </p:sp>
      <p:sp>
        <p:nvSpPr>
          <p:cNvPr id="43" name="二等辺三角形 42">
            <a:extLst>
              <a:ext uri="{FF2B5EF4-FFF2-40B4-BE49-F238E27FC236}">
                <a16:creationId xmlns:a16="http://schemas.microsoft.com/office/drawing/2014/main" id="{41CCA19B-5A9B-3904-29C4-E488A5ACF3BB}"/>
              </a:ext>
            </a:extLst>
          </p:cNvPr>
          <p:cNvSpPr/>
          <p:nvPr/>
        </p:nvSpPr>
        <p:spPr>
          <a:xfrm rot="5400000">
            <a:off x="4098552" y="3754782"/>
            <a:ext cx="1762690" cy="492714"/>
          </a:xfrm>
          <a:prstGeom prst="triangle">
            <a:avLst/>
          </a:prstGeom>
          <a:solidFill>
            <a:srgbClr val="7CAD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C4174A1F-37FE-89A0-CDA5-F1D00B7A3727}"/>
              </a:ext>
            </a:extLst>
          </p:cNvPr>
          <p:cNvSpPr/>
          <p:nvPr/>
        </p:nvSpPr>
        <p:spPr>
          <a:xfrm>
            <a:off x="202744" y="1909072"/>
            <a:ext cx="4343274" cy="4849253"/>
          </a:xfrm>
          <a:prstGeom prst="roundRect">
            <a:avLst>
              <a:gd name="adj" fmla="val 5589"/>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a:p>
            <a:pPr algn="ctr"/>
            <a:endParaRPr kumimoji="1" lang="en-US" altLang="ja-JP" sz="2800" b="1">
              <a:solidFill>
                <a:schemeClr val="tx1">
                  <a:lumMod val="85000"/>
                  <a:lumOff val="15000"/>
                </a:schemeClr>
              </a:solidFill>
            </a:endParaRPr>
          </a:p>
        </p:txBody>
      </p:sp>
      <p:sp>
        <p:nvSpPr>
          <p:cNvPr id="48" name="テキスト ボックス 47">
            <a:extLst>
              <a:ext uri="{FF2B5EF4-FFF2-40B4-BE49-F238E27FC236}">
                <a16:creationId xmlns:a16="http://schemas.microsoft.com/office/drawing/2014/main" id="{C5CC74A0-0D7C-819F-1F03-68B86F05F005}"/>
              </a:ext>
            </a:extLst>
          </p:cNvPr>
          <p:cNvSpPr txBox="1"/>
          <p:nvPr/>
        </p:nvSpPr>
        <p:spPr>
          <a:xfrm>
            <a:off x="252326" y="1586991"/>
            <a:ext cx="4141947" cy="369332"/>
          </a:xfrm>
          <a:prstGeom prst="rect">
            <a:avLst/>
          </a:prstGeom>
          <a:noFill/>
        </p:spPr>
        <p:txBody>
          <a:bodyPr wrap="square">
            <a:spAutoFit/>
          </a:bodyPr>
          <a:lstStyle/>
          <a:p>
            <a:pPr algn="ctr"/>
            <a:r>
              <a:rPr lang="ja-JP" altLang="en-US" b="1">
                <a:solidFill>
                  <a:schemeClr val="tx1">
                    <a:lumMod val="85000"/>
                    <a:lumOff val="15000"/>
                  </a:schemeClr>
                </a:solidFill>
              </a:rPr>
              <a:t>現状、カバーの薄い地域あり</a:t>
            </a:r>
            <a:endParaRPr lang="en-US" altLang="ja-JP" b="1">
              <a:solidFill>
                <a:schemeClr val="tx1">
                  <a:lumMod val="85000"/>
                  <a:lumOff val="15000"/>
                </a:schemeClr>
              </a:solidFill>
            </a:endParaRPr>
          </a:p>
        </p:txBody>
      </p:sp>
      <p:graphicFrame>
        <p:nvGraphicFramePr>
          <p:cNvPr id="17" name="表 16">
            <a:extLst>
              <a:ext uri="{FF2B5EF4-FFF2-40B4-BE49-F238E27FC236}">
                <a16:creationId xmlns:a16="http://schemas.microsoft.com/office/drawing/2014/main" id="{30FD7C2C-EC60-9D0F-9E7C-78CBEE04D720}"/>
              </a:ext>
            </a:extLst>
          </p:cNvPr>
          <p:cNvGraphicFramePr>
            <a:graphicFrameLocks noGrp="1"/>
          </p:cNvGraphicFramePr>
          <p:nvPr>
            <p:extLst>
              <p:ext uri="{D42A27DB-BD31-4B8C-83A1-F6EECF244321}">
                <p14:modId xmlns:p14="http://schemas.microsoft.com/office/powerpoint/2010/main" val="2354445130"/>
              </p:ext>
            </p:extLst>
          </p:nvPr>
        </p:nvGraphicFramePr>
        <p:xfrm>
          <a:off x="5486784" y="1530565"/>
          <a:ext cx="5871756" cy="5077560"/>
        </p:xfrm>
        <a:graphic>
          <a:graphicData uri="http://schemas.openxmlformats.org/drawingml/2006/table">
            <a:tbl>
              <a:tblPr firstRow="1" bandRow="1">
                <a:tableStyleId>{5C22544A-7EE6-4342-B048-85BDC9FD1C3A}</a:tableStyleId>
              </a:tblPr>
              <a:tblGrid>
                <a:gridCol w="1357961">
                  <a:extLst>
                    <a:ext uri="{9D8B030D-6E8A-4147-A177-3AD203B41FA5}">
                      <a16:colId xmlns:a16="http://schemas.microsoft.com/office/drawing/2014/main" val="3149946135"/>
                    </a:ext>
                  </a:extLst>
                </a:gridCol>
                <a:gridCol w="2142309">
                  <a:extLst>
                    <a:ext uri="{9D8B030D-6E8A-4147-A177-3AD203B41FA5}">
                      <a16:colId xmlns:a16="http://schemas.microsoft.com/office/drawing/2014/main" val="3260194700"/>
                    </a:ext>
                  </a:extLst>
                </a:gridCol>
                <a:gridCol w="2371486">
                  <a:extLst>
                    <a:ext uri="{9D8B030D-6E8A-4147-A177-3AD203B41FA5}">
                      <a16:colId xmlns:a16="http://schemas.microsoft.com/office/drawing/2014/main" val="1674373034"/>
                    </a:ext>
                  </a:extLst>
                </a:gridCol>
              </a:tblGrid>
              <a:tr h="636670">
                <a:tc>
                  <a:txBody>
                    <a:bodyPr/>
                    <a:lstStyle/>
                    <a:p>
                      <a:endParaRPr kumimoji="1" lang="ja-JP" altLang="en-US"/>
                    </a:p>
                  </a:txBody>
                  <a:tcPr>
                    <a:solidFill>
                      <a:schemeClr val="accent1">
                        <a:lumMod val="20000"/>
                        <a:lumOff val="80000"/>
                      </a:schemeClr>
                    </a:solidFill>
                  </a:tcPr>
                </a:tc>
                <a:tc>
                  <a:txBody>
                    <a:bodyPr/>
                    <a:lstStyle/>
                    <a:p>
                      <a:r>
                        <a:rPr kumimoji="1" lang="ja-JP" altLang="en-US" sz="2000">
                          <a:solidFill>
                            <a:schemeClr val="tx1"/>
                          </a:solidFill>
                        </a:rPr>
                        <a:t>公有民営の</a:t>
                      </a:r>
                      <a:endParaRPr kumimoji="1" lang="en-US" altLang="ja-JP" sz="2000">
                        <a:solidFill>
                          <a:schemeClr val="tx1"/>
                        </a:solidFill>
                      </a:endParaRPr>
                    </a:p>
                    <a:p>
                      <a:r>
                        <a:rPr kumimoji="1" lang="ja-JP" altLang="en-US" sz="2000">
                          <a:solidFill>
                            <a:schemeClr val="tx1"/>
                          </a:solidFill>
                        </a:rPr>
                        <a:t>メリット</a:t>
                      </a:r>
                    </a:p>
                  </a:txBody>
                  <a:tcPr>
                    <a:solidFill>
                      <a:schemeClr val="accent1">
                        <a:lumMod val="20000"/>
                        <a:lumOff val="80000"/>
                      </a:schemeClr>
                    </a:solidFill>
                  </a:tcPr>
                </a:tc>
                <a:tc>
                  <a:txBody>
                    <a:bodyPr/>
                    <a:lstStyle/>
                    <a:p>
                      <a:r>
                        <a:rPr kumimoji="1" lang="ja-JP" altLang="en-US" sz="2000">
                          <a:solidFill>
                            <a:schemeClr val="tx1"/>
                          </a:solidFill>
                        </a:rPr>
                        <a:t>参加メリット</a:t>
                      </a:r>
                    </a:p>
                  </a:txBody>
                  <a:tcPr>
                    <a:solidFill>
                      <a:schemeClr val="accent1">
                        <a:lumMod val="20000"/>
                        <a:lumOff val="80000"/>
                      </a:schemeClr>
                    </a:solidFill>
                  </a:tcPr>
                </a:tc>
                <a:extLst>
                  <a:ext uri="{0D108BD9-81ED-4DB2-BD59-A6C34878D82A}">
                    <a16:rowId xmlns:a16="http://schemas.microsoft.com/office/drawing/2014/main" val="2425729661"/>
                  </a:ext>
                </a:extLst>
              </a:tr>
              <a:tr h="2432382">
                <a:tc>
                  <a:txBody>
                    <a:bodyPr/>
                    <a:lstStyle/>
                    <a:p>
                      <a:endParaRPr kumimoji="1" lang="ja-JP" altLang="en-US"/>
                    </a:p>
                  </a:txBody>
                  <a:tcPr/>
                </a:tc>
                <a:tc>
                  <a:txBody>
                    <a:bodyPr/>
                    <a:lstStyle/>
                    <a:p>
                      <a:endParaRPr kumimoji="1" lang="en-US" altLang="ja-JP"/>
                    </a:p>
                    <a:p>
                      <a:r>
                        <a:rPr kumimoji="1" lang="ja-JP" altLang="en-US" sz="2000" b="1"/>
                        <a:t>・</a:t>
                      </a:r>
                      <a:r>
                        <a:rPr kumimoji="1" lang="ja-JP" altLang="en-US" sz="2000" b="1" u="sng">
                          <a:solidFill>
                            <a:srgbClr val="FF0000"/>
                          </a:solidFill>
                        </a:rPr>
                        <a:t>利益のみを</a:t>
                      </a:r>
                      <a:endParaRPr kumimoji="1" lang="en-US" altLang="ja-JP" sz="2000" b="1" u="sng">
                        <a:solidFill>
                          <a:srgbClr val="FF0000"/>
                        </a:solidFill>
                      </a:endParaRPr>
                    </a:p>
                    <a:p>
                      <a:r>
                        <a:rPr kumimoji="1" lang="ja-JP" altLang="en-US" sz="2000" b="1" u="sng">
                          <a:solidFill>
                            <a:srgbClr val="FF0000"/>
                          </a:solidFill>
                        </a:rPr>
                        <a:t>こだわらず広範に</a:t>
                      </a:r>
                      <a:endParaRPr kumimoji="1" lang="en-US" altLang="ja-JP" sz="2000" b="1" u="sng">
                        <a:solidFill>
                          <a:srgbClr val="FF0000"/>
                        </a:solidFill>
                      </a:endParaRPr>
                    </a:p>
                    <a:p>
                      <a:endParaRPr kumimoji="1" lang="en-US" altLang="ja-JP" sz="2000" b="1"/>
                    </a:p>
                    <a:p>
                      <a:r>
                        <a:rPr kumimoji="1" lang="ja-JP" altLang="en-US" sz="2000" b="1"/>
                        <a:t>・赤字撤退後も次の事業者を入れられる</a:t>
                      </a:r>
                      <a:endParaRPr kumimoji="1" lang="en-US" altLang="ja-JP" sz="2000" b="1"/>
                    </a:p>
                  </a:txBody>
                  <a:tcPr/>
                </a:tc>
                <a:tc>
                  <a:txBody>
                    <a:bodyPr/>
                    <a:lstStyle/>
                    <a:p>
                      <a:endParaRPr kumimoji="1" lang="en-US" altLang="ja-JP"/>
                    </a:p>
                    <a:p>
                      <a:r>
                        <a:rPr kumimoji="1" lang="ja-JP" altLang="en-US" sz="2000" b="1"/>
                        <a:t>・多様なサービスが呼びこめる</a:t>
                      </a:r>
                      <a:endParaRPr kumimoji="1" lang="en-US" altLang="ja-JP" sz="2000" b="1"/>
                    </a:p>
                    <a:p>
                      <a:endParaRPr kumimoji="1" lang="en-US" altLang="ja-JP" sz="2000" b="1"/>
                    </a:p>
                    <a:p>
                      <a:r>
                        <a:rPr kumimoji="1" lang="ja-JP" altLang="en-US" sz="2000" b="1"/>
                        <a:t>・</a:t>
                      </a:r>
                      <a:r>
                        <a:rPr kumimoji="1" lang="ja-JP" altLang="en-US" sz="2000" b="1">
                          <a:solidFill>
                            <a:srgbClr val="FF0000"/>
                          </a:solidFill>
                        </a:rPr>
                        <a:t>必需品に限って</a:t>
                      </a:r>
                      <a:endParaRPr kumimoji="1" lang="en-US" altLang="ja-JP" sz="2000" b="1">
                        <a:solidFill>
                          <a:srgbClr val="FF0000"/>
                        </a:solidFill>
                      </a:endParaRPr>
                    </a:p>
                    <a:p>
                      <a:r>
                        <a:rPr kumimoji="1" lang="ja-JP" altLang="en-US" sz="2000" b="1">
                          <a:solidFill>
                            <a:srgbClr val="FF0000"/>
                          </a:solidFill>
                        </a:rPr>
                        <a:t>市周縁部の買い物利便性を向上</a:t>
                      </a:r>
                      <a:endParaRPr kumimoji="1" lang="en-US" altLang="ja-JP" sz="2000" b="1">
                        <a:solidFill>
                          <a:srgbClr val="FF0000"/>
                        </a:solidFill>
                      </a:endParaRPr>
                    </a:p>
                  </a:txBody>
                  <a:tcPr/>
                </a:tc>
                <a:extLst>
                  <a:ext uri="{0D108BD9-81ED-4DB2-BD59-A6C34878D82A}">
                    <a16:rowId xmlns:a16="http://schemas.microsoft.com/office/drawing/2014/main" val="1371241172"/>
                  </a:ext>
                </a:extLst>
              </a:tr>
              <a:tr h="1877160">
                <a:tc>
                  <a:txBody>
                    <a:bodyPr/>
                    <a:lstStyle/>
                    <a:p>
                      <a:endParaRPr kumimoji="1" lang="ja-JP" altLang="en-US"/>
                    </a:p>
                  </a:txBody>
                  <a:tcPr/>
                </a:tc>
                <a:tc>
                  <a:txBody>
                    <a:bodyPr/>
                    <a:lstStyle/>
                    <a:p>
                      <a:endParaRPr kumimoji="1" lang="en-US" altLang="ja-JP"/>
                    </a:p>
                    <a:p>
                      <a:r>
                        <a:rPr kumimoji="1" lang="ja-JP" altLang="en-US" sz="1600" b="1"/>
                        <a:t>・地域ロイヤルティ</a:t>
                      </a:r>
                      <a:endParaRPr kumimoji="1" lang="en-US" altLang="ja-JP" sz="1600" b="1"/>
                    </a:p>
                    <a:p>
                      <a:endParaRPr kumimoji="1" lang="en-US" altLang="ja-JP" sz="1600" b="1"/>
                    </a:p>
                    <a:p>
                      <a:r>
                        <a:rPr kumimoji="1" lang="ja-JP" altLang="en-US" b="1"/>
                        <a:t>・市公認企業認定</a:t>
                      </a:r>
                      <a:endParaRPr kumimoji="1" lang="en-US" altLang="ja-JP" b="1"/>
                    </a:p>
                  </a:txBody>
                  <a:tcPr/>
                </a:tc>
                <a:tc>
                  <a:txBody>
                    <a:bodyPr/>
                    <a:lstStyle/>
                    <a:p>
                      <a:endParaRPr kumimoji="1" lang="en-US" altLang="ja-JP" sz="2000" b="1"/>
                    </a:p>
                    <a:p>
                      <a:r>
                        <a:rPr kumimoji="1" lang="ja-JP" altLang="en-US" sz="2000" b="1"/>
                        <a:t>・</a:t>
                      </a:r>
                      <a:r>
                        <a:rPr kumimoji="1" lang="ja-JP" altLang="en-US" sz="2000" b="1">
                          <a:solidFill>
                            <a:srgbClr val="FF0000"/>
                          </a:solidFill>
                        </a:rPr>
                        <a:t>低コストで出店</a:t>
                      </a:r>
                      <a:endParaRPr kumimoji="1" lang="en-US" altLang="ja-JP" sz="2000" b="1"/>
                    </a:p>
                    <a:p>
                      <a:r>
                        <a:rPr kumimoji="1" lang="ja-JP" altLang="en-US" sz="2000" b="1"/>
                        <a:t>・</a:t>
                      </a:r>
                      <a:r>
                        <a:rPr kumimoji="1" lang="ja-JP" altLang="en-US" sz="2000" b="1">
                          <a:solidFill>
                            <a:srgbClr val="FF0000"/>
                          </a:solidFill>
                        </a:rPr>
                        <a:t>地域貢献</a:t>
                      </a:r>
                      <a:endParaRPr kumimoji="1" lang="en-US" altLang="ja-JP" sz="2000" b="1">
                        <a:solidFill>
                          <a:srgbClr val="FF0000"/>
                        </a:solidFill>
                      </a:endParaRPr>
                    </a:p>
                    <a:p>
                      <a:r>
                        <a:rPr kumimoji="1" lang="ja-JP" altLang="en-US" sz="2000" b="1">
                          <a:solidFill>
                            <a:schemeClr val="tx1">
                              <a:lumMod val="85000"/>
                              <a:lumOff val="15000"/>
                            </a:schemeClr>
                          </a:solidFill>
                        </a:rPr>
                        <a:t>・</a:t>
                      </a:r>
                      <a:r>
                        <a:rPr kumimoji="1" lang="ja-JP" altLang="en-US" sz="2000" b="1">
                          <a:solidFill>
                            <a:srgbClr val="FF0000"/>
                          </a:solidFill>
                        </a:rPr>
                        <a:t>広告効果</a:t>
                      </a:r>
                    </a:p>
                  </a:txBody>
                  <a:tcPr/>
                </a:tc>
                <a:extLst>
                  <a:ext uri="{0D108BD9-81ED-4DB2-BD59-A6C34878D82A}">
                    <a16:rowId xmlns:a16="http://schemas.microsoft.com/office/drawing/2014/main" val="172967579"/>
                  </a:ext>
                </a:extLst>
              </a:tr>
            </a:tbl>
          </a:graphicData>
        </a:graphic>
      </p:graphicFrame>
      <p:pic>
        <p:nvPicPr>
          <p:cNvPr id="8" name="Picture 2" descr="土浦市">
            <a:extLst>
              <a:ext uri="{FF2B5EF4-FFF2-40B4-BE49-F238E27FC236}">
                <a16:creationId xmlns:a16="http://schemas.microsoft.com/office/drawing/2014/main" id="{9417F2EE-7B8C-BD2A-969D-05EBEF33D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090" y="3300415"/>
            <a:ext cx="1293912" cy="1284930"/>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a:extLst>
              <a:ext uri="{FF2B5EF4-FFF2-40B4-BE49-F238E27FC236}">
                <a16:creationId xmlns:a16="http://schemas.microsoft.com/office/drawing/2014/main" id="{22C3B276-220A-AF74-8348-D2C6243C3DD0}"/>
              </a:ext>
            </a:extLst>
          </p:cNvPr>
          <p:cNvSpPr txBox="1"/>
          <p:nvPr/>
        </p:nvSpPr>
        <p:spPr>
          <a:xfrm>
            <a:off x="5608668" y="2856643"/>
            <a:ext cx="1194334" cy="461665"/>
          </a:xfrm>
          <a:prstGeom prst="rect">
            <a:avLst/>
          </a:prstGeom>
          <a:noFill/>
        </p:spPr>
        <p:txBody>
          <a:bodyPr wrap="square" rtlCol="0">
            <a:spAutoFit/>
          </a:bodyPr>
          <a:lstStyle/>
          <a:p>
            <a:r>
              <a:rPr kumimoji="1" lang="ja-JP" altLang="en-US" sz="2400" b="1"/>
              <a:t>土浦市</a:t>
            </a:r>
          </a:p>
        </p:txBody>
      </p:sp>
      <p:pic>
        <p:nvPicPr>
          <p:cNvPr id="34" name="図 33" descr="マップ&#10;&#10;AI 生成コンテンツは誤りを含む可能性があります。">
            <a:extLst>
              <a:ext uri="{FF2B5EF4-FFF2-40B4-BE49-F238E27FC236}">
                <a16:creationId xmlns:a16="http://schemas.microsoft.com/office/drawing/2014/main" id="{046924F0-6DBF-9643-6E80-9C51B3E7DC89}"/>
              </a:ext>
            </a:extLst>
          </p:cNvPr>
          <p:cNvPicPr>
            <a:picLocks noChangeAspect="1"/>
          </p:cNvPicPr>
          <p:nvPr/>
        </p:nvPicPr>
        <p:blipFill>
          <a:blip r:embed="rId4"/>
          <a:stretch>
            <a:fillRect/>
          </a:stretch>
        </p:blipFill>
        <p:spPr>
          <a:xfrm>
            <a:off x="463304" y="1978414"/>
            <a:ext cx="3845402" cy="4698736"/>
          </a:xfrm>
          <a:prstGeom prst="rect">
            <a:avLst/>
          </a:prstGeom>
        </p:spPr>
      </p:pic>
      <p:pic>
        <p:nvPicPr>
          <p:cNvPr id="10" name="図 9" descr="黒い背景に白い文字の絵&#10;&#10;AI 生成コンテンツは誤りを含む可能性があります。">
            <a:extLst>
              <a:ext uri="{FF2B5EF4-FFF2-40B4-BE49-F238E27FC236}">
                <a16:creationId xmlns:a16="http://schemas.microsoft.com/office/drawing/2014/main" id="{BFEBC845-6DE3-8E25-2BAE-C352EB9A4DDC}"/>
              </a:ext>
            </a:extLst>
          </p:cNvPr>
          <p:cNvPicPr>
            <a:picLocks noChangeAspect="1"/>
          </p:cNvPicPr>
          <p:nvPr/>
        </p:nvPicPr>
        <p:blipFill>
          <a:blip r:embed="rId5"/>
          <a:stretch>
            <a:fillRect/>
          </a:stretch>
        </p:blipFill>
        <p:spPr>
          <a:xfrm>
            <a:off x="124128" y="1736446"/>
            <a:ext cx="883736" cy="883736"/>
          </a:xfrm>
          <a:prstGeom prst="rect">
            <a:avLst/>
          </a:prstGeom>
        </p:spPr>
      </p:pic>
      <p:sp>
        <p:nvSpPr>
          <p:cNvPr id="36" name="楕円 35">
            <a:extLst>
              <a:ext uri="{FF2B5EF4-FFF2-40B4-BE49-F238E27FC236}">
                <a16:creationId xmlns:a16="http://schemas.microsoft.com/office/drawing/2014/main" id="{51CA0DF1-D701-D05D-B72D-9B0B5CA5FDC6}"/>
              </a:ext>
            </a:extLst>
          </p:cNvPr>
          <p:cNvSpPr/>
          <p:nvPr/>
        </p:nvSpPr>
        <p:spPr>
          <a:xfrm rot="1875100">
            <a:off x="756697" y="2355592"/>
            <a:ext cx="1369692" cy="1561555"/>
          </a:xfrm>
          <a:prstGeom prst="ellipse">
            <a:avLst/>
          </a:prstGeom>
          <a:solidFill>
            <a:schemeClr val="accent2">
              <a:lumMod val="20000"/>
              <a:lumOff val="80000"/>
              <a:alpha val="7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2D8F8892-9186-D8E5-5A9A-3305D8209A2A}"/>
              </a:ext>
            </a:extLst>
          </p:cNvPr>
          <p:cNvSpPr/>
          <p:nvPr/>
        </p:nvSpPr>
        <p:spPr>
          <a:xfrm rot="6518313">
            <a:off x="2830789" y="3496580"/>
            <a:ext cx="1137236" cy="1561555"/>
          </a:xfrm>
          <a:prstGeom prst="ellipse">
            <a:avLst/>
          </a:prstGeom>
          <a:solidFill>
            <a:schemeClr val="accent2">
              <a:lumMod val="20000"/>
              <a:lumOff val="80000"/>
              <a:alpha val="7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80E4FD85-9DF1-DA00-91F9-8EB4CCF00A1D}"/>
              </a:ext>
            </a:extLst>
          </p:cNvPr>
          <p:cNvSpPr txBox="1"/>
          <p:nvPr/>
        </p:nvSpPr>
        <p:spPr>
          <a:xfrm>
            <a:off x="3015747" y="6567251"/>
            <a:ext cx="3553097" cy="246221"/>
          </a:xfrm>
          <a:prstGeom prst="rect">
            <a:avLst/>
          </a:prstGeom>
          <a:noFill/>
        </p:spPr>
        <p:txBody>
          <a:bodyPr wrap="square" rtlCol="0">
            <a:spAutoFit/>
          </a:bodyPr>
          <a:lstStyle/>
          <a:p>
            <a:r>
              <a:rPr kumimoji="1" lang="en-US" altLang="ja-JP" sz="1000" b="1" err="1"/>
              <a:t>GoogleMaps</a:t>
            </a:r>
            <a:r>
              <a:rPr kumimoji="1" lang="ja-JP" altLang="en-US" sz="1000" b="1"/>
              <a:t>より作成</a:t>
            </a:r>
          </a:p>
        </p:txBody>
      </p:sp>
      <p:grpSp>
        <p:nvGrpSpPr>
          <p:cNvPr id="25" name="グループ化 24">
            <a:extLst>
              <a:ext uri="{FF2B5EF4-FFF2-40B4-BE49-F238E27FC236}">
                <a16:creationId xmlns:a16="http://schemas.microsoft.com/office/drawing/2014/main" id="{4472D60D-092F-E317-EE4E-56929DE789D7}"/>
              </a:ext>
            </a:extLst>
          </p:cNvPr>
          <p:cNvGrpSpPr/>
          <p:nvPr/>
        </p:nvGrpSpPr>
        <p:grpSpPr>
          <a:xfrm>
            <a:off x="5621483" y="5647398"/>
            <a:ext cx="1095317" cy="598829"/>
            <a:chOff x="693445" y="4294417"/>
            <a:chExt cx="2167077" cy="1132867"/>
          </a:xfrm>
          <a:solidFill>
            <a:schemeClr val="accent3">
              <a:lumMod val="20000"/>
              <a:lumOff val="80000"/>
            </a:schemeClr>
          </a:solidFill>
        </p:grpSpPr>
        <p:sp>
          <p:nvSpPr>
            <p:cNvPr id="27" name="正方形/長方形 26">
              <a:extLst>
                <a:ext uri="{FF2B5EF4-FFF2-40B4-BE49-F238E27FC236}">
                  <a16:creationId xmlns:a16="http://schemas.microsoft.com/office/drawing/2014/main" id="{AD2CA8AB-6EB9-5048-BF4E-26FBBE608463}"/>
                </a:ext>
              </a:extLst>
            </p:cNvPr>
            <p:cNvSpPr/>
            <p:nvPr/>
          </p:nvSpPr>
          <p:spPr>
            <a:xfrm>
              <a:off x="903349" y="4423344"/>
              <a:ext cx="1747268" cy="1003940"/>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台形 31">
              <a:extLst>
                <a:ext uri="{FF2B5EF4-FFF2-40B4-BE49-F238E27FC236}">
                  <a16:creationId xmlns:a16="http://schemas.microsoft.com/office/drawing/2014/main" id="{6A9C9A3B-DC4F-5891-E489-FDF38CCFBC18}"/>
                </a:ext>
              </a:extLst>
            </p:cNvPr>
            <p:cNvSpPr/>
            <p:nvPr/>
          </p:nvSpPr>
          <p:spPr>
            <a:xfrm>
              <a:off x="693445" y="4294417"/>
              <a:ext cx="2167077" cy="409632"/>
            </a:xfrm>
            <a:prstGeom prst="trapezoid">
              <a:avLst>
                <a:gd name="adj" fmla="val 31201"/>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F4239EA0-C793-E56D-A956-B289EDCFA552}"/>
                </a:ext>
              </a:extLst>
            </p:cNvPr>
            <p:cNvSpPr/>
            <p:nvPr/>
          </p:nvSpPr>
          <p:spPr>
            <a:xfrm>
              <a:off x="893093"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0D0249CD-F47B-CAFB-3934-18F3EBF6B25C}"/>
                </a:ext>
              </a:extLst>
            </p:cNvPr>
            <p:cNvSpPr/>
            <p:nvPr/>
          </p:nvSpPr>
          <p:spPr>
            <a:xfrm>
              <a:off x="1080316"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56C69D77-C92E-7352-A795-B464FD1606B1}"/>
                </a:ext>
              </a:extLst>
            </p:cNvPr>
            <p:cNvSpPr/>
            <p:nvPr/>
          </p:nvSpPr>
          <p:spPr>
            <a:xfrm>
              <a:off x="1239105"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a:extLst>
                <a:ext uri="{FF2B5EF4-FFF2-40B4-BE49-F238E27FC236}">
                  <a16:creationId xmlns:a16="http://schemas.microsoft.com/office/drawing/2014/main" id="{19114E04-FE6F-1EE8-9136-4A6B3120C24A}"/>
                </a:ext>
              </a:extLst>
            </p:cNvPr>
            <p:cNvSpPr/>
            <p:nvPr/>
          </p:nvSpPr>
          <p:spPr>
            <a:xfrm>
              <a:off x="1430604"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F6170703-7589-A0CE-5537-4AD8E0FA3A79}"/>
                </a:ext>
              </a:extLst>
            </p:cNvPr>
            <p:cNvSpPr/>
            <p:nvPr/>
          </p:nvSpPr>
          <p:spPr>
            <a:xfrm>
              <a:off x="1605738"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12308053-806C-46BA-31D9-2B578F181DB1}"/>
                </a:ext>
              </a:extLst>
            </p:cNvPr>
            <p:cNvSpPr/>
            <p:nvPr/>
          </p:nvSpPr>
          <p:spPr>
            <a:xfrm>
              <a:off x="1792961"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C3584024-C64B-2365-542F-B949155C77A5}"/>
                </a:ext>
              </a:extLst>
            </p:cNvPr>
            <p:cNvSpPr/>
            <p:nvPr/>
          </p:nvSpPr>
          <p:spPr>
            <a:xfrm>
              <a:off x="1951750"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2361EB5D-D424-0456-834C-4B1B0BB71CE0}"/>
                </a:ext>
              </a:extLst>
            </p:cNvPr>
            <p:cNvSpPr/>
            <p:nvPr/>
          </p:nvSpPr>
          <p:spPr>
            <a:xfrm>
              <a:off x="2143249"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7C85C323-9B72-0404-998C-42735981F58B}"/>
                </a:ext>
              </a:extLst>
            </p:cNvPr>
            <p:cNvSpPr/>
            <p:nvPr/>
          </p:nvSpPr>
          <p:spPr>
            <a:xfrm>
              <a:off x="2327630"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AA754D2C-3889-9058-E27E-74C46D4DCC32}"/>
                </a:ext>
              </a:extLst>
            </p:cNvPr>
            <p:cNvSpPr/>
            <p:nvPr/>
          </p:nvSpPr>
          <p:spPr>
            <a:xfrm>
              <a:off x="2514853" y="4294670"/>
              <a:ext cx="107674" cy="409379"/>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a:extLst>
                <a:ext uri="{FF2B5EF4-FFF2-40B4-BE49-F238E27FC236}">
                  <a16:creationId xmlns:a16="http://schemas.microsoft.com/office/drawing/2014/main" id="{48D1D0E3-CB95-E81D-DA6A-156B567C1C23}"/>
                </a:ext>
              </a:extLst>
            </p:cNvPr>
            <p:cNvSpPr/>
            <p:nvPr/>
          </p:nvSpPr>
          <p:spPr>
            <a:xfrm>
              <a:off x="1050066" y="4887257"/>
              <a:ext cx="275848" cy="533400"/>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9F0582D7-7BF0-1A2A-A8F8-E40ED3F393D1}"/>
                </a:ext>
              </a:extLst>
            </p:cNvPr>
            <p:cNvSpPr/>
            <p:nvPr/>
          </p:nvSpPr>
          <p:spPr>
            <a:xfrm>
              <a:off x="1296054" y="4887257"/>
              <a:ext cx="275848" cy="533400"/>
            </a:xfrm>
            <a:prstGeom prst="rect">
              <a:avLst/>
            </a:prstGeom>
            <a:gr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テキスト ボックス 27">
            <a:extLst>
              <a:ext uri="{FF2B5EF4-FFF2-40B4-BE49-F238E27FC236}">
                <a16:creationId xmlns:a16="http://schemas.microsoft.com/office/drawing/2014/main" id="{C987E4EA-7325-FD69-8F2E-18186BD886BE}"/>
              </a:ext>
            </a:extLst>
          </p:cNvPr>
          <p:cNvSpPr txBox="1"/>
          <p:nvPr/>
        </p:nvSpPr>
        <p:spPr>
          <a:xfrm>
            <a:off x="5624074" y="5202851"/>
            <a:ext cx="1148003" cy="461665"/>
          </a:xfrm>
          <a:prstGeom prst="rect">
            <a:avLst/>
          </a:prstGeom>
          <a:noFill/>
        </p:spPr>
        <p:txBody>
          <a:bodyPr wrap="square" rtlCol="0">
            <a:spAutoFit/>
          </a:bodyPr>
          <a:lstStyle/>
          <a:p>
            <a:r>
              <a:rPr kumimoji="1" lang="ja-JP" altLang="en-US" sz="2400" b="1"/>
              <a:t>事業者</a:t>
            </a:r>
          </a:p>
        </p:txBody>
      </p:sp>
      <p:sp>
        <p:nvSpPr>
          <p:cNvPr id="35" name="テキスト ボックス 34">
            <a:extLst>
              <a:ext uri="{FF2B5EF4-FFF2-40B4-BE49-F238E27FC236}">
                <a16:creationId xmlns:a16="http://schemas.microsoft.com/office/drawing/2014/main" id="{71571750-C589-4238-90B8-9AAA85DEA5A3}"/>
              </a:ext>
            </a:extLst>
          </p:cNvPr>
          <p:cNvSpPr txBox="1"/>
          <p:nvPr/>
        </p:nvSpPr>
        <p:spPr>
          <a:xfrm>
            <a:off x="11608551" y="623126"/>
            <a:ext cx="677108" cy="1316014"/>
          </a:xfrm>
          <a:prstGeom prst="rect">
            <a:avLst/>
          </a:prstGeom>
          <a:noFill/>
        </p:spPr>
        <p:txBody>
          <a:bodyPr vert="eaVert" wrap="square" rtlCol="0">
            <a:spAutoFit/>
          </a:bodyPr>
          <a:lstStyle/>
          <a:p>
            <a:r>
              <a:rPr lang="ja-JP" altLang="en-US" sz="1600" b="1">
                <a:solidFill>
                  <a:schemeClr val="bg1"/>
                </a:solidFill>
              </a:rPr>
              <a:t>つちうら</a:t>
            </a:r>
            <a:endParaRPr lang="en-US" altLang="ja-JP" sz="1600" b="1">
              <a:solidFill>
                <a:schemeClr val="bg1"/>
              </a:solidFill>
            </a:endParaRPr>
          </a:p>
          <a:p>
            <a:r>
              <a:rPr lang="ja-JP" altLang="en-US" sz="1600" b="1">
                <a:solidFill>
                  <a:schemeClr val="bg1"/>
                </a:solidFill>
              </a:rPr>
              <a:t>自然学習</a:t>
            </a:r>
            <a:endParaRPr kumimoji="1" lang="ja-JP" altLang="en-US" sz="1700" b="1">
              <a:solidFill>
                <a:schemeClr val="bg1"/>
              </a:solidFill>
            </a:endParaRPr>
          </a:p>
        </p:txBody>
      </p:sp>
      <p:sp>
        <p:nvSpPr>
          <p:cNvPr id="60" name="スライド番号プレースホルダー 59">
            <a:extLst>
              <a:ext uri="{FF2B5EF4-FFF2-40B4-BE49-F238E27FC236}">
                <a16:creationId xmlns:a16="http://schemas.microsoft.com/office/drawing/2014/main" id="{6D3A8928-041E-5479-645A-4F48133C0A9A}"/>
              </a:ext>
            </a:extLst>
          </p:cNvPr>
          <p:cNvSpPr>
            <a:spLocks noGrp="1"/>
          </p:cNvSpPr>
          <p:nvPr>
            <p:ph type="sldNum" sz="quarter" idx="12"/>
          </p:nvPr>
        </p:nvSpPr>
        <p:spPr/>
        <p:txBody>
          <a:bodyPr/>
          <a:lstStyle/>
          <a:p>
            <a:fld id="{97C21434-8831-43FA-AFC5-389FC9B39A3F}" type="slidenum">
              <a:rPr kumimoji="1" lang="ja-JP" altLang="en-US" smtClean="0"/>
              <a:t>33</a:t>
            </a:fld>
            <a:endParaRPr kumimoji="1" lang="ja-JP" altLang="en-US"/>
          </a:p>
        </p:txBody>
      </p:sp>
    </p:spTree>
    <p:extLst>
      <p:ext uri="{BB962C8B-B14F-4D97-AF65-F5344CB8AC3E}">
        <p14:creationId xmlns:p14="http://schemas.microsoft.com/office/powerpoint/2010/main" val="18304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BFC97-400B-3BB9-341E-54D41028933C}"/>
            </a:ext>
          </a:extLst>
        </p:cNvPr>
        <p:cNvGrpSpPr/>
        <p:nvPr/>
      </p:nvGrpSpPr>
      <p:grpSpPr>
        <a:xfrm>
          <a:off x="0" y="0"/>
          <a:ext cx="0" cy="0"/>
          <a:chOff x="0" y="0"/>
          <a:chExt cx="0" cy="0"/>
        </a:xfrm>
      </p:grpSpPr>
      <p:sp>
        <p:nvSpPr>
          <p:cNvPr id="36" name="四角形: 角を丸くする 35">
            <a:extLst>
              <a:ext uri="{FF2B5EF4-FFF2-40B4-BE49-F238E27FC236}">
                <a16:creationId xmlns:a16="http://schemas.microsoft.com/office/drawing/2014/main" id="{2F7E49C7-7A92-3F18-CBF5-6B434E42CC48}"/>
              </a:ext>
            </a:extLst>
          </p:cNvPr>
          <p:cNvSpPr/>
          <p:nvPr/>
        </p:nvSpPr>
        <p:spPr>
          <a:xfrm>
            <a:off x="325908" y="1773862"/>
            <a:ext cx="3475820" cy="2895009"/>
          </a:xfrm>
          <a:prstGeom prst="roundRect">
            <a:avLst/>
          </a:prstGeom>
          <a:solidFill>
            <a:srgbClr val="CCDE9A"/>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33" name="四角形: 角を丸くする 32">
            <a:extLst>
              <a:ext uri="{FF2B5EF4-FFF2-40B4-BE49-F238E27FC236}">
                <a16:creationId xmlns:a16="http://schemas.microsoft.com/office/drawing/2014/main" id="{E396ACA1-0E6F-B0FC-5CD0-E1AE781DAEE4}"/>
              </a:ext>
            </a:extLst>
          </p:cNvPr>
          <p:cNvSpPr/>
          <p:nvPr/>
        </p:nvSpPr>
        <p:spPr>
          <a:xfrm>
            <a:off x="3978451" y="1773861"/>
            <a:ext cx="3475820" cy="2894789"/>
          </a:xfrm>
          <a:prstGeom prst="roundRect">
            <a:avLst/>
          </a:prstGeom>
          <a:solidFill>
            <a:srgbClr val="EDBDC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25" name="四角形: 角を丸くする 24">
            <a:extLst>
              <a:ext uri="{FF2B5EF4-FFF2-40B4-BE49-F238E27FC236}">
                <a16:creationId xmlns:a16="http://schemas.microsoft.com/office/drawing/2014/main" id="{B5D4203D-E9DA-F222-324B-9F0B4084C135}"/>
              </a:ext>
            </a:extLst>
          </p:cNvPr>
          <p:cNvSpPr/>
          <p:nvPr/>
        </p:nvSpPr>
        <p:spPr>
          <a:xfrm>
            <a:off x="7646738" y="1656244"/>
            <a:ext cx="3702106" cy="3012406"/>
          </a:xfrm>
          <a:prstGeom prst="roundRect">
            <a:avLst/>
          </a:prstGeom>
          <a:solidFill>
            <a:srgbClr val="C2DCE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lumMod val="85000"/>
                  <a:lumOff val="15000"/>
                </a:schemeClr>
              </a:solidFill>
            </a:endParaRPr>
          </a:p>
        </p:txBody>
      </p:sp>
      <p:sp>
        <p:nvSpPr>
          <p:cNvPr id="9" name="正方形/長方形 8">
            <a:extLst>
              <a:ext uri="{FF2B5EF4-FFF2-40B4-BE49-F238E27FC236}">
                <a16:creationId xmlns:a16="http://schemas.microsoft.com/office/drawing/2014/main" id="{DE779175-E98B-5165-87D3-0642AD9FCA07}"/>
              </a:ext>
            </a:extLst>
          </p:cNvPr>
          <p:cNvSpPr/>
          <p:nvPr/>
        </p:nvSpPr>
        <p:spPr>
          <a:xfrm>
            <a:off x="0" y="-13610"/>
            <a:ext cx="12192000" cy="950277"/>
          </a:xfrm>
          <a:prstGeom prst="rect">
            <a:avLst/>
          </a:prstGeom>
          <a:solidFill>
            <a:srgbClr val="E7B73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まとめ</a:t>
            </a:r>
            <a:endParaRPr kumimoji="1" lang="ja-JP" altLang="en-US" sz="4400" b="1">
              <a:solidFill>
                <a:schemeClr val="tx1">
                  <a:lumMod val="85000"/>
                  <a:lumOff val="15000"/>
                </a:schemeClr>
              </a:solidFill>
            </a:endParaRPr>
          </a:p>
        </p:txBody>
      </p:sp>
      <p:sp>
        <p:nvSpPr>
          <p:cNvPr id="16" name="四角形: 角を丸くする 15">
            <a:extLst>
              <a:ext uri="{FF2B5EF4-FFF2-40B4-BE49-F238E27FC236}">
                <a16:creationId xmlns:a16="http://schemas.microsoft.com/office/drawing/2014/main" id="{762CB0CD-EC4F-E66F-592C-CD905947F1AB}"/>
              </a:ext>
            </a:extLst>
          </p:cNvPr>
          <p:cNvSpPr/>
          <p:nvPr/>
        </p:nvSpPr>
        <p:spPr>
          <a:xfrm>
            <a:off x="735772" y="1143496"/>
            <a:ext cx="2628900" cy="891540"/>
          </a:xfrm>
          <a:prstGeom prst="roundRect">
            <a:avLst/>
          </a:prstGeom>
          <a:solidFill>
            <a:srgbClr val="CCDE9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土浦を感じる教育</a:t>
            </a:r>
          </a:p>
        </p:txBody>
      </p:sp>
      <p:sp>
        <p:nvSpPr>
          <p:cNvPr id="17" name="四角形: 角を丸くする 16">
            <a:extLst>
              <a:ext uri="{FF2B5EF4-FFF2-40B4-BE49-F238E27FC236}">
                <a16:creationId xmlns:a16="http://schemas.microsoft.com/office/drawing/2014/main" id="{9D9341E6-86C5-80BB-CF58-9AD2D706222E}"/>
              </a:ext>
            </a:extLst>
          </p:cNvPr>
          <p:cNvSpPr/>
          <p:nvPr/>
        </p:nvSpPr>
        <p:spPr>
          <a:xfrm>
            <a:off x="4409783" y="1146752"/>
            <a:ext cx="2628900" cy="891540"/>
          </a:xfrm>
          <a:prstGeom prst="roundRect">
            <a:avLst/>
          </a:prstGeom>
          <a:solidFill>
            <a:srgbClr val="EDBDC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魅力の発信・</a:t>
            </a:r>
            <a:endParaRPr lang="en-US" altLang="ja-JP" sz="2800" b="1">
              <a:solidFill>
                <a:schemeClr val="tx1">
                  <a:lumMod val="85000"/>
                  <a:lumOff val="15000"/>
                </a:schemeClr>
              </a:solidFill>
              <a:ea typeface="游ゴシック"/>
            </a:endParaRPr>
          </a:p>
          <a:p>
            <a:pPr algn="ctr"/>
            <a:r>
              <a:rPr lang="ja-JP" altLang="en-US" sz="2800" b="1">
                <a:solidFill>
                  <a:schemeClr val="tx1">
                    <a:lumMod val="85000"/>
                    <a:lumOff val="15000"/>
                  </a:schemeClr>
                </a:solidFill>
                <a:ea typeface="游ゴシック"/>
              </a:rPr>
              <a:t>再認識</a:t>
            </a:r>
          </a:p>
        </p:txBody>
      </p:sp>
      <p:sp>
        <p:nvSpPr>
          <p:cNvPr id="18" name="四角形: 角を丸くする 17">
            <a:extLst>
              <a:ext uri="{FF2B5EF4-FFF2-40B4-BE49-F238E27FC236}">
                <a16:creationId xmlns:a16="http://schemas.microsoft.com/office/drawing/2014/main" id="{D1A382C2-1DA9-2EA5-77DE-73D51AC7C986}"/>
              </a:ext>
            </a:extLst>
          </p:cNvPr>
          <p:cNvSpPr/>
          <p:nvPr/>
        </p:nvSpPr>
        <p:spPr>
          <a:xfrm>
            <a:off x="8138891" y="1118270"/>
            <a:ext cx="2628900" cy="891540"/>
          </a:xfrm>
          <a:prstGeom prst="roundRect">
            <a:avLst/>
          </a:prstGeom>
          <a:solidFill>
            <a:srgbClr val="ADD0D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lumMod val="85000"/>
                    <a:lumOff val="15000"/>
                  </a:schemeClr>
                </a:solidFill>
                <a:ea typeface="游ゴシック"/>
              </a:rPr>
              <a:t>住み続けたいまち</a:t>
            </a:r>
            <a:endParaRPr lang="en-US" altLang="ja-JP" sz="2800" b="1">
              <a:solidFill>
                <a:schemeClr val="tx1">
                  <a:lumMod val="85000"/>
                  <a:lumOff val="15000"/>
                </a:schemeClr>
              </a:solidFill>
              <a:ea typeface="游ゴシック"/>
            </a:endParaRPr>
          </a:p>
        </p:txBody>
      </p:sp>
      <p:sp>
        <p:nvSpPr>
          <p:cNvPr id="31" name="四角形: 角を丸くする 30">
            <a:extLst>
              <a:ext uri="{FF2B5EF4-FFF2-40B4-BE49-F238E27FC236}">
                <a16:creationId xmlns:a16="http://schemas.microsoft.com/office/drawing/2014/main" id="{BE385B15-0130-35E5-D21E-DAB329AFAAD6}"/>
              </a:ext>
            </a:extLst>
          </p:cNvPr>
          <p:cNvSpPr/>
          <p:nvPr/>
        </p:nvSpPr>
        <p:spPr>
          <a:xfrm>
            <a:off x="8062326" y="3384451"/>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生活お届け</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システム</a:t>
            </a:r>
          </a:p>
        </p:txBody>
      </p:sp>
      <p:sp>
        <p:nvSpPr>
          <p:cNvPr id="32" name="四角形: 角を丸くする 31">
            <a:extLst>
              <a:ext uri="{FF2B5EF4-FFF2-40B4-BE49-F238E27FC236}">
                <a16:creationId xmlns:a16="http://schemas.microsoft.com/office/drawing/2014/main" id="{C90BC5B0-D274-4245-9878-4033E02F1FE9}"/>
              </a:ext>
            </a:extLst>
          </p:cNvPr>
          <p:cNvSpPr/>
          <p:nvPr/>
        </p:nvSpPr>
        <p:spPr>
          <a:xfrm>
            <a:off x="4238932" y="2203209"/>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モール</a:t>
            </a:r>
            <a:r>
              <a:rPr lang="en-US" altLang="ja-JP" sz="2800" b="1">
                <a:solidFill>
                  <a:schemeClr val="tx1">
                    <a:lumMod val="85000"/>
                    <a:lumOff val="15000"/>
                  </a:schemeClr>
                </a:solidFill>
              </a:rPr>
              <a:t>505</a:t>
            </a:r>
            <a:endParaRPr lang="ja-JP" altLang="en-US" sz="2800" b="1">
              <a:solidFill>
                <a:schemeClr val="tx1">
                  <a:lumMod val="85000"/>
                  <a:lumOff val="15000"/>
                </a:schemeClr>
              </a:solidFill>
            </a:endParaRPr>
          </a:p>
        </p:txBody>
      </p:sp>
      <p:sp>
        <p:nvSpPr>
          <p:cNvPr id="34" name="四角形: 角を丸くする 33">
            <a:extLst>
              <a:ext uri="{FF2B5EF4-FFF2-40B4-BE49-F238E27FC236}">
                <a16:creationId xmlns:a16="http://schemas.microsoft.com/office/drawing/2014/main" id="{8B7C5300-C402-0B18-BF2F-BB18C72C9B75}"/>
              </a:ext>
            </a:extLst>
          </p:cNvPr>
          <p:cNvSpPr/>
          <p:nvPr/>
        </p:nvSpPr>
        <p:spPr>
          <a:xfrm>
            <a:off x="4238932" y="3395625"/>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道の駅</a:t>
            </a:r>
          </a:p>
        </p:txBody>
      </p:sp>
      <p:sp>
        <p:nvSpPr>
          <p:cNvPr id="35" name="四角形: 角を丸くする 34">
            <a:extLst>
              <a:ext uri="{FF2B5EF4-FFF2-40B4-BE49-F238E27FC236}">
                <a16:creationId xmlns:a16="http://schemas.microsoft.com/office/drawing/2014/main" id="{A994B11E-C137-96CE-0612-7C246B5F75C8}"/>
              </a:ext>
            </a:extLst>
          </p:cNvPr>
          <p:cNvSpPr/>
          <p:nvPr/>
        </p:nvSpPr>
        <p:spPr>
          <a:xfrm>
            <a:off x="8062326" y="2203209"/>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子育て</a:t>
            </a:r>
          </a:p>
        </p:txBody>
      </p:sp>
      <p:sp>
        <p:nvSpPr>
          <p:cNvPr id="37" name="四角形: 角を丸くする 36">
            <a:extLst>
              <a:ext uri="{FF2B5EF4-FFF2-40B4-BE49-F238E27FC236}">
                <a16:creationId xmlns:a16="http://schemas.microsoft.com/office/drawing/2014/main" id="{40469047-AE3D-E930-D98A-283DD5DFB34B}"/>
              </a:ext>
            </a:extLst>
          </p:cNvPr>
          <p:cNvSpPr/>
          <p:nvPr/>
        </p:nvSpPr>
        <p:spPr>
          <a:xfrm>
            <a:off x="637400" y="2731165"/>
            <a:ext cx="2852836" cy="1003577"/>
          </a:xfrm>
          <a:prstGeom prst="roundRect">
            <a:avLst/>
          </a:prstGeom>
          <a:solidFill>
            <a:schemeClr val="bg1">
              <a:alpha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rPr>
              <a:t>つちうら</a:t>
            </a:r>
            <a:endParaRPr lang="en-US" altLang="ja-JP" sz="2800" b="1">
              <a:solidFill>
                <a:schemeClr val="tx1">
                  <a:lumMod val="85000"/>
                  <a:lumOff val="15000"/>
                </a:schemeClr>
              </a:solidFill>
            </a:endParaRPr>
          </a:p>
          <a:p>
            <a:pPr algn="ctr"/>
            <a:r>
              <a:rPr lang="ja-JP" altLang="en-US" sz="2800" b="1">
                <a:solidFill>
                  <a:schemeClr val="tx1">
                    <a:lumMod val="85000"/>
                    <a:lumOff val="15000"/>
                  </a:schemeClr>
                </a:solidFill>
              </a:rPr>
              <a:t>自然学習</a:t>
            </a:r>
            <a:endParaRPr lang="en-US" altLang="ja-JP" sz="2800" b="1">
              <a:solidFill>
                <a:schemeClr val="tx1">
                  <a:lumMod val="85000"/>
                  <a:lumOff val="15000"/>
                </a:schemeClr>
              </a:solidFill>
            </a:endParaRPr>
          </a:p>
        </p:txBody>
      </p:sp>
      <p:grpSp>
        <p:nvGrpSpPr>
          <p:cNvPr id="2" name="グループ化 1">
            <a:extLst>
              <a:ext uri="{FF2B5EF4-FFF2-40B4-BE49-F238E27FC236}">
                <a16:creationId xmlns:a16="http://schemas.microsoft.com/office/drawing/2014/main" id="{BE513DBD-6109-DB67-BA34-613E4901CC2A}"/>
              </a:ext>
            </a:extLst>
          </p:cNvPr>
          <p:cNvGrpSpPr/>
          <p:nvPr/>
        </p:nvGrpSpPr>
        <p:grpSpPr>
          <a:xfrm>
            <a:off x="136882" y="4603768"/>
            <a:ext cx="12022216" cy="946358"/>
            <a:chOff x="169784" y="3897415"/>
            <a:chExt cx="12022216" cy="946358"/>
          </a:xfrm>
          <a:solidFill>
            <a:schemeClr val="accent3">
              <a:lumMod val="20000"/>
              <a:lumOff val="80000"/>
            </a:schemeClr>
          </a:solidFill>
        </p:grpSpPr>
        <p:sp>
          <p:nvSpPr>
            <p:cNvPr id="3" name="四角形: 角を丸くする 2">
              <a:extLst>
                <a:ext uri="{FF2B5EF4-FFF2-40B4-BE49-F238E27FC236}">
                  <a16:creationId xmlns:a16="http://schemas.microsoft.com/office/drawing/2014/main" id="{0356C41B-5653-5B47-A127-20AF3B50DD62}"/>
                </a:ext>
              </a:extLst>
            </p:cNvPr>
            <p:cNvSpPr/>
            <p:nvPr/>
          </p:nvSpPr>
          <p:spPr>
            <a:xfrm>
              <a:off x="169784" y="4320195"/>
              <a:ext cx="11401255" cy="523578"/>
            </a:xfrm>
            <a:prstGeom prst="roundRect">
              <a:avLst>
                <a:gd name="adj" fmla="val 2641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二等辺三角形 3">
              <a:extLst>
                <a:ext uri="{FF2B5EF4-FFF2-40B4-BE49-F238E27FC236}">
                  <a16:creationId xmlns:a16="http://schemas.microsoft.com/office/drawing/2014/main" id="{FBDDCD41-4E98-1B88-C1C0-874FE2DF9E02}"/>
                </a:ext>
              </a:extLst>
            </p:cNvPr>
            <p:cNvSpPr/>
            <p:nvPr/>
          </p:nvSpPr>
          <p:spPr>
            <a:xfrm rot="16200000" flipV="1">
              <a:off x="11331345" y="3983118"/>
              <a:ext cx="946358" cy="774952"/>
            </a:xfrm>
            <a:prstGeom prst="triangle">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9" name="グラフィックス 38" descr="ハイハイ 単色塗りつぶし">
            <a:extLst>
              <a:ext uri="{FF2B5EF4-FFF2-40B4-BE49-F238E27FC236}">
                <a16:creationId xmlns:a16="http://schemas.microsoft.com/office/drawing/2014/main" id="{8756D9D0-18AF-2DC6-A88A-CBAFD1B8A5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7611" y="5002111"/>
            <a:ext cx="541224" cy="541224"/>
          </a:xfrm>
          <a:prstGeom prst="rect">
            <a:avLst/>
          </a:prstGeom>
        </p:spPr>
      </p:pic>
      <p:pic>
        <p:nvPicPr>
          <p:cNvPr id="10" name="グラフィックス 9" descr="子供 単色塗りつぶし">
            <a:extLst>
              <a:ext uri="{FF2B5EF4-FFF2-40B4-BE49-F238E27FC236}">
                <a16:creationId xmlns:a16="http://schemas.microsoft.com/office/drawing/2014/main" id="{52B3C82C-1E74-2611-3AB7-DF44060E6C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7281" y="4679692"/>
            <a:ext cx="914400" cy="914400"/>
          </a:xfrm>
          <a:prstGeom prst="rect">
            <a:avLst/>
          </a:prstGeom>
        </p:spPr>
      </p:pic>
      <p:pic>
        <p:nvPicPr>
          <p:cNvPr id="21" name="グラフィックス 20" descr="男性と女性 単色塗りつぶし">
            <a:extLst>
              <a:ext uri="{FF2B5EF4-FFF2-40B4-BE49-F238E27FC236}">
                <a16:creationId xmlns:a16="http://schemas.microsoft.com/office/drawing/2014/main" id="{CF420285-83E3-3DE6-BB30-B6189A1615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65923" y="4777793"/>
            <a:ext cx="729008" cy="729008"/>
          </a:xfrm>
          <a:prstGeom prst="rect">
            <a:avLst/>
          </a:prstGeom>
        </p:spPr>
      </p:pic>
      <p:pic>
        <p:nvPicPr>
          <p:cNvPr id="23" name="グラフィックス 22" descr="杖を持った男性 単色塗りつぶし">
            <a:extLst>
              <a:ext uri="{FF2B5EF4-FFF2-40B4-BE49-F238E27FC236}">
                <a16:creationId xmlns:a16="http://schemas.microsoft.com/office/drawing/2014/main" id="{3B3B953C-CD04-9767-7FAE-431EABA13AE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28261" y="5152843"/>
            <a:ext cx="452259" cy="452259"/>
          </a:xfrm>
          <a:prstGeom prst="rect">
            <a:avLst/>
          </a:prstGeom>
        </p:spPr>
      </p:pic>
      <p:pic>
        <p:nvPicPr>
          <p:cNvPr id="26" name="グラフィックス 25" descr="グループ 単色塗りつぶし">
            <a:extLst>
              <a:ext uri="{FF2B5EF4-FFF2-40B4-BE49-F238E27FC236}">
                <a16:creationId xmlns:a16="http://schemas.microsoft.com/office/drawing/2014/main" id="{E8F5C1B5-8E4F-FA3B-621A-97B3344E59E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15926" y="4668650"/>
            <a:ext cx="914400" cy="914400"/>
          </a:xfrm>
          <a:prstGeom prst="rect">
            <a:avLst/>
          </a:prstGeom>
        </p:spPr>
      </p:pic>
      <p:pic>
        <p:nvPicPr>
          <p:cNvPr id="42" name="グラフィックス 41" descr="杖を持った男性 単色塗りつぶし">
            <a:extLst>
              <a:ext uri="{FF2B5EF4-FFF2-40B4-BE49-F238E27FC236}">
                <a16:creationId xmlns:a16="http://schemas.microsoft.com/office/drawing/2014/main" id="{05E15D20-F937-0C14-18CB-DA4D08E5E9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484867" y="5164358"/>
            <a:ext cx="476510" cy="476510"/>
          </a:xfrm>
          <a:prstGeom prst="rect">
            <a:avLst/>
          </a:prstGeom>
        </p:spPr>
      </p:pic>
      <p:pic>
        <p:nvPicPr>
          <p:cNvPr id="8" name="グラフィックス 7" descr="丘の光景 単色塗りつぶし">
            <a:extLst>
              <a:ext uri="{FF2B5EF4-FFF2-40B4-BE49-F238E27FC236}">
                <a16:creationId xmlns:a16="http://schemas.microsoft.com/office/drawing/2014/main" id="{B3C76E77-555A-FD1B-DBCA-DAC4CD8EF45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81345" y="4352897"/>
            <a:ext cx="1003577" cy="1003577"/>
          </a:xfrm>
          <a:prstGeom prst="rect">
            <a:avLst/>
          </a:prstGeom>
        </p:spPr>
      </p:pic>
      <p:pic>
        <p:nvPicPr>
          <p:cNvPr id="13" name="グラフィックス 12" descr="波 単色塗りつぶし">
            <a:extLst>
              <a:ext uri="{FF2B5EF4-FFF2-40B4-BE49-F238E27FC236}">
                <a16:creationId xmlns:a16="http://schemas.microsoft.com/office/drawing/2014/main" id="{54B289DD-030E-9D49-715B-4B33D8443BF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477849" y="4294421"/>
            <a:ext cx="716505" cy="716505"/>
          </a:xfrm>
          <a:prstGeom prst="rect">
            <a:avLst/>
          </a:prstGeom>
        </p:spPr>
      </p:pic>
      <p:pic>
        <p:nvPicPr>
          <p:cNvPr id="19" name="グラフィックス 18" descr="トラック 単色塗りつぶし">
            <a:extLst>
              <a:ext uri="{FF2B5EF4-FFF2-40B4-BE49-F238E27FC236}">
                <a16:creationId xmlns:a16="http://schemas.microsoft.com/office/drawing/2014/main" id="{7CE045D0-131E-6A15-EE20-D1B3A56B2D6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777789" y="4659898"/>
            <a:ext cx="914400" cy="914400"/>
          </a:xfrm>
          <a:prstGeom prst="rect">
            <a:avLst/>
          </a:prstGeom>
        </p:spPr>
      </p:pic>
      <p:pic>
        <p:nvPicPr>
          <p:cNvPr id="22" name="グラフィックス 21" descr="買い物袋 単色塗りつぶし">
            <a:extLst>
              <a:ext uri="{FF2B5EF4-FFF2-40B4-BE49-F238E27FC236}">
                <a16:creationId xmlns:a16="http://schemas.microsoft.com/office/drawing/2014/main" id="{67BE237E-D83C-2472-D050-10694A6F255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576696" y="5155676"/>
            <a:ext cx="467763" cy="467763"/>
          </a:xfrm>
          <a:prstGeom prst="rect">
            <a:avLst/>
          </a:prstGeom>
        </p:spPr>
      </p:pic>
      <p:pic>
        <p:nvPicPr>
          <p:cNvPr id="27" name="グラフィックス 26" descr="車 単色塗りつぶし">
            <a:extLst>
              <a:ext uri="{FF2B5EF4-FFF2-40B4-BE49-F238E27FC236}">
                <a16:creationId xmlns:a16="http://schemas.microsoft.com/office/drawing/2014/main" id="{50744ACD-ABFE-8AA1-310B-CA6FCF4F15A0}"/>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147990" y="5029569"/>
            <a:ext cx="746088" cy="746088"/>
          </a:xfrm>
          <a:prstGeom prst="rect">
            <a:avLst/>
          </a:prstGeom>
        </p:spPr>
      </p:pic>
      <p:pic>
        <p:nvPicPr>
          <p:cNvPr id="48" name="グラフィックス 47" descr="高速道路の光景 単色塗りつぶし">
            <a:extLst>
              <a:ext uri="{FF2B5EF4-FFF2-40B4-BE49-F238E27FC236}">
                <a16:creationId xmlns:a16="http://schemas.microsoft.com/office/drawing/2014/main" id="{49079FE7-02C6-4465-2BAE-F8FDCE1523D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563480" y="4591444"/>
            <a:ext cx="765030" cy="765030"/>
          </a:xfrm>
          <a:prstGeom prst="rect">
            <a:avLst/>
          </a:prstGeom>
        </p:spPr>
      </p:pic>
      <p:pic>
        <p:nvPicPr>
          <p:cNvPr id="50" name="グラフィックス 49" descr="ブルーベリー 単色塗りつぶし">
            <a:extLst>
              <a:ext uri="{FF2B5EF4-FFF2-40B4-BE49-F238E27FC236}">
                <a16:creationId xmlns:a16="http://schemas.microsoft.com/office/drawing/2014/main" id="{85DEF731-AE6F-77C1-B2FE-D2AA4B7AE40E}"/>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6103184" y="4617939"/>
            <a:ext cx="567145" cy="567145"/>
          </a:xfrm>
          <a:prstGeom prst="rect">
            <a:avLst/>
          </a:prstGeom>
        </p:spPr>
      </p:pic>
      <p:pic>
        <p:nvPicPr>
          <p:cNvPr id="52" name="グラフィックス 51" descr="倉庫 単色塗りつぶし">
            <a:extLst>
              <a:ext uri="{FF2B5EF4-FFF2-40B4-BE49-F238E27FC236}">
                <a16:creationId xmlns:a16="http://schemas.microsoft.com/office/drawing/2014/main" id="{F07F39E3-920E-C5B1-4B4C-A1E0EEEF57AA}"/>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4682371" y="4528330"/>
            <a:ext cx="654977" cy="654977"/>
          </a:xfrm>
          <a:prstGeom prst="rect">
            <a:avLst/>
          </a:prstGeom>
        </p:spPr>
      </p:pic>
      <p:grpSp>
        <p:nvGrpSpPr>
          <p:cNvPr id="15" name="グループ化 14">
            <a:extLst>
              <a:ext uri="{FF2B5EF4-FFF2-40B4-BE49-F238E27FC236}">
                <a16:creationId xmlns:a16="http://schemas.microsoft.com/office/drawing/2014/main" id="{D3A88058-5882-47EF-3BDF-CA61891C2ADD}"/>
              </a:ext>
            </a:extLst>
          </p:cNvPr>
          <p:cNvGrpSpPr/>
          <p:nvPr/>
        </p:nvGrpSpPr>
        <p:grpSpPr>
          <a:xfrm>
            <a:off x="-7616687" y="5338107"/>
            <a:ext cx="8822930" cy="1519893"/>
            <a:chOff x="-7616687" y="5338107"/>
            <a:chExt cx="8822930" cy="1519893"/>
          </a:xfrm>
        </p:grpSpPr>
        <p:sp>
          <p:nvSpPr>
            <p:cNvPr id="44" name="テキスト ボックス 43">
              <a:extLst>
                <a:ext uri="{FF2B5EF4-FFF2-40B4-BE49-F238E27FC236}">
                  <a16:creationId xmlns:a16="http://schemas.microsoft.com/office/drawing/2014/main" id="{244E76D1-7B0C-BD1E-99FC-B5BAA5119666}"/>
                </a:ext>
              </a:extLst>
            </p:cNvPr>
            <p:cNvSpPr txBox="1"/>
            <p:nvPr/>
          </p:nvSpPr>
          <p:spPr>
            <a:xfrm>
              <a:off x="-7616687" y="5798881"/>
              <a:ext cx="7753569" cy="830997"/>
            </a:xfrm>
            <a:prstGeom prst="rect">
              <a:avLst/>
            </a:prstGeom>
            <a:noFill/>
          </p:spPr>
          <p:txBody>
            <a:bodyPr wrap="square" rtlCol="0">
              <a:spAutoFit/>
            </a:bodyPr>
            <a:lstStyle/>
            <a:p>
              <a:r>
                <a:rPr lang="ja-JP" altLang="en-US" sz="4800" b="1" u="sng">
                  <a:solidFill>
                    <a:schemeClr val="tx1">
                      <a:lumMod val="85000"/>
                      <a:lumOff val="15000"/>
                    </a:schemeClr>
                  </a:solidFill>
                </a:rPr>
                <a:t>かえりたいまち、土浦</a:t>
              </a:r>
            </a:p>
          </p:txBody>
        </p:sp>
        <p:pic>
          <p:nvPicPr>
            <p:cNvPr id="11" name="図 10" descr="図形&#10;&#10;AI 生成コンテンツは誤りを含む可能性があります。">
              <a:extLst>
                <a:ext uri="{FF2B5EF4-FFF2-40B4-BE49-F238E27FC236}">
                  <a16:creationId xmlns:a16="http://schemas.microsoft.com/office/drawing/2014/main" id="{D180A58E-8AEE-C5B6-A6F4-998E1F7A5B47}"/>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flipH="1">
              <a:off x="-313650" y="5338107"/>
              <a:ext cx="1519893" cy="1519893"/>
            </a:xfrm>
            <a:prstGeom prst="rect">
              <a:avLst/>
            </a:prstGeom>
          </p:spPr>
        </p:pic>
      </p:grpSp>
      <p:sp>
        <p:nvSpPr>
          <p:cNvPr id="6" name="スライド番号プレースホルダー 5">
            <a:extLst>
              <a:ext uri="{FF2B5EF4-FFF2-40B4-BE49-F238E27FC236}">
                <a16:creationId xmlns:a16="http://schemas.microsoft.com/office/drawing/2014/main" id="{E133B2EC-AA51-C277-5717-BADE44F12954}"/>
              </a:ext>
            </a:extLst>
          </p:cNvPr>
          <p:cNvSpPr>
            <a:spLocks noGrp="1"/>
          </p:cNvSpPr>
          <p:nvPr>
            <p:ph type="sldNum" sz="quarter" idx="12"/>
          </p:nvPr>
        </p:nvSpPr>
        <p:spPr/>
        <p:txBody>
          <a:bodyPr/>
          <a:lstStyle/>
          <a:p>
            <a:fld id="{97C21434-8831-43FA-AFC5-389FC9B39A3F}" type="slidenum">
              <a:rPr kumimoji="1" lang="ja-JP" altLang="en-US" smtClean="0"/>
              <a:t>34</a:t>
            </a:fld>
            <a:endParaRPr kumimoji="1" lang="ja-JP" altLang="en-US"/>
          </a:p>
        </p:txBody>
      </p:sp>
    </p:spTree>
    <p:extLst>
      <p:ext uri="{BB962C8B-B14F-4D97-AF65-F5344CB8AC3E}">
        <p14:creationId xmlns:p14="http://schemas.microsoft.com/office/powerpoint/2010/main" val="9273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6.25E-7 -3.7037E-7 L 0.7901 -0.00185 " pathEditMode="relative" rAng="0" ptsTypes="AA">
                                      <p:cBhvr>
                                        <p:cTn id="6" dur="2000" fill="hold"/>
                                        <p:tgtEl>
                                          <p:spTgt spid="15"/>
                                        </p:tgtEl>
                                        <p:attrNameLst>
                                          <p:attrName>ppt_x</p:attrName>
                                          <p:attrName>ppt_y</p:attrName>
                                        </p:attrNameLst>
                                      </p:cBhvr>
                                      <p:rCtr x="39505"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C26D8-798A-84A0-7F75-87AFA42CE050}"/>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FE25B333-CE83-FB26-1817-64209828CB28}"/>
              </a:ext>
            </a:extLst>
          </p:cNvPr>
          <p:cNvSpPr/>
          <p:nvPr/>
        </p:nvSpPr>
        <p:spPr>
          <a:xfrm>
            <a:off x="0" y="-13610"/>
            <a:ext cx="12192000" cy="950277"/>
          </a:xfrm>
          <a:prstGeom prst="rect">
            <a:avLst/>
          </a:prstGeom>
          <a:solidFill>
            <a:srgbClr val="E7B73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4400" b="1">
                <a:solidFill>
                  <a:schemeClr val="tx1">
                    <a:lumMod val="85000"/>
                    <a:lumOff val="15000"/>
                  </a:schemeClr>
                </a:solidFill>
              </a:rPr>
              <a:t>謝辞</a:t>
            </a:r>
            <a:endParaRPr kumimoji="1" lang="ja-JP" altLang="en-US" sz="4400" b="1">
              <a:solidFill>
                <a:schemeClr val="tx1">
                  <a:lumMod val="85000"/>
                  <a:lumOff val="15000"/>
                </a:schemeClr>
              </a:solidFill>
            </a:endParaRPr>
          </a:p>
        </p:txBody>
      </p:sp>
      <p:sp>
        <p:nvSpPr>
          <p:cNvPr id="2" name="四角形: 角を丸くする 1">
            <a:extLst>
              <a:ext uri="{FF2B5EF4-FFF2-40B4-BE49-F238E27FC236}">
                <a16:creationId xmlns:a16="http://schemas.microsoft.com/office/drawing/2014/main" id="{EAC53091-67C6-B17F-56B2-429E8E8C9AB2}"/>
              </a:ext>
            </a:extLst>
          </p:cNvPr>
          <p:cNvSpPr/>
          <p:nvPr/>
        </p:nvSpPr>
        <p:spPr>
          <a:xfrm>
            <a:off x="2508847" y="1110364"/>
            <a:ext cx="7174306" cy="1017419"/>
          </a:xfrm>
          <a:prstGeom prst="roundRect">
            <a:avLst>
              <a:gd name="adj" fmla="val 5518"/>
            </a:avLst>
          </a:prstGeom>
          <a:solidFill>
            <a:srgbClr val="F9F7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tx1">
                    <a:lumMod val="85000"/>
                    <a:lumOff val="15000"/>
                  </a:schemeClr>
                </a:solidFill>
                <a:latin typeface="+mn-ea"/>
              </a:rPr>
              <a:t>たくさんの方にご協力いただきました。</a:t>
            </a:r>
            <a:endParaRPr lang="en-US" altLang="ja-JP" sz="2800" b="1">
              <a:solidFill>
                <a:schemeClr val="tx1">
                  <a:lumMod val="85000"/>
                  <a:lumOff val="15000"/>
                </a:schemeClr>
              </a:solidFill>
              <a:latin typeface="+mn-ea"/>
            </a:endParaRPr>
          </a:p>
          <a:p>
            <a:pPr algn="ctr"/>
            <a:r>
              <a:rPr lang="ja-JP" altLang="en-US" sz="2800" b="1">
                <a:solidFill>
                  <a:schemeClr val="tx1">
                    <a:lumMod val="85000"/>
                    <a:lumOff val="15000"/>
                  </a:schemeClr>
                </a:solidFill>
                <a:latin typeface="+mn-ea"/>
              </a:rPr>
              <a:t>この場をお借りして御礼申し上げます。</a:t>
            </a:r>
            <a:endParaRPr lang="en-US" altLang="ja-JP" sz="2800" b="1">
              <a:solidFill>
                <a:schemeClr val="tx1">
                  <a:lumMod val="85000"/>
                  <a:lumOff val="15000"/>
                </a:schemeClr>
              </a:solidFill>
              <a:latin typeface="+mn-ea"/>
            </a:endParaRPr>
          </a:p>
        </p:txBody>
      </p:sp>
      <p:sp>
        <p:nvSpPr>
          <p:cNvPr id="5" name="テキスト ボックス 4">
            <a:extLst>
              <a:ext uri="{FF2B5EF4-FFF2-40B4-BE49-F238E27FC236}">
                <a16:creationId xmlns:a16="http://schemas.microsoft.com/office/drawing/2014/main" id="{241792D5-1C40-D9A4-C014-054A74D33BC6}"/>
              </a:ext>
            </a:extLst>
          </p:cNvPr>
          <p:cNvSpPr txBox="1"/>
          <p:nvPr/>
        </p:nvSpPr>
        <p:spPr>
          <a:xfrm>
            <a:off x="413739" y="2544875"/>
            <a:ext cx="8707111" cy="1938992"/>
          </a:xfrm>
          <a:prstGeom prst="rect">
            <a:avLst/>
          </a:prstGeom>
          <a:noFill/>
        </p:spPr>
        <p:txBody>
          <a:bodyPr wrap="square" rtlCol="0">
            <a:spAutoFit/>
          </a:bodyPr>
          <a:lstStyle/>
          <a:p>
            <a:r>
              <a:rPr kumimoji="1" lang="ja-JP" altLang="en-US" sz="2400" b="1">
                <a:latin typeface="+mn-ea"/>
              </a:rPr>
              <a:t>・</a:t>
            </a:r>
            <a:r>
              <a:rPr lang="ja-JP" altLang="en-US" sz="2400" b="1">
                <a:latin typeface="+mn-ea"/>
              </a:rPr>
              <a:t>土浦市農林水産課　　　　　　　　　　　　　矢口様 </a:t>
            </a:r>
            <a:endParaRPr lang="en-US" altLang="ja-JP" sz="2400" b="1">
              <a:latin typeface="+mn-ea"/>
            </a:endParaRPr>
          </a:p>
          <a:p>
            <a:r>
              <a:rPr lang="ja-JP" altLang="en-US" sz="2400" b="1">
                <a:latin typeface="+mn-ea"/>
              </a:rPr>
              <a:t>・宍塚自然と歴史の会理事長　　　　　　　　　森本信生様 </a:t>
            </a:r>
            <a:endParaRPr lang="en-US" altLang="ja-JP" sz="2400" b="1">
              <a:latin typeface="+mn-ea"/>
            </a:endParaRPr>
          </a:p>
          <a:p>
            <a:r>
              <a:rPr lang="ja-JP" altLang="en-US" sz="2400" b="1">
                <a:latin typeface="+mn-ea"/>
              </a:rPr>
              <a:t>・霞ヶ浦環境科学センター環境活動推進課主査　池田昌幹様 </a:t>
            </a:r>
            <a:endParaRPr lang="en-US" altLang="ja-JP" sz="2400" b="1">
              <a:latin typeface="+mn-ea"/>
            </a:endParaRPr>
          </a:p>
          <a:p>
            <a:r>
              <a:rPr lang="ja-JP" altLang="en-US" sz="2400" b="1">
                <a:latin typeface="+mn-ea"/>
              </a:rPr>
              <a:t>・土浦市教育委員会指導課　　　　　　　　　　村永様</a:t>
            </a:r>
          </a:p>
          <a:p>
            <a:r>
              <a:rPr lang="ja-JP" altLang="en-US" sz="2400" b="1">
                <a:latin typeface="+mn-ea"/>
              </a:rPr>
              <a:t>・土浦市子ども政策課　　　　　　　　　　　　尾﨑様</a:t>
            </a:r>
            <a:endParaRPr lang="en-US" altLang="ja-JP" sz="2400" b="1">
              <a:latin typeface="+mn-ea"/>
            </a:endParaRPr>
          </a:p>
        </p:txBody>
      </p:sp>
      <p:sp>
        <p:nvSpPr>
          <p:cNvPr id="7" name="スライド番号プレースホルダー 6">
            <a:extLst>
              <a:ext uri="{FF2B5EF4-FFF2-40B4-BE49-F238E27FC236}">
                <a16:creationId xmlns:a16="http://schemas.microsoft.com/office/drawing/2014/main" id="{01C0455D-DF81-0A16-5869-FCA84FE8274E}"/>
              </a:ext>
            </a:extLst>
          </p:cNvPr>
          <p:cNvSpPr>
            <a:spLocks noGrp="1"/>
          </p:cNvSpPr>
          <p:nvPr>
            <p:ph type="sldNum" sz="quarter" idx="12"/>
          </p:nvPr>
        </p:nvSpPr>
        <p:spPr/>
        <p:txBody>
          <a:bodyPr/>
          <a:lstStyle/>
          <a:p>
            <a:fld id="{97C21434-8831-43FA-AFC5-389FC9B39A3F}" type="slidenum">
              <a:rPr kumimoji="1" lang="ja-JP" altLang="en-US" smtClean="0"/>
              <a:t>35</a:t>
            </a:fld>
            <a:endParaRPr kumimoji="1" lang="ja-JP" altLang="en-US"/>
          </a:p>
        </p:txBody>
      </p:sp>
    </p:spTree>
    <p:extLst>
      <p:ext uri="{BB962C8B-B14F-4D97-AF65-F5344CB8AC3E}">
        <p14:creationId xmlns:p14="http://schemas.microsoft.com/office/powerpoint/2010/main" val="35040313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C45C6435A5D734DBAC7BFD5B8F09CEB" ma:contentTypeVersion="7" ma:contentTypeDescription="新しいドキュメントを作成します。" ma:contentTypeScope="" ma:versionID="87d81ffb271d1a56e08f0581f4d08243">
  <xsd:schema xmlns:xsd="http://www.w3.org/2001/XMLSchema" xmlns:xs="http://www.w3.org/2001/XMLSchema" xmlns:p="http://schemas.microsoft.com/office/2006/metadata/properties" xmlns:ns2="58e15061-a743-4ad8-ad5d-451493983315" targetNamespace="http://schemas.microsoft.com/office/2006/metadata/properties" ma:root="true" ma:fieldsID="30dcfcf3c8516af98a4a8f8d63c9325c" ns2:_="">
    <xsd:import namespace="58e15061-a743-4ad8-ad5d-45149398331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e15061-a743-4ad8-ad5d-451493983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DE9CD1-5464-4591-948A-E280E47A44E5}">
  <ds:schemaRefs>
    <ds:schemaRef ds:uri="http://schemas.microsoft.com/sharepoint/v3/contenttype/forms"/>
  </ds:schemaRefs>
</ds:datastoreItem>
</file>

<file path=customXml/itemProps2.xml><?xml version="1.0" encoding="utf-8"?>
<ds:datastoreItem xmlns:ds="http://schemas.openxmlformats.org/officeDocument/2006/customXml" ds:itemID="{E18CD9FD-2A7E-43EF-A874-0C536D5BFE96}">
  <ds:schemaRefs>
    <ds:schemaRef ds:uri="58e15061-a743-4ad8-ad5d-4514939833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2F0914F-0864-4FA1-82D4-A36A24D086CA}">
  <ds:schemaRefs>
    <ds:schemaRef ds:uri="58e15061-a743-4ad8-ad5d-4514939833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4382</Words>
  <Application>Microsoft Office PowerPoint</Application>
  <PresentationFormat>ワイド画面</PresentationFormat>
  <Paragraphs>930</Paragraphs>
  <Slides>35</Slides>
  <Notes>35</Notes>
  <HiddenSlides>0</HiddenSlides>
  <MMClips>1</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35</vt:i4>
      </vt:variant>
    </vt:vector>
  </HeadingPairs>
  <TitlesOfParts>
    <vt:vector size="44" baseType="lpstr">
      <vt:lpstr>Avenir Next</vt:lpstr>
      <vt:lpstr>HGS教科書体</vt:lpstr>
      <vt:lpstr>HG正楷書体-PRO</vt:lpstr>
      <vt:lpstr>游ゴシック</vt:lpstr>
      <vt:lpstr>游ゴシック Light</vt:lpstr>
      <vt:lpstr>游明朝</vt:lpstr>
      <vt:lpstr>Aptos</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もっとつながりやすい 　子育て支援に</vt:lpstr>
      <vt:lpstr>PowerPoint プレゼンテーション</vt:lpstr>
      <vt:lpstr>PowerPoint プレゼンテーション</vt:lpstr>
      <vt:lpstr>PowerPoint プレゼンテーション</vt:lpstr>
      <vt:lpstr>PowerPoint プレゼンテーション</vt:lpstr>
      <vt:lpstr>新たな生活基盤保障のカタチ、 生活お届けシステム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俊吾 佐藤</dc:creator>
  <cp:lastModifiedBy>俊吾 佐藤</cp:lastModifiedBy>
  <cp:revision>3</cp:revision>
  <dcterms:created xsi:type="dcterms:W3CDTF">2026-02-02T03:32:16Z</dcterms:created>
  <dcterms:modified xsi:type="dcterms:W3CDTF">2026-02-17T00:20:29Z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0x010100AC45C6435A5D734DBAC7BFD5B8F09CEB</vt:lpwstr>
  </property>
  <property fmtid="{D5CDD505-2E9C-101B-9397-08002B2CF9AE}" pid="3" name="MediaServiceImageTags">
    <vt:lpwstr/>
  </property>
</Properties>
</file>